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3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54" r:id="rId3"/>
  </p:sldMasterIdLst>
  <p:notesMasterIdLst>
    <p:notesMasterId r:id="rId50"/>
  </p:notesMasterIdLst>
  <p:handoutMasterIdLst>
    <p:handoutMasterId r:id="rId51"/>
  </p:handoutMasterIdLst>
  <p:sldIdLst>
    <p:sldId id="1745" r:id="rId4"/>
    <p:sldId id="256" r:id="rId5"/>
    <p:sldId id="258" r:id="rId6"/>
    <p:sldId id="285" r:id="rId7"/>
    <p:sldId id="265" r:id="rId8"/>
    <p:sldId id="267" r:id="rId9"/>
    <p:sldId id="266" r:id="rId10"/>
    <p:sldId id="262" r:id="rId11"/>
    <p:sldId id="289" r:id="rId12"/>
    <p:sldId id="291" r:id="rId13"/>
    <p:sldId id="290" r:id="rId14"/>
    <p:sldId id="270" r:id="rId15"/>
    <p:sldId id="293" r:id="rId16"/>
    <p:sldId id="271" r:id="rId17"/>
    <p:sldId id="277" r:id="rId18"/>
    <p:sldId id="268" r:id="rId19"/>
    <p:sldId id="272" r:id="rId20"/>
    <p:sldId id="288" r:id="rId21"/>
    <p:sldId id="273" r:id="rId22"/>
    <p:sldId id="295" r:id="rId23"/>
    <p:sldId id="276" r:id="rId24"/>
    <p:sldId id="286" r:id="rId25"/>
    <p:sldId id="292" r:id="rId26"/>
    <p:sldId id="269" r:id="rId27"/>
    <p:sldId id="287" r:id="rId28"/>
    <p:sldId id="274" r:id="rId29"/>
    <p:sldId id="294" r:id="rId30"/>
    <p:sldId id="275" r:id="rId31"/>
    <p:sldId id="281" r:id="rId32"/>
    <p:sldId id="282" r:id="rId33"/>
    <p:sldId id="283" r:id="rId34"/>
    <p:sldId id="284" r:id="rId35"/>
    <p:sldId id="261" r:id="rId36"/>
    <p:sldId id="301" r:id="rId37"/>
    <p:sldId id="302" r:id="rId38"/>
    <p:sldId id="303" r:id="rId39"/>
    <p:sldId id="304" r:id="rId40"/>
    <p:sldId id="305" r:id="rId41"/>
    <p:sldId id="307" r:id="rId42"/>
    <p:sldId id="308" r:id="rId43"/>
    <p:sldId id="309" r:id="rId44"/>
    <p:sldId id="310" r:id="rId45"/>
    <p:sldId id="296" r:id="rId46"/>
    <p:sldId id="297" r:id="rId47"/>
    <p:sldId id="1744" r:id="rId48"/>
    <p:sldId id="298" r:id="rId49"/>
  </p:sldIdLst>
  <p:sldSz cx="9144000" cy="5143500" type="screen16x9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8FB15FE7-0BEA-48BF-B244-02BF1D1713E9}">
          <p14:sldIdLst>
            <p14:sldId id="1745"/>
            <p14:sldId id="256"/>
            <p14:sldId id="258"/>
            <p14:sldId id="285"/>
            <p14:sldId id="265"/>
            <p14:sldId id="267"/>
            <p14:sldId id="266"/>
            <p14:sldId id="262"/>
            <p14:sldId id="289"/>
            <p14:sldId id="291"/>
            <p14:sldId id="290"/>
            <p14:sldId id="270"/>
            <p14:sldId id="293"/>
            <p14:sldId id="271"/>
            <p14:sldId id="277"/>
            <p14:sldId id="268"/>
            <p14:sldId id="272"/>
            <p14:sldId id="288"/>
            <p14:sldId id="273"/>
            <p14:sldId id="295"/>
            <p14:sldId id="276"/>
            <p14:sldId id="286"/>
            <p14:sldId id="292"/>
            <p14:sldId id="269"/>
            <p14:sldId id="287"/>
            <p14:sldId id="274"/>
            <p14:sldId id="294"/>
            <p14:sldId id="275"/>
            <p14:sldId id="281"/>
            <p14:sldId id="282"/>
            <p14:sldId id="283"/>
            <p14:sldId id="284"/>
            <p14:sldId id="261"/>
            <p14:sldId id="301"/>
            <p14:sldId id="302"/>
            <p14:sldId id="303"/>
            <p14:sldId id="304"/>
            <p14:sldId id="305"/>
            <p14:sldId id="307"/>
            <p14:sldId id="308"/>
            <p14:sldId id="309"/>
            <p14:sldId id="310"/>
            <p14:sldId id="296"/>
            <p14:sldId id="297"/>
            <p14:sldId id="1744"/>
            <p14:sldId id="298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C7DE1"/>
    <a:srgbClr val="F4BD2D"/>
    <a:srgbClr val="F07624"/>
    <a:srgbClr val="1ED4DE"/>
    <a:srgbClr val="E6294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985" autoAdjust="0"/>
    <p:restoredTop sz="94660"/>
  </p:normalViewPr>
  <p:slideViewPr>
    <p:cSldViewPr showGuides="1">
      <p:cViewPr varScale="1">
        <p:scale>
          <a:sx n="82" d="100"/>
          <a:sy n="82" d="100"/>
        </p:scale>
        <p:origin x="918" y="7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howGuides="1">
      <p:cViewPr varScale="1">
        <p:scale>
          <a:sx n="83" d="100"/>
          <a:sy n="83" d="100"/>
        </p:scale>
        <p:origin x="5850" y="108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notesMaster" Target="notesMasters/notesMaster1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handoutMaster" Target="handoutMasters/handout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2916666666666665E-2"/>
          <c:y val="0"/>
          <c:w val="0.95416666666666672"/>
          <c:h val="0.99582939534113901"/>
        </c:manualLayout>
      </c:layout>
      <c:barChart>
        <c:barDir val="bar"/>
        <c:grouping val="percentStacked"/>
        <c:varyColors val="0"/>
        <c:ser>
          <c:idx val="0"/>
          <c:order val="0"/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17D1-474E-AA2D-B644C8D3CE02}"/>
              </c:ext>
            </c:extLst>
          </c:dPt>
          <c:val>
            <c:numRef>
              <c:f>Sheet1!$B$2</c:f>
              <c:numCache>
                <c:formatCode>General</c:formatCode>
                <c:ptCount val="1"/>
                <c:pt idx="0">
                  <c:v>25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17D1-474E-AA2D-B644C8D3CE02}"/>
            </c:ext>
          </c:extLst>
        </c:ser>
        <c:ser>
          <c:idx val="1"/>
          <c:order val="1"/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</c:spPr>
            <c:extLst>
              <c:ext xmlns:c16="http://schemas.microsoft.com/office/drawing/2014/chart" uri="{C3380CC4-5D6E-409C-BE32-E72D297353CC}">
                <c16:uniqueId val="{00000004-17D1-474E-AA2D-B644C8D3CE02}"/>
              </c:ext>
            </c:extLst>
          </c:dPt>
          <c:val>
            <c:numRef>
              <c:f>Sheet1!$C$2</c:f>
              <c:numCache>
                <c:formatCode>General</c:formatCode>
                <c:ptCount val="1"/>
                <c:pt idx="0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5-17D1-474E-AA2D-B644C8D3CE02}"/>
            </c:ext>
          </c:extLst>
        </c:ser>
        <c:ser>
          <c:idx val="2"/>
          <c:order val="2"/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17D1-474E-AA2D-B644C8D3CE02}"/>
              </c:ext>
            </c:extLst>
          </c:dPt>
          <c:val>
            <c:numRef>
              <c:f>Sheet1!$D$2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8-17D1-474E-AA2D-B644C8D3CE02}"/>
            </c:ext>
          </c:extLst>
        </c:ser>
        <c:ser>
          <c:idx val="3"/>
          <c:order val="3"/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A-17D1-474E-AA2D-B644C8D3CE02}"/>
              </c:ext>
            </c:extLst>
          </c:dPt>
          <c:val>
            <c:numRef>
              <c:f>Sheet1!$E$2</c:f>
              <c:numCache>
                <c:formatCode>General</c:formatCode>
                <c:ptCount val="1"/>
                <c:pt idx="0">
                  <c:v>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  <c:pt idx="0">
                        <c:v>Series 4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B-17D1-474E-AA2D-B644C8D3CE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02848768"/>
        <c:axId val="103432960"/>
      </c:barChart>
      <c:catAx>
        <c:axId val="10284876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03432960"/>
        <c:crosses val="autoZero"/>
        <c:auto val="1"/>
        <c:lblAlgn val="ctr"/>
        <c:lblOffset val="100"/>
        <c:noMultiLvlLbl val="0"/>
      </c:catAx>
      <c:valAx>
        <c:axId val="103432960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extTo"/>
        <c:crossAx val="1028487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CAE-4B8F-9A0A-E69A73E72FD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8CAE-4B8F-9A0A-E69A73E72FD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CAE-4B8F-9A0A-E69A73E72FD9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60</c:v>
                </c:pt>
                <c:pt idx="1">
                  <c:v>40</c:v>
                </c:pt>
                <c:pt idx="2">
                  <c:v>55</c:v>
                </c:pt>
                <c:pt idx="3">
                  <c:v>85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Text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8CAE-4B8F-9A0A-E69A73E72F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425264904"/>
        <c:axId val="425264576"/>
      </c:barChart>
      <c:catAx>
        <c:axId val="4252649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25264576"/>
        <c:crosses val="autoZero"/>
        <c:auto val="1"/>
        <c:lblAlgn val="ctr"/>
        <c:lblOffset val="100"/>
        <c:noMultiLvlLbl val="0"/>
      </c:catAx>
      <c:valAx>
        <c:axId val="4252645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5264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6515455420878415E-2"/>
          <c:y val="2.8166071099168931E-2"/>
          <c:w val="0.89529531015629416"/>
          <c:h val="0.9516254449071498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26C-4A12-BF1D-516581F81131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26C-4A12-BF1D-516581F81131}"/>
              </c:ext>
            </c:extLst>
          </c:dPt>
          <c:dPt>
            <c:idx val="2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E26C-4A12-BF1D-516581F81131}"/>
              </c:ext>
            </c:extLst>
          </c:dPt>
          <c:dPt>
            <c:idx val="3"/>
            <c:bubble3D val="0"/>
            <c:spPr>
              <a:noFill/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26C-4A12-BF1D-516581F81131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25</c:v>
                </c:pt>
                <c:pt idx="1">
                  <c:v>25</c:v>
                </c:pt>
                <c:pt idx="2">
                  <c:v>25</c:v>
                </c:pt>
                <c:pt idx="3">
                  <c:v>25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Text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4-E26C-4A12-BF1D-516581F811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4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rgbClr val="87BCE6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49CE-43C0-B239-21128830702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49CE-43C0-B239-211288307024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5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49CE-43C0-B239-211288307024}"/>
              </c:ext>
            </c:extLst>
          </c:dPt>
          <c:val>
            <c:numRef>
              <c:f>Sheet1!$B$2:$B$4</c:f>
              <c:numCache>
                <c:formatCode>General</c:formatCode>
                <c:ptCount val="3"/>
                <c:pt idx="0">
                  <c:v>65</c:v>
                </c:pt>
                <c:pt idx="1">
                  <c:v>40</c:v>
                </c:pt>
                <c:pt idx="2">
                  <c:v>80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6-49CE-43C0-B239-2112883070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8"/>
        <c:overlap val="100"/>
        <c:axId val="209123200"/>
        <c:axId val="209141760"/>
      </c:barChart>
      <c:catAx>
        <c:axId val="209123200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09141760"/>
        <c:crosses val="autoZero"/>
        <c:auto val="1"/>
        <c:lblAlgn val="ctr"/>
        <c:lblOffset val="100"/>
        <c:noMultiLvlLbl val="0"/>
      </c:catAx>
      <c:valAx>
        <c:axId val="209141760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09123200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742-4072-943F-EB88901643E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742-4072-943F-EB88901643E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742-4072-943F-EB88901643ED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60</c:v>
                </c:pt>
                <c:pt idx="1">
                  <c:v>40</c:v>
                </c:pt>
                <c:pt idx="2">
                  <c:v>55</c:v>
                </c:pt>
                <c:pt idx="3">
                  <c:v>85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Text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numCache>
                      <c:formatCode>General</c:formatCode>
                      <c:ptCount val="4"/>
                      <c:pt idx="0">
                        <c:v>1</c:v>
                      </c:pt>
                      <c:pt idx="1">
                        <c:v>2</c:v>
                      </c:pt>
                      <c:pt idx="2">
                        <c:v>3</c:v>
                      </c:pt>
                      <c:pt idx="3">
                        <c:v>4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6-8742-4072-943F-EB88901643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0"/>
        <c:axId val="425264904"/>
        <c:axId val="425264576"/>
      </c:barChart>
      <c:catAx>
        <c:axId val="4252649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25264576"/>
        <c:crosses val="autoZero"/>
        <c:auto val="1"/>
        <c:lblAlgn val="ctr"/>
        <c:lblOffset val="100"/>
        <c:noMultiLvlLbl val="0"/>
      </c:catAx>
      <c:valAx>
        <c:axId val="4252645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25264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9452B2B-0BBC-4845-BD5C-6186374697E3}" type="datetimeFigureOut">
              <a:rPr lang="ko-KR" altLang="en-US" smtClean="0"/>
              <a:t>2023-11-08</a:t>
            </a:fld>
            <a:endParaRPr lang="ko-KR" alt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42153E3-D943-4A51-8AD5-41FA50EBC5B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9581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1473DA1-6AB6-4A63-BC0B-1A6F6411AC4F}" type="datetimeFigureOut">
              <a:rPr lang="en-US" smtClean="0"/>
              <a:t>11/8/2023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6B4CBC-E6AD-4BBF-B06C-2108E19D760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6651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5"/>
          <p:cNvSpPr>
            <a:spLocks noGrp="1"/>
          </p:cNvSpPr>
          <p:nvPr>
            <p:ph type="title" hasCustomPrompt="1"/>
          </p:nvPr>
        </p:nvSpPr>
        <p:spPr>
          <a:xfrm>
            <a:off x="0" y="627534"/>
            <a:ext cx="9144000" cy="533308"/>
          </a:xfrm>
          <a:prstGeom prst="rect">
            <a:avLst/>
          </a:prstGeom>
        </p:spPr>
        <p:txBody>
          <a:bodyPr anchor="ctr"/>
          <a:lstStyle>
            <a:lvl1pPr>
              <a:buFontTx/>
              <a:buNone/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>
                <a:ea typeface="맑은 고딕" pitchFamily="50" charset="-127"/>
              </a:rPr>
              <a:t>FREE PPT TEMPLATES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B3F0AB86-7940-4230-BC06-4EF20DC497B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0" y="1203598"/>
            <a:ext cx="9143999" cy="432000"/>
          </a:xfrm>
          <a:prstGeom prst="rect">
            <a:avLst/>
          </a:prstGeom>
        </p:spPr>
        <p:txBody>
          <a:bodyPr lIns="108000" anchor="ctr"/>
          <a:lstStyle>
            <a:lvl1pPr marL="0" indent="0" algn="ctr">
              <a:buNone/>
              <a:defRPr sz="1200" b="1" baseline="0">
                <a:solidFill>
                  <a:schemeClr val="tx1"/>
                </a:solidFill>
                <a:effectLst/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INSTERT THE TITLE</a:t>
            </a:r>
          </a:p>
          <a:p>
            <a:pPr lvl="0"/>
            <a:r>
              <a:rPr lang="en-US" altLang="ko-KR" dirty="0"/>
              <a:t>OF YOUR PRESENTATION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0461957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-1"/>
            <a:ext cx="9144000" cy="271621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20241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48178" y="557440"/>
            <a:ext cx="2592000" cy="40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012448" y="557440"/>
            <a:ext cx="2592000" cy="40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280313" y="557440"/>
            <a:ext cx="2592000" cy="40320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20896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059900" y="1"/>
            <a:ext cx="3024200" cy="25717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572100" y="2571750"/>
            <a:ext cx="1512000" cy="25717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059900" y="2571750"/>
            <a:ext cx="1512000" cy="25717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7647650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426012" y="540000"/>
            <a:ext cx="1728192" cy="40370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53804" y="540000"/>
            <a:ext cx="1728192" cy="40370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298220" y="540000"/>
            <a:ext cx="1728192" cy="40370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4626188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-1"/>
            <a:ext cx="9144000" cy="51435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9691205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C7304401-68B8-4E0E-A9DB-540B76DF928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563888" y="638650"/>
            <a:ext cx="4320480" cy="4504851"/>
          </a:xfrm>
          <a:custGeom>
            <a:avLst/>
            <a:gdLst>
              <a:gd name="connsiteX0" fmla="*/ 2160240 w 4320480"/>
              <a:gd name="connsiteY0" fmla="*/ 0 h 4504851"/>
              <a:gd name="connsiteX1" fmla="*/ 4320480 w 4320480"/>
              <a:gd name="connsiteY1" fmla="*/ 4504851 h 4504851"/>
              <a:gd name="connsiteX2" fmla="*/ 0 w 4320480"/>
              <a:gd name="connsiteY2" fmla="*/ 4504851 h 450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20480" h="4504851">
                <a:moveTo>
                  <a:pt x="2160240" y="0"/>
                </a:moveTo>
                <a:lnTo>
                  <a:pt x="4320480" y="4504851"/>
                </a:lnTo>
                <a:lnTo>
                  <a:pt x="0" y="45048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D2ABAD60-FE41-4786-B9AF-4454375D2129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635630" y="1"/>
            <a:ext cx="3508370" cy="4339267"/>
          </a:xfrm>
          <a:custGeom>
            <a:avLst/>
            <a:gdLst>
              <a:gd name="connsiteX0" fmla="*/ 0 w 3508370"/>
              <a:gd name="connsiteY0" fmla="*/ 0 h 4339267"/>
              <a:gd name="connsiteX1" fmla="*/ 3508370 w 3508370"/>
              <a:gd name="connsiteY1" fmla="*/ 0 h 4339267"/>
              <a:gd name="connsiteX2" fmla="*/ 3504823 w 3508370"/>
              <a:gd name="connsiteY2" fmla="*/ 1594801 h 4339267"/>
              <a:gd name="connsiteX3" fmla="*/ 2097974 w 3508370"/>
              <a:gd name="connsiteY3" fmla="*/ 4339267 h 433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370" h="4339267">
                <a:moveTo>
                  <a:pt x="0" y="0"/>
                </a:moveTo>
                <a:lnTo>
                  <a:pt x="3508370" y="0"/>
                </a:lnTo>
                <a:cubicBezTo>
                  <a:pt x="3507188" y="531600"/>
                  <a:pt x="3506005" y="1063201"/>
                  <a:pt x="3504823" y="1594801"/>
                </a:cubicBezTo>
                <a:lnTo>
                  <a:pt x="2097974" y="433926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7218023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5076056" cy="514350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6572983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hapes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09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Fully Editable Shapes</a:t>
            </a:r>
          </a:p>
        </p:txBody>
      </p:sp>
    </p:spTree>
    <p:extLst>
      <p:ext uri="{BB962C8B-B14F-4D97-AF65-F5344CB8AC3E}">
        <p14:creationId xmlns:p14="http://schemas.microsoft.com/office/powerpoint/2010/main" val="4523952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354008" y="1131589"/>
            <a:ext cx="2849840" cy="3649171"/>
          </a:xfrm>
          <a:prstGeom prst="roundRect">
            <a:avLst>
              <a:gd name="adj" fmla="val 396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6" name="Rounded Rectangle 15"/>
          <p:cNvSpPr/>
          <p:nvPr userDrawn="1"/>
        </p:nvSpPr>
        <p:spPr>
          <a:xfrm>
            <a:off x="531932" y="1347500"/>
            <a:ext cx="108520" cy="3240473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7" name="Half Frame 16"/>
          <p:cNvSpPr/>
          <p:nvPr userDrawn="1"/>
        </p:nvSpPr>
        <p:spPr>
          <a:xfrm rot="5400000">
            <a:off x="2592642" y="1238201"/>
            <a:ext cx="502331" cy="50233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6560428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63785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3">
            <a:lumMod val="20000"/>
            <a:lumOff val="80000"/>
            <a:alpha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amond 10"/>
          <p:cNvSpPr/>
          <p:nvPr userDrawn="1"/>
        </p:nvSpPr>
        <p:spPr>
          <a:xfrm rot="10800000">
            <a:off x="3222000" y="3337155"/>
            <a:ext cx="2700000" cy="1806344"/>
          </a:xfrm>
          <a:custGeom>
            <a:avLst/>
            <a:gdLst/>
            <a:ahLst/>
            <a:cxnLst/>
            <a:rect l="l" t="t" r="r" b="b"/>
            <a:pathLst>
              <a:path w="2700000" h="1806344">
                <a:moveTo>
                  <a:pt x="456344" y="0"/>
                </a:moveTo>
                <a:lnTo>
                  <a:pt x="2243656" y="0"/>
                </a:lnTo>
                <a:lnTo>
                  <a:pt x="2700000" y="456344"/>
                </a:lnTo>
                <a:lnTo>
                  <a:pt x="1350000" y="1806344"/>
                </a:lnTo>
                <a:lnTo>
                  <a:pt x="0" y="4563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5" name="Isosceles Triangle 4"/>
          <p:cNvSpPr/>
          <p:nvPr userDrawn="1"/>
        </p:nvSpPr>
        <p:spPr>
          <a:xfrm rot="10800000">
            <a:off x="3746892" y="0"/>
            <a:ext cx="1650216" cy="812260"/>
          </a:xfrm>
          <a:prstGeom prst="triangl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6" name="Isosceles Triangle 5"/>
          <p:cNvSpPr/>
          <p:nvPr userDrawn="1"/>
        </p:nvSpPr>
        <p:spPr>
          <a:xfrm rot="10800000">
            <a:off x="4041648" y="99959"/>
            <a:ext cx="1060704" cy="554360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8E48000A-B218-4CCF-8C0E-D9ACDAFA26B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312000" y="3430238"/>
            <a:ext cx="2520000" cy="1713262"/>
          </a:xfrm>
          <a:custGeom>
            <a:avLst/>
            <a:gdLst>
              <a:gd name="connsiteX0" fmla="*/ 1260000 w 2520000"/>
              <a:gd name="connsiteY0" fmla="*/ 0 h 1713262"/>
              <a:gd name="connsiteX1" fmla="*/ 2520000 w 2520000"/>
              <a:gd name="connsiteY1" fmla="*/ 1260000 h 1713262"/>
              <a:gd name="connsiteX2" fmla="*/ 2066250 w 2520000"/>
              <a:gd name="connsiteY2" fmla="*/ 1713262 h 1713262"/>
              <a:gd name="connsiteX3" fmla="*/ 439730 w 2520000"/>
              <a:gd name="connsiteY3" fmla="*/ 1706453 h 1713262"/>
              <a:gd name="connsiteX4" fmla="*/ 0 w 2520000"/>
              <a:gd name="connsiteY4" fmla="*/ 1260000 h 1713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20000" h="1713262">
                <a:moveTo>
                  <a:pt x="1260000" y="0"/>
                </a:moveTo>
                <a:lnTo>
                  <a:pt x="2520000" y="1260000"/>
                </a:lnTo>
                <a:lnTo>
                  <a:pt x="2066250" y="1713262"/>
                </a:lnTo>
                <a:lnTo>
                  <a:pt x="439730" y="1706453"/>
                </a:lnTo>
                <a:lnTo>
                  <a:pt x="0" y="1260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6530581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79918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37985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699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150300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619672" y="0"/>
            <a:ext cx="7524328" cy="884466"/>
          </a:xfrm>
          <a:prstGeom prst="rect">
            <a:avLst/>
          </a:prstGeom>
        </p:spPr>
        <p:txBody>
          <a:bodyPr anchor="ctr"/>
          <a:lstStyle>
            <a:lvl1pPr algn="l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012578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715505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3">
            <a:lumMod val="20000"/>
            <a:lumOff val="80000"/>
            <a:alpha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iamond 10"/>
          <p:cNvSpPr/>
          <p:nvPr userDrawn="1"/>
        </p:nvSpPr>
        <p:spPr>
          <a:xfrm>
            <a:off x="3203848" y="-2322"/>
            <a:ext cx="2700000" cy="1806344"/>
          </a:xfrm>
          <a:custGeom>
            <a:avLst/>
            <a:gdLst/>
            <a:ahLst/>
            <a:cxnLst/>
            <a:rect l="l" t="t" r="r" b="b"/>
            <a:pathLst>
              <a:path w="2700000" h="1806344">
                <a:moveTo>
                  <a:pt x="456344" y="0"/>
                </a:moveTo>
                <a:lnTo>
                  <a:pt x="2243656" y="0"/>
                </a:lnTo>
                <a:lnTo>
                  <a:pt x="2700000" y="456344"/>
                </a:lnTo>
                <a:lnTo>
                  <a:pt x="1350000" y="1806344"/>
                </a:lnTo>
                <a:lnTo>
                  <a:pt x="0" y="4563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5" name="Isosceles Triangle 4"/>
          <p:cNvSpPr/>
          <p:nvPr userDrawn="1"/>
        </p:nvSpPr>
        <p:spPr>
          <a:xfrm>
            <a:off x="3746892" y="4331240"/>
            <a:ext cx="1650216" cy="812260"/>
          </a:xfrm>
          <a:prstGeom prst="triangl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6" name="Isosceles Triangle 5"/>
          <p:cNvSpPr/>
          <p:nvPr userDrawn="1"/>
        </p:nvSpPr>
        <p:spPr>
          <a:xfrm>
            <a:off x="4041648" y="4493810"/>
            <a:ext cx="1060704" cy="554360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28FC5FB3-D739-474A-9148-1ABF4FC27690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293848" y="1"/>
            <a:ext cx="2520000" cy="1711155"/>
          </a:xfrm>
          <a:custGeom>
            <a:avLst/>
            <a:gdLst>
              <a:gd name="connsiteX0" fmla="*/ 442968 w 2520000"/>
              <a:gd name="connsiteY0" fmla="*/ 0 h 1711155"/>
              <a:gd name="connsiteX1" fmla="*/ 985757 w 2520000"/>
              <a:gd name="connsiteY1" fmla="*/ 0 h 1711155"/>
              <a:gd name="connsiteX2" fmla="*/ 2080270 w 2520000"/>
              <a:gd name="connsiteY2" fmla="*/ 4702 h 1711155"/>
              <a:gd name="connsiteX3" fmla="*/ 2520000 w 2520000"/>
              <a:gd name="connsiteY3" fmla="*/ 451155 h 1711155"/>
              <a:gd name="connsiteX4" fmla="*/ 1260000 w 2520000"/>
              <a:gd name="connsiteY4" fmla="*/ 1711155 h 1711155"/>
              <a:gd name="connsiteX5" fmla="*/ 0 w 2520000"/>
              <a:gd name="connsiteY5" fmla="*/ 451155 h 1711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0000" h="1711155">
                <a:moveTo>
                  <a:pt x="442968" y="0"/>
                </a:moveTo>
                <a:lnTo>
                  <a:pt x="985757" y="0"/>
                </a:lnTo>
                <a:lnTo>
                  <a:pt x="2080270" y="4702"/>
                </a:lnTo>
                <a:lnTo>
                  <a:pt x="2520000" y="451155"/>
                </a:lnTo>
                <a:lnTo>
                  <a:pt x="1260000" y="1711155"/>
                </a:lnTo>
                <a:lnTo>
                  <a:pt x="0" y="45115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394559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565878" y="1176692"/>
            <a:ext cx="1871760" cy="305124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0" name="Rectangle 9"/>
          <p:cNvSpPr/>
          <p:nvPr userDrawn="1"/>
        </p:nvSpPr>
        <p:spPr>
          <a:xfrm>
            <a:off x="2612855" y="1176061"/>
            <a:ext cx="1871760" cy="305124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659832" y="1175430"/>
            <a:ext cx="1871760" cy="305124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6706810" y="1174799"/>
            <a:ext cx="1871760" cy="305124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825475" y="1320085"/>
            <a:ext cx="1352567" cy="1352567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966407" y="1320085"/>
            <a:ext cx="1352567" cy="1352567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2872452" y="1320085"/>
            <a:ext cx="1352567" cy="1352567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919429" y="1320085"/>
            <a:ext cx="1352567" cy="1352567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497440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D:\KBM-정애\014-Fullppt\PNG이미지\모니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3754" y="451443"/>
            <a:ext cx="3282039" cy="32724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1363708" y="584771"/>
            <a:ext cx="2991584" cy="207677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143454" y="1295867"/>
            <a:ext cx="3055840" cy="22313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4814906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 Free PPT _ Click to add title</a:t>
            </a:r>
            <a:endParaRPr lang="ko-KR" altLang="en-US" dirty="0"/>
          </a:p>
        </p:txBody>
      </p:sp>
      <p:pic>
        <p:nvPicPr>
          <p:cNvPr id="11" name="Picture 4" descr="D:\KBM-정애\014-Fullppt\PNG이미지\노트북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2499742"/>
            <a:ext cx="3600400" cy="18312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53800" y="2764640"/>
            <a:ext cx="1711407" cy="124967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09982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932165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72" r:id="rId2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41561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3" r:id="rId2"/>
    <p:sldLayoutId id="2147483657" r:id="rId3"/>
    <p:sldLayoutId id="2147483671" r:id="rId4"/>
    <p:sldLayoutId id="2147483658" r:id="rId5"/>
    <p:sldLayoutId id="2147483659" r:id="rId6"/>
    <p:sldLayoutId id="2147483673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8" r:id="rId14"/>
    <p:sldLayoutId id="2147483675" r:id="rId15"/>
    <p:sldLayoutId id="2147483674" r:id="rId16"/>
    <p:sldLayoutId id="2147483676" r:id="rId17"/>
    <p:sldLayoutId id="2147483677" r:id="rId18"/>
    <p:sldLayoutId id="2147483678" r:id="rId19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27092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5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7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0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5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C9A4B85D-BCA5-D475-732B-5FC4479E90D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53" y="0"/>
            <a:ext cx="9134147" cy="51435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8E267396-61F7-E8FA-870E-742E30F7847B}"/>
              </a:ext>
            </a:extLst>
          </p:cNvPr>
          <p:cNvSpPr/>
          <p:nvPr/>
        </p:nvSpPr>
        <p:spPr>
          <a:xfrm>
            <a:off x="-1" y="411509"/>
            <a:ext cx="9127469" cy="1264077"/>
          </a:xfrm>
          <a:prstGeom prst="rect">
            <a:avLst/>
          </a:prstGeom>
          <a:solidFill>
            <a:srgbClr val="00206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CAAE5AAF-3140-56DD-38F3-9B842ACDEB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9853" y="1015155"/>
            <a:ext cx="9144000" cy="533308"/>
          </a:xfrm>
        </p:spPr>
        <p:txBody>
          <a:bodyPr/>
          <a:lstStyle/>
          <a:p>
            <a:r>
              <a:rPr lang="fa-IR" altLang="ko-KR" dirty="0">
                <a:solidFill>
                  <a:schemeClr val="bg2"/>
                </a:solidFill>
                <a:ea typeface="맑은 고딕" pitchFamily="50" charset="-127"/>
                <a:cs typeface="B Nazanin" panose="00000700000000000000" pitchFamily="2" charset="-78"/>
              </a:rPr>
              <a:t>تم : جمعیت</a:t>
            </a:r>
            <a:endParaRPr lang="ko-KR" altLang="en-US" dirty="0">
              <a:solidFill>
                <a:schemeClr val="bg2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3D29E0FC-096B-151C-57A6-B0C6388BA613}"/>
              </a:ext>
            </a:extLst>
          </p:cNvPr>
          <p:cNvSpPr txBox="1">
            <a:spLocks/>
          </p:cNvSpPr>
          <p:nvPr/>
        </p:nvSpPr>
        <p:spPr>
          <a:xfrm>
            <a:off x="-13155" y="583155"/>
            <a:ext cx="9143999" cy="432000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None/>
              <a:defRPr/>
            </a:pPr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 جامعه شناسی</a:t>
            </a:r>
            <a:endParaRPr lang="en-US" altLang="ko-KR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624210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73D870B-9C6E-78DE-B017-492A8C0403B9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Rectangle 4"/>
          <p:cNvSpPr/>
          <p:nvPr/>
        </p:nvSpPr>
        <p:spPr>
          <a:xfrm>
            <a:off x="1187624" y="3579862"/>
            <a:ext cx="6768752" cy="156363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6" name="Isosceles Triangle 5"/>
          <p:cNvSpPr/>
          <p:nvPr/>
        </p:nvSpPr>
        <p:spPr>
          <a:xfrm rot="10800000">
            <a:off x="3746892" y="11875"/>
            <a:ext cx="1650216" cy="812260"/>
          </a:xfrm>
          <a:prstGeom prst="triangl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7" name="Isosceles Triangle 6"/>
          <p:cNvSpPr/>
          <p:nvPr/>
        </p:nvSpPr>
        <p:spPr>
          <a:xfrm rot="10800000">
            <a:off x="4041648" y="111834"/>
            <a:ext cx="1060704" cy="554360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915816" y="3669157"/>
            <a:ext cx="331236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پاورپوینت ساده</a:t>
            </a:r>
            <a:endParaRPr lang="ko-KR" altLang="en-US" sz="24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35696" y="4486349"/>
            <a:ext cx="54366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504073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1" name="Straight Connector 50"/>
          <p:cNvCxnSpPr>
            <a:stCxn id="2" idx="2"/>
          </p:cNvCxnSpPr>
          <p:nvPr/>
        </p:nvCxnSpPr>
        <p:spPr>
          <a:xfrm flipH="1">
            <a:off x="2441164" y="1943549"/>
            <a:ext cx="6600" cy="766268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>
            <a:endCxn id="10" idx="0"/>
          </p:cNvCxnSpPr>
          <p:nvPr/>
        </p:nvCxnSpPr>
        <p:spPr>
          <a:xfrm>
            <a:off x="2441164" y="2764461"/>
            <a:ext cx="6600" cy="714515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 flipH="1">
            <a:off x="2447764" y="1546060"/>
            <a:ext cx="993448" cy="1137048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 flipH="1">
            <a:off x="2447764" y="2709817"/>
            <a:ext cx="1044116" cy="54644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 flipH="1" flipV="1">
            <a:off x="2447764" y="2902960"/>
            <a:ext cx="1044116" cy="970615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>
            <a:stCxn id="6" idx="3"/>
          </p:cNvCxnSpPr>
          <p:nvPr/>
        </p:nvCxnSpPr>
        <p:spPr>
          <a:xfrm>
            <a:off x="1403648" y="1547505"/>
            <a:ext cx="993448" cy="1137048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12" idx="3"/>
          </p:cNvCxnSpPr>
          <p:nvPr/>
        </p:nvCxnSpPr>
        <p:spPr>
          <a:xfrm>
            <a:off x="1403648" y="2711262"/>
            <a:ext cx="1044116" cy="54644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11" idx="3"/>
          </p:cNvCxnSpPr>
          <p:nvPr/>
        </p:nvCxnSpPr>
        <p:spPr>
          <a:xfrm flipV="1">
            <a:off x="1403648" y="2904405"/>
            <a:ext cx="1044116" cy="970615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tl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pic>
        <p:nvPicPr>
          <p:cNvPr id="5" name="Picture 3" descr="D:\KBM-정애\014-Fullppt\PNG이미지\노트북2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512" y="2192920"/>
            <a:ext cx="1267168" cy="10884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2051720" y="1151461"/>
            <a:ext cx="792088" cy="792088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1560" y="1151461"/>
            <a:ext cx="792088" cy="792088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491880" y="1151461"/>
            <a:ext cx="792088" cy="792088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491880" y="2315218"/>
            <a:ext cx="792088" cy="792088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491880" y="3478976"/>
            <a:ext cx="792088" cy="792088"/>
          </a:xfrm>
          <a:prstGeom prst="rect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051720" y="3478976"/>
            <a:ext cx="792088" cy="792088"/>
          </a:xfrm>
          <a:prstGeom prst="rect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11560" y="3478976"/>
            <a:ext cx="792088" cy="792088"/>
          </a:xfrm>
          <a:prstGeom prst="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11560" y="2315218"/>
            <a:ext cx="792088" cy="792088"/>
          </a:xfrm>
          <a:prstGeom prst="rect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Rectangle 9"/>
          <p:cNvSpPr/>
          <p:nvPr/>
        </p:nvSpPr>
        <p:spPr>
          <a:xfrm>
            <a:off x="850989" y="3681223"/>
            <a:ext cx="357963" cy="33508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ectangle 23"/>
          <p:cNvSpPr/>
          <p:nvPr/>
        </p:nvSpPr>
        <p:spPr>
          <a:xfrm>
            <a:off x="3647470" y="3733427"/>
            <a:ext cx="480907" cy="282881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ectangle 30"/>
          <p:cNvSpPr/>
          <p:nvPr/>
        </p:nvSpPr>
        <p:spPr>
          <a:xfrm>
            <a:off x="3720787" y="2517905"/>
            <a:ext cx="334274" cy="333296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Oval 7"/>
          <p:cNvSpPr/>
          <p:nvPr/>
        </p:nvSpPr>
        <p:spPr>
          <a:xfrm>
            <a:off x="2257587" y="3684843"/>
            <a:ext cx="380354" cy="38035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Oval 21"/>
          <p:cNvSpPr>
            <a:spLocks noChangeAspect="1"/>
          </p:cNvSpPr>
          <p:nvPr/>
        </p:nvSpPr>
        <p:spPr>
          <a:xfrm>
            <a:off x="796737" y="1321528"/>
            <a:ext cx="421733" cy="42525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Rounded Rectangle 7"/>
          <p:cNvSpPr/>
          <p:nvPr/>
        </p:nvSpPr>
        <p:spPr>
          <a:xfrm>
            <a:off x="806256" y="2482146"/>
            <a:ext cx="402696" cy="347521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Rounded Rectangle 27"/>
          <p:cNvSpPr/>
          <p:nvPr/>
        </p:nvSpPr>
        <p:spPr>
          <a:xfrm>
            <a:off x="2257587" y="1406492"/>
            <a:ext cx="367154" cy="282025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Rectangle 16"/>
          <p:cNvSpPr/>
          <p:nvPr/>
        </p:nvSpPr>
        <p:spPr>
          <a:xfrm>
            <a:off x="3712528" y="1406492"/>
            <a:ext cx="388500" cy="25532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5076056" y="1131590"/>
            <a:ext cx="3456384" cy="708252"/>
            <a:chOff x="7164288" y="856926"/>
            <a:chExt cx="1439711" cy="708252"/>
          </a:xfrm>
        </p:grpSpPr>
        <p:sp>
          <p:nvSpPr>
            <p:cNvPr id="27" name="TextBox 26"/>
            <p:cNvSpPr txBox="1"/>
            <p:nvPr/>
          </p:nvSpPr>
          <p:spPr>
            <a:xfrm>
              <a:off x="7164288" y="856926"/>
              <a:ext cx="14397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076056" y="3583064"/>
            <a:ext cx="3456384" cy="708252"/>
            <a:chOff x="7164288" y="856926"/>
            <a:chExt cx="1439711" cy="708252"/>
          </a:xfrm>
        </p:grpSpPr>
        <p:sp>
          <p:nvSpPr>
            <p:cNvPr id="30" name="TextBox 29"/>
            <p:cNvSpPr txBox="1"/>
            <p:nvPr/>
          </p:nvSpPr>
          <p:spPr>
            <a:xfrm>
              <a:off x="7164288" y="856926"/>
              <a:ext cx="14397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 </a:t>
              </a:r>
              <a:endParaRPr lang="ko-KR" altLang="en-US" sz="1400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076056" y="1948748"/>
            <a:ext cx="3456384" cy="708252"/>
            <a:chOff x="7164288" y="856926"/>
            <a:chExt cx="1439711" cy="708252"/>
          </a:xfrm>
        </p:grpSpPr>
        <p:sp>
          <p:nvSpPr>
            <p:cNvPr id="33" name="TextBox 32"/>
            <p:cNvSpPr txBox="1"/>
            <p:nvPr/>
          </p:nvSpPr>
          <p:spPr>
            <a:xfrm>
              <a:off x="7164288" y="856926"/>
              <a:ext cx="14397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076056" y="2765906"/>
            <a:ext cx="3456384" cy="708252"/>
            <a:chOff x="7164288" y="856926"/>
            <a:chExt cx="1439711" cy="708252"/>
          </a:xfrm>
        </p:grpSpPr>
        <p:sp>
          <p:nvSpPr>
            <p:cNvPr id="36" name="TextBox 35"/>
            <p:cNvSpPr txBox="1"/>
            <p:nvPr/>
          </p:nvSpPr>
          <p:spPr>
            <a:xfrm>
              <a:off x="7164288" y="856926"/>
              <a:ext cx="143971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52960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47435" y="2414619"/>
            <a:ext cx="3149101" cy="2293969"/>
            <a:chOff x="247435" y="2414619"/>
            <a:chExt cx="3149101" cy="2293969"/>
          </a:xfrm>
        </p:grpSpPr>
        <p:sp>
          <p:nvSpPr>
            <p:cNvPr id="13" name="Rectangle 12"/>
            <p:cNvSpPr/>
            <p:nvPr/>
          </p:nvSpPr>
          <p:spPr>
            <a:xfrm rot="2700000" flipH="1">
              <a:off x="1034951" y="1627103"/>
              <a:ext cx="1574070" cy="3149101"/>
            </a:xfrm>
            <a:custGeom>
              <a:avLst/>
              <a:gdLst/>
              <a:ahLst/>
              <a:cxnLst/>
              <a:rect l="l" t="t" r="r" b="b"/>
              <a:pathLst>
                <a:path w="1574070" h="3149101">
                  <a:moveTo>
                    <a:pt x="1396232" y="177838"/>
                  </a:moveTo>
                  <a:cubicBezTo>
                    <a:pt x="1732682" y="514288"/>
                    <a:pt x="1732682" y="1059782"/>
                    <a:pt x="1396232" y="1396232"/>
                  </a:cubicBezTo>
                  <a:cubicBezTo>
                    <a:pt x="1059782" y="1732681"/>
                    <a:pt x="514289" y="1732681"/>
                    <a:pt x="177839" y="1396232"/>
                  </a:cubicBezTo>
                  <a:cubicBezTo>
                    <a:pt x="-158611" y="1059782"/>
                    <a:pt x="-158611" y="514288"/>
                    <a:pt x="177839" y="177838"/>
                  </a:cubicBezTo>
                  <a:cubicBezTo>
                    <a:pt x="514289" y="-158611"/>
                    <a:pt x="1059782" y="-158611"/>
                    <a:pt x="1396232" y="177838"/>
                  </a:cubicBezTo>
                  <a:close/>
                  <a:moveTo>
                    <a:pt x="1574070" y="0"/>
                  </a:moveTo>
                  <a:cubicBezTo>
                    <a:pt x="1139403" y="-434668"/>
                    <a:pt x="434668" y="-434668"/>
                    <a:pt x="0" y="0"/>
                  </a:cubicBezTo>
                  <a:cubicBezTo>
                    <a:pt x="-434668" y="434667"/>
                    <a:pt x="-434668" y="1139403"/>
                    <a:pt x="0" y="1574070"/>
                  </a:cubicBezTo>
                  <a:cubicBezTo>
                    <a:pt x="149565" y="1723636"/>
                    <a:pt x="331107" y="1821737"/>
                    <a:pt x="522925" y="1867116"/>
                  </a:cubicBezTo>
                  <a:lnTo>
                    <a:pt x="522925" y="3149101"/>
                  </a:lnTo>
                  <a:lnTo>
                    <a:pt x="1051145" y="3149101"/>
                  </a:lnTo>
                  <a:lnTo>
                    <a:pt x="1051145" y="1867115"/>
                  </a:lnTo>
                  <a:cubicBezTo>
                    <a:pt x="1242964" y="1821737"/>
                    <a:pt x="1424505" y="1723636"/>
                    <a:pt x="1574070" y="1574070"/>
                  </a:cubicBezTo>
                  <a:cubicBezTo>
                    <a:pt x="2008738" y="1139403"/>
                    <a:pt x="2008738" y="434667"/>
                    <a:pt x="15740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4" name="Round Same Side Corner Rectangle 13"/>
            <p:cNvSpPr/>
            <p:nvPr/>
          </p:nvSpPr>
          <p:spPr>
            <a:xfrm rot="13500000" flipH="1">
              <a:off x="299369" y="4293587"/>
              <a:ext cx="528162" cy="30184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pic>
        <p:nvPicPr>
          <p:cNvPr id="13315" name="Picture 3" descr="D:\KBM-정애\014-Fullppt\PNG이미지\지구본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9041" y="2076375"/>
            <a:ext cx="1236428" cy="1238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Oval 17"/>
          <p:cNvSpPr/>
          <p:nvPr/>
        </p:nvSpPr>
        <p:spPr>
          <a:xfrm>
            <a:off x="2991380" y="2832668"/>
            <a:ext cx="656698" cy="656698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2231740" y="1319152"/>
            <a:ext cx="656698" cy="656698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2231740" y="3363838"/>
            <a:ext cx="656698" cy="656698"/>
          </a:xfrm>
          <a:prstGeom prst="ellipse">
            <a:avLst/>
          </a:prstGeom>
          <a:solidFill>
            <a:schemeClr val="accent4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2991380" y="1899077"/>
            <a:ext cx="656698" cy="65669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3204296" y="1131590"/>
            <a:ext cx="4896096" cy="708252"/>
            <a:chOff x="7164288" y="856926"/>
            <a:chExt cx="1439711" cy="708252"/>
          </a:xfrm>
        </p:grpSpPr>
        <p:sp>
          <p:nvSpPr>
            <p:cNvPr id="39" name="TextBox 38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204296" y="3583064"/>
            <a:ext cx="4896096" cy="708252"/>
            <a:chOff x="7164288" y="856926"/>
            <a:chExt cx="1439711" cy="708252"/>
          </a:xfrm>
        </p:grpSpPr>
        <p:sp>
          <p:nvSpPr>
            <p:cNvPr id="42" name="TextBox 41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3924376" y="1948748"/>
            <a:ext cx="4896096" cy="708252"/>
            <a:chOff x="7164288" y="856926"/>
            <a:chExt cx="1439711" cy="708252"/>
          </a:xfrm>
        </p:grpSpPr>
        <p:sp>
          <p:nvSpPr>
            <p:cNvPr id="45" name="TextBox 44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3924376" y="2765906"/>
            <a:ext cx="4896096" cy="708252"/>
            <a:chOff x="7164288" y="856926"/>
            <a:chExt cx="1439711" cy="708252"/>
          </a:xfrm>
        </p:grpSpPr>
        <p:sp>
          <p:nvSpPr>
            <p:cNvPr id="48" name="TextBox 47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2324790" y="1493613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3084430" y="2073538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3084430" y="3007128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2324790" y="3544565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33934110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003A3442-607B-ED66-E0FA-26C3F64A1F3E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TextBox 8"/>
          <p:cNvSpPr txBox="1"/>
          <p:nvPr/>
        </p:nvSpPr>
        <p:spPr>
          <a:xfrm>
            <a:off x="3499832" y="915117"/>
            <a:ext cx="21602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0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پاورپوینت ساده</a:t>
            </a:r>
            <a:endParaRPr lang="ko-KR" altLang="en-US" sz="20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705452" y="1889282"/>
            <a:ext cx="216023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DE8D314-EB5A-705B-06C5-D10B03C0F281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971441AB-684C-542C-8366-D72A2A8E7C54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224457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Frame 2"/>
          <p:cNvSpPr/>
          <p:nvPr/>
        </p:nvSpPr>
        <p:spPr>
          <a:xfrm rot="18900000">
            <a:off x="3534429" y="1664412"/>
            <a:ext cx="2075142" cy="2075142"/>
          </a:xfrm>
          <a:prstGeom prst="frame">
            <a:avLst>
              <a:gd name="adj1" fmla="val 551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758972" y="2499742"/>
            <a:ext cx="16260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پاورپوینت </a:t>
            </a:r>
          </a:p>
          <a:p>
            <a:pPr algn="ctr" rtl="1"/>
            <a:r>
              <a:rPr lang="fa-IR" altLang="ko-KR" sz="1600" b="1" dirty="0">
                <a:solidFill>
                  <a:srgbClr val="FF0000"/>
                </a:solidFill>
                <a:cs typeface="B Nazanin" panose="00000700000000000000" pitchFamily="2" charset="-78"/>
              </a:rPr>
              <a:t>ساده</a:t>
            </a:r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</a:t>
            </a:r>
          </a:p>
          <a:p>
            <a:pPr algn="ct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طراحی شده است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Block Arc 14"/>
          <p:cNvSpPr/>
          <p:nvPr/>
        </p:nvSpPr>
        <p:spPr>
          <a:xfrm rot="16200000">
            <a:off x="4296809" y="1914860"/>
            <a:ext cx="550383" cy="55074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3169515" y="1383718"/>
            <a:ext cx="900000" cy="900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5080271" y="1383718"/>
            <a:ext cx="900000" cy="90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169515" y="3139188"/>
            <a:ext cx="900000" cy="90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5080271" y="3139188"/>
            <a:ext cx="900000" cy="900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6" name="Rectangle 9"/>
          <p:cNvSpPr/>
          <p:nvPr/>
        </p:nvSpPr>
        <p:spPr>
          <a:xfrm>
            <a:off x="3469834" y="3433739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7" name="Oval 21"/>
          <p:cNvSpPr>
            <a:spLocks noChangeAspect="1"/>
          </p:cNvSpPr>
          <p:nvPr/>
        </p:nvSpPr>
        <p:spPr>
          <a:xfrm>
            <a:off x="3424727" y="1636437"/>
            <a:ext cx="391290" cy="39455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Rectangle 16"/>
          <p:cNvSpPr/>
          <p:nvPr/>
        </p:nvSpPr>
        <p:spPr>
          <a:xfrm rot="1795255">
            <a:off x="5406274" y="1566092"/>
            <a:ext cx="298553" cy="53525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ounded Rectangle 7"/>
          <p:cNvSpPr/>
          <p:nvPr/>
        </p:nvSpPr>
        <p:spPr>
          <a:xfrm>
            <a:off x="5376314" y="3433739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6228184" y="1208614"/>
            <a:ext cx="2375816" cy="1262250"/>
            <a:chOff x="7164288" y="856926"/>
            <a:chExt cx="1439711" cy="1262250"/>
          </a:xfrm>
        </p:grpSpPr>
        <p:sp>
          <p:nvSpPr>
            <p:cNvPr id="21" name="TextBox 20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164288" y="1103513"/>
              <a:ext cx="143971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228184" y="2957293"/>
            <a:ext cx="2375816" cy="1262250"/>
            <a:chOff x="7164288" y="856926"/>
            <a:chExt cx="1439711" cy="1262250"/>
          </a:xfrm>
        </p:grpSpPr>
        <p:sp>
          <p:nvSpPr>
            <p:cNvPr id="24" name="TextBox 23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7164288" y="1103513"/>
              <a:ext cx="143971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67544" y="1234636"/>
            <a:ext cx="2375816" cy="1262250"/>
            <a:chOff x="7164288" y="856926"/>
            <a:chExt cx="1439711" cy="1262250"/>
          </a:xfrm>
        </p:grpSpPr>
        <p:sp>
          <p:nvSpPr>
            <p:cNvPr id="27" name="TextBox 26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7164288" y="1103513"/>
              <a:ext cx="143971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67544" y="2983315"/>
            <a:ext cx="2375816" cy="1262250"/>
            <a:chOff x="7164288" y="856926"/>
            <a:chExt cx="1439711" cy="1262250"/>
          </a:xfrm>
        </p:grpSpPr>
        <p:sp>
          <p:nvSpPr>
            <p:cNvPr id="30" name="TextBox 29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7164288" y="1103513"/>
              <a:ext cx="143971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24499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9144000" cy="15636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39586"/>
            <a:ext cx="3635896" cy="884466"/>
          </a:xfrm>
        </p:spPr>
        <p:txBody>
          <a:bodyPr/>
          <a:lstStyle/>
          <a:p>
            <a:pPr algn="ctr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سبک نمودار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467003" y="1946229"/>
            <a:ext cx="626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431113738"/>
              </p:ext>
            </p:extLst>
          </p:nvPr>
        </p:nvGraphicFramePr>
        <p:xfrm>
          <a:off x="395536" y="2558318"/>
          <a:ext cx="8352928" cy="7358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1094194" y="2724839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25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193176" y="2724839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30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940666" y="2724839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15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821500" y="2724839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35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437400" y="3581603"/>
            <a:ext cx="626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angle 9"/>
          <p:cNvSpPr/>
          <p:nvPr/>
        </p:nvSpPr>
        <p:spPr>
          <a:xfrm>
            <a:off x="1271338" y="3217632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7" name="Oval 21"/>
          <p:cNvSpPr>
            <a:spLocks noChangeAspect="1"/>
          </p:cNvSpPr>
          <p:nvPr/>
        </p:nvSpPr>
        <p:spPr>
          <a:xfrm>
            <a:off x="7063606" y="3222979"/>
            <a:ext cx="297715" cy="3002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Rectangle 16"/>
          <p:cNvSpPr/>
          <p:nvPr/>
        </p:nvSpPr>
        <p:spPr>
          <a:xfrm rot="1795255">
            <a:off x="5224785" y="3179488"/>
            <a:ext cx="215964" cy="38718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ounded Rectangle 7"/>
          <p:cNvSpPr/>
          <p:nvPr/>
        </p:nvSpPr>
        <p:spPr>
          <a:xfrm>
            <a:off x="3395929" y="3218401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ectangle 9"/>
          <p:cNvSpPr/>
          <p:nvPr/>
        </p:nvSpPr>
        <p:spPr>
          <a:xfrm>
            <a:off x="4304640" y="186546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Oval 21"/>
          <p:cNvSpPr>
            <a:spLocks noChangeAspect="1"/>
          </p:cNvSpPr>
          <p:nvPr/>
        </p:nvSpPr>
        <p:spPr>
          <a:xfrm>
            <a:off x="7931690" y="191893"/>
            <a:ext cx="297715" cy="3002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Rectangle 16"/>
          <p:cNvSpPr/>
          <p:nvPr/>
        </p:nvSpPr>
        <p:spPr>
          <a:xfrm rot="1795255">
            <a:off x="6769283" y="148402"/>
            <a:ext cx="215964" cy="38718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Rounded Rectangle 7"/>
          <p:cNvSpPr/>
          <p:nvPr/>
        </p:nvSpPr>
        <p:spPr>
          <a:xfrm>
            <a:off x="5494746" y="187315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3491880" y="610282"/>
            <a:ext cx="1612435" cy="679937"/>
            <a:chOff x="3807135" y="1245513"/>
            <a:chExt cx="2397410" cy="679937"/>
          </a:xfrm>
        </p:grpSpPr>
        <p:sp>
          <p:nvSpPr>
            <p:cNvPr id="25" name="TextBox 24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807135" y="1245513"/>
              <a:ext cx="23974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040370" y="610282"/>
            <a:ext cx="1403838" cy="679937"/>
            <a:chOff x="4320399" y="1245513"/>
            <a:chExt cx="2087263" cy="679937"/>
          </a:xfrm>
        </p:grpSpPr>
        <p:sp>
          <p:nvSpPr>
            <p:cNvPr id="28" name="TextBox 27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4320399" y="1245513"/>
              <a:ext cx="20872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243652" y="610282"/>
            <a:ext cx="1462948" cy="679937"/>
            <a:chOff x="4320399" y="1245513"/>
            <a:chExt cx="2175149" cy="679937"/>
          </a:xfrm>
        </p:grpSpPr>
        <p:sp>
          <p:nvSpPr>
            <p:cNvPr id="31" name="TextBox 30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320399" y="1245513"/>
              <a:ext cx="217514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7446934" y="610282"/>
            <a:ext cx="1399003" cy="679937"/>
            <a:chOff x="4320399" y="1245513"/>
            <a:chExt cx="2080074" cy="679937"/>
          </a:xfrm>
        </p:grpSpPr>
        <p:sp>
          <p:nvSpPr>
            <p:cNvPr id="34" name="TextBox 33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320399" y="1245513"/>
              <a:ext cx="20800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59471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62AC8D6B-B277-775D-4855-5C5FC06BAE39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89117" y="610420"/>
            <a:ext cx="2992437" cy="2076450"/>
          </a:xfrm>
        </p:spPr>
      </p:pic>
      <p:pic>
        <p:nvPicPr>
          <p:cNvPr id="6" name="Picture 4" descr="D:\KBM-정애\014-Fullppt\PNG이미지\노트북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7890" y="903524"/>
            <a:ext cx="6290574" cy="3199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DE6FE3C-B4F3-96AD-D531-5113043C816B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5" name="모서리가 둥근 직사각형 1"/>
          <p:cNvSpPr/>
          <p:nvPr/>
        </p:nvSpPr>
        <p:spPr>
          <a:xfrm>
            <a:off x="1157144" y="4011910"/>
            <a:ext cx="587321" cy="515719"/>
          </a:xfrm>
          <a:prstGeom prst="roundRect">
            <a:avLst/>
          </a:prstGeom>
          <a:solidFill>
            <a:schemeClr val="accent2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6" name="모서리가 둥근 직사각형 1"/>
          <p:cNvSpPr/>
          <p:nvPr/>
        </p:nvSpPr>
        <p:spPr>
          <a:xfrm>
            <a:off x="2885336" y="4011910"/>
            <a:ext cx="587321" cy="515719"/>
          </a:xfrm>
          <a:prstGeom prst="roundRect">
            <a:avLst/>
          </a:prstGeom>
          <a:solidFill>
            <a:schemeClr val="accent3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7" name="모서리가 둥근 직사각형 1"/>
          <p:cNvSpPr/>
          <p:nvPr/>
        </p:nvSpPr>
        <p:spPr>
          <a:xfrm>
            <a:off x="4613528" y="4011910"/>
            <a:ext cx="587321" cy="515719"/>
          </a:xfrm>
          <a:prstGeom prst="roundRect">
            <a:avLst/>
          </a:prstGeom>
          <a:solidFill>
            <a:schemeClr val="accent4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모서리가 둥근 직사각형 1"/>
          <p:cNvSpPr/>
          <p:nvPr/>
        </p:nvSpPr>
        <p:spPr>
          <a:xfrm>
            <a:off x="6341720" y="4011910"/>
            <a:ext cx="587321" cy="515719"/>
          </a:xfrm>
          <a:prstGeom prst="roundRect">
            <a:avLst/>
          </a:prstGeom>
          <a:solidFill>
            <a:schemeClr val="accent5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ectangle 36"/>
          <p:cNvSpPr/>
          <p:nvPr/>
        </p:nvSpPr>
        <p:spPr>
          <a:xfrm>
            <a:off x="3038494" y="4142355"/>
            <a:ext cx="315672" cy="2638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ounded Rectangle 27"/>
          <p:cNvSpPr/>
          <p:nvPr/>
        </p:nvSpPr>
        <p:spPr>
          <a:xfrm>
            <a:off x="1283720" y="4133419"/>
            <a:ext cx="353097" cy="27122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Donut 39"/>
          <p:cNvSpPr/>
          <p:nvPr/>
        </p:nvSpPr>
        <p:spPr>
          <a:xfrm>
            <a:off x="6464713" y="4080051"/>
            <a:ext cx="358989" cy="35898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Rectangle 16"/>
          <p:cNvSpPr/>
          <p:nvPr/>
        </p:nvSpPr>
        <p:spPr>
          <a:xfrm>
            <a:off x="4736521" y="4151803"/>
            <a:ext cx="358989" cy="23593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835692" y="4037051"/>
            <a:ext cx="9475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560062" y="4037051"/>
            <a:ext cx="9475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284432" y="4037051"/>
            <a:ext cx="9475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008803" y="4037051"/>
            <a:ext cx="9475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916015" y="278127"/>
            <a:ext cx="35888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پاورپوینت ساده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782848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Right Triangle 2"/>
          <p:cNvSpPr/>
          <p:nvPr/>
        </p:nvSpPr>
        <p:spPr>
          <a:xfrm rot="5400000">
            <a:off x="7525676" y="1098487"/>
            <a:ext cx="792090" cy="986409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Right Triangle 8"/>
          <p:cNvSpPr/>
          <p:nvPr/>
        </p:nvSpPr>
        <p:spPr>
          <a:xfrm rot="5400000">
            <a:off x="6565207" y="1867997"/>
            <a:ext cx="792090" cy="986409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Right Triangle 9"/>
          <p:cNvSpPr/>
          <p:nvPr/>
        </p:nvSpPr>
        <p:spPr>
          <a:xfrm rot="5400000">
            <a:off x="5578798" y="2649244"/>
            <a:ext cx="792090" cy="986409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ight Triangle 10"/>
          <p:cNvSpPr/>
          <p:nvPr/>
        </p:nvSpPr>
        <p:spPr>
          <a:xfrm rot="5400000">
            <a:off x="4597152" y="3429744"/>
            <a:ext cx="792090" cy="986409"/>
          </a:xfrm>
          <a:prstGeom prst="rtTriangl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ectangle 9"/>
          <p:cNvSpPr/>
          <p:nvPr/>
        </p:nvSpPr>
        <p:spPr>
          <a:xfrm>
            <a:off x="5196909" y="3917037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Oval 21"/>
          <p:cNvSpPr>
            <a:spLocks noChangeAspect="1"/>
          </p:cNvSpPr>
          <p:nvPr/>
        </p:nvSpPr>
        <p:spPr>
          <a:xfrm>
            <a:off x="8023636" y="1593178"/>
            <a:ext cx="391290" cy="39455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Rectangle 16"/>
          <p:cNvSpPr/>
          <p:nvPr/>
        </p:nvSpPr>
        <p:spPr>
          <a:xfrm rot="1795255">
            <a:off x="7155688" y="2349301"/>
            <a:ext cx="298553" cy="53525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" name="Rounded Rectangle 7"/>
          <p:cNvSpPr/>
          <p:nvPr/>
        </p:nvSpPr>
        <p:spPr>
          <a:xfrm>
            <a:off x="6141558" y="3246116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4424019" y="1227740"/>
            <a:ext cx="2942221" cy="673514"/>
            <a:chOff x="1238808" y="4283314"/>
            <a:chExt cx="4522309" cy="673514"/>
          </a:xfrm>
        </p:grpSpPr>
        <p:sp>
          <p:nvSpPr>
            <p:cNvPr id="17" name="TextBox 16"/>
            <p:cNvSpPr txBox="1"/>
            <p:nvPr/>
          </p:nvSpPr>
          <p:spPr>
            <a:xfrm>
              <a:off x="1238808" y="4495163"/>
              <a:ext cx="452230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453597" y="1989809"/>
            <a:ext cx="2947085" cy="673514"/>
            <a:chOff x="1231332" y="4283314"/>
            <a:chExt cx="4529785" cy="673514"/>
          </a:xfrm>
        </p:grpSpPr>
        <p:sp>
          <p:nvSpPr>
            <p:cNvPr id="20" name="TextBox 19"/>
            <p:cNvSpPr txBox="1"/>
            <p:nvPr/>
          </p:nvSpPr>
          <p:spPr>
            <a:xfrm>
              <a:off x="1231332" y="4495163"/>
              <a:ext cx="452978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453535" y="2786382"/>
            <a:ext cx="2947085" cy="673514"/>
            <a:chOff x="1231332" y="4283314"/>
            <a:chExt cx="4529785" cy="673514"/>
          </a:xfrm>
        </p:grpSpPr>
        <p:sp>
          <p:nvSpPr>
            <p:cNvPr id="23" name="TextBox 22"/>
            <p:cNvSpPr txBox="1"/>
            <p:nvPr/>
          </p:nvSpPr>
          <p:spPr>
            <a:xfrm>
              <a:off x="1231332" y="4495163"/>
              <a:ext cx="452978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398238" y="3591581"/>
            <a:ext cx="3028198" cy="673514"/>
            <a:chOff x="1106658" y="4283314"/>
            <a:chExt cx="4654459" cy="673514"/>
          </a:xfrm>
        </p:grpSpPr>
        <p:sp>
          <p:nvSpPr>
            <p:cNvPr id="26" name="TextBox 25"/>
            <p:cNvSpPr txBox="1"/>
            <p:nvPr/>
          </p:nvSpPr>
          <p:spPr>
            <a:xfrm>
              <a:off x="1106658" y="4495163"/>
              <a:ext cx="465445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7480010" y="1229602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0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494207" y="2007543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0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5508404" y="2785484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0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522601" y="3563426"/>
            <a:ext cx="470598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0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40001" y="1129082"/>
            <a:ext cx="22317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40001" y="1710654"/>
            <a:ext cx="22317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568625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/>
          <p:cNvSpPr/>
          <p:nvPr/>
        </p:nvSpPr>
        <p:spPr>
          <a:xfrm>
            <a:off x="585682" y="2144897"/>
            <a:ext cx="524091" cy="52409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585682" y="2836804"/>
            <a:ext cx="524091" cy="52409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585682" y="3571841"/>
            <a:ext cx="524091" cy="52409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جدول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7744861"/>
              </p:ext>
            </p:extLst>
          </p:nvPr>
        </p:nvGraphicFramePr>
        <p:xfrm>
          <a:off x="540000" y="1059582"/>
          <a:ext cx="8090634" cy="3108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83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475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00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00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54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59056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fa-IR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پاورپوینت</a:t>
                      </a:r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en-US" altLang="ko-KR" sz="1200" dirty="0"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latinLnBrk="1"/>
                      <a:endParaRPr lang="ko-KR" altLang="en-US" sz="1200" b="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marL="0" marR="0" indent="0" algn="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پاورپوینت مدرنی را دریافت کنید که به زیبایی طراحی شده است. شما به سادگی می توانید مخاطبان خود را تحت تاثیر قرار دهید و یک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zing </a:t>
                      </a: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منحصر به فرد اضافه کنید.</a:t>
                      </a:r>
                    </a:p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b="0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40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01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آسان برای تغییر رنگ، عکس و متن.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accent3"/>
                          </a:solidFill>
                          <a:latin typeface="+mn-lt"/>
                          <a:cs typeface="B Nazanin" panose="00000700000000000000" pitchFamily="2" charset="-78"/>
                        </a:rPr>
                        <a:t>60%</a:t>
                      </a:r>
                      <a:endParaRPr lang="ko-KR" altLang="en-US" sz="4000" b="1" dirty="0">
                        <a:solidFill>
                          <a:schemeClr val="accent3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40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02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شما در اینجا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accent4"/>
                          </a:solidFill>
                          <a:latin typeface="+mn-lt"/>
                          <a:cs typeface="B Nazanin" panose="00000700000000000000" pitchFamily="2" charset="-78"/>
                        </a:rPr>
                        <a:t>55%</a:t>
                      </a:r>
                      <a:endParaRPr lang="ko-KR" altLang="en-US" sz="4000" b="1" dirty="0">
                        <a:solidFill>
                          <a:schemeClr val="accent4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40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400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03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پاورپوینت مدرنی را دریافت کنید که به زیبایی طراحی شده است.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accent1"/>
                          </a:solidFill>
                          <a:latin typeface="+mn-lt"/>
                          <a:cs typeface="B Nazanin" panose="00000700000000000000" pitchFamily="2" charset="-78"/>
                        </a:rPr>
                        <a:t>40%</a:t>
                      </a:r>
                      <a:endParaRPr lang="ko-KR" altLang="en-US" sz="4000" b="1" dirty="0">
                        <a:solidFill>
                          <a:schemeClr val="accent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3703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 rot="17995255">
            <a:off x="920128" y="1446917"/>
            <a:ext cx="1503255" cy="1500689"/>
            <a:chOff x="2417597" y="1836205"/>
            <a:chExt cx="1913618" cy="1910351"/>
          </a:xfrm>
        </p:grpSpPr>
        <p:sp>
          <p:nvSpPr>
            <p:cNvPr id="33" name="Block Arc 32"/>
            <p:cNvSpPr/>
            <p:nvPr/>
          </p:nvSpPr>
          <p:spPr>
            <a:xfrm>
              <a:off x="2420864" y="1836205"/>
              <a:ext cx="1910351" cy="1910351"/>
            </a:xfrm>
            <a:prstGeom prst="blockArc">
              <a:avLst>
                <a:gd name="adj1" fmla="val 10800000"/>
                <a:gd name="adj2" fmla="val 21522627"/>
                <a:gd name="adj3" fmla="val 20545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2420864" y="2762119"/>
              <a:ext cx="396000" cy="72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935215" y="2762119"/>
              <a:ext cx="396000" cy="72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2417597" y="3475288"/>
              <a:ext cx="396000" cy="1787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931941" y="3475283"/>
              <a:ext cx="396000" cy="1787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2136600" y="1944469"/>
            <a:ext cx="1798531" cy="1989033"/>
            <a:chOff x="2136600" y="1944469"/>
            <a:chExt cx="1798531" cy="1989033"/>
          </a:xfrm>
        </p:grpSpPr>
        <p:sp>
          <p:nvSpPr>
            <p:cNvPr id="10" name="Rectangle 9"/>
            <p:cNvSpPr/>
            <p:nvPr/>
          </p:nvSpPr>
          <p:spPr>
            <a:xfrm rot="20695255">
              <a:off x="2591704" y="2950484"/>
              <a:ext cx="263476" cy="246637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1" name="Rectangle 23"/>
            <p:cNvSpPr/>
            <p:nvPr/>
          </p:nvSpPr>
          <p:spPr>
            <a:xfrm rot="20695255">
              <a:off x="3090690" y="2813822"/>
              <a:ext cx="312595" cy="183876"/>
            </a:xfrm>
            <a:custGeom>
              <a:avLst/>
              <a:gdLst/>
              <a:ahLst/>
              <a:cxnLst/>
              <a:rect l="l" t="t" r="r" b="b"/>
              <a:pathLst>
                <a:path w="4529836" h="2664566">
                  <a:moveTo>
                    <a:pt x="1861969" y="0"/>
                  </a:moveTo>
                  <a:cubicBezTo>
                    <a:pt x="2177122" y="0"/>
                    <a:pt x="2455874" y="155855"/>
                    <a:pt x="2611443" y="404565"/>
                  </a:cubicBezTo>
                  <a:cubicBezTo>
                    <a:pt x="2709453" y="315054"/>
                    <a:pt x="2840684" y="266178"/>
                    <a:pt x="2983336" y="266178"/>
                  </a:cubicBezTo>
                  <a:cubicBezTo>
                    <a:pt x="3293144" y="266178"/>
                    <a:pt x="3549108" y="496718"/>
                    <a:pt x="3578241" y="797044"/>
                  </a:cubicBezTo>
                  <a:cubicBezTo>
                    <a:pt x="3583592" y="793823"/>
                    <a:pt x="3589010" y="793774"/>
                    <a:pt x="3594440" y="793774"/>
                  </a:cubicBezTo>
                  <a:cubicBezTo>
                    <a:pt x="4111042" y="793774"/>
                    <a:pt x="4529836" y="1212568"/>
                    <a:pt x="4529836" y="1729170"/>
                  </a:cubicBezTo>
                  <a:cubicBezTo>
                    <a:pt x="4529836" y="2216938"/>
                    <a:pt x="4156487" y="2617512"/>
                    <a:pt x="3679930" y="2660249"/>
                  </a:cubicBezTo>
                  <a:lnTo>
                    <a:pt x="3679930" y="2664566"/>
                  </a:lnTo>
                  <a:lnTo>
                    <a:pt x="3594440" y="2664566"/>
                  </a:lnTo>
                  <a:lnTo>
                    <a:pt x="1043912" y="2664566"/>
                  </a:lnTo>
                  <a:lnTo>
                    <a:pt x="1043912" y="2657589"/>
                  </a:lnTo>
                  <a:cubicBezTo>
                    <a:pt x="1008374" y="2662448"/>
                    <a:pt x="972132" y="2664566"/>
                    <a:pt x="935396" y="2664566"/>
                  </a:cubicBezTo>
                  <a:cubicBezTo>
                    <a:pt x="418794" y="2664566"/>
                    <a:pt x="0" y="2245772"/>
                    <a:pt x="0" y="1729170"/>
                  </a:cubicBezTo>
                  <a:cubicBezTo>
                    <a:pt x="0" y="1212568"/>
                    <a:pt x="418794" y="793774"/>
                    <a:pt x="935396" y="793774"/>
                  </a:cubicBezTo>
                  <a:lnTo>
                    <a:pt x="954395" y="797612"/>
                  </a:lnTo>
                  <a:cubicBezTo>
                    <a:pt x="1004779" y="344999"/>
                    <a:pt x="1393085" y="0"/>
                    <a:pt x="18619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2" name="Rectangle 30"/>
            <p:cNvSpPr/>
            <p:nvPr/>
          </p:nvSpPr>
          <p:spPr>
            <a:xfrm rot="20695255">
              <a:off x="2900986" y="2489510"/>
              <a:ext cx="236061" cy="235371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3" name="Oval 7"/>
            <p:cNvSpPr/>
            <p:nvPr/>
          </p:nvSpPr>
          <p:spPr>
            <a:xfrm rot="20695255">
              <a:off x="2136600" y="3653545"/>
              <a:ext cx="279957" cy="279957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415334" y="1947658"/>
                  </a:moveTo>
                  <a:lnTo>
                    <a:pt x="838053" y="2871852"/>
                  </a:lnTo>
                  <a:cubicBezTo>
                    <a:pt x="1312591" y="3168264"/>
                    <a:pt x="1913932" y="3170879"/>
                    <a:pt x="2391030" y="2878606"/>
                  </a:cubicBezTo>
                  <a:lnTo>
                    <a:pt x="1821709" y="1949263"/>
                  </a:lnTo>
                  <a:cubicBezTo>
                    <a:pt x="1763478" y="1986502"/>
                    <a:pt x="1694174" y="2007350"/>
                    <a:pt x="1620000" y="2007350"/>
                  </a:cubicBezTo>
                  <a:cubicBezTo>
                    <a:pt x="1544621" y="2007350"/>
                    <a:pt x="1474270" y="1985818"/>
                    <a:pt x="1415334" y="1947658"/>
                  </a:cubicBezTo>
                  <a:close/>
                  <a:moveTo>
                    <a:pt x="1620001" y="1350973"/>
                  </a:moveTo>
                  <a:cubicBezTo>
                    <a:pt x="1471421" y="1350973"/>
                    <a:pt x="1350973" y="1471421"/>
                    <a:pt x="1350973" y="1620001"/>
                  </a:cubicBezTo>
                  <a:cubicBezTo>
                    <a:pt x="1350973" y="1768581"/>
                    <a:pt x="1471421" y="1889029"/>
                    <a:pt x="1620001" y="1889029"/>
                  </a:cubicBezTo>
                  <a:cubicBezTo>
                    <a:pt x="1768581" y="1889029"/>
                    <a:pt x="1889029" y="1768581"/>
                    <a:pt x="1889029" y="1620001"/>
                  </a:cubicBezTo>
                  <a:cubicBezTo>
                    <a:pt x="1889029" y="1471421"/>
                    <a:pt x="1768581" y="1350973"/>
                    <a:pt x="1620001" y="1350973"/>
                  </a:cubicBezTo>
                  <a:close/>
                  <a:moveTo>
                    <a:pt x="2324470" y="322965"/>
                  </a:moveTo>
                  <a:lnTo>
                    <a:pt x="1804044" y="1281148"/>
                  </a:lnTo>
                  <a:cubicBezTo>
                    <a:pt x="1925507" y="1345192"/>
                    <a:pt x="2007350" y="1473038"/>
                    <a:pt x="2007350" y="1620000"/>
                  </a:cubicBezTo>
                  <a:lnTo>
                    <a:pt x="2005998" y="1633413"/>
                  </a:lnTo>
                  <a:lnTo>
                    <a:pt x="3095109" y="1671260"/>
                  </a:lnTo>
                  <a:cubicBezTo>
                    <a:pt x="3114541" y="1112092"/>
                    <a:pt x="2816135" y="590008"/>
                    <a:pt x="2324470" y="322965"/>
                  </a:cubicBezTo>
                  <a:close/>
                  <a:moveTo>
                    <a:pt x="926838" y="316888"/>
                  </a:moveTo>
                  <a:cubicBezTo>
                    <a:pt x="432869" y="579644"/>
                    <a:pt x="129933" y="1099113"/>
                    <a:pt x="144500" y="1658429"/>
                  </a:cubicBezTo>
                  <a:lnTo>
                    <a:pt x="1233664" y="1630062"/>
                  </a:lnTo>
                  <a:cubicBezTo>
                    <a:pt x="1232693" y="1626734"/>
                    <a:pt x="1232650" y="1623372"/>
                    <a:pt x="1232650" y="1620000"/>
                  </a:cubicBezTo>
                  <a:cubicBezTo>
                    <a:pt x="1232650" y="1471836"/>
                    <a:pt x="1315838" y="1343102"/>
                    <a:pt x="1438904" y="1279548"/>
                  </a:cubicBez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4" name="Oval 21"/>
            <p:cNvSpPr>
              <a:spLocks noChangeAspect="1"/>
            </p:cNvSpPr>
            <p:nvPr/>
          </p:nvSpPr>
          <p:spPr>
            <a:xfrm rot="20695255">
              <a:off x="2813528" y="3225834"/>
              <a:ext cx="310414" cy="313007"/>
            </a:xfrm>
            <a:custGeom>
              <a:avLst/>
              <a:gdLst/>
              <a:ahLst/>
              <a:cxnLst/>
              <a:rect l="l" t="t" r="r" b="b"/>
              <a:pathLst>
                <a:path w="1652142" h="1665940">
                  <a:moveTo>
                    <a:pt x="898689" y="548008"/>
                  </a:moveTo>
                  <a:cubicBezTo>
                    <a:pt x="737950" y="504938"/>
                    <a:pt x="572731" y="600328"/>
                    <a:pt x="529661" y="761066"/>
                  </a:cubicBezTo>
                  <a:cubicBezTo>
                    <a:pt x="486591" y="921805"/>
                    <a:pt x="581980" y="1087025"/>
                    <a:pt x="742719" y="1130094"/>
                  </a:cubicBezTo>
                  <a:cubicBezTo>
                    <a:pt x="903458" y="1173164"/>
                    <a:pt x="1068677" y="1077775"/>
                    <a:pt x="1111747" y="917036"/>
                  </a:cubicBezTo>
                  <a:cubicBezTo>
                    <a:pt x="1154817" y="756297"/>
                    <a:pt x="1059428" y="591077"/>
                    <a:pt x="898689" y="548008"/>
                  </a:cubicBezTo>
                  <a:close/>
                  <a:moveTo>
                    <a:pt x="952303" y="347916"/>
                  </a:moveTo>
                  <a:cubicBezTo>
                    <a:pt x="1223549" y="420596"/>
                    <a:pt x="1384519" y="699404"/>
                    <a:pt x="1311839" y="970650"/>
                  </a:cubicBezTo>
                  <a:cubicBezTo>
                    <a:pt x="1239159" y="1241896"/>
                    <a:pt x="960351" y="1402866"/>
                    <a:pt x="689105" y="1330186"/>
                  </a:cubicBezTo>
                  <a:cubicBezTo>
                    <a:pt x="417859" y="1257506"/>
                    <a:pt x="256889" y="978698"/>
                    <a:pt x="329569" y="707451"/>
                  </a:cubicBezTo>
                  <a:cubicBezTo>
                    <a:pt x="402249" y="436205"/>
                    <a:pt x="681057" y="275235"/>
                    <a:pt x="952303" y="347916"/>
                  </a:cubicBezTo>
                  <a:close/>
                  <a:moveTo>
                    <a:pt x="971799" y="275155"/>
                  </a:moveTo>
                  <a:cubicBezTo>
                    <a:pt x="660368" y="191707"/>
                    <a:pt x="340256" y="376524"/>
                    <a:pt x="256808" y="687955"/>
                  </a:cubicBezTo>
                  <a:cubicBezTo>
                    <a:pt x="173361" y="999387"/>
                    <a:pt x="358178" y="1319499"/>
                    <a:pt x="669609" y="1402947"/>
                  </a:cubicBezTo>
                  <a:cubicBezTo>
                    <a:pt x="981040" y="1486395"/>
                    <a:pt x="1301152" y="1301577"/>
                    <a:pt x="1384600" y="990146"/>
                  </a:cubicBezTo>
                  <a:cubicBezTo>
                    <a:pt x="1468047" y="678715"/>
                    <a:pt x="1283230" y="358603"/>
                    <a:pt x="971799" y="275155"/>
                  </a:cubicBezTo>
                  <a:close/>
                  <a:moveTo>
                    <a:pt x="1652142" y="394531"/>
                  </a:moveTo>
                  <a:lnTo>
                    <a:pt x="1649662" y="403784"/>
                  </a:lnTo>
                  <a:lnTo>
                    <a:pt x="1647140" y="399895"/>
                  </a:lnTo>
                  <a:close/>
                  <a:moveTo>
                    <a:pt x="1158157" y="65026"/>
                  </a:moveTo>
                  <a:lnTo>
                    <a:pt x="1154679" y="271718"/>
                  </a:lnTo>
                  <a:lnTo>
                    <a:pt x="1148331" y="270017"/>
                  </a:lnTo>
                  <a:cubicBezTo>
                    <a:pt x="1200055" y="299127"/>
                    <a:pt x="1246804" y="334821"/>
                    <a:pt x="1286346" y="377149"/>
                  </a:cubicBezTo>
                  <a:lnTo>
                    <a:pt x="1470353" y="331395"/>
                  </a:lnTo>
                  <a:lnTo>
                    <a:pt x="1588305" y="553229"/>
                  </a:lnTo>
                  <a:lnTo>
                    <a:pt x="1457194" y="671432"/>
                  </a:lnTo>
                  <a:cubicBezTo>
                    <a:pt x="1473630" y="731297"/>
                    <a:pt x="1481376" y="793983"/>
                    <a:pt x="1478595" y="857704"/>
                  </a:cubicBezTo>
                  <a:lnTo>
                    <a:pt x="1642362" y="948616"/>
                  </a:lnTo>
                  <a:lnTo>
                    <a:pt x="1577335" y="1191298"/>
                  </a:lnTo>
                  <a:lnTo>
                    <a:pt x="1378614" y="1187955"/>
                  </a:lnTo>
                  <a:cubicBezTo>
                    <a:pt x="1353489" y="1229936"/>
                    <a:pt x="1323048" y="1267799"/>
                    <a:pt x="1288939" y="1301599"/>
                  </a:cubicBezTo>
                  <a:lnTo>
                    <a:pt x="1354201" y="1471932"/>
                  </a:lnTo>
                  <a:lnTo>
                    <a:pt x="1148396" y="1616039"/>
                  </a:lnTo>
                  <a:lnTo>
                    <a:pt x="992294" y="1480516"/>
                  </a:lnTo>
                  <a:lnTo>
                    <a:pt x="1011291" y="1467215"/>
                  </a:lnTo>
                  <a:cubicBezTo>
                    <a:pt x="951500" y="1486565"/>
                    <a:pt x="888271" y="1495869"/>
                    <a:pt x="823805" y="1495510"/>
                  </a:cubicBezTo>
                  <a:lnTo>
                    <a:pt x="729193" y="1665940"/>
                  </a:lnTo>
                  <a:lnTo>
                    <a:pt x="486511" y="1600914"/>
                  </a:lnTo>
                  <a:lnTo>
                    <a:pt x="489790" y="1406012"/>
                  </a:lnTo>
                  <a:cubicBezTo>
                    <a:pt x="438364" y="1376702"/>
                    <a:pt x="391917" y="1340859"/>
                    <a:pt x="352658" y="1298452"/>
                  </a:cubicBezTo>
                  <a:lnTo>
                    <a:pt x="355803" y="1305197"/>
                  </a:lnTo>
                  <a:lnTo>
                    <a:pt x="152856" y="1344512"/>
                  </a:lnTo>
                  <a:lnTo>
                    <a:pt x="46675" y="1116809"/>
                  </a:lnTo>
                  <a:lnTo>
                    <a:pt x="183929" y="1005520"/>
                  </a:lnTo>
                  <a:cubicBezTo>
                    <a:pt x="169279" y="951824"/>
                    <a:pt x="161626" y="895865"/>
                    <a:pt x="161615" y="838915"/>
                  </a:cubicBezTo>
                  <a:lnTo>
                    <a:pt x="0" y="749197"/>
                  </a:lnTo>
                  <a:lnTo>
                    <a:pt x="65026" y="506515"/>
                  </a:lnTo>
                  <a:lnTo>
                    <a:pt x="250227" y="509630"/>
                  </a:lnTo>
                  <a:cubicBezTo>
                    <a:pt x="275353" y="465291"/>
                    <a:pt x="305693" y="424864"/>
                    <a:pt x="340015" y="388679"/>
                  </a:cubicBezTo>
                  <a:lnTo>
                    <a:pt x="277984" y="197357"/>
                  </a:lnTo>
                  <a:lnTo>
                    <a:pt x="491050" y="64219"/>
                  </a:lnTo>
                  <a:lnTo>
                    <a:pt x="639843" y="207726"/>
                  </a:lnTo>
                  <a:lnTo>
                    <a:pt x="638348" y="208660"/>
                  </a:lnTo>
                  <a:cubicBezTo>
                    <a:pt x="696840" y="190256"/>
                    <a:pt x="758594" y="181748"/>
                    <a:pt x="821488" y="182440"/>
                  </a:cubicBezTo>
                  <a:lnTo>
                    <a:pt x="815140" y="180739"/>
                  </a:lnTo>
                  <a:lnTo>
                    <a:pt x="91547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5" name="Round Same Side Corner Rectangle 8"/>
            <p:cNvSpPr/>
            <p:nvPr/>
          </p:nvSpPr>
          <p:spPr>
            <a:xfrm rot="20695255">
              <a:off x="3692543" y="2459668"/>
              <a:ext cx="242588" cy="242959"/>
            </a:xfrm>
            <a:custGeom>
              <a:avLst/>
              <a:gdLst/>
              <a:ahLst/>
              <a:cxnLst/>
              <a:rect l="l" t="t" r="r" b="b"/>
              <a:pathLst>
                <a:path w="3197597" h="3202496">
                  <a:moveTo>
                    <a:pt x="601421" y="1611393"/>
                  </a:moveTo>
                  <a:lnTo>
                    <a:pt x="2596176" y="1611393"/>
                  </a:lnTo>
                  <a:cubicBezTo>
                    <a:pt x="2928331" y="1611393"/>
                    <a:pt x="3197594" y="1880656"/>
                    <a:pt x="3197594" y="2212811"/>
                  </a:cubicBezTo>
                  <a:lnTo>
                    <a:pt x="3197594" y="2776360"/>
                  </a:lnTo>
                  <a:lnTo>
                    <a:pt x="3197597" y="2776360"/>
                  </a:lnTo>
                  <a:lnTo>
                    <a:pt x="3197597" y="2914824"/>
                  </a:lnTo>
                  <a:lnTo>
                    <a:pt x="3197198" y="2914824"/>
                  </a:lnTo>
                  <a:lnTo>
                    <a:pt x="3197198" y="3202496"/>
                  </a:lnTo>
                  <a:lnTo>
                    <a:pt x="398" y="3202496"/>
                  </a:lnTo>
                  <a:lnTo>
                    <a:pt x="398" y="2914824"/>
                  </a:lnTo>
                  <a:lnTo>
                    <a:pt x="0" y="2914824"/>
                  </a:lnTo>
                  <a:lnTo>
                    <a:pt x="0" y="2212811"/>
                  </a:lnTo>
                  <a:cubicBezTo>
                    <a:pt x="0" y="1880656"/>
                    <a:pt x="269266" y="1611393"/>
                    <a:pt x="601421" y="1611393"/>
                  </a:cubicBezTo>
                  <a:close/>
                  <a:moveTo>
                    <a:pt x="1598801" y="0"/>
                  </a:moveTo>
                  <a:cubicBezTo>
                    <a:pt x="1998649" y="0"/>
                    <a:pt x="2322791" y="324142"/>
                    <a:pt x="2322791" y="723993"/>
                  </a:cubicBezTo>
                  <a:cubicBezTo>
                    <a:pt x="2322791" y="1123843"/>
                    <a:pt x="1998649" y="1447985"/>
                    <a:pt x="1598801" y="1447985"/>
                  </a:cubicBezTo>
                  <a:cubicBezTo>
                    <a:pt x="1198951" y="1447985"/>
                    <a:pt x="874809" y="1123843"/>
                    <a:pt x="874809" y="723993"/>
                  </a:cubicBezTo>
                  <a:cubicBezTo>
                    <a:pt x="874809" y="324142"/>
                    <a:pt x="1198951" y="0"/>
                    <a:pt x="15988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1" name="Donut 30"/>
            <p:cNvSpPr/>
            <p:nvPr/>
          </p:nvSpPr>
          <p:spPr>
            <a:xfrm rot="20695255">
              <a:off x="2415949" y="3440269"/>
              <a:ext cx="209761" cy="215570"/>
            </a:xfrm>
            <a:custGeom>
              <a:avLst/>
              <a:gdLst/>
              <a:ahLst/>
              <a:cxnLst/>
              <a:rect l="l" t="t" r="r" b="b"/>
              <a:pathLst>
                <a:path w="209761" h="215570">
                  <a:moveTo>
                    <a:pt x="107343" y="77339"/>
                  </a:moveTo>
                  <a:cubicBezTo>
                    <a:pt x="100399" y="74402"/>
                    <a:pt x="92765" y="72778"/>
                    <a:pt x="84751" y="72778"/>
                  </a:cubicBezTo>
                  <a:cubicBezTo>
                    <a:pt x="52696" y="72778"/>
                    <a:pt x="26710" y="98764"/>
                    <a:pt x="26710" y="130819"/>
                  </a:cubicBezTo>
                  <a:cubicBezTo>
                    <a:pt x="26710" y="162874"/>
                    <a:pt x="52696" y="188860"/>
                    <a:pt x="84751" y="188860"/>
                  </a:cubicBezTo>
                  <a:cubicBezTo>
                    <a:pt x="116806" y="188860"/>
                    <a:pt x="142792" y="162874"/>
                    <a:pt x="142792" y="130819"/>
                  </a:cubicBezTo>
                  <a:cubicBezTo>
                    <a:pt x="142792" y="106778"/>
                    <a:pt x="128175" y="86150"/>
                    <a:pt x="107343" y="77339"/>
                  </a:cubicBezTo>
                  <a:close/>
                  <a:moveTo>
                    <a:pt x="208783" y="0"/>
                  </a:moveTo>
                  <a:lnTo>
                    <a:pt x="209761" y="50187"/>
                  </a:lnTo>
                  <a:lnTo>
                    <a:pt x="196970" y="37885"/>
                  </a:lnTo>
                  <a:lnTo>
                    <a:pt x="153147" y="83451"/>
                  </a:lnTo>
                  <a:cubicBezTo>
                    <a:pt x="163933" y="96256"/>
                    <a:pt x="169502" y="112887"/>
                    <a:pt x="169502" y="130819"/>
                  </a:cubicBezTo>
                  <a:cubicBezTo>
                    <a:pt x="169502" y="177626"/>
                    <a:pt x="131558" y="215570"/>
                    <a:pt x="84751" y="215570"/>
                  </a:cubicBezTo>
                  <a:cubicBezTo>
                    <a:pt x="37944" y="215570"/>
                    <a:pt x="0" y="177626"/>
                    <a:pt x="0" y="130819"/>
                  </a:cubicBezTo>
                  <a:cubicBezTo>
                    <a:pt x="0" y="84012"/>
                    <a:pt x="37944" y="46068"/>
                    <a:pt x="84751" y="46068"/>
                  </a:cubicBezTo>
                  <a:cubicBezTo>
                    <a:pt x="100551" y="46068"/>
                    <a:pt x="115341" y="50391"/>
                    <a:pt x="127269" y="59153"/>
                  </a:cubicBezTo>
                  <a:lnTo>
                    <a:pt x="171387" y="13280"/>
                  </a:lnTo>
                  <a:lnTo>
                    <a:pt x="158595" y="97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Donut 27"/>
            <p:cNvSpPr/>
            <p:nvPr/>
          </p:nvSpPr>
          <p:spPr>
            <a:xfrm rot="20695255">
              <a:off x="3596341" y="2824396"/>
              <a:ext cx="219844" cy="224678"/>
            </a:xfrm>
            <a:custGeom>
              <a:avLst/>
              <a:gdLst/>
              <a:ahLst/>
              <a:cxnLst/>
              <a:rect l="l" t="t" r="r" b="b"/>
              <a:pathLst>
                <a:path w="219844" h="224678">
                  <a:moveTo>
                    <a:pt x="157685" y="31271"/>
                  </a:moveTo>
                  <a:cubicBezTo>
                    <a:pt x="150741" y="28334"/>
                    <a:pt x="143107" y="26710"/>
                    <a:pt x="135093" y="26710"/>
                  </a:cubicBezTo>
                  <a:cubicBezTo>
                    <a:pt x="103038" y="26710"/>
                    <a:pt x="77052" y="52696"/>
                    <a:pt x="77052" y="84751"/>
                  </a:cubicBezTo>
                  <a:cubicBezTo>
                    <a:pt x="77052" y="116806"/>
                    <a:pt x="103038" y="142792"/>
                    <a:pt x="135093" y="142792"/>
                  </a:cubicBezTo>
                  <a:cubicBezTo>
                    <a:pt x="167148" y="142792"/>
                    <a:pt x="193134" y="116806"/>
                    <a:pt x="193134" y="84751"/>
                  </a:cubicBezTo>
                  <a:cubicBezTo>
                    <a:pt x="193134" y="60710"/>
                    <a:pt x="178517" y="40082"/>
                    <a:pt x="157685" y="31271"/>
                  </a:cubicBezTo>
                  <a:close/>
                  <a:moveTo>
                    <a:pt x="168082" y="6660"/>
                  </a:moveTo>
                  <a:cubicBezTo>
                    <a:pt x="198500" y="19526"/>
                    <a:pt x="219844" y="49646"/>
                    <a:pt x="219844" y="84751"/>
                  </a:cubicBezTo>
                  <a:cubicBezTo>
                    <a:pt x="219844" y="131558"/>
                    <a:pt x="181900" y="169502"/>
                    <a:pt x="135093" y="169502"/>
                  </a:cubicBezTo>
                  <a:cubicBezTo>
                    <a:pt x="118969" y="169502"/>
                    <a:pt x="103896" y="164999"/>
                    <a:pt x="91834" y="155918"/>
                  </a:cubicBezTo>
                  <a:lnTo>
                    <a:pt x="75907" y="171845"/>
                  </a:lnTo>
                  <a:lnTo>
                    <a:pt x="94287" y="190225"/>
                  </a:lnTo>
                  <a:cubicBezTo>
                    <a:pt x="100658" y="196597"/>
                    <a:pt x="100658" y="206926"/>
                    <a:pt x="94287" y="213298"/>
                  </a:cubicBezTo>
                  <a:cubicBezTo>
                    <a:pt x="87915" y="219670"/>
                    <a:pt x="77585" y="219670"/>
                    <a:pt x="71214" y="213298"/>
                  </a:cubicBezTo>
                  <a:lnTo>
                    <a:pt x="52834" y="194918"/>
                  </a:lnTo>
                  <a:cubicBezTo>
                    <a:pt x="42914" y="204837"/>
                    <a:pt x="32993" y="214758"/>
                    <a:pt x="23073" y="224678"/>
                  </a:cubicBezTo>
                  <a:cubicBezTo>
                    <a:pt x="16701" y="231049"/>
                    <a:pt x="6372" y="231049"/>
                    <a:pt x="0" y="224678"/>
                  </a:cubicBezTo>
                  <a:lnTo>
                    <a:pt x="2" y="224678"/>
                  </a:lnTo>
                  <a:cubicBezTo>
                    <a:pt x="-6370" y="218306"/>
                    <a:pt x="-6370" y="207977"/>
                    <a:pt x="2" y="201605"/>
                  </a:cubicBezTo>
                  <a:lnTo>
                    <a:pt x="29762" y="171845"/>
                  </a:lnTo>
                  <a:cubicBezTo>
                    <a:pt x="23013" y="165096"/>
                    <a:pt x="16264" y="158346"/>
                    <a:pt x="9515" y="151597"/>
                  </a:cubicBezTo>
                  <a:cubicBezTo>
                    <a:pt x="3143" y="145225"/>
                    <a:pt x="3143" y="134896"/>
                    <a:pt x="9515" y="128524"/>
                  </a:cubicBezTo>
                  <a:lnTo>
                    <a:pt x="9514" y="128525"/>
                  </a:lnTo>
                  <a:cubicBezTo>
                    <a:pt x="15886" y="122154"/>
                    <a:pt x="26216" y="122154"/>
                    <a:pt x="32587" y="128525"/>
                  </a:cubicBezTo>
                  <a:lnTo>
                    <a:pt x="52834" y="148772"/>
                  </a:lnTo>
                  <a:lnTo>
                    <a:pt x="67820" y="133786"/>
                  </a:lnTo>
                  <a:cubicBezTo>
                    <a:pt x="56376" y="120674"/>
                    <a:pt x="50342" y="103417"/>
                    <a:pt x="50342" y="84751"/>
                  </a:cubicBezTo>
                  <a:cubicBezTo>
                    <a:pt x="50342" y="37944"/>
                    <a:pt x="88286" y="0"/>
                    <a:pt x="135093" y="0"/>
                  </a:cubicBezTo>
                  <a:cubicBezTo>
                    <a:pt x="146795" y="0"/>
                    <a:pt x="157942" y="2372"/>
                    <a:pt x="168082" y="66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Rectangle 16"/>
            <p:cNvSpPr/>
            <p:nvPr/>
          </p:nvSpPr>
          <p:spPr>
            <a:xfrm rot="1795255">
              <a:off x="3289052" y="2233474"/>
              <a:ext cx="236845" cy="424620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9" name="Rounded Rectangle 7"/>
            <p:cNvSpPr/>
            <p:nvPr/>
          </p:nvSpPr>
          <p:spPr>
            <a:xfrm rot="20695255">
              <a:off x="3066700" y="3575906"/>
              <a:ext cx="284381" cy="245417"/>
            </a:xfrm>
            <a:custGeom>
              <a:avLst/>
              <a:gdLst/>
              <a:ahLst/>
              <a:cxnLst/>
              <a:rect l="l" t="t" r="r" b="b"/>
              <a:pathLst>
                <a:path w="3240006" h="2796091">
                  <a:moveTo>
                    <a:pt x="686867" y="612319"/>
                  </a:moveTo>
                  <a:cubicBezTo>
                    <a:pt x="611281" y="612319"/>
                    <a:pt x="550007" y="673593"/>
                    <a:pt x="550007" y="749179"/>
                  </a:cubicBezTo>
                  <a:cubicBezTo>
                    <a:pt x="550007" y="824765"/>
                    <a:pt x="611281" y="886039"/>
                    <a:pt x="686867" y="886039"/>
                  </a:cubicBezTo>
                  <a:cubicBezTo>
                    <a:pt x="762453" y="886039"/>
                    <a:pt x="823727" y="824765"/>
                    <a:pt x="823727" y="749179"/>
                  </a:cubicBezTo>
                  <a:cubicBezTo>
                    <a:pt x="823727" y="673593"/>
                    <a:pt x="762453" y="612319"/>
                    <a:pt x="686867" y="612319"/>
                  </a:cubicBezTo>
                  <a:close/>
                  <a:moveTo>
                    <a:pt x="1587500" y="281447"/>
                  </a:moveTo>
                  <a:cubicBezTo>
                    <a:pt x="1432061" y="281447"/>
                    <a:pt x="1306053" y="407455"/>
                    <a:pt x="1306053" y="562894"/>
                  </a:cubicBezTo>
                  <a:cubicBezTo>
                    <a:pt x="1306053" y="718333"/>
                    <a:pt x="1432061" y="844341"/>
                    <a:pt x="1587500" y="844341"/>
                  </a:cubicBezTo>
                  <a:cubicBezTo>
                    <a:pt x="1742939" y="844341"/>
                    <a:pt x="1868947" y="718333"/>
                    <a:pt x="1868947" y="562894"/>
                  </a:cubicBezTo>
                  <a:cubicBezTo>
                    <a:pt x="1868947" y="407455"/>
                    <a:pt x="1742939" y="281447"/>
                    <a:pt x="1587500" y="281447"/>
                  </a:cubicBezTo>
                  <a:close/>
                  <a:moveTo>
                    <a:pt x="1587500" y="0"/>
                  </a:moveTo>
                  <a:cubicBezTo>
                    <a:pt x="1898378" y="0"/>
                    <a:pt x="2150394" y="252016"/>
                    <a:pt x="2150394" y="562894"/>
                  </a:cubicBezTo>
                  <a:cubicBezTo>
                    <a:pt x="2150394" y="786167"/>
                    <a:pt x="2020401" y="979078"/>
                    <a:pt x="1831095" y="1068260"/>
                  </a:cubicBezTo>
                  <a:lnTo>
                    <a:pt x="2215710" y="1068260"/>
                  </a:lnTo>
                  <a:cubicBezTo>
                    <a:pt x="2374756" y="1068260"/>
                    <a:pt x="2503688" y="1197192"/>
                    <a:pt x="2503688" y="1356238"/>
                  </a:cubicBezTo>
                  <a:lnTo>
                    <a:pt x="2503688" y="1474975"/>
                  </a:lnTo>
                  <a:lnTo>
                    <a:pt x="2656086" y="1474975"/>
                  </a:lnTo>
                  <a:cubicBezTo>
                    <a:pt x="2692420" y="1474975"/>
                    <a:pt x="2722815" y="1500405"/>
                    <a:pt x="2728975" y="1534767"/>
                  </a:cubicBezTo>
                  <a:lnTo>
                    <a:pt x="3240006" y="1109804"/>
                  </a:lnTo>
                  <a:lnTo>
                    <a:pt x="3240006" y="2754548"/>
                  </a:lnTo>
                  <a:lnTo>
                    <a:pt x="2728975" y="2329585"/>
                  </a:lnTo>
                  <a:cubicBezTo>
                    <a:pt x="2722815" y="2363946"/>
                    <a:pt x="2692420" y="2389375"/>
                    <a:pt x="2656086" y="2389375"/>
                  </a:cubicBezTo>
                  <a:lnTo>
                    <a:pt x="2503688" y="2389375"/>
                  </a:lnTo>
                  <a:lnTo>
                    <a:pt x="2503688" y="2508113"/>
                  </a:lnTo>
                  <a:cubicBezTo>
                    <a:pt x="2503688" y="2667159"/>
                    <a:pt x="2374756" y="2796091"/>
                    <a:pt x="2215710" y="2796091"/>
                  </a:cubicBezTo>
                  <a:lnTo>
                    <a:pt x="287978" y="2796091"/>
                  </a:lnTo>
                  <a:cubicBezTo>
                    <a:pt x="128932" y="2796091"/>
                    <a:pt x="0" y="2667159"/>
                    <a:pt x="0" y="2508113"/>
                  </a:cubicBezTo>
                  <a:lnTo>
                    <a:pt x="0" y="1356238"/>
                  </a:lnTo>
                  <a:cubicBezTo>
                    <a:pt x="0" y="1197192"/>
                    <a:pt x="128932" y="1068260"/>
                    <a:pt x="287978" y="1068260"/>
                  </a:cubicBezTo>
                  <a:lnTo>
                    <a:pt x="544513" y="1068260"/>
                  </a:lnTo>
                  <a:cubicBezTo>
                    <a:pt x="422089" y="1014226"/>
                    <a:pt x="336949" y="891645"/>
                    <a:pt x="336949" y="749179"/>
                  </a:cubicBezTo>
                  <a:cubicBezTo>
                    <a:pt x="336949" y="555925"/>
                    <a:pt x="493613" y="399261"/>
                    <a:pt x="686867" y="399261"/>
                  </a:cubicBezTo>
                  <a:cubicBezTo>
                    <a:pt x="880121" y="399261"/>
                    <a:pt x="1036785" y="555925"/>
                    <a:pt x="1036785" y="749179"/>
                  </a:cubicBezTo>
                  <a:cubicBezTo>
                    <a:pt x="1036785" y="891645"/>
                    <a:pt x="951645" y="1014226"/>
                    <a:pt x="829222" y="1068260"/>
                  </a:cubicBezTo>
                  <a:lnTo>
                    <a:pt x="1343906" y="1068260"/>
                  </a:lnTo>
                  <a:cubicBezTo>
                    <a:pt x="1154600" y="979078"/>
                    <a:pt x="1024606" y="786167"/>
                    <a:pt x="1024606" y="562894"/>
                  </a:cubicBezTo>
                  <a:cubicBezTo>
                    <a:pt x="1024606" y="252016"/>
                    <a:pt x="1276622" y="0"/>
                    <a:pt x="1587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0" name="Round Same Side Corner Rectangle 6"/>
            <p:cNvSpPr>
              <a:spLocks noChangeAspect="1"/>
            </p:cNvSpPr>
            <p:nvPr/>
          </p:nvSpPr>
          <p:spPr>
            <a:xfrm rot="1795255">
              <a:off x="3308926" y="3001968"/>
              <a:ext cx="105549" cy="423157"/>
            </a:xfrm>
            <a:custGeom>
              <a:avLst/>
              <a:gdLst/>
              <a:ahLst/>
              <a:cxnLst/>
              <a:rect l="l" t="t" r="r" b="b"/>
              <a:pathLst>
                <a:path w="1035916" h="4153123">
                  <a:moveTo>
                    <a:pt x="277501" y="3759099"/>
                  </a:moveTo>
                  <a:lnTo>
                    <a:pt x="758408" y="3759099"/>
                  </a:lnTo>
                  <a:lnTo>
                    <a:pt x="517954" y="4153123"/>
                  </a:lnTo>
                  <a:close/>
                  <a:moveTo>
                    <a:pt x="42612" y="2944898"/>
                  </a:moveTo>
                  <a:cubicBezTo>
                    <a:pt x="153922" y="2941505"/>
                    <a:pt x="246502" y="2889483"/>
                    <a:pt x="275675" y="2819018"/>
                  </a:cubicBezTo>
                  <a:cubicBezTo>
                    <a:pt x="304648" y="2892614"/>
                    <a:pt x="403763" y="2945872"/>
                    <a:pt x="521107" y="2945872"/>
                  </a:cubicBezTo>
                  <a:cubicBezTo>
                    <a:pt x="638453" y="2945872"/>
                    <a:pt x="737567" y="2892613"/>
                    <a:pt x="766540" y="2819017"/>
                  </a:cubicBezTo>
                  <a:cubicBezTo>
                    <a:pt x="795133" y="2888142"/>
                    <a:pt x="884783" y="2939514"/>
                    <a:pt x="993299" y="2944464"/>
                  </a:cubicBezTo>
                  <a:lnTo>
                    <a:pt x="776840" y="3657264"/>
                  </a:lnTo>
                  <a:lnTo>
                    <a:pt x="258940" y="3657264"/>
                  </a:lnTo>
                  <a:close/>
                  <a:moveTo>
                    <a:pt x="809102" y="564558"/>
                  </a:moveTo>
                  <a:lnTo>
                    <a:pt x="1035914" y="564558"/>
                  </a:lnTo>
                  <a:lnTo>
                    <a:pt x="1035915" y="2838682"/>
                  </a:lnTo>
                  <a:cubicBezTo>
                    <a:pt x="1029586" y="2840409"/>
                    <a:pt x="1023074" y="2840731"/>
                    <a:pt x="1016490" y="2840731"/>
                  </a:cubicBezTo>
                  <a:cubicBezTo>
                    <a:pt x="901952" y="2840731"/>
                    <a:pt x="809102" y="2743612"/>
                    <a:pt x="809101" y="2623810"/>
                  </a:cubicBezTo>
                  <a:close/>
                  <a:moveTo>
                    <a:pt x="310569" y="564558"/>
                  </a:moveTo>
                  <a:lnTo>
                    <a:pt x="725347" y="564558"/>
                  </a:lnTo>
                  <a:lnTo>
                    <a:pt x="725347" y="2633342"/>
                  </a:lnTo>
                  <a:cubicBezTo>
                    <a:pt x="725347" y="2747880"/>
                    <a:pt x="632496" y="2840731"/>
                    <a:pt x="517958" y="2840731"/>
                  </a:cubicBezTo>
                  <a:cubicBezTo>
                    <a:pt x="403420" y="2840731"/>
                    <a:pt x="310569" y="2747880"/>
                    <a:pt x="310569" y="2633342"/>
                  </a:cubicBezTo>
                  <a:close/>
                  <a:moveTo>
                    <a:pt x="0" y="564557"/>
                  </a:moveTo>
                  <a:lnTo>
                    <a:pt x="226813" y="564557"/>
                  </a:lnTo>
                  <a:lnTo>
                    <a:pt x="226813" y="2623810"/>
                  </a:lnTo>
                  <a:cubicBezTo>
                    <a:pt x="226813" y="2743612"/>
                    <a:pt x="133962" y="2840731"/>
                    <a:pt x="19424" y="2840730"/>
                  </a:cubicBezTo>
                  <a:cubicBezTo>
                    <a:pt x="12841" y="2840730"/>
                    <a:pt x="6329" y="2840409"/>
                    <a:pt x="0" y="2838682"/>
                  </a:cubicBezTo>
                  <a:close/>
                  <a:moveTo>
                    <a:pt x="71964" y="71964"/>
                  </a:moveTo>
                  <a:cubicBezTo>
                    <a:pt x="116427" y="27501"/>
                    <a:pt x="177852" y="0"/>
                    <a:pt x="245701" y="0"/>
                  </a:cubicBezTo>
                  <a:lnTo>
                    <a:pt x="790215" y="0"/>
                  </a:lnTo>
                  <a:cubicBezTo>
                    <a:pt x="925912" y="0"/>
                    <a:pt x="1035916" y="110004"/>
                    <a:pt x="1035916" y="245701"/>
                  </a:cubicBezTo>
                  <a:cubicBezTo>
                    <a:pt x="1035916" y="327601"/>
                    <a:pt x="1035915" y="409501"/>
                    <a:pt x="1035915" y="491401"/>
                  </a:cubicBezTo>
                  <a:lnTo>
                    <a:pt x="0" y="491401"/>
                  </a:lnTo>
                  <a:lnTo>
                    <a:pt x="0" y="245701"/>
                  </a:lnTo>
                  <a:cubicBezTo>
                    <a:pt x="0" y="177853"/>
                    <a:pt x="27501" y="116427"/>
                    <a:pt x="71964" y="7196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1" name="Rounded Rectangle 27"/>
            <p:cNvSpPr/>
            <p:nvPr/>
          </p:nvSpPr>
          <p:spPr>
            <a:xfrm rot="20695255">
              <a:off x="3139926" y="1944469"/>
              <a:ext cx="238654" cy="183319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2" name="Rectangle 36"/>
            <p:cNvSpPr/>
            <p:nvPr/>
          </p:nvSpPr>
          <p:spPr>
            <a:xfrm rot="20695255">
              <a:off x="3594049" y="2058933"/>
              <a:ext cx="226819" cy="189603"/>
            </a:xfrm>
            <a:custGeom>
              <a:avLst/>
              <a:gdLst/>
              <a:ahLst/>
              <a:cxnLst/>
              <a:rect l="l" t="t" r="r" b="b"/>
              <a:pathLst>
                <a:path w="3186824" h="2663936">
                  <a:moveTo>
                    <a:pt x="2624444" y="2376100"/>
                  </a:moveTo>
                  <a:lnTo>
                    <a:pt x="2624444" y="2520100"/>
                  </a:lnTo>
                  <a:lnTo>
                    <a:pt x="2952463" y="2520100"/>
                  </a:lnTo>
                  <a:lnTo>
                    <a:pt x="2952463" y="2376100"/>
                  </a:lnTo>
                  <a:close/>
                  <a:moveTo>
                    <a:pt x="210911" y="2376100"/>
                  </a:moveTo>
                  <a:lnTo>
                    <a:pt x="210911" y="2520100"/>
                  </a:lnTo>
                  <a:lnTo>
                    <a:pt x="538930" y="2520100"/>
                  </a:lnTo>
                  <a:lnTo>
                    <a:pt x="538930" y="2376100"/>
                  </a:lnTo>
                  <a:close/>
                  <a:moveTo>
                    <a:pt x="2624444" y="2095269"/>
                  </a:moveTo>
                  <a:lnTo>
                    <a:pt x="2624444" y="2239269"/>
                  </a:lnTo>
                  <a:lnTo>
                    <a:pt x="2952463" y="2239269"/>
                  </a:lnTo>
                  <a:lnTo>
                    <a:pt x="2952463" y="2095269"/>
                  </a:lnTo>
                  <a:close/>
                  <a:moveTo>
                    <a:pt x="210911" y="2095269"/>
                  </a:moveTo>
                  <a:lnTo>
                    <a:pt x="210911" y="2239269"/>
                  </a:lnTo>
                  <a:lnTo>
                    <a:pt x="538930" y="2239269"/>
                  </a:lnTo>
                  <a:lnTo>
                    <a:pt x="538930" y="2095269"/>
                  </a:lnTo>
                  <a:close/>
                  <a:moveTo>
                    <a:pt x="2624444" y="1814436"/>
                  </a:moveTo>
                  <a:lnTo>
                    <a:pt x="2624444" y="1958436"/>
                  </a:lnTo>
                  <a:lnTo>
                    <a:pt x="2952463" y="1958436"/>
                  </a:lnTo>
                  <a:lnTo>
                    <a:pt x="2952463" y="1814436"/>
                  </a:lnTo>
                  <a:close/>
                  <a:moveTo>
                    <a:pt x="210911" y="1814436"/>
                  </a:moveTo>
                  <a:lnTo>
                    <a:pt x="210911" y="1958436"/>
                  </a:lnTo>
                  <a:lnTo>
                    <a:pt x="538930" y="1958436"/>
                  </a:lnTo>
                  <a:lnTo>
                    <a:pt x="538930" y="1814436"/>
                  </a:lnTo>
                  <a:close/>
                  <a:moveTo>
                    <a:pt x="2624444" y="1533603"/>
                  </a:moveTo>
                  <a:lnTo>
                    <a:pt x="2624444" y="1677603"/>
                  </a:lnTo>
                  <a:lnTo>
                    <a:pt x="2952463" y="1677603"/>
                  </a:lnTo>
                  <a:lnTo>
                    <a:pt x="2952463" y="1533603"/>
                  </a:lnTo>
                  <a:close/>
                  <a:moveTo>
                    <a:pt x="210911" y="1533603"/>
                  </a:moveTo>
                  <a:lnTo>
                    <a:pt x="210911" y="1677603"/>
                  </a:lnTo>
                  <a:lnTo>
                    <a:pt x="538930" y="1677603"/>
                  </a:lnTo>
                  <a:lnTo>
                    <a:pt x="538930" y="1533603"/>
                  </a:lnTo>
                  <a:close/>
                  <a:moveTo>
                    <a:pt x="2624444" y="1252770"/>
                  </a:moveTo>
                  <a:lnTo>
                    <a:pt x="2624444" y="1396770"/>
                  </a:lnTo>
                  <a:lnTo>
                    <a:pt x="2952463" y="1396770"/>
                  </a:lnTo>
                  <a:lnTo>
                    <a:pt x="2952463" y="1252770"/>
                  </a:lnTo>
                  <a:close/>
                  <a:moveTo>
                    <a:pt x="210911" y="1252770"/>
                  </a:moveTo>
                  <a:lnTo>
                    <a:pt x="210911" y="1396770"/>
                  </a:lnTo>
                  <a:lnTo>
                    <a:pt x="538930" y="1396770"/>
                  </a:lnTo>
                  <a:lnTo>
                    <a:pt x="538930" y="1252770"/>
                  </a:lnTo>
                  <a:close/>
                  <a:moveTo>
                    <a:pt x="2624444" y="971937"/>
                  </a:moveTo>
                  <a:lnTo>
                    <a:pt x="2624444" y="1115937"/>
                  </a:lnTo>
                  <a:lnTo>
                    <a:pt x="2952463" y="1115937"/>
                  </a:lnTo>
                  <a:lnTo>
                    <a:pt x="2952463" y="971937"/>
                  </a:lnTo>
                  <a:close/>
                  <a:moveTo>
                    <a:pt x="210911" y="971937"/>
                  </a:moveTo>
                  <a:lnTo>
                    <a:pt x="210911" y="1115937"/>
                  </a:lnTo>
                  <a:lnTo>
                    <a:pt x="538930" y="1115937"/>
                  </a:lnTo>
                  <a:lnTo>
                    <a:pt x="538930" y="971937"/>
                  </a:lnTo>
                  <a:close/>
                  <a:moveTo>
                    <a:pt x="2624444" y="691104"/>
                  </a:moveTo>
                  <a:lnTo>
                    <a:pt x="2624444" y="835104"/>
                  </a:lnTo>
                  <a:lnTo>
                    <a:pt x="2952463" y="835104"/>
                  </a:lnTo>
                  <a:lnTo>
                    <a:pt x="2952463" y="691104"/>
                  </a:lnTo>
                  <a:close/>
                  <a:moveTo>
                    <a:pt x="210911" y="691104"/>
                  </a:moveTo>
                  <a:lnTo>
                    <a:pt x="210911" y="835104"/>
                  </a:lnTo>
                  <a:lnTo>
                    <a:pt x="538930" y="835104"/>
                  </a:lnTo>
                  <a:lnTo>
                    <a:pt x="538930" y="691104"/>
                  </a:lnTo>
                  <a:close/>
                  <a:moveTo>
                    <a:pt x="988006" y="552354"/>
                  </a:moveTo>
                  <a:lnTo>
                    <a:pt x="988006" y="2111583"/>
                  </a:lnTo>
                  <a:lnTo>
                    <a:pt x="2332169" y="1331969"/>
                  </a:lnTo>
                  <a:close/>
                  <a:moveTo>
                    <a:pt x="2624444" y="410271"/>
                  </a:moveTo>
                  <a:lnTo>
                    <a:pt x="2624444" y="554271"/>
                  </a:lnTo>
                  <a:lnTo>
                    <a:pt x="2952463" y="554271"/>
                  </a:lnTo>
                  <a:lnTo>
                    <a:pt x="2952463" y="410271"/>
                  </a:lnTo>
                  <a:close/>
                  <a:moveTo>
                    <a:pt x="210911" y="410271"/>
                  </a:moveTo>
                  <a:lnTo>
                    <a:pt x="210911" y="554271"/>
                  </a:lnTo>
                  <a:lnTo>
                    <a:pt x="538930" y="554271"/>
                  </a:lnTo>
                  <a:lnTo>
                    <a:pt x="538930" y="410271"/>
                  </a:lnTo>
                  <a:close/>
                  <a:moveTo>
                    <a:pt x="2624444" y="129438"/>
                  </a:moveTo>
                  <a:lnTo>
                    <a:pt x="2624444" y="273438"/>
                  </a:lnTo>
                  <a:lnTo>
                    <a:pt x="2952463" y="273438"/>
                  </a:lnTo>
                  <a:lnTo>
                    <a:pt x="2952463" y="129438"/>
                  </a:lnTo>
                  <a:close/>
                  <a:moveTo>
                    <a:pt x="210911" y="129438"/>
                  </a:moveTo>
                  <a:lnTo>
                    <a:pt x="210911" y="273438"/>
                  </a:lnTo>
                  <a:lnTo>
                    <a:pt x="538930" y="273438"/>
                  </a:lnTo>
                  <a:lnTo>
                    <a:pt x="538930" y="129438"/>
                  </a:lnTo>
                  <a:close/>
                  <a:moveTo>
                    <a:pt x="0" y="0"/>
                  </a:moveTo>
                  <a:lnTo>
                    <a:pt x="3186824" y="0"/>
                  </a:lnTo>
                  <a:lnTo>
                    <a:pt x="3186824" y="2663936"/>
                  </a:lnTo>
                  <a:lnTo>
                    <a:pt x="0" y="266393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3" name="Rectangle 16"/>
            <p:cNvSpPr/>
            <p:nvPr/>
          </p:nvSpPr>
          <p:spPr>
            <a:xfrm rot="20695255">
              <a:off x="2623362" y="3668099"/>
              <a:ext cx="252529" cy="165966"/>
            </a:xfrm>
            <a:custGeom>
              <a:avLst/>
              <a:gdLst/>
              <a:ahLst/>
              <a:cxnLst/>
              <a:rect l="l" t="t" r="r" b="b"/>
              <a:pathLst>
                <a:path w="3240006" h="2129375">
                  <a:moveTo>
                    <a:pt x="1916836" y="454558"/>
                  </a:moveTo>
                  <a:cubicBezTo>
                    <a:pt x="2018418" y="454558"/>
                    <a:pt x="2100766" y="536906"/>
                    <a:pt x="2100766" y="638488"/>
                  </a:cubicBezTo>
                  <a:cubicBezTo>
                    <a:pt x="2100766" y="740070"/>
                    <a:pt x="2018418" y="822418"/>
                    <a:pt x="1916836" y="822418"/>
                  </a:cubicBezTo>
                  <a:cubicBezTo>
                    <a:pt x="1815254" y="822418"/>
                    <a:pt x="1732906" y="740070"/>
                    <a:pt x="1732906" y="638488"/>
                  </a:cubicBezTo>
                  <a:cubicBezTo>
                    <a:pt x="1732906" y="536906"/>
                    <a:pt x="1815254" y="454558"/>
                    <a:pt x="1916836" y="454558"/>
                  </a:cubicBezTo>
                  <a:close/>
                  <a:moveTo>
                    <a:pt x="1197545" y="272737"/>
                  </a:moveTo>
                  <a:lnTo>
                    <a:pt x="1861974" y="1458536"/>
                  </a:lnTo>
                  <a:lnTo>
                    <a:pt x="2263096" y="848801"/>
                  </a:lnTo>
                  <a:lnTo>
                    <a:pt x="2919562" y="1846679"/>
                  </a:lnTo>
                  <a:lnTo>
                    <a:pt x="2079459" y="1846679"/>
                  </a:lnTo>
                  <a:lnTo>
                    <a:pt x="1606629" y="1846679"/>
                  </a:lnTo>
                  <a:lnTo>
                    <a:pt x="315630" y="1846679"/>
                  </a:lnTo>
                  <a:close/>
                  <a:moveTo>
                    <a:pt x="180003" y="164687"/>
                  </a:moveTo>
                  <a:lnTo>
                    <a:pt x="180003" y="1964687"/>
                  </a:lnTo>
                  <a:lnTo>
                    <a:pt x="3060003" y="1964687"/>
                  </a:lnTo>
                  <a:lnTo>
                    <a:pt x="3060003" y="164687"/>
                  </a:lnTo>
                  <a:close/>
                  <a:moveTo>
                    <a:pt x="0" y="0"/>
                  </a:moveTo>
                  <a:lnTo>
                    <a:pt x="3240006" y="0"/>
                  </a:lnTo>
                  <a:lnTo>
                    <a:pt x="3240006" y="2129375"/>
                  </a:lnTo>
                  <a:lnTo>
                    <a:pt x="0" y="21293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937906" y="2024163"/>
            <a:ext cx="1203088" cy="1373937"/>
            <a:chOff x="1937906" y="2024163"/>
            <a:chExt cx="1203088" cy="1373937"/>
          </a:xfrm>
        </p:grpSpPr>
        <p:sp>
          <p:nvSpPr>
            <p:cNvPr id="24" name="Isosceles Triangle 30"/>
            <p:cNvSpPr/>
            <p:nvPr/>
          </p:nvSpPr>
          <p:spPr>
            <a:xfrm rot="18794210">
              <a:off x="2787697" y="1863364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Isosceles Triangle 30"/>
            <p:cNvSpPr/>
            <p:nvPr/>
          </p:nvSpPr>
          <p:spPr>
            <a:xfrm rot="18794210">
              <a:off x="2171381" y="2861639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Isosceles Triangle 30"/>
            <p:cNvSpPr/>
            <p:nvPr/>
          </p:nvSpPr>
          <p:spPr>
            <a:xfrm rot="18794210">
              <a:off x="2098705" y="3044803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Isosceles Triangle 30"/>
            <p:cNvSpPr/>
            <p:nvPr/>
          </p:nvSpPr>
          <p:spPr>
            <a:xfrm rot="18794210">
              <a:off x="2722704" y="2061299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4803525" y="1046240"/>
            <a:ext cx="35888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803525" y="1923678"/>
            <a:ext cx="38009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4932038" y="2787774"/>
            <a:ext cx="3672408" cy="1089416"/>
            <a:chOff x="4932038" y="2911461"/>
            <a:chExt cx="3672408" cy="1089416"/>
          </a:xfrm>
        </p:grpSpPr>
        <p:grpSp>
          <p:nvGrpSpPr>
            <p:cNvPr id="40" name="Group 39"/>
            <p:cNvGrpSpPr/>
            <p:nvPr/>
          </p:nvGrpSpPr>
          <p:grpSpPr>
            <a:xfrm>
              <a:off x="4932038" y="2911461"/>
              <a:ext cx="3672408" cy="461665"/>
              <a:chOff x="4932041" y="2911461"/>
              <a:chExt cx="3672408" cy="461665"/>
            </a:xfrm>
          </p:grpSpPr>
          <p:sp>
            <p:nvSpPr>
              <p:cNvPr id="41" name="TextBox 40"/>
              <p:cNvSpPr txBox="1"/>
              <p:nvPr/>
            </p:nvSpPr>
            <p:spPr>
              <a:xfrm>
                <a:off x="5076057" y="2911461"/>
                <a:ext cx="35283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</a:t>
                </a:r>
              </a:p>
              <a:p>
                <a:pPr algn="l"/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4932041" y="2979631"/>
                <a:ext cx="144016" cy="1440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4932038" y="3182267"/>
              <a:ext cx="3672408" cy="276999"/>
              <a:chOff x="4932041" y="2911461"/>
              <a:chExt cx="3672408" cy="276999"/>
            </a:xfrm>
          </p:grpSpPr>
          <p:sp>
            <p:nvSpPr>
              <p:cNvPr id="44" name="TextBox 43"/>
              <p:cNvSpPr txBox="1"/>
              <p:nvPr/>
            </p:nvSpPr>
            <p:spPr>
              <a:xfrm>
                <a:off x="5076057" y="2911461"/>
                <a:ext cx="35283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4932041" y="2979631"/>
                <a:ext cx="144016" cy="1440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6" name="Group 45"/>
            <p:cNvGrpSpPr/>
            <p:nvPr/>
          </p:nvGrpSpPr>
          <p:grpSpPr>
            <a:xfrm>
              <a:off x="4932038" y="3453073"/>
              <a:ext cx="3672408" cy="276999"/>
              <a:chOff x="4932041" y="2911461"/>
              <a:chExt cx="3672408" cy="276999"/>
            </a:xfrm>
          </p:grpSpPr>
          <p:sp>
            <p:nvSpPr>
              <p:cNvPr id="47" name="TextBox 46"/>
              <p:cNvSpPr txBox="1"/>
              <p:nvPr/>
            </p:nvSpPr>
            <p:spPr>
              <a:xfrm>
                <a:off x="5076057" y="2911461"/>
                <a:ext cx="35283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4932041" y="2979631"/>
                <a:ext cx="144016" cy="1440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4932038" y="3723878"/>
              <a:ext cx="3672408" cy="276999"/>
              <a:chOff x="4932041" y="2911461"/>
              <a:chExt cx="3672408" cy="276999"/>
            </a:xfrm>
          </p:grpSpPr>
          <p:sp>
            <p:nvSpPr>
              <p:cNvPr id="50" name="TextBox 49"/>
              <p:cNvSpPr txBox="1"/>
              <p:nvPr/>
            </p:nvSpPr>
            <p:spPr>
              <a:xfrm>
                <a:off x="5076057" y="2911461"/>
                <a:ext cx="352839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932041" y="2979631"/>
                <a:ext cx="144016" cy="1440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52" name="TextBox 51"/>
          <p:cNvSpPr txBox="1"/>
          <p:nvPr/>
        </p:nvSpPr>
        <p:spPr>
          <a:xfrm>
            <a:off x="2389589" y="4105404"/>
            <a:ext cx="4364596" cy="33855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600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63" name="Group 62"/>
          <p:cNvGrpSpPr/>
          <p:nvPr/>
        </p:nvGrpSpPr>
        <p:grpSpPr>
          <a:xfrm>
            <a:off x="-301346" y="798533"/>
            <a:ext cx="2131281" cy="1453434"/>
            <a:chOff x="-301346" y="798533"/>
            <a:chExt cx="2131281" cy="1453434"/>
          </a:xfrm>
        </p:grpSpPr>
        <p:sp>
          <p:nvSpPr>
            <p:cNvPr id="9" name="Freeform 8"/>
            <p:cNvSpPr/>
            <p:nvPr/>
          </p:nvSpPr>
          <p:spPr>
            <a:xfrm rot="2062115">
              <a:off x="729413" y="1132447"/>
              <a:ext cx="1100522" cy="1119520"/>
            </a:xfrm>
            <a:custGeom>
              <a:avLst/>
              <a:gdLst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495501 h 1119520"/>
                <a:gd name="connsiteX16" fmla="*/ 16580 w 1117102"/>
                <a:gd name="connsiteY16" fmla="*/ 519208 h 1119520"/>
                <a:gd name="connsiteX17" fmla="*/ 53230 w 1117102"/>
                <a:gd name="connsiteY17" fmla="*/ 504961 h 1119520"/>
                <a:gd name="connsiteX18" fmla="*/ 163187 w 1117102"/>
                <a:gd name="connsiteY18" fmla="*/ 352712 h 1119520"/>
                <a:gd name="connsiteX19" fmla="*/ 280970 w 1117102"/>
                <a:gd name="connsiteY19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495501 h 1119520"/>
                <a:gd name="connsiteX16" fmla="*/ 16580 w 1117102"/>
                <a:gd name="connsiteY16" fmla="*/ 519208 h 1119520"/>
                <a:gd name="connsiteX17" fmla="*/ 53230 w 1117102"/>
                <a:gd name="connsiteY17" fmla="*/ 504961 h 1119520"/>
                <a:gd name="connsiteX18" fmla="*/ 163187 w 1117102"/>
                <a:gd name="connsiteY18" fmla="*/ 352712 h 1119520"/>
                <a:gd name="connsiteX19" fmla="*/ 280970 w 1117102"/>
                <a:gd name="connsiteY19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519208 h 1119520"/>
                <a:gd name="connsiteX16" fmla="*/ 53230 w 1117102"/>
                <a:gd name="connsiteY16" fmla="*/ 504961 h 1119520"/>
                <a:gd name="connsiteX17" fmla="*/ 163187 w 1117102"/>
                <a:gd name="connsiteY17" fmla="*/ 352712 h 1119520"/>
                <a:gd name="connsiteX18" fmla="*/ 280970 w 1117102"/>
                <a:gd name="connsiteY18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580 w 1117102"/>
                <a:gd name="connsiteY14" fmla="*/ 519208 h 1119520"/>
                <a:gd name="connsiteX15" fmla="*/ 53230 w 1117102"/>
                <a:gd name="connsiteY15" fmla="*/ 504961 h 1119520"/>
                <a:gd name="connsiteX16" fmla="*/ 163187 w 1117102"/>
                <a:gd name="connsiteY16" fmla="*/ 352712 h 1119520"/>
                <a:gd name="connsiteX17" fmla="*/ 280970 w 1117102"/>
                <a:gd name="connsiteY17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64390 w 1100522"/>
                <a:gd name="connsiteY0" fmla="*/ 263948 h 1119520"/>
                <a:gd name="connsiteX1" fmla="*/ 689808 w 1100522"/>
                <a:gd name="connsiteY1" fmla="*/ 20162 h 1119520"/>
                <a:gd name="connsiteX2" fmla="*/ 759287 w 1100522"/>
                <a:gd name="connsiteY2" fmla="*/ 4813 h 1119520"/>
                <a:gd name="connsiteX3" fmla="*/ 790240 w 1100522"/>
                <a:gd name="connsiteY3" fmla="*/ 75346 h 1119520"/>
                <a:gd name="connsiteX4" fmla="*/ 572341 w 1100522"/>
                <a:gd name="connsiteY4" fmla="*/ 372448 h 1119520"/>
                <a:gd name="connsiteX5" fmla="*/ 921951 w 1100522"/>
                <a:gd name="connsiteY5" fmla="*/ 341435 h 1119520"/>
                <a:gd name="connsiteX6" fmla="*/ 1009353 w 1100522"/>
                <a:gd name="connsiteY6" fmla="*/ 516239 h 1119520"/>
                <a:gd name="connsiteX7" fmla="*/ 1017811 w 1100522"/>
                <a:gd name="connsiteY7" fmla="*/ 702321 h 1119520"/>
                <a:gd name="connsiteX8" fmla="*/ 998075 w 1100522"/>
                <a:gd name="connsiteY8" fmla="*/ 913779 h 1119520"/>
                <a:gd name="connsiteX9" fmla="*/ 989617 w 1100522"/>
                <a:gd name="connsiteY9" fmla="*/ 1054750 h 1119520"/>
                <a:gd name="connsiteX10" fmla="*/ 242468 w 1100522"/>
                <a:gd name="connsiteY10" fmla="*/ 1066027 h 1119520"/>
                <a:gd name="connsiteX11" fmla="*/ 6911 w 1100522"/>
                <a:gd name="connsiteY11" fmla="*/ 992277 h 1119520"/>
                <a:gd name="connsiteX12" fmla="*/ 0 w 1100522"/>
                <a:gd name="connsiteY12" fmla="*/ 519208 h 1119520"/>
                <a:gd name="connsiteX13" fmla="*/ 36650 w 1100522"/>
                <a:gd name="connsiteY13" fmla="*/ 504961 h 1119520"/>
                <a:gd name="connsiteX14" fmla="*/ 146607 w 1100522"/>
                <a:gd name="connsiteY14" fmla="*/ 352712 h 1119520"/>
                <a:gd name="connsiteX15" fmla="*/ 264390 w 1100522"/>
                <a:gd name="connsiteY15" fmla="*/ 263948 h 1119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0522" h="1119520">
                  <a:moveTo>
                    <a:pt x="264390" y="263948"/>
                  </a:moveTo>
                  <a:cubicBezTo>
                    <a:pt x="381257" y="190131"/>
                    <a:pt x="502300" y="148084"/>
                    <a:pt x="689808" y="20162"/>
                  </a:cubicBezTo>
                  <a:cubicBezTo>
                    <a:pt x="726679" y="1841"/>
                    <a:pt x="735351" y="-5755"/>
                    <a:pt x="759287" y="4813"/>
                  </a:cubicBezTo>
                  <a:cubicBezTo>
                    <a:pt x="781648" y="17423"/>
                    <a:pt x="787052" y="43633"/>
                    <a:pt x="790240" y="75346"/>
                  </a:cubicBezTo>
                  <a:cubicBezTo>
                    <a:pt x="775103" y="234834"/>
                    <a:pt x="383440" y="362110"/>
                    <a:pt x="572341" y="372448"/>
                  </a:cubicBezTo>
                  <a:cubicBezTo>
                    <a:pt x="705794" y="359291"/>
                    <a:pt x="777220" y="346134"/>
                    <a:pt x="921951" y="341435"/>
                  </a:cubicBezTo>
                  <a:cubicBezTo>
                    <a:pt x="1053524" y="343314"/>
                    <a:pt x="1075140" y="426957"/>
                    <a:pt x="1009353" y="516239"/>
                  </a:cubicBezTo>
                  <a:cubicBezTo>
                    <a:pt x="1092056" y="520938"/>
                    <a:pt x="1160663" y="649692"/>
                    <a:pt x="1017811" y="702321"/>
                  </a:cubicBezTo>
                  <a:cubicBezTo>
                    <a:pt x="1154083" y="786904"/>
                    <a:pt x="1076080" y="894043"/>
                    <a:pt x="998075" y="913779"/>
                  </a:cubicBezTo>
                  <a:cubicBezTo>
                    <a:pt x="1063862" y="972986"/>
                    <a:pt x="1056344" y="1018097"/>
                    <a:pt x="989617" y="1054750"/>
                  </a:cubicBezTo>
                  <a:cubicBezTo>
                    <a:pt x="841597" y="1115838"/>
                    <a:pt x="459094" y="1158129"/>
                    <a:pt x="242468" y="1066027"/>
                  </a:cubicBezTo>
                  <a:cubicBezTo>
                    <a:pt x="142822" y="1031908"/>
                    <a:pt x="78047" y="996188"/>
                    <a:pt x="6911" y="992277"/>
                  </a:cubicBezTo>
                  <a:lnTo>
                    <a:pt x="0" y="519208"/>
                  </a:lnTo>
                  <a:cubicBezTo>
                    <a:pt x="9193" y="517763"/>
                    <a:pt x="20149" y="513929"/>
                    <a:pt x="36650" y="504961"/>
                  </a:cubicBezTo>
                  <a:cubicBezTo>
                    <a:pt x="57325" y="453272"/>
                    <a:pt x="83170" y="410510"/>
                    <a:pt x="146607" y="352712"/>
                  </a:cubicBezTo>
                  <a:cubicBezTo>
                    <a:pt x="186942" y="316689"/>
                    <a:pt x="225434" y="288554"/>
                    <a:pt x="264390" y="263948"/>
                  </a:cubicBezTo>
                  <a:close/>
                </a:path>
              </a:pathLst>
            </a:custGeom>
            <a:solidFill>
              <a:srgbClr val="F4BD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 rot="2088680">
              <a:off x="500187" y="1191785"/>
              <a:ext cx="251778" cy="5613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 rot="2088680">
              <a:off x="-301346" y="798533"/>
              <a:ext cx="895191" cy="730615"/>
            </a:xfrm>
            <a:custGeom>
              <a:avLst/>
              <a:gdLst/>
              <a:ahLst/>
              <a:cxnLst/>
              <a:rect l="l" t="t" r="r" b="b"/>
              <a:pathLst>
                <a:path w="895191" h="730615">
                  <a:moveTo>
                    <a:pt x="0" y="0"/>
                  </a:moveTo>
                  <a:lnTo>
                    <a:pt x="895191" y="0"/>
                  </a:lnTo>
                  <a:lnTo>
                    <a:pt x="895191" y="730615"/>
                  </a:lnTo>
                  <a:lnTo>
                    <a:pt x="508005" y="73061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59" name="Oval 58"/>
            <p:cNvSpPr/>
            <p:nvPr/>
          </p:nvSpPr>
          <p:spPr>
            <a:xfrm>
              <a:off x="490431" y="1573495"/>
              <a:ext cx="94897" cy="9489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76520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DCD00FE-B098-4008-A6CA-466B0EB8635A}"/>
              </a:ext>
            </a:extLst>
          </p:cNvPr>
          <p:cNvSpPr txBox="1"/>
          <p:nvPr/>
        </p:nvSpPr>
        <p:spPr>
          <a:xfrm>
            <a:off x="0" y="238950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Georgia" panose="02040502050405020303" pitchFamily="18" charset="0"/>
                <a:cs typeface="B Nazanin" panose="00000700000000000000" pitchFamily="2" charset="-78"/>
              </a:rPr>
              <a:t>قالب های پاورپوینت جامعه شناسی</a:t>
            </a:r>
            <a:endParaRPr lang="ko-KR" altLang="en-US" sz="2400" dirty="0">
              <a:solidFill>
                <a:schemeClr val="tx1">
                  <a:lumMod val="95000"/>
                  <a:lumOff val="5000"/>
                </a:schemeClr>
              </a:solidFill>
              <a:latin typeface="Georgia" panose="02040502050405020303" pitchFamily="18" charset="0"/>
              <a:cs typeface="B Nazanin" panose="00000700000000000000" pitchFamily="2" charset="-78"/>
            </a:endParaRPr>
          </a:p>
        </p:txBody>
      </p:sp>
      <p:grpSp>
        <p:nvGrpSpPr>
          <p:cNvPr id="2298" name="Group 2297">
            <a:extLst>
              <a:ext uri="{FF2B5EF4-FFF2-40B4-BE49-F238E27FC236}">
                <a16:creationId xmlns:a16="http://schemas.microsoft.com/office/drawing/2014/main" id="{240E5084-0DB7-48C7-8446-1F377C471618}"/>
              </a:ext>
            </a:extLst>
          </p:cNvPr>
          <p:cNvGrpSpPr/>
          <p:nvPr/>
        </p:nvGrpSpPr>
        <p:grpSpPr>
          <a:xfrm>
            <a:off x="289649" y="866404"/>
            <a:ext cx="8564702" cy="3933354"/>
            <a:chOff x="176196" y="1295878"/>
            <a:chExt cx="11419602" cy="5244472"/>
          </a:xfrm>
        </p:grpSpPr>
        <p:grpSp>
          <p:nvGrpSpPr>
            <p:cNvPr id="1135" name="Graphic 6">
              <a:extLst>
                <a:ext uri="{FF2B5EF4-FFF2-40B4-BE49-F238E27FC236}">
                  <a16:creationId xmlns:a16="http://schemas.microsoft.com/office/drawing/2014/main" id="{D6FDDB97-0C9C-4BBD-AED6-49CDA8521278}"/>
                </a:ext>
              </a:extLst>
            </p:cNvPr>
            <p:cNvGrpSpPr/>
            <p:nvPr/>
          </p:nvGrpSpPr>
          <p:grpSpPr>
            <a:xfrm>
              <a:off x="176196" y="1376839"/>
              <a:ext cx="5514519" cy="5082551"/>
              <a:chOff x="216389" y="1140908"/>
              <a:chExt cx="5514519" cy="5082551"/>
            </a:xfrm>
          </p:grpSpPr>
          <p:sp>
            <p:nvSpPr>
              <p:cNvPr id="1136" name="Freeform: Shape 1135">
                <a:extLst>
                  <a:ext uri="{FF2B5EF4-FFF2-40B4-BE49-F238E27FC236}">
                    <a16:creationId xmlns:a16="http://schemas.microsoft.com/office/drawing/2014/main" id="{A72BBF15-727E-4B17-B148-7204E003B8FD}"/>
                  </a:ext>
                </a:extLst>
              </p:cNvPr>
              <p:cNvSpPr/>
              <p:nvPr/>
            </p:nvSpPr>
            <p:spPr>
              <a:xfrm>
                <a:off x="1585909" y="1262246"/>
                <a:ext cx="404219" cy="523936"/>
              </a:xfrm>
              <a:custGeom>
                <a:avLst/>
                <a:gdLst>
                  <a:gd name="connsiteX0" fmla="*/ 396393 w 404219"/>
                  <a:gd name="connsiteY0" fmla="*/ 428606 h 523936"/>
                  <a:gd name="connsiteX1" fmla="*/ 401915 w 404219"/>
                  <a:gd name="connsiteY1" fmla="*/ 450542 h 523936"/>
                  <a:gd name="connsiteX2" fmla="*/ 401915 w 404219"/>
                  <a:gd name="connsiteY2" fmla="*/ 451616 h 523936"/>
                  <a:gd name="connsiteX3" fmla="*/ 397466 w 404219"/>
                  <a:gd name="connsiteY3" fmla="*/ 474012 h 523936"/>
                  <a:gd name="connsiteX4" fmla="*/ 397466 w 404219"/>
                  <a:gd name="connsiteY4" fmla="*/ 481069 h 523936"/>
                  <a:gd name="connsiteX5" fmla="*/ 397466 w 404219"/>
                  <a:gd name="connsiteY5" fmla="*/ 496409 h 523936"/>
                  <a:gd name="connsiteX6" fmla="*/ 395165 w 404219"/>
                  <a:gd name="connsiteY6" fmla="*/ 506533 h 523936"/>
                  <a:gd name="connsiteX7" fmla="*/ 395165 w 404219"/>
                  <a:gd name="connsiteY7" fmla="*/ 506533 h 523936"/>
                  <a:gd name="connsiteX8" fmla="*/ 390717 w 404219"/>
                  <a:gd name="connsiteY8" fmla="*/ 523407 h 523936"/>
                  <a:gd name="connsiteX9" fmla="*/ 376450 w 404219"/>
                  <a:gd name="connsiteY9" fmla="*/ 520186 h 523936"/>
                  <a:gd name="connsiteX10" fmla="*/ 376450 w 404219"/>
                  <a:gd name="connsiteY10" fmla="*/ 520186 h 523936"/>
                  <a:gd name="connsiteX11" fmla="*/ 361110 w 404219"/>
                  <a:gd name="connsiteY11" fmla="*/ 515431 h 523936"/>
                  <a:gd name="connsiteX12" fmla="*/ 339021 w 404219"/>
                  <a:gd name="connsiteY12" fmla="*/ 508681 h 523936"/>
                  <a:gd name="connsiteX13" fmla="*/ 317698 w 404219"/>
                  <a:gd name="connsiteY13" fmla="*/ 498710 h 523936"/>
                  <a:gd name="connsiteX14" fmla="*/ 317698 w 404219"/>
                  <a:gd name="connsiteY14" fmla="*/ 498710 h 523936"/>
                  <a:gd name="connsiteX15" fmla="*/ 294227 w 404219"/>
                  <a:gd name="connsiteY15" fmla="*/ 502085 h 523936"/>
                  <a:gd name="connsiteX16" fmla="*/ 271064 w 404219"/>
                  <a:gd name="connsiteY16" fmla="*/ 502085 h 523936"/>
                  <a:gd name="connsiteX17" fmla="*/ 250508 w 404219"/>
                  <a:gd name="connsiteY17" fmla="*/ 485824 h 523936"/>
                  <a:gd name="connsiteX18" fmla="*/ 227498 w 404219"/>
                  <a:gd name="connsiteY18" fmla="*/ 481222 h 523936"/>
                  <a:gd name="connsiteX19" fmla="*/ 204181 w 404219"/>
                  <a:gd name="connsiteY19" fmla="*/ 488432 h 523936"/>
                  <a:gd name="connsiteX20" fmla="*/ 177336 w 404219"/>
                  <a:gd name="connsiteY20" fmla="*/ 477080 h 523936"/>
                  <a:gd name="connsiteX21" fmla="*/ 157701 w 404219"/>
                  <a:gd name="connsiteY21" fmla="*/ 496716 h 523936"/>
                  <a:gd name="connsiteX22" fmla="*/ 134690 w 404219"/>
                  <a:gd name="connsiteY22" fmla="*/ 492420 h 523936"/>
                  <a:gd name="connsiteX23" fmla="*/ 110453 w 404219"/>
                  <a:gd name="connsiteY23" fmla="*/ 494875 h 523936"/>
                  <a:gd name="connsiteX24" fmla="*/ 87749 w 404219"/>
                  <a:gd name="connsiteY24" fmla="*/ 505460 h 523936"/>
                  <a:gd name="connsiteX25" fmla="*/ 60598 w 404219"/>
                  <a:gd name="connsiteY25" fmla="*/ 507147 h 523936"/>
                  <a:gd name="connsiteX26" fmla="*/ 51700 w 404219"/>
                  <a:gd name="connsiteY26" fmla="*/ 520646 h 523936"/>
                  <a:gd name="connsiteX27" fmla="*/ 42343 w 404219"/>
                  <a:gd name="connsiteY27" fmla="*/ 511442 h 523936"/>
                  <a:gd name="connsiteX28" fmla="*/ 34366 w 404219"/>
                  <a:gd name="connsiteY28" fmla="*/ 522334 h 523936"/>
                  <a:gd name="connsiteX29" fmla="*/ 32525 w 404219"/>
                  <a:gd name="connsiteY29" fmla="*/ 523407 h 523936"/>
                  <a:gd name="connsiteX30" fmla="*/ 14424 w 404219"/>
                  <a:gd name="connsiteY30" fmla="*/ 504846 h 523936"/>
                  <a:gd name="connsiteX31" fmla="*/ 12123 w 404219"/>
                  <a:gd name="connsiteY31" fmla="*/ 498096 h 523936"/>
                  <a:gd name="connsiteX32" fmla="*/ 12123 w 404219"/>
                  <a:gd name="connsiteY32" fmla="*/ 494875 h 523936"/>
                  <a:gd name="connsiteX33" fmla="*/ 12123 w 404219"/>
                  <a:gd name="connsiteY33" fmla="*/ 488432 h 523936"/>
                  <a:gd name="connsiteX34" fmla="*/ 4 w 404219"/>
                  <a:gd name="connsiteY34" fmla="*/ 466956 h 523936"/>
                  <a:gd name="connsiteX35" fmla="*/ 3839 w 404219"/>
                  <a:gd name="connsiteY35" fmla="*/ 444866 h 523936"/>
                  <a:gd name="connsiteX36" fmla="*/ 13964 w 404219"/>
                  <a:gd name="connsiteY36" fmla="*/ 422776 h 523936"/>
                  <a:gd name="connsiteX37" fmla="*/ 12583 w 404219"/>
                  <a:gd name="connsiteY37" fmla="*/ 400993 h 523936"/>
                  <a:gd name="connsiteX38" fmla="*/ 13810 w 404219"/>
                  <a:gd name="connsiteY38" fmla="*/ 379210 h 523936"/>
                  <a:gd name="connsiteX39" fmla="*/ 19026 w 404219"/>
                  <a:gd name="connsiteY39" fmla="*/ 357581 h 523936"/>
                  <a:gd name="connsiteX40" fmla="*/ 3686 w 404219"/>
                  <a:gd name="connsiteY40" fmla="*/ 334878 h 523936"/>
                  <a:gd name="connsiteX41" fmla="*/ 11049 w 404219"/>
                  <a:gd name="connsiteY41" fmla="*/ 313248 h 523936"/>
                  <a:gd name="connsiteX42" fmla="*/ 7828 w 404219"/>
                  <a:gd name="connsiteY42" fmla="*/ 291005 h 523936"/>
                  <a:gd name="connsiteX43" fmla="*/ 10129 w 404219"/>
                  <a:gd name="connsiteY43" fmla="*/ 269068 h 523936"/>
                  <a:gd name="connsiteX44" fmla="*/ 27003 w 404219"/>
                  <a:gd name="connsiteY44" fmla="*/ 248513 h 523936"/>
                  <a:gd name="connsiteX45" fmla="*/ 29917 w 404219"/>
                  <a:gd name="connsiteY45" fmla="*/ 227037 h 523936"/>
                  <a:gd name="connsiteX46" fmla="*/ 14577 w 404219"/>
                  <a:gd name="connsiteY46" fmla="*/ 202799 h 523936"/>
                  <a:gd name="connsiteX47" fmla="*/ 19486 w 404219"/>
                  <a:gd name="connsiteY47" fmla="*/ 181170 h 523936"/>
                  <a:gd name="connsiteX48" fmla="*/ 28383 w 404219"/>
                  <a:gd name="connsiteY48" fmla="*/ 160460 h 523936"/>
                  <a:gd name="connsiteX49" fmla="*/ 30071 w 404219"/>
                  <a:gd name="connsiteY49" fmla="*/ 138064 h 523936"/>
                  <a:gd name="connsiteX50" fmla="*/ 46331 w 404219"/>
                  <a:gd name="connsiteY50" fmla="*/ 120116 h 523936"/>
                  <a:gd name="connsiteX51" fmla="*/ 49706 w 404219"/>
                  <a:gd name="connsiteY51" fmla="*/ 97413 h 523936"/>
                  <a:gd name="connsiteX52" fmla="*/ 67961 w 404219"/>
                  <a:gd name="connsiteY52" fmla="*/ 82073 h 523936"/>
                  <a:gd name="connsiteX53" fmla="*/ 85909 w 404219"/>
                  <a:gd name="connsiteY53" fmla="*/ 66732 h 523936"/>
                  <a:gd name="connsiteX54" fmla="*/ 97567 w 404219"/>
                  <a:gd name="connsiteY54" fmla="*/ 45410 h 523936"/>
                  <a:gd name="connsiteX55" fmla="*/ 120117 w 404219"/>
                  <a:gd name="connsiteY55" fmla="*/ 37126 h 523936"/>
                  <a:gd name="connsiteX56" fmla="*/ 137145 w 404219"/>
                  <a:gd name="connsiteY56" fmla="*/ 19638 h 523936"/>
                  <a:gd name="connsiteX57" fmla="*/ 160308 w 404219"/>
                  <a:gd name="connsiteY57" fmla="*/ 14883 h 523936"/>
                  <a:gd name="connsiteX58" fmla="*/ 182091 w 404219"/>
                  <a:gd name="connsiteY58" fmla="*/ 1690 h 523936"/>
                  <a:gd name="connsiteX59" fmla="*/ 206022 w 404219"/>
                  <a:gd name="connsiteY59" fmla="*/ 3 h 523936"/>
                  <a:gd name="connsiteX60" fmla="*/ 227651 w 404219"/>
                  <a:gd name="connsiteY60" fmla="*/ 15343 h 523936"/>
                  <a:gd name="connsiteX61" fmla="*/ 250662 w 404219"/>
                  <a:gd name="connsiteY61" fmla="*/ 15343 h 523936"/>
                  <a:gd name="connsiteX62" fmla="*/ 275513 w 404219"/>
                  <a:gd name="connsiteY62" fmla="*/ 15343 h 523936"/>
                  <a:gd name="connsiteX63" fmla="*/ 294381 w 404219"/>
                  <a:gd name="connsiteY63" fmla="*/ 30683 h 523936"/>
                  <a:gd name="connsiteX64" fmla="*/ 312175 w 404219"/>
                  <a:gd name="connsiteY64" fmla="*/ 46023 h 523936"/>
                  <a:gd name="connsiteX65" fmla="*/ 332731 w 404219"/>
                  <a:gd name="connsiteY65" fmla="*/ 57528 h 523936"/>
                  <a:gd name="connsiteX66" fmla="*/ 344083 w 404219"/>
                  <a:gd name="connsiteY66" fmla="*/ 78237 h 523936"/>
                  <a:gd name="connsiteX67" fmla="*/ 353900 w 404219"/>
                  <a:gd name="connsiteY67" fmla="*/ 98180 h 523936"/>
                  <a:gd name="connsiteX68" fmla="*/ 362644 w 404219"/>
                  <a:gd name="connsiteY68" fmla="*/ 118735 h 523936"/>
                  <a:gd name="connsiteX69" fmla="*/ 371542 w 404219"/>
                  <a:gd name="connsiteY69" fmla="*/ 139445 h 523936"/>
                  <a:gd name="connsiteX70" fmla="*/ 377064 w 404219"/>
                  <a:gd name="connsiteY70" fmla="*/ 161381 h 523936"/>
                  <a:gd name="connsiteX71" fmla="*/ 375990 w 404219"/>
                  <a:gd name="connsiteY71" fmla="*/ 184391 h 523936"/>
                  <a:gd name="connsiteX72" fmla="*/ 370621 w 404219"/>
                  <a:gd name="connsiteY72" fmla="*/ 207861 h 523936"/>
                  <a:gd name="connsiteX73" fmla="*/ 374456 w 404219"/>
                  <a:gd name="connsiteY73" fmla="*/ 229644 h 523936"/>
                  <a:gd name="connsiteX74" fmla="*/ 395319 w 404219"/>
                  <a:gd name="connsiteY74" fmla="*/ 249280 h 523936"/>
                  <a:gd name="connsiteX75" fmla="*/ 391177 w 404219"/>
                  <a:gd name="connsiteY75" fmla="*/ 272290 h 523936"/>
                  <a:gd name="connsiteX76" fmla="*/ 387188 w 404219"/>
                  <a:gd name="connsiteY76" fmla="*/ 295300 h 523936"/>
                  <a:gd name="connsiteX77" fmla="*/ 402529 w 404219"/>
                  <a:gd name="connsiteY77" fmla="*/ 316469 h 523936"/>
                  <a:gd name="connsiteX78" fmla="*/ 404216 w 404219"/>
                  <a:gd name="connsiteY78" fmla="*/ 338866 h 523936"/>
                  <a:gd name="connsiteX79" fmla="*/ 385348 w 404219"/>
                  <a:gd name="connsiteY79" fmla="*/ 362030 h 523936"/>
                  <a:gd name="connsiteX80" fmla="*/ 401608 w 404219"/>
                  <a:gd name="connsiteY80" fmla="*/ 383966 h 523936"/>
                  <a:gd name="connsiteX81" fmla="*/ 399000 w 404219"/>
                  <a:gd name="connsiteY81" fmla="*/ 406516 h 523936"/>
                  <a:gd name="connsiteX82" fmla="*/ 396393 w 404219"/>
                  <a:gd name="connsiteY82" fmla="*/ 428606 h 523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404219" h="523936">
                    <a:moveTo>
                      <a:pt x="396393" y="428606"/>
                    </a:moveTo>
                    <a:cubicBezTo>
                      <a:pt x="396393" y="435815"/>
                      <a:pt x="401915" y="443946"/>
                      <a:pt x="401915" y="450542"/>
                    </a:cubicBezTo>
                    <a:lnTo>
                      <a:pt x="401915" y="451616"/>
                    </a:lnTo>
                    <a:cubicBezTo>
                      <a:pt x="401915" y="459132"/>
                      <a:pt x="398387" y="466956"/>
                      <a:pt x="397466" y="474012"/>
                    </a:cubicBezTo>
                    <a:cubicBezTo>
                      <a:pt x="397313" y="476362"/>
                      <a:pt x="397313" y="478719"/>
                      <a:pt x="397466" y="481069"/>
                    </a:cubicBezTo>
                    <a:cubicBezTo>
                      <a:pt x="397835" y="486176"/>
                      <a:pt x="397835" y="491302"/>
                      <a:pt x="397466" y="496409"/>
                    </a:cubicBezTo>
                    <a:cubicBezTo>
                      <a:pt x="396899" y="499825"/>
                      <a:pt x="396132" y="503205"/>
                      <a:pt x="395165" y="506533"/>
                    </a:cubicBezTo>
                    <a:lnTo>
                      <a:pt x="395165" y="506533"/>
                    </a:lnTo>
                    <a:cubicBezTo>
                      <a:pt x="393478" y="512669"/>
                      <a:pt x="391637" y="519112"/>
                      <a:pt x="390717" y="523407"/>
                    </a:cubicBezTo>
                    <a:cubicBezTo>
                      <a:pt x="385823" y="523055"/>
                      <a:pt x="381022" y="521969"/>
                      <a:pt x="376450" y="520186"/>
                    </a:cubicBezTo>
                    <a:lnTo>
                      <a:pt x="376450" y="520186"/>
                    </a:lnTo>
                    <a:cubicBezTo>
                      <a:pt x="371419" y="518330"/>
                      <a:pt x="366311" y="516742"/>
                      <a:pt x="361110" y="515431"/>
                    </a:cubicBezTo>
                    <a:cubicBezTo>
                      <a:pt x="354361" y="514050"/>
                      <a:pt x="347304" y="510522"/>
                      <a:pt x="339021" y="508681"/>
                    </a:cubicBezTo>
                    <a:cubicBezTo>
                      <a:pt x="330737" y="506840"/>
                      <a:pt x="325675" y="500704"/>
                      <a:pt x="317698" y="498710"/>
                    </a:cubicBezTo>
                    <a:lnTo>
                      <a:pt x="317698" y="498710"/>
                    </a:lnTo>
                    <a:cubicBezTo>
                      <a:pt x="310795" y="497483"/>
                      <a:pt x="301591" y="503619"/>
                      <a:pt x="294227" y="502085"/>
                    </a:cubicBezTo>
                    <a:cubicBezTo>
                      <a:pt x="286864" y="500551"/>
                      <a:pt x="278887" y="503772"/>
                      <a:pt x="271064" y="502085"/>
                    </a:cubicBezTo>
                    <a:cubicBezTo>
                      <a:pt x="263240" y="500397"/>
                      <a:pt x="258178" y="486745"/>
                      <a:pt x="250508" y="485824"/>
                    </a:cubicBezTo>
                    <a:cubicBezTo>
                      <a:pt x="242838" y="484904"/>
                      <a:pt x="235168" y="481836"/>
                      <a:pt x="227498" y="481222"/>
                    </a:cubicBezTo>
                    <a:cubicBezTo>
                      <a:pt x="219828" y="480609"/>
                      <a:pt x="212158" y="488432"/>
                      <a:pt x="204181" y="488432"/>
                    </a:cubicBezTo>
                    <a:cubicBezTo>
                      <a:pt x="196204" y="488432"/>
                      <a:pt x="184852" y="477080"/>
                      <a:pt x="177336" y="477080"/>
                    </a:cubicBezTo>
                    <a:cubicBezTo>
                      <a:pt x="169819" y="477080"/>
                      <a:pt x="164757" y="494568"/>
                      <a:pt x="157701" y="496716"/>
                    </a:cubicBezTo>
                    <a:cubicBezTo>
                      <a:pt x="150644" y="498863"/>
                      <a:pt x="140980" y="488739"/>
                      <a:pt x="134690" y="492420"/>
                    </a:cubicBezTo>
                    <a:cubicBezTo>
                      <a:pt x="126253" y="489659"/>
                      <a:pt x="118276" y="494108"/>
                      <a:pt x="110453" y="494875"/>
                    </a:cubicBezTo>
                    <a:cubicBezTo>
                      <a:pt x="102629" y="495642"/>
                      <a:pt x="95113" y="502545"/>
                      <a:pt x="87749" y="505460"/>
                    </a:cubicBezTo>
                    <a:cubicBezTo>
                      <a:pt x="80386" y="508374"/>
                      <a:pt x="67040" y="503465"/>
                      <a:pt x="60598" y="507147"/>
                    </a:cubicBezTo>
                    <a:cubicBezTo>
                      <a:pt x="50013" y="513130"/>
                      <a:pt x="55535" y="522487"/>
                      <a:pt x="51700" y="520646"/>
                    </a:cubicBezTo>
                    <a:cubicBezTo>
                      <a:pt x="50626" y="507454"/>
                      <a:pt x="51700" y="505306"/>
                      <a:pt x="42343" y="511442"/>
                    </a:cubicBezTo>
                    <a:cubicBezTo>
                      <a:pt x="36207" y="515431"/>
                      <a:pt x="39275" y="519266"/>
                      <a:pt x="34366" y="522334"/>
                    </a:cubicBezTo>
                    <a:cubicBezTo>
                      <a:pt x="33829" y="522811"/>
                      <a:pt x="33200" y="523176"/>
                      <a:pt x="32525" y="523407"/>
                    </a:cubicBezTo>
                    <a:cubicBezTo>
                      <a:pt x="23475" y="527549"/>
                      <a:pt x="21480" y="506073"/>
                      <a:pt x="14424" y="504846"/>
                    </a:cubicBezTo>
                    <a:cubicBezTo>
                      <a:pt x="14424" y="502852"/>
                      <a:pt x="13043" y="501164"/>
                      <a:pt x="12123" y="498096"/>
                    </a:cubicBezTo>
                    <a:cubicBezTo>
                      <a:pt x="12015" y="497026"/>
                      <a:pt x="12015" y="495946"/>
                      <a:pt x="12123" y="494875"/>
                    </a:cubicBezTo>
                    <a:cubicBezTo>
                      <a:pt x="12000" y="492729"/>
                      <a:pt x="12000" y="490578"/>
                      <a:pt x="12123" y="488432"/>
                    </a:cubicBezTo>
                    <a:cubicBezTo>
                      <a:pt x="12123" y="482143"/>
                      <a:pt x="158" y="475086"/>
                      <a:pt x="4" y="466956"/>
                    </a:cubicBezTo>
                    <a:cubicBezTo>
                      <a:pt x="-149" y="458826"/>
                      <a:pt x="3993" y="452536"/>
                      <a:pt x="3839" y="444866"/>
                    </a:cubicBezTo>
                    <a:cubicBezTo>
                      <a:pt x="3686" y="437196"/>
                      <a:pt x="13964" y="430600"/>
                      <a:pt x="13964" y="422776"/>
                    </a:cubicBezTo>
                    <a:cubicBezTo>
                      <a:pt x="13964" y="414953"/>
                      <a:pt x="12430" y="408510"/>
                      <a:pt x="12583" y="400993"/>
                    </a:cubicBezTo>
                    <a:cubicBezTo>
                      <a:pt x="12736" y="393477"/>
                      <a:pt x="13503" y="386727"/>
                      <a:pt x="13810" y="379210"/>
                    </a:cubicBezTo>
                    <a:cubicBezTo>
                      <a:pt x="14117" y="371694"/>
                      <a:pt x="18719" y="364791"/>
                      <a:pt x="19026" y="357581"/>
                    </a:cubicBezTo>
                    <a:cubicBezTo>
                      <a:pt x="19333" y="350371"/>
                      <a:pt x="2919" y="342241"/>
                      <a:pt x="3686" y="334878"/>
                    </a:cubicBezTo>
                    <a:cubicBezTo>
                      <a:pt x="4453" y="327514"/>
                      <a:pt x="10589" y="320611"/>
                      <a:pt x="11049" y="313248"/>
                    </a:cubicBezTo>
                    <a:cubicBezTo>
                      <a:pt x="11509" y="305885"/>
                      <a:pt x="7214" y="297908"/>
                      <a:pt x="7828" y="291005"/>
                    </a:cubicBezTo>
                    <a:cubicBezTo>
                      <a:pt x="8441" y="284102"/>
                      <a:pt x="9515" y="276432"/>
                      <a:pt x="10129" y="269068"/>
                    </a:cubicBezTo>
                    <a:cubicBezTo>
                      <a:pt x="10742" y="261705"/>
                      <a:pt x="26389" y="255876"/>
                      <a:pt x="27003" y="248513"/>
                    </a:cubicBezTo>
                    <a:cubicBezTo>
                      <a:pt x="27616" y="241149"/>
                      <a:pt x="28997" y="234246"/>
                      <a:pt x="29917" y="227037"/>
                    </a:cubicBezTo>
                    <a:cubicBezTo>
                      <a:pt x="30838" y="219827"/>
                      <a:pt x="13810" y="210009"/>
                      <a:pt x="14577" y="202799"/>
                    </a:cubicBezTo>
                    <a:cubicBezTo>
                      <a:pt x="15344" y="195589"/>
                      <a:pt x="18105" y="188226"/>
                      <a:pt x="19486" y="181170"/>
                    </a:cubicBezTo>
                    <a:cubicBezTo>
                      <a:pt x="20867" y="174113"/>
                      <a:pt x="26696" y="167210"/>
                      <a:pt x="28383" y="160460"/>
                    </a:cubicBezTo>
                    <a:cubicBezTo>
                      <a:pt x="30071" y="153711"/>
                      <a:pt x="28383" y="145120"/>
                      <a:pt x="30071" y="138064"/>
                    </a:cubicBezTo>
                    <a:cubicBezTo>
                      <a:pt x="31758" y="131007"/>
                      <a:pt x="43877" y="126559"/>
                      <a:pt x="46331" y="120116"/>
                    </a:cubicBezTo>
                    <a:cubicBezTo>
                      <a:pt x="48786" y="113673"/>
                      <a:pt x="46331" y="103088"/>
                      <a:pt x="49706" y="97413"/>
                    </a:cubicBezTo>
                    <a:cubicBezTo>
                      <a:pt x="53081" y="91737"/>
                      <a:pt x="63512" y="87442"/>
                      <a:pt x="67961" y="82073"/>
                    </a:cubicBezTo>
                    <a:cubicBezTo>
                      <a:pt x="72409" y="76703"/>
                      <a:pt x="81000" y="72562"/>
                      <a:pt x="85909" y="66732"/>
                    </a:cubicBezTo>
                    <a:cubicBezTo>
                      <a:pt x="90818" y="60903"/>
                      <a:pt x="91738" y="50165"/>
                      <a:pt x="97567" y="45410"/>
                    </a:cubicBezTo>
                    <a:cubicBezTo>
                      <a:pt x="103396" y="40654"/>
                      <a:pt x="113674" y="40961"/>
                      <a:pt x="120117" y="37126"/>
                    </a:cubicBezTo>
                    <a:cubicBezTo>
                      <a:pt x="126560" y="33291"/>
                      <a:pt x="130242" y="21786"/>
                      <a:pt x="137145" y="19638"/>
                    </a:cubicBezTo>
                    <a:cubicBezTo>
                      <a:pt x="144738" y="17466"/>
                      <a:pt x="152485" y="15877"/>
                      <a:pt x="160308" y="14883"/>
                    </a:cubicBezTo>
                    <a:cubicBezTo>
                      <a:pt x="168132" y="12889"/>
                      <a:pt x="174421" y="2764"/>
                      <a:pt x="182091" y="1690"/>
                    </a:cubicBezTo>
                    <a:cubicBezTo>
                      <a:pt x="190007" y="518"/>
                      <a:pt x="198014" y="-46"/>
                      <a:pt x="206022" y="3"/>
                    </a:cubicBezTo>
                    <a:cubicBezTo>
                      <a:pt x="213692" y="3"/>
                      <a:pt x="220135" y="14116"/>
                      <a:pt x="227651" y="15343"/>
                    </a:cubicBezTo>
                    <a:cubicBezTo>
                      <a:pt x="235168" y="16570"/>
                      <a:pt x="242992" y="13656"/>
                      <a:pt x="250662" y="15343"/>
                    </a:cubicBezTo>
                    <a:cubicBezTo>
                      <a:pt x="258332" y="17030"/>
                      <a:pt x="268610" y="11815"/>
                      <a:pt x="275513" y="15343"/>
                    </a:cubicBezTo>
                    <a:cubicBezTo>
                      <a:pt x="282416" y="18871"/>
                      <a:pt x="287938" y="26541"/>
                      <a:pt x="294381" y="30683"/>
                    </a:cubicBezTo>
                    <a:cubicBezTo>
                      <a:pt x="300624" y="35428"/>
                      <a:pt x="306561" y="40550"/>
                      <a:pt x="312175" y="46023"/>
                    </a:cubicBezTo>
                    <a:cubicBezTo>
                      <a:pt x="319232" y="49476"/>
                      <a:pt x="326104" y="53317"/>
                      <a:pt x="332731" y="57528"/>
                    </a:cubicBezTo>
                    <a:cubicBezTo>
                      <a:pt x="338867" y="63358"/>
                      <a:pt x="340401" y="72868"/>
                      <a:pt x="344083" y="78237"/>
                    </a:cubicBezTo>
                    <a:cubicBezTo>
                      <a:pt x="348025" y="84535"/>
                      <a:pt x="351308" y="91217"/>
                      <a:pt x="353900" y="98180"/>
                    </a:cubicBezTo>
                    <a:cubicBezTo>
                      <a:pt x="357306" y="104810"/>
                      <a:pt x="360236" y="111680"/>
                      <a:pt x="362644" y="118735"/>
                    </a:cubicBezTo>
                    <a:cubicBezTo>
                      <a:pt x="364792" y="125332"/>
                      <a:pt x="369547" y="131928"/>
                      <a:pt x="371542" y="139445"/>
                    </a:cubicBezTo>
                    <a:cubicBezTo>
                      <a:pt x="373536" y="146961"/>
                      <a:pt x="375377" y="153711"/>
                      <a:pt x="377064" y="161381"/>
                    </a:cubicBezTo>
                    <a:cubicBezTo>
                      <a:pt x="378751" y="169051"/>
                      <a:pt x="374456" y="176721"/>
                      <a:pt x="375990" y="184391"/>
                    </a:cubicBezTo>
                    <a:cubicBezTo>
                      <a:pt x="377524" y="192061"/>
                      <a:pt x="369241" y="199731"/>
                      <a:pt x="370621" y="207861"/>
                    </a:cubicBezTo>
                    <a:cubicBezTo>
                      <a:pt x="372002" y="215992"/>
                      <a:pt x="373382" y="222128"/>
                      <a:pt x="374456" y="229644"/>
                    </a:cubicBezTo>
                    <a:cubicBezTo>
                      <a:pt x="375530" y="237161"/>
                      <a:pt x="394398" y="241916"/>
                      <a:pt x="395319" y="249280"/>
                    </a:cubicBezTo>
                    <a:cubicBezTo>
                      <a:pt x="396239" y="256643"/>
                      <a:pt x="390256" y="264620"/>
                      <a:pt x="391177" y="272290"/>
                    </a:cubicBezTo>
                    <a:cubicBezTo>
                      <a:pt x="392097" y="279960"/>
                      <a:pt x="386575" y="287630"/>
                      <a:pt x="387188" y="295300"/>
                    </a:cubicBezTo>
                    <a:cubicBezTo>
                      <a:pt x="387802" y="302970"/>
                      <a:pt x="402529" y="308953"/>
                      <a:pt x="402529" y="316469"/>
                    </a:cubicBezTo>
                    <a:cubicBezTo>
                      <a:pt x="402529" y="323986"/>
                      <a:pt x="403909" y="331809"/>
                      <a:pt x="404216" y="338866"/>
                    </a:cubicBezTo>
                    <a:cubicBezTo>
                      <a:pt x="404523" y="345922"/>
                      <a:pt x="385041" y="354206"/>
                      <a:pt x="385348" y="362030"/>
                    </a:cubicBezTo>
                    <a:cubicBezTo>
                      <a:pt x="385654" y="369853"/>
                      <a:pt x="401608" y="377370"/>
                      <a:pt x="401608" y="383966"/>
                    </a:cubicBezTo>
                    <a:cubicBezTo>
                      <a:pt x="401608" y="390562"/>
                      <a:pt x="399154" y="399306"/>
                      <a:pt x="399000" y="406516"/>
                    </a:cubicBezTo>
                    <a:cubicBezTo>
                      <a:pt x="398847" y="413726"/>
                      <a:pt x="396699" y="421396"/>
                      <a:pt x="396393" y="428606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37" name="Freeform: Shape 1136">
                <a:extLst>
                  <a:ext uri="{FF2B5EF4-FFF2-40B4-BE49-F238E27FC236}">
                    <a16:creationId xmlns:a16="http://schemas.microsoft.com/office/drawing/2014/main" id="{3DB80BDF-A95A-4DC7-BA55-A194C37E684F}"/>
                  </a:ext>
                </a:extLst>
              </p:cNvPr>
              <p:cNvSpPr/>
              <p:nvPr/>
            </p:nvSpPr>
            <p:spPr>
              <a:xfrm>
                <a:off x="1412667" y="1624429"/>
                <a:ext cx="1007900" cy="2507560"/>
              </a:xfrm>
              <a:custGeom>
                <a:avLst/>
                <a:gdLst>
                  <a:gd name="connsiteX0" fmla="*/ 577151 w 1007900"/>
                  <a:gd name="connsiteY0" fmla="*/ 535983 h 2507560"/>
                  <a:gd name="connsiteX1" fmla="*/ 578378 w 1007900"/>
                  <a:gd name="connsiteY1" fmla="*/ 533529 h 2507560"/>
                  <a:gd name="connsiteX2" fmla="*/ 579298 w 1007900"/>
                  <a:gd name="connsiteY2" fmla="*/ 531075 h 2507560"/>
                  <a:gd name="connsiteX3" fmla="*/ 577151 w 1007900"/>
                  <a:gd name="connsiteY3" fmla="*/ 535983 h 2507560"/>
                  <a:gd name="connsiteX4" fmla="*/ 506586 w 1007900"/>
                  <a:gd name="connsiteY4" fmla="*/ 707639 h 2507560"/>
                  <a:gd name="connsiteX5" fmla="*/ 507507 w 1007900"/>
                  <a:gd name="connsiteY5" fmla="*/ 704725 h 2507560"/>
                  <a:gd name="connsiteX6" fmla="*/ 506586 w 1007900"/>
                  <a:gd name="connsiteY6" fmla="*/ 707639 h 2507560"/>
                  <a:gd name="connsiteX7" fmla="*/ 577151 w 1007900"/>
                  <a:gd name="connsiteY7" fmla="*/ 535983 h 2507560"/>
                  <a:gd name="connsiteX8" fmla="*/ 578378 w 1007900"/>
                  <a:gd name="connsiteY8" fmla="*/ 533529 h 2507560"/>
                  <a:gd name="connsiteX9" fmla="*/ 579298 w 1007900"/>
                  <a:gd name="connsiteY9" fmla="*/ 531075 h 2507560"/>
                  <a:gd name="connsiteX10" fmla="*/ 577151 w 1007900"/>
                  <a:gd name="connsiteY10" fmla="*/ 535983 h 2507560"/>
                  <a:gd name="connsiteX11" fmla="*/ 506586 w 1007900"/>
                  <a:gd name="connsiteY11" fmla="*/ 707639 h 2507560"/>
                  <a:gd name="connsiteX12" fmla="*/ 507507 w 1007900"/>
                  <a:gd name="connsiteY12" fmla="*/ 704725 h 2507560"/>
                  <a:gd name="connsiteX13" fmla="*/ 506586 w 1007900"/>
                  <a:gd name="connsiteY13" fmla="*/ 707639 h 2507560"/>
                  <a:gd name="connsiteX14" fmla="*/ 577151 w 1007900"/>
                  <a:gd name="connsiteY14" fmla="*/ 535983 h 2507560"/>
                  <a:gd name="connsiteX15" fmla="*/ 578378 w 1007900"/>
                  <a:gd name="connsiteY15" fmla="*/ 533529 h 2507560"/>
                  <a:gd name="connsiteX16" fmla="*/ 579298 w 1007900"/>
                  <a:gd name="connsiteY16" fmla="*/ 531075 h 2507560"/>
                  <a:gd name="connsiteX17" fmla="*/ 577151 w 1007900"/>
                  <a:gd name="connsiteY17" fmla="*/ 535983 h 2507560"/>
                  <a:gd name="connsiteX18" fmla="*/ 506586 w 1007900"/>
                  <a:gd name="connsiteY18" fmla="*/ 707639 h 2507560"/>
                  <a:gd name="connsiteX19" fmla="*/ 507507 w 1007900"/>
                  <a:gd name="connsiteY19" fmla="*/ 704725 h 2507560"/>
                  <a:gd name="connsiteX20" fmla="*/ 506586 w 1007900"/>
                  <a:gd name="connsiteY20" fmla="*/ 707639 h 2507560"/>
                  <a:gd name="connsiteX21" fmla="*/ 577151 w 1007900"/>
                  <a:gd name="connsiteY21" fmla="*/ 535983 h 2507560"/>
                  <a:gd name="connsiteX22" fmla="*/ 578378 w 1007900"/>
                  <a:gd name="connsiteY22" fmla="*/ 533529 h 2507560"/>
                  <a:gd name="connsiteX23" fmla="*/ 579298 w 1007900"/>
                  <a:gd name="connsiteY23" fmla="*/ 531075 h 2507560"/>
                  <a:gd name="connsiteX24" fmla="*/ 577151 w 1007900"/>
                  <a:gd name="connsiteY24" fmla="*/ 535983 h 2507560"/>
                  <a:gd name="connsiteX25" fmla="*/ 506586 w 1007900"/>
                  <a:gd name="connsiteY25" fmla="*/ 707639 h 2507560"/>
                  <a:gd name="connsiteX26" fmla="*/ 507507 w 1007900"/>
                  <a:gd name="connsiteY26" fmla="*/ 704725 h 2507560"/>
                  <a:gd name="connsiteX27" fmla="*/ 506586 w 1007900"/>
                  <a:gd name="connsiteY27" fmla="*/ 707639 h 2507560"/>
                  <a:gd name="connsiteX28" fmla="*/ 739756 w 1007900"/>
                  <a:gd name="connsiteY28" fmla="*/ 615599 h 2507560"/>
                  <a:gd name="connsiteX29" fmla="*/ 744358 w 1007900"/>
                  <a:gd name="connsiteY29" fmla="*/ 611303 h 2507560"/>
                  <a:gd name="connsiteX30" fmla="*/ 744358 w 1007900"/>
                  <a:gd name="connsiteY30" fmla="*/ 611303 h 2507560"/>
                  <a:gd name="connsiteX31" fmla="*/ 577151 w 1007900"/>
                  <a:gd name="connsiteY31" fmla="*/ 536137 h 2507560"/>
                  <a:gd name="connsiteX32" fmla="*/ 578378 w 1007900"/>
                  <a:gd name="connsiteY32" fmla="*/ 533682 h 2507560"/>
                  <a:gd name="connsiteX33" fmla="*/ 579298 w 1007900"/>
                  <a:gd name="connsiteY33" fmla="*/ 531228 h 2507560"/>
                  <a:gd name="connsiteX34" fmla="*/ 577151 w 1007900"/>
                  <a:gd name="connsiteY34" fmla="*/ 535983 h 2507560"/>
                  <a:gd name="connsiteX35" fmla="*/ 506586 w 1007900"/>
                  <a:gd name="connsiteY35" fmla="*/ 707793 h 2507560"/>
                  <a:gd name="connsiteX36" fmla="*/ 507507 w 1007900"/>
                  <a:gd name="connsiteY36" fmla="*/ 704878 h 2507560"/>
                  <a:gd name="connsiteX37" fmla="*/ 506586 w 1007900"/>
                  <a:gd name="connsiteY37" fmla="*/ 707639 h 2507560"/>
                  <a:gd name="connsiteX38" fmla="*/ 739756 w 1007900"/>
                  <a:gd name="connsiteY38" fmla="*/ 615752 h 2507560"/>
                  <a:gd name="connsiteX39" fmla="*/ 744358 w 1007900"/>
                  <a:gd name="connsiteY39" fmla="*/ 611457 h 2507560"/>
                  <a:gd name="connsiteX40" fmla="*/ 744358 w 1007900"/>
                  <a:gd name="connsiteY40" fmla="*/ 611457 h 2507560"/>
                  <a:gd name="connsiteX41" fmla="*/ 579145 w 1007900"/>
                  <a:gd name="connsiteY41" fmla="*/ 533529 h 2507560"/>
                  <a:gd name="connsiteX42" fmla="*/ 580065 w 1007900"/>
                  <a:gd name="connsiteY42" fmla="*/ 531075 h 2507560"/>
                  <a:gd name="connsiteX43" fmla="*/ 577918 w 1007900"/>
                  <a:gd name="connsiteY43" fmla="*/ 535983 h 2507560"/>
                  <a:gd name="connsiteX44" fmla="*/ 507200 w 1007900"/>
                  <a:gd name="connsiteY44" fmla="*/ 708253 h 2507560"/>
                  <a:gd name="connsiteX45" fmla="*/ 508120 w 1007900"/>
                  <a:gd name="connsiteY45" fmla="*/ 705338 h 2507560"/>
                  <a:gd name="connsiteX46" fmla="*/ 507046 w 1007900"/>
                  <a:gd name="connsiteY46" fmla="*/ 708253 h 2507560"/>
                  <a:gd name="connsiteX47" fmla="*/ 506433 w 1007900"/>
                  <a:gd name="connsiteY47" fmla="*/ 708253 h 2507560"/>
                  <a:gd name="connsiteX48" fmla="*/ 1007901 w 1007900"/>
                  <a:gd name="connsiteY48" fmla="*/ 524172 h 2507560"/>
                  <a:gd name="connsiteX49" fmla="*/ 1004066 w 1007900"/>
                  <a:gd name="connsiteY49" fmla="*/ 510826 h 2507560"/>
                  <a:gd name="connsiteX50" fmla="*/ 1001151 w 1007900"/>
                  <a:gd name="connsiteY50" fmla="*/ 503769 h 2507560"/>
                  <a:gd name="connsiteX51" fmla="*/ 997776 w 1007900"/>
                  <a:gd name="connsiteY51" fmla="*/ 496559 h 2507560"/>
                  <a:gd name="connsiteX52" fmla="*/ 988572 w 1007900"/>
                  <a:gd name="connsiteY52" fmla="*/ 481219 h 2507560"/>
                  <a:gd name="connsiteX53" fmla="*/ 983203 w 1007900"/>
                  <a:gd name="connsiteY53" fmla="*/ 473549 h 2507560"/>
                  <a:gd name="connsiteX54" fmla="*/ 961267 w 1007900"/>
                  <a:gd name="connsiteY54" fmla="*/ 446704 h 2507560"/>
                  <a:gd name="connsiteX55" fmla="*/ 961267 w 1007900"/>
                  <a:gd name="connsiteY55" fmla="*/ 446704 h 2507560"/>
                  <a:gd name="connsiteX56" fmla="*/ 912946 w 1007900"/>
                  <a:gd name="connsiteY56" fmla="*/ 396388 h 2507560"/>
                  <a:gd name="connsiteX57" fmla="*/ 904048 w 1007900"/>
                  <a:gd name="connsiteY57" fmla="*/ 387338 h 2507560"/>
                  <a:gd name="connsiteX58" fmla="*/ 840387 w 1007900"/>
                  <a:gd name="connsiteY58" fmla="*/ 327205 h 2507560"/>
                  <a:gd name="connsiteX59" fmla="*/ 823513 w 1007900"/>
                  <a:gd name="connsiteY59" fmla="*/ 311864 h 2507560"/>
                  <a:gd name="connsiteX60" fmla="*/ 786083 w 1007900"/>
                  <a:gd name="connsiteY60" fmla="*/ 278423 h 2507560"/>
                  <a:gd name="connsiteX61" fmla="*/ 778873 w 1007900"/>
                  <a:gd name="connsiteY61" fmla="*/ 272134 h 2507560"/>
                  <a:gd name="connsiteX62" fmla="*/ 765220 w 1007900"/>
                  <a:gd name="connsiteY62" fmla="*/ 260168 h 2507560"/>
                  <a:gd name="connsiteX63" fmla="*/ 747886 w 1007900"/>
                  <a:gd name="connsiteY63" fmla="*/ 242067 h 2507560"/>
                  <a:gd name="connsiteX64" fmla="*/ 747886 w 1007900"/>
                  <a:gd name="connsiteY64" fmla="*/ 242067 h 2507560"/>
                  <a:gd name="connsiteX65" fmla="*/ 745738 w 1007900"/>
                  <a:gd name="connsiteY65" fmla="*/ 240073 h 2507560"/>
                  <a:gd name="connsiteX66" fmla="*/ 735154 w 1007900"/>
                  <a:gd name="connsiteY66" fmla="*/ 228414 h 2507560"/>
                  <a:gd name="connsiteX67" fmla="*/ 730398 w 1007900"/>
                  <a:gd name="connsiteY67" fmla="*/ 223045 h 2507560"/>
                  <a:gd name="connsiteX68" fmla="*/ 708155 w 1007900"/>
                  <a:gd name="connsiteY68" fmla="*/ 198348 h 2507560"/>
                  <a:gd name="connsiteX69" fmla="*/ 700638 w 1007900"/>
                  <a:gd name="connsiteY69" fmla="*/ 189911 h 2507560"/>
                  <a:gd name="connsiteX70" fmla="*/ 673793 w 1007900"/>
                  <a:gd name="connsiteY70" fmla="*/ 160304 h 2507560"/>
                  <a:gd name="connsiteX71" fmla="*/ 666583 w 1007900"/>
                  <a:gd name="connsiteY71" fmla="*/ 152788 h 2507560"/>
                  <a:gd name="connsiteX72" fmla="*/ 664129 w 1007900"/>
                  <a:gd name="connsiteY72" fmla="*/ 150333 h 2507560"/>
                  <a:gd name="connsiteX73" fmla="*/ 662748 w 1007900"/>
                  <a:gd name="connsiteY73" fmla="*/ 148646 h 2507560"/>
                  <a:gd name="connsiteX74" fmla="*/ 662748 w 1007900"/>
                  <a:gd name="connsiteY74" fmla="*/ 148646 h 2507560"/>
                  <a:gd name="connsiteX75" fmla="*/ 661521 w 1007900"/>
                  <a:gd name="connsiteY75" fmla="*/ 147725 h 2507560"/>
                  <a:gd name="connsiteX76" fmla="*/ 660141 w 1007900"/>
                  <a:gd name="connsiteY76" fmla="*/ 146651 h 2507560"/>
                  <a:gd name="connsiteX77" fmla="*/ 656459 w 1007900"/>
                  <a:gd name="connsiteY77" fmla="*/ 144044 h 2507560"/>
                  <a:gd name="connsiteX78" fmla="*/ 651243 w 1007900"/>
                  <a:gd name="connsiteY78" fmla="*/ 141282 h 2507560"/>
                  <a:gd name="connsiteX79" fmla="*/ 651243 w 1007900"/>
                  <a:gd name="connsiteY79" fmla="*/ 141282 h 2507560"/>
                  <a:gd name="connsiteX80" fmla="*/ 649709 w 1007900"/>
                  <a:gd name="connsiteY80" fmla="*/ 141282 h 2507560"/>
                  <a:gd name="connsiteX81" fmla="*/ 647101 w 1007900"/>
                  <a:gd name="connsiteY81" fmla="*/ 140209 h 2507560"/>
                  <a:gd name="connsiteX82" fmla="*/ 628847 w 1007900"/>
                  <a:gd name="connsiteY82" fmla="*/ 133919 h 2507560"/>
                  <a:gd name="connsiteX83" fmla="*/ 621637 w 1007900"/>
                  <a:gd name="connsiteY83" fmla="*/ 131925 h 2507560"/>
                  <a:gd name="connsiteX84" fmla="*/ 613200 w 1007900"/>
                  <a:gd name="connsiteY84" fmla="*/ 129777 h 2507560"/>
                  <a:gd name="connsiteX85" fmla="*/ 599547 w 1007900"/>
                  <a:gd name="connsiteY85" fmla="*/ 126403 h 2507560"/>
                  <a:gd name="connsiteX86" fmla="*/ 594638 w 1007900"/>
                  <a:gd name="connsiteY86" fmla="*/ 125482 h 2507560"/>
                  <a:gd name="connsiteX87" fmla="*/ 594638 w 1007900"/>
                  <a:gd name="connsiteY87" fmla="*/ 125482 h 2507560"/>
                  <a:gd name="connsiteX88" fmla="*/ 572702 w 1007900"/>
                  <a:gd name="connsiteY88" fmla="*/ 120880 h 2507560"/>
                  <a:gd name="connsiteX89" fmla="*/ 518398 w 1007900"/>
                  <a:gd name="connsiteY89" fmla="*/ 111062 h 2507560"/>
                  <a:gd name="connsiteX90" fmla="*/ 495695 w 1007900"/>
                  <a:gd name="connsiteY90" fmla="*/ 106767 h 2507560"/>
                  <a:gd name="connsiteX91" fmla="*/ 460412 w 1007900"/>
                  <a:gd name="connsiteY91" fmla="*/ 78388 h 2507560"/>
                  <a:gd name="connsiteX92" fmla="*/ 460412 w 1007900"/>
                  <a:gd name="connsiteY92" fmla="*/ 78388 h 2507560"/>
                  <a:gd name="connsiteX93" fmla="*/ 460412 w 1007900"/>
                  <a:gd name="connsiteY93" fmla="*/ 78388 h 2507560"/>
                  <a:gd name="connsiteX94" fmla="*/ 440470 w 1007900"/>
                  <a:gd name="connsiteY94" fmla="*/ 27152 h 2507560"/>
                  <a:gd name="connsiteX95" fmla="*/ 439703 w 1007900"/>
                  <a:gd name="connsiteY95" fmla="*/ 19482 h 2507560"/>
                  <a:gd name="connsiteX96" fmla="*/ 439703 w 1007900"/>
                  <a:gd name="connsiteY96" fmla="*/ 19482 h 2507560"/>
                  <a:gd name="connsiteX97" fmla="*/ 439703 w 1007900"/>
                  <a:gd name="connsiteY97" fmla="*/ 17948 h 2507560"/>
                  <a:gd name="connsiteX98" fmla="*/ 439703 w 1007900"/>
                  <a:gd name="connsiteY98" fmla="*/ 17948 h 2507560"/>
                  <a:gd name="connsiteX99" fmla="*/ 439703 w 1007900"/>
                  <a:gd name="connsiteY99" fmla="*/ 12119 h 2507560"/>
                  <a:gd name="connsiteX100" fmla="*/ 439703 w 1007900"/>
                  <a:gd name="connsiteY100" fmla="*/ 0 h 2507560"/>
                  <a:gd name="connsiteX101" fmla="*/ 375735 w 1007900"/>
                  <a:gd name="connsiteY101" fmla="*/ 0 h 2507560"/>
                  <a:gd name="connsiteX102" fmla="*/ 368985 w 1007900"/>
                  <a:gd name="connsiteY102" fmla="*/ 0 h 2507560"/>
                  <a:gd name="connsiteX103" fmla="*/ 332016 w 1007900"/>
                  <a:gd name="connsiteY103" fmla="*/ 0 h 2507560"/>
                  <a:gd name="connsiteX104" fmla="*/ 323885 w 1007900"/>
                  <a:gd name="connsiteY104" fmla="*/ 0 h 2507560"/>
                  <a:gd name="connsiteX105" fmla="*/ 323885 w 1007900"/>
                  <a:gd name="connsiteY105" fmla="*/ 7517 h 2507560"/>
                  <a:gd name="connsiteX106" fmla="*/ 323885 w 1007900"/>
                  <a:gd name="connsiteY106" fmla="*/ 14880 h 2507560"/>
                  <a:gd name="connsiteX107" fmla="*/ 322965 w 1007900"/>
                  <a:gd name="connsiteY107" fmla="*/ 20402 h 2507560"/>
                  <a:gd name="connsiteX108" fmla="*/ 322965 w 1007900"/>
                  <a:gd name="connsiteY108" fmla="*/ 20402 h 2507560"/>
                  <a:gd name="connsiteX109" fmla="*/ 321431 w 1007900"/>
                  <a:gd name="connsiteY109" fmla="*/ 28993 h 2507560"/>
                  <a:gd name="connsiteX110" fmla="*/ 300568 w 1007900"/>
                  <a:gd name="connsiteY110" fmla="*/ 80689 h 2507560"/>
                  <a:gd name="connsiteX111" fmla="*/ 288296 w 1007900"/>
                  <a:gd name="connsiteY111" fmla="*/ 98790 h 2507560"/>
                  <a:gd name="connsiteX112" fmla="*/ 187819 w 1007900"/>
                  <a:gd name="connsiteY112" fmla="*/ 135913 h 2507560"/>
                  <a:gd name="connsiteX113" fmla="*/ 185824 w 1007900"/>
                  <a:gd name="connsiteY113" fmla="*/ 135913 h 2507560"/>
                  <a:gd name="connsiteX114" fmla="*/ 167109 w 1007900"/>
                  <a:gd name="connsiteY114" fmla="*/ 139288 h 2507560"/>
                  <a:gd name="connsiteX115" fmla="*/ 167109 w 1007900"/>
                  <a:gd name="connsiteY115" fmla="*/ 139288 h 2507560"/>
                  <a:gd name="connsiteX116" fmla="*/ 164808 w 1007900"/>
                  <a:gd name="connsiteY116" fmla="*/ 145731 h 2507560"/>
                  <a:gd name="connsiteX117" fmla="*/ 155298 w 1007900"/>
                  <a:gd name="connsiteY117" fmla="*/ 281951 h 2507560"/>
                  <a:gd name="connsiteX118" fmla="*/ 157292 w 1007900"/>
                  <a:gd name="connsiteY118" fmla="*/ 376446 h 2507560"/>
                  <a:gd name="connsiteX119" fmla="*/ 161587 w 1007900"/>
                  <a:gd name="connsiteY119" fmla="*/ 436733 h 2507560"/>
                  <a:gd name="connsiteX120" fmla="*/ 165575 w 1007900"/>
                  <a:gd name="connsiteY120" fmla="*/ 472015 h 2507560"/>
                  <a:gd name="connsiteX121" fmla="*/ 170484 w 1007900"/>
                  <a:gd name="connsiteY121" fmla="*/ 506837 h 2507560"/>
                  <a:gd name="connsiteX122" fmla="*/ 171558 w 1007900"/>
                  <a:gd name="connsiteY122" fmla="*/ 508525 h 2507560"/>
                  <a:gd name="connsiteX123" fmla="*/ 171558 w 1007900"/>
                  <a:gd name="connsiteY123" fmla="*/ 510365 h 2507560"/>
                  <a:gd name="connsiteX124" fmla="*/ 173246 w 1007900"/>
                  <a:gd name="connsiteY124" fmla="*/ 517882 h 2507560"/>
                  <a:gd name="connsiteX125" fmla="*/ 173246 w 1007900"/>
                  <a:gd name="connsiteY125" fmla="*/ 521871 h 2507560"/>
                  <a:gd name="connsiteX126" fmla="*/ 173246 w 1007900"/>
                  <a:gd name="connsiteY126" fmla="*/ 531381 h 2507560"/>
                  <a:gd name="connsiteX127" fmla="*/ 173246 w 1007900"/>
                  <a:gd name="connsiteY127" fmla="*/ 532762 h 2507560"/>
                  <a:gd name="connsiteX128" fmla="*/ 173246 w 1007900"/>
                  <a:gd name="connsiteY128" fmla="*/ 533989 h 2507560"/>
                  <a:gd name="connsiteX129" fmla="*/ 173246 w 1007900"/>
                  <a:gd name="connsiteY129" fmla="*/ 564669 h 2507560"/>
                  <a:gd name="connsiteX130" fmla="*/ 173246 w 1007900"/>
                  <a:gd name="connsiteY130" fmla="*/ 564669 h 2507560"/>
                  <a:gd name="connsiteX131" fmla="*/ 171251 w 1007900"/>
                  <a:gd name="connsiteY131" fmla="*/ 592282 h 2507560"/>
                  <a:gd name="connsiteX132" fmla="*/ 169411 w 1007900"/>
                  <a:gd name="connsiteY132" fmla="*/ 611917 h 2507560"/>
                  <a:gd name="connsiteX133" fmla="*/ 168030 w 1007900"/>
                  <a:gd name="connsiteY133" fmla="*/ 621888 h 2507560"/>
                  <a:gd name="connsiteX134" fmla="*/ 168030 w 1007900"/>
                  <a:gd name="connsiteY134" fmla="*/ 625110 h 2507560"/>
                  <a:gd name="connsiteX135" fmla="*/ 165729 w 1007900"/>
                  <a:gd name="connsiteY135" fmla="*/ 642137 h 2507560"/>
                  <a:gd name="connsiteX136" fmla="*/ 165729 w 1007900"/>
                  <a:gd name="connsiteY136" fmla="*/ 646739 h 2507560"/>
                  <a:gd name="connsiteX137" fmla="*/ 165729 w 1007900"/>
                  <a:gd name="connsiteY137" fmla="*/ 647660 h 2507560"/>
                  <a:gd name="connsiteX138" fmla="*/ 163428 w 1007900"/>
                  <a:gd name="connsiteY138" fmla="*/ 663000 h 2507560"/>
                  <a:gd name="connsiteX139" fmla="*/ 161894 w 1007900"/>
                  <a:gd name="connsiteY139" fmla="*/ 672664 h 2507560"/>
                  <a:gd name="connsiteX140" fmla="*/ 160206 w 1007900"/>
                  <a:gd name="connsiteY140" fmla="*/ 682482 h 2507560"/>
                  <a:gd name="connsiteX141" fmla="*/ 152536 w 1007900"/>
                  <a:gd name="connsiteY141" fmla="*/ 717457 h 2507560"/>
                  <a:gd name="connsiteX142" fmla="*/ 151463 w 1007900"/>
                  <a:gd name="connsiteY142" fmla="*/ 721139 h 2507560"/>
                  <a:gd name="connsiteX143" fmla="*/ 151463 w 1007900"/>
                  <a:gd name="connsiteY143" fmla="*/ 721139 h 2507560"/>
                  <a:gd name="connsiteX144" fmla="*/ 149315 w 1007900"/>
                  <a:gd name="connsiteY144" fmla="*/ 726814 h 2507560"/>
                  <a:gd name="connsiteX145" fmla="*/ 120322 w 1007900"/>
                  <a:gd name="connsiteY145" fmla="*/ 775136 h 2507560"/>
                  <a:gd name="connsiteX146" fmla="*/ 120322 w 1007900"/>
                  <a:gd name="connsiteY146" fmla="*/ 775136 h 2507560"/>
                  <a:gd name="connsiteX147" fmla="*/ 106516 w 1007900"/>
                  <a:gd name="connsiteY147" fmla="*/ 794311 h 2507560"/>
                  <a:gd name="connsiteX148" fmla="*/ 93937 w 1007900"/>
                  <a:gd name="connsiteY148" fmla="*/ 811952 h 2507560"/>
                  <a:gd name="connsiteX149" fmla="*/ 73535 w 1007900"/>
                  <a:gd name="connsiteY149" fmla="*/ 842632 h 2507560"/>
                  <a:gd name="connsiteX150" fmla="*/ 70160 w 1007900"/>
                  <a:gd name="connsiteY150" fmla="*/ 847694 h 2507560"/>
                  <a:gd name="connsiteX151" fmla="*/ 67706 w 1007900"/>
                  <a:gd name="connsiteY151" fmla="*/ 851990 h 2507560"/>
                  <a:gd name="connsiteX152" fmla="*/ 65098 w 1007900"/>
                  <a:gd name="connsiteY152" fmla="*/ 856438 h 2507560"/>
                  <a:gd name="connsiteX153" fmla="*/ 59575 w 1007900"/>
                  <a:gd name="connsiteY153" fmla="*/ 866103 h 2507560"/>
                  <a:gd name="connsiteX154" fmla="*/ 55127 w 1007900"/>
                  <a:gd name="connsiteY154" fmla="*/ 873926 h 2507560"/>
                  <a:gd name="connsiteX155" fmla="*/ 29355 w 1007900"/>
                  <a:gd name="connsiteY155" fmla="*/ 930224 h 2507560"/>
                  <a:gd name="connsiteX156" fmla="*/ 29355 w 1007900"/>
                  <a:gd name="connsiteY156" fmla="*/ 930991 h 2507560"/>
                  <a:gd name="connsiteX157" fmla="*/ 24446 w 1007900"/>
                  <a:gd name="connsiteY157" fmla="*/ 944951 h 2507560"/>
                  <a:gd name="connsiteX158" fmla="*/ 24446 w 1007900"/>
                  <a:gd name="connsiteY158" fmla="*/ 944951 h 2507560"/>
                  <a:gd name="connsiteX159" fmla="*/ 21992 w 1007900"/>
                  <a:gd name="connsiteY159" fmla="*/ 952467 h 2507560"/>
                  <a:gd name="connsiteX160" fmla="*/ 21992 w 1007900"/>
                  <a:gd name="connsiteY160" fmla="*/ 952467 h 2507560"/>
                  <a:gd name="connsiteX161" fmla="*/ 20918 w 1007900"/>
                  <a:gd name="connsiteY161" fmla="*/ 956149 h 2507560"/>
                  <a:gd name="connsiteX162" fmla="*/ 13862 w 1007900"/>
                  <a:gd name="connsiteY162" fmla="*/ 982074 h 2507560"/>
                  <a:gd name="connsiteX163" fmla="*/ 13862 w 1007900"/>
                  <a:gd name="connsiteY163" fmla="*/ 982074 h 2507560"/>
                  <a:gd name="connsiteX164" fmla="*/ 6192 w 1007900"/>
                  <a:gd name="connsiteY164" fmla="*/ 1020577 h 2507560"/>
                  <a:gd name="connsiteX165" fmla="*/ 6192 w 1007900"/>
                  <a:gd name="connsiteY165" fmla="*/ 1020577 h 2507560"/>
                  <a:gd name="connsiteX166" fmla="*/ 56 w 1007900"/>
                  <a:gd name="connsiteY166" fmla="*/ 1107096 h 2507560"/>
                  <a:gd name="connsiteX167" fmla="*/ 56 w 1007900"/>
                  <a:gd name="connsiteY167" fmla="*/ 1130106 h 2507560"/>
                  <a:gd name="connsiteX168" fmla="*/ 78597 w 1007900"/>
                  <a:gd name="connsiteY168" fmla="*/ 1611632 h 2507560"/>
                  <a:gd name="connsiteX169" fmla="*/ 84273 w 1007900"/>
                  <a:gd name="connsiteY169" fmla="*/ 1632341 h 2507560"/>
                  <a:gd name="connsiteX170" fmla="*/ 118328 w 1007900"/>
                  <a:gd name="connsiteY170" fmla="*/ 1770402 h 2507560"/>
                  <a:gd name="connsiteX171" fmla="*/ 118328 w 1007900"/>
                  <a:gd name="connsiteY171" fmla="*/ 1959852 h 2507560"/>
                  <a:gd name="connsiteX172" fmla="*/ 236447 w 1007900"/>
                  <a:gd name="connsiteY172" fmla="*/ 2363758 h 2507560"/>
                  <a:gd name="connsiteX173" fmla="*/ 224635 w 1007900"/>
                  <a:gd name="connsiteY173" fmla="*/ 2466076 h 2507560"/>
                  <a:gd name="connsiteX174" fmla="*/ 224635 w 1007900"/>
                  <a:gd name="connsiteY174" fmla="*/ 2467303 h 2507560"/>
                  <a:gd name="connsiteX175" fmla="*/ 224635 w 1007900"/>
                  <a:gd name="connsiteY175" fmla="*/ 2470985 h 2507560"/>
                  <a:gd name="connsiteX176" fmla="*/ 224635 w 1007900"/>
                  <a:gd name="connsiteY176" fmla="*/ 2470985 h 2507560"/>
                  <a:gd name="connsiteX177" fmla="*/ 224635 w 1007900"/>
                  <a:gd name="connsiteY177" fmla="*/ 2472212 h 2507560"/>
                  <a:gd name="connsiteX178" fmla="*/ 225402 w 1007900"/>
                  <a:gd name="connsiteY178" fmla="*/ 2475587 h 2507560"/>
                  <a:gd name="connsiteX179" fmla="*/ 226782 w 1007900"/>
                  <a:gd name="connsiteY179" fmla="*/ 2479882 h 2507560"/>
                  <a:gd name="connsiteX180" fmla="*/ 226782 w 1007900"/>
                  <a:gd name="connsiteY180" fmla="*/ 2480802 h 2507560"/>
                  <a:gd name="connsiteX181" fmla="*/ 228470 w 1007900"/>
                  <a:gd name="connsiteY181" fmla="*/ 2483870 h 2507560"/>
                  <a:gd name="connsiteX182" fmla="*/ 228470 w 1007900"/>
                  <a:gd name="connsiteY182" fmla="*/ 2483870 h 2507560"/>
                  <a:gd name="connsiteX183" fmla="*/ 230464 w 1007900"/>
                  <a:gd name="connsiteY183" fmla="*/ 2487399 h 2507560"/>
                  <a:gd name="connsiteX184" fmla="*/ 232152 w 1007900"/>
                  <a:gd name="connsiteY184" fmla="*/ 2489240 h 2507560"/>
                  <a:gd name="connsiteX185" fmla="*/ 236447 w 1007900"/>
                  <a:gd name="connsiteY185" fmla="*/ 2493995 h 2507560"/>
                  <a:gd name="connsiteX186" fmla="*/ 244117 w 1007900"/>
                  <a:gd name="connsiteY186" fmla="*/ 2499671 h 2507560"/>
                  <a:gd name="connsiteX187" fmla="*/ 247032 w 1007900"/>
                  <a:gd name="connsiteY187" fmla="*/ 2501205 h 2507560"/>
                  <a:gd name="connsiteX188" fmla="*/ 251940 w 1007900"/>
                  <a:gd name="connsiteY188" fmla="*/ 2503506 h 2507560"/>
                  <a:gd name="connsiteX189" fmla="*/ 267280 w 1007900"/>
                  <a:gd name="connsiteY189" fmla="*/ 2507341 h 2507560"/>
                  <a:gd name="connsiteX190" fmla="*/ 269428 w 1007900"/>
                  <a:gd name="connsiteY190" fmla="*/ 2507341 h 2507560"/>
                  <a:gd name="connsiteX191" fmla="*/ 270962 w 1007900"/>
                  <a:gd name="connsiteY191" fmla="*/ 2507341 h 2507560"/>
                  <a:gd name="connsiteX192" fmla="*/ 293052 w 1007900"/>
                  <a:gd name="connsiteY192" fmla="*/ 2504887 h 2507560"/>
                  <a:gd name="connsiteX193" fmla="*/ 298574 w 1007900"/>
                  <a:gd name="connsiteY193" fmla="*/ 2502892 h 2507560"/>
                  <a:gd name="connsiteX194" fmla="*/ 303636 w 1007900"/>
                  <a:gd name="connsiteY194" fmla="*/ 2500131 h 2507560"/>
                  <a:gd name="connsiteX195" fmla="*/ 308238 w 1007900"/>
                  <a:gd name="connsiteY195" fmla="*/ 2496910 h 2507560"/>
                  <a:gd name="connsiteX196" fmla="*/ 312380 w 1007900"/>
                  <a:gd name="connsiteY196" fmla="*/ 2492921 h 2507560"/>
                  <a:gd name="connsiteX197" fmla="*/ 316215 w 1007900"/>
                  <a:gd name="connsiteY197" fmla="*/ 2487859 h 2507560"/>
                  <a:gd name="connsiteX198" fmla="*/ 319437 w 1007900"/>
                  <a:gd name="connsiteY198" fmla="*/ 2481263 h 2507560"/>
                  <a:gd name="connsiteX199" fmla="*/ 321124 w 1007900"/>
                  <a:gd name="connsiteY199" fmla="*/ 2475434 h 2507560"/>
                  <a:gd name="connsiteX200" fmla="*/ 321124 w 1007900"/>
                  <a:gd name="connsiteY200" fmla="*/ 2471905 h 2507560"/>
                  <a:gd name="connsiteX201" fmla="*/ 321124 w 1007900"/>
                  <a:gd name="connsiteY201" fmla="*/ 2470832 h 2507560"/>
                  <a:gd name="connsiteX202" fmla="*/ 321124 w 1007900"/>
                  <a:gd name="connsiteY202" fmla="*/ 2469911 h 2507560"/>
                  <a:gd name="connsiteX203" fmla="*/ 321124 w 1007900"/>
                  <a:gd name="connsiteY203" fmla="*/ 2465462 h 2507560"/>
                  <a:gd name="connsiteX204" fmla="*/ 321124 w 1007900"/>
                  <a:gd name="connsiteY204" fmla="*/ 2465462 h 2507560"/>
                  <a:gd name="connsiteX205" fmla="*/ 290444 w 1007900"/>
                  <a:gd name="connsiteY205" fmla="*/ 2225543 h 2507560"/>
                  <a:gd name="connsiteX206" fmla="*/ 273263 w 1007900"/>
                  <a:gd name="connsiteY206" fmla="*/ 1856000 h 2507560"/>
                  <a:gd name="connsiteX207" fmla="*/ 270962 w 1007900"/>
                  <a:gd name="connsiteY207" fmla="*/ 1661027 h 2507560"/>
                  <a:gd name="connsiteX208" fmla="*/ 270962 w 1007900"/>
                  <a:gd name="connsiteY208" fmla="*/ 1649522 h 2507560"/>
                  <a:gd name="connsiteX209" fmla="*/ 270962 w 1007900"/>
                  <a:gd name="connsiteY209" fmla="*/ 1647374 h 2507560"/>
                  <a:gd name="connsiteX210" fmla="*/ 270962 w 1007900"/>
                  <a:gd name="connsiteY210" fmla="*/ 1639704 h 2507560"/>
                  <a:gd name="connsiteX211" fmla="*/ 268814 w 1007900"/>
                  <a:gd name="connsiteY211" fmla="*/ 1578344 h 2507560"/>
                  <a:gd name="connsiteX212" fmla="*/ 268814 w 1007900"/>
                  <a:gd name="connsiteY212" fmla="*/ 1576043 h 2507560"/>
                  <a:gd name="connsiteX213" fmla="*/ 268814 w 1007900"/>
                  <a:gd name="connsiteY213" fmla="*/ 1576043 h 2507560"/>
                  <a:gd name="connsiteX214" fmla="*/ 268047 w 1007900"/>
                  <a:gd name="connsiteY214" fmla="*/ 1562697 h 2507560"/>
                  <a:gd name="connsiteX215" fmla="*/ 261605 w 1007900"/>
                  <a:gd name="connsiteY215" fmla="*/ 1439209 h 2507560"/>
                  <a:gd name="connsiteX216" fmla="*/ 258997 w 1007900"/>
                  <a:gd name="connsiteY216" fmla="*/ 1391195 h 2507560"/>
                  <a:gd name="connsiteX217" fmla="*/ 253781 w 1007900"/>
                  <a:gd name="connsiteY217" fmla="*/ 1288416 h 2507560"/>
                  <a:gd name="connsiteX218" fmla="*/ 252094 w 1007900"/>
                  <a:gd name="connsiteY218" fmla="*/ 1250679 h 2507560"/>
                  <a:gd name="connsiteX219" fmla="*/ 252094 w 1007900"/>
                  <a:gd name="connsiteY219" fmla="*/ 1248838 h 2507560"/>
                  <a:gd name="connsiteX220" fmla="*/ 249946 w 1007900"/>
                  <a:gd name="connsiteY220" fmla="*/ 1144679 h 2507560"/>
                  <a:gd name="connsiteX221" fmla="*/ 284155 w 1007900"/>
                  <a:gd name="connsiteY221" fmla="*/ 1146980 h 2507560"/>
                  <a:gd name="connsiteX222" fmla="*/ 288296 w 1007900"/>
                  <a:gd name="connsiteY222" fmla="*/ 1502564 h 2507560"/>
                  <a:gd name="connsiteX223" fmla="*/ 288296 w 1007900"/>
                  <a:gd name="connsiteY223" fmla="*/ 1505785 h 2507560"/>
                  <a:gd name="connsiteX224" fmla="*/ 286609 w 1007900"/>
                  <a:gd name="connsiteY224" fmla="*/ 1589849 h 2507560"/>
                  <a:gd name="connsiteX225" fmla="*/ 286609 w 1007900"/>
                  <a:gd name="connsiteY225" fmla="*/ 1589849 h 2507560"/>
                  <a:gd name="connsiteX226" fmla="*/ 286609 w 1007900"/>
                  <a:gd name="connsiteY226" fmla="*/ 1591536 h 2507560"/>
                  <a:gd name="connsiteX227" fmla="*/ 284155 w 1007900"/>
                  <a:gd name="connsiteY227" fmla="*/ 1619916 h 2507560"/>
                  <a:gd name="connsiteX228" fmla="*/ 284155 w 1007900"/>
                  <a:gd name="connsiteY228" fmla="*/ 1619916 h 2507560"/>
                  <a:gd name="connsiteX229" fmla="*/ 284155 w 1007900"/>
                  <a:gd name="connsiteY229" fmla="*/ 1639398 h 2507560"/>
                  <a:gd name="connsiteX230" fmla="*/ 286609 w 1007900"/>
                  <a:gd name="connsiteY230" fmla="*/ 1666856 h 2507560"/>
                  <a:gd name="connsiteX231" fmla="*/ 307471 w 1007900"/>
                  <a:gd name="connsiteY231" fmla="*/ 1780680 h 2507560"/>
                  <a:gd name="connsiteX232" fmla="*/ 307471 w 1007900"/>
                  <a:gd name="connsiteY232" fmla="*/ 1950341 h 2507560"/>
                  <a:gd name="connsiteX233" fmla="*/ 346129 w 1007900"/>
                  <a:gd name="connsiteY233" fmla="*/ 2386768 h 2507560"/>
                  <a:gd name="connsiteX234" fmla="*/ 341987 w 1007900"/>
                  <a:gd name="connsiteY234" fmla="*/ 2441225 h 2507560"/>
                  <a:gd name="connsiteX235" fmla="*/ 341987 w 1007900"/>
                  <a:gd name="connsiteY235" fmla="*/ 2441225 h 2507560"/>
                  <a:gd name="connsiteX236" fmla="*/ 341987 w 1007900"/>
                  <a:gd name="connsiteY236" fmla="*/ 2459326 h 2507560"/>
                  <a:gd name="connsiteX237" fmla="*/ 427584 w 1007900"/>
                  <a:gd name="connsiteY237" fmla="*/ 2477121 h 2507560"/>
                  <a:gd name="connsiteX238" fmla="*/ 441544 w 1007900"/>
                  <a:gd name="connsiteY238" fmla="*/ 2469144 h 2507560"/>
                  <a:gd name="connsiteX239" fmla="*/ 451975 w 1007900"/>
                  <a:gd name="connsiteY239" fmla="*/ 2457792 h 2507560"/>
                  <a:gd name="connsiteX240" fmla="*/ 453049 w 1007900"/>
                  <a:gd name="connsiteY240" fmla="*/ 2455798 h 2507560"/>
                  <a:gd name="connsiteX241" fmla="*/ 453049 w 1007900"/>
                  <a:gd name="connsiteY241" fmla="*/ 2453497 h 2507560"/>
                  <a:gd name="connsiteX242" fmla="*/ 454430 w 1007900"/>
                  <a:gd name="connsiteY242" fmla="*/ 2448895 h 2507560"/>
                  <a:gd name="connsiteX243" fmla="*/ 416693 w 1007900"/>
                  <a:gd name="connsiteY243" fmla="*/ 2326174 h 2507560"/>
                  <a:gd name="connsiteX244" fmla="*/ 475599 w 1007900"/>
                  <a:gd name="connsiteY244" fmla="*/ 1843114 h 2507560"/>
                  <a:gd name="connsiteX245" fmla="*/ 452129 w 1007900"/>
                  <a:gd name="connsiteY245" fmla="*/ 1705053 h 2507560"/>
                  <a:gd name="connsiteX246" fmla="*/ 469003 w 1007900"/>
                  <a:gd name="connsiteY246" fmla="*/ 1622523 h 2507560"/>
                  <a:gd name="connsiteX247" fmla="*/ 540181 w 1007900"/>
                  <a:gd name="connsiteY247" fmla="*/ 1299001 h 2507560"/>
                  <a:gd name="connsiteX248" fmla="*/ 544476 w 1007900"/>
                  <a:gd name="connsiteY248" fmla="*/ 1019044 h 2507560"/>
                  <a:gd name="connsiteX249" fmla="*/ 542789 w 1007900"/>
                  <a:gd name="connsiteY249" fmla="*/ 996340 h 2507560"/>
                  <a:gd name="connsiteX250" fmla="*/ 542789 w 1007900"/>
                  <a:gd name="connsiteY250" fmla="*/ 995266 h 2507560"/>
                  <a:gd name="connsiteX251" fmla="*/ 535425 w 1007900"/>
                  <a:gd name="connsiteY251" fmla="*/ 932065 h 2507560"/>
                  <a:gd name="connsiteX252" fmla="*/ 531590 w 1007900"/>
                  <a:gd name="connsiteY252" fmla="*/ 907521 h 2507560"/>
                  <a:gd name="connsiteX253" fmla="*/ 513796 w 1007900"/>
                  <a:gd name="connsiteY253" fmla="*/ 834349 h 2507560"/>
                  <a:gd name="connsiteX254" fmla="*/ 517017 w 1007900"/>
                  <a:gd name="connsiteY254" fmla="*/ 836496 h 2507560"/>
                  <a:gd name="connsiteX255" fmla="*/ 578378 w 1007900"/>
                  <a:gd name="connsiteY255" fmla="*/ 850916 h 2507560"/>
                  <a:gd name="connsiteX256" fmla="*/ 598013 w 1007900"/>
                  <a:gd name="connsiteY256" fmla="*/ 835576 h 2507560"/>
                  <a:gd name="connsiteX257" fmla="*/ 609825 w 1007900"/>
                  <a:gd name="connsiteY257" fmla="*/ 826065 h 2507560"/>
                  <a:gd name="connsiteX258" fmla="*/ 654311 w 1007900"/>
                  <a:gd name="connsiteY258" fmla="*/ 789556 h 2507560"/>
                  <a:gd name="connsiteX259" fmla="*/ 668578 w 1007900"/>
                  <a:gd name="connsiteY259" fmla="*/ 776977 h 2507560"/>
                  <a:gd name="connsiteX260" fmla="*/ 674407 w 1007900"/>
                  <a:gd name="connsiteY260" fmla="*/ 772528 h 2507560"/>
                  <a:gd name="connsiteX261" fmla="*/ 730245 w 1007900"/>
                  <a:gd name="connsiteY261" fmla="*/ 737859 h 2507560"/>
                  <a:gd name="connsiteX262" fmla="*/ 736228 w 1007900"/>
                  <a:gd name="connsiteY262" fmla="*/ 734331 h 2507560"/>
                  <a:gd name="connsiteX263" fmla="*/ 761079 w 1007900"/>
                  <a:gd name="connsiteY263" fmla="*/ 720065 h 2507560"/>
                  <a:gd name="connsiteX264" fmla="*/ 787770 w 1007900"/>
                  <a:gd name="connsiteY264" fmla="*/ 704725 h 2507560"/>
                  <a:gd name="connsiteX265" fmla="*/ 793753 w 1007900"/>
                  <a:gd name="connsiteY265" fmla="*/ 701196 h 2507560"/>
                  <a:gd name="connsiteX266" fmla="*/ 799889 w 1007900"/>
                  <a:gd name="connsiteY266" fmla="*/ 697668 h 2507560"/>
                  <a:gd name="connsiteX267" fmla="*/ 815229 w 1007900"/>
                  <a:gd name="connsiteY267" fmla="*/ 689231 h 2507560"/>
                  <a:gd name="connsiteX268" fmla="*/ 829035 w 1007900"/>
                  <a:gd name="connsiteY268" fmla="*/ 681561 h 2507560"/>
                  <a:gd name="connsiteX269" fmla="*/ 908190 w 1007900"/>
                  <a:gd name="connsiteY269" fmla="*/ 635541 h 2507560"/>
                  <a:gd name="connsiteX270" fmla="*/ 915707 w 1007900"/>
                  <a:gd name="connsiteY270" fmla="*/ 631246 h 2507560"/>
                  <a:gd name="connsiteX271" fmla="*/ 935649 w 1007900"/>
                  <a:gd name="connsiteY271" fmla="*/ 619280 h 2507560"/>
                  <a:gd name="connsiteX272" fmla="*/ 989339 w 1007900"/>
                  <a:gd name="connsiteY272" fmla="*/ 578169 h 2507560"/>
                  <a:gd name="connsiteX273" fmla="*/ 1000538 w 1007900"/>
                  <a:gd name="connsiteY273" fmla="*/ 562829 h 2507560"/>
                  <a:gd name="connsiteX274" fmla="*/ 1005140 w 1007900"/>
                  <a:gd name="connsiteY274" fmla="*/ 552091 h 2507560"/>
                  <a:gd name="connsiteX275" fmla="*/ 1005140 w 1007900"/>
                  <a:gd name="connsiteY275" fmla="*/ 552091 h 2507560"/>
                  <a:gd name="connsiteX276" fmla="*/ 1006674 w 1007900"/>
                  <a:gd name="connsiteY276" fmla="*/ 546568 h 2507560"/>
                  <a:gd name="connsiteX277" fmla="*/ 1007594 w 1007900"/>
                  <a:gd name="connsiteY277" fmla="*/ 540585 h 2507560"/>
                  <a:gd name="connsiteX278" fmla="*/ 1007594 w 1007900"/>
                  <a:gd name="connsiteY278" fmla="*/ 535370 h 2507560"/>
                  <a:gd name="connsiteX279" fmla="*/ 1007134 w 1007900"/>
                  <a:gd name="connsiteY279" fmla="*/ 523865 h 2507560"/>
                  <a:gd name="connsiteX280" fmla="*/ 761692 w 1007900"/>
                  <a:gd name="connsiteY280" fmla="*/ 595963 h 2507560"/>
                  <a:gd name="connsiteX281" fmla="*/ 757857 w 1007900"/>
                  <a:gd name="connsiteY281" fmla="*/ 599491 h 2507560"/>
                  <a:gd name="connsiteX282" fmla="*/ 757857 w 1007900"/>
                  <a:gd name="connsiteY282" fmla="*/ 599491 h 2507560"/>
                  <a:gd name="connsiteX283" fmla="*/ 745125 w 1007900"/>
                  <a:gd name="connsiteY283" fmla="*/ 610997 h 2507560"/>
                  <a:gd name="connsiteX284" fmla="*/ 740523 w 1007900"/>
                  <a:gd name="connsiteY284" fmla="*/ 615445 h 2507560"/>
                  <a:gd name="connsiteX285" fmla="*/ 674100 w 1007900"/>
                  <a:gd name="connsiteY285" fmla="*/ 672817 h 2507560"/>
                  <a:gd name="connsiteX286" fmla="*/ 658760 w 1007900"/>
                  <a:gd name="connsiteY286" fmla="*/ 683862 h 2507560"/>
                  <a:gd name="connsiteX287" fmla="*/ 635443 w 1007900"/>
                  <a:gd name="connsiteY287" fmla="*/ 699202 h 2507560"/>
                  <a:gd name="connsiteX288" fmla="*/ 631761 w 1007900"/>
                  <a:gd name="connsiteY288" fmla="*/ 701196 h 2507560"/>
                  <a:gd name="connsiteX289" fmla="*/ 625012 w 1007900"/>
                  <a:gd name="connsiteY289" fmla="*/ 703958 h 2507560"/>
                  <a:gd name="connsiteX290" fmla="*/ 625012 w 1007900"/>
                  <a:gd name="connsiteY290" fmla="*/ 703958 h 2507560"/>
                  <a:gd name="connsiteX291" fmla="*/ 620103 w 1007900"/>
                  <a:gd name="connsiteY291" fmla="*/ 704725 h 2507560"/>
                  <a:gd name="connsiteX292" fmla="*/ 588042 w 1007900"/>
                  <a:gd name="connsiteY292" fmla="*/ 704725 h 2507560"/>
                  <a:gd name="connsiteX293" fmla="*/ 516097 w 1007900"/>
                  <a:gd name="connsiteY293" fmla="*/ 716843 h 2507560"/>
                  <a:gd name="connsiteX294" fmla="*/ 505972 w 1007900"/>
                  <a:gd name="connsiteY294" fmla="*/ 728042 h 2507560"/>
                  <a:gd name="connsiteX295" fmla="*/ 504285 w 1007900"/>
                  <a:gd name="connsiteY295" fmla="*/ 732797 h 2507560"/>
                  <a:gd name="connsiteX296" fmla="*/ 502904 w 1007900"/>
                  <a:gd name="connsiteY296" fmla="*/ 738013 h 2507560"/>
                  <a:gd name="connsiteX297" fmla="*/ 502904 w 1007900"/>
                  <a:gd name="connsiteY297" fmla="*/ 738933 h 2507560"/>
                  <a:gd name="connsiteX298" fmla="*/ 502904 w 1007900"/>
                  <a:gd name="connsiteY298" fmla="*/ 741541 h 2507560"/>
                  <a:gd name="connsiteX299" fmla="*/ 502904 w 1007900"/>
                  <a:gd name="connsiteY299" fmla="*/ 742768 h 2507560"/>
                  <a:gd name="connsiteX300" fmla="*/ 502904 w 1007900"/>
                  <a:gd name="connsiteY300" fmla="*/ 742768 h 2507560"/>
                  <a:gd name="connsiteX301" fmla="*/ 502904 w 1007900"/>
                  <a:gd name="connsiteY301" fmla="*/ 743995 h 2507560"/>
                  <a:gd name="connsiteX302" fmla="*/ 501524 w 1007900"/>
                  <a:gd name="connsiteY302" fmla="*/ 764704 h 2507560"/>
                  <a:gd name="connsiteX303" fmla="*/ 501524 w 1007900"/>
                  <a:gd name="connsiteY303" fmla="*/ 754120 h 2507560"/>
                  <a:gd name="connsiteX304" fmla="*/ 504899 w 1007900"/>
                  <a:gd name="connsiteY304" fmla="*/ 719451 h 2507560"/>
                  <a:gd name="connsiteX305" fmla="*/ 504899 w 1007900"/>
                  <a:gd name="connsiteY305" fmla="*/ 717764 h 2507560"/>
                  <a:gd name="connsiteX306" fmla="*/ 504899 w 1007900"/>
                  <a:gd name="connsiteY306" fmla="*/ 716690 h 2507560"/>
                  <a:gd name="connsiteX307" fmla="*/ 504899 w 1007900"/>
                  <a:gd name="connsiteY307" fmla="*/ 716690 h 2507560"/>
                  <a:gd name="connsiteX308" fmla="*/ 504899 w 1007900"/>
                  <a:gd name="connsiteY308" fmla="*/ 714082 h 2507560"/>
                  <a:gd name="connsiteX309" fmla="*/ 504899 w 1007900"/>
                  <a:gd name="connsiteY309" fmla="*/ 713162 h 2507560"/>
                  <a:gd name="connsiteX310" fmla="*/ 505819 w 1007900"/>
                  <a:gd name="connsiteY310" fmla="*/ 709787 h 2507560"/>
                  <a:gd name="connsiteX311" fmla="*/ 505819 w 1007900"/>
                  <a:gd name="connsiteY311" fmla="*/ 708099 h 2507560"/>
                  <a:gd name="connsiteX312" fmla="*/ 506739 w 1007900"/>
                  <a:gd name="connsiteY312" fmla="*/ 705185 h 2507560"/>
                  <a:gd name="connsiteX313" fmla="*/ 507813 w 1007900"/>
                  <a:gd name="connsiteY313" fmla="*/ 702117 h 2507560"/>
                  <a:gd name="connsiteX314" fmla="*/ 508734 w 1007900"/>
                  <a:gd name="connsiteY314" fmla="*/ 699509 h 2507560"/>
                  <a:gd name="connsiteX315" fmla="*/ 509654 w 1007900"/>
                  <a:gd name="connsiteY315" fmla="*/ 697208 h 2507560"/>
                  <a:gd name="connsiteX316" fmla="*/ 511035 w 1007900"/>
                  <a:gd name="connsiteY316" fmla="*/ 692759 h 2507560"/>
                  <a:gd name="connsiteX317" fmla="*/ 511035 w 1007900"/>
                  <a:gd name="connsiteY317" fmla="*/ 692759 h 2507560"/>
                  <a:gd name="connsiteX318" fmla="*/ 515790 w 1007900"/>
                  <a:gd name="connsiteY318" fmla="*/ 680948 h 2507560"/>
                  <a:gd name="connsiteX319" fmla="*/ 516864 w 1007900"/>
                  <a:gd name="connsiteY319" fmla="*/ 677419 h 2507560"/>
                  <a:gd name="connsiteX320" fmla="*/ 517631 w 1007900"/>
                  <a:gd name="connsiteY320" fmla="*/ 675425 h 2507560"/>
                  <a:gd name="connsiteX321" fmla="*/ 517631 w 1007900"/>
                  <a:gd name="connsiteY321" fmla="*/ 675425 h 2507560"/>
                  <a:gd name="connsiteX322" fmla="*/ 520852 w 1007900"/>
                  <a:gd name="connsiteY322" fmla="*/ 667908 h 2507560"/>
                  <a:gd name="connsiteX323" fmla="*/ 520852 w 1007900"/>
                  <a:gd name="connsiteY323" fmla="*/ 667908 h 2507560"/>
                  <a:gd name="connsiteX324" fmla="*/ 524074 w 1007900"/>
                  <a:gd name="connsiteY324" fmla="*/ 659932 h 2507560"/>
                  <a:gd name="connsiteX325" fmla="*/ 525454 w 1007900"/>
                  <a:gd name="connsiteY325" fmla="*/ 656557 h 2507560"/>
                  <a:gd name="connsiteX326" fmla="*/ 525454 w 1007900"/>
                  <a:gd name="connsiteY326" fmla="*/ 655483 h 2507560"/>
                  <a:gd name="connsiteX327" fmla="*/ 525454 w 1007900"/>
                  <a:gd name="connsiteY327" fmla="*/ 655483 h 2507560"/>
                  <a:gd name="connsiteX328" fmla="*/ 530670 w 1007900"/>
                  <a:gd name="connsiteY328" fmla="*/ 642904 h 2507560"/>
                  <a:gd name="connsiteX329" fmla="*/ 532051 w 1007900"/>
                  <a:gd name="connsiteY329" fmla="*/ 639683 h 2507560"/>
                  <a:gd name="connsiteX330" fmla="*/ 538340 w 1007900"/>
                  <a:gd name="connsiteY330" fmla="*/ 624342 h 2507560"/>
                  <a:gd name="connsiteX331" fmla="*/ 542175 w 1007900"/>
                  <a:gd name="connsiteY331" fmla="*/ 615138 h 2507560"/>
                  <a:gd name="connsiteX332" fmla="*/ 553834 w 1007900"/>
                  <a:gd name="connsiteY332" fmla="*/ 587833 h 2507560"/>
                  <a:gd name="connsiteX333" fmla="*/ 554754 w 1007900"/>
                  <a:gd name="connsiteY333" fmla="*/ 585532 h 2507560"/>
                  <a:gd name="connsiteX334" fmla="*/ 556288 w 1007900"/>
                  <a:gd name="connsiteY334" fmla="*/ 581697 h 2507560"/>
                  <a:gd name="connsiteX335" fmla="*/ 559203 w 1007900"/>
                  <a:gd name="connsiteY335" fmla="*/ 575407 h 2507560"/>
                  <a:gd name="connsiteX336" fmla="*/ 563345 w 1007900"/>
                  <a:gd name="connsiteY336" fmla="*/ 565437 h 2507560"/>
                  <a:gd name="connsiteX337" fmla="*/ 563345 w 1007900"/>
                  <a:gd name="connsiteY337" fmla="*/ 565437 h 2507560"/>
                  <a:gd name="connsiteX338" fmla="*/ 570248 w 1007900"/>
                  <a:gd name="connsiteY338" fmla="*/ 548869 h 2507560"/>
                  <a:gd name="connsiteX339" fmla="*/ 571782 w 1007900"/>
                  <a:gd name="connsiteY339" fmla="*/ 545188 h 2507560"/>
                  <a:gd name="connsiteX340" fmla="*/ 571782 w 1007900"/>
                  <a:gd name="connsiteY340" fmla="*/ 545188 h 2507560"/>
                  <a:gd name="connsiteX341" fmla="*/ 575003 w 1007900"/>
                  <a:gd name="connsiteY341" fmla="*/ 537364 h 2507560"/>
                  <a:gd name="connsiteX342" fmla="*/ 576230 w 1007900"/>
                  <a:gd name="connsiteY342" fmla="*/ 534910 h 2507560"/>
                  <a:gd name="connsiteX343" fmla="*/ 577151 w 1007900"/>
                  <a:gd name="connsiteY343" fmla="*/ 532455 h 2507560"/>
                  <a:gd name="connsiteX344" fmla="*/ 588042 w 1007900"/>
                  <a:gd name="connsiteY344" fmla="*/ 506530 h 2507560"/>
                  <a:gd name="connsiteX345" fmla="*/ 588042 w 1007900"/>
                  <a:gd name="connsiteY345" fmla="*/ 505150 h 2507560"/>
                  <a:gd name="connsiteX346" fmla="*/ 588042 w 1007900"/>
                  <a:gd name="connsiteY346" fmla="*/ 503923 h 2507560"/>
                  <a:gd name="connsiteX347" fmla="*/ 589576 w 1007900"/>
                  <a:gd name="connsiteY347" fmla="*/ 500241 h 2507560"/>
                  <a:gd name="connsiteX348" fmla="*/ 589576 w 1007900"/>
                  <a:gd name="connsiteY348" fmla="*/ 498860 h 2507560"/>
                  <a:gd name="connsiteX349" fmla="*/ 589576 w 1007900"/>
                  <a:gd name="connsiteY349" fmla="*/ 496713 h 2507560"/>
                  <a:gd name="connsiteX350" fmla="*/ 594792 w 1007900"/>
                  <a:gd name="connsiteY350" fmla="*/ 484287 h 2507560"/>
                  <a:gd name="connsiteX351" fmla="*/ 596019 w 1007900"/>
                  <a:gd name="connsiteY351" fmla="*/ 481066 h 2507560"/>
                  <a:gd name="connsiteX352" fmla="*/ 598013 w 1007900"/>
                  <a:gd name="connsiteY352" fmla="*/ 476464 h 2507560"/>
                  <a:gd name="connsiteX353" fmla="*/ 605990 w 1007900"/>
                  <a:gd name="connsiteY353" fmla="*/ 456675 h 2507560"/>
                  <a:gd name="connsiteX354" fmla="*/ 605990 w 1007900"/>
                  <a:gd name="connsiteY354" fmla="*/ 455448 h 2507560"/>
                  <a:gd name="connsiteX355" fmla="*/ 606910 w 1007900"/>
                  <a:gd name="connsiteY355" fmla="*/ 453147 h 2507560"/>
                  <a:gd name="connsiteX356" fmla="*/ 606910 w 1007900"/>
                  <a:gd name="connsiteY356" fmla="*/ 453147 h 2507560"/>
                  <a:gd name="connsiteX357" fmla="*/ 616421 w 1007900"/>
                  <a:gd name="connsiteY357" fmla="*/ 428603 h 2507560"/>
                  <a:gd name="connsiteX358" fmla="*/ 616421 w 1007900"/>
                  <a:gd name="connsiteY358" fmla="*/ 428603 h 2507560"/>
                  <a:gd name="connsiteX359" fmla="*/ 633142 w 1007900"/>
                  <a:gd name="connsiteY359" fmla="*/ 379514 h 2507560"/>
                  <a:gd name="connsiteX360" fmla="*/ 633142 w 1007900"/>
                  <a:gd name="connsiteY360" fmla="*/ 379514 h 2507560"/>
                  <a:gd name="connsiteX361" fmla="*/ 633142 w 1007900"/>
                  <a:gd name="connsiteY361" fmla="*/ 379514 h 2507560"/>
                  <a:gd name="connsiteX362" fmla="*/ 633909 w 1007900"/>
                  <a:gd name="connsiteY362" fmla="*/ 376753 h 2507560"/>
                  <a:gd name="connsiteX363" fmla="*/ 635750 w 1007900"/>
                  <a:gd name="connsiteY363" fmla="*/ 377980 h 2507560"/>
                  <a:gd name="connsiteX364" fmla="*/ 670265 w 1007900"/>
                  <a:gd name="connsiteY364" fmla="*/ 402678 h 2507560"/>
                  <a:gd name="connsiteX365" fmla="*/ 701866 w 1007900"/>
                  <a:gd name="connsiteY365" fmla="*/ 419399 h 2507560"/>
                  <a:gd name="connsiteX366" fmla="*/ 716285 w 1007900"/>
                  <a:gd name="connsiteY366" fmla="*/ 430443 h 2507560"/>
                  <a:gd name="connsiteX367" fmla="*/ 731626 w 1007900"/>
                  <a:gd name="connsiteY367" fmla="*/ 441642 h 2507560"/>
                  <a:gd name="connsiteX368" fmla="*/ 739142 w 1007900"/>
                  <a:gd name="connsiteY368" fmla="*/ 447471 h 2507560"/>
                  <a:gd name="connsiteX369" fmla="*/ 744818 w 1007900"/>
                  <a:gd name="connsiteY369" fmla="*/ 451613 h 2507560"/>
                  <a:gd name="connsiteX370" fmla="*/ 772890 w 1007900"/>
                  <a:gd name="connsiteY370" fmla="*/ 472782 h 2507560"/>
                  <a:gd name="connsiteX371" fmla="*/ 773964 w 1007900"/>
                  <a:gd name="connsiteY371" fmla="*/ 472782 h 2507560"/>
                  <a:gd name="connsiteX372" fmla="*/ 785316 w 1007900"/>
                  <a:gd name="connsiteY372" fmla="*/ 481373 h 2507560"/>
                  <a:gd name="connsiteX373" fmla="*/ 785316 w 1007900"/>
                  <a:gd name="connsiteY373" fmla="*/ 481373 h 2507560"/>
                  <a:gd name="connsiteX374" fmla="*/ 789918 w 1007900"/>
                  <a:gd name="connsiteY374" fmla="*/ 484747 h 2507560"/>
                  <a:gd name="connsiteX375" fmla="*/ 800502 w 1007900"/>
                  <a:gd name="connsiteY375" fmla="*/ 492418 h 2507560"/>
                  <a:gd name="connsiteX376" fmla="*/ 805718 w 1007900"/>
                  <a:gd name="connsiteY376" fmla="*/ 496099 h 2507560"/>
                  <a:gd name="connsiteX377" fmla="*/ 810627 w 1007900"/>
                  <a:gd name="connsiteY377" fmla="*/ 499781 h 2507560"/>
                  <a:gd name="connsiteX378" fmla="*/ 818911 w 1007900"/>
                  <a:gd name="connsiteY378" fmla="*/ 505610 h 2507560"/>
                  <a:gd name="connsiteX379" fmla="*/ 824740 w 1007900"/>
                  <a:gd name="connsiteY379" fmla="*/ 509445 h 2507560"/>
                  <a:gd name="connsiteX380" fmla="*/ 830109 w 1007900"/>
                  <a:gd name="connsiteY380" fmla="*/ 512973 h 2507560"/>
                  <a:gd name="connsiteX381" fmla="*/ 839313 w 1007900"/>
                  <a:gd name="connsiteY381" fmla="*/ 518803 h 2507560"/>
                  <a:gd name="connsiteX382" fmla="*/ 838239 w 1007900"/>
                  <a:gd name="connsiteY382" fmla="*/ 520030 h 2507560"/>
                  <a:gd name="connsiteX383" fmla="*/ 836859 w 1007900"/>
                  <a:gd name="connsiteY383" fmla="*/ 521410 h 2507560"/>
                  <a:gd name="connsiteX384" fmla="*/ 833791 w 1007900"/>
                  <a:gd name="connsiteY384" fmla="*/ 524478 h 2507560"/>
                  <a:gd name="connsiteX385" fmla="*/ 829802 w 1007900"/>
                  <a:gd name="connsiteY385" fmla="*/ 528467 h 2507560"/>
                  <a:gd name="connsiteX386" fmla="*/ 792219 w 1007900"/>
                  <a:gd name="connsiteY386" fmla="*/ 564976 h 2507560"/>
                  <a:gd name="connsiteX387" fmla="*/ 786543 w 1007900"/>
                  <a:gd name="connsiteY387" fmla="*/ 570499 h 2507560"/>
                  <a:gd name="connsiteX388" fmla="*/ 784549 w 1007900"/>
                  <a:gd name="connsiteY388" fmla="*/ 572340 h 2507560"/>
                  <a:gd name="connsiteX389" fmla="*/ 781788 w 1007900"/>
                  <a:gd name="connsiteY389" fmla="*/ 575254 h 2507560"/>
                  <a:gd name="connsiteX390" fmla="*/ 507353 w 1007900"/>
                  <a:gd name="connsiteY390" fmla="*/ 707946 h 2507560"/>
                  <a:gd name="connsiteX391" fmla="*/ 508274 w 1007900"/>
                  <a:gd name="connsiteY391" fmla="*/ 705031 h 2507560"/>
                  <a:gd name="connsiteX392" fmla="*/ 506586 w 1007900"/>
                  <a:gd name="connsiteY392" fmla="*/ 707639 h 2507560"/>
                  <a:gd name="connsiteX393" fmla="*/ 577918 w 1007900"/>
                  <a:gd name="connsiteY393" fmla="*/ 536290 h 2507560"/>
                  <a:gd name="connsiteX394" fmla="*/ 579145 w 1007900"/>
                  <a:gd name="connsiteY394" fmla="*/ 533836 h 2507560"/>
                  <a:gd name="connsiteX395" fmla="*/ 580065 w 1007900"/>
                  <a:gd name="connsiteY395" fmla="*/ 531381 h 2507560"/>
                  <a:gd name="connsiteX396" fmla="*/ 577151 w 1007900"/>
                  <a:gd name="connsiteY396" fmla="*/ 535983 h 2507560"/>
                  <a:gd name="connsiteX397" fmla="*/ 740523 w 1007900"/>
                  <a:gd name="connsiteY397" fmla="*/ 615752 h 2507560"/>
                  <a:gd name="connsiteX398" fmla="*/ 745125 w 1007900"/>
                  <a:gd name="connsiteY398" fmla="*/ 611457 h 2507560"/>
                  <a:gd name="connsiteX399" fmla="*/ 745125 w 1007900"/>
                  <a:gd name="connsiteY399" fmla="*/ 611457 h 2507560"/>
                  <a:gd name="connsiteX400" fmla="*/ 507353 w 1007900"/>
                  <a:gd name="connsiteY400" fmla="*/ 707793 h 2507560"/>
                  <a:gd name="connsiteX401" fmla="*/ 508274 w 1007900"/>
                  <a:gd name="connsiteY401" fmla="*/ 704878 h 2507560"/>
                  <a:gd name="connsiteX402" fmla="*/ 506586 w 1007900"/>
                  <a:gd name="connsiteY402" fmla="*/ 707639 h 2507560"/>
                  <a:gd name="connsiteX403" fmla="*/ 577918 w 1007900"/>
                  <a:gd name="connsiteY403" fmla="*/ 536137 h 2507560"/>
                  <a:gd name="connsiteX404" fmla="*/ 579145 w 1007900"/>
                  <a:gd name="connsiteY404" fmla="*/ 533682 h 2507560"/>
                  <a:gd name="connsiteX405" fmla="*/ 580065 w 1007900"/>
                  <a:gd name="connsiteY405" fmla="*/ 531228 h 2507560"/>
                  <a:gd name="connsiteX406" fmla="*/ 577151 w 1007900"/>
                  <a:gd name="connsiteY406" fmla="*/ 535983 h 2507560"/>
                  <a:gd name="connsiteX407" fmla="*/ 507353 w 1007900"/>
                  <a:gd name="connsiteY407" fmla="*/ 707793 h 2507560"/>
                  <a:gd name="connsiteX408" fmla="*/ 508274 w 1007900"/>
                  <a:gd name="connsiteY408" fmla="*/ 704878 h 2507560"/>
                  <a:gd name="connsiteX409" fmla="*/ 506586 w 1007900"/>
                  <a:gd name="connsiteY409" fmla="*/ 707639 h 2507560"/>
                  <a:gd name="connsiteX410" fmla="*/ 577918 w 1007900"/>
                  <a:gd name="connsiteY410" fmla="*/ 536137 h 2507560"/>
                  <a:gd name="connsiteX411" fmla="*/ 579145 w 1007900"/>
                  <a:gd name="connsiteY411" fmla="*/ 533682 h 2507560"/>
                  <a:gd name="connsiteX412" fmla="*/ 580065 w 1007900"/>
                  <a:gd name="connsiteY412" fmla="*/ 531228 h 2507560"/>
                  <a:gd name="connsiteX413" fmla="*/ 577151 w 1007900"/>
                  <a:gd name="connsiteY413" fmla="*/ 535983 h 2507560"/>
                  <a:gd name="connsiteX414" fmla="*/ 507353 w 1007900"/>
                  <a:gd name="connsiteY414" fmla="*/ 707793 h 2507560"/>
                  <a:gd name="connsiteX415" fmla="*/ 508274 w 1007900"/>
                  <a:gd name="connsiteY415" fmla="*/ 704878 h 2507560"/>
                  <a:gd name="connsiteX416" fmla="*/ 506586 w 1007900"/>
                  <a:gd name="connsiteY416" fmla="*/ 707639 h 2507560"/>
                  <a:gd name="connsiteX417" fmla="*/ 577918 w 1007900"/>
                  <a:gd name="connsiteY417" fmla="*/ 536137 h 2507560"/>
                  <a:gd name="connsiteX418" fmla="*/ 579145 w 1007900"/>
                  <a:gd name="connsiteY418" fmla="*/ 533682 h 2507560"/>
                  <a:gd name="connsiteX419" fmla="*/ 580065 w 1007900"/>
                  <a:gd name="connsiteY419" fmla="*/ 531228 h 2507560"/>
                  <a:gd name="connsiteX420" fmla="*/ 577151 w 1007900"/>
                  <a:gd name="connsiteY420" fmla="*/ 535983 h 2507560"/>
                  <a:gd name="connsiteX421" fmla="*/ 507353 w 1007900"/>
                  <a:gd name="connsiteY421" fmla="*/ 707793 h 2507560"/>
                  <a:gd name="connsiteX422" fmla="*/ 508274 w 1007900"/>
                  <a:gd name="connsiteY422" fmla="*/ 704878 h 2507560"/>
                  <a:gd name="connsiteX423" fmla="*/ 506586 w 1007900"/>
                  <a:gd name="connsiteY423" fmla="*/ 707639 h 2507560"/>
                  <a:gd name="connsiteX424" fmla="*/ 577918 w 1007900"/>
                  <a:gd name="connsiteY424" fmla="*/ 536137 h 2507560"/>
                  <a:gd name="connsiteX425" fmla="*/ 579145 w 1007900"/>
                  <a:gd name="connsiteY425" fmla="*/ 533682 h 2507560"/>
                  <a:gd name="connsiteX426" fmla="*/ 580065 w 1007900"/>
                  <a:gd name="connsiteY426" fmla="*/ 531228 h 2507560"/>
                  <a:gd name="connsiteX427" fmla="*/ 577151 w 1007900"/>
                  <a:gd name="connsiteY427" fmla="*/ 535983 h 2507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</a:cxnLst>
                <a:rect l="l" t="t" r="r" b="b"/>
                <a:pathLst>
                  <a:path w="1007900" h="2507560">
                    <a:moveTo>
                      <a:pt x="577151" y="535983"/>
                    </a:moveTo>
                    <a:lnTo>
                      <a:pt x="578378" y="533529"/>
                    </a:lnTo>
                    <a:lnTo>
                      <a:pt x="579298" y="531075"/>
                    </a:lnTo>
                    <a:cubicBezTo>
                      <a:pt x="579145" y="532762"/>
                      <a:pt x="577918" y="534449"/>
                      <a:pt x="577151" y="535983"/>
                    </a:cubicBezTo>
                    <a:close/>
                    <a:moveTo>
                      <a:pt x="506586" y="707639"/>
                    </a:moveTo>
                    <a:lnTo>
                      <a:pt x="507507" y="704725"/>
                    </a:lnTo>
                    <a:cubicBezTo>
                      <a:pt x="507138" y="705676"/>
                      <a:pt x="506831" y="706642"/>
                      <a:pt x="506586" y="707639"/>
                    </a:cubicBezTo>
                    <a:close/>
                    <a:moveTo>
                      <a:pt x="577151" y="535983"/>
                    </a:moveTo>
                    <a:lnTo>
                      <a:pt x="578378" y="533529"/>
                    </a:lnTo>
                    <a:lnTo>
                      <a:pt x="579298" y="531075"/>
                    </a:lnTo>
                    <a:cubicBezTo>
                      <a:pt x="579145" y="532762"/>
                      <a:pt x="577918" y="534449"/>
                      <a:pt x="577151" y="535983"/>
                    </a:cubicBezTo>
                    <a:close/>
                    <a:moveTo>
                      <a:pt x="506586" y="707639"/>
                    </a:moveTo>
                    <a:lnTo>
                      <a:pt x="507507" y="704725"/>
                    </a:lnTo>
                    <a:cubicBezTo>
                      <a:pt x="507138" y="705676"/>
                      <a:pt x="506831" y="706642"/>
                      <a:pt x="506586" y="707639"/>
                    </a:cubicBezTo>
                    <a:close/>
                    <a:moveTo>
                      <a:pt x="577151" y="535983"/>
                    </a:moveTo>
                    <a:lnTo>
                      <a:pt x="578378" y="533529"/>
                    </a:lnTo>
                    <a:lnTo>
                      <a:pt x="579298" y="531075"/>
                    </a:lnTo>
                    <a:cubicBezTo>
                      <a:pt x="579145" y="532762"/>
                      <a:pt x="577918" y="534449"/>
                      <a:pt x="577151" y="535983"/>
                    </a:cubicBezTo>
                    <a:close/>
                    <a:moveTo>
                      <a:pt x="506586" y="707639"/>
                    </a:moveTo>
                    <a:lnTo>
                      <a:pt x="507507" y="704725"/>
                    </a:lnTo>
                    <a:cubicBezTo>
                      <a:pt x="507138" y="705676"/>
                      <a:pt x="506831" y="706642"/>
                      <a:pt x="506586" y="707639"/>
                    </a:cubicBezTo>
                    <a:close/>
                    <a:moveTo>
                      <a:pt x="577151" y="535983"/>
                    </a:moveTo>
                    <a:lnTo>
                      <a:pt x="578378" y="533529"/>
                    </a:lnTo>
                    <a:lnTo>
                      <a:pt x="579298" y="531075"/>
                    </a:lnTo>
                    <a:cubicBezTo>
                      <a:pt x="579145" y="532762"/>
                      <a:pt x="577918" y="534449"/>
                      <a:pt x="577151" y="535983"/>
                    </a:cubicBezTo>
                    <a:close/>
                    <a:moveTo>
                      <a:pt x="506586" y="707639"/>
                    </a:moveTo>
                    <a:lnTo>
                      <a:pt x="507507" y="704725"/>
                    </a:lnTo>
                    <a:cubicBezTo>
                      <a:pt x="507138" y="705676"/>
                      <a:pt x="506831" y="706642"/>
                      <a:pt x="506586" y="707639"/>
                    </a:cubicBezTo>
                    <a:close/>
                    <a:moveTo>
                      <a:pt x="739756" y="615599"/>
                    </a:moveTo>
                    <a:lnTo>
                      <a:pt x="744358" y="611303"/>
                    </a:lnTo>
                    <a:lnTo>
                      <a:pt x="744358" y="611303"/>
                    </a:lnTo>
                    <a:close/>
                    <a:moveTo>
                      <a:pt x="577151" y="536137"/>
                    </a:moveTo>
                    <a:lnTo>
                      <a:pt x="578378" y="533682"/>
                    </a:lnTo>
                    <a:lnTo>
                      <a:pt x="579298" y="531228"/>
                    </a:lnTo>
                    <a:cubicBezTo>
                      <a:pt x="579145" y="532762"/>
                      <a:pt x="577918" y="534449"/>
                      <a:pt x="577151" y="535983"/>
                    </a:cubicBezTo>
                    <a:close/>
                    <a:moveTo>
                      <a:pt x="506586" y="707793"/>
                    </a:moveTo>
                    <a:lnTo>
                      <a:pt x="507507" y="704878"/>
                    </a:lnTo>
                    <a:cubicBezTo>
                      <a:pt x="507138" y="705783"/>
                      <a:pt x="506831" y="706704"/>
                      <a:pt x="506586" y="707639"/>
                    </a:cubicBezTo>
                    <a:close/>
                    <a:moveTo>
                      <a:pt x="739756" y="615752"/>
                    </a:moveTo>
                    <a:lnTo>
                      <a:pt x="744358" y="611457"/>
                    </a:lnTo>
                    <a:lnTo>
                      <a:pt x="744358" y="611457"/>
                    </a:lnTo>
                    <a:close/>
                    <a:moveTo>
                      <a:pt x="579145" y="533529"/>
                    </a:moveTo>
                    <a:lnTo>
                      <a:pt x="580065" y="531075"/>
                    </a:lnTo>
                    <a:cubicBezTo>
                      <a:pt x="580065" y="532762"/>
                      <a:pt x="578685" y="534449"/>
                      <a:pt x="577918" y="535983"/>
                    </a:cubicBezTo>
                    <a:close/>
                    <a:moveTo>
                      <a:pt x="507200" y="708253"/>
                    </a:moveTo>
                    <a:lnTo>
                      <a:pt x="508120" y="705338"/>
                    </a:lnTo>
                    <a:cubicBezTo>
                      <a:pt x="507691" y="706289"/>
                      <a:pt x="507338" y="707256"/>
                      <a:pt x="507046" y="708253"/>
                    </a:cubicBezTo>
                    <a:cubicBezTo>
                      <a:pt x="506847" y="708176"/>
                      <a:pt x="506632" y="708176"/>
                      <a:pt x="506433" y="708253"/>
                    </a:cubicBezTo>
                    <a:close/>
                    <a:moveTo>
                      <a:pt x="1007901" y="524172"/>
                    </a:moveTo>
                    <a:cubicBezTo>
                      <a:pt x="1007027" y="519616"/>
                      <a:pt x="1005738" y="515148"/>
                      <a:pt x="1004066" y="510826"/>
                    </a:cubicBezTo>
                    <a:cubicBezTo>
                      <a:pt x="1003222" y="508422"/>
                      <a:pt x="1002256" y="506066"/>
                      <a:pt x="1001151" y="503769"/>
                    </a:cubicBezTo>
                    <a:cubicBezTo>
                      <a:pt x="1000077" y="501315"/>
                      <a:pt x="998850" y="499014"/>
                      <a:pt x="997776" y="496559"/>
                    </a:cubicBezTo>
                    <a:cubicBezTo>
                      <a:pt x="995015" y="491650"/>
                      <a:pt x="992101" y="486588"/>
                      <a:pt x="988572" y="481219"/>
                    </a:cubicBezTo>
                    <a:cubicBezTo>
                      <a:pt x="987038" y="478765"/>
                      <a:pt x="985198" y="476310"/>
                      <a:pt x="983203" y="473549"/>
                    </a:cubicBezTo>
                    <a:cubicBezTo>
                      <a:pt x="977374" y="465572"/>
                      <a:pt x="969857" y="456368"/>
                      <a:pt x="961267" y="446704"/>
                    </a:cubicBezTo>
                    <a:lnTo>
                      <a:pt x="961267" y="446704"/>
                    </a:lnTo>
                    <a:cubicBezTo>
                      <a:pt x="947461" y="431364"/>
                      <a:pt x="930587" y="413876"/>
                      <a:pt x="912946" y="396388"/>
                    </a:cubicBezTo>
                    <a:cubicBezTo>
                      <a:pt x="910031" y="393167"/>
                      <a:pt x="906963" y="390406"/>
                      <a:pt x="904048" y="387338"/>
                    </a:cubicBezTo>
                    <a:cubicBezTo>
                      <a:pt x="882879" y="366629"/>
                      <a:pt x="860636" y="345766"/>
                      <a:pt x="840387" y="327205"/>
                    </a:cubicBezTo>
                    <a:lnTo>
                      <a:pt x="823513" y="311864"/>
                    </a:lnTo>
                    <a:cubicBezTo>
                      <a:pt x="808173" y="298672"/>
                      <a:pt x="796054" y="287167"/>
                      <a:pt x="786083" y="278423"/>
                    </a:cubicBezTo>
                    <a:lnTo>
                      <a:pt x="778873" y="272134"/>
                    </a:lnTo>
                    <a:cubicBezTo>
                      <a:pt x="772123" y="265998"/>
                      <a:pt x="767214" y="262009"/>
                      <a:pt x="765220" y="260168"/>
                    </a:cubicBezTo>
                    <a:cubicBezTo>
                      <a:pt x="759084" y="254486"/>
                      <a:pt x="753301" y="248441"/>
                      <a:pt x="747886" y="242067"/>
                    </a:cubicBezTo>
                    <a:lnTo>
                      <a:pt x="747886" y="242067"/>
                    </a:lnTo>
                    <a:lnTo>
                      <a:pt x="745738" y="240073"/>
                    </a:lnTo>
                    <a:lnTo>
                      <a:pt x="735154" y="228414"/>
                    </a:lnTo>
                    <a:cubicBezTo>
                      <a:pt x="733466" y="226727"/>
                      <a:pt x="731932" y="224886"/>
                      <a:pt x="730398" y="223045"/>
                    </a:cubicBezTo>
                    <a:cubicBezTo>
                      <a:pt x="723188" y="215222"/>
                      <a:pt x="715058" y="206631"/>
                      <a:pt x="708155" y="198348"/>
                    </a:cubicBezTo>
                    <a:cubicBezTo>
                      <a:pt x="705547" y="195433"/>
                      <a:pt x="703093" y="192825"/>
                      <a:pt x="700638" y="189911"/>
                    </a:cubicBezTo>
                    <a:lnTo>
                      <a:pt x="673793" y="160304"/>
                    </a:lnTo>
                    <a:lnTo>
                      <a:pt x="666583" y="152788"/>
                    </a:lnTo>
                    <a:cubicBezTo>
                      <a:pt x="666583" y="151867"/>
                      <a:pt x="664896" y="151100"/>
                      <a:pt x="664129" y="150333"/>
                    </a:cubicBezTo>
                    <a:lnTo>
                      <a:pt x="662748" y="148646"/>
                    </a:lnTo>
                    <a:lnTo>
                      <a:pt x="662748" y="148646"/>
                    </a:lnTo>
                    <a:lnTo>
                      <a:pt x="661521" y="147725"/>
                    </a:lnTo>
                    <a:lnTo>
                      <a:pt x="660141" y="146651"/>
                    </a:lnTo>
                    <a:lnTo>
                      <a:pt x="656459" y="144044"/>
                    </a:lnTo>
                    <a:cubicBezTo>
                      <a:pt x="654787" y="143001"/>
                      <a:pt x="653038" y="142079"/>
                      <a:pt x="651243" y="141282"/>
                    </a:cubicBezTo>
                    <a:lnTo>
                      <a:pt x="651243" y="141282"/>
                    </a:lnTo>
                    <a:lnTo>
                      <a:pt x="649709" y="141282"/>
                    </a:lnTo>
                    <a:lnTo>
                      <a:pt x="647101" y="140209"/>
                    </a:lnTo>
                    <a:cubicBezTo>
                      <a:pt x="641150" y="137740"/>
                      <a:pt x="635060" y="135639"/>
                      <a:pt x="628847" y="133919"/>
                    </a:cubicBezTo>
                    <a:lnTo>
                      <a:pt x="621637" y="131925"/>
                    </a:lnTo>
                    <a:lnTo>
                      <a:pt x="613200" y="129777"/>
                    </a:lnTo>
                    <a:cubicBezTo>
                      <a:pt x="608751" y="128550"/>
                      <a:pt x="604303" y="127323"/>
                      <a:pt x="599547" y="126403"/>
                    </a:cubicBezTo>
                    <a:lnTo>
                      <a:pt x="594638" y="125482"/>
                    </a:lnTo>
                    <a:lnTo>
                      <a:pt x="594638" y="125482"/>
                    </a:lnTo>
                    <a:cubicBezTo>
                      <a:pt x="587428" y="123795"/>
                      <a:pt x="579298" y="122261"/>
                      <a:pt x="572702" y="120880"/>
                    </a:cubicBezTo>
                    <a:cubicBezTo>
                      <a:pt x="552913" y="117045"/>
                      <a:pt x="533431" y="113824"/>
                      <a:pt x="518398" y="111062"/>
                    </a:cubicBezTo>
                    <a:cubicBezTo>
                      <a:pt x="508580" y="109375"/>
                      <a:pt x="500757" y="107994"/>
                      <a:pt x="495695" y="106767"/>
                    </a:cubicBezTo>
                    <a:cubicBezTo>
                      <a:pt x="480983" y="101720"/>
                      <a:pt x="468497" y="91679"/>
                      <a:pt x="460412" y="78388"/>
                    </a:cubicBezTo>
                    <a:lnTo>
                      <a:pt x="460412" y="78388"/>
                    </a:lnTo>
                    <a:cubicBezTo>
                      <a:pt x="460412" y="78388"/>
                      <a:pt x="460412" y="78388"/>
                      <a:pt x="460412" y="78388"/>
                    </a:cubicBezTo>
                    <a:cubicBezTo>
                      <a:pt x="449874" y="63089"/>
                      <a:pt x="443047" y="45546"/>
                      <a:pt x="440470" y="27152"/>
                    </a:cubicBezTo>
                    <a:cubicBezTo>
                      <a:pt x="439995" y="24622"/>
                      <a:pt x="439734" y="22056"/>
                      <a:pt x="439703" y="19482"/>
                    </a:cubicBezTo>
                    <a:lnTo>
                      <a:pt x="439703" y="19482"/>
                    </a:lnTo>
                    <a:cubicBezTo>
                      <a:pt x="439627" y="18973"/>
                      <a:pt x="439627" y="18457"/>
                      <a:pt x="439703" y="17948"/>
                    </a:cubicBezTo>
                    <a:lnTo>
                      <a:pt x="439703" y="17948"/>
                    </a:lnTo>
                    <a:cubicBezTo>
                      <a:pt x="439703" y="16107"/>
                      <a:pt x="439703" y="14113"/>
                      <a:pt x="439703" y="12119"/>
                    </a:cubicBezTo>
                    <a:cubicBezTo>
                      <a:pt x="439473" y="8083"/>
                      <a:pt x="439473" y="4036"/>
                      <a:pt x="439703" y="0"/>
                    </a:cubicBezTo>
                    <a:lnTo>
                      <a:pt x="375735" y="0"/>
                    </a:lnTo>
                    <a:lnTo>
                      <a:pt x="368985" y="0"/>
                    </a:lnTo>
                    <a:lnTo>
                      <a:pt x="332016" y="0"/>
                    </a:lnTo>
                    <a:lnTo>
                      <a:pt x="323885" y="0"/>
                    </a:lnTo>
                    <a:cubicBezTo>
                      <a:pt x="323885" y="2608"/>
                      <a:pt x="323885" y="5062"/>
                      <a:pt x="323885" y="7517"/>
                    </a:cubicBezTo>
                    <a:cubicBezTo>
                      <a:pt x="323885" y="9971"/>
                      <a:pt x="323885" y="12272"/>
                      <a:pt x="323885" y="14880"/>
                    </a:cubicBezTo>
                    <a:cubicBezTo>
                      <a:pt x="323885" y="17488"/>
                      <a:pt x="323885" y="18408"/>
                      <a:pt x="322965" y="20402"/>
                    </a:cubicBezTo>
                    <a:lnTo>
                      <a:pt x="322965" y="20402"/>
                    </a:lnTo>
                    <a:cubicBezTo>
                      <a:pt x="322597" y="23291"/>
                      <a:pt x="322091" y="26158"/>
                      <a:pt x="321431" y="28993"/>
                    </a:cubicBezTo>
                    <a:cubicBezTo>
                      <a:pt x="317197" y="47202"/>
                      <a:pt x="310156" y="64640"/>
                      <a:pt x="300568" y="80689"/>
                    </a:cubicBezTo>
                    <a:cubicBezTo>
                      <a:pt x="296963" y="87038"/>
                      <a:pt x="292852" y="93090"/>
                      <a:pt x="288296" y="98790"/>
                    </a:cubicBezTo>
                    <a:cubicBezTo>
                      <a:pt x="274490" y="115971"/>
                      <a:pt x="221720" y="129471"/>
                      <a:pt x="187819" y="135913"/>
                    </a:cubicBezTo>
                    <a:lnTo>
                      <a:pt x="185824" y="135913"/>
                    </a:lnTo>
                    <a:cubicBezTo>
                      <a:pt x="178308" y="137601"/>
                      <a:pt x="172018" y="138521"/>
                      <a:pt x="167109" y="139288"/>
                    </a:cubicBezTo>
                    <a:lnTo>
                      <a:pt x="167109" y="139288"/>
                    </a:lnTo>
                    <a:cubicBezTo>
                      <a:pt x="166097" y="141339"/>
                      <a:pt x="165330" y="143502"/>
                      <a:pt x="164808" y="145731"/>
                    </a:cubicBezTo>
                    <a:cubicBezTo>
                      <a:pt x="157491" y="190753"/>
                      <a:pt x="154316" y="236350"/>
                      <a:pt x="155298" y="281951"/>
                    </a:cubicBezTo>
                    <a:cubicBezTo>
                      <a:pt x="155298" y="311404"/>
                      <a:pt x="155298" y="343312"/>
                      <a:pt x="157292" y="376446"/>
                    </a:cubicBezTo>
                    <a:cubicBezTo>
                      <a:pt x="158212" y="396388"/>
                      <a:pt x="159746" y="416484"/>
                      <a:pt x="161587" y="436733"/>
                    </a:cubicBezTo>
                    <a:cubicBezTo>
                      <a:pt x="162814" y="448545"/>
                      <a:pt x="164042" y="460357"/>
                      <a:pt x="165575" y="472015"/>
                    </a:cubicBezTo>
                    <a:cubicBezTo>
                      <a:pt x="167109" y="483674"/>
                      <a:pt x="168643" y="495332"/>
                      <a:pt x="170484" y="506837"/>
                    </a:cubicBezTo>
                    <a:cubicBezTo>
                      <a:pt x="170929" y="507339"/>
                      <a:pt x="171297" y="507908"/>
                      <a:pt x="171558" y="508525"/>
                    </a:cubicBezTo>
                    <a:cubicBezTo>
                      <a:pt x="171665" y="509134"/>
                      <a:pt x="171665" y="509757"/>
                      <a:pt x="171558" y="510365"/>
                    </a:cubicBezTo>
                    <a:cubicBezTo>
                      <a:pt x="172310" y="512824"/>
                      <a:pt x="172877" y="515337"/>
                      <a:pt x="173246" y="517882"/>
                    </a:cubicBezTo>
                    <a:cubicBezTo>
                      <a:pt x="173338" y="519211"/>
                      <a:pt x="173338" y="520544"/>
                      <a:pt x="173246" y="521871"/>
                    </a:cubicBezTo>
                    <a:cubicBezTo>
                      <a:pt x="173246" y="524785"/>
                      <a:pt x="173246" y="527853"/>
                      <a:pt x="173246" y="531381"/>
                    </a:cubicBezTo>
                    <a:cubicBezTo>
                      <a:pt x="173184" y="531839"/>
                      <a:pt x="173184" y="532305"/>
                      <a:pt x="173246" y="532762"/>
                    </a:cubicBezTo>
                    <a:lnTo>
                      <a:pt x="173246" y="533989"/>
                    </a:lnTo>
                    <a:cubicBezTo>
                      <a:pt x="173246" y="542887"/>
                      <a:pt x="173246" y="553471"/>
                      <a:pt x="173246" y="564669"/>
                    </a:cubicBezTo>
                    <a:lnTo>
                      <a:pt x="173246" y="564669"/>
                    </a:lnTo>
                    <a:cubicBezTo>
                      <a:pt x="173246" y="573260"/>
                      <a:pt x="172172" y="582617"/>
                      <a:pt x="171251" y="592282"/>
                    </a:cubicBezTo>
                    <a:cubicBezTo>
                      <a:pt x="171251" y="598725"/>
                      <a:pt x="170177" y="605321"/>
                      <a:pt x="169411" y="611917"/>
                    </a:cubicBezTo>
                    <a:lnTo>
                      <a:pt x="168030" y="621888"/>
                    </a:lnTo>
                    <a:cubicBezTo>
                      <a:pt x="168030" y="622962"/>
                      <a:pt x="168030" y="624036"/>
                      <a:pt x="168030" y="625110"/>
                    </a:cubicBezTo>
                    <a:cubicBezTo>
                      <a:pt x="168030" y="630785"/>
                      <a:pt x="166496" y="636461"/>
                      <a:pt x="165729" y="642137"/>
                    </a:cubicBezTo>
                    <a:cubicBezTo>
                      <a:pt x="165729" y="643671"/>
                      <a:pt x="165729" y="645205"/>
                      <a:pt x="165729" y="646739"/>
                    </a:cubicBezTo>
                    <a:cubicBezTo>
                      <a:pt x="165729" y="648273"/>
                      <a:pt x="165729" y="646739"/>
                      <a:pt x="165729" y="647660"/>
                    </a:cubicBezTo>
                    <a:cubicBezTo>
                      <a:pt x="165729" y="652722"/>
                      <a:pt x="164348" y="657477"/>
                      <a:pt x="163428" y="663000"/>
                    </a:cubicBezTo>
                    <a:cubicBezTo>
                      <a:pt x="162507" y="668522"/>
                      <a:pt x="162354" y="669442"/>
                      <a:pt x="161894" y="672664"/>
                    </a:cubicBezTo>
                    <a:cubicBezTo>
                      <a:pt x="161434" y="675885"/>
                      <a:pt x="160667" y="679107"/>
                      <a:pt x="160206" y="682482"/>
                    </a:cubicBezTo>
                    <a:cubicBezTo>
                      <a:pt x="157752" y="695060"/>
                      <a:pt x="155144" y="707026"/>
                      <a:pt x="152536" y="717457"/>
                    </a:cubicBezTo>
                    <a:cubicBezTo>
                      <a:pt x="152245" y="718699"/>
                      <a:pt x="151892" y="719927"/>
                      <a:pt x="151463" y="721139"/>
                    </a:cubicBezTo>
                    <a:lnTo>
                      <a:pt x="151463" y="721139"/>
                    </a:lnTo>
                    <a:cubicBezTo>
                      <a:pt x="151463" y="722979"/>
                      <a:pt x="150082" y="724820"/>
                      <a:pt x="149315" y="726814"/>
                    </a:cubicBezTo>
                    <a:cubicBezTo>
                      <a:pt x="141522" y="743980"/>
                      <a:pt x="131797" y="760195"/>
                      <a:pt x="120322" y="775136"/>
                    </a:cubicBezTo>
                    <a:cubicBezTo>
                      <a:pt x="120322" y="775136"/>
                      <a:pt x="120322" y="775136"/>
                      <a:pt x="120322" y="775136"/>
                    </a:cubicBezTo>
                    <a:lnTo>
                      <a:pt x="106516" y="794311"/>
                    </a:lnTo>
                    <a:lnTo>
                      <a:pt x="93937" y="811952"/>
                    </a:lnTo>
                    <a:cubicBezTo>
                      <a:pt x="87188" y="821616"/>
                      <a:pt x="80131" y="832201"/>
                      <a:pt x="73535" y="842632"/>
                    </a:cubicBezTo>
                    <a:cubicBezTo>
                      <a:pt x="72292" y="844228"/>
                      <a:pt x="71157" y="845930"/>
                      <a:pt x="70160" y="847694"/>
                    </a:cubicBezTo>
                    <a:cubicBezTo>
                      <a:pt x="69240" y="849229"/>
                      <a:pt x="68473" y="850456"/>
                      <a:pt x="67706" y="851990"/>
                    </a:cubicBezTo>
                    <a:cubicBezTo>
                      <a:pt x="66939" y="853524"/>
                      <a:pt x="65865" y="854904"/>
                      <a:pt x="65098" y="856438"/>
                    </a:cubicBezTo>
                    <a:cubicBezTo>
                      <a:pt x="64331" y="857972"/>
                      <a:pt x="61416" y="862728"/>
                      <a:pt x="59575" y="866103"/>
                    </a:cubicBezTo>
                    <a:cubicBezTo>
                      <a:pt x="57735" y="869477"/>
                      <a:pt x="56507" y="871318"/>
                      <a:pt x="55127" y="873926"/>
                    </a:cubicBezTo>
                    <a:cubicBezTo>
                      <a:pt x="45217" y="892058"/>
                      <a:pt x="36596" y="910865"/>
                      <a:pt x="29355" y="930224"/>
                    </a:cubicBezTo>
                    <a:cubicBezTo>
                      <a:pt x="29355" y="930224"/>
                      <a:pt x="29355" y="930224"/>
                      <a:pt x="29355" y="930991"/>
                    </a:cubicBezTo>
                    <a:cubicBezTo>
                      <a:pt x="27821" y="935593"/>
                      <a:pt x="25981" y="940195"/>
                      <a:pt x="24446" y="944951"/>
                    </a:cubicBezTo>
                    <a:lnTo>
                      <a:pt x="24446" y="944951"/>
                    </a:lnTo>
                    <a:cubicBezTo>
                      <a:pt x="23465" y="947405"/>
                      <a:pt x="22652" y="949906"/>
                      <a:pt x="21992" y="952467"/>
                    </a:cubicBezTo>
                    <a:lnTo>
                      <a:pt x="21992" y="952467"/>
                    </a:lnTo>
                    <a:cubicBezTo>
                      <a:pt x="21547" y="953664"/>
                      <a:pt x="21179" y="954891"/>
                      <a:pt x="20918" y="956149"/>
                    </a:cubicBezTo>
                    <a:cubicBezTo>
                      <a:pt x="18157" y="964586"/>
                      <a:pt x="16009" y="973023"/>
                      <a:pt x="13862" y="982074"/>
                    </a:cubicBezTo>
                    <a:lnTo>
                      <a:pt x="13862" y="982074"/>
                    </a:lnTo>
                    <a:cubicBezTo>
                      <a:pt x="10947" y="994346"/>
                      <a:pt x="8186" y="1007078"/>
                      <a:pt x="6192" y="1020577"/>
                    </a:cubicBezTo>
                    <a:lnTo>
                      <a:pt x="6192" y="1020577"/>
                    </a:lnTo>
                    <a:cubicBezTo>
                      <a:pt x="1682" y="1049187"/>
                      <a:pt x="-374" y="1078134"/>
                      <a:pt x="56" y="1107096"/>
                    </a:cubicBezTo>
                    <a:cubicBezTo>
                      <a:pt x="56" y="1114459"/>
                      <a:pt x="56" y="1122436"/>
                      <a:pt x="56" y="1130106"/>
                    </a:cubicBezTo>
                    <a:cubicBezTo>
                      <a:pt x="8968" y="1292957"/>
                      <a:pt x="35307" y="1454380"/>
                      <a:pt x="78597" y="1611632"/>
                    </a:cubicBezTo>
                    <a:cubicBezTo>
                      <a:pt x="80438" y="1618842"/>
                      <a:pt x="82432" y="1625591"/>
                      <a:pt x="84273" y="1632341"/>
                    </a:cubicBezTo>
                    <a:cubicBezTo>
                      <a:pt x="103295" y="1702752"/>
                      <a:pt x="118328" y="1749846"/>
                      <a:pt x="118328" y="1770402"/>
                    </a:cubicBezTo>
                    <a:cubicBezTo>
                      <a:pt x="118328" y="1824399"/>
                      <a:pt x="110198" y="1910457"/>
                      <a:pt x="118328" y="1959852"/>
                    </a:cubicBezTo>
                    <a:cubicBezTo>
                      <a:pt x="154837" y="2181210"/>
                      <a:pt x="236447" y="2312675"/>
                      <a:pt x="236447" y="2363758"/>
                    </a:cubicBezTo>
                    <a:cubicBezTo>
                      <a:pt x="236017" y="2398181"/>
                      <a:pt x="232059" y="2432466"/>
                      <a:pt x="224635" y="2466076"/>
                    </a:cubicBezTo>
                    <a:lnTo>
                      <a:pt x="224635" y="2467303"/>
                    </a:lnTo>
                    <a:cubicBezTo>
                      <a:pt x="224558" y="2468530"/>
                      <a:pt x="224558" y="2469758"/>
                      <a:pt x="224635" y="2470985"/>
                    </a:cubicBezTo>
                    <a:lnTo>
                      <a:pt x="224635" y="2470985"/>
                    </a:lnTo>
                    <a:cubicBezTo>
                      <a:pt x="224635" y="2470985"/>
                      <a:pt x="224635" y="2471752"/>
                      <a:pt x="224635" y="2472212"/>
                    </a:cubicBezTo>
                    <a:cubicBezTo>
                      <a:pt x="224804" y="2473363"/>
                      <a:pt x="225064" y="2474482"/>
                      <a:pt x="225402" y="2475587"/>
                    </a:cubicBezTo>
                    <a:cubicBezTo>
                      <a:pt x="225402" y="2476967"/>
                      <a:pt x="226322" y="2478502"/>
                      <a:pt x="226782" y="2479882"/>
                    </a:cubicBezTo>
                    <a:cubicBezTo>
                      <a:pt x="227243" y="2481263"/>
                      <a:pt x="226782" y="2479882"/>
                      <a:pt x="226782" y="2480802"/>
                    </a:cubicBezTo>
                    <a:cubicBezTo>
                      <a:pt x="227289" y="2481861"/>
                      <a:pt x="227856" y="2482874"/>
                      <a:pt x="228470" y="2483870"/>
                    </a:cubicBezTo>
                    <a:lnTo>
                      <a:pt x="228470" y="2483870"/>
                    </a:lnTo>
                    <a:lnTo>
                      <a:pt x="230464" y="2487399"/>
                    </a:lnTo>
                    <a:lnTo>
                      <a:pt x="232152" y="2489240"/>
                    </a:lnTo>
                    <a:cubicBezTo>
                      <a:pt x="233532" y="2490927"/>
                      <a:pt x="235066" y="2492614"/>
                      <a:pt x="236447" y="2493995"/>
                    </a:cubicBezTo>
                    <a:cubicBezTo>
                      <a:pt x="238809" y="2496127"/>
                      <a:pt x="241386" y="2498029"/>
                      <a:pt x="244117" y="2499671"/>
                    </a:cubicBezTo>
                    <a:lnTo>
                      <a:pt x="247032" y="2501205"/>
                    </a:lnTo>
                    <a:lnTo>
                      <a:pt x="251940" y="2503506"/>
                    </a:lnTo>
                    <a:cubicBezTo>
                      <a:pt x="256880" y="2505408"/>
                      <a:pt x="262034" y="2506697"/>
                      <a:pt x="267280" y="2507341"/>
                    </a:cubicBezTo>
                    <a:lnTo>
                      <a:pt x="269428" y="2507341"/>
                    </a:lnTo>
                    <a:lnTo>
                      <a:pt x="270962" y="2507341"/>
                    </a:lnTo>
                    <a:cubicBezTo>
                      <a:pt x="278417" y="2508001"/>
                      <a:pt x="285919" y="2507172"/>
                      <a:pt x="293052" y="2504887"/>
                    </a:cubicBezTo>
                    <a:cubicBezTo>
                      <a:pt x="294954" y="2504426"/>
                      <a:pt x="296810" y="2503751"/>
                      <a:pt x="298574" y="2502892"/>
                    </a:cubicBezTo>
                    <a:lnTo>
                      <a:pt x="303636" y="2500131"/>
                    </a:lnTo>
                    <a:lnTo>
                      <a:pt x="308238" y="2496910"/>
                    </a:lnTo>
                    <a:cubicBezTo>
                      <a:pt x="309696" y="2495667"/>
                      <a:pt x="311076" y="2494333"/>
                      <a:pt x="312380" y="2492921"/>
                    </a:cubicBezTo>
                    <a:cubicBezTo>
                      <a:pt x="313776" y="2491326"/>
                      <a:pt x="315065" y="2489638"/>
                      <a:pt x="316215" y="2487859"/>
                    </a:cubicBezTo>
                    <a:cubicBezTo>
                      <a:pt x="317412" y="2485727"/>
                      <a:pt x="318486" y="2483518"/>
                      <a:pt x="319437" y="2481263"/>
                    </a:cubicBezTo>
                    <a:cubicBezTo>
                      <a:pt x="319437" y="2479422"/>
                      <a:pt x="320664" y="2477428"/>
                      <a:pt x="321124" y="2475434"/>
                    </a:cubicBezTo>
                    <a:cubicBezTo>
                      <a:pt x="321584" y="2473439"/>
                      <a:pt x="321124" y="2472979"/>
                      <a:pt x="321124" y="2471905"/>
                    </a:cubicBezTo>
                    <a:cubicBezTo>
                      <a:pt x="321032" y="2471552"/>
                      <a:pt x="321032" y="2471184"/>
                      <a:pt x="321124" y="2470832"/>
                    </a:cubicBezTo>
                    <a:lnTo>
                      <a:pt x="321124" y="2469911"/>
                    </a:lnTo>
                    <a:cubicBezTo>
                      <a:pt x="321201" y="2468423"/>
                      <a:pt x="321201" y="2466950"/>
                      <a:pt x="321124" y="2465462"/>
                    </a:cubicBezTo>
                    <a:lnTo>
                      <a:pt x="321124" y="2465462"/>
                    </a:lnTo>
                    <a:cubicBezTo>
                      <a:pt x="303253" y="2386645"/>
                      <a:pt x="292990" y="2306309"/>
                      <a:pt x="290444" y="2225543"/>
                    </a:cubicBezTo>
                    <a:cubicBezTo>
                      <a:pt x="286149" y="2090243"/>
                      <a:pt x="286149" y="1903401"/>
                      <a:pt x="273263" y="1856000"/>
                    </a:cubicBezTo>
                    <a:cubicBezTo>
                      <a:pt x="260991" y="1811207"/>
                      <a:pt x="270042" y="1729751"/>
                      <a:pt x="270962" y="1661027"/>
                    </a:cubicBezTo>
                    <a:cubicBezTo>
                      <a:pt x="270962" y="1657192"/>
                      <a:pt x="270962" y="1653357"/>
                      <a:pt x="270962" y="1649522"/>
                    </a:cubicBezTo>
                    <a:lnTo>
                      <a:pt x="270962" y="1647374"/>
                    </a:lnTo>
                    <a:cubicBezTo>
                      <a:pt x="270962" y="1645073"/>
                      <a:pt x="270962" y="1642312"/>
                      <a:pt x="270962" y="1639704"/>
                    </a:cubicBezTo>
                    <a:cubicBezTo>
                      <a:pt x="270962" y="1625285"/>
                      <a:pt x="269735" y="1604115"/>
                      <a:pt x="268814" y="1578344"/>
                    </a:cubicBezTo>
                    <a:cubicBezTo>
                      <a:pt x="268876" y="1577577"/>
                      <a:pt x="268876" y="1576810"/>
                      <a:pt x="268814" y="1576043"/>
                    </a:cubicBezTo>
                    <a:lnTo>
                      <a:pt x="268814" y="1576043"/>
                    </a:lnTo>
                    <a:cubicBezTo>
                      <a:pt x="268814" y="1571748"/>
                      <a:pt x="268814" y="1567299"/>
                      <a:pt x="268047" y="1562697"/>
                    </a:cubicBezTo>
                    <a:cubicBezTo>
                      <a:pt x="266207" y="1526648"/>
                      <a:pt x="263906" y="1483849"/>
                      <a:pt x="261605" y="1439209"/>
                    </a:cubicBezTo>
                    <a:cubicBezTo>
                      <a:pt x="260684" y="1423869"/>
                      <a:pt x="259917" y="1407302"/>
                      <a:pt x="258997" y="1391195"/>
                    </a:cubicBezTo>
                    <a:cubicBezTo>
                      <a:pt x="257156" y="1355912"/>
                      <a:pt x="255315" y="1320783"/>
                      <a:pt x="253781" y="1288416"/>
                    </a:cubicBezTo>
                    <a:cubicBezTo>
                      <a:pt x="253781" y="1275223"/>
                      <a:pt x="252554" y="1262645"/>
                      <a:pt x="252094" y="1250679"/>
                    </a:cubicBezTo>
                    <a:cubicBezTo>
                      <a:pt x="252170" y="1250066"/>
                      <a:pt x="252170" y="1249452"/>
                      <a:pt x="252094" y="1248838"/>
                    </a:cubicBezTo>
                    <a:cubicBezTo>
                      <a:pt x="249793" y="1196835"/>
                      <a:pt x="248719" y="1156798"/>
                      <a:pt x="249946" y="1144679"/>
                    </a:cubicBezTo>
                    <a:cubicBezTo>
                      <a:pt x="261098" y="1140169"/>
                      <a:pt x="273708" y="1141013"/>
                      <a:pt x="284155" y="1146980"/>
                    </a:cubicBezTo>
                    <a:cubicBezTo>
                      <a:pt x="272956" y="1221533"/>
                      <a:pt x="285382" y="1391348"/>
                      <a:pt x="288296" y="1502564"/>
                    </a:cubicBezTo>
                    <a:lnTo>
                      <a:pt x="288296" y="1505785"/>
                    </a:lnTo>
                    <a:cubicBezTo>
                      <a:pt x="289662" y="1533811"/>
                      <a:pt x="289094" y="1561899"/>
                      <a:pt x="286609" y="1589849"/>
                    </a:cubicBezTo>
                    <a:lnTo>
                      <a:pt x="286609" y="1589849"/>
                    </a:lnTo>
                    <a:cubicBezTo>
                      <a:pt x="286670" y="1590417"/>
                      <a:pt x="286670" y="1590969"/>
                      <a:pt x="286609" y="1591536"/>
                    </a:cubicBezTo>
                    <a:cubicBezTo>
                      <a:pt x="285090" y="1600924"/>
                      <a:pt x="284262" y="1610405"/>
                      <a:pt x="284155" y="1619916"/>
                    </a:cubicBezTo>
                    <a:lnTo>
                      <a:pt x="284155" y="1619916"/>
                    </a:lnTo>
                    <a:cubicBezTo>
                      <a:pt x="284155" y="1626358"/>
                      <a:pt x="284155" y="1632801"/>
                      <a:pt x="284155" y="1639398"/>
                    </a:cubicBezTo>
                    <a:cubicBezTo>
                      <a:pt x="284155" y="1648448"/>
                      <a:pt x="285535" y="1657806"/>
                      <a:pt x="286609" y="1666856"/>
                    </a:cubicBezTo>
                    <a:cubicBezTo>
                      <a:pt x="292592" y="1714717"/>
                      <a:pt x="306091" y="1758897"/>
                      <a:pt x="307471" y="1780680"/>
                    </a:cubicBezTo>
                    <a:cubicBezTo>
                      <a:pt x="309619" y="1812894"/>
                      <a:pt x="296733" y="1883765"/>
                      <a:pt x="307471" y="1950341"/>
                    </a:cubicBezTo>
                    <a:cubicBezTo>
                      <a:pt x="318210" y="2016918"/>
                      <a:pt x="354719" y="2330930"/>
                      <a:pt x="346129" y="2386768"/>
                    </a:cubicBezTo>
                    <a:cubicBezTo>
                      <a:pt x="343459" y="2404792"/>
                      <a:pt x="342079" y="2423001"/>
                      <a:pt x="341987" y="2441225"/>
                    </a:cubicBezTo>
                    <a:lnTo>
                      <a:pt x="341987" y="2441225"/>
                    </a:lnTo>
                    <a:cubicBezTo>
                      <a:pt x="341987" y="2447361"/>
                      <a:pt x="341987" y="2453344"/>
                      <a:pt x="341987" y="2459326"/>
                    </a:cubicBezTo>
                    <a:cubicBezTo>
                      <a:pt x="360702" y="2483257"/>
                      <a:pt x="400433" y="2487705"/>
                      <a:pt x="427584" y="2477121"/>
                    </a:cubicBezTo>
                    <a:cubicBezTo>
                      <a:pt x="432632" y="2475234"/>
                      <a:pt x="437356" y="2472534"/>
                      <a:pt x="441544" y="2469144"/>
                    </a:cubicBezTo>
                    <a:cubicBezTo>
                      <a:pt x="445747" y="2466107"/>
                      <a:pt x="449306" y="2462241"/>
                      <a:pt x="451975" y="2457792"/>
                    </a:cubicBezTo>
                    <a:lnTo>
                      <a:pt x="453049" y="2455798"/>
                    </a:lnTo>
                    <a:cubicBezTo>
                      <a:pt x="453110" y="2455031"/>
                      <a:pt x="453110" y="2454264"/>
                      <a:pt x="453049" y="2453497"/>
                    </a:cubicBezTo>
                    <a:cubicBezTo>
                      <a:pt x="453694" y="2452025"/>
                      <a:pt x="454154" y="2450475"/>
                      <a:pt x="454430" y="2448895"/>
                    </a:cubicBezTo>
                    <a:cubicBezTo>
                      <a:pt x="433721" y="2404409"/>
                      <a:pt x="416693" y="2360229"/>
                      <a:pt x="416693" y="2326174"/>
                    </a:cubicBezTo>
                    <a:cubicBezTo>
                      <a:pt x="416693" y="2279080"/>
                      <a:pt x="476673" y="2056495"/>
                      <a:pt x="475599" y="1843114"/>
                    </a:cubicBezTo>
                    <a:cubicBezTo>
                      <a:pt x="475599" y="1818724"/>
                      <a:pt x="452129" y="1735733"/>
                      <a:pt x="452129" y="1705053"/>
                    </a:cubicBezTo>
                    <a:cubicBezTo>
                      <a:pt x="455933" y="1677195"/>
                      <a:pt x="461563" y="1649629"/>
                      <a:pt x="469003" y="1622523"/>
                    </a:cubicBezTo>
                    <a:cubicBezTo>
                      <a:pt x="492473" y="1523887"/>
                      <a:pt x="532664" y="1366497"/>
                      <a:pt x="540181" y="1299001"/>
                    </a:cubicBezTo>
                    <a:cubicBezTo>
                      <a:pt x="549032" y="1205947"/>
                      <a:pt x="550474" y="1112327"/>
                      <a:pt x="544476" y="1019044"/>
                    </a:cubicBezTo>
                    <a:cubicBezTo>
                      <a:pt x="544476" y="1011373"/>
                      <a:pt x="543402" y="1003703"/>
                      <a:pt x="542789" y="996340"/>
                    </a:cubicBezTo>
                    <a:lnTo>
                      <a:pt x="542789" y="995266"/>
                    </a:lnTo>
                    <a:cubicBezTo>
                      <a:pt x="540795" y="973483"/>
                      <a:pt x="538647" y="952007"/>
                      <a:pt x="535425" y="932065"/>
                    </a:cubicBezTo>
                    <a:cubicBezTo>
                      <a:pt x="534198" y="923628"/>
                      <a:pt x="533125" y="915498"/>
                      <a:pt x="531590" y="907521"/>
                    </a:cubicBezTo>
                    <a:cubicBezTo>
                      <a:pt x="527295" y="883744"/>
                      <a:pt x="520239" y="858893"/>
                      <a:pt x="513796" y="834349"/>
                    </a:cubicBezTo>
                    <a:lnTo>
                      <a:pt x="517017" y="836496"/>
                    </a:lnTo>
                    <a:cubicBezTo>
                      <a:pt x="535763" y="846820"/>
                      <a:pt x="556994" y="851806"/>
                      <a:pt x="578378" y="850916"/>
                    </a:cubicBezTo>
                    <a:lnTo>
                      <a:pt x="598013" y="835576"/>
                    </a:lnTo>
                    <a:lnTo>
                      <a:pt x="609825" y="826065"/>
                    </a:lnTo>
                    <a:cubicBezTo>
                      <a:pt x="626239" y="812872"/>
                      <a:pt x="641579" y="800447"/>
                      <a:pt x="654311" y="789556"/>
                    </a:cubicBezTo>
                    <a:lnTo>
                      <a:pt x="668578" y="776977"/>
                    </a:lnTo>
                    <a:cubicBezTo>
                      <a:pt x="670434" y="775381"/>
                      <a:pt x="672382" y="773893"/>
                      <a:pt x="674407" y="772528"/>
                    </a:cubicBezTo>
                    <a:cubicBezTo>
                      <a:pt x="684991" y="764858"/>
                      <a:pt x="705087" y="752586"/>
                      <a:pt x="730245" y="737859"/>
                    </a:cubicBezTo>
                    <a:lnTo>
                      <a:pt x="736228" y="734331"/>
                    </a:lnTo>
                    <a:cubicBezTo>
                      <a:pt x="744204" y="729882"/>
                      <a:pt x="752641" y="725127"/>
                      <a:pt x="761079" y="720065"/>
                    </a:cubicBezTo>
                    <a:cubicBezTo>
                      <a:pt x="769516" y="715003"/>
                      <a:pt x="778566" y="709940"/>
                      <a:pt x="787770" y="704725"/>
                    </a:cubicBezTo>
                    <a:lnTo>
                      <a:pt x="793753" y="701196"/>
                    </a:lnTo>
                    <a:lnTo>
                      <a:pt x="799889" y="697668"/>
                    </a:lnTo>
                    <a:lnTo>
                      <a:pt x="815229" y="689231"/>
                    </a:lnTo>
                    <a:lnTo>
                      <a:pt x="829035" y="681561"/>
                    </a:lnTo>
                    <a:cubicBezTo>
                      <a:pt x="857414" y="665301"/>
                      <a:pt x="885180" y="649654"/>
                      <a:pt x="908190" y="635541"/>
                    </a:cubicBezTo>
                    <a:lnTo>
                      <a:pt x="915707" y="631246"/>
                    </a:lnTo>
                    <a:lnTo>
                      <a:pt x="935649" y="619280"/>
                    </a:lnTo>
                    <a:cubicBezTo>
                      <a:pt x="955392" y="608174"/>
                      <a:pt x="973478" y="594337"/>
                      <a:pt x="989339" y="578169"/>
                    </a:cubicBezTo>
                    <a:cubicBezTo>
                      <a:pt x="993543" y="573420"/>
                      <a:pt x="997301" y="568282"/>
                      <a:pt x="1000538" y="562829"/>
                    </a:cubicBezTo>
                    <a:cubicBezTo>
                      <a:pt x="1002486" y="559440"/>
                      <a:pt x="1004035" y="555837"/>
                      <a:pt x="1005140" y="552091"/>
                    </a:cubicBezTo>
                    <a:lnTo>
                      <a:pt x="1005140" y="552091"/>
                    </a:lnTo>
                    <a:cubicBezTo>
                      <a:pt x="1005769" y="550282"/>
                      <a:pt x="1006275" y="548438"/>
                      <a:pt x="1006674" y="546568"/>
                    </a:cubicBezTo>
                    <a:cubicBezTo>
                      <a:pt x="1007149" y="544602"/>
                      <a:pt x="1007456" y="542601"/>
                      <a:pt x="1007594" y="540585"/>
                    </a:cubicBezTo>
                    <a:cubicBezTo>
                      <a:pt x="1007594" y="538898"/>
                      <a:pt x="1007594" y="537211"/>
                      <a:pt x="1007594" y="535370"/>
                    </a:cubicBezTo>
                    <a:cubicBezTo>
                      <a:pt x="1007809" y="531529"/>
                      <a:pt x="1007656" y="527675"/>
                      <a:pt x="1007134" y="523865"/>
                    </a:cubicBezTo>
                    <a:close/>
                    <a:moveTo>
                      <a:pt x="761692" y="595963"/>
                    </a:moveTo>
                    <a:cubicBezTo>
                      <a:pt x="760496" y="597221"/>
                      <a:pt x="759207" y="598402"/>
                      <a:pt x="757857" y="599491"/>
                    </a:cubicBezTo>
                    <a:lnTo>
                      <a:pt x="757857" y="599491"/>
                    </a:lnTo>
                    <a:lnTo>
                      <a:pt x="745125" y="610997"/>
                    </a:lnTo>
                    <a:lnTo>
                      <a:pt x="740523" y="615445"/>
                    </a:lnTo>
                    <a:cubicBezTo>
                      <a:pt x="717666" y="636154"/>
                      <a:pt x="694503" y="656710"/>
                      <a:pt x="674100" y="672817"/>
                    </a:cubicBezTo>
                    <a:cubicBezTo>
                      <a:pt x="668885" y="676806"/>
                      <a:pt x="663976" y="680641"/>
                      <a:pt x="658760" y="683862"/>
                    </a:cubicBezTo>
                    <a:cubicBezTo>
                      <a:pt x="651397" y="689569"/>
                      <a:pt x="643604" y="694708"/>
                      <a:pt x="635443" y="699202"/>
                    </a:cubicBezTo>
                    <a:lnTo>
                      <a:pt x="631761" y="701196"/>
                    </a:lnTo>
                    <a:cubicBezTo>
                      <a:pt x="629583" y="702301"/>
                      <a:pt x="627328" y="703221"/>
                      <a:pt x="625012" y="703958"/>
                    </a:cubicBezTo>
                    <a:lnTo>
                      <a:pt x="625012" y="703958"/>
                    </a:lnTo>
                    <a:cubicBezTo>
                      <a:pt x="623416" y="704418"/>
                      <a:pt x="621760" y="704679"/>
                      <a:pt x="620103" y="704725"/>
                    </a:cubicBezTo>
                    <a:lnTo>
                      <a:pt x="588042" y="704725"/>
                    </a:lnTo>
                    <a:cubicBezTo>
                      <a:pt x="563498" y="703927"/>
                      <a:pt x="539030" y="708038"/>
                      <a:pt x="516097" y="716843"/>
                    </a:cubicBezTo>
                    <a:cubicBezTo>
                      <a:pt x="511510" y="719267"/>
                      <a:pt x="507921" y="723240"/>
                      <a:pt x="505972" y="728042"/>
                    </a:cubicBezTo>
                    <a:cubicBezTo>
                      <a:pt x="505972" y="729576"/>
                      <a:pt x="504899" y="731110"/>
                      <a:pt x="504285" y="732797"/>
                    </a:cubicBezTo>
                    <a:cubicBezTo>
                      <a:pt x="503717" y="734500"/>
                      <a:pt x="503257" y="736249"/>
                      <a:pt x="502904" y="738013"/>
                    </a:cubicBezTo>
                    <a:cubicBezTo>
                      <a:pt x="502828" y="738319"/>
                      <a:pt x="502828" y="738626"/>
                      <a:pt x="502904" y="738933"/>
                    </a:cubicBezTo>
                    <a:lnTo>
                      <a:pt x="502904" y="741541"/>
                    </a:lnTo>
                    <a:cubicBezTo>
                      <a:pt x="502904" y="741541"/>
                      <a:pt x="502904" y="741541"/>
                      <a:pt x="502904" y="742768"/>
                    </a:cubicBezTo>
                    <a:lnTo>
                      <a:pt x="502904" y="742768"/>
                    </a:lnTo>
                    <a:cubicBezTo>
                      <a:pt x="502996" y="743167"/>
                      <a:pt x="502996" y="743597"/>
                      <a:pt x="502904" y="743995"/>
                    </a:cubicBezTo>
                    <a:cubicBezTo>
                      <a:pt x="501892" y="750852"/>
                      <a:pt x="501416" y="757771"/>
                      <a:pt x="501524" y="764704"/>
                    </a:cubicBezTo>
                    <a:cubicBezTo>
                      <a:pt x="501524" y="761330"/>
                      <a:pt x="501524" y="757495"/>
                      <a:pt x="501524" y="754120"/>
                    </a:cubicBezTo>
                    <a:cubicBezTo>
                      <a:pt x="500895" y="742461"/>
                      <a:pt x="502030" y="730772"/>
                      <a:pt x="504899" y="719451"/>
                    </a:cubicBezTo>
                    <a:lnTo>
                      <a:pt x="504899" y="717764"/>
                    </a:lnTo>
                    <a:cubicBezTo>
                      <a:pt x="504991" y="717411"/>
                      <a:pt x="504991" y="717043"/>
                      <a:pt x="504899" y="716690"/>
                    </a:cubicBezTo>
                    <a:lnTo>
                      <a:pt x="504899" y="716690"/>
                    </a:lnTo>
                    <a:cubicBezTo>
                      <a:pt x="504899" y="715770"/>
                      <a:pt x="504899" y="714849"/>
                      <a:pt x="504899" y="714082"/>
                    </a:cubicBezTo>
                    <a:cubicBezTo>
                      <a:pt x="504899" y="713315"/>
                      <a:pt x="504899" y="714082"/>
                      <a:pt x="504899" y="713162"/>
                    </a:cubicBezTo>
                    <a:cubicBezTo>
                      <a:pt x="505083" y="712011"/>
                      <a:pt x="505390" y="710876"/>
                      <a:pt x="505819" y="709787"/>
                    </a:cubicBezTo>
                    <a:cubicBezTo>
                      <a:pt x="505773" y="709219"/>
                      <a:pt x="505773" y="708667"/>
                      <a:pt x="505819" y="708099"/>
                    </a:cubicBezTo>
                    <a:lnTo>
                      <a:pt x="506739" y="705185"/>
                    </a:lnTo>
                    <a:cubicBezTo>
                      <a:pt x="507031" y="704142"/>
                      <a:pt x="507384" y="703114"/>
                      <a:pt x="507813" y="702117"/>
                    </a:cubicBezTo>
                    <a:lnTo>
                      <a:pt x="508734" y="699509"/>
                    </a:lnTo>
                    <a:cubicBezTo>
                      <a:pt x="508903" y="698696"/>
                      <a:pt x="509209" y="697914"/>
                      <a:pt x="509654" y="697208"/>
                    </a:cubicBezTo>
                    <a:cubicBezTo>
                      <a:pt x="509654" y="695827"/>
                      <a:pt x="510575" y="694293"/>
                      <a:pt x="511035" y="692759"/>
                    </a:cubicBezTo>
                    <a:lnTo>
                      <a:pt x="511035" y="692759"/>
                    </a:lnTo>
                    <a:lnTo>
                      <a:pt x="515790" y="680948"/>
                    </a:lnTo>
                    <a:cubicBezTo>
                      <a:pt x="515790" y="679720"/>
                      <a:pt x="516557" y="678646"/>
                      <a:pt x="516864" y="677419"/>
                    </a:cubicBezTo>
                    <a:cubicBezTo>
                      <a:pt x="517079" y="676744"/>
                      <a:pt x="517339" y="676069"/>
                      <a:pt x="517631" y="675425"/>
                    </a:cubicBezTo>
                    <a:lnTo>
                      <a:pt x="517631" y="675425"/>
                    </a:lnTo>
                    <a:cubicBezTo>
                      <a:pt x="518551" y="672971"/>
                      <a:pt x="519625" y="670516"/>
                      <a:pt x="520852" y="667908"/>
                    </a:cubicBezTo>
                    <a:lnTo>
                      <a:pt x="520852" y="667908"/>
                    </a:lnTo>
                    <a:cubicBezTo>
                      <a:pt x="521773" y="665301"/>
                      <a:pt x="523000" y="662693"/>
                      <a:pt x="524074" y="659932"/>
                    </a:cubicBezTo>
                    <a:lnTo>
                      <a:pt x="525454" y="656557"/>
                    </a:lnTo>
                    <a:cubicBezTo>
                      <a:pt x="525546" y="656204"/>
                      <a:pt x="525546" y="655836"/>
                      <a:pt x="525454" y="655483"/>
                    </a:cubicBezTo>
                    <a:lnTo>
                      <a:pt x="525454" y="655483"/>
                    </a:lnTo>
                    <a:lnTo>
                      <a:pt x="530670" y="642904"/>
                    </a:lnTo>
                    <a:lnTo>
                      <a:pt x="532051" y="639683"/>
                    </a:lnTo>
                    <a:lnTo>
                      <a:pt x="538340" y="624342"/>
                    </a:lnTo>
                    <a:lnTo>
                      <a:pt x="542175" y="615138"/>
                    </a:lnTo>
                    <a:cubicBezTo>
                      <a:pt x="546010" y="606088"/>
                      <a:pt x="549999" y="597037"/>
                      <a:pt x="553834" y="587833"/>
                    </a:cubicBezTo>
                    <a:lnTo>
                      <a:pt x="554754" y="585532"/>
                    </a:lnTo>
                    <a:cubicBezTo>
                      <a:pt x="555337" y="584280"/>
                      <a:pt x="555843" y="583001"/>
                      <a:pt x="556288" y="581697"/>
                    </a:cubicBezTo>
                    <a:cubicBezTo>
                      <a:pt x="557209" y="579549"/>
                      <a:pt x="558129" y="577402"/>
                      <a:pt x="559203" y="575407"/>
                    </a:cubicBezTo>
                    <a:lnTo>
                      <a:pt x="563345" y="565437"/>
                    </a:lnTo>
                    <a:lnTo>
                      <a:pt x="563345" y="565437"/>
                    </a:lnTo>
                    <a:lnTo>
                      <a:pt x="570248" y="548869"/>
                    </a:lnTo>
                    <a:lnTo>
                      <a:pt x="571782" y="545188"/>
                    </a:lnTo>
                    <a:cubicBezTo>
                      <a:pt x="571782" y="545188"/>
                      <a:pt x="571782" y="545188"/>
                      <a:pt x="571782" y="545188"/>
                    </a:cubicBezTo>
                    <a:cubicBezTo>
                      <a:pt x="571782" y="545188"/>
                      <a:pt x="573929" y="539972"/>
                      <a:pt x="575003" y="537364"/>
                    </a:cubicBezTo>
                    <a:lnTo>
                      <a:pt x="576230" y="534910"/>
                    </a:lnTo>
                    <a:lnTo>
                      <a:pt x="577151" y="532455"/>
                    </a:lnTo>
                    <a:cubicBezTo>
                      <a:pt x="580832" y="523865"/>
                      <a:pt x="584360" y="515121"/>
                      <a:pt x="588042" y="506530"/>
                    </a:cubicBezTo>
                    <a:cubicBezTo>
                      <a:pt x="588103" y="506072"/>
                      <a:pt x="588103" y="505609"/>
                      <a:pt x="588042" y="505150"/>
                    </a:cubicBezTo>
                    <a:lnTo>
                      <a:pt x="588042" y="503923"/>
                    </a:lnTo>
                    <a:lnTo>
                      <a:pt x="589576" y="500241"/>
                    </a:lnTo>
                    <a:cubicBezTo>
                      <a:pt x="589515" y="499782"/>
                      <a:pt x="589515" y="499319"/>
                      <a:pt x="589576" y="498860"/>
                    </a:cubicBezTo>
                    <a:cubicBezTo>
                      <a:pt x="589576" y="498860"/>
                      <a:pt x="589576" y="497326"/>
                      <a:pt x="589576" y="496713"/>
                    </a:cubicBezTo>
                    <a:lnTo>
                      <a:pt x="594792" y="484287"/>
                    </a:lnTo>
                    <a:cubicBezTo>
                      <a:pt x="595129" y="483189"/>
                      <a:pt x="595543" y="482114"/>
                      <a:pt x="596019" y="481066"/>
                    </a:cubicBezTo>
                    <a:cubicBezTo>
                      <a:pt x="596019" y="479532"/>
                      <a:pt x="597400" y="477998"/>
                      <a:pt x="598013" y="476464"/>
                    </a:cubicBezTo>
                    <a:cubicBezTo>
                      <a:pt x="600774" y="469714"/>
                      <a:pt x="603536" y="463118"/>
                      <a:pt x="605990" y="456675"/>
                    </a:cubicBezTo>
                    <a:lnTo>
                      <a:pt x="605990" y="455448"/>
                    </a:lnTo>
                    <a:cubicBezTo>
                      <a:pt x="605990" y="454527"/>
                      <a:pt x="605990" y="453914"/>
                      <a:pt x="606910" y="453147"/>
                    </a:cubicBezTo>
                    <a:lnTo>
                      <a:pt x="606910" y="453147"/>
                    </a:lnTo>
                    <a:cubicBezTo>
                      <a:pt x="610285" y="444710"/>
                      <a:pt x="613507" y="436426"/>
                      <a:pt x="616421" y="428603"/>
                    </a:cubicBezTo>
                    <a:lnTo>
                      <a:pt x="616421" y="428603"/>
                    </a:lnTo>
                    <a:cubicBezTo>
                      <a:pt x="623785" y="409428"/>
                      <a:pt x="629614" y="392707"/>
                      <a:pt x="633142" y="379514"/>
                    </a:cubicBezTo>
                    <a:lnTo>
                      <a:pt x="633142" y="379514"/>
                    </a:lnTo>
                    <a:lnTo>
                      <a:pt x="633142" y="379514"/>
                    </a:lnTo>
                    <a:cubicBezTo>
                      <a:pt x="633464" y="378615"/>
                      <a:pt x="633725" y="377692"/>
                      <a:pt x="633909" y="376753"/>
                    </a:cubicBezTo>
                    <a:lnTo>
                      <a:pt x="635750" y="377980"/>
                    </a:lnTo>
                    <a:cubicBezTo>
                      <a:pt x="643880" y="383196"/>
                      <a:pt x="655999" y="391940"/>
                      <a:pt x="670265" y="402678"/>
                    </a:cubicBezTo>
                    <a:lnTo>
                      <a:pt x="701866" y="419399"/>
                    </a:lnTo>
                    <a:cubicBezTo>
                      <a:pt x="706621" y="422927"/>
                      <a:pt x="711377" y="426455"/>
                      <a:pt x="716285" y="430443"/>
                    </a:cubicBezTo>
                    <a:cubicBezTo>
                      <a:pt x="721194" y="434432"/>
                      <a:pt x="726103" y="437807"/>
                      <a:pt x="731626" y="441642"/>
                    </a:cubicBezTo>
                    <a:cubicBezTo>
                      <a:pt x="737148" y="445477"/>
                      <a:pt x="736688" y="445477"/>
                      <a:pt x="739142" y="447471"/>
                    </a:cubicBezTo>
                    <a:lnTo>
                      <a:pt x="744818" y="451613"/>
                    </a:lnTo>
                    <a:lnTo>
                      <a:pt x="772890" y="472782"/>
                    </a:lnTo>
                    <a:lnTo>
                      <a:pt x="773964" y="472782"/>
                    </a:lnTo>
                    <a:cubicBezTo>
                      <a:pt x="777799" y="475850"/>
                      <a:pt x="781788" y="478611"/>
                      <a:pt x="785316" y="481373"/>
                    </a:cubicBezTo>
                    <a:lnTo>
                      <a:pt x="785316" y="481373"/>
                    </a:lnTo>
                    <a:lnTo>
                      <a:pt x="789918" y="484747"/>
                    </a:lnTo>
                    <a:lnTo>
                      <a:pt x="800502" y="492418"/>
                    </a:lnTo>
                    <a:lnTo>
                      <a:pt x="805718" y="496099"/>
                    </a:lnTo>
                    <a:lnTo>
                      <a:pt x="810627" y="499781"/>
                    </a:lnTo>
                    <a:lnTo>
                      <a:pt x="818911" y="505610"/>
                    </a:lnTo>
                    <a:lnTo>
                      <a:pt x="824740" y="509445"/>
                    </a:lnTo>
                    <a:cubicBezTo>
                      <a:pt x="826581" y="510826"/>
                      <a:pt x="828422" y="511899"/>
                      <a:pt x="830109" y="512973"/>
                    </a:cubicBezTo>
                    <a:cubicBezTo>
                      <a:pt x="833070" y="515070"/>
                      <a:pt x="836153" y="517017"/>
                      <a:pt x="839313" y="518803"/>
                    </a:cubicBezTo>
                    <a:lnTo>
                      <a:pt x="838239" y="520030"/>
                    </a:lnTo>
                    <a:lnTo>
                      <a:pt x="836859" y="521410"/>
                    </a:lnTo>
                    <a:lnTo>
                      <a:pt x="833791" y="524478"/>
                    </a:lnTo>
                    <a:cubicBezTo>
                      <a:pt x="832564" y="525706"/>
                      <a:pt x="831183" y="526933"/>
                      <a:pt x="829802" y="528467"/>
                    </a:cubicBezTo>
                    <a:cubicBezTo>
                      <a:pt x="820905" y="537211"/>
                      <a:pt x="807712" y="550250"/>
                      <a:pt x="792219" y="564976"/>
                    </a:cubicBezTo>
                    <a:cubicBezTo>
                      <a:pt x="790440" y="566932"/>
                      <a:pt x="788553" y="568778"/>
                      <a:pt x="786543" y="570499"/>
                    </a:cubicBezTo>
                    <a:lnTo>
                      <a:pt x="784549" y="572340"/>
                    </a:lnTo>
                    <a:cubicBezTo>
                      <a:pt x="783705" y="573384"/>
                      <a:pt x="782785" y="574358"/>
                      <a:pt x="781788" y="575254"/>
                    </a:cubicBezTo>
                    <a:close/>
                    <a:moveTo>
                      <a:pt x="507353" y="707946"/>
                    </a:moveTo>
                    <a:lnTo>
                      <a:pt x="508274" y="705031"/>
                    </a:lnTo>
                    <a:cubicBezTo>
                      <a:pt x="507645" y="705860"/>
                      <a:pt x="507092" y="706734"/>
                      <a:pt x="506586" y="707639"/>
                    </a:cubicBezTo>
                    <a:close/>
                    <a:moveTo>
                      <a:pt x="577918" y="536290"/>
                    </a:moveTo>
                    <a:lnTo>
                      <a:pt x="579145" y="533836"/>
                    </a:lnTo>
                    <a:lnTo>
                      <a:pt x="580065" y="531381"/>
                    </a:lnTo>
                    <a:cubicBezTo>
                      <a:pt x="579145" y="532762"/>
                      <a:pt x="577918" y="534449"/>
                      <a:pt x="577151" y="535983"/>
                    </a:cubicBezTo>
                    <a:close/>
                    <a:moveTo>
                      <a:pt x="740523" y="615752"/>
                    </a:moveTo>
                    <a:lnTo>
                      <a:pt x="745125" y="611457"/>
                    </a:lnTo>
                    <a:lnTo>
                      <a:pt x="745125" y="611457"/>
                    </a:lnTo>
                    <a:close/>
                    <a:moveTo>
                      <a:pt x="507353" y="707793"/>
                    </a:moveTo>
                    <a:lnTo>
                      <a:pt x="508274" y="704878"/>
                    </a:lnTo>
                    <a:cubicBezTo>
                      <a:pt x="507645" y="705752"/>
                      <a:pt x="507077" y="706673"/>
                      <a:pt x="506586" y="707639"/>
                    </a:cubicBezTo>
                    <a:close/>
                    <a:moveTo>
                      <a:pt x="577918" y="536137"/>
                    </a:moveTo>
                    <a:lnTo>
                      <a:pt x="579145" y="533682"/>
                    </a:lnTo>
                    <a:lnTo>
                      <a:pt x="580065" y="531228"/>
                    </a:lnTo>
                    <a:cubicBezTo>
                      <a:pt x="579145" y="532762"/>
                      <a:pt x="577918" y="534449"/>
                      <a:pt x="577151" y="535983"/>
                    </a:cubicBezTo>
                    <a:close/>
                    <a:moveTo>
                      <a:pt x="507353" y="707793"/>
                    </a:moveTo>
                    <a:lnTo>
                      <a:pt x="508274" y="704878"/>
                    </a:lnTo>
                    <a:cubicBezTo>
                      <a:pt x="507645" y="705752"/>
                      <a:pt x="507077" y="706673"/>
                      <a:pt x="506586" y="707639"/>
                    </a:cubicBezTo>
                    <a:close/>
                    <a:moveTo>
                      <a:pt x="577918" y="536137"/>
                    </a:moveTo>
                    <a:lnTo>
                      <a:pt x="579145" y="533682"/>
                    </a:lnTo>
                    <a:lnTo>
                      <a:pt x="580065" y="531228"/>
                    </a:lnTo>
                    <a:cubicBezTo>
                      <a:pt x="579145" y="532762"/>
                      <a:pt x="577918" y="534449"/>
                      <a:pt x="577151" y="535983"/>
                    </a:cubicBezTo>
                    <a:close/>
                    <a:moveTo>
                      <a:pt x="507353" y="707793"/>
                    </a:moveTo>
                    <a:lnTo>
                      <a:pt x="508274" y="704878"/>
                    </a:lnTo>
                    <a:cubicBezTo>
                      <a:pt x="507645" y="705752"/>
                      <a:pt x="507077" y="706673"/>
                      <a:pt x="506586" y="707639"/>
                    </a:cubicBezTo>
                    <a:close/>
                    <a:moveTo>
                      <a:pt x="577918" y="536137"/>
                    </a:moveTo>
                    <a:lnTo>
                      <a:pt x="579145" y="533682"/>
                    </a:lnTo>
                    <a:lnTo>
                      <a:pt x="580065" y="531228"/>
                    </a:lnTo>
                    <a:cubicBezTo>
                      <a:pt x="579145" y="532762"/>
                      <a:pt x="577918" y="534449"/>
                      <a:pt x="577151" y="535983"/>
                    </a:cubicBezTo>
                    <a:close/>
                    <a:moveTo>
                      <a:pt x="507353" y="707793"/>
                    </a:moveTo>
                    <a:lnTo>
                      <a:pt x="508274" y="704878"/>
                    </a:lnTo>
                    <a:cubicBezTo>
                      <a:pt x="507645" y="705752"/>
                      <a:pt x="507077" y="706673"/>
                      <a:pt x="506586" y="707639"/>
                    </a:cubicBezTo>
                    <a:close/>
                    <a:moveTo>
                      <a:pt x="577918" y="536137"/>
                    </a:moveTo>
                    <a:lnTo>
                      <a:pt x="579145" y="533682"/>
                    </a:lnTo>
                    <a:lnTo>
                      <a:pt x="580065" y="531228"/>
                    </a:lnTo>
                    <a:cubicBezTo>
                      <a:pt x="579145" y="532762"/>
                      <a:pt x="577918" y="534449"/>
                      <a:pt x="577151" y="535983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38" name="Freeform: Shape 1137">
                <a:extLst>
                  <a:ext uri="{FF2B5EF4-FFF2-40B4-BE49-F238E27FC236}">
                    <a16:creationId xmlns:a16="http://schemas.microsoft.com/office/drawing/2014/main" id="{EF268111-7F57-4D71-9FC1-DAC29AE4B3DB}"/>
                  </a:ext>
                </a:extLst>
              </p:cNvPr>
              <p:cNvSpPr/>
              <p:nvPr/>
            </p:nvSpPr>
            <p:spPr>
              <a:xfrm>
                <a:off x="1405792" y="2495440"/>
                <a:ext cx="563949" cy="766238"/>
              </a:xfrm>
              <a:custGeom>
                <a:avLst/>
                <a:gdLst>
                  <a:gd name="connsiteX0" fmla="*/ 558561 w 563949"/>
                  <a:gd name="connsiteY0" fmla="*/ 148032 h 766238"/>
                  <a:gd name="connsiteX1" fmla="*/ 556874 w 563949"/>
                  <a:gd name="connsiteY1" fmla="*/ 124562 h 766238"/>
                  <a:gd name="connsiteX2" fmla="*/ 555647 w 563949"/>
                  <a:gd name="connsiteY2" fmla="*/ 110909 h 766238"/>
                  <a:gd name="connsiteX3" fmla="*/ 555647 w 563949"/>
                  <a:gd name="connsiteY3" fmla="*/ 107381 h 766238"/>
                  <a:gd name="connsiteX4" fmla="*/ 553346 w 563949"/>
                  <a:gd name="connsiteY4" fmla="*/ 86365 h 766238"/>
                  <a:gd name="connsiteX5" fmla="*/ 553346 w 563949"/>
                  <a:gd name="connsiteY5" fmla="*/ 80229 h 766238"/>
                  <a:gd name="connsiteX6" fmla="*/ 552118 w 563949"/>
                  <a:gd name="connsiteY6" fmla="*/ 71178 h 766238"/>
                  <a:gd name="connsiteX7" fmla="*/ 550891 w 563949"/>
                  <a:gd name="connsiteY7" fmla="*/ 62434 h 766238"/>
                  <a:gd name="connsiteX8" fmla="*/ 550891 w 563949"/>
                  <a:gd name="connsiteY8" fmla="*/ 61514 h 766238"/>
                  <a:gd name="connsiteX9" fmla="*/ 550891 w 563949"/>
                  <a:gd name="connsiteY9" fmla="*/ 61514 h 766238"/>
                  <a:gd name="connsiteX10" fmla="*/ 550891 w 563949"/>
                  <a:gd name="connsiteY10" fmla="*/ 61514 h 766238"/>
                  <a:gd name="connsiteX11" fmla="*/ 544448 w 563949"/>
                  <a:gd name="connsiteY11" fmla="*/ 62741 h 766238"/>
                  <a:gd name="connsiteX12" fmla="*/ 542914 w 563949"/>
                  <a:gd name="connsiteY12" fmla="*/ 62741 h 766238"/>
                  <a:gd name="connsiteX13" fmla="*/ 532943 w 563949"/>
                  <a:gd name="connsiteY13" fmla="*/ 64275 h 766238"/>
                  <a:gd name="connsiteX14" fmla="*/ 521438 w 563949"/>
                  <a:gd name="connsiteY14" fmla="*/ 65809 h 766238"/>
                  <a:gd name="connsiteX15" fmla="*/ 519137 w 563949"/>
                  <a:gd name="connsiteY15" fmla="*/ 65809 h 766238"/>
                  <a:gd name="connsiteX16" fmla="*/ 516529 w 563949"/>
                  <a:gd name="connsiteY16" fmla="*/ 65809 h 766238"/>
                  <a:gd name="connsiteX17" fmla="*/ 509320 w 563949"/>
                  <a:gd name="connsiteY17" fmla="*/ 66576 h 766238"/>
                  <a:gd name="connsiteX18" fmla="*/ 505638 w 563949"/>
                  <a:gd name="connsiteY18" fmla="*/ 66576 h 766238"/>
                  <a:gd name="connsiteX19" fmla="*/ 497661 w 563949"/>
                  <a:gd name="connsiteY19" fmla="*/ 66576 h 766238"/>
                  <a:gd name="connsiteX20" fmla="*/ 493979 w 563949"/>
                  <a:gd name="connsiteY20" fmla="*/ 66576 h 766238"/>
                  <a:gd name="connsiteX21" fmla="*/ 478639 w 563949"/>
                  <a:gd name="connsiteY21" fmla="*/ 67650 h 766238"/>
                  <a:gd name="connsiteX22" fmla="*/ 474958 w 563949"/>
                  <a:gd name="connsiteY22" fmla="*/ 67650 h 766238"/>
                  <a:gd name="connsiteX23" fmla="*/ 467901 w 563949"/>
                  <a:gd name="connsiteY23" fmla="*/ 67650 h 766238"/>
                  <a:gd name="connsiteX24" fmla="*/ 466521 w 563949"/>
                  <a:gd name="connsiteY24" fmla="*/ 67650 h 766238"/>
                  <a:gd name="connsiteX25" fmla="*/ 466521 w 563949"/>
                  <a:gd name="connsiteY25" fmla="*/ 67650 h 766238"/>
                  <a:gd name="connsiteX26" fmla="*/ 466521 w 563949"/>
                  <a:gd name="connsiteY26" fmla="*/ 67650 h 766238"/>
                  <a:gd name="connsiteX27" fmla="*/ 466521 w 563949"/>
                  <a:gd name="connsiteY27" fmla="*/ 67650 h 766238"/>
                  <a:gd name="connsiteX28" fmla="*/ 466521 w 563949"/>
                  <a:gd name="connsiteY28" fmla="*/ 67650 h 766238"/>
                  <a:gd name="connsiteX29" fmla="*/ 462379 w 563949"/>
                  <a:gd name="connsiteY29" fmla="*/ 67650 h 766238"/>
                  <a:gd name="connsiteX30" fmla="*/ 449800 w 563949"/>
                  <a:gd name="connsiteY30" fmla="*/ 67650 h 766238"/>
                  <a:gd name="connsiteX31" fmla="*/ 441976 w 563949"/>
                  <a:gd name="connsiteY31" fmla="*/ 67650 h 766238"/>
                  <a:gd name="connsiteX32" fmla="*/ 409302 w 563949"/>
                  <a:gd name="connsiteY32" fmla="*/ 67650 h 766238"/>
                  <a:gd name="connsiteX33" fmla="*/ 406387 w 563949"/>
                  <a:gd name="connsiteY33" fmla="*/ 67650 h 766238"/>
                  <a:gd name="connsiteX34" fmla="*/ 399638 w 563949"/>
                  <a:gd name="connsiteY34" fmla="*/ 67650 h 766238"/>
                  <a:gd name="connsiteX35" fmla="*/ 390127 w 563949"/>
                  <a:gd name="connsiteY35" fmla="*/ 67650 h 766238"/>
                  <a:gd name="connsiteX36" fmla="*/ 370491 w 563949"/>
                  <a:gd name="connsiteY36" fmla="*/ 66423 h 766238"/>
                  <a:gd name="connsiteX37" fmla="*/ 344874 w 563949"/>
                  <a:gd name="connsiteY37" fmla="*/ 64122 h 766238"/>
                  <a:gd name="connsiteX38" fmla="*/ 344874 w 563949"/>
                  <a:gd name="connsiteY38" fmla="*/ 64122 h 766238"/>
                  <a:gd name="connsiteX39" fmla="*/ 322477 w 563949"/>
                  <a:gd name="connsiteY39" fmla="*/ 61821 h 766238"/>
                  <a:gd name="connsiteX40" fmla="*/ 293177 w 563949"/>
                  <a:gd name="connsiteY40" fmla="*/ 57832 h 766238"/>
                  <a:gd name="connsiteX41" fmla="*/ 290263 w 563949"/>
                  <a:gd name="connsiteY41" fmla="*/ 57832 h 766238"/>
                  <a:gd name="connsiteX42" fmla="*/ 272928 w 563949"/>
                  <a:gd name="connsiteY42" fmla="*/ 55224 h 766238"/>
                  <a:gd name="connsiteX43" fmla="*/ 253447 w 563949"/>
                  <a:gd name="connsiteY43" fmla="*/ 51696 h 766238"/>
                  <a:gd name="connsiteX44" fmla="*/ 229976 w 563949"/>
                  <a:gd name="connsiteY44" fmla="*/ 47401 h 766238"/>
                  <a:gd name="connsiteX45" fmla="*/ 229976 w 563949"/>
                  <a:gd name="connsiteY45" fmla="*/ 47401 h 766238"/>
                  <a:gd name="connsiteX46" fmla="*/ 220312 w 563949"/>
                  <a:gd name="connsiteY46" fmla="*/ 45407 h 766238"/>
                  <a:gd name="connsiteX47" fmla="*/ 211721 w 563949"/>
                  <a:gd name="connsiteY47" fmla="*/ 43566 h 766238"/>
                  <a:gd name="connsiteX48" fmla="*/ 209574 w 563949"/>
                  <a:gd name="connsiteY48" fmla="*/ 43566 h 766238"/>
                  <a:gd name="connsiteX49" fmla="*/ 205432 w 563949"/>
                  <a:gd name="connsiteY49" fmla="*/ 42645 h 766238"/>
                  <a:gd name="connsiteX50" fmla="*/ 187177 w 563949"/>
                  <a:gd name="connsiteY50" fmla="*/ 40038 h 766238"/>
                  <a:gd name="connsiteX51" fmla="*/ 167849 w 563949"/>
                  <a:gd name="connsiteY51" fmla="*/ 35282 h 766238"/>
                  <a:gd name="connsiteX52" fmla="*/ 167849 w 563949"/>
                  <a:gd name="connsiteY52" fmla="*/ 35282 h 766238"/>
                  <a:gd name="connsiteX53" fmla="*/ 152509 w 563949"/>
                  <a:gd name="connsiteY53" fmla="*/ 31140 h 766238"/>
                  <a:gd name="connsiteX54" fmla="*/ 111244 w 563949"/>
                  <a:gd name="connsiteY54" fmla="*/ 19329 h 766238"/>
                  <a:gd name="connsiteX55" fmla="*/ 102193 w 563949"/>
                  <a:gd name="connsiteY55" fmla="*/ 16567 h 766238"/>
                  <a:gd name="connsiteX56" fmla="*/ 80410 w 563949"/>
                  <a:gd name="connsiteY56" fmla="*/ 9357 h 766238"/>
                  <a:gd name="connsiteX57" fmla="*/ 62462 w 563949"/>
                  <a:gd name="connsiteY57" fmla="*/ 2915 h 766238"/>
                  <a:gd name="connsiteX58" fmla="*/ 59854 w 563949"/>
                  <a:gd name="connsiteY58" fmla="*/ 1994 h 766238"/>
                  <a:gd name="connsiteX59" fmla="*/ 59854 w 563949"/>
                  <a:gd name="connsiteY59" fmla="*/ 1994 h 766238"/>
                  <a:gd name="connsiteX60" fmla="*/ 54179 w 563949"/>
                  <a:gd name="connsiteY60" fmla="*/ 0 h 766238"/>
                  <a:gd name="connsiteX61" fmla="*/ 54179 w 563949"/>
                  <a:gd name="connsiteY61" fmla="*/ 0 h 766238"/>
                  <a:gd name="connsiteX62" fmla="*/ 54179 w 563949"/>
                  <a:gd name="connsiteY62" fmla="*/ 0 h 766238"/>
                  <a:gd name="connsiteX63" fmla="*/ 54179 w 563949"/>
                  <a:gd name="connsiteY63" fmla="*/ 1227 h 766238"/>
                  <a:gd name="connsiteX64" fmla="*/ 53258 w 563949"/>
                  <a:gd name="connsiteY64" fmla="*/ 2915 h 766238"/>
                  <a:gd name="connsiteX65" fmla="*/ 48809 w 563949"/>
                  <a:gd name="connsiteY65" fmla="*/ 11812 h 766238"/>
                  <a:gd name="connsiteX66" fmla="*/ 45895 w 563949"/>
                  <a:gd name="connsiteY66" fmla="*/ 17948 h 766238"/>
                  <a:gd name="connsiteX67" fmla="*/ 44054 w 563949"/>
                  <a:gd name="connsiteY67" fmla="*/ 21629 h 766238"/>
                  <a:gd name="connsiteX68" fmla="*/ 41293 w 563949"/>
                  <a:gd name="connsiteY68" fmla="*/ 27305 h 766238"/>
                  <a:gd name="connsiteX69" fmla="*/ 29634 w 563949"/>
                  <a:gd name="connsiteY69" fmla="*/ 55224 h 766238"/>
                  <a:gd name="connsiteX70" fmla="*/ 27640 w 563949"/>
                  <a:gd name="connsiteY70" fmla="*/ 60133 h 766238"/>
                  <a:gd name="connsiteX71" fmla="*/ 26260 w 563949"/>
                  <a:gd name="connsiteY71" fmla="*/ 64275 h 766238"/>
                  <a:gd name="connsiteX72" fmla="*/ 24112 w 563949"/>
                  <a:gd name="connsiteY72" fmla="*/ 69951 h 766238"/>
                  <a:gd name="connsiteX73" fmla="*/ 24112 w 563949"/>
                  <a:gd name="connsiteY73" fmla="*/ 70871 h 766238"/>
                  <a:gd name="connsiteX74" fmla="*/ 24112 w 563949"/>
                  <a:gd name="connsiteY74" fmla="*/ 70871 h 766238"/>
                  <a:gd name="connsiteX75" fmla="*/ 21964 w 563949"/>
                  <a:gd name="connsiteY75" fmla="*/ 77774 h 766238"/>
                  <a:gd name="connsiteX76" fmla="*/ 21964 w 563949"/>
                  <a:gd name="connsiteY76" fmla="*/ 77774 h 766238"/>
                  <a:gd name="connsiteX77" fmla="*/ 17669 w 563949"/>
                  <a:gd name="connsiteY77" fmla="*/ 91887 h 766238"/>
                  <a:gd name="connsiteX78" fmla="*/ 17669 w 563949"/>
                  <a:gd name="connsiteY78" fmla="*/ 91887 h 766238"/>
                  <a:gd name="connsiteX79" fmla="*/ 13681 w 563949"/>
                  <a:gd name="connsiteY79" fmla="*/ 107227 h 766238"/>
                  <a:gd name="connsiteX80" fmla="*/ 10306 w 563949"/>
                  <a:gd name="connsiteY80" fmla="*/ 122567 h 766238"/>
                  <a:gd name="connsiteX81" fmla="*/ 10306 w 563949"/>
                  <a:gd name="connsiteY81" fmla="*/ 122567 h 766238"/>
                  <a:gd name="connsiteX82" fmla="*/ 10306 w 563949"/>
                  <a:gd name="connsiteY82" fmla="*/ 122567 h 766238"/>
                  <a:gd name="connsiteX83" fmla="*/ 10306 w 563949"/>
                  <a:gd name="connsiteY83" fmla="*/ 122567 h 766238"/>
                  <a:gd name="connsiteX84" fmla="*/ 1869 w 563949"/>
                  <a:gd name="connsiteY84" fmla="*/ 180553 h 766238"/>
                  <a:gd name="connsiteX85" fmla="*/ 28 w 563949"/>
                  <a:gd name="connsiteY85" fmla="*/ 235624 h 766238"/>
                  <a:gd name="connsiteX86" fmla="*/ 795 w 563949"/>
                  <a:gd name="connsiteY86" fmla="*/ 256947 h 766238"/>
                  <a:gd name="connsiteX87" fmla="*/ 7698 w 563949"/>
                  <a:gd name="connsiteY87" fmla="*/ 350061 h 766238"/>
                  <a:gd name="connsiteX88" fmla="*/ 84399 w 563949"/>
                  <a:gd name="connsiteY88" fmla="*/ 756421 h 766238"/>
                  <a:gd name="connsiteX89" fmla="*/ 84399 w 563949"/>
                  <a:gd name="connsiteY89" fmla="*/ 758108 h 766238"/>
                  <a:gd name="connsiteX90" fmla="*/ 91608 w 563949"/>
                  <a:gd name="connsiteY90" fmla="*/ 758108 h 766238"/>
                  <a:gd name="connsiteX91" fmla="*/ 257128 w 563949"/>
                  <a:gd name="connsiteY91" fmla="*/ 766239 h 766238"/>
                  <a:gd name="connsiteX92" fmla="*/ 293638 w 563949"/>
                  <a:gd name="connsiteY92" fmla="*/ 766239 h 766238"/>
                  <a:gd name="connsiteX93" fmla="*/ 354998 w 563949"/>
                  <a:gd name="connsiteY93" fmla="*/ 763631 h 766238"/>
                  <a:gd name="connsiteX94" fmla="*/ 378315 w 563949"/>
                  <a:gd name="connsiteY94" fmla="*/ 762097 h 766238"/>
                  <a:gd name="connsiteX95" fmla="*/ 480634 w 563949"/>
                  <a:gd name="connsiteY95" fmla="*/ 749671 h 766238"/>
                  <a:gd name="connsiteX96" fmla="*/ 487843 w 563949"/>
                  <a:gd name="connsiteY96" fmla="*/ 748444 h 766238"/>
                  <a:gd name="connsiteX97" fmla="*/ 501803 w 563949"/>
                  <a:gd name="connsiteY97" fmla="*/ 690612 h 766238"/>
                  <a:gd name="connsiteX98" fmla="*/ 558408 w 563949"/>
                  <a:gd name="connsiteY98" fmla="*/ 426762 h 766238"/>
                  <a:gd name="connsiteX99" fmla="*/ 558561 w 563949"/>
                  <a:gd name="connsiteY99" fmla="*/ 148032 h 766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63949" h="766238">
                    <a:moveTo>
                      <a:pt x="558561" y="148032"/>
                    </a:moveTo>
                    <a:cubicBezTo>
                      <a:pt x="558561" y="140055"/>
                      <a:pt x="557487" y="132692"/>
                      <a:pt x="556874" y="124562"/>
                    </a:cubicBezTo>
                    <a:cubicBezTo>
                      <a:pt x="556874" y="120113"/>
                      <a:pt x="556874" y="115511"/>
                      <a:pt x="555647" y="110909"/>
                    </a:cubicBezTo>
                    <a:lnTo>
                      <a:pt x="555647" y="107381"/>
                    </a:lnTo>
                    <a:cubicBezTo>
                      <a:pt x="555647" y="100171"/>
                      <a:pt x="554266" y="93268"/>
                      <a:pt x="553346" y="86365"/>
                    </a:cubicBezTo>
                    <a:cubicBezTo>
                      <a:pt x="553514" y="84325"/>
                      <a:pt x="553514" y="82269"/>
                      <a:pt x="553346" y="80229"/>
                    </a:cubicBezTo>
                    <a:cubicBezTo>
                      <a:pt x="553346" y="77161"/>
                      <a:pt x="552579" y="74246"/>
                      <a:pt x="552118" y="71178"/>
                    </a:cubicBezTo>
                    <a:cubicBezTo>
                      <a:pt x="551658" y="68110"/>
                      <a:pt x="551352" y="65349"/>
                      <a:pt x="550891" y="62434"/>
                    </a:cubicBezTo>
                    <a:cubicBezTo>
                      <a:pt x="550891" y="62434"/>
                      <a:pt x="550891" y="62434"/>
                      <a:pt x="550891" y="61514"/>
                    </a:cubicBezTo>
                    <a:lnTo>
                      <a:pt x="550891" y="61514"/>
                    </a:lnTo>
                    <a:lnTo>
                      <a:pt x="550891" y="61514"/>
                    </a:lnTo>
                    <a:lnTo>
                      <a:pt x="544448" y="62741"/>
                    </a:lnTo>
                    <a:lnTo>
                      <a:pt x="542914" y="62741"/>
                    </a:lnTo>
                    <a:lnTo>
                      <a:pt x="532943" y="64275"/>
                    </a:lnTo>
                    <a:lnTo>
                      <a:pt x="521438" y="65809"/>
                    </a:lnTo>
                    <a:lnTo>
                      <a:pt x="519137" y="65809"/>
                    </a:lnTo>
                    <a:lnTo>
                      <a:pt x="516529" y="65809"/>
                    </a:lnTo>
                    <a:lnTo>
                      <a:pt x="509320" y="66576"/>
                    </a:lnTo>
                    <a:lnTo>
                      <a:pt x="505638" y="66576"/>
                    </a:lnTo>
                    <a:lnTo>
                      <a:pt x="497661" y="66576"/>
                    </a:lnTo>
                    <a:lnTo>
                      <a:pt x="493979" y="66576"/>
                    </a:lnTo>
                    <a:cubicBezTo>
                      <a:pt x="489224" y="66576"/>
                      <a:pt x="484162" y="67497"/>
                      <a:pt x="478639" y="67650"/>
                    </a:cubicBezTo>
                    <a:lnTo>
                      <a:pt x="474958" y="67650"/>
                    </a:lnTo>
                    <a:lnTo>
                      <a:pt x="467901" y="67650"/>
                    </a:lnTo>
                    <a:cubicBezTo>
                      <a:pt x="467456" y="67803"/>
                      <a:pt x="466965" y="67803"/>
                      <a:pt x="466521" y="67650"/>
                    </a:cubicBezTo>
                    <a:lnTo>
                      <a:pt x="466521" y="67650"/>
                    </a:lnTo>
                    <a:cubicBezTo>
                      <a:pt x="466521" y="67650"/>
                      <a:pt x="466521" y="67650"/>
                      <a:pt x="466521" y="67650"/>
                    </a:cubicBezTo>
                    <a:cubicBezTo>
                      <a:pt x="466521" y="67650"/>
                      <a:pt x="466521" y="67650"/>
                      <a:pt x="466521" y="67650"/>
                    </a:cubicBezTo>
                    <a:cubicBezTo>
                      <a:pt x="466521" y="67650"/>
                      <a:pt x="466521" y="67650"/>
                      <a:pt x="466521" y="67650"/>
                    </a:cubicBezTo>
                    <a:cubicBezTo>
                      <a:pt x="465140" y="67803"/>
                      <a:pt x="463759" y="67803"/>
                      <a:pt x="462379" y="67650"/>
                    </a:cubicBezTo>
                    <a:lnTo>
                      <a:pt x="449800" y="67650"/>
                    </a:lnTo>
                    <a:lnTo>
                      <a:pt x="441976" y="67650"/>
                    </a:lnTo>
                    <a:cubicBezTo>
                      <a:pt x="431238" y="67650"/>
                      <a:pt x="420347" y="67650"/>
                      <a:pt x="409302" y="67650"/>
                    </a:cubicBezTo>
                    <a:lnTo>
                      <a:pt x="406387" y="67650"/>
                    </a:lnTo>
                    <a:lnTo>
                      <a:pt x="399638" y="67650"/>
                    </a:lnTo>
                    <a:lnTo>
                      <a:pt x="390127" y="67650"/>
                    </a:lnTo>
                    <a:lnTo>
                      <a:pt x="370491" y="66423"/>
                    </a:lnTo>
                    <a:lnTo>
                      <a:pt x="344874" y="64122"/>
                    </a:lnTo>
                    <a:lnTo>
                      <a:pt x="344874" y="64122"/>
                    </a:lnTo>
                    <a:lnTo>
                      <a:pt x="322477" y="61821"/>
                    </a:lnTo>
                    <a:cubicBezTo>
                      <a:pt x="312659" y="60747"/>
                      <a:pt x="302995" y="59366"/>
                      <a:pt x="293177" y="57832"/>
                    </a:cubicBezTo>
                    <a:lnTo>
                      <a:pt x="290263" y="57832"/>
                    </a:lnTo>
                    <a:lnTo>
                      <a:pt x="272928" y="55224"/>
                    </a:lnTo>
                    <a:lnTo>
                      <a:pt x="253447" y="51696"/>
                    </a:lnTo>
                    <a:cubicBezTo>
                      <a:pt x="245623" y="50469"/>
                      <a:pt x="238106" y="48935"/>
                      <a:pt x="229976" y="47401"/>
                    </a:cubicBezTo>
                    <a:lnTo>
                      <a:pt x="229976" y="47401"/>
                    </a:lnTo>
                    <a:lnTo>
                      <a:pt x="220312" y="45407"/>
                    </a:lnTo>
                    <a:lnTo>
                      <a:pt x="211721" y="43566"/>
                    </a:lnTo>
                    <a:lnTo>
                      <a:pt x="209574" y="43566"/>
                    </a:lnTo>
                    <a:lnTo>
                      <a:pt x="205432" y="42645"/>
                    </a:lnTo>
                    <a:lnTo>
                      <a:pt x="187177" y="40038"/>
                    </a:lnTo>
                    <a:lnTo>
                      <a:pt x="167849" y="35282"/>
                    </a:lnTo>
                    <a:lnTo>
                      <a:pt x="167849" y="35282"/>
                    </a:lnTo>
                    <a:lnTo>
                      <a:pt x="152509" y="31140"/>
                    </a:lnTo>
                    <a:cubicBezTo>
                      <a:pt x="138242" y="27305"/>
                      <a:pt x="124436" y="23470"/>
                      <a:pt x="111244" y="19329"/>
                    </a:cubicBezTo>
                    <a:lnTo>
                      <a:pt x="102193" y="16567"/>
                    </a:lnTo>
                    <a:lnTo>
                      <a:pt x="80410" y="9357"/>
                    </a:lnTo>
                    <a:lnTo>
                      <a:pt x="62462" y="2915"/>
                    </a:lnTo>
                    <a:lnTo>
                      <a:pt x="59854" y="1994"/>
                    </a:lnTo>
                    <a:lnTo>
                      <a:pt x="59854" y="1994"/>
                    </a:lnTo>
                    <a:lnTo>
                      <a:pt x="54179" y="0"/>
                    </a:lnTo>
                    <a:lnTo>
                      <a:pt x="54179" y="0"/>
                    </a:lnTo>
                    <a:lnTo>
                      <a:pt x="54179" y="0"/>
                    </a:lnTo>
                    <a:lnTo>
                      <a:pt x="54179" y="1227"/>
                    </a:lnTo>
                    <a:lnTo>
                      <a:pt x="53258" y="2915"/>
                    </a:lnTo>
                    <a:lnTo>
                      <a:pt x="48809" y="11812"/>
                    </a:lnTo>
                    <a:cubicBezTo>
                      <a:pt x="47889" y="13653"/>
                      <a:pt x="46815" y="15800"/>
                      <a:pt x="45895" y="17948"/>
                    </a:cubicBezTo>
                    <a:cubicBezTo>
                      <a:pt x="45158" y="19114"/>
                      <a:pt x="44545" y="20341"/>
                      <a:pt x="44054" y="21629"/>
                    </a:cubicBezTo>
                    <a:cubicBezTo>
                      <a:pt x="42980" y="23624"/>
                      <a:pt x="42213" y="25311"/>
                      <a:pt x="41293" y="27305"/>
                    </a:cubicBezTo>
                    <a:cubicBezTo>
                      <a:pt x="37151" y="36203"/>
                      <a:pt x="33163" y="45560"/>
                      <a:pt x="29634" y="55224"/>
                    </a:cubicBezTo>
                    <a:cubicBezTo>
                      <a:pt x="29634" y="56912"/>
                      <a:pt x="28254" y="58599"/>
                      <a:pt x="27640" y="60133"/>
                    </a:cubicBezTo>
                    <a:cubicBezTo>
                      <a:pt x="27026" y="61667"/>
                      <a:pt x="26720" y="62894"/>
                      <a:pt x="26260" y="64275"/>
                    </a:cubicBezTo>
                    <a:cubicBezTo>
                      <a:pt x="25799" y="65656"/>
                      <a:pt x="24879" y="67957"/>
                      <a:pt x="24112" y="69951"/>
                    </a:cubicBezTo>
                    <a:cubicBezTo>
                      <a:pt x="23345" y="71945"/>
                      <a:pt x="24112" y="69951"/>
                      <a:pt x="24112" y="70871"/>
                    </a:cubicBezTo>
                    <a:lnTo>
                      <a:pt x="24112" y="70871"/>
                    </a:lnTo>
                    <a:cubicBezTo>
                      <a:pt x="23253" y="73126"/>
                      <a:pt x="22547" y="75427"/>
                      <a:pt x="21964" y="77774"/>
                    </a:cubicBezTo>
                    <a:lnTo>
                      <a:pt x="21964" y="77774"/>
                    </a:lnTo>
                    <a:cubicBezTo>
                      <a:pt x="20430" y="82376"/>
                      <a:pt x="19050" y="86978"/>
                      <a:pt x="17669" y="91887"/>
                    </a:cubicBezTo>
                    <a:lnTo>
                      <a:pt x="17669" y="91887"/>
                    </a:lnTo>
                    <a:cubicBezTo>
                      <a:pt x="16288" y="96796"/>
                      <a:pt x="15061" y="101705"/>
                      <a:pt x="13681" y="107227"/>
                    </a:cubicBezTo>
                    <a:cubicBezTo>
                      <a:pt x="12300" y="112750"/>
                      <a:pt x="11226" y="117505"/>
                      <a:pt x="10306" y="122567"/>
                    </a:cubicBezTo>
                    <a:lnTo>
                      <a:pt x="10306" y="122567"/>
                    </a:lnTo>
                    <a:lnTo>
                      <a:pt x="10306" y="122567"/>
                    </a:lnTo>
                    <a:cubicBezTo>
                      <a:pt x="10306" y="122567"/>
                      <a:pt x="10306" y="122567"/>
                      <a:pt x="10306" y="122567"/>
                    </a:cubicBezTo>
                    <a:cubicBezTo>
                      <a:pt x="6363" y="141712"/>
                      <a:pt x="3556" y="161071"/>
                      <a:pt x="1869" y="180553"/>
                    </a:cubicBezTo>
                    <a:cubicBezTo>
                      <a:pt x="335" y="198041"/>
                      <a:pt x="-126" y="216296"/>
                      <a:pt x="28" y="235624"/>
                    </a:cubicBezTo>
                    <a:cubicBezTo>
                      <a:pt x="28" y="242527"/>
                      <a:pt x="28" y="249584"/>
                      <a:pt x="795" y="256947"/>
                    </a:cubicBezTo>
                    <a:cubicBezTo>
                      <a:pt x="2436" y="288962"/>
                      <a:pt x="4737" y="319995"/>
                      <a:pt x="7698" y="350061"/>
                    </a:cubicBezTo>
                    <a:cubicBezTo>
                      <a:pt x="21182" y="487524"/>
                      <a:pt x="46861" y="623499"/>
                      <a:pt x="84399" y="756421"/>
                    </a:cubicBezTo>
                    <a:lnTo>
                      <a:pt x="84399" y="758108"/>
                    </a:lnTo>
                    <a:lnTo>
                      <a:pt x="91608" y="758108"/>
                    </a:lnTo>
                    <a:cubicBezTo>
                      <a:pt x="142384" y="762864"/>
                      <a:pt x="198989" y="766239"/>
                      <a:pt x="257128" y="766239"/>
                    </a:cubicBezTo>
                    <a:lnTo>
                      <a:pt x="293638" y="766239"/>
                    </a:lnTo>
                    <a:cubicBezTo>
                      <a:pt x="313733" y="766239"/>
                      <a:pt x="334136" y="765011"/>
                      <a:pt x="354998" y="763631"/>
                    </a:cubicBezTo>
                    <a:lnTo>
                      <a:pt x="378315" y="762097"/>
                    </a:lnTo>
                    <a:cubicBezTo>
                      <a:pt x="412677" y="759335"/>
                      <a:pt x="446885" y="755347"/>
                      <a:pt x="480634" y="749671"/>
                    </a:cubicBezTo>
                    <a:lnTo>
                      <a:pt x="487843" y="748444"/>
                    </a:lnTo>
                    <a:cubicBezTo>
                      <a:pt x="492139" y="730189"/>
                      <a:pt x="497047" y="710554"/>
                      <a:pt x="501803" y="690612"/>
                    </a:cubicBezTo>
                    <a:cubicBezTo>
                      <a:pt x="524353" y="597651"/>
                      <a:pt x="552272" y="482140"/>
                      <a:pt x="558408" y="426762"/>
                    </a:cubicBezTo>
                    <a:cubicBezTo>
                      <a:pt x="565740" y="334000"/>
                      <a:pt x="565802" y="240809"/>
                      <a:pt x="558561" y="148032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39" name="Freeform: Shape 1138">
                <a:extLst>
                  <a:ext uri="{FF2B5EF4-FFF2-40B4-BE49-F238E27FC236}">
                    <a16:creationId xmlns:a16="http://schemas.microsoft.com/office/drawing/2014/main" id="{329174AD-420A-4DC6-B4FD-A6D62DBD873C}"/>
                  </a:ext>
                </a:extLst>
              </p:cNvPr>
              <p:cNvSpPr/>
              <p:nvPr/>
            </p:nvSpPr>
            <p:spPr>
              <a:xfrm>
                <a:off x="1613160" y="4090351"/>
                <a:ext cx="134732" cy="95415"/>
              </a:xfrm>
              <a:custGeom>
                <a:avLst/>
                <a:gdLst>
                  <a:gd name="connsiteX0" fmla="*/ 96394 w 134732"/>
                  <a:gd name="connsiteY0" fmla="*/ 95415 h 95415"/>
                  <a:gd name="connsiteX1" fmla="*/ 22148 w 134732"/>
                  <a:gd name="connsiteY1" fmla="*/ 95415 h 95415"/>
                  <a:gd name="connsiteX2" fmla="*/ 4967 w 134732"/>
                  <a:gd name="connsiteY2" fmla="*/ 44026 h 95415"/>
                  <a:gd name="connsiteX3" fmla="*/ 20307 w 134732"/>
                  <a:gd name="connsiteY3" fmla="*/ 154 h 95415"/>
                  <a:gd name="connsiteX4" fmla="*/ 20307 w 134732"/>
                  <a:gd name="connsiteY4" fmla="*/ 1381 h 95415"/>
                  <a:gd name="connsiteX5" fmla="*/ 20307 w 134732"/>
                  <a:gd name="connsiteY5" fmla="*/ 5676 h 95415"/>
                  <a:gd name="connsiteX6" fmla="*/ 20307 w 134732"/>
                  <a:gd name="connsiteY6" fmla="*/ 6903 h 95415"/>
                  <a:gd name="connsiteX7" fmla="*/ 21074 w 134732"/>
                  <a:gd name="connsiteY7" fmla="*/ 10278 h 95415"/>
                  <a:gd name="connsiteX8" fmla="*/ 22455 w 134732"/>
                  <a:gd name="connsiteY8" fmla="*/ 14573 h 95415"/>
                  <a:gd name="connsiteX9" fmla="*/ 24449 w 134732"/>
                  <a:gd name="connsiteY9" fmla="*/ 18562 h 95415"/>
                  <a:gd name="connsiteX10" fmla="*/ 24449 w 134732"/>
                  <a:gd name="connsiteY10" fmla="*/ 18562 h 95415"/>
                  <a:gd name="connsiteX11" fmla="*/ 32426 w 134732"/>
                  <a:gd name="connsiteY11" fmla="*/ 28686 h 95415"/>
                  <a:gd name="connsiteX12" fmla="*/ 40096 w 134732"/>
                  <a:gd name="connsiteY12" fmla="*/ 34362 h 95415"/>
                  <a:gd name="connsiteX13" fmla="*/ 43010 w 134732"/>
                  <a:gd name="connsiteY13" fmla="*/ 35742 h 95415"/>
                  <a:gd name="connsiteX14" fmla="*/ 43010 w 134732"/>
                  <a:gd name="connsiteY14" fmla="*/ 35742 h 95415"/>
                  <a:gd name="connsiteX15" fmla="*/ 47919 w 134732"/>
                  <a:gd name="connsiteY15" fmla="*/ 38044 h 95415"/>
                  <a:gd name="connsiteX16" fmla="*/ 63259 w 134732"/>
                  <a:gd name="connsiteY16" fmla="*/ 41879 h 95415"/>
                  <a:gd name="connsiteX17" fmla="*/ 66941 w 134732"/>
                  <a:gd name="connsiteY17" fmla="*/ 41879 h 95415"/>
                  <a:gd name="connsiteX18" fmla="*/ 89031 w 134732"/>
                  <a:gd name="connsiteY18" fmla="*/ 39424 h 95415"/>
                  <a:gd name="connsiteX19" fmla="*/ 94553 w 134732"/>
                  <a:gd name="connsiteY19" fmla="*/ 37430 h 95415"/>
                  <a:gd name="connsiteX20" fmla="*/ 99615 w 134732"/>
                  <a:gd name="connsiteY20" fmla="*/ 34669 h 95415"/>
                  <a:gd name="connsiteX21" fmla="*/ 104218 w 134732"/>
                  <a:gd name="connsiteY21" fmla="*/ 31447 h 95415"/>
                  <a:gd name="connsiteX22" fmla="*/ 108359 w 134732"/>
                  <a:gd name="connsiteY22" fmla="*/ 27459 h 95415"/>
                  <a:gd name="connsiteX23" fmla="*/ 112194 w 134732"/>
                  <a:gd name="connsiteY23" fmla="*/ 22397 h 95415"/>
                  <a:gd name="connsiteX24" fmla="*/ 115416 w 134732"/>
                  <a:gd name="connsiteY24" fmla="*/ 15800 h 95415"/>
                  <a:gd name="connsiteX25" fmla="*/ 117103 w 134732"/>
                  <a:gd name="connsiteY25" fmla="*/ 9971 h 95415"/>
                  <a:gd name="connsiteX26" fmla="*/ 118177 w 134732"/>
                  <a:gd name="connsiteY26" fmla="*/ 0 h 95415"/>
                  <a:gd name="connsiteX27" fmla="*/ 118177 w 134732"/>
                  <a:gd name="connsiteY27" fmla="*/ 0 h 95415"/>
                  <a:gd name="connsiteX28" fmla="*/ 130603 w 134732"/>
                  <a:gd name="connsiteY28" fmla="*/ 44026 h 95415"/>
                  <a:gd name="connsiteX29" fmla="*/ 96394 w 134732"/>
                  <a:gd name="connsiteY29" fmla="*/ 95415 h 9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34732" h="95415">
                    <a:moveTo>
                      <a:pt x="96394" y="95415"/>
                    </a:moveTo>
                    <a:lnTo>
                      <a:pt x="22148" y="95415"/>
                    </a:lnTo>
                    <a:cubicBezTo>
                      <a:pt x="4967" y="95415"/>
                      <a:pt x="-7305" y="77007"/>
                      <a:pt x="4967" y="44026"/>
                    </a:cubicBezTo>
                    <a:cubicBezTo>
                      <a:pt x="11318" y="29867"/>
                      <a:pt x="16457" y="15187"/>
                      <a:pt x="20307" y="154"/>
                    </a:cubicBezTo>
                    <a:lnTo>
                      <a:pt x="20307" y="1381"/>
                    </a:lnTo>
                    <a:cubicBezTo>
                      <a:pt x="20230" y="2807"/>
                      <a:pt x="20230" y="4249"/>
                      <a:pt x="20307" y="5676"/>
                    </a:cubicBezTo>
                    <a:cubicBezTo>
                      <a:pt x="20307" y="5676"/>
                      <a:pt x="20307" y="6443"/>
                      <a:pt x="20307" y="6903"/>
                    </a:cubicBezTo>
                    <a:cubicBezTo>
                      <a:pt x="20476" y="8054"/>
                      <a:pt x="20737" y="9173"/>
                      <a:pt x="21074" y="10278"/>
                    </a:cubicBezTo>
                    <a:cubicBezTo>
                      <a:pt x="21074" y="11659"/>
                      <a:pt x="21995" y="13193"/>
                      <a:pt x="22455" y="14573"/>
                    </a:cubicBezTo>
                    <a:cubicBezTo>
                      <a:pt x="22992" y="15954"/>
                      <a:pt x="23666" y="17304"/>
                      <a:pt x="24449" y="18562"/>
                    </a:cubicBezTo>
                    <a:lnTo>
                      <a:pt x="24449" y="18562"/>
                    </a:lnTo>
                    <a:cubicBezTo>
                      <a:pt x="26627" y="22289"/>
                      <a:pt x="29312" y="25695"/>
                      <a:pt x="32426" y="28686"/>
                    </a:cubicBezTo>
                    <a:cubicBezTo>
                      <a:pt x="34788" y="30818"/>
                      <a:pt x="37365" y="32721"/>
                      <a:pt x="40096" y="34362"/>
                    </a:cubicBezTo>
                    <a:lnTo>
                      <a:pt x="43010" y="35742"/>
                    </a:lnTo>
                    <a:lnTo>
                      <a:pt x="43010" y="35742"/>
                    </a:lnTo>
                    <a:lnTo>
                      <a:pt x="47919" y="38044"/>
                    </a:lnTo>
                    <a:cubicBezTo>
                      <a:pt x="52859" y="39946"/>
                      <a:pt x="58013" y="41234"/>
                      <a:pt x="63259" y="41879"/>
                    </a:cubicBezTo>
                    <a:lnTo>
                      <a:pt x="66941" y="41879"/>
                    </a:lnTo>
                    <a:cubicBezTo>
                      <a:pt x="74396" y="42538"/>
                      <a:pt x="81898" y="41710"/>
                      <a:pt x="89031" y="39424"/>
                    </a:cubicBezTo>
                    <a:cubicBezTo>
                      <a:pt x="90933" y="38964"/>
                      <a:pt x="92789" y="38289"/>
                      <a:pt x="94553" y="37430"/>
                    </a:cubicBezTo>
                    <a:lnTo>
                      <a:pt x="99615" y="34669"/>
                    </a:lnTo>
                    <a:lnTo>
                      <a:pt x="104218" y="31447"/>
                    </a:lnTo>
                    <a:cubicBezTo>
                      <a:pt x="105675" y="30205"/>
                      <a:pt x="107055" y="28870"/>
                      <a:pt x="108359" y="27459"/>
                    </a:cubicBezTo>
                    <a:cubicBezTo>
                      <a:pt x="109755" y="25863"/>
                      <a:pt x="111044" y="24176"/>
                      <a:pt x="112194" y="22397"/>
                    </a:cubicBezTo>
                    <a:cubicBezTo>
                      <a:pt x="113391" y="20264"/>
                      <a:pt x="114465" y="18055"/>
                      <a:pt x="115416" y="15800"/>
                    </a:cubicBezTo>
                    <a:cubicBezTo>
                      <a:pt x="115416" y="13960"/>
                      <a:pt x="116643" y="11965"/>
                      <a:pt x="117103" y="9971"/>
                    </a:cubicBezTo>
                    <a:cubicBezTo>
                      <a:pt x="117793" y="6688"/>
                      <a:pt x="118162" y="3344"/>
                      <a:pt x="118177" y="0"/>
                    </a:cubicBezTo>
                    <a:lnTo>
                      <a:pt x="118177" y="0"/>
                    </a:lnTo>
                    <a:cubicBezTo>
                      <a:pt x="122932" y="19635"/>
                      <a:pt x="127228" y="34669"/>
                      <a:pt x="130603" y="44026"/>
                    </a:cubicBezTo>
                    <a:cubicBezTo>
                      <a:pt x="144715" y="78388"/>
                      <a:pt x="120018" y="95415"/>
                      <a:pt x="96394" y="9541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40" name="Freeform: Shape 1139">
                <a:extLst>
                  <a:ext uri="{FF2B5EF4-FFF2-40B4-BE49-F238E27FC236}">
                    <a16:creationId xmlns:a16="http://schemas.microsoft.com/office/drawing/2014/main" id="{6ADAA5D7-533B-43EB-BE34-74DE422D9A8A}"/>
                  </a:ext>
                </a:extLst>
              </p:cNvPr>
              <p:cNvSpPr/>
              <p:nvPr/>
            </p:nvSpPr>
            <p:spPr>
              <a:xfrm>
                <a:off x="1752665" y="4067034"/>
                <a:ext cx="133815" cy="94859"/>
              </a:xfrm>
              <a:custGeom>
                <a:avLst/>
                <a:gdLst>
                  <a:gd name="connsiteX0" fmla="*/ 125631 w 133815"/>
                  <a:gd name="connsiteY0" fmla="*/ 80689 h 94859"/>
                  <a:gd name="connsiteX1" fmla="*/ 99092 w 133815"/>
                  <a:gd name="connsiteY1" fmla="*/ 91580 h 94859"/>
                  <a:gd name="connsiteX2" fmla="*/ 31596 w 133815"/>
                  <a:gd name="connsiteY2" fmla="*/ 89740 h 94859"/>
                  <a:gd name="connsiteX3" fmla="*/ 916 w 133815"/>
                  <a:gd name="connsiteY3" fmla="*/ 0 h 94859"/>
                  <a:gd name="connsiteX4" fmla="*/ 86974 w 133815"/>
                  <a:gd name="connsiteY4" fmla="*/ 35129 h 94859"/>
                  <a:gd name="connsiteX5" fmla="*/ 101086 w 133815"/>
                  <a:gd name="connsiteY5" fmla="*/ 27919 h 94859"/>
                  <a:gd name="connsiteX6" fmla="*/ 111518 w 133815"/>
                  <a:gd name="connsiteY6" fmla="*/ 16567 h 94859"/>
                  <a:gd name="connsiteX7" fmla="*/ 112745 w 133815"/>
                  <a:gd name="connsiteY7" fmla="*/ 13959 h 94859"/>
                  <a:gd name="connsiteX8" fmla="*/ 112745 w 133815"/>
                  <a:gd name="connsiteY8" fmla="*/ 11658 h 94859"/>
                  <a:gd name="connsiteX9" fmla="*/ 114126 w 133815"/>
                  <a:gd name="connsiteY9" fmla="*/ 7056 h 94859"/>
                  <a:gd name="connsiteX10" fmla="*/ 131000 w 133815"/>
                  <a:gd name="connsiteY10" fmla="*/ 42339 h 94859"/>
                  <a:gd name="connsiteX11" fmla="*/ 125631 w 133815"/>
                  <a:gd name="connsiteY11" fmla="*/ 80689 h 9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3815" h="94859">
                    <a:moveTo>
                      <a:pt x="125631" y="80689"/>
                    </a:moveTo>
                    <a:cubicBezTo>
                      <a:pt x="117531" y="85904"/>
                      <a:pt x="108526" y="89601"/>
                      <a:pt x="99092" y="91580"/>
                    </a:cubicBezTo>
                    <a:cubicBezTo>
                      <a:pt x="76788" y="96505"/>
                      <a:pt x="53609" y="95876"/>
                      <a:pt x="31596" y="89740"/>
                    </a:cubicBezTo>
                    <a:cubicBezTo>
                      <a:pt x="12574" y="83297"/>
                      <a:pt x="-4147" y="51696"/>
                      <a:pt x="916" y="0"/>
                    </a:cubicBezTo>
                    <a:cubicBezTo>
                      <a:pt x="17483" y="30818"/>
                      <a:pt x="53578" y="45545"/>
                      <a:pt x="86974" y="35129"/>
                    </a:cubicBezTo>
                    <a:cubicBezTo>
                      <a:pt x="91990" y="33380"/>
                      <a:pt x="96730" y="30956"/>
                      <a:pt x="101086" y="27919"/>
                    </a:cubicBezTo>
                    <a:cubicBezTo>
                      <a:pt x="105290" y="24882"/>
                      <a:pt x="108849" y="21016"/>
                      <a:pt x="111518" y="16567"/>
                    </a:cubicBezTo>
                    <a:cubicBezTo>
                      <a:pt x="111993" y="15724"/>
                      <a:pt x="112392" y="14864"/>
                      <a:pt x="112745" y="13959"/>
                    </a:cubicBezTo>
                    <a:cubicBezTo>
                      <a:pt x="112806" y="13193"/>
                      <a:pt x="112806" y="12425"/>
                      <a:pt x="112745" y="11658"/>
                    </a:cubicBezTo>
                    <a:cubicBezTo>
                      <a:pt x="113389" y="10186"/>
                      <a:pt x="113849" y="8636"/>
                      <a:pt x="114126" y="7056"/>
                    </a:cubicBezTo>
                    <a:cubicBezTo>
                      <a:pt x="119495" y="18868"/>
                      <a:pt x="125324" y="30680"/>
                      <a:pt x="131000" y="42339"/>
                    </a:cubicBezTo>
                    <a:cubicBezTo>
                      <a:pt x="136169" y="55163"/>
                      <a:pt x="134129" y="69782"/>
                      <a:pt x="125631" y="8068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41" name="Freeform: Shape 1140">
                <a:extLst>
                  <a:ext uri="{FF2B5EF4-FFF2-40B4-BE49-F238E27FC236}">
                    <a16:creationId xmlns:a16="http://schemas.microsoft.com/office/drawing/2014/main" id="{1CACE4D9-503D-40C0-8C9D-DA7389B1B9A9}"/>
                  </a:ext>
                </a:extLst>
              </p:cNvPr>
              <p:cNvSpPr/>
              <p:nvPr/>
            </p:nvSpPr>
            <p:spPr>
              <a:xfrm>
                <a:off x="1730570" y="1620865"/>
                <a:ext cx="119959" cy="66457"/>
              </a:xfrm>
              <a:custGeom>
                <a:avLst/>
                <a:gdLst>
                  <a:gd name="connsiteX0" fmla="*/ 119960 w 119959"/>
                  <a:gd name="connsiteY0" fmla="*/ 28107 h 66457"/>
                  <a:gd name="connsiteX1" fmla="*/ 58599 w 119959"/>
                  <a:gd name="connsiteY1" fmla="*/ 66458 h 66457"/>
                  <a:gd name="connsiteX2" fmla="*/ 0 w 119959"/>
                  <a:gd name="connsiteY2" fmla="*/ 29948 h 66457"/>
                  <a:gd name="connsiteX3" fmla="*/ 3375 w 119959"/>
                  <a:gd name="connsiteY3" fmla="*/ 802 h 66457"/>
                  <a:gd name="connsiteX4" fmla="*/ 58599 w 119959"/>
                  <a:gd name="connsiteY4" fmla="*/ 802 h 66457"/>
                  <a:gd name="connsiteX5" fmla="*/ 119193 w 119959"/>
                  <a:gd name="connsiteY5" fmla="*/ 802 h 66457"/>
                  <a:gd name="connsiteX6" fmla="*/ 119960 w 119959"/>
                  <a:gd name="connsiteY6" fmla="*/ 28107 h 6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59" h="66457">
                    <a:moveTo>
                      <a:pt x="119960" y="28107"/>
                    </a:moveTo>
                    <a:cubicBezTo>
                      <a:pt x="96183" y="48816"/>
                      <a:pt x="70411" y="66458"/>
                      <a:pt x="58599" y="66458"/>
                    </a:cubicBezTo>
                    <a:cubicBezTo>
                      <a:pt x="46787" y="66458"/>
                      <a:pt x="22857" y="49890"/>
                      <a:pt x="0" y="29948"/>
                    </a:cubicBezTo>
                    <a:cubicBezTo>
                      <a:pt x="2209" y="20388"/>
                      <a:pt x="3344" y="10613"/>
                      <a:pt x="3375" y="802"/>
                    </a:cubicBezTo>
                    <a:cubicBezTo>
                      <a:pt x="21768" y="-267"/>
                      <a:pt x="40206" y="-267"/>
                      <a:pt x="58599" y="802"/>
                    </a:cubicBezTo>
                    <a:lnTo>
                      <a:pt x="119193" y="802"/>
                    </a:lnTo>
                    <a:cubicBezTo>
                      <a:pt x="118211" y="9897"/>
                      <a:pt x="118472" y="19083"/>
                      <a:pt x="119960" y="28107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42" name="Freeform: Shape 1141">
                <a:extLst>
                  <a:ext uri="{FF2B5EF4-FFF2-40B4-BE49-F238E27FC236}">
                    <a16:creationId xmlns:a16="http://schemas.microsoft.com/office/drawing/2014/main" id="{87F67EF0-90B3-4DD5-8198-A1EA2A220CC8}"/>
                  </a:ext>
                </a:extLst>
              </p:cNvPr>
              <p:cNvSpPr/>
              <p:nvPr/>
            </p:nvSpPr>
            <p:spPr>
              <a:xfrm>
                <a:off x="1663694" y="1327904"/>
                <a:ext cx="252218" cy="348067"/>
              </a:xfrm>
              <a:custGeom>
                <a:avLst/>
                <a:gdLst>
                  <a:gd name="connsiteX0" fmla="*/ 251417 w 252218"/>
                  <a:gd name="connsiteY0" fmla="*/ 95109 h 348067"/>
                  <a:gd name="connsiteX1" fmla="*/ 126089 w 252218"/>
                  <a:gd name="connsiteY1" fmla="*/ 0 h 348067"/>
                  <a:gd name="connsiteX2" fmla="*/ 913 w 252218"/>
                  <a:gd name="connsiteY2" fmla="*/ 95109 h 348067"/>
                  <a:gd name="connsiteX3" fmla="*/ 21929 w 252218"/>
                  <a:gd name="connsiteY3" fmla="*/ 265998 h 348067"/>
                  <a:gd name="connsiteX4" fmla="*/ 126089 w 252218"/>
                  <a:gd name="connsiteY4" fmla="*/ 348067 h 348067"/>
                  <a:gd name="connsiteX5" fmla="*/ 230401 w 252218"/>
                  <a:gd name="connsiteY5" fmla="*/ 265998 h 348067"/>
                  <a:gd name="connsiteX6" fmla="*/ 251417 w 252218"/>
                  <a:gd name="connsiteY6" fmla="*/ 95109 h 34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218" h="348067">
                    <a:moveTo>
                      <a:pt x="251417" y="95109"/>
                    </a:moveTo>
                    <a:cubicBezTo>
                      <a:pt x="248196" y="59520"/>
                      <a:pt x="215368" y="0"/>
                      <a:pt x="126089" y="0"/>
                    </a:cubicBezTo>
                    <a:cubicBezTo>
                      <a:pt x="36809" y="0"/>
                      <a:pt x="4135" y="59520"/>
                      <a:pt x="913" y="95109"/>
                    </a:cubicBezTo>
                    <a:cubicBezTo>
                      <a:pt x="-2308" y="130698"/>
                      <a:pt x="2601" y="236851"/>
                      <a:pt x="21929" y="265998"/>
                    </a:cubicBezTo>
                    <a:cubicBezTo>
                      <a:pt x="41258" y="295144"/>
                      <a:pt x="105686" y="348067"/>
                      <a:pt x="126089" y="348067"/>
                    </a:cubicBezTo>
                    <a:cubicBezTo>
                      <a:pt x="146491" y="348067"/>
                      <a:pt x="211073" y="294837"/>
                      <a:pt x="230401" y="265998"/>
                    </a:cubicBezTo>
                    <a:cubicBezTo>
                      <a:pt x="249730" y="237158"/>
                      <a:pt x="254332" y="130544"/>
                      <a:pt x="251417" y="95109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30CB390A-2162-4D8D-91F4-11A5C4AF126A}"/>
                  </a:ext>
                </a:extLst>
              </p:cNvPr>
              <p:cNvSpPr/>
              <p:nvPr/>
            </p:nvSpPr>
            <p:spPr>
              <a:xfrm>
                <a:off x="1752506" y="1591996"/>
                <a:ext cx="74092" cy="17658"/>
              </a:xfrm>
              <a:custGeom>
                <a:avLst/>
                <a:gdLst>
                  <a:gd name="connsiteX0" fmla="*/ 74093 w 74092"/>
                  <a:gd name="connsiteY0" fmla="*/ 17399 h 17658"/>
                  <a:gd name="connsiteX1" fmla="*/ 67036 w 74092"/>
                  <a:gd name="connsiteY1" fmla="*/ 17399 h 17658"/>
                  <a:gd name="connsiteX2" fmla="*/ 57525 w 74092"/>
                  <a:gd name="connsiteY2" fmla="*/ 14945 h 17658"/>
                  <a:gd name="connsiteX3" fmla="*/ 46174 w 74092"/>
                  <a:gd name="connsiteY3" fmla="*/ 10036 h 17658"/>
                  <a:gd name="connsiteX4" fmla="*/ 36970 w 74092"/>
                  <a:gd name="connsiteY4" fmla="*/ 12030 h 17658"/>
                  <a:gd name="connsiteX5" fmla="*/ 27766 w 74092"/>
                  <a:gd name="connsiteY5" fmla="*/ 10036 h 17658"/>
                  <a:gd name="connsiteX6" fmla="*/ 16414 w 74092"/>
                  <a:gd name="connsiteY6" fmla="*/ 14945 h 17658"/>
                  <a:gd name="connsiteX7" fmla="*/ 7057 w 74092"/>
                  <a:gd name="connsiteY7" fmla="*/ 17399 h 17658"/>
                  <a:gd name="connsiteX8" fmla="*/ 0 w 74092"/>
                  <a:gd name="connsiteY8" fmla="*/ 17399 h 17658"/>
                  <a:gd name="connsiteX9" fmla="*/ 12732 w 74092"/>
                  <a:gd name="connsiteY9" fmla="*/ 8041 h 17658"/>
                  <a:gd name="connsiteX10" fmla="*/ 28072 w 74092"/>
                  <a:gd name="connsiteY10" fmla="*/ 65 h 17658"/>
                  <a:gd name="connsiteX11" fmla="*/ 36663 w 74092"/>
                  <a:gd name="connsiteY11" fmla="*/ 1752 h 17658"/>
                  <a:gd name="connsiteX12" fmla="*/ 45407 w 74092"/>
                  <a:gd name="connsiteY12" fmla="*/ 65 h 17658"/>
                  <a:gd name="connsiteX13" fmla="*/ 60747 w 74092"/>
                  <a:gd name="connsiteY13" fmla="*/ 8041 h 17658"/>
                  <a:gd name="connsiteX14" fmla="*/ 74093 w 74092"/>
                  <a:gd name="connsiteY14" fmla="*/ 17399 h 17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092" h="17658">
                    <a:moveTo>
                      <a:pt x="74093" y="17399"/>
                    </a:moveTo>
                    <a:cubicBezTo>
                      <a:pt x="71746" y="17746"/>
                      <a:pt x="69383" y="17746"/>
                      <a:pt x="67036" y="17399"/>
                    </a:cubicBezTo>
                    <a:cubicBezTo>
                      <a:pt x="63707" y="17368"/>
                      <a:pt x="60456" y="16525"/>
                      <a:pt x="57525" y="14945"/>
                    </a:cubicBezTo>
                    <a:cubicBezTo>
                      <a:pt x="54074" y="12633"/>
                      <a:pt x="50224" y="10968"/>
                      <a:pt x="46174" y="10036"/>
                    </a:cubicBezTo>
                    <a:cubicBezTo>
                      <a:pt x="44180" y="10036"/>
                      <a:pt x="40958" y="12030"/>
                      <a:pt x="36970" y="12030"/>
                    </a:cubicBezTo>
                    <a:cubicBezTo>
                      <a:pt x="32981" y="12030"/>
                      <a:pt x="30067" y="9729"/>
                      <a:pt x="27766" y="10036"/>
                    </a:cubicBezTo>
                    <a:cubicBezTo>
                      <a:pt x="23747" y="11053"/>
                      <a:pt x="19912" y="12709"/>
                      <a:pt x="16414" y="14945"/>
                    </a:cubicBezTo>
                    <a:cubicBezTo>
                      <a:pt x="13561" y="16543"/>
                      <a:pt x="10339" y="17387"/>
                      <a:pt x="7057" y="17399"/>
                    </a:cubicBezTo>
                    <a:cubicBezTo>
                      <a:pt x="4725" y="17746"/>
                      <a:pt x="2347" y="17746"/>
                      <a:pt x="0" y="17399"/>
                    </a:cubicBezTo>
                    <a:cubicBezTo>
                      <a:pt x="4832" y="15182"/>
                      <a:pt x="9173" y="11998"/>
                      <a:pt x="12732" y="8041"/>
                    </a:cubicBezTo>
                    <a:cubicBezTo>
                      <a:pt x="17196" y="4285"/>
                      <a:pt x="22427" y="1560"/>
                      <a:pt x="28072" y="65"/>
                    </a:cubicBezTo>
                    <a:cubicBezTo>
                      <a:pt x="30067" y="65"/>
                      <a:pt x="34515" y="1752"/>
                      <a:pt x="36663" y="1752"/>
                    </a:cubicBezTo>
                    <a:cubicBezTo>
                      <a:pt x="38810" y="1752"/>
                      <a:pt x="43413" y="-396"/>
                      <a:pt x="45407" y="65"/>
                    </a:cubicBezTo>
                    <a:cubicBezTo>
                      <a:pt x="51037" y="1593"/>
                      <a:pt x="56268" y="4314"/>
                      <a:pt x="60747" y="8041"/>
                    </a:cubicBezTo>
                    <a:cubicBezTo>
                      <a:pt x="64490" y="12067"/>
                      <a:pt x="69030" y="15256"/>
                      <a:pt x="74093" y="17399"/>
                    </a:cubicBezTo>
                    <a:close/>
                  </a:path>
                </a:pathLst>
              </a:custGeom>
              <a:solidFill>
                <a:srgbClr val="2E020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44" name="Freeform: Shape 1143">
                <a:extLst>
                  <a:ext uri="{FF2B5EF4-FFF2-40B4-BE49-F238E27FC236}">
                    <a16:creationId xmlns:a16="http://schemas.microsoft.com/office/drawing/2014/main" id="{B5D91266-08FF-47E6-AE94-323B89760E62}"/>
                  </a:ext>
                </a:extLst>
              </p:cNvPr>
              <p:cNvSpPr/>
              <p:nvPr/>
            </p:nvSpPr>
            <p:spPr>
              <a:xfrm>
                <a:off x="1759563" y="1602617"/>
                <a:ext cx="59979" cy="15061"/>
              </a:xfrm>
              <a:custGeom>
                <a:avLst/>
                <a:gdLst>
                  <a:gd name="connsiteX0" fmla="*/ 59980 w 59979"/>
                  <a:gd name="connsiteY0" fmla="*/ 7391 h 15061"/>
                  <a:gd name="connsiteX1" fmla="*/ 52923 w 59979"/>
                  <a:gd name="connsiteY1" fmla="*/ 8312 h 15061"/>
                  <a:gd name="connsiteX2" fmla="*/ 29913 w 59979"/>
                  <a:gd name="connsiteY2" fmla="*/ 15061 h 15061"/>
                  <a:gd name="connsiteX3" fmla="*/ 7057 w 59979"/>
                  <a:gd name="connsiteY3" fmla="*/ 8312 h 15061"/>
                  <a:gd name="connsiteX4" fmla="*/ 0 w 59979"/>
                  <a:gd name="connsiteY4" fmla="*/ 7391 h 15061"/>
                  <a:gd name="connsiteX5" fmla="*/ 9357 w 59979"/>
                  <a:gd name="connsiteY5" fmla="*/ 4937 h 15061"/>
                  <a:gd name="connsiteX6" fmla="*/ 20709 w 59979"/>
                  <a:gd name="connsiteY6" fmla="*/ 28 h 15061"/>
                  <a:gd name="connsiteX7" fmla="*/ 29913 w 59979"/>
                  <a:gd name="connsiteY7" fmla="*/ 2022 h 15061"/>
                  <a:gd name="connsiteX8" fmla="*/ 39117 w 59979"/>
                  <a:gd name="connsiteY8" fmla="*/ 28 h 15061"/>
                  <a:gd name="connsiteX9" fmla="*/ 50469 w 59979"/>
                  <a:gd name="connsiteY9" fmla="*/ 4937 h 15061"/>
                  <a:gd name="connsiteX10" fmla="*/ 59980 w 59979"/>
                  <a:gd name="connsiteY10" fmla="*/ 7391 h 1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979" h="15061">
                    <a:moveTo>
                      <a:pt x="59980" y="7391"/>
                    </a:moveTo>
                    <a:cubicBezTo>
                      <a:pt x="57602" y="7442"/>
                      <a:pt x="55240" y="7750"/>
                      <a:pt x="52923" y="8312"/>
                    </a:cubicBezTo>
                    <a:cubicBezTo>
                      <a:pt x="46941" y="9386"/>
                      <a:pt x="41572" y="15061"/>
                      <a:pt x="29913" y="15061"/>
                    </a:cubicBezTo>
                    <a:cubicBezTo>
                      <a:pt x="18255" y="15061"/>
                      <a:pt x="13039" y="9386"/>
                      <a:pt x="7057" y="8312"/>
                    </a:cubicBezTo>
                    <a:cubicBezTo>
                      <a:pt x="4755" y="7732"/>
                      <a:pt x="2378" y="7424"/>
                      <a:pt x="0" y="7391"/>
                    </a:cubicBezTo>
                    <a:cubicBezTo>
                      <a:pt x="3283" y="7379"/>
                      <a:pt x="6504" y="6535"/>
                      <a:pt x="9357" y="4937"/>
                    </a:cubicBezTo>
                    <a:cubicBezTo>
                      <a:pt x="12855" y="2702"/>
                      <a:pt x="16690" y="1045"/>
                      <a:pt x="20709" y="28"/>
                    </a:cubicBezTo>
                    <a:cubicBezTo>
                      <a:pt x="23010" y="28"/>
                      <a:pt x="26078" y="2022"/>
                      <a:pt x="29913" y="2022"/>
                    </a:cubicBezTo>
                    <a:cubicBezTo>
                      <a:pt x="33748" y="2022"/>
                      <a:pt x="37123" y="-279"/>
                      <a:pt x="39117" y="28"/>
                    </a:cubicBezTo>
                    <a:cubicBezTo>
                      <a:pt x="43167" y="961"/>
                      <a:pt x="47017" y="2625"/>
                      <a:pt x="50469" y="4937"/>
                    </a:cubicBezTo>
                    <a:cubicBezTo>
                      <a:pt x="53399" y="6517"/>
                      <a:pt x="56651" y="7361"/>
                      <a:pt x="59980" y="73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45" name="Freeform: Shape 1144">
                <a:extLst>
                  <a:ext uri="{FF2B5EF4-FFF2-40B4-BE49-F238E27FC236}">
                    <a16:creationId xmlns:a16="http://schemas.microsoft.com/office/drawing/2014/main" id="{E83A683B-2DB6-4119-9D0E-083B236FAF18}"/>
                  </a:ext>
                </a:extLst>
              </p:cNvPr>
              <p:cNvSpPr/>
              <p:nvPr/>
            </p:nvSpPr>
            <p:spPr>
              <a:xfrm>
                <a:off x="1752506" y="1609395"/>
                <a:ext cx="74092" cy="23316"/>
              </a:xfrm>
              <a:custGeom>
                <a:avLst/>
                <a:gdLst>
                  <a:gd name="connsiteX0" fmla="*/ 74093 w 74092"/>
                  <a:gd name="connsiteY0" fmla="*/ 0 h 23316"/>
                  <a:gd name="connsiteX1" fmla="*/ 55531 w 74092"/>
                  <a:gd name="connsiteY1" fmla="*/ 18715 h 23316"/>
                  <a:gd name="connsiteX2" fmla="*/ 36970 w 74092"/>
                  <a:gd name="connsiteY2" fmla="*/ 23317 h 23316"/>
                  <a:gd name="connsiteX3" fmla="*/ 18408 w 74092"/>
                  <a:gd name="connsiteY3" fmla="*/ 18715 h 23316"/>
                  <a:gd name="connsiteX4" fmla="*/ 0 w 74092"/>
                  <a:gd name="connsiteY4" fmla="*/ 0 h 23316"/>
                  <a:gd name="connsiteX5" fmla="*/ 7057 w 74092"/>
                  <a:gd name="connsiteY5" fmla="*/ 0 h 23316"/>
                  <a:gd name="connsiteX6" fmla="*/ 14113 w 74092"/>
                  <a:gd name="connsiteY6" fmla="*/ 920 h 23316"/>
                  <a:gd name="connsiteX7" fmla="*/ 36970 w 74092"/>
                  <a:gd name="connsiteY7" fmla="*/ 7670 h 23316"/>
                  <a:gd name="connsiteX8" fmla="*/ 59980 w 74092"/>
                  <a:gd name="connsiteY8" fmla="*/ 920 h 23316"/>
                  <a:gd name="connsiteX9" fmla="*/ 67036 w 74092"/>
                  <a:gd name="connsiteY9" fmla="*/ 0 h 2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092" h="23316">
                    <a:moveTo>
                      <a:pt x="74093" y="0"/>
                    </a:moveTo>
                    <a:cubicBezTo>
                      <a:pt x="71332" y="1534"/>
                      <a:pt x="61974" y="15340"/>
                      <a:pt x="55531" y="18715"/>
                    </a:cubicBezTo>
                    <a:cubicBezTo>
                      <a:pt x="49733" y="21531"/>
                      <a:pt x="43413" y="23099"/>
                      <a:pt x="36970" y="23317"/>
                    </a:cubicBezTo>
                    <a:cubicBezTo>
                      <a:pt x="30542" y="23052"/>
                      <a:pt x="24222" y="21485"/>
                      <a:pt x="18408" y="18715"/>
                    </a:cubicBezTo>
                    <a:cubicBezTo>
                      <a:pt x="12119" y="15033"/>
                      <a:pt x="3068" y="1534"/>
                      <a:pt x="0" y="0"/>
                    </a:cubicBezTo>
                    <a:lnTo>
                      <a:pt x="7057" y="0"/>
                    </a:lnTo>
                    <a:cubicBezTo>
                      <a:pt x="9434" y="32"/>
                      <a:pt x="11812" y="341"/>
                      <a:pt x="14113" y="920"/>
                    </a:cubicBezTo>
                    <a:cubicBezTo>
                      <a:pt x="20096" y="1994"/>
                      <a:pt x="25465" y="7670"/>
                      <a:pt x="36970" y="7670"/>
                    </a:cubicBezTo>
                    <a:cubicBezTo>
                      <a:pt x="48475" y="7670"/>
                      <a:pt x="53997" y="1994"/>
                      <a:pt x="59980" y="920"/>
                    </a:cubicBezTo>
                    <a:cubicBezTo>
                      <a:pt x="62296" y="359"/>
                      <a:pt x="64659" y="51"/>
                      <a:pt x="67036" y="0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46" name="Freeform: Shape 1145">
                <a:extLst>
                  <a:ext uri="{FF2B5EF4-FFF2-40B4-BE49-F238E27FC236}">
                    <a16:creationId xmlns:a16="http://schemas.microsoft.com/office/drawing/2014/main" id="{B06BFB54-AD7E-4A54-BE36-C15DE7F5A589}"/>
                  </a:ext>
                </a:extLst>
              </p:cNvPr>
              <p:cNvSpPr/>
              <p:nvPr/>
            </p:nvSpPr>
            <p:spPr>
              <a:xfrm>
                <a:off x="1767540" y="1564385"/>
                <a:ext cx="44026" cy="8347"/>
              </a:xfrm>
              <a:custGeom>
                <a:avLst/>
                <a:gdLst>
                  <a:gd name="connsiteX0" fmla="*/ 21936 w 44026"/>
                  <a:gd name="connsiteY0" fmla="*/ 2058 h 8347"/>
                  <a:gd name="connsiteX1" fmla="*/ 0 w 44026"/>
                  <a:gd name="connsiteY1" fmla="*/ 831 h 8347"/>
                  <a:gd name="connsiteX2" fmla="*/ 20709 w 44026"/>
                  <a:gd name="connsiteY2" fmla="*/ 7888 h 8347"/>
                  <a:gd name="connsiteX3" fmla="*/ 23470 w 44026"/>
                  <a:gd name="connsiteY3" fmla="*/ 7888 h 8347"/>
                  <a:gd name="connsiteX4" fmla="*/ 44026 w 44026"/>
                  <a:gd name="connsiteY4" fmla="*/ 831 h 8347"/>
                  <a:gd name="connsiteX5" fmla="*/ 21936 w 44026"/>
                  <a:gd name="connsiteY5" fmla="*/ 2058 h 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26" h="8347">
                    <a:moveTo>
                      <a:pt x="21936" y="2058"/>
                    </a:moveTo>
                    <a:cubicBezTo>
                      <a:pt x="14849" y="-178"/>
                      <a:pt x="7302" y="-600"/>
                      <a:pt x="0" y="831"/>
                    </a:cubicBezTo>
                    <a:cubicBezTo>
                      <a:pt x="7394" y="1350"/>
                      <a:pt x="14527" y="3781"/>
                      <a:pt x="20709" y="7888"/>
                    </a:cubicBezTo>
                    <a:cubicBezTo>
                      <a:pt x="21522" y="8501"/>
                      <a:pt x="22657" y="8501"/>
                      <a:pt x="23470" y="7888"/>
                    </a:cubicBezTo>
                    <a:cubicBezTo>
                      <a:pt x="29576" y="3761"/>
                      <a:pt x="36678" y="1327"/>
                      <a:pt x="44026" y="831"/>
                    </a:cubicBezTo>
                    <a:cubicBezTo>
                      <a:pt x="36678" y="-562"/>
                      <a:pt x="29085" y="-141"/>
                      <a:pt x="21936" y="2058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517AAA93-774A-4897-B613-BBF964C9899B}"/>
                  </a:ext>
                </a:extLst>
              </p:cNvPr>
              <p:cNvSpPr/>
              <p:nvPr/>
            </p:nvSpPr>
            <p:spPr>
              <a:xfrm>
                <a:off x="1809126" y="1450438"/>
                <a:ext cx="83128" cy="25920"/>
              </a:xfrm>
              <a:custGeom>
                <a:avLst/>
                <a:gdLst>
                  <a:gd name="connsiteX0" fmla="*/ 292 w 83128"/>
                  <a:gd name="connsiteY0" fmla="*/ 25345 h 25920"/>
                  <a:gd name="connsiteX1" fmla="*/ 19927 w 83128"/>
                  <a:gd name="connsiteY1" fmla="*/ 10005 h 25920"/>
                  <a:gd name="connsiteX2" fmla="*/ 55823 w 83128"/>
                  <a:gd name="connsiteY2" fmla="*/ 34 h 25920"/>
                  <a:gd name="connsiteX3" fmla="*/ 83128 w 83128"/>
                  <a:gd name="connsiteY3" fmla="*/ 8931 h 25920"/>
                  <a:gd name="connsiteX4" fmla="*/ 49227 w 83128"/>
                  <a:gd name="connsiteY4" fmla="*/ 7397 h 25920"/>
                  <a:gd name="connsiteX5" fmla="*/ 21154 w 83128"/>
                  <a:gd name="connsiteY5" fmla="*/ 18288 h 25920"/>
                  <a:gd name="connsiteX6" fmla="*/ 292 w 83128"/>
                  <a:gd name="connsiteY6" fmla="*/ 25345 h 2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128" h="25920">
                    <a:moveTo>
                      <a:pt x="292" y="25345"/>
                    </a:moveTo>
                    <a:cubicBezTo>
                      <a:pt x="-1549" y="21356"/>
                      <a:pt x="5354" y="17521"/>
                      <a:pt x="19927" y="10005"/>
                    </a:cubicBezTo>
                    <a:cubicBezTo>
                      <a:pt x="30926" y="3856"/>
                      <a:pt x="43229" y="437"/>
                      <a:pt x="55823" y="34"/>
                    </a:cubicBezTo>
                    <a:cubicBezTo>
                      <a:pt x="65702" y="-365"/>
                      <a:pt x="75382" y="2792"/>
                      <a:pt x="83128" y="8931"/>
                    </a:cubicBezTo>
                    <a:cubicBezTo>
                      <a:pt x="71992" y="6573"/>
                      <a:pt x="60533" y="6055"/>
                      <a:pt x="49227" y="7397"/>
                    </a:cubicBezTo>
                    <a:cubicBezTo>
                      <a:pt x="42017" y="9851"/>
                      <a:pt x="25603" y="16448"/>
                      <a:pt x="21154" y="18288"/>
                    </a:cubicBezTo>
                    <a:cubicBezTo>
                      <a:pt x="16706" y="20129"/>
                      <a:pt x="1672" y="28106"/>
                      <a:pt x="292" y="25345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48" name="Freeform: Shape 1147">
                <a:extLst>
                  <a:ext uri="{FF2B5EF4-FFF2-40B4-BE49-F238E27FC236}">
                    <a16:creationId xmlns:a16="http://schemas.microsoft.com/office/drawing/2014/main" id="{6800825E-A4E6-4577-B80A-2D51A5EECF36}"/>
                  </a:ext>
                </a:extLst>
              </p:cNvPr>
              <p:cNvSpPr/>
              <p:nvPr/>
            </p:nvSpPr>
            <p:spPr>
              <a:xfrm>
                <a:off x="1809111" y="1479004"/>
                <a:ext cx="64275" cy="33434"/>
              </a:xfrm>
              <a:custGeom>
                <a:avLst/>
                <a:gdLst>
                  <a:gd name="connsiteX0" fmla="*/ 0 w 64275"/>
                  <a:gd name="connsiteY0" fmla="*/ 24851 h 33434"/>
                  <a:gd name="connsiteX1" fmla="*/ 32214 w 64275"/>
                  <a:gd name="connsiteY1" fmla="*/ 0 h 33434"/>
                  <a:gd name="connsiteX2" fmla="*/ 64275 w 64275"/>
                  <a:gd name="connsiteY2" fmla="*/ 11352 h 33434"/>
                  <a:gd name="connsiteX3" fmla="*/ 36970 w 64275"/>
                  <a:gd name="connsiteY3" fmla="*/ 33288 h 33434"/>
                  <a:gd name="connsiteX4" fmla="*/ 0 w 64275"/>
                  <a:gd name="connsiteY4" fmla="*/ 24851 h 3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75" h="33434">
                    <a:moveTo>
                      <a:pt x="0" y="24851"/>
                    </a:moveTo>
                    <a:cubicBezTo>
                      <a:pt x="5492" y="11382"/>
                      <a:pt x="17795" y="1898"/>
                      <a:pt x="32214" y="0"/>
                    </a:cubicBezTo>
                    <a:cubicBezTo>
                      <a:pt x="43750" y="687"/>
                      <a:pt x="54872" y="4622"/>
                      <a:pt x="64275" y="11352"/>
                    </a:cubicBezTo>
                    <a:cubicBezTo>
                      <a:pt x="58952" y="22410"/>
                      <a:pt x="48920" y="30473"/>
                      <a:pt x="36970" y="33288"/>
                    </a:cubicBezTo>
                    <a:cubicBezTo>
                      <a:pt x="24084" y="34146"/>
                      <a:pt x="11229" y="31213"/>
                      <a:pt x="0" y="248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49" name="Freeform: Shape 1148">
                <a:extLst>
                  <a:ext uri="{FF2B5EF4-FFF2-40B4-BE49-F238E27FC236}">
                    <a16:creationId xmlns:a16="http://schemas.microsoft.com/office/drawing/2014/main" id="{E2DFC583-D370-4509-9001-437CE1402575}"/>
                  </a:ext>
                </a:extLst>
              </p:cNvPr>
              <p:cNvSpPr/>
              <p:nvPr/>
            </p:nvSpPr>
            <p:spPr>
              <a:xfrm>
                <a:off x="1824451" y="1478698"/>
                <a:ext cx="33748" cy="33748"/>
              </a:xfrm>
              <a:custGeom>
                <a:avLst/>
                <a:gdLst>
                  <a:gd name="connsiteX0" fmla="*/ 33749 w 33748"/>
                  <a:gd name="connsiteY0" fmla="*/ 17028 h 33748"/>
                  <a:gd name="connsiteX1" fmla="*/ 16721 w 33748"/>
                  <a:gd name="connsiteY1" fmla="*/ 33748 h 33748"/>
                  <a:gd name="connsiteX2" fmla="*/ 1 w 33748"/>
                  <a:gd name="connsiteY2" fmla="*/ 16721 h 33748"/>
                  <a:gd name="connsiteX3" fmla="*/ 16875 w 33748"/>
                  <a:gd name="connsiteY3" fmla="*/ 0 h 33748"/>
                  <a:gd name="connsiteX4" fmla="*/ 33749 w 33748"/>
                  <a:gd name="connsiteY4" fmla="*/ 16874 h 33748"/>
                  <a:gd name="connsiteX5" fmla="*/ 33749 w 33748"/>
                  <a:gd name="connsiteY5" fmla="*/ 17028 h 3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748" h="33748">
                    <a:moveTo>
                      <a:pt x="33749" y="17028"/>
                    </a:moveTo>
                    <a:cubicBezTo>
                      <a:pt x="33657" y="26347"/>
                      <a:pt x="26048" y="33833"/>
                      <a:pt x="16721" y="33748"/>
                    </a:cubicBezTo>
                    <a:cubicBezTo>
                      <a:pt x="7410" y="33662"/>
                      <a:pt x="-76" y="26040"/>
                      <a:pt x="1" y="16721"/>
                    </a:cubicBezTo>
                    <a:cubicBezTo>
                      <a:pt x="93" y="7461"/>
                      <a:pt x="7609" y="0"/>
                      <a:pt x="16875" y="0"/>
                    </a:cubicBezTo>
                    <a:cubicBezTo>
                      <a:pt x="26202" y="0"/>
                      <a:pt x="33749" y="7553"/>
                      <a:pt x="33749" y="16874"/>
                    </a:cubicBezTo>
                    <a:cubicBezTo>
                      <a:pt x="33749" y="16925"/>
                      <a:pt x="33749" y="16975"/>
                      <a:pt x="33749" y="17028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88C5BC6B-5C58-4FD5-870C-D473C111B8AF}"/>
                  </a:ext>
                </a:extLst>
              </p:cNvPr>
              <p:cNvSpPr/>
              <p:nvPr/>
            </p:nvSpPr>
            <p:spPr>
              <a:xfrm>
                <a:off x="1831152" y="1487901"/>
                <a:ext cx="17996" cy="15956"/>
              </a:xfrm>
              <a:custGeom>
                <a:avLst/>
                <a:gdLst>
                  <a:gd name="connsiteX0" fmla="*/ 17997 w 17996"/>
                  <a:gd name="connsiteY0" fmla="*/ 7824 h 15956"/>
                  <a:gd name="connsiteX1" fmla="*/ 10173 w 17996"/>
                  <a:gd name="connsiteY1" fmla="*/ 15647 h 15956"/>
                  <a:gd name="connsiteX2" fmla="*/ 310 w 17996"/>
                  <a:gd name="connsiteY2" fmla="*/ 10168 h 15956"/>
                  <a:gd name="connsiteX3" fmla="*/ 5786 w 17996"/>
                  <a:gd name="connsiteY3" fmla="*/ 307 h 15956"/>
                  <a:gd name="connsiteX4" fmla="*/ 10173 w 17996"/>
                  <a:gd name="connsiteY4" fmla="*/ 307 h 15956"/>
                  <a:gd name="connsiteX5" fmla="*/ 17997 w 17996"/>
                  <a:gd name="connsiteY5" fmla="*/ 7824 h 1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96" h="15956">
                    <a:moveTo>
                      <a:pt x="17997" y="7824"/>
                    </a:moveTo>
                    <a:cubicBezTo>
                      <a:pt x="17997" y="12145"/>
                      <a:pt x="14499" y="15647"/>
                      <a:pt x="10173" y="15647"/>
                    </a:cubicBezTo>
                    <a:cubicBezTo>
                      <a:pt x="5939" y="16858"/>
                      <a:pt x="1522" y="14405"/>
                      <a:pt x="310" y="10168"/>
                    </a:cubicBezTo>
                    <a:cubicBezTo>
                      <a:pt x="-902" y="5932"/>
                      <a:pt x="1552" y="1518"/>
                      <a:pt x="5786" y="307"/>
                    </a:cubicBezTo>
                    <a:cubicBezTo>
                      <a:pt x="7228" y="-102"/>
                      <a:pt x="8747" y="-102"/>
                      <a:pt x="10173" y="307"/>
                    </a:cubicBezTo>
                    <a:cubicBezTo>
                      <a:pt x="14376" y="304"/>
                      <a:pt x="17828" y="3624"/>
                      <a:pt x="17997" y="78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51" name="Freeform: Shape 1150">
                <a:extLst>
                  <a:ext uri="{FF2B5EF4-FFF2-40B4-BE49-F238E27FC236}">
                    <a16:creationId xmlns:a16="http://schemas.microsoft.com/office/drawing/2014/main" id="{8ACAB24F-FA2C-4FBC-BB59-C44DD1722245}"/>
                  </a:ext>
                </a:extLst>
              </p:cNvPr>
              <p:cNvSpPr/>
              <p:nvPr/>
            </p:nvSpPr>
            <p:spPr>
              <a:xfrm>
                <a:off x="1836392" y="1489014"/>
                <a:ext cx="4910" cy="4909"/>
              </a:xfrm>
              <a:custGeom>
                <a:avLst/>
                <a:gdLst>
                  <a:gd name="connsiteX0" fmla="*/ 24 w 4910"/>
                  <a:gd name="connsiteY0" fmla="*/ 2109 h 4909"/>
                  <a:gd name="connsiteX1" fmla="*/ 2801 w 4910"/>
                  <a:gd name="connsiteY1" fmla="*/ 25 h 4909"/>
                  <a:gd name="connsiteX2" fmla="*/ 4887 w 4910"/>
                  <a:gd name="connsiteY2" fmla="*/ 2801 h 4909"/>
                  <a:gd name="connsiteX3" fmla="*/ 2111 w 4910"/>
                  <a:gd name="connsiteY3" fmla="*/ 4884 h 4909"/>
                  <a:gd name="connsiteX4" fmla="*/ 2019 w 4910"/>
                  <a:gd name="connsiteY4" fmla="*/ 4871 h 4909"/>
                  <a:gd name="connsiteX5" fmla="*/ 24 w 4910"/>
                  <a:gd name="connsiteY5" fmla="*/ 2109 h 4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0" h="4909">
                    <a:moveTo>
                      <a:pt x="24" y="2109"/>
                    </a:moveTo>
                    <a:cubicBezTo>
                      <a:pt x="209" y="767"/>
                      <a:pt x="1451" y="-166"/>
                      <a:pt x="2801" y="25"/>
                    </a:cubicBezTo>
                    <a:cubicBezTo>
                      <a:pt x="4136" y="216"/>
                      <a:pt x="5071" y="1459"/>
                      <a:pt x="4887" y="2801"/>
                    </a:cubicBezTo>
                    <a:cubicBezTo>
                      <a:pt x="4688" y="4143"/>
                      <a:pt x="3445" y="5076"/>
                      <a:pt x="2111" y="4884"/>
                    </a:cubicBezTo>
                    <a:cubicBezTo>
                      <a:pt x="2080" y="4881"/>
                      <a:pt x="2049" y="4877"/>
                      <a:pt x="2019" y="4871"/>
                    </a:cubicBezTo>
                    <a:cubicBezTo>
                      <a:pt x="715" y="4636"/>
                      <a:pt x="-160" y="3416"/>
                      <a:pt x="24" y="21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52" name="Freeform: Shape 1151">
                <a:extLst>
                  <a:ext uri="{FF2B5EF4-FFF2-40B4-BE49-F238E27FC236}">
                    <a16:creationId xmlns:a16="http://schemas.microsoft.com/office/drawing/2014/main" id="{FAA90175-4566-4466-984A-A6A81BE8AF56}"/>
                  </a:ext>
                </a:extLst>
              </p:cNvPr>
              <p:cNvSpPr/>
              <p:nvPr/>
            </p:nvSpPr>
            <p:spPr>
              <a:xfrm>
                <a:off x="1809111" y="1476279"/>
                <a:ext cx="75780" cy="27729"/>
              </a:xfrm>
              <a:custGeom>
                <a:avLst/>
                <a:gdLst>
                  <a:gd name="connsiteX0" fmla="*/ 64275 w 75780"/>
                  <a:gd name="connsiteY0" fmla="*/ 8861 h 27729"/>
                  <a:gd name="connsiteX1" fmla="*/ 48015 w 75780"/>
                  <a:gd name="connsiteY1" fmla="*/ 3032 h 27729"/>
                  <a:gd name="connsiteX2" fmla="*/ 38197 w 75780"/>
                  <a:gd name="connsiteY2" fmla="*/ 117 h 27729"/>
                  <a:gd name="connsiteX3" fmla="*/ 32828 w 75780"/>
                  <a:gd name="connsiteY3" fmla="*/ 117 h 27729"/>
                  <a:gd name="connsiteX4" fmla="*/ 27766 w 75780"/>
                  <a:gd name="connsiteY4" fmla="*/ 1038 h 27729"/>
                  <a:gd name="connsiteX5" fmla="*/ 9971 w 75780"/>
                  <a:gd name="connsiteY5" fmla="*/ 10702 h 27729"/>
                  <a:gd name="connsiteX6" fmla="*/ 0 w 75780"/>
                  <a:gd name="connsiteY6" fmla="*/ 27730 h 27729"/>
                  <a:gd name="connsiteX7" fmla="*/ 12579 w 75780"/>
                  <a:gd name="connsiteY7" fmla="*/ 13463 h 27729"/>
                  <a:gd name="connsiteX8" fmla="*/ 28839 w 75780"/>
                  <a:gd name="connsiteY8" fmla="*/ 6100 h 27729"/>
                  <a:gd name="connsiteX9" fmla="*/ 33442 w 75780"/>
                  <a:gd name="connsiteY9" fmla="*/ 5333 h 27729"/>
                  <a:gd name="connsiteX10" fmla="*/ 37583 w 75780"/>
                  <a:gd name="connsiteY10" fmla="*/ 5333 h 27729"/>
                  <a:gd name="connsiteX11" fmla="*/ 46327 w 75780"/>
                  <a:gd name="connsiteY11" fmla="*/ 7481 h 27729"/>
                  <a:gd name="connsiteX12" fmla="*/ 63508 w 75780"/>
                  <a:gd name="connsiteY12" fmla="*/ 15151 h 27729"/>
                  <a:gd name="connsiteX13" fmla="*/ 64275 w 75780"/>
                  <a:gd name="connsiteY13" fmla="*/ 15151 h 27729"/>
                  <a:gd name="connsiteX14" fmla="*/ 64275 w 75780"/>
                  <a:gd name="connsiteY14" fmla="*/ 15151 h 27729"/>
                  <a:gd name="connsiteX15" fmla="*/ 75780 w 75780"/>
                  <a:gd name="connsiteY15" fmla="*/ 7634 h 27729"/>
                  <a:gd name="connsiteX16" fmla="*/ 64275 w 75780"/>
                  <a:gd name="connsiteY16" fmla="*/ 8861 h 27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780" h="27729">
                    <a:moveTo>
                      <a:pt x="64275" y="8861"/>
                    </a:moveTo>
                    <a:cubicBezTo>
                      <a:pt x="58676" y="7467"/>
                      <a:pt x="53230" y="5514"/>
                      <a:pt x="48015" y="3032"/>
                    </a:cubicBezTo>
                    <a:cubicBezTo>
                      <a:pt x="44885" y="1648"/>
                      <a:pt x="41587" y="670"/>
                      <a:pt x="38197" y="117"/>
                    </a:cubicBezTo>
                    <a:cubicBezTo>
                      <a:pt x="36418" y="-39"/>
                      <a:pt x="34607" y="-39"/>
                      <a:pt x="32828" y="117"/>
                    </a:cubicBezTo>
                    <a:lnTo>
                      <a:pt x="27766" y="1038"/>
                    </a:lnTo>
                    <a:cubicBezTo>
                      <a:pt x="21001" y="2408"/>
                      <a:pt x="14803" y="5773"/>
                      <a:pt x="9971" y="10702"/>
                    </a:cubicBezTo>
                    <a:cubicBezTo>
                      <a:pt x="5614" y="15709"/>
                      <a:pt x="2240" y="21483"/>
                      <a:pt x="0" y="27730"/>
                    </a:cubicBezTo>
                    <a:cubicBezTo>
                      <a:pt x="3666" y="22529"/>
                      <a:pt x="7885" y="17745"/>
                      <a:pt x="12579" y="13463"/>
                    </a:cubicBezTo>
                    <a:cubicBezTo>
                      <a:pt x="17319" y="9734"/>
                      <a:pt x="22903" y="7208"/>
                      <a:pt x="28839" y="6100"/>
                    </a:cubicBezTo>
                    <a:lnTo>
                      <a:pt x="33442" y="5333"/>
                    </a:lnTo>
                    <a:cubicBezTo>
                      <a:pt x="34822" y="5192"/>
                      <a:pt x="36203" y="5192"/>
                      <a:pt x="37583" y="5333"/>
                    </a:cubicBezTo>
                    <a:cubicBezTo>
                      <a:pt x="40575" y="5684"/>
                      <a:pt x="43520" y="6405"/>
                      <a:pt x="46327" y="7481"/>
                    </a:cubicBezTo>
                    <a:cubicBezTo>
                      <a:pt x="52249" y="9594"/>
                      <a:pt x="57986" y="12158"/>
                      <a:pt x="63508" y="15151"/>
                    </a:cubicBezTo>
                    <a:lnTo>
                      <a:pt x="64275" y="15151"/>
                    </a:lnTo>
                    <a:lnTo>
                      <a:pt x="64275" y="15151"/>
                    </a:lnTo>
                    <a:cubicBezTo>
                      <a:pt x="70411" y="12696"/>
                      <a:pt x="69644" y="10395"/>
                      <a:pt x="75780" y="7634"/>
                    </a:cubicBezTo>
                    <a:cubicBezTo>
                      <a:pt x="70258" y="9321"/>
                      <a:pt x="70565" y="10242"/>
                      <a:pt x="64275" y="8861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47B1D307-7B5A-4751-9594-637ECC871D35}"/>
                  </a:ext>
                </a:extLst>
              </p:cNvPr>
              <p:cNvSpPr/>
              <p:nvPr/>
            </p:nvSpPr>
            <p:spPr>
              <a:xfrm>
                <a:off x="1686851" y="1450438"/>
                <a:ext cx="83128" cy="25920"/>
              </a:xfrm>
              <a:custGeom>
                <a:avLst/>
                <a:gdLst>
                  <a:gd name="connsiteX0" fmla="*/ 82837 w 83128"/>
                  <a:gd name="connsiteY0" fmla="*/ 25345 h 25920"/>
                  <a:gd name="connsiteX1" fmla="*/ 63201 w 83128"/>
                  <a:gd name="connsiteY1" fmla="*/ 10005 h 25920"/>
                  <a:gd name="connsiteX2" fmla="*/ 27305 w 83128"/>
                  <a:gd name="connsiteY2" fmla="*/ 34 h 25920"/>
                  <a:gd name="connsiteX3" fmla="*/ 0 w 83128"/>
                  <a:gd name="connsiteY3" fmla="*/ 8931 h 25920"/>
                  <a:gd name="connsiteX4" fmla="*/ 33748 w 83128"/>
                  <a:gd name="connsiteY4" fmla="*/ 7397 h 25920"/>
                  <a:gd name="connsiteX5" fmla="*/ 61974 w 83128"/>
                  <a:gd name="connsiteY5" fmla="*/ 18288 h 25920"/>
                  <a:gd name="connsiteX6" fmla="*/ 82837 w 83128"/>
                  <a:gd name="connsiteY6" fmla="*/ 25345 h 2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128" h="25920">
                    <a:moveTo>
                      <a:pt x="82837" y="25345"/>
                    </a:moveTo>
                    <a:cubicBezTo>
                      <a:pt x="84677" y="21356"/>
                      <a:pt x="77774" y="17521"/>
                      <a:pt x="63201" y="10005"/>
                    </a:cubicBezTo>
                    <a:cubicBezTo>
                      <a:pt x="52202" y="3856"/>
                      <a:pt x="39900" y="437"/>
                      <a:pt x="27305" y="34"/>
                    </a:cubicBezTo>
                    <a:cubicBezTo>
                      <a:pt x="17426" y="-365"/>
                      <a:pt x="7747" y="2792"/>
                      <a:pt x="0" y="8931"/>
                    </a:cubicBezTo>
                    <a:cubicBezTo>
                      <a:pt x="11091" y="6576"/>
                      <a:pt x="22489" y="6058"/>
                      <a:pt x="33748" y="7397"/>
                    </a:cubicBezTo>
                    <a:cubicBezTo>
                      <a:pt x="41112" y="9851"/>
                      <a:pt x="57525" y="16448"/>
                      <a:pt x="61974" y="18288"/>
                    </a:cubicBezTo>
                    <a:cubicBezTo>
                      <a:pt x="66423" y="20129"/>
                      <a:pt x="81456" y="28106"/>
                      <a:pt x="82837" y="25345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54" name="Freeform: Shape 1153">
                <a:extLst>
                  <a:ext uri="{FF2B5EF4-FFF2-40B4-BE49-F238E27FC236}">
                    <a16:creationId xmlns:a16="http://schemas.microsoft.com/office/drawing/2014/main" id="{25B46923-5D5E-456D-A1D4-56C5B7E42530}"/>
                  </a:ext>
                </a:extLst>
              </p:cNvPr>
              <p:cNvSpPr/>
              <p:nvPr/>
            </p:nvSpPr>
            <p:spPr>
              <a:xfrm>
                <a:off x="1705719" y="1478544"/>
                <a:ext cx="64121" cy="33488"/>
              </a:xfrm>
              <a:custGeom>
                <a:avLst/>
                <a:gdLst>
                  <a:gd name="connsiteX0" fmla="*/ 64122 w 64121"/>
                  <a:gd name="connsiteY0" fmla="*/ 25311 h 33488"/>
                  <a:gd name="connsiteX1" fmla="*/ 32061 w 64121"/>
                  <a:gd name="connsiteY1" fmla="*/ 0 h 33488"/>
                  <a:gd name="connsiteX2" fmla="*/ 0 w 64121"/>
                  <a:gd name="connsiteY2" fmla="*/ 11352 h 33488"/>
                  <a:gd name="connsiteX3" fmla="*/ 27305 w 64121"/>
                  <a:gd name="connsiteY3" fmla="*/ 33288 h 33488"/>
                  <a:gd name="connsiteX4" fmla="*/ 64122 w 64121"/>
                  <a:gd name="connsiteY4" fmla="*/ 25311 h 33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21" h="33488">
                    <a:moveTo>
                      <a:pt x="64122" y="25311"/>
                    </a:moveTo>
                    <a:cubicBezTo>
                      <a:pt x="58860" y="11648"/>
                      <a:pt x="46573" y="1941"/>
                      <a:pt x="32061" y="0"/>
                    </a:cubicBezTo>
                    <a:cubicBezTo>
                      <a:pt x="20525" y="687"/>
                      <a:pt x="9403" y="4622"/>
                      <a:pt x="0" y="11352"/>
                    </a:cubicBezTo>
                    <a:cubicBezTo>
                      <a:pt x="5354" y="22383"/>
                      <a:pt x="15386" y="30433"/>
                      <a:pt x="27305" y="33288"/>
                    </a:cubicBezTo>
                    <a:cubicBezTo>
                      <a:pt x="40099" y="34291"/>
                      <a:pt x="52893" y="31518"/>
                      <a:pt x="64122" y="253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55" name="Freeform: Shape 1154">
                <a:extLst>
                  <a:ext uri="{FF2B5EF4-FFF2-40B4-BE49-F238E27FC236}">
                    <a16:creationId xmlns:a16="http://schemas.microsoft.com/office/drawing/2014/main" id="{8B9FFDDB-2020-4D2A-B6AC-B6A4F84A8136}"/>
                  </a:ext>
                </a:extLst>
              </p:cNvPr>
              <p:cNvSpPr/>
              <p:nvPr/>
            </p:nvSpPr>
            <p:spPr>
              <a:xfrm>
                <a:off x="1720906" y="1478698"/>
                <a:ext cx="33748" cy="33748"/>
              </a:xfrm>
              <a:custGeom>
                <a:avLst/>
                <a:gdLst>
                  <a:gd name="connsiteX0" fmla="*/ 0 w 33748"/>
                  <a:gd name="connsiteY0" fmla="*/ 17028 h 33748"/>
                  <a:gd name="connsiteX1" fmla="*/ 17028 w 33748"/>
                  <a:gd name="connsiteY1" fmla="*/ 33748 h 33748"/>
                  <a:gd name="connsiteX2" fmla="*/ 33748 w 33748"/>
                  <a:gd name="connsiteY2" fmla="*/ 16721 h 33748"/>
                  <a:gd name="connsiteX3" fmla="*/ 16874 w 33748"/>
                  <a:gd name="connsiteY3" fmla="*/ 0 h 33748"/>
                  <a:gd name="connsiteX4" fmla="*/ 0 w 33748"/>
                  <a:gd name="connsiteY4" fmla="*/ 16874 h 33748"/>
                  <a:gd name="connsiteX5" fmla="*/ 0 w 33748"/>
                  <a:gd name="connsiteY5" fmla="*/ 17028 h 3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748" h="33748">
                    <a:moveTo>
                      <a:pt x="0" y="17028"/>
                    </a:moveTo>
                    <a:cubicBezTo>
                      <a:pt x="92" y="26347"/>
                      <a:pt x="7701" y="33833"/>
                      <a:pt x="17028" y="33748"/>
                    </a:cubicBezTo>
                    <a:cubicBezTo>
                      <a:pt x="26339" y="33662"/>
                      <a:pt x="33825" y="26040"/>
                      <a:pt x="33748" y="16721"/>
                    </a:cubicBezTo>
                    <a:cubicBezTo>
                      <a:pt x="33656" y="7461"/>
                      <a:pt x="26140" y="0"/>
                      <a:pt x="16874" y="0"/>
                    </a:cubicBezTo>
                    <a:cubicBezTo>
                      <a:pt x="7547" y="0"/>
                      <a:pt x="0" y="7553"/>
                      <a:pt x="0" y="16874"/>
                    </a:cubicBezTo>
                    <a:cubicBezTo>
                      <a:pt x="0" y="16925"/>
                      <a:pt x="0" y="16975"/>
                      <a:pt x="0" y="17028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56" name="Freeform: Shape 1155">
                <a:extLst>
                  <a:ext uri="{FF2B5EF4-FFF2-40B4-BE49-F238E27FC236}">
                    <a16:creationId xmlns:a16="http://schemas.microsoft.com/office/drawing/2014/main" id="{416D1E9A-3E1D-4715-BABB-BDD4B4B8EF29}"/>
                  </a:ext>
                </a:extLst>
              </p:cNvPr>
              <p:cNvSpPr/>
              <p:nvPr/>
            </p:nvSpPr>
            <p:spPr>
              <a:xfrm>
                <a:off x="1729956" y="1487901"/>
                <a:ext cx="17996" cy="15956"/>
              </a:xfrm>
              <a:custGeom>
                <a:avLst/>
                <a:gdLst>
                  <a:gd name="connsiteX0" fmla="*/ 0 w 17996"/>
                  <a:gd name="connsiteY0" fmla="*/ 7824 h 15956"/>
                  <a:gd name="connsiteX1" fmla="*/ 7824 w 17996"/>
                  <a:gd name="connsiteY1" fmla="*/ 15647 h 15956"/>
                  <a:gd name="connsiteX2" fmla="*/ 17687 w 17996"/>
                  <a:gd name="connsiteY2" fmla="*/ 10168 h 15956"/>
                  <a:gd name="connsiteX3" fmla="*/ 12211 w 17996"/>
                  <a:gd name="connsiteY3" fmla="*/ 307 h 15956"/>
                  <a:gd name="connsiteX4" fmla="*/ 7824 w 17996"/>
                  <a:gd name="connsiteY4" fmla="*/ 307 h 15956"/>
                  <a:gd name="connsiteX5" fmla="*/ 0 w 17996"/>
                  <a:gd name="connsiteY5" fmla="*/ 7824 h 1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96" h="15956">
                    <a:moveTo>
                      <a:pt x="0" y="7824"/>
                    </a:moveTo>
                    <a:cubicBezTo>
                      <a:pt x="0" y="12145"/>
                      <a:pt x="3498" y="15647"/>
                      <a:pt x="7824" y="15647"/>
                    </a:cubicBezTo>
                    <a:cubicBezTo>
                      <a:pt x="12057" y="16858"/>
                      <a:pt x="16475" y="14405"/>
                      <a:pt x="17687" y="10168"/>
                    </a:cubicBezTo>
                    <a:cubicBezTo>
                      <a:pt x="18899" y="5932"/>
                      <a:pt x="16445" y="1518"/>
                      <a:pt x="12211" y="307"/>
                    </a:cubicBezTo>
                    <a:cubicBezTo>
                      <a:pt x="10769" y="-102"/>
                      <a:pt x="9250" y="-102"/>
                      <a:pt x="7824" y="307"/>
                    </a:cubicBezTo>
                    <a:cubicBezTo>
                      <a:pt x="3620" y="304"/>
                      <a:pt x="169" y="3624"/>
                      <a:pt x="0" y="78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57" name="Freeform: Shape 1156">
                <a:extLst>
                  <a:ext uri="{FF2B5EF4-FFF2-40B4-BE49-F238E27FC236}">
                    <a16:creationId xmlns:a16="http://schemas.microsoft.com/office/drawing/2014/main" id="{4158E72E-FBCE-4C59-9F79-F99F0BF1BB96}"/>
                  </a:ext>
                </a:extLst>
              </p:cNvPr>
              <p:cNvSpPr/>
              <p:nvPr/>
            </p:nvSpPr>
            <p:spPr>
              <a:xfrm>
                <a:off x="1737780" y="1488669"/>
                <a:ext cx="5062" cy="4908"/>
              </a:xfrm>
              <a:custGeom>
                <a:avLst/>
                <a:gdLst>
                  <a:gd name="connsiteX0" fmla="*/ 5062 w 5062"/>
                  <a:gd name="connsiteY0" fmla="*/ 2454 h 4908"/>
                  <a:gd name="connsiteX1" fmla="*/ 2454 w 5062"/>
                  <a:gd name="connsiteY1" fmla="*/ 0 h 4908"/>
                  <a:gd name="connsiteX2" fmla="*/ 0 w 5062"/>
                  <a:gd name="connsiteY2" fmla="*/ 2454 h 4908"/>
                  <a:gd name="connsiteX3" fmla="*/ 2454 w 5062"/>
                  <a:gd name="connsiteY3" fmla="*/ 4909 h 4908"/>
                  <a:gd name="connsiteX4" fmla="*/ 5062 w 5062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62" h="4908">
                    <a:moveTo>
                      <a:pt x="5062" y="2454"/>
                    </a:moveTo>
                    <a:cubicBezTo>
                      <a:pt x="4985" y="1074"/>
                      <a:pt x="3835" y="-3"/>
                      <a:pt x="2454" y="0"/>
                    </a:cubicBezTo>
                    <a:cubicBezTo>
                      <a:pt x="1104" y="0"/>
                      <a:pt x="0" y="1098"/>
                      <a:pt x="0" y="2454"/>
                    </a:cubicBezTo>
                    <a:cubicBezTo>
                      <a:pt x="0" y="3811"/>
                      <a:pt x="1104" y="4909"/>
                      <a:pt x="2454" y="4909"/>
                    </a:cubicBezTo>
                    <a:cubicBezTo>
                      <a:pt x="3835" y="4912"/>
                      <a:pt x="4985" y="3835"/>
                      <a:pt x="5062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58" name="Freeform: Shape 1157">
                <a:extLst>
                  <a:ext uri="{FF2B5EF4-FFF2-40B4-BE49-F238E27FC236}">
                    <a16:creationId xmlns:a16="http://schemas.microsoft.com/office/drawing/2014/main" id="{6ED76456-D621-41B3-85AF-D25E02849012}"/>
                  </a:ext>
                </a:extLst>
              </p:cNvPr>
              <p:cNvSpPr/>
              <p:nvPr/>
            </p:nvSpPr>
            <p:spPr>
              <a:xfrm>
                <a:off x="1694060" y="1476279"/>
                <a:ext cx="75780" cy="27729"/>
              </a:xfrm>
              <a:custGeom>
                <a:avLst/>
                <a:gdLst>
                  <a:gd name="connsiteX0" fmla="*/ 11659 w 75780"/>
                  <a:gd name="connsiteY0" fmla="*/ 8861 h 27729"/>
                  <a:gd name="connsiteX1" fmla="*/ 27919 w 75780"/>
                  <a:gd name="connsiteY1" fmla="*/ 3032 h 27729"/>
                  <a:gd name="connsiteX2" fmla="*/ 37737 w 75780"/>
                  <a:gd name="connsiteY2" fmla="*/ 117 h 27729"/>
                  <a:gd name="connsiteX3" fmla="*/ 43106 w 75780"/>
                  <a:gd name="connsiteY3" fmla="*/ 117 h 27729"/>
                  <a:gd name="connsiteX4" fmla="*/ 48168 w 75780"/>
                  <a:gd name="connsiteY4" fmla="*/ 1038 h 27729"/>
                  <a:gd name="connsiteX5" fmla="*/ 65963 w 75780"/>
                  <a:gd name="connsiteY5" fmla="*/ 10702 h 27729"/>
                  <a:gd name="connsiteX6" fmla="*/ 75780 w 75780"/>
                  <a:gd name="connsiteY6" fmla="*/ 27730 h 27729"/>
                  <a:gd name="connsiteX7" fmla="*/ 63355 w 75780"/>
                  <a:gd name="connsiteY7" fmla="*/ 13463 h 27729"/>
                  <a:gd name="connsiteX8" fmla="*/ 47094 w 75780"/>
                  <a:gd name="connsiteY8" fmla="*/ 6100 h 27729"/>
                  <a:gd name="connsiteX9" fmla="*/ 42492 w 75780"/>
                  <a:gd name="connsiteY9" fmla="*/ 5333 h 27729"/>
                  <a:gd name="connsiteX10" fmla="*/ 38350 w 75780"/>
                  <a:gd name="connsiteY10" fmla="*/ 5333 h 27729"/>
                  <a:gd name="connsiteX11" fmla="*/ 29607 w 75780"/>
                  <a:gd name="connsiteY11" fmla="*/ 7481 h 27729"/>
                  <a:gd name="connsiteX12" fmla="*/ 12425 w 75780"/>
                  <a:gd name="connsiteY12" fmla="*/ 15151 h 27729"/>
                  <a:gd name="connsiteX13" fmla="*/ 11659 w 75780"/>
                  <a:gd name="connsiteY13" fmla="*/ 15151 h 27729"/>
                  <a:gd name="connsiteX14" fmla="*/ 11659 w 75780"/>
                  <a:gd name="connsiteY14" fmla="*/ 15151 h 27729"/>
                  <a:gd name="connsiteX15" fmla="*/ 0 w 75780"/>
                  <a:gd name="connsiteY15" fmla="*/ 7634 h 27729"/>
                  <a:gd name="connsiteX16" fmla="*/ 11659 w 75780"/>
                  <a:gd name="connsiteY16" fmla="*/ 8861 h 27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780" h="27729">
                    <a:moveTo>
                      <a:pt x="11659" y="8861"/>
                    </a:moveTo>
                    <a:cubicBezTo>
                      <a:pt x="17273" y="7516"/>
                      <a:pt x="22734" y="5562"/>
                      <a:pt x="27919" y="3032"/>
                    </a:cubicBezTo>
                    <a:cubicBezTo>
                      <a:pt x="31048" y="1648"/>
                      <a:pt x="34346" y="670"/>
                      <a:pt x="37737" y="117"/>
                    </a:cubicBezTo>
                    <a:cubicBezTo>
                      <a:pt x="39516" y="-39"/>
                      <a:pt x="41326" y="-39"/>
                      <a:pt x="43106" y="117"/>
                    </a:cubicBezTo>
                    <a:cubicBezTo>
                      <a:pt x="44824" y="262"/>
                      <a:pt x="46511" y="570"/>
                      <a:pt x="48168" y="1038"/>
                    </a:cubicBezTo>
                    <a:cubicBezTo>
                      <a:pt x="54933" y="2408"/>
                      <a:pt x="61130" y="5773"/>
                      <a:pt x="65963" y="10702"/>
                    </a:cubicBezTo>
                    <a:cubicBezTo>
                      <a:pt x="70319" y="15677"/>
                      <a:pt x="73663" y="21463"/>
                      <a:pt x="75780" y="27730"/>
                    </a:cubicBezTo>
                    <a:cubicBezTo>
                      <a:pt x="72221" y="22499"/>
                      <a:pt x="68049" y="17709"/>
                      <a:pt x="63355" y="13463"/>
                    </a:cubicBezTo>
                    <a:cubicBezTo>
                      <a:pt x="58615" y="9734"/>
                      <a:pt x="53031" y="7208"/>
                      <a:pt x="47094" y="6100"/>
                    </a:cubicBezTo>
                    <a:lnTo>
                      <a:pt x="42492" y="5333"/>
                    </a:lnTo>
                    <a:cubicBezTo>
                      <a:pt x="41112" y="5196"/>
                      <a:pt x="39731" y="5196"/>
                      <a:pt x="38350" y="5333"/>
                    </a:cubicBezTo>
                    <a:cubicBezTo>
                      <a:pt x="35359" y="5684"/>
                      <a:pt x="32414" y="6405"/>
                      <a:pt x="29607" y="7481"/>
                    </a:cubicBezTo>
                    <a:cubicBezTo>
                      <a:pt x="23685" y="9594"/>
                      <a:pt x="17948" y="12158"/>
                      <a:pt x="12425" y="15151"/>
                    </a:cubicBezTo>
                    <a:lnTo>
                      <a:pt x="11659" y="15151"/>
                    </a:lnTo>
                    <a:lnTo>
                      <a:pt x="11659" y="15151"/>
                    </a:lnTo>
                    <a:cubicBezTo>
                      <a:pt x="5369" y="12696"/>
                      <a:pt x="6136" y="10395"/>
                      <a:pt x="0" y="7634"/>
                    </a:cubicBezTo>
                    <a:cubicBezTo>
                      <a:pt x="6290" y="9321"/>
                      <a:pt x="5369" y="10242"/>
                      <a:pt x="11659" y="8861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59" name="Freeform: Shape 1158">
                <a:extLst>
                  <a:ext uri="{FF2B5EF4-FFF2-40B4-BE49-F238E27FC236}">
                    <a16:creationId xmlns:a16="http://schemas.microsoft.com/office/drawing/2014/main" id="{A9377D66-ADDE-4498-8600-FB25378324A1}"/>
                  </a:ext>
                </a:extLst>
              </p:cNvPr>
              <p:cNvSpPr/>
              <p:nvPr/>
            </p:nvSpPr>
            <p:spPr>
              <a:xfrm>
                <a:off x="1282610" y="1765711"/>
                <a:ext cx="308336" cy="1110367"/>
              </a:xfrm>
              <a:custGeom>
                <a:avLst/>
                <a:gdLst>
                  <a:gd name="connsiteX0" fmla="*/ 307751 w 308336"/>
                  <a:gd name="connsiteY0" fmla="*/ 246516 h 1110367"/>
                  <a:gd name="connsiteX1" fmla="*/ 307751 w 308336"/>
                  <a:gd name="connsiteY1" fmla="*/ 258481 h 1110367"/>
                  <a:gd name="connsiteX2" fmla="*/ 304530 w 308336"/>
                  <a:gd name="connsiteY2" fmla="*/ 349294 h 1110367"/>
                  <a:gd name="connsiteX3" fmla="*/ 302075 w 308336"/>
                  <a:gd name="connsiteY3" fmla="*/ 389332 h 1110367"/>
                  <a:gd name="connsiteX4" fmla="*/ 302075 w 308336"/>
                  <a:gd name="connsiteY4" fmla="*/ 389332 h 1110367"/>
                  <a:gd name="connsiteX5" fmla="*/ 233965 w 308336"/>
                  <a:gd name="connsiteY5" fmla="*/ 641523 h 1110367"/>
                  <a:gd name="connsiteX6" fmla="*/ 233965 w 308336"/>
                  <a:gd name="connsiteY6" fmla="*/ 641523 h 1110367"/>
                  <a:gd name="connsiteX7" fmla="*/ 220312 w 308336"/>
                  <a:gd name="connsiteY7" fmla="*/ 661926 h 1110367"/>
                  <a:gd name="connsiteX8" fmla="*/ 204972 w 308336"/>
                  <a:gd name="connsiteY8" fmla="*/ 682328 h 1110367"/>
                  <a:gd name="connsiteX9" fmla="*/ 181962 w 308336"/>
                  <a:gd name="connsiteY9" fmla="*/ 718991 h 1110367"/>
                  <a:gd name="connsiteX10" fmla="*/ 176900 w 308336"/>
                  <a:gd name="connsiteY10" fmla="*/ 728195 h 1110367"/>
                  <a:gd name="connsiteX11" fmla="*/ 150208 w 308336"/>
                  <a:gd name="connsiteY11" fmla="*/ 785874 h 1110367"/>
                  <a:gd name="connsiteX12" fmla="*/ 150208 w 308336"/>
                  <a:gd name="connsiteY12" fmla="*/ 785874 h 1110367"/>
                  <a:gd name="connsiteX13" fmla="*/ 144686 w 308336"/>
                  <a:gd name="connsiteY13" fmla="*/ 799066 h 1110367"/>
                  <a:gd name="connsiteX14" fmla="*/ 141924 w 308336"/>
                  <a:gd name="connsiteY14" fmla="*/ 805662 h 1110367"/>
                  <a:gd name="connsiteX15" fmla="*/ 141924 w 308336"/>
                  <a:gd name="connsiteY15" fmla="*/ 806583 h 1110367"/>
                  <a:gd name="connsiteX16" fmla="*/ 95904 w 308336"/>
                  <a:gd name="connsiteY16" fmla="*/ 940195 h 1110367"/>
                  <a:gd name="connsiteX17" fmla="*/ 93756 w 308336"/>
                  <a:gd name="connsiteY17" fmla="*/ 951700 h 1110367"/>
                  <a:gd name="connsiteX18" fmla="*/ 88387 w 308336"/>
                  <a:gd name="connsiteY18" fmla="*/ 1009379 h 1110367"/>
                  <a:gd name="connsiteX19" fmla="*/ 88387 w 308336"/>
                  <a:gd name="connsiteY19" fmla="*/ 1055400 h 1110367"/>
                  <a:gd name="connsiteX20" fmla="*/ 74428 w 308336"/>
                  <a:gd name="connsiteY20" fmla="*/ 1082858 h 1110367"/>
                  <a:gd name="connsiteX21" fmla="*/ 50804 w 308336"/>
                  <a:gd name="connsiteY21" fmla="*/ 1028094 h 1110367"/>
                  <a:gd name="connsiteX22" fmla="*/ 66144 w 308336"/>
                  <a:gd name="connsiteY22" fmla="*/ 1089455 h 1110367"/>
                  <a:gd name="connsiteX23" fmla="*/ 76882 w 308336"/>
                  <a:gd name="connsiteY23" fmla="*/ 1109397 h 1110367"/>
                  <a:gd name="connsiteX24" fmla="*/ 13528 w 308336"/>
                  <a:gd name="connsiteY24" fmla="*/ 1083472 h 1110367"/>
                  <a:gd name="connsiteX25" fmla="*/ 18590 w 308336"/>
                  <a:gd name="connsiteY25" fmla="*/ 963512 h 1110367"/>
                  <a:gd name="connsiteX26" fmla="*/ 33930 w 308336"/>
                  <a:gd name="connsiteY26" fmla="*/ 928844 h 1110367"/>
                  <a:gd name="connsiteX27" fmla="*/ 42981 w 308336"/>
                  <a:gd name="connsiteY27" fmla="*/ 903532 h 1110367"/>
                  <a:gd name="connsiteX28" fmla="*/ 119681 w 308336"/>
                  <a:gd name="connsiteY28" fmla="*/ 612070 h 1110367"/>
                  <a:gd name="connsiteX29" fmla="*/ 186411 w 308336"/>
                  <a:gd name="connsiteY29" fmla="*/ 412649 h 1110367"/>
                  <a:gd name="connsiteX30" fmla="*/ 198223 w 308336"/>
                  <a:gd name="connsiteY30" fmla="*/ 136527 h 1110367"/>
                  <a:gd name="connsiteX31" fmla="*/ 205433 w 308336"/>
                  <a:gd name="connsiteY31" fmla="*/ 75167 h 1110367"/>
                  <a:gd name="connsiteX32" fmla="*/ 293485 w 308336"/>
                  <a:gd name="connsiteY32" fmla="*/ 0 h 1110367"/>
                  <a:gd name="connsiteX33" fmla="*/ 295019 w 308336"/>
                  <a:gd name="connsiteY33" fmla="*/ 0 h 1110367"/>
                  <a:gd name="connsiteX34" fmla="*/ 307751 w 308336"/>
                  <a:gd name="connsiteY34" fmla="*/ 246516 h 1110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08336" h="1110367">
                    <a:moveTo>
                      <a:pt x="307751" y="246516"/>
                    </a:moveTo>
                    <a:cubicBezTo>
                      <a:pt x="307751" y="250351"/>
                      <a:pt x="307751" y="254492"/>
                      <a:pt x="307751" y="258481"/>
                    </a:cubicBezTo>
                    <a:cubicBezTo>
                      <a:pt x="307751" y="287167"/>
                      <a:pt x="306064" y="317540"/>
                      <a:pt x="304530" y="349294"/>
                    </a:cubicBezTo>
                    <a:cubicBezTo>
                      <a:pt x="304530" y="363407"/>
                      <a:pt x="302996" y="376600"/>
                      <a:pt x="302075" y="389332"/>
                    </a:cubicBezTo>
                    <a:lnTo>
                      <a:pt x="302075" y="389332"/>
                    </a:lnTo>
                    <a:cubicBezTo>
                      <a:pt x="291951" y="521717"/>
                      <a:pt x="266179" y="590287"/>
                      <a:pt x="233965" y="641523"/>
                    </a:cubicBezTo>
                    <a:lnTo>
                      <a:pt x="233965" y="641523"/>
                    </a:lnTo>
                    <a:cubicBezTo>
                      <a:pt x="229517" y="648733"/>
                      <a:pt x="224914" y="655483"/>
                      <a:pt x="220312" y="661926"/>
                    </a:cubicBezTo>
                    <a:cubicBezTo>
                      <a:pt x="215710" y="668369"/>
                      <a:pt x="210188" y="675732"/>
                      <a:pt x="204972" y="682328"/>
                    </a:cubicBezTo>
                    <a:cubicBezTo>
                      <a:pt x="196290" y="693895"/>
                      <a:pt x="188604" y="706151"/>
                      <a:pt x="181962" y="718991"/>
                    </a:cubicBezTo>
                    <a:lnTo>
                      <a:pt x="176900" y="728195"/>
                    </a:lnTo>
                    <a:cubicBezTo>
                      <a:pt x="168003" y="745836"/>
                      <a:pt x="158799" y="765625"/>
                      <a:pt x="150208" y="785874"/>
                    </a:cubicBezTo>
                    <a:lnTo>
                      <a:pt x="150208" y="785874"/>
                    </a:lnTo>
                    <a:lnTo>
                      <a:pt x="144686" y="799066"/>
                    </a:lnTo>
                    <a:lnTo>
                      <a:pt x="141924" y="805662"/>
                    </a:lnTo>
                    <a:cubicBezTo>
                      <a:pt x="141924" y="805662"/>
                      <a:pt x="141924" y="805662"/>
                      <a:pt x="141924" y="806583"/>
                    </a:cubicBezTo>
                    <a:cubicBezTo>
                      <a:pt x="124007" y="850195"/>
                      <a:pt x="108652" y="894804"/>
                      <a:pt x="95904" y="940195"/>
                    </a:cubicBezTo>
                    <a:cubicBezTo>
                      <a:pt x="94830" y="943954"/>
                      <a:pt x="94109" y="947804"/>
                      <a:pt x="93756" y="951700"/>
                    </a:cubicBezTo>
                    <a:cubicBezTo>
                      <a:pt x="93756" y="969955"/>
                      <a:pt x="89308" y="991278"/>
                      <a:pt x="88387" y="1009379"/>
                    </a:cubicBezTo>
                    <a:cubicBezTo>
                      <a:pt x="85918" y="1024627"/>
                      <a:pt x="85918" y="1040151"/>
                      <a:pt x="88387" y="1055400"/>
                    </a:cubicBezTo>
                    <a:cubicBezTo>
                      <a:pt x="92683" y="1070740"/>
                      <a:pt x="83018" y="1092523"/>
                      <a:pt x="74428" y="1082858"/>
                    </a:cubicBezTo>
                    <a:cubicBezTo>
                      <a:pt x="65837" y="1073194"/>
                      <a:pt x="61542" y="1036838"/>
                      <a:pt x="50804" y="1028094"/>
                    </a:cubicBezTo>
                    <a:cubicBezTo>
                      <a:pt x="43287" y="1045275"/>
                      <a:pt x="45589" y="1078410"/>
                      <a:pt x="66144" y="1089455"/>
                    </a:cubicBezTo>
                    <a:cubicBezTo>
                      <a:pt x="86700" y="1100500"/>
                      <a:pt x="86547" y="1106329"/>
                      <a:pt x="76882" y="1109397"/>
                    </a:cubicBezTo>
                    <a:cubicBezTo>
                      <a:pt x="67218" y="1112465"/>
                      <a:pt x="41447" y="1109397"/>
                      <a:pt x="13528" y="1083472"/>
                    </a:cubicBezTo>
                    <a:cubicBezTo>
                      <a:pt x="-14391" y="1057547"/>
                      <a:pt x="7852" y="987136"/>
                      <a:pt x="18590" y="963512"/>
                    </a:cubicBezTo>
                    <a:cubicBezTo>
                      <a:pt x="24726" y="950013"/>
                      <a:pt x="29328" y="939428"/>
                      <a:pt x="33930" y="928844"/>
                    </a:cubicBezTo>
                    <a:cubicBezTo>
                      <a:pt x="37152" y="920867"/>
                      <a:pt x="40066" y="913504"/>
                      <a:pt x="42981" y="903532"/>
                    </a:cubicBezTo>
                    <a:cubicBezTo>
                      <a:pt x="56020" y="864108"/>
                      <a:pt x="95291" y="657017"/>
                      <a:pt x="119681" y="612070"/>
                    </a:cubicBezTo>
                    <a:cubicBezTo>
                      <a:pt x="144072" y="567124"/>
                      <a:pt x="171224" y="471401"/>
                      <a:pt x="186411" y="412649"/>
                    </a:cubicBezTo>
                    <a:cubicBezTo>
                      <a:pt x="201598" y="353896"/>
                      <a:pt x="205586" y="228568"/>
                      <a:pt x="198223" y="136527"/>
                    </a:cubicBezTo>
                    <a:cubicBezTo>
                      <a:pt x="196198" y="115793"/>
                      <a:pt x="198652" y="94865"/>
                      <a:pt x="205433" y="75167"/>
                    </a:cubicBezTo>
                    <a:cubicBezTo>
                      <a:pt x="217996" y="35337"/>
                      <a:pt x="252174" y="6161"/>
                      <a:pt x="293485" y="0"/>
                    </a:cubicBezTo>
                    <a:lnTo>
                      <a:pt x="295019" y="0"/>
                    </a:lnTo>
                    <a:cubicBezTo>
                      <a:pt x="303916" y="41725"/>
                      <a:pt x="310359" y="130084"/>
                      <a:pt x="307751" y="246516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B7D2F803-951A-4DA1-ADCE-0866696F5051}"/>
                  </a:ext>
                </a:extLst>
              </p:cNvPr>
              <p:cNvSpPr/>
              <p:nvPr/>
            </p:nvSpPr>
            <p:spPr>
              <a:xfrm>
                <a:off x="1303041" y="1761569"/>
                <a:ext cx="292565" cy="945104"/>
              </a:xfrm>
              <a:custGeom>
                <a:avLst/>
                <a:gdLst>
                  <a:gd name="connsiteX0" fmla="*/ 280571 w 292565"/>
                  <a:gd name="connsiteY0" fmla="*/ 4756 h 945104"/>
                  <a:gd name="connsiteX1" fmla="*/ 279343 w 292565"/>
                  <a:gd name="connsiteY1" fmla="*/ 0 h 945104"/>
                  <a:gd name="connsiteX2" fmla="*/ 273054 w 292565"/>
                  <a:gd name="connsiteY2" fmla="*/ 0 h 945104"/>
                  <a:gd name="connsiteX3" fmla="*/ 203256 w 292565"/>
                  <a:gd name="connsiteY3" fmla="*/ 35282 h 945104"/>
                  <a:gd name="connsiteX4" fmla="*/ 196660 w 292565"/>
                  <a:gd name="connsiteY4" fmla="*/ 42952 h 945104"/>
                  <a:gd name="connsiteX5" fmla="*/ 193899 w 292565"/>
                  <a:gd name="connsiteY5" fmla="*/ 46481 h 945104"/>
                  <a:gd name="connsiteX6" fmla="*/ 176718 w 292565"/>
                  <a:gd name="connsiteY6" fmla="*/ 79002 h 945104"/>
                  <a:gd name="connsiteX7" fmla="*/ 168434 w 292565"/>
                  <a:gd name="connsiteY7" fmla="*/ 126403 h 945104"/>
                  <a:gd name="connsiteX8" fmla="*/ 168434 w 292565"/>
                  <a:gd name="connsiteY8" fmla="*/ 143430 h 945104"/>
                  <a:gd name="connsiteX9" fmla="*/ 171809 w 292565"/>
                  <a:gd name="connsiteY9" fmla="*/ 206785 h 945104"/>
                  <a:gd name="connsiteX10" fmla="*/ 156469 w 292565"/>
                  <a:gd name="connsiteY10" fmla="*/ 417404 h 945104"/>
                  <a:gd name="connsiteX11" fmla="*/ 102012 w 292565"/>
                  <a:gd name="connsiteY11" fmla="*/ 590441 h 945104"/>
                  <a:gd name="connsiteX12" fmla="*/ 102012 w 292565"/>
                  <a:gd name="connsiteY12" fmla="*/ 590441 h 945104"/>
                  <a:gd name="connsiteX13" fmla="*/ 90660 w 292565"/>
                  <a:gd name="connsiteY13" fmla="*/ 615138 h 945104"/>
                  <a:gd name="connsiteX14" fmla="*/ 90660 w 292565"/>
                  <a:gd name="connsiteY14" fmla="*/ 615138 h 945104"/>
                  <a:gd name="connsiteX15" fmla="*/ 69644 w 292565"/>
                  <a:gd name="connsiteY15" fmla="*/ 673124 h 945104"/>
                  <a:gd name="connsiteX16" fmla="*/ 34822 w 292565"/>
                  <a:gd name="connsiteY16" fmla="*/ 802901 h 945104"/>
                  <a:gd name="connsiteX17" fmla="*/ 6443 w 292565"/>
                  <a:gd name="connsiteY17" fmla="*/ 904913 h 945104"/>
                  <a:gd name="connsiteX18" fmla="*/ 0 w 292565"/>
                  <a:gd name="connsiteY18" fmla="*/ 929764 h 945104"/>
                  <a:gd name="connsiteX19" fmla="*/ 11352 w 292565"/>
                  <a:gd name="connsiteY19" fmla="*/ 934059 h 945104"/>
                  <a:gd name="connsiteX20" fmla="*/ 73786 w 292565"/>
                  <a:gd name="connsiteY20" fmla="*/ 945104 h 945104"/>
                  <a:gd name="connsiteX21" fmla="*/ 80536 w 292565"/>
                  <a:gd name="connsiteY21" fmla="*/ 945104 h 945104"/>
                  <a:gd name="connsiteX22" fmla="*/ 98483 w 292565"/>
                  <a:gd name="connsiteY22" fmla="*/ 886812 h 945104"/>
                  <a:gd name="connsiteX23" fmla="*/ 108915 w 292565"/>
                  <a:gd name="connsiteY23" fmla="*/ 857972 h 945104"/>
                  <a:gd name="connsiteX24" fmla="*/ 108915 w 292565"/>
                  <a:gd name="connsiteY24" fmla="*/ 857972 h 945104"/>
                  <a:gd name="connsiteX25" fmla="*/ 108915 w 292565"/>
                  <a:gd name="connsiteY25" fmla="*/ 857972 h 945104"/>
                  <a:gd name="connsiteX26" fmla="*/ 108915 w 292565"/>
                  <a:gd name="connsiteY26" fmla="*/ 857972 h 945104"/>
                  <a:gd name="connsiteX27" fmla="*/ 114284 w 292565"/>
                  <a:gd name="connsiteY27" fmla="*/ 843553 h 945104"/>
                  <a:gd name="connsiteX28" fmla="*/ 114284 w 292565"/>
                  <a:gd name="connsiteY28" fmla="*/ 843553 h 945104"/>
                  <a:gd name="connsiteX29" fmla="*/ 125022 w 292565"/>
                  <a:gd name="connsiteY29" fmla="*/ 815940 h 945104"/>
                  <a:gd name="connsiteX30" fmla="*/ 125022 w 292565"/>
                  <a:gd name="connsiteY30" fmla="*/ 815940 h 945104"/>
                  <a:gd name="connsiteX31" fmla="*/ 125022 w 292565"/>
                  <a:gd name="connsiteY31" fmla="*/ 815940 h 945104"/>
                  <a:gd name="connsiteX32" fmla="*/ 128243 w 292565"/>
                  <a:gd name="connsiteY32" fmla="*/ 807810 h 945104"/>
                  <a:gd name="connsiteX33" fmla="*/ 134073 w 292565"/>
                  <a:gd name="connsiteY33" fmla="*/ 794004 h 945104"/>
                  <a:gd name="connsiteX34" fmla="*/ 134073 w 292565"/>
                  <a:gd name="connsiteY34" fmla="*/ 793237 h 945104"/>
                  <a:gd name="connsiteX35" fmla="*/ 160151 w 292565"/>
                  <a:gd name="connsiteY35" fmla="*/ 737092 h 945104"/>
                  <a:gd name="connsiteX36" fmla="*/ 160151 w 292565"/>
                  <a:gd name="connsiteY36" fmla="*/ 737092 h 945104"/>
                  <a:gd name="connsiteX37" fmla="*/ 164293 w 292565"/>
                  <a:gd name="connsiteY37" fmla="*/ 729269 h 945104"/>
                  <a:gd name="connsiteX38" fmla="*/ 169815 w 292565"/>
                  <a:gd name="connsiteY38" fmla="*/ 719605 h 945104"/>
                  <a:gd name="connsiteX39" fmla="*/ 172423 w 292565"/>
                  <a:gd name="connsiteY39" fmla="*/ 715156 h 945104"/>
                  <a:gd name="connsiteX40" fmla="*/ 174877 w 292565"/>
                  <a:gd name="connsiteY40" fmla="*/ 710861 h 945104"/>
                  <a:gd name="connsiteX41" fmla="*/ 178252 w 292565"/>
                  <a:gd name="connsiteY41" fmla="*/ 705798 h 945104"/>
                  <a:gd name="connsiteX42" fmla="*/ 187610 w 292565"/>
                  <a:gd name="connsiteY42" fmla="*/ 692299 h 945104"/>
                  <a:gd name="connsiteX43" fmla="*/ 198961 w 292565"/>
                  <a:gd name="connsiteY43" fmla="*/ 676959 h 945104"/>
                  <a:gd name="connsiteX44" fmla="*/ 211233 w 292565"/>
                  <a:gd name="connsiteY44" fmla="*/ 659318 h 945104"/>
                  <a:gd name="connsiteX45" fmla="*/ 225039 w 292565"/>
                  <a:gd name="connsiteY45" fmla="*/ 637228 h 945104"/>
                  <a:gd name="connsiteX46" fmla="*/ 225039 w 292565"/>
                  <a:gd name="connsiteY46" fmla="*/ 637228 h 945104"/>
                  <a:gd name="connsiteX47" fmla="*/ 230869 w 292565"/>
                  <a:gd name="connsiteY47" fmla="*/ 626337 h 945104"/>
                  <a:gd name="connsiteX48" fmla="*/ 230869 w 292565"/>
                  <a:gd name="connsiteY48" fmla="*/ 626337 h 945104"/>
                  <a:gd name="connsiteX49" fmla="*/ 254953 w 292565"/>
                  <a:gd name="connsiteY49" fmla="*/ 568965 h 945104"/>
                  <a:gd name="connsiteX50" fmla="*/ 270293 w 292565"/>
                  <a:gd name="connsiteY50" fmla="*/ 510366 h 945104"/>
                  <a:gd name="connsiteX51" fmla="*/ 270293 w 292565"/>
                  <a:gd name="connsiteY51" fmla="*/ 509445 h 945104"/>
                  <a:gd name="connsiteX52" fmla="*/ 284099 w 292565"/>
                  <a:gd name="connsiteY52" fmla="*/ 411575 h 945104"/>
                  <a:gd name="connsiteX53" fmla="*/ 284099 w 292565"/>
                  <a:gd name="connsiteY53" fmla="*/ 411575 h 945104"/>
                  <a:gd name="connsiteX54" fmla="*/ 287934 w 292565"/>
                  <a:gd name="connsiteY54" fmla="*/ 355737 h 945104"/>
                  <a:gd name="connsiteX55" fmla="*/ 290695 w 292565"/>
                  <a:gd name="connsiteY55" fmla="*/ 282411 h 945104"/>
                  <a:gd name="connsiteX56" fmla="*/ 290695 w 292565"/>
                  <a:gd name="connsiteY56" fmla="*/ 279344 h 945104"/>
                  <a:gd name="connsiteX57" fmla="*/ 290695 w 292565"/>
                  <a:gd name="connsiteY57" fmla="*/ 254953 h 945104"/>
                  <a:gd name="connsiteX58" fmla="*/ 280571 w 292565"/>
                  <a:gd name="connsiteY58" fmla="*/ 4756 h 94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92565" h="945104">
                    <a:moveTo>
                      <a:pt x="280571" y="4756"/>
                    </a:moveTo>
                    <a:lnTo>
                      <a:pt x="279343" y="0"/>
                    </a:lnTo>
                    <a:lnTo>
                      <a:pt x="273054" y="0"/>
                    </a:lnTo>
                    <a:cubicBezTo>
                      <a:pt x="246040" y="2088"/>
                      <a:pt x="220959" y="14770"/>
                      <a:pt x="203256" y="35282"/>
                    </a:cubicBezTo>
                    <a:cubicBezTo>
                      <a:pt x="201109" y="37737"/>
                      <a:pt x="198808" y="40191"/>
                      <a:pt x="196660" y="42952"/>
                    </a:cubicBezTo>
                    <a:cubicBezTo>
                      <a:pt x="194513" y="45714"/>
                      <a:pt x="194819" y="45100"/>
                      <a:pt x="193899" y="46481"/>
                    </a:cubicBezTo>
                    <a:cubicBezTo>
                      <a:pt x="186597" y="56409"/>
                      <a:pt x="180799" y="67369"/>
                      <a:pt x="176718" y="79002"/>
                    </a:cubicBezTo>
                    <a:cubicBezTo>
                      <a:pt x="171226" y="94202"/>
                      <a:pt x="168434" y="110242"/>
                      <a:pt x="168434" y="126403"/>
                    </a:cubicBezTo>
                    <a:cubicBezTo>
                      <a:pt x="168434" y="131772"/>
                      <a:pt x="168434" y="137601"/>
                      <a:pt x="168434" y="143430"/>
                    </a:cubicBezTo>
                    <a:cubicBezTo>
                      <a:pt x="170122" y="163526"/>
                      <a:pt x="171349" y="184848"/>
                      <a:pt x="171809" y="206785"/>
                    </a:cubicBezTo>
                    <a:cubicBezTo>
                      <a:pt x="173957" y="287780"/>
                      <a:pt x="168128" y="373532"/>
                      <a:pt x="156469" y="417404"/>
                    </a:cubicBezTo>
                    <a:cubicBezTo>
                      <a:pt x="142080" y="476203"/>
                      <a:pt x="123887" y="534005"/>
                      <a:pt x="102012" y="590441"/>
                    </a:cubicBezTo>
                    <a:lnTo>
                      <a:pt x="102012" y="590441"/>
                    </a:lnTo>
                    <a:cubicBezTo>
                      <a:pt x="98177" y="599952"/>
                      <a:pt x="94188" y="608235"/>
                      <a:pt x="90660" y="615138"/>
                    </a:cubicBezTo>
                    <a:lnTo>
                      <a:pt x="90660" y="615138"/>
                    </a:lnTo>
                    <a:cubicBezTo>
                      <a:pt x="81932" y="633807"/>
                      <a:pt x="74906" y="653213"/>
                      <a:pt x="69644" y="673124"/>
                    </a:cubicBezTo>
                    <a:cubicBezTo>
                      <a:pt x="58446" y="710554"/>
                      <a:pt x="46174" y="758415"/>
                      <a:pt x="34822" y="802901"/>
                    </a:cubicBezTo>
                    <a:cubicBezTo>
                      <a:pt x="23470" y="847388"/>
                      <a:pt x="12272" y="890187"/>
                      <a:pt x="6443" y="904913"/>
                    </a:cubicBezTo>
                    <a:cubicBezTo>
                      <a:pt x="3574" y="912997"/>
                      <a:pt x="1427" y="921312"/>
                      <a:pt x="0" y="929764"/>
                    </a:cubicBezTo>
                    <a:lnTo>
                      <a:pt x="11352" y="934059"/>
                    </a:lnTo>
                    <a:cubicBezTo>
                      <a:pt x="31463" y="940947"/>
                      <a:pt x="52525" y="944675"/>
                      <a:pt x="73786" y="945104"/>
                    </a:cubicBezTo>
                    <a:lnTo>
                      <a:pt x="80536" y="945104"/>
                    </a:lnTo>
                    <a:cubicBezTo>
                      <a:pt x="83604" y="932679"/>
                      <a:pt x="90046" y="911663"/>
                      <a:pt x="98483" y="886812"/>
                    </a:cubicBezTo>
                    <a:cubicBezTo>
                      <a:pt x="101705" y="877761"/>
                      <a:pt x="105080" y="867943"/>
                      <a:pt x="108915" y="857972"/>
                    </a:cubicBezTo>
                    <a:cubicBezTo>
                      <a:pt x="108915" y="857972"/>
                      <a:pt x="108915" y="857972"/>
                      <a:pt x="108915" y="857972"/>
                    </a:cubicBezTo>
                    <a:lnTo>
                      <a:pt x="108915" y="857972"/>
                    </a:lnTo>
                    <a:lnTo>
                      <a:pt x="108915" y="857972"/>
                    </a:lnTo>
                    <a:cubicBezTo>
                      <a:pt x="110449" y="853217"/>
                      <a:pt x="112290" y="848462"/>
                      <a:pt x="114284" y="843553"/>
                    </a:cubicBezTo>
                    <a:lnTo>
                      <a:pt x="114284" y="843553"/>
                    </a:lnTo>
                    <a:cubicBezTo>
                      <a:pt x="117505" y="834502"/>
                      <a:pt x="121340" y="825145"/>
                      <a:pt x="125022" y="815940"/>
                    </a:cubicBezTo>
                    <a:lnTo>
                      <a:pt x="125022" y="815940"/>
                    </a:lnTo>
                    <a:lnTo>
                      <a:pt x="125022" y="815940"/>
                    </a:lnTo>
                    <a:lnTo>
                      <a:pt x="128243" y="807810"/>
                    </a:lnTo>
                    <a:cubicBezTo>
                      <a:pt x="130237" y="803208"/>
                      <a:pt x="132232" y="798606"/>
                      <a:pt x="134073" y="794004"/>
                    </a:cubicBezTo>
                    <a:cubicBezTo>
                      <a:pt x="134073" y="794004"/>
                      <a:pt x="134073" y="794004"/>
                      <a:pt x="134073" y="793237"/>
                    </a:cubicBezTo>
                    <a:cubicBezTo>
                      <a:pt x="142510" y="773295"/>
                      <a:pt x="151253" y="754120"/>
                      <a:pt x="160151" y="737092"/>
                    </a:cubicBezTo>
                    <a:lnTo>
                      <a:pt x="160151" y="737092"/>
                    </a:lnTo>
                    <a:lnTo>
                      <a:pt x="164293" y="729269"/>
                    </a:lnTo>
                    <a:cubicBezTo>
                      <a:pt x="166133" y="725894"/>
                      <a:pt x="167974" y="722826"/>
                      <a:pt x="169815" y="719605"/>
                    </a:cubicBezTo>
                    <a:cubicBezTo>
                      <a:pt x="171656" y="716383"/>
                      <a:pt x="171502" y="716690"/>
                      <a:pt x="172423" y="715156"/>
                    </a:cubicBezTo>
                    <a:cubicBezTo>
                      <a:pt x="173343" y="713622"/>
                      <a:pt x="173957" y="712395"/>
                      <a:pt x="174877" y="710861"/>
                    </a:cubicBezTo>
                    <a:cubicBezTo>
                      <a:pt x="175874" y="709097"/>
                      <a:pt x="177010" y="707394"/>
                      <a:pt x="178252" y="705798"/>
                    </a:cubicBezTo>
                    <a:cubicBezTo>
                      <a:pt x="181320" y="700890"/>
                      <a:pt x="184541" y="696288"/>
                      <a:pt x="187610" y="692299"/>
                    </a:cubicBezTo>
                    <a:cubicBezTo>
                      <a:pt x="190678" y="688311"/>
                      <a:pt x="195433" y="682482"/>
                      <a:pt x="198961" y="676959"/>
                    </a:cubicBezTo>
                    <a:cubicBezTo>
                      <a:pt x="202490" y="671437"/>
                      <a:pt x="207245" y="665454"/>
                      <a:pt x="211233" y="659318"/>
                    </a:cubicBezTo>
                    <a:cubicBezTo>
                      <a:pt x="215222" y="653182"/>
                      <a:pt x="220437" y="645052"/>
                      <a:pt x="225039" y="637228"/>
                    </a:cubicBezTo>
                    <a:cubicBezTo>
                      <a:pt x="225039" y="637228"/>
                      <a:pt x="225039" y="637228"/>
                      <a:pt x="225039" y="637228"/>
                    </a:cubicBezTo>
                    <a:cubicBezTo>
                      <a:pt x="227034" y="633700"/>
                      <a:pt x="229028" y="630172"/>
                      <a:pt x="230869" y="626337"/>
                    </a:cubicBezTo>
                    <a:lnTo>
                      <a:pt x="230869" y="626337"/>
                    </a:lnTo>
                    <a:cubicBezTo>
                      <a:pt x="240518" y="607944"/>
                      <a:pt x="248587" y="588738"/>
                      <a:pt x="254953" y="568965"/>
                    </a:cubicBezTo>
                    <a:cubicBezTo>
                      <a:pt x="261150" y="549728"/>
                      <a:pt x="266274" y="530170"/>
                      <a:pt x="270293" y="510366"/>
                    </a:cubicBezTo>
                    <a:cubicBezTo>
                      <a:pt x="270293" y="510366"/>
                      <a:pt x="270293" y="510366"/>
                      <a:pt x="270293" y="509445"/>
                    </a:cubicBezTo>
                    <a:cubicBezTo>
                      <a:pt x="276843" y="477123"/>
                      <a:pt x="281445" y="444444"/>
                      <a:pt x="284099" y="411575"/>
                    </a:cubicBezTo>
                    <a:lnTo>
                      <a:pt x="284099" y="411575"/>
                    </a:lnTo>
                    <a:cubicBezTo>
                      <a:pt x="285786" y="394087"/>
                      <a:pt x="287167" y="375679"/>
                      <a:pt x="287934" y="355737"/>
                    </a:cubicBezTo>
                    <a:cubicBezTo>
                      <a:pt x="289161" y="330119"/>
                      <a:pt x="290082" y="305575"/>
                      <a:pt x="290695" y="282411"/>
                    </a:cubicBezTo>
                    <a:lnTo>
                      <a:pt x="290695" y="279344"/>
                    </a:lnTo>
                    <a:cubicBezTo>
                      <a:pt x="290695" y="271060"/>
                      <a:pt x="290695" y="262776"/>
                      <a:pt x="290695" y="254953"/>
                    </a:cubicBezTo>
                    <a:cubicBezTo>
                      <a:pt x="295757" y="129931"/>
                      <a:pt x="289928" y="42339"/>
                      <a:pt x="280571" y="4756"/>
                    </a:cubicBezTo>
                    <a:close/>
                  </a:path>
                </a:pathLst>
              </a:custGeom>
              <a:solidFill>
                <a:srgbClr val="D965A8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61" name="Freeform: Shape 1160">
                <a:extLst>
                  <a:ext uri="{FF2B5EF4-FFF2-40B4-BE49-F238E27FC236}">
                    <a16:creationId xmlns:a16="http://schemas.microsoft.com/office/drawing/2014/main" id="{1B335D3C-0076-463F-9BF6-39F6F5EAF39D}"/>
                  </a:ext>
                </a:extLst>
              </p:cNvPr>
              <p:cNvSpPr/>
              <p:nvPr/>
            </p:nvSpPr>
            <p:spPr>
              <a:xfrm>
                <a:off x="1416405" y="2496974"/>
                <a:ext cx="547948" cy="155548"/>
              </a:xfrm>
              <a:custGeom>
                <a:avLst/>
                <a:gdLst>
                  <a:gd name="connsiteX0" fmla="*/ 547949 w 547948"/>
                  <a:gd name="connsiteY0" fmla="*/ 146498 h 155548"/>
                  <a:gd name="connsiteX1" fmla="*/ 541352 w 547948"/>
                  <a:gd name="connsiteY1" fmla="*/ 147572 h 155548"/>
                  <a:gd name="connsiteX2" fmla="*/ 454221 w 547948"/>
                  <a:gd name="connsiteY2" fmla="*/ 154782 h 155548"/>
                  <a:gd name="connsiteX3" fmla="*/ 414336 w 547948"/>
                  <a:gd name="connsiteY3" fmla="*/ 155549 h 155548"/>
                  <a:gd name="connsiteX4" fmla="*/ 222892 w 547948"/>
                  <a:gd name="connsiteY4" fmla="*/ 148339 h 155548"/>
                  <a:gd name="connsiteX5" fmla="*/ 197120 w 547948"/>
                  <a:gd name="connsiteY5" fmla="*/ 145884 h 155548"/>
                  <a:gd name="connsiteX6" fmla="*/ 160304 w 547948"/>
                  <a:gd name="connsiteY6" fmla="*/ 141896 h 155548"/>
                  <a:gd name="connsiteX7" fmla="*/ 16874 w 547948"/>
                  <a:gd name="connsiteY7" fmla="*/ 113363 h 155548"/>
                  <a:gd name="connsiteX8" fmla="*/ 6290 w 547948"/>
                  <a:gd name="connsiteY8" fmla="*/ 109375 h 155548"/>
                  <a:gd name="connsiteX9" fmla="*/ 2148 w 547948"/>
                  <a:gd name="connsiteY9" fmla="*/ 107841 h 155548"/>
                  <a:gd name="connsiteX10" fmla="*/ 2148 w 547948"/>
                  <a:gd name="connsiteY10" fmla="*/ 107841 h 155548"/>
                  <a:gd name="connsiteX11" fmla="*/ 0 w 547948"/>
                  <a:gd name="connsiteY11" fmla="*/ 107841 h 155548"/>
                  <a:gd name="connsiteX12" fmla="*/ 3835 w 547948"/>
                  <a:gd name="connsiteY12" fmla="*/ 92501 h 155548"/>
                  <a:gd name="connsiteX13" fmla="*/ 3835 w 547948"/>
                  <a:gd name="connsiteY13" fmla="*/ 92501 h 155548"/>
                  <a:gd name="connsiteX14" fmla="*/ 8284 w 547948"/>
                  <a:gd name="connsiteY14" fmla="*/ 78235 h 155548"/>
                  <a:gd name="connsiteX15" fmla="*/ 10431 w 547948"/>
                  <a:gd name="connsiteY15" fmla="*/ 71332 h 155548"/>
                  <a:gd name="connsiteX16" fmla="*/ 10431 w 547948"/>
                  <a:gd name="connsiteY16" fmla="*/ 71332 h 155548"/>
                  <a:gd name="connsiteX17" fmla="*/ 10431 w 547948"/>
                  <a:gd name="connsiteY17" fmla="*/ 70411 h 155548"/>
                  <a:gd name="connsiteX18" fmla="*/ 10431 w 547948"/>
                  <a:gd name="connsiteY18" fmla="*/ 70411 h 155548"/>
                  <a:gd name="connsiteX19" fmla="*/ 12579 w 547948"/>
                  <a:gd name="connsiteY19" fmla="*/ 64275 h 155548"/>
                  <a:gd name="connsiteX20" fmla="*/ 13960 w 547948"/>
                  <a:gd name="connsiteY20" fmla="*/ 60133 h 155548"/>
                  <a:gd name="connsiteX21" fmla="*/ 15954 w 547948"/>
                  <a:gd name="connsiteY21" fmla="*/ 55224 h 155548"/>
                  <a:gd name="connsiteX22" fmla="*/ 27612 w 547948"/>
                  <a:gd name="connsiteY22" fmla="*/ 27305 h 155548"/>
                  <a:gd name="connsiteX23" fmla="*/ 30373 w 547948"/>
                  <a:gd name="connsiteY23" fmla="*/ 21630 h 155548"/>
                  <a:gd name="connsiteX24" fmla="*/ 32214 w 547948"/>
                  <a:gd name="connsiteY24" fmla="*/ 17795 h 155548"/>
                  <a:gd name="connsiteX25" fmla="*/ 38044 w 547948"/>
                  <a:gd name="connsiteY25" fmla="*/ 5676 h 155548"/>
                  <a:gd name="connsiteX26" fmla="*/ 39578 w 547948"/>
                  <a:gd name="connsiteY26" fmla="*/ 2915 h 155548"/>
                  <a:gd name="connsiteX27" fmla="*/ 40498 w 547948"/>
                  <a:gd name="connsiteY27" fmla="*/ 1227 h 155548"/>
                  <a:gd name="connsiteX28" fmla="*/ 40498 w 547948"/>
                  <a:gd name="connsiteY28" fmla="*/ 0 h 155548"/>
                  <a:gd name="connsiteX29" fmla="*/ 40498 w 547948"/>
                  <a:gd name="connsiteY29" fmla="*/ 0 h 155548"/>
                  <a:gd name="connsiteX30" fmla="*/ 40498 w 547948"/>
                  <a:gd name="connsiteY30" fmla="*/ 0 h 155548"/>
                  <a:gd name="connsiteX31" fmla="*/ 46174 w 547948"/>
                  <a:gd name="connsiteY31" fmla="*/ 1994 h 155548"/>
                  <a:gd name="connsiteX32" fmla="*/ 46174 w 547948"/>
                  <a:gd name="connsiteY32" fmla="*/ 1994 h 155548"/>
                  <a:gd name="connsiteX33" fmla="*/ 48782 w 547948"/>
                  <a:gd name="connsiteY33" fmla="*/ 2915 h 155548"/>
                  <a:gd name="connsiteX34" fmla="*/ 66729 w 547948"/>
                  <a:gd name="connsiteY34" fmla="*/ 9357 h 155548"/>
                  <a:gd name="connsiteX35" fmla="*/ 88512 w 547948"/>
                  <a:gd name="connsiteY35" fmla="*/ 16567 h 155548"/>
                  <a:gd name="connsiteX36" fmla="*/ 97563 w 547948"/>
                  <a:gd name="connsiteY36" fmla="*/ 19329 h 155548"/>
                  <a:gd name="connsiteX37" fmla="*/ 138828 w 547948"/>
                  <a:gd name="connsiteY37" fmla="*/ 31140 h 155548"/>
                  <a:gd name="connsiteX38" fmla="*/ 154168 w 547948"/>
                  <a:gd name="connsiteY38" fmla="*/ 35282 h 155548"/>
                  <a:gd name="connsiteX39" fmla="*/ 154168 w 547948"/>
                  <a:gd name="connsiteY39" fmla="*/ 35282 h 155548"/>
                  <a:gd name="connsiteX40" fmla="*/ 173497 w 547948"/>
                  <a:gd name="connsiteY40" fmla="*/ 40038 h 155548"/>
                  <a:gd name="connsiteX41" fmla="*/ 189911 w 547948"/>
                  <a:gd name="connsiteY41" fmla="*/ 43719 h 155548"/>
                  <a:gd name="connsiteX42" fmla="*/ 194052 w 547948"/>
                  <a:gd name="connsiteY42" fmla="*/ 44640 h 155548"/>
                  <a:gd name="connsiteX43" fmla="*/ 196200 w 547948"/>
                  <a:gd name="connsiteY43" fmla="*/ 44640 h 155548"/>
                  <a:gd name="connsiteX44" fmla="*/ 204790 w 547948"/>
                  <a:gd name="connsiteY44" fmla="*/ 46481 h 155548"/>
                  <a:gd name="connsiteX45" fmla="*/ 214455 w 547948"/>
                  <a:gd name="connsiteY45" fmla="*/ 48475 h 155548"/>
                  <a:gd name="connsiteX46" fmla="*/ 214455 w 547948"/>
                  <a:gd name="connsiteY46" fmla="*/ 48475 h 155548"/>
                  <a:gd name="connsiteX47" fmla="*/ 237925 w 547948"/>
                  <a:gd name="connsiteY47" fmla="*/ 52770 h 155548"/>
                  <a:gd name="connsiteX48" fmla="*/ 257407 w 547948"/>
                  <a:gd name="connsiteY48" fmla="*/ 56298 h 155548"/>
                  <a:gd name="connsiteX49" fmla="*/ 277656 w 547948"/>
                  <a:gd name="connsiteY49" fmla="*/ 59213 h 155548"/>
                  <a:gd name="connsiteX50" fmla="*/ 306956 w 547948"/>
                  <a:gd name="connsiteY50" fmla="*/ 63201 h 155548"/>
                  <a:gd name="connsiteX51" fmla="*/ 329352 w 547948"/>
                  <a:gd name="connsiteY51" fmla="*/ 65502 h 155548"/>
                  <a:gd name="connsiteX52" fmla="*/ 329352 w 547948"/>
                  <a:gd name="connsiteY52" fmla="*/ 65502 h 155548"/>
                  <a:gd name="connsiteX53" fmla="*/ 354970 w 547948"/>
                  <a:gd name="connsiteY53" fmla="*/ 67803 h 155548"/>
                  <a:gd name="connsiteX54" fmla="*/ 374606 w 547948"/>
                  <a:gd name="connsiteY54" fmla="*/ 69030 h 155548"/>
                  <a:gd name="connsiteX55" fmla="*/ 384116 w 547948"/>
                  <a:gd name="connsiteY55" fmla="*/ 69030 h 155548"/>
                  <a:gd name="connsiteX56" fmla="*/ 393781 w 547948"/>
                  <a:gd name="connsiteY56" fmla="*/ 69030 h 155548"/>
                  <a:gd name="connsiteX57" fmla="*/ 426455 w 547948"/>
                  <a:gd name="connsiteY57" fmla="*/ 69030 h 155548"/>
                  <a:gd name="connsiteX58" fmla="*/ 434279 w 547948"/>
                  <a:gd name="connsiteY58" fmla="*/ 69030 h 155548"/>
                  <a:gd name="connsiteX59" fmla="*/ 446857 w 547948"/>
                  <a:gd name="connsiteY59" fmla="*/ 69030 h 155548"/>
                  <a:gd name="connsiteX60" fmla="*/ 450999 w 547948"/>
                  <a:gd name="connsiteY60" fmla="*/ 69030 h 155548"/>
                  <a:gd name="connsiteX61" fmla="*/ 450999 w 547948"/>
                  <a:gd name="connsiteY61" fmla="*/ 69030 h 155548"/>
                  <a:gd name="connsiteX62" fmla="*/ 450999 w 547948"/>
                  <a:gd name="connsiteY62" fmla="*/ 69030 h 155548"/>
                  <a:gd name="connsiteX63" fmla="*/ 450999 w 547948"/>
                  <a:gd name="connsiteY63" fmla="*/ 69030 h 155548"/>
                  <a:gd name="connsiteX64" fmla="*/ 450999 w 547948"/>
                  <a:gd name="connsiteY64" fmla="*/ 69030 h 155548"/>
                  <a:gd name="connsiteX65" fmla="*/ 452380 w 547948"/>
                  <a:gd name="connsiteY65" fmla="*/ 69030 h 155548"/>
                  <a:gd name="connsiteX66" fmla="*/ 463118 w 547948"/>
                  <a:gd name="connsiteY66" fmla="*/ 69030 h 155548"/>
                  <a:gd name="connsiteX67" fmla="*/ 478458 w 547948"/>
                  <a:gd name="connsiteY67" fmla="*/ 67957 h 155548"/>
                  <a:gd name="connsiteX68" fmla="*/ 492878 w 547948"/>
                  <a:gd name="connsiteY68" fmla="*/ 66576 h 155548"/>
                  <a:gd name="connsiteX69" fmla="*/ 500088 w 547948"/>
                  <a:gd name="connsiteY69" fmla="*/ 65809 h 155548"/>
                  <a:gd name="connsiteX70" fmla="*/ 500088 w 547948"/>
                  <a:gd name="connsiteY70" fmla="*/ 65809 h 155548"/>
                  <a:gd name="connsiteX71" fmla="*/ 504843 w 547948"/>
                  <a:gd name="connsiteY71" fmla="*/ 65809 h 155548"/>
                  <a:gd name="connsiteX72" fmla="*/ 516348 w 547948"/>
                  <a:gd name="connsiteY72" fmla="*/ 64275 h 155548"/>
                  <a:gd name="connsiteX73" fmla="*/ 526319 w 547948"/>
                  <a:gd name="connsiteY73" fmla="*/ 62741 h 155548"/>
                  <a:gd name="connsiteX74" fmla="*/ 527853 w 547948"/>
                  <a:gd name="connsiteY74" fmla="*/ 62741 h 155548"/>
                  <a:gd name="connsiteX75" fmla="*/ 534296 w 547948"/>
                  <a:gd name="connsiteY75" fmla="*/ 61514 h 155548"/>
                  <a:gd name="connsiteX76" fmla="*/ 534296 w 547948"/>
                  <a:gd name="connsiteY76" fmla="*/ 61514 h 155548"/>
                  <a:gd name="connsiteX77" fmla="*/ 534296 w 547948"/>
                  <a:gd name="connsiteY77" fmla="*/ 61514 h 155548"/>
                  <a:gd name="connsiteX78" fmla="*/ 534296 w 547948"/>
                  <a:gd name="connsiteY78" fmla="*/ 62434 h 155548"/>
                  <a:gd name="connsiteX79" fmla="*/ 534296 w 547948"/>
                  <a:gd name="connsiteY79" fmla="*/ 62434 h 155548"/>
                  <a:gd name="connsiteX80" fmla="*/ 535370 w 547948"/>
                  <a:gd name="connsiteY80" fmla="*/ 70871 h 155548"/>
                  <a:gd name="connsiteX81" fmla="*/ 536597 w 547948"/>
                  <a:gd name="connsiteY81" fmla="*/ 79922 h 155548"/>
                  <a:gd name="connsiteX82" fmla="*/ 536597 w 547948"/>
                  <a:gd name="connsiteY82" fmla="*/ 86058 h 155548"/>
                  <a:gd name="connsiteX83" fmla="*/ 538898 w 547948"/>
                  <a:gd name="connsiteY83" fmla="*/ 107074 h 155548"/>
                  <a:gd name="connsiteX84" fmla="*/ 538898 w 547948"/>
                  <a:gd name="connsiteY84" fmla="*/ 110602 h 155548"/>
                  <a:gd name="connsiteX85" fmla="*/ 539972 w 547948"/>
                  <a:gd name="connsiteY85" fmla="*/ 124255 h 155548"/>
                  <a:gd name="connsiteX86" fmla="*/ 539972 w 547948"/>
                  <a:gd name="connsiteY86" fmla="*/ 124255 h 155548"/>
                  <a:gd name="connsiteX87" fmla="*/ 547949 w 547948"/>
                  <a:gd name="connsiteY87" fmla="*/ 146498 h 15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547948" h="155548">
                    <a:moveTo>
                      <a:pt x="547949" y="146498"/>
                    </a:moveTo>
                    <a:lnTo>
                      <a:pt x="541352" y="147572"/>
                    </a:lnTo>
                    <a:cubicBezTo>
                      <a:pt x="512467" y="151652"/>
                      <a:pt x="483382" y="154061"/>
                      <a:pt x="454221" y="154782"/>
                    </a:cubicBezTo>
                    <a:cubicBezTo>
                      <a:pt x="441488" y="154782"/>
                      <a:pt x="428142" y="155549"/>
                      <a:pt x="414336" y="155549"/>
                    </a:cubicBezTo>
                    <a:cubicBezTo>
                      <a:pt x="355430" y="155549"/>
                      <a:pt x="287627" y="153861"/>
                      <a:pt x="222892" y="148339"/>
                    </a:cubicBezTo>
                    <a:lnTo>
                      <a:pt x="197120" y="145884"/>
                    </a:lnTo>
                    <a:cubicBezTo>
                      <a:pt x="184541" y="144657"/>
                      <a:pt x="172269" y="143430"/>
                      <a:pt x="160304" y="141896"/>
                    </a:cubicBezTo>
                    <a:cubicBezTo>
                      <a:pt x="111707" y="136864"/>
                      <a:pt x="63692" y="127308"/>
                      <a:pt x="16874" y="113363"/>
                    </a:cubicBezTo>
                    <a:lnTo>
                      <a:pt x="6290" y="109375"/>
                    </a:lnTo>
                    <a:lnTo>
                      <a:pt x="2148" y="107841"/>
                    </a:lnTo>
                    <a:lnTo>
                      <a:pt x="2148" y="107841"/>
                    </a:lnTo>
                    <a:lnTo>
                      <a:pt x="0" y="107841"/>
                    </a:lnTo>
                    <a:cubicBezTo>
                      <a:pt x="1227" y="102779"/>
                      <a:pt x="2608" y="97717"/>
                      <a:pt x="3835" y="92501"/>
                    </a:cubicBezTo>
                    <a:lnTo>
                      <a:pt x="3835" y="92501"/>
                    </a:lnTo>
                    <a:cubicBezTo>
                      <a:pt x="5369" y="87592"/>
                      <a:pt x="6750" y="82837"/>
                      <a:pt x="8284" y="78235"/>
                    </a:cubicBezTo>
                    <a:cubicBezTo>
                      <a:pt x="8867" y="75888"/>
                      <a:pt x="9572" y="73586"/>
                      <a:pt x="10431" y="71332"/>
                    </a:cubicBezTo>
                    <a:lnTo>
                      <a:pt x="10431" y="71332"/>
                    </a:lnTo>
                    <a:cubicBezTo>
                      <a:pt x="10370" y="71025"/>
                      <a:pt x="10370" y="70718"/>
                      <a:pt x="10431" y="70411"/>
                    </a:cubicBezTo>
                    <a:lnTo>
                      <a:pt x="10431" y="70411"/>
                    </a:lnTo>
                    <a:cubicBezTo>
                      <a:pt x="11030" y="68325"/>
                      <a:pt x="11751" y="66285"/>
                      <a:pt x="12579" y="64275"/>
                    </a:cubicBezTo>
                    <a:cubicBezTo>
                      <a:pt x="12579" y="62894"/>
                      <a:pt x="13653" y="61514"/>
                      <a:pt x="13960" y="60133"/>
                    </a:cubicBezTo>
                    <a:cubicBezTo>
                      <a:pt x="14266" y="58753"/>
                      <a:pt x="15187" y="56912"/>
                      <a:pt x="15954" y="55224"/>
                    </a:cubicBezTo>
                    <a:cubicBezTo>
                      <a:pt x="19482" y="45560"/>
                      <a:pt x="23470" y="36203"/>
                      <a:pt x="27612" y="27305"/>
                    </a:cubicBezTo>
                    <a:cubicBezTo>
                      <a:pt x="28533" y="25311"/>
                      <a:pt x="29300" y="23624"/>
                      <a:pt x="30373" y="21630"/>
                    </a:cubicBezTo>
                    <a:lnTo>
                      <a:pt x="32214" y="17795"/>
                    </a:lnTo>
                    <a:cubicBezTo>
                      <a:pt x="34208" y="13806"/>
                      <a:pt x="36049" y="9664"/>
                      <a:pt x="38044" y="5676"/>
                    </a:cubicBezTo>
                    <a:lnTo>
                      <a:pt x="39578" y="2915"/>
                    </a:lnTo>
                    <a:lnTo>
                      <a:pt x="40498" y="1227"/>
                    </a:lnTo>
                    <a:lnTo>
                      <a:pt x="40498" y="0"/>
                    </a:lnTo>
                    <a:lnTo>
                      <a:pt x="40498" y="0"/>
                    </a:lnTo>
                    <a:lnTo>
                      <a:pt x="40498" y="0"/>
                    </a:lnTo>
                    <a:lnTo>
                      <a:pt x="46174" y="1994"/>
                    </a:lnTo>
                    <a:lnTo>
                      <a:pt x="46174" y="1994"/>
                    </a:lnTo>
                    <a:lnTo>
                      <a:pt x="48782" y="2915"/>
                    </a:lnTo>
                    <a:lnTo>
                      <a:pt x="66729" y="9357"/>
                    </a:lnTo>
                    <a:lnTo>
                      <a:pt x="88512" y="16567"/>
                    </a:lnTo>
                    <a:lnTo>
                      <a:pt x="97563" y="19329"/>
                    </a:lnTo>
                    <a:cubicBezTo>
                      <a:pt x="110756" y="23470"/>
                      <a:pt x="124562" y="27305"/>
                      <a:pt x="138828" y="31140"/>
                    </a:cubicBezTo>
                    <a:cubicBezTo>
                      <a:pt x="144044" y="32521"/>
                      <a:pt x="149413" y="34055"/>
                      <a:pt x="154168" y="35282"/>
                    </a:cubicBezTo>
                    <a:lnTo>
                      <a:pt x="154168" y="35282"/>
                    </a:lnTo>
                    <a:lnTo>
                      <a:pt x="173497" y="40038"/>
                    </a:lnTo>
                    <a:lnTo>
                      <a:pt x="189911" y="43719"/>
                    </a:lnTo>
                    <a:lnTo>
                      <a:pt x="194052" y="44640"/>
                    </a:lnTo>
                    <a:lnTo>
                      <a:pt x="196200" y="44640"/>
                    </a:lnTo>
                    <a:lnTo>
                      <a:pt x="204790" y="46481"/>
                    </a:lnTo>
                    <a:lnTo>
                      <a:pt x="214455" y="48475"/>
                    </a:lnTo>
                    <a:lnTo>
                      <a:pt x="214455" y="48475"/>
                    </a:lnTo>
                    <a:cubicBezTo>
                      <a:pt x="222278" y="50009"/>
                      <a:pt x="229795" y="51543"/>
                      <a:pt x="237925" y="52770"/>
                    </a:cubicBezTo>
                    <a:lnTo>
                      <a:pt x="257407" y="56298"/>
                    </a:lnTo>
                    <a:lnTo>
                      <a:pt x="277656" y="59213"/>
                    </a:lnTo>
                    <a:cubicBezTo>
                      <a:pt x="287474" y="60747"/>
                      <a:pt x="297138" y="62127"/>
                      <a:pt x="306956" y="63201"/>
                    </a:cubicBezTo>
                    <a:lnTo>
                      <a:pt x="329352" y="65502"/>
                    </a:lnTo>
                    <a:lnTo>
                      <a:pt x="329352" y="65502"/>
                    </a:lnTo>
                    <a:lnTo>
                      <a:pt x="354970" y="67803"/>
                    </a:lnTo>
                    <a:lnTo>
                      <a:pt x="374606" y="69030"/>
                    </a:lnTo>
                    <a:lnTo>
                      <a:pt x="384116" y="69030"/>
                    </a:lnTo>
                    <a:lnTo>
                      <a:pt x="393781" y="69030"/>
                    </a:lnTo>
                    <a:cubicBezTo>
                      <a:pt x="404826" y="69030"/>
                      <a:pt x="415717" y="69030"/>
                      <a:pt x="426455" y="69030"/>
                    </a:cubicBezTo>
                    <a:lnTo>
                      <a:pt x="434279" y="69030"/>
                    </a:lnTo>
                    <a:lnTo>
                      <a:pt x="446857" y="69030"/>
                    </a:lnTo>
                    <a:cubicBezTo>
                      <a:pt x="448238" y="69184"/>
                      <a:pt x="449619" y="69184"/>
                      <a:pt x="450999" y="69030"/>
                    </a:cubicBezTo>
                    <a:cubicBezTo>
                      <a:pt x="450999" y="69030"/>
                      <a:pt x="450999" y="69030"/>
                      <a:pt x="450999" y="69030"/>
                    </a:cubicBezTo>
                    <a:cubicBezTo>
                      <a:pt x="450999" y="69030"/>
                      <a:pt x="450999" y="69030"/>
                      <a:pt x="450999" y="69030"/>
                    </a:cubicBezTo>
                    <a:cubicBezTo>
                      <a:pt x="450999" y="69030"/>
                      <a:pt x="450999" y="69030"/>
                      <a:pt x="450999" y="69030"/>
                    </a:cubicBezTo>
                    <a:lnTo>
                      <a:pt x="450999" y="69030"/>
                    </a:lnTo>
                    <a:cubicBezTo>
                      <a:pt x="451444" y="69184"/>
                      <a:pt x="451935" y="69184"/>
                      <a:pt x="452380" y="69030"/>
                    </a:cubicBezTo>
                    <a:lnTo>
                      <a:pt x="463118" y="69030"/>
                    </a:lnTo>
                    <a:cubicBezTo>
                      <a:pt x="467873" y="69030"/>
                      <a:pt x="472936" y="69030"/>
                      <a:pt x="478458" y="67957"/>
                    </a:cubicBezTo>
                    <a:cubicBezTo>
                      <a:pt x="483980" y="66883"/>
                      <a:pt x="488122" y="67957"/>
                      <a:pt x="492878" y="66576"/>
                    </a:cubicBezTo>
                    <a:lnTo>
                      <a:pt x="500088" y="65809"/>
                    </a:lnTo>
                    <a:lnTo>
                      <a:pt x="500088" y="65809"/>
                    </a:lnTo>
                    <a:lnTo>
                      <a:pt x="504843" y="65809"/>
                    </a:lnTo>
                    <a:lnTo>
                      <a:pt x="516348" y="64275"/>
                    </a:lnTo>
                    <a:lnTo>
                      <a:pt x="526319" y="62741"/>
                    </a:lnTo>
                    <a:lnTo>
                      <a:pt x="527853" y="62741"/>
                    </a:lnTo>
                    <a:lnTo>
                      <a:pt x="534296" y="61514"/>
                    </a:lnTo>
                    <a:lnTo>
                      <a:pt x="534296" y="61514"/>
                    </a:lnTo>
                    <a:lnTo>
                      <a:pt x="534296" y="61514"/>
                    </a:lnTo>
                    <a:cubicBezTo>
                      <a:pt x="534296" y="61514"/>
                      <a:pt x="534296" y="61514"/>
                      <a:pt x="534296" y="62434"/>
                    </a:cubicBezTo>
                    <a:cubicBezTo>
                      <a:pt x="534296" y="63355"/>
                      <a:pt x="534296" y="62434"/>
                      <a:pt x="534296" y="62434"/>
                    </a:cubicBezTo>
                    <a:cubicBezTo>
                      <a:pt x="534296" y="65195"/>
                      <a:pt x="534296" y="68110"/>
                      <a:pt x="535370" y="70871"/>
                    </a:cubicBezTo>
                    <a:cubicBezTo>
                      <a:pt x="536444" y="73633"/>
                      <a:pt x="536290" y="76854"/>
                      <a:pt x="536597" y="79922"/>
                    </a:cubicBezTo>
                    <a:cubicBezTo>
                      <a:pt x="536766" y="81962"/>
                      <a:pt x="536766" y="84018"/>
                      <a:pt x="536597" y="86058"/>
                    </a:cubicBezTo>
                    <a:cubicBezTo>
                      <a:pt x="537517" y="92961"/>
                      <a:pt x="538285" y="99864"/>
                      <a:pt x="538898" y="107074"/>
                    </a:cubicBezTo>
                    <a:lnTo>
                      <a:pt x="538898" y="110602"/>
                    </a:lnTo>
                    <a:cubicBezTo>
                      <a:pt x="538898" y="115204"/>
                      <a:pt x="538898" y="119653"/>
                      <a:pt x="539972" y="124255"/>
                    </a:cubicBezTo>
                    <a:lnTo>
                      <a:pt x="539972" y="124255"/>
                    </a:lnTo>
                    <a:cubicBezTo>
                      <a:pt x="546875" y="130851"/>
                      <a:pt x="547488" y="138521"/>
                      <a:pt x="547949" y="146498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62" name="Freeform: Shape 1161">
                <a:extLst>
                  <a:ext uri="{FF2B5EF4-FFF2-40B4-BE49-F238E27FC236}">
                    <a16:creationId xmlns:a16="http://schemas.microsoft.com/office/drawing/2014/main" id="{2D464E91-4ECE-47E1-A56F-CE24EA4FBB47}"/>
                  </a:ext>
                </a:extLst>
              </p:cNvPr>
              <p:cNvSpPr/>
              <p:nvPr/>
            </p:nvSpPr>
            <p:spPr>
              <a:xfrm>
                <a:off x="1914038" y="2352010"/>
                <a:ext cx="4295" cy="16260"/>
              </a:xfrm>
              <a:custGeom>
                <a:avLst/>
                <a:gdLst>
                  <a:gd name="connsiteX0" fmla="*/ 0 w 4295"/>
                  <a:gd name="connsiteY0" fmla="*/ 16260 h 16260"/>
                  <a:gd name="connsiteX1" fmla="*/ 4295 w 4295"/>
                  <a:gd name="connsiteY1" fmla="*/ 0 h 16260"/>
                  <a:gd name="connsiteX2" fmla="*/ 0 w 4295"/>
                  <a:gd name="connsiteY2" fmla="*/ 16260 h 1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95" h="16260">
                    <a:moveTo>
                      <a:pt x="0" y="16260"/>
                    </a:moveTo>
                    <a:cubicBezTo>
                      <a:pt x="736" y="10677"/>
                      <a:pt x="2179" y="5216"/>
                      <a:pt x="4295" y="0"/>
                    </a:cubicBezTo>
                    <a:cubicBezTo>
                      <a:pt x="2562" y="5338"/>
                      <a:pt x="1120" y="10769"/>
                      <a:pt x="0" y="16260"/>
                    </a:cubicBezTo>
                    <a:close/>
                  </a:path>
                </a:pathLst>
              </a:custGeom>
              <a:solidFill>
                <a:srgbClr val="AAA60A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F5A6A265-65E9-42BD-B7AA-38F989141060}"/>
                  </a:ext>
                </a:extLst>
              </p:cNvPr>
              <p:cNvSpPr/>
              <p:nvPr/>
            </p:nvSpPr>
            <p:spPr>
              <a:xfrm>
                <a:off x="1424228" y="1748070"/>
                <a:ext cx="997107" cy="871011"/>
              </a:xfrm>
              <a:custGeom>
                <a:avLst/>
                <a:gdLst>
                  <a:gd name="connsiteX0" fmla="*/ 997107 w 997107"/>
                  <a:gd name="connsiteY0" fmla="*/ 412802 h 871011"/>
                  <a:gd name="connsiteX1" fmla="*/ 997107 w 997107"/>
                  <a:gd name="connsiteY1" fmla="*/ 418018 h 871011"/>
                  <a:gd name="connsiteX2" fmla="*/ 996187 w 997107"/>
                  <a:gd name="connsiteY2" fmla="*/ 424001 h 871011"/>
                  <a:gd name="connsiteX3" fmla="*/ 994653 w 997107"/>
                  <a:gd name="connsiteY3" fmla="*/ 429523 h 871011"/>
                  <a:gd name="connsiteX4" fmla="*/ 994653 w 997107"/>
                  <a:gd name="connsiteY4" fmla="*/ 429523 h 871011"/>
                  <a:gd name="connsiteX5" fmla="*/ 990051 w 997107"/>
                  <a:gd name="connsiteY5" fmla="*/ 440261 h 871011"/>
                  <a:gd name="connsiteX6" fmla="*/ 978852 w 997107"/>
                  <a:gd name="connsiteY6" fmla="*/ 455601 h 871011"/>
                  <a:gd name="connsiteX7" fmla="*/ 925162 w 997107"/>
                  <a:gd name="connsiteY7" fmla="*/ 496713 h 871011"/>
                  <a:gd name="connsiteX8" fmla="*/ 905220 w 997107"/>
                  <a:gd name="connsiteY8" fmla="*/ 508678 h 871011"/>
                  <a:gd name="connsiteX9" fmla="*/ 897703 w 997107"/>
                  <a:gd name="connsiteY9" fmla="*/ 512973 h 871011"/>
                  <a:gd name="connsiteX10" fmla="*/ 818548 w 997107"/>
                  <a:gd name="connsiteY10" fmla="*/ 558994 h 871011"/>
                  <a:gd name="connsiteX11" fmla="*/ 804742 w 997107"/>
                  <a:gd name="connsiteY11" fmla="*/ 566664 h 871011"/>
                  <a:gd name="connsiteX12" fmla="*/ 789402 w 997107"/>
                  <a:gd name="connsiteY12" fmla="*/ 575101 h 871011"/>
                  <a:gd name="connsiteX13" fmla="*/ 783266 w 997107"/>
                  <a:gd name="connsiteY13" fmla="*/ 578629 h 871011"/>
                  <a:gd name="connsiteX14" fmla="*/ 777283 w 997107"/>
                  <a:gd name="connsiteY14" fmla="*/ 582004 h 871011"/>
                  <a:gd name="connsiteX15" fmla="*/ 777283 w 997107"/>
                  <a:gd name="connsiteY15" fmla="*/ 582004 h 871011"/>
                  <a:gd name="connsiteX16" fmla="*/ 750591 w 997107"/>
                  <a:gd name="connsiteY16" fmla="*/ 597344 h 871011"/>
                  <a:gd name="connsiteX17" fmla="*/ 725741 w 997107"/>
                  <a:gd name="connsiteY17" fmla="*/ 611610 h 871011"/>
                  <a:gd name="connsiteX18" fmla="*/ 719758 w 997107"/>
                  <a:gd name="connsiteY18" fmla="*/ 615138 h 871011"/>
                  <a:gd name="connsiteX19" fmla="*/ 663920 w 997107"/>
                  <a:gd name="connsiteY19" fmla="*/ 649807 h 871011"/>
                  <a:gd name="connsiteX20" fmla="*/ 658091 w 997107"/>
                  <a:gd name="connsiteY20" fmla="*/ 654256 h 871011"/>
                  <a:gd name="connsiteX21" fmla="*/ 644285 w 997107"/>
                  <a:gd name="connsiteY21" fmla="*/ 666221 h 871011"/>
                  <a:gd name="connsiteX22" fmla="*/ 613604 w 997107"/>
                  <a:gd name="connsiteY22" fmla="*/ 579703 h 871011"/>
                  <a:gd name="connsiteX23" fmla="*/ 620354 w 997107"/>
                  <a:gd name="connsiteY23" fmla="*/ 576942 h 871011"/>
                  <a:gd name="connsiteX24" fmla="*/ 624036 w 997107"/>
                  <a:gd name="connsiteY24" fmla="*/ 574947 h 871011"/>
                  <a:gd name="connsiteX25" fmla="*/ 647353 w 997107"/>
                  <a:gd name="connsiteY25" fmla="*/ 559607 h 871011"/>
                  <a:gd name="connsiteX26" fmla="*/ 662693 w 997107"/>
                  <a:gd name="connsiteY26" fmla="*/ 548562 h 871011"/>
                  <a:gd name="connsiteX27" fmla="*/ 729115 w 997107"/>
                  <a:gd name="connsiteY27" fmla="*/ 491190 h 871011"/>
                  <a:gd name="connsiteX28" fmla="*/ 733717 w 997107"/>
                  <a:gd name="connsiteY28" fmla="*/ 486895 h 871011"/>
                  <a:gd name="connsiteX29" fmla="*/ 733717 w 997107"/>
                  <a:gd name="connsiteY29" fmla="*/ 486895 h 871011"/>
                  <a:gd name="connsiteX30" fmla="*/ 746450 w 997107"/>
                  <a:gd name="connsiteY30" fmla="*/ 475390 h 871011"/>
                  <a:gd name="connsiteX31" fmla="*/ 750285 w 997107"/>
                  <a:gd name="connsiteY31" fmla="*/ 471555 h 871011"/>
                  <a:gd name="connsiteX32" fmla="*/ 771301 w 997107"/>
                  <a:gd name="connsiteY32" fmla="*/ 451920 h 871011"/>
                  <a:gd name="connsiteX33" fmla="*/ 774062 w 997107"/>
                  <a:gd name="connsiteY33" fmla="*/ 449005 h 871011"/>
                  <a:gd name="connsiteX34" fmla="*/ 776056 w 997107"/>
                  <a:gd name="connsiteY34" fmla="*/ 447318 h 871011"/>
                  <a:gd name="connsiteX35" fmla="*/ 776056 w 997107"/>
                  <a:gd name="connsiteY35" fmla="*/ 447318 h 871011"/>
                  <a:gd name="connsiteX36" fmla="*/ 781732 w 997107"/>
                  <a:gd name="connsiteY36" fmla="*/ 441795 h 871011"/>
                  <a:gd name="connsiteX37" fmla="*/ 819315 w 997107"/>
                  <a:gd name="connsiteY37" fmla="*/ 405286 h 871011"/>
                  <a:gd name="connsiteX38" fmla="*/ 823304 w 997107"/>
                  <a:gd name="connsiteY38" fmla="*/ 401297 h 871011"/>
                  <a:gd name="connsiteX39" fmla="*/ 826372 w 997107"/>
                  <a:gd name="connsiteY39" fmla="*/ 398229 h 871011"/>
                  <a:gd name="connsiteX40" fmla="*/ 827752 w 997107"/>
                  <a:gd name="connsiteY40" fmla="*/ 396849 h 871011"/>
                  <a:gd name="connsiteX41" fmla="*/ 828979 w 997107"/>
                  <a:gd name="connsiteY41" fmla="*/ 395621 h 871011"/>
                  <a:gd name="connsiteX42" fmla="*/ 828979 w 997107"/>
                  <a:gd name="connsiteY42" fmla="*/ 395621 h 871011"/>
                  <a:gd name="connsiteX43" fmla="*/ 819775 w 997107"/>
                  <a:gd name="connsiteY43" fmla="*/ 389792 h 871011"/>
                  <a:gd name="connsiteX44" fmla="*/ 814406 w 997107"/>
                  <a:gd name="connsiteY44" fmla="*/ 386264 h 871011"/>
                  <a:gd name="connsiteX45" fmla="*/ 808577 w 997107"/>
                  <a:gd name="connsiteY45" fmla="*/ 382429 h 871011"/>
                  <a:gd name="connsiteX46" fmla="*/ 800293 w 997107"/>
                  <a:gd name="connsiteY46" fmla="*/ 376600 h 871011"/>
                  <a:gd name="connsiteX47" fmla="*/ 779584 w 997107"/>
                  <a:gd name="connsiteY47" fmla="*/ 361260 h 871011"/>
                  <a:gd name="connsiteX48" fmla="*/ 774982 w 997107"/>
                  <a:gd name="connsiteY48" fmla="*/ 357885 h 871011"/>
                  <a:gd name="connsiteX49" fmla="*/ 774982 w 997107"/>
                  <a:gd name="connsiteY49" fmla="*/ 357885 h 871011"/>
                  <a:gd name="connsiteX50" fmla="*/ 763631 w 997107"/>
                  <a:gd name="connsiteY50" fmla="*/ 349294 h 871011"/>
                  <a:gd name="connsiteX51" fmla="*/ 762557 w 997107"/>
                  <a:gd name="connsiteY51" fmla="*/ 349294 h 871011"/>
                  <a:gd name="connsiteX52" fmla="*/ 733257 w 997107"/>
                  <a:gd name="connsiteY52" fmla="*/ 328739 h 871011"/>
                  <a:gd name="connsiteX53" fmla="*/ 720065 w 997107"/>
                  <a:gd name="connsiteY53" fmla="*/ 318767 h 871011"/>
                  <a:gd name="connsiteX54" fmla="*/ 704725 w 997107"/>
                  <a:gd name="connsiteY54" fmla="*/ 307569 h 871011"/>
                  <a:gd name="connsiteX55" fmla="*/ 690305 w 997107"/>
                  <a:gd name="connsiteY55" fmla="*/ 296524 h 871011"/>
                  <a:gd name="connsiteX56" fmla="*/ 663767 w 997107"/>
                  <a:gd name="connsiteY56" fmla="*/ 276429 h 871011"/>
                  <a:gd name="connsiteX57" fmla="*/ 629251 w 997107"/>
                  <a:gd name="connsiteY57" fmla="*/ 251731 h 871011"/>
                  <a:gd name="connsiteX58" fmla="*/ 627410 w 997107"/>
                  <a:gd name="connsiteY58" fmla="*/ 250504 h 871011"/>
                  <a:gd name="connsiteX59" fmla="*/ 626644 w 997107"/>
                  <a:gd name="connsiteY59" fmla="*/ 253265 h 871011"/>
                  <a:gd name="connsiteX60" fmla="*/ 626644 w 997107"/>
                  <a:gd name="connsiteY60" fmla="*/ 253265 h 871011"/>
                  <a:gd name="connsiteX61" fmla="*/ 626644 w 997107"/>
                  <a:gd name="connsiteY61" fmla="*/ 253265 h 871011"/>
                  <a:gd name="connsiteX62" fmla="*/ 624803 w 997107"/>
                  <a:gd name="connsiteY62" fmla="*/ 260168 h 871011"/>
                  <a:gd name="connsiteX63" fmla="*/ 620354 w 997107"/>
                  <a:gd name="connsiteY63" fmla="*/ 273668 h 871011"/>
                  <a:gd name="connsiteX64" fmla="*/ 620354 w 997107"/>
                  <a:gd name="connsiteY64" fmla="*/ 275969 h 871011"/>
                  <a:gd name="connsiteX65" fmla="*/ 610843 w 997107"/>
                  <a:gd name="connsiteY65" fmla="*/ 301587 h 871011"/>
                  <a:gd name="connsiteX66" fmla="*/ 610843 w 997107"/>
                  <a:gd name="connsiteY66" fmla="*/ 301587 h 871011"/>
                  <a:gd name="connsiteX67" fmla="*/ 610843 w 997107"/>
                  <a:gd name="connsiteY67" fmla="*/ 301587 h 871011"/>
                  <a:gd name="connsiteX68" fmla="*/ 601639 w 997107"/>
                  <a:gd name="connsiteY68" fmla="*/ 325517 h 871011"/>
                  <a:gd name="connsiteX69" fmla="*/ 601639 w 997107"/>
                  <a:gd name="connsiteY69" fmla="*/ 325517 h 871011"/>
                  <a:gd name="connsiteX70" fmla="*/ 601639 w 997107"/>
                  <a:gd name="connsiteY70" fmla="*/ 327818 h 871011"/>
                  <a:gd name="connsiteX71" fmla="*/ 601639 w 997107"/>
                  <a:gd name="connsiteY71" fmla="*/ 329045 h 871011"/>
                  <a:gd name="connsiteX72" fmla="*/ 596730 w 997107"/>
                  <a:gd name="connsiteY72" fmla="*/ 341164 h 871011"/>
                  <a:gd name="connsiteX73" fmla="*/ 593662 w 997107"/>
                  <a:gd name="connsiteY73" fmla="*/ 348834 h 871011"/>
                  <a:gd name="connsiteX74" fmla="*/ 590441 w 997107"/>
                  <a:gd name="connsiteY74" fmla="*/ 356658 h 871011"/>
                  <a:gd name="connsiteX75" fmla="*/ 584458 w 997107"/>
                  <a:gd name="connsiteY75" fmla="*/ 371998 h 871011"/>
                  <a:gd name="connsiteX76" fmla="*/ 584458 w 997107"/>
                  <a:gd name="connsiteY76" fmla="*/ 373378 h 871011"/>
                  <a:gd name="connsiteX77" fmla="*/ 582924 w 997107"/>
                  <a:gd name="connsiteY77" fmla="*/ 377060 h 871011"/>
                  <a:gd name="connsiteX78" fmla="*/ 582924 w 997107"/>
                  <a:gd name="connsiteY78" fmla="*/ 377060 h 871011"/>
                  <a:gd name="connsiteX79" fmla="*/ 582924 w 997107"/>
                  <a:gd name="connsiteY79" fmla="*/ 377980 h 871011"/>
                  <a:gd name="connsiteX80" fmla="*/ 582924 w 997107"/>
                  <a:gd name="connsiteY80" fmla="*/ 379361 h 871011"/>
                  <a:gd name="connsiteX81" fmla="*/ 572033 w 997107"/>
                  <a:gd name="connsiteY81" fmla="*/ 405286 h 871011"/>
                  <a:gd name="connsiteX82" fmla="*/ 569885 w 997107"/>
                  <a:gd name="connsiteY82" fmla="*/ 410194 h 871011"/>
                  <a:gd name="connsiteX83" fmla="*/ 566664 w 997107"/>
                  <a:gd name="connsiteY83" fmla="*/ 418018 h 871011"/>
                  <a:gd name="connsiteX84" fmla="*/ 564823 w 997107"/>
                  <a:gd name="connsiteY84" fmla="*/ 422006 h 871011"/>
                  <a:gd name="connsiteX85" fmla="*/ 553625 w 997107"/>
                  <a:gd name="connsiteY85" fmla="*/ 448698 h 871011"/>
                  <a:gd name="connsiteX86" fmla="*/ 549329 w 997107"/>
                  <a:gd name="connsiteY86" fmla="*/ 458823 h 871011"/>
                  <a:gd name="connsiteX87" fmla="*/ 549329 w 997107"/>
                  <a:gd name="connsiteY87" fmla="*/ 458823 h 871011"/>
                  <a:gd name="connsiteX88" fmla="*/ 548409 w 997107"/>
                  <a:gd name="connsiteY88" fmla="*/ 461124 h 871011"/>
                  <a:gd name="connsiteX89" fmla="*/ 545034 w 997107"/>
                  <a:gd name="connsiteY89" fmla="*/ 468640 h 871011"/>
                  <a:gd name="connsiteX90" fmla="*/ 537978 w 997107"/>
                  <a:gd name="connsiteY90" fmla="*/ 485514 h 871011"/>
                  <a:gd name="connsiteX91" fmla="*/ 536751 w 997107"/>
                  <a:gd name="connsiteY91" fmla="*/ 488429 h 871011"/>
                  <a:gd name="connsiteX92" fmla="*/ 522638 w 997107"/>
                  <a:gd name="connsiteY92" fmla="*/ 521870 h 871011"/>
                  <a:gd name="connsiteX93" fmla="*/ 522638 w 997107"/>
                  <a:gd name="connsiteY93" fmla="*/ 523405 h 871011"/>
                  <a:gd name="connsiteX94" fmla="*/ 520643 w 997107"/>
                  <a:gd name="connsiteY94" fmla="*/ 528467 h 871011"/>
                  <a:gd name="connsiteX95" fmla="*/ 520643 w 997107"/>
                  <a:gd name="connsiteY95" fmla="*/ 528467 h 871011"/>
                  <a:gd name="connsiteX96" fmla="*/ 520643 w 997107"/>
                  <a:gd name="connsiteY96" fmla="*/ 529541 h 871011"/>
                  <a:gd name="connsiteX97" fmla="*/ 518803 w 997107"/>
                  <a:gd name="connsiteY97" fmla="*/ 533836 h 871011"/>
                  <a:gd name="connsiteX98" fmla="*/ 516041 w 997107"/>
                  <a:gd name="connsiteY98" fmla="*/ 540892 h 871011"/>
                  <a:gd name="connsiteX99" fmla="*/ 516041 w 997107"/>
                  <a:gd name="connsiteY99" fmla="*/ 540892 h 871011"/>
                  <a:gd name="connsiteX100" fmla="*/ 512820 w 997107"/>
                  <a:gd name="connsiteY100" fmla="*/ 548409 h 871011"/>
                  <a:gd name="connsiteX101" fmla="*/ 512820 w 997107"/>
                  <a:gd name="connsiteY101" fmla="*/ 548409 h 871011"/>
                  <a:gd name="connsiteX102" fmla="*/ 512820 w 997107"/>
                  <a:gd name="connsiteY102" fmla="*/ 548409 h 871011"/>
                  <a:gd name="connsiteX103" fmla="*/ 512053 w 997107"/>
                  <a:gd name="connsiteY103" fmla="*/ 550250 h 871011"/>
                  <a:gd name="connsiteX104" fmla="*/ 510979 w 997107"/>
                  <a:gd name="connsiteY104" fmla="*/ 553778 h 871011"/>
                  <a:gd name="connsiteX105" fmla="*/ 506224 w 997107"/>
                  <a:gd name="connsiteY105" fmla="*/ 565590 h 871011"/>
                  <a:gd name="connsiteX106" fmla="*/ 506224 w 997107"/>
                  <a:gd name="connsiteY106" fmla="*/ 565590 h 871011"/>
                  <a:gd name="connsiteX107" fmla="*/ 504843 w 997107"/>
                  <a:gd name="connsiteY107" fmla="*/ 570039 h 871011"/>
                  <a:gd name="connsiteX108" fmla="*/ 503923 w 997107"/>
                  <a:gd name="connsiteY108" fmla="*/ 572339 h 871011"/>
                  <a:gd name="connsiteX109" fmla="*/ 503002 w 997107"/>
                  <a:gd name="connsiteY109" fmla="*/ 574947 h 871011"/>
                  <a:gd name="connsiteX110" fmla="*/ 503002 w 997107"/>
                  <a:gd name="connsiteY110" fmla="*/ 576174 h 871011"/>
                  <a:gd name="connsiteX111" fmla="*/ 501161 w 997107"/>
                  <a:gd name="connsiteY111" fmla="*/ 580930 h 871011"/>
                  <a:gd name="connsiteX112" fmla="*/ 501161 w 997107"/>
                  <a:gd name="connsiteY112" fmla="*/ 580930 h 871011"/>
                  <a:gd name="connsiteX113" fmla="*/ 501161 w 997107"/>
                  <a:gd name="connsiteY113" fmla="*/ 582617 h 871011"/>
                  <a:gd name="connsiteX114" fmla="*/ 500241 w 997107"/>
                  <a:gd name="connsiteY114" fmla="*/ 585992 h 871011"/>
                  <a:gd name="connsiteX115" fmla="*/ 500241 w 997107"/>
                  <a:gd name="connsiteY115" fmla="*/ 585992 h 871011"/>
                  <a:gd name="connsiteX116" fmla="*/ 500241 w 997107"/>
                  <a:gd name="connsiteY116" fmla="*/ 588600 h 871011"/>
                  <a:gd name="connsiteX117" fmla="*/ 500241 w 997107"/>
                  <a:gd name="connsiteY117" fmla="*/ 589674 h 871011"/>
                  <a:gd name="connsiteX118" fmla="*/ 500241 w 997107"/>
                  <a:gd name="connsiteY118" fmla="*/ 591361 h 871011"/>
                  <a:gd name="connsiteX119" fmla="*/ 496866 w 997107"/>
                  <a:gd name="connsiteY119" fmla="*/ 626030 h 871011"/>
                  <a:gd name="connsiteX120" fmla="*/ 495946 w 997107"/>
                  <a:gd name="connsiteY120" fmla="*/ 642290 h 871011"/>
                  <a:gd name="connsiteX121" fmla="*/ 514814 w 997107"/>
                  <a:gd name="connsiteY121" fmla="*/ 709327 h 871011"/>
                  <a:gd name="connsiteX122" fmla="*/ 511593 w 997107"/>
                  <a:gd name="connsiteY122" fmla="*/ 707179 h 871011"/>
                  <a:gd name="connsiteX123" fmla="*/ 534449 w 997107"/>
                  <a:gd name="connsiteY123" fmla="*/ 782652 h 871011"/>
                  <a:gd name="connsiteX124" fmla="*/ 539358 w 997107"/>
                  <a:gd name="connsiteY124" fmla="*/ 802595 h 871011"/>
                  <a:gd name="connsiteX125" fmla="*/ 539358 w 997107"/>
                  <a:gd name="connsiteY125" fmla="*/ 803668 h 871011"/>
                  <a:gd name="connsiteX126" fmla="*/ 539358 w 997107"/>
                  <a:gd name="connsiteY126" fmla="*/ 803668 h 871011"/>
                  <a:gd name="connsiteX127" fmla="*/ 539358 w 997107"/>
                  <a:gd name="connsiteY127" fmla="*/ 803668 h 871011"/>
                  <a:gd name="connsiteX128" fmla="*/ 539358 w 997107"/>
                  <a:gd name="connsiteY128" fmla="*/ 804589 h 871011"/>
                  <a:gd name="connsiteX129" fmla="*/ 539358 w 997107"/>
                  <a:gd name="connsiteY129" fmla="*/ 804589 h 871011"/>
                  <a:gd name="connsiteX130" fmla="*/ 546108 w 997107"/>
                  <a:gd name="connsiteY130" fmla="*/ 825912 h 871011"/>
                  <a:gd name="connsiteX131" fmla="*/ 548256 w 997107"/>
                  <a:gd name="connsiteY131" fmla="*/ 833428 h 871011"/>
                  <a:gd name="connsiteX132" fmla="*/ 548256 w 997107"/>
                  <a:gd name="connsiteY132" fmla="*/ 835269 h 871011"/>
                  <a:gd name="connsiteX133" fmla="*/ 550096 w 997107"/>
                  <a:gd name="connsiteY133" fmla="*/ 842632 h 871011"/>
                  <a:gd name="connsiteX134" fmla="*/ 552397 w 997107"/>
                  <a:gd name="connsiteY134" fmla="*/ 853677 h 871011"/>
                  <a:gd name="connsiteX135" fmla="*/ 553778 w 997107"/>
                  <a:gd name="connsiteY135" fmla="*/ 865182 h 871011"/>
                  <a:gd name="connsiteX136" fmla="*/ 545648 w 997107"/>
                  <a:gd name="connsiteY136" fmla="*/ 866409 h 871011"/>
                  <a:gd name="connsiteX137" fmla="*/ 545648 w 997107"/>
                  <a:gd name="connsiteY137" fmla="*/ 866409 h 871011"/>
                  <a:gd name="connsiteX138" fmla="*/ 539205 w 997107"/>
                  <a:gd name="connsiteY138" fmla="*/ 866409 h 871011"/>
                  <a:gd name="connsiteX139" fmla="*/ 530001 w 997107"/>
                  <a:gd name="connsiteY139" fmla="*/ 867483 h 871011"/>
                  <a:gd name="connsiteX140" fmla="*/ 512513 w 997107"/>
                  <a:gd name="connsiteY140" fmla="*/ 868864 h 871011"/>
                  <a:gd name="connsiteX141" fmla="*/ 457135 w 997107"/>
                  <a:gd name="connsiteY141" fmla="*/ 871011 h 871011"/>
                  <a:gd name="connsiteX142" fmla="*/ 415717 w 997107"/>
                  <a:gd name="connsiteY142" fmla="*/ 871011 h 871011"/>
                  <a:gd name="connsiteX143" fmla="*/ 371691 w 997107"/>
                  <a:gd name="connsiteY143" fmla="*/ 871011 h 871011"/>
                  <a:gd name="connsiteX144" fmla="*/ 357425 w 997107"/>
                  <a:gd name="connsiteY144" fmla="*/ 871011 h 871011"/>
                  <a:gd name="connsiteX145" fmla="*/ 263236 w 997107"/>
                  <a:gd name="connsiteY145" fmla="*/ 865949 h 871011"/>
                  <a:gd name="connsiteX146" fmla="*/ 217216 w 997107"/>
                  <a:gd name="connsiteY146" fmla="*/ 862114 h 871011"/>
                  <a:gd name="connsiteX147" fmla="*/ 188683 w 997107"/>
                  <a:gd name="connsiteY147" fmla="*/ 865642 h 871011"/>
                  <a:gd name="connsiteX148" fmla="*/ 152174 w 997107"/>
                  <a:gd name="connsiteY148" fmla="*/ 861194 h 871011"/>
                  <a:gd name="connsiteX149" fmla="*/ 130391 w 997107"/>
                  <a:gd name="connsiteY149" fmla="*/ 858279 h 871011"/>
                  <a:gd name="connsiteX150" fmla="*/ 109989 w 997107"/>
                  <a:gd name="connsiteY150" fmla="*/ 854751 h 871011"/>
                  <a:gd name="connsiteX151" fmla="*/ 106154 w 997107"/>
                  <a:gd name="connsiteY151" fmla="*/ 854751 h 871011"/>
                  <a:gd name="connsiteX152" fmla="*/ 89893 w 997107"/>
                  <a:gd name="connsiteY152" fmla="*/ 851836 h 871011"/>
                  <a:gd name="connsiteX153" fmla="*/ 70871 w 997107"/>
                  <a:gd name="connsiteY153" fmla="*/ 847848 h 871011"/>
                  <a:gd name="connsiteX154" fmla="*/ 61821 w 997107"/>
                  <a:gd name="connsiteY154" fmla="*/ 845854 h 871011"/>
                  <a:gd name="connsiteX155" fmla="*/ 53077 w 997107"/>
                  <a:gd name="connsiteY155" fmla="*/ 843706 h 871011"/>
                  <a:gd name="connsiteX156" fmla="*/ 28226 w 997107"/>
                  <a:gd name="connsiteY156" fmla="*/ 836956 h 871011"/>
                  <a:gd name="connsiteX157" fmla="*/ 20556 w 997107"/>
                  <a:gd name="connsiteY157" fmla="*/ 834655 h 871011"/>
                  <a:gd name="connsiteX158" fmla="*/ 6596 w 997107"/>
                  <a:gd name="connsiteY158" fmla="*/ 829593 h 871011"/>
                  <a:gd name="connsiteX159" fmla="*/ 5369 w 997107"/>
                  <a:gd name="connsiteY159" fmla="*/ 829593 h 871011"/>
                  <a:gd name="connsiteX160" fmla="*/ 5369 w 997107"/>
                  <a:gd name="connsiteY160" fmla="*/ 829593 h 871011"/>
                  <a:gd name="connsiteX161" fmla="*/ 1074 w 997107"/>
                  <a:gd name="connsiteY161" fmla="*/ 827752 h 871011"/>
                  <a:gd name="connsiteX162" fmla="*/ 1074 w 997107"/>
                  <a:gd name="connsiteY162" fmla="*/ 827752 h 871011"/>
                  <a:gd name="connsiteX163" fmla="*/ 0 w 997107"/>
                  <a:gd name="connsiteY163" fmla="*/ 827752 h 871011"/>
                  <a:gd name="connsiteX164" fmla="*/ 920 w 997107"/>
                  <a:gd name="connsiteY164" fmla="*/ 825451 h 871011"/>
                  <a:gd name="connsiteX165" fmla="*/ 2454 w 997107"/>
                  <a:gd name="connsiteY165" fmla="*/ 820082 h 871011"/>
                  <a:gd name="connsiteX166" fmla="*/ 3835 w 997107"/>
                  <a:gd name="connsiteY166" fmla="*/ 816401 h 871011"/>
                  <a:gd name="connsiteX167" fmla="*/ 31754 w 997107"/>
                  <a:gd name="connsiteY167" fmla="*/ 755040 h 871011"/>
                  <a:gd name="connsiteX168" fmla="*/ 33288 w 997107"/>
                  <a:gd name="connsiteY168" fmla="*/ 752279 h 871011"/>
                  <a:gd name="connsiteX169" fmla="*/ 34208 w 997107"/>
                  <a:gd name="connsiteY169" fmla="*/ 750592 h 871011"/>
                  <a:gd name="connsiteX170" fmla="*/ 34208 w 997107"/>
                  <a:gd name="connsiteY170" fmla="*/ 749364 h 871011"/>
                  <a:gd name="connsiteX171" fmla="*/ 39578 w 997107"/>
                  <a:gd name="connsiteY171" fmla="*/ 740314 h 871011"/>
                  <a:gd name="connsiteX172" fmla="*/ 41111 w 997107"/>
                  <a:gd name="connsiteY172" fmla="*/ 737706 h 871011"/>
                  <a:gd name="connsiteX173" fmla="*/ 111523 w 997107"/>
                  <a:gd name="connsiteY173" fmla="*/ 641063 h 871011"/>
                  <a:gd name="connsiteX174" fmla="*/ 111523 w 997107"/>
                  <a:gd name="connsiteY174" fmla="*/ 641063 h 871011"/>
                  <a:gd name="connsiteX175" fmla="*/ 134686 w 997107"/>
                  <a:gd name="connsiteY175" fmla="*/ 603787 h 871011"/>
                  <a:gd name="connsiteX176" fmla="*/ 136834 w 997107"/>
                  <a:gd name="connsiteY176" fmla="*/ 598111 h 871011"/>
                  <a:gd name="connsiteX177" fmla="*/ 136834 w 997107"/>
                  <a:gd name="connsiteY177" fmla="*/ 598111 h 871011"/>
                  <a:gd name="connsiteX178" fmla="*/ 137908 w 997107"/>
                  <a:gd name="connsiteY178" fmla="*/ 594429 h 871011"/>
                  <a:gd name="connsiteX179" fmla="*/ 145578 w 997107"/>
                  <a:gd name="connsiteY179" fmla="*/ 559454 h 871011"/>
                  <a:gd name="connsiteX180" fmla="*/ 148799 w 997107"/>
                  <a:gd name="connsiteY180" fmla="*/ 539972 h 871011"/>
                  <a:gd name="connsiteX181" fmla="*/ 151100 w 997107"/>
                  <a:gd name="connsiteY181" fmla="*/ 524632 h 871011"/>
                  <a:gd name="connsiteX182" fmla="*/ 151100 w 997107"/>
                  <a:gd name="connsiteY182" fmla="*/ 523711 h 871011"/>
                  <a:gd name="connsiteX183" fmla="*/ 151100 w 997107"/>
                  <a:gd name="connsiteY183" fmla="*/ 519109 h 871011"/>
                  <a:gd name="connsiteX184" fmla="*/ 153401 w 997107"/>
                  <a:gd name="connsiteY184" fmla="*/ 502082 h 871011"/>
                  <a:gd name="connsiteX185" fmla="*/ 155089 w 997107"/>
                  <a:gd name="connsiteY185" fmla="*/ 488889 h 871011"/>
                  <a:gd name="connsiteX186" fmla="*/ 156929 w 997107"/>
                  <a:gd name="connsiteY186" fmla="*/ 469254 h 871011"/>
                  <a:gd name="connsiteX187" fmla="*/ 158924 w 997107"/>
                  <a:gd name="connsiteY187" fmla="*/ 441642 h 871011"/>
                  <a:gd name="connsiteX188" fmla="*/ 158924 w 997107"/>
                  <a:gd name="connsiteY188" fmla="*/ 441642 h 871011"/>
                  <a:gd name="connsiteX189" fmla="*/ 158924 w 997107"/>
                  <a:gd name="connsiteY189" fmla="*/ 410962 h 871011"/>
                  <a:gd name="connsiteX190" fmla="*/ 158924 w 997107"/>
                  <a:gd name="connsiteY190" fmla="*/ 406973 h 871011"/>
                  <a:gd name="connsiteX191" fmla="*/ 158924 w 997107"/>
                  <a:gd name="connsiteY191" fmla="*/ 405439 h 871011"/>
                  <a:gd name="connsiteX192" fmla="*/ 158924 w 997107"/>
                  <a:gd name="connsiteY192" fmla="*/ 396082 h 871011"/>
                  <a:gd name="connsiteX193" fmla="*/ 158924 w 997107"/>
                  <a:gd name="connsiteY193" fmla="*/ 392093 h 871011"/>
                  <a:gd name="connsiteX194" fmla="*/ 158924 w 997107"/>
                  <a:gd name="connsiteY194" fmla="*/ 388565 h 871011"/>
                  <a:gd name="connsiteX195" fmla="*/ 157850 w 997107"/>
                  <a:gd name="connsiteY195" fmla="*/ 384577 h 871011"/>
                  <a:gd name="connsiteX196" fmla="*/ 156009 w 997107"/>
                  <a:gd name="connsiteY196" fmla="*/ 381048 h 871011"/>
                  <a:gd name="connsiteX197" fmla="*/ 151100 w 997107"/>
                  <a:gd name="connsiteY197" fmla="*/ 346226 h 871011"/>
                  <a:gd name="connsiteX198" fmla="*/ 147112 w 997107"/>
                  <a:gd name="connsiteY198" fmla="*/ 310944 h 871011"/>
                  <a:gd name="connsiteX199" fmla="*/ 144504 w 997107"/>
                  <a:gd name="connsiteY199" fmla="*/ 276122 h 871011"/>
                  <a:gd name="connsiteX200" fmla="*/ 143123 w 997107"/>
                  <a:gd name="connsiteY200" fmla="*/ 250811 h 871011"/>
                  <a:gd name="connsiteX201" fmla="*/ 143123 w 997107"/>
                  <a:gd name="connsiteY201" fmla="*/ 240533 h 871011"/>
                  <a:gd name="connsiteX202" fmla="*/ 141743 w 997107"/>
                  <a:gd name="connsiteY202" fmla="*/ 188837 h 871011"/>
                  <a:gd name="connsiteX203" fmla="*/ 151560 w 997107"/>
                  <a:gd name="connsiteY203" fmla="*/ 20096 h 871011"/>
                  <a:gd name="connsiteX204" fmla="*/ 153708 w 997107"/>
                  <a:gd name="connsiteY204" fmla="*/ 13653 h 871011"/>
                  <a:gd name="connsiteX205" fmla="*/ 153708 w 997107"/>
                  <a:gd name="connsiteY205" fmla="*/ 13653 h 871011"/>
                  <a:gd name="connsiteX206" fmla="*/ 172423 w 997107"/>
                  <a:gd name="connsiteY206" fmla="*/ 10278 h 871011"/>
                  <a:gd name="connsiteX207" fmla="*/ 175184 w 997107"/>
                  <a:gd name="connsiteY207" fmla="*/ 13193 h 871011"/>
                  <a:gd name="connsiteX208" fmla="*/ 197427 w 997107"/>
                  <a:gd name="connsiteY208" fmla="*/ 37430 h 871011"/>
                  <a:gd name="connsiteX209" fmla="*/ 342545 w 997107"/>
                  <a:gd name="connsiteY209" fmla="*/ 101858 h 871011"/>
                  <a:gd name="connsiteX210" fmla="*/ 454834 w 997107"/>
                  <a:gd name="connsiteY210" fmla="*/ 78541 h 871011"/>
                  <a:gd name="connsiteX211" fmla="*/ 536904 w 997107"/>
                  <a:gd name="connsiteY211" fmla="*/ 34975 h 871011"/>
                  <a:gd name="connsiteX212" fmla="*/ 536904 w 997107"/>
                  <a:gd name="connsiteY212" fmla="*/ 34975 h 871011"/>
                  <a:gd name="connsiteX213" fmla="*/ 555619 w 997107"/>
                  <a:gd name="connsiteY213" fmla="*/ 21323 h 871011"/>
                  <a:gd name="connsiteX214" fmla="*/ 555619 w 997107"/>
                  <a:gd name="connsiteY214" fmla="*/ 21323 h 871011"/>
                  <a:gd name="connsiteX215" fmla="*/ 580470 w 997107"/>
                  <a:gd name="connsiteY215" fmla="*/ 0 h 871011"/>
                  <a:gd name="connsiteX216" fmla="*/ 580470 w 997107"/>
                  <a:gd name="connsiteY216" fmla="*/ 0 h 871011"/>
                  <a:gd name="connsiteX217" fmla="*/ 585379 w 997107"/>
                  <a:gd name="connsiteY217" fmla="*/ 1074 h 871011"/>
                  <a:gd name="connsiteX218" fmla="*/ 599031 w 997107"/>
                  <a:gd name="connsiteY218" fmla="*/ 4449 h 871011"/>
                  <a:gd name="connsiteX219" fmla="*/ 607468 w 997107"/>
                  <a:gd name="connsiteY219" fmla="*/ 6596 h 871011"/>
                  <a:gd name="connsiteX220" fmla="*/ 614678 w 997107"/>
                  <a:gd name="connsiteY220" fmla="*/ 8590 h 871011"/>
                  <a:gd name="connsiteX221" fmla="*/ 632933 w 997107"/>
                  <a:gd name="connsiteY221" fmla="*/ 14880 h 871011"/>
                  <a:gd name="connsiteX222" fmla="*/ 635541 w 997107"/>
                  <a:gd name="connsiteY222" fmla="*/ 15954 h 871011"/>
                  <a:gd name="connsiteX223" fmla="*/ 637075 w 997107"/>
                  <a:gd name="connsiteY223" fmla="*/ 15954 h 871011"/>
                  <a:gd name="connsiteX224" fmla="*/ 637075 w 997107"/>
                  <a:gd name="connsiteY224" fmla="*/ 15954 h 871011"/>
                  <a:gd name="connsiteX225" fmla="*/ 642290 w 997107"/>
                  <a:gd name="connsiteY225" fmla="*/ 18715 h 871011"/>
                  <a:gd name="connsiteX226" fmla="*/ 645972 w 997107"/>
                  <a:gd name="connsiteY226" fmla="*/ 21323 h 871011"/>
                  <a:gd name="connsiteX227" fmla="*/ 647353 w 997107"/>
                  <a:gd name="connsiteY227" fmla="*/ 22397 h 871011"/>
                  <a:gd name="connsiteX228" fmla="*/ 648580 w 997107"/>
                  <a:gd name="connsiteY228" fmla="*/ 23317 h 871011"/>
                  <a:gd name="connsiteX229" fmla="*/ 648580 w 997107"/>
                  <a:gd name="connsiteY229" fmla="*/ 23317 h 871011"/>
                  <a:gd name="connsiteX230" fmla="*/ 649960 w 997107"/>
                  <a:gd name="connsiteY230" fmla="*/ 25004 h 871011"/>
                  <a:gd name="connsiteX231" fmla="*/ 652415 w 997107"/>
                  <a:gd name="connsiteY231" fmla="*/ 27459 h 871011"/>
                  <a:gd name="connsiteX232" fmla="*/ 659625 w 997107"/>
                  <a:gd name="connsiteY232" fmla="*/ 34975 h 871011"/>
                  <a:gd name="connsiteX233" fmla="*/ 686470 w 997107"/>
                  <a:gd name="connsiteY233" fmla="*/ 64582 h 871011"/>
                  <a:gd name="connsiteX234" fmla="*/ 693987 w 997107"/>
                  <a:gd name="connsiteY234" fmla="*/ 73019 h 871011"/>
                  <a:gd name="connsiteX235" fmla="*/ 716230 w 997107"/>
                  <a:gd name="connsiteY235" fmla="*/ 97717 h 871011"/>
                  <a:gd name="connsiteX236" fmla="*/ 720985 w 997107"/>
                  <a:gd name="connsiteY236" fmla="*/ 103086 h 871011"/>
                  <a:gd name="connsiteX237" fmla="*/ 731570 w 997107"/>
                  <a:gd name="connsiteY237" fmla="*/ 114744 h 871011"/>
                  <a:gd name="connsiteX238" fmla="*/ 733717 w 997107"/>
                  <a:gd name="connsiteY238" fmla="*/ 116738 h 871011"/>
                  <a:gd name="connsiteX239" fmla="*/ 733717 w 997107"/>
                  <a:gd name="connsiteY239" fmla="*/ 116738 h 871011"/>
                  <a:gd name="connsiteX240" fmla="*/ 750898 w 997107"/>
                  <a:gd name="connsiteY240" fmla="*/ 134226 h 871011"/>
                  <a:gd name="connsiteX241" fmla="*/ 764551 w 997107"/>
                  <a:gd name="connsiteY241" fmla="*/ 146191 h 871011"/>
                  <a:gd name="connsiteX242" fmla="*/ 771761 w 997107"/>
                  <a:gd name="connsiteY242" fmla="*/ 152481 h 871011"/>
                  <a:gd name="connsiteX243" fmla="*/ 809191 w 997107"/>
                  <a:gd name="connsiteY243" fmla="*/ 185922 h 871011"/>
                  <a:gd name="connsiteX244" fmla="*/ 826065 w 997107"/>
                  <a:gd name="connsiteY244" fmla="*/ 201262 h 871011"/>
                  <a:gd name="connsiteX245" fmla="*/ 889726 w 997107"/>
                  <a:gd name="connsiteY245" fmla="*/ 261395 h 871011"/>
                  <a:gd name="connsiteX246" fmla="*/ 898624 w 997107"/>
                  <a:gd name="connsiteY246" fmla="*/ 270446 h 871011"/>
                  <a:gd name="connsiteX247" fmla="*/ 946945 w 997107"/>
                  <a:gd name="connsiteY247" fmla="*/ 320762 h 871011"/>
                  <a:gd name="connsiteX248" fmla="*/ 946945 w 997107"/>
                  <a:gd name="connsiteY248" fmla="*/ 320762 h 871011"/>
                  <a:gd name="connsiteX249" fmla="*/ 968881 w 997107"/>
                  <a:gd name="connsiteY249" fmla="*/ 347607 h 871011"/>
                  <a:gd name="connsiteX250" fmla="*/ 974250 w 997107"/>
                  <a:gd name="connsiteY250" fmla="*/ 355277 h 871011"/>
                  <a:gd name="connsiteX251" fmla="*/ 983454 w 997107"/>
                  <a:gd name="connsiteY251" fmla="*/ 370617 h 871011"/>
                  <a:gd name="connsiteX252" fmla="*/ 986829 w 997107"/>
                  <a:gd name="connsiteY252" fmla="*/ 377827 h 871011"/>
                  <a:gd name="connsiteX253" fmla="*/ 989744 w 997107"/>
                  <a:gd name="connsiteY253" fmla="*/ 384883 h 871011"/>
                  <a:gd name="connsiteX254" fmla="*/ 993579 w 997107"/>
                  <a:gd name="connsiteY254" fmla="*/ 398229 h 871011"/>
                  <a:gd name="connsiteX255" fmla="*/ 997107 w 997107"/>
                  <a:gd name="connsiteY255" fmla="*/ 412802 h 871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</a:cxnLst>
                <a:rect l="l" t="t" r="r" b="b"/>
                <a:pathLst>
                  <a:path w="997107" h="871011">
                    <a:moveTo>
                      <a:pt x="997107" y="412802"/>
                    </a:moveTo>
                    <a:cubicBezTo>
                      <a:pt x="997107" y="414643"/>
                      <a:pt x="997107" y="416331"/>
                      <a:pt x="997107" y="418018"/>
                    </a:cubicBezTo>
                    <a:cubicBezTo>
                      <a:pt x="996969" y="420034"/>
                      <a:pt x="996647" y="422034"/>
                      <a:pt x="996187" y="424001"/>
                    </a:cubicBezTo>
                    <a:cubicBezTo>
                      <a:pt x="995788" y="425871"/>
                      <a:pt x="995282" y="427715"/>
                      <a:pt x="994653" y="429523"/>
                    </a:cubicBezTo>
                    <a:lnTo>
                      <a:pt x="994653" y="429523"/>
                    </a:lnTo>
                    <a:cubicBezTo>
                      <a:pt x="993472" y="433245"/>
                      <a:pt x="991937" y="436842"/>
                      <a:pt x="990051" y="440261"/>
                    </a:cubicBezTo>
                    <a:cubicBezTo>
                      <a:pt x="986814" y="445715"/>
                      <a:pt x="983056" y="450852"/>
                      <a:pt x="978852" y="455601"/>
                    </a:cubicBezTo>
                    <a:cubicBezTo>
                      <a:pt x="962991" y="471770"/>
                      <a:pt x="944905" y="485606"/>
                      <a:pt x="925162" y="496713"/>
                    </a:cubicBezTo>
                    <a:lnTo>
                      <a:pt x="905220" y="508678"/>
                    </a:lnTo>
                    <a:lnTo>
                      <a:pt x="897703" y="512973"/>
                    </a:lnTo>
                    <a:cubicBezTo>
                      <a:pt x="874693" y="526473"/>
                      <a:pt x="846928" y="542120"/>
                      <a:pt x="818548" y="558994"/>
                    </a:cubicBezTo>
                    <a:lnTo>
                      <a:pt x="804742" y="566664"/>
                    </a:lnTo>
                    <a:lnTo>
                      <a:pt x="789402" y="575101"/>
                    </a:lnTo>
                    <a:lnTo>
                      <a:pt x="783266" y="578629"/>
                    </a:lnTo>
                    <a:lnTo>
                      <a:pt x="777283" y="582004"/>
                    </a:lnTo>
                    <a:lnTo>
                      <a:pt x="777283" y="582004"/>
                    </a:lnTo>
                    <a:cubicBezTo>
                      <a:pt x="768079" y="587066"/>
                      <a:pt x="759335" y="592128"/>
                      <a:pt x="750591" y="597344"/>
                    </a:cubicBezTo>
                    <a:cubicBezTo>
                      <a:pt x="741848" y="602559"/>
                      <a:pt x="733717" y="607162"/>
                      <a:pt x="725741" y="611610"/>
                    </a:cubicBezTo>
                    <a:lnTo>
                      <a:pt x="719758" y="615138"/>
                    </a:lnTo>
                    <a:cubicBezTo>
                      <a:pt x="694753" y="630478"/>
                      <a:pt x="674505" y="642137"/>
                      <a:pt x="663920" y="649807"/>
                    </a:cubicBezTo>
                    <a:cubicBezTo>
                      <a:pt x="661895" y="651172"/>
                      <a:pt x="659947" y="652660"/>
                      <a:pt x="658091" y="654256"/>
                    </a:cubicBezTo>
                    <a:lnTo>
                      <a:pt x="644285" y="666221"/>
                    </a:lnTo>
                    <a:cubicBezTo>
                      <a:pt x="630080" y="638946"/>
                      <a:pt x="619740" y="609831"/>
                      <a:pt x="613604" y="579703"/>
                    </a:cubicBezTo>
                    <a:cubicBezTo>
                      <a:pt x="615921" y="578966"/>
                      <a:pt x="618176" y="578046"/>
                      <a:pt x="620354" y="576942"/>
                    </a:cubicBezTo>
                    <a:lnTo>
                      <a:pt x="624036" y="574947"/>
                    </a:lnTo>
                    <a:cubicBezTo>
                      <a:pt x="632197" y="570453"/>
                      <a:pt x="639989" y="565314"/>
                      <a:pt x="647353" y="559607"/>
                    </a:cubicBezTo>
                    <a:lnTo>
                      <a:pt x="662693" y="548562"/>
                    </a:lnTo>
                    <a:cubicBezTo>
                      <a:pt x="682942" y="532455"/>
                      <a:pt x="706259" y="511899"/>
                      <a:pt x="729115" y="491190"/>
                    </a:cubicBezTo>
                    <a:lnTo>
                      <a:pt x="733717" y="486895"/>
                    </a:lnTo>
                    <a:lnTo>
                      <a:pt x="733717" y="486895"/>
                    </a:lnTo>
                    <a:lnTo>
                      <a:pt x="746450" y="475390"/>
                    </a:lnTo>
                    <a:cubicBezTo>
                      <a:pt x="747800" y="474194"/>
                      <a:pt x="749088" y="472905"/>
                      <a:pt x="750285" y="471555"/>
                    </a:cubicBezTo>
                    <a:lnTo>
                      <a:pt x="771301" y="451920"/>
                    </a:lnTo>
                    <a:cubicBezTo>
                      <a:pt x="772298" y="451024"/>
                      <a:pt x="773218" y="450050"/>
                      <a:pt x="774062" y="449005"/>
                    </a:cubicBezTo>
                    <a:cubicBezTo>
                      <a:pt x="774752" y="448480"/>
                      <a:pt x="775427" y="447917"/>
                      <a:pt x="776056" y="447318"/>
                    </a:cubicBezTo>
                    <a:lnTo>
                      <a:pt x="776056" y="447318"/>
                    </a:lnTo>
                    <a:cubicBezTo>
                      <a:pt x="778066" y="445596"/>
                      <a:pt x="779952" y="443751"/>
                      <a:pt x="781732" y="441795"/>
                    </a:cubicBezTo>
                    <a:cubicBezTo>
                      <a:pt x="797072" y="426455"/>
                      <a:pt x="810418" y="414030"/>
                      <a:pt x="819315" y="405286"/>
                    </a:cubicBezTo>
                    <a:cubicBezTo>
                      <a:pt x="820696" y="403752"/>
                      <a:pt x="822076" y="402524"/>
                      <a:pt x="823304" y="401297"/>
                    </a:cubicBezTo>
                    <a:lnTo>
                      <a:pt x="826372" y="398229"/>
                    </a:lnTo>
                    <a:lnTo>
                      <a:pt x="827752" y="396849"/>
                    </a:lnTo>
                    <a:lnTo>
                      <a:pt x="828979" y="395621"/>
                    </a:lnTo>
                    <a:lnTo>
                      <a:pt x="828979" y="395621"/>
                    </a:lnTo>
                    <a:cubicBezTo>
                      <a:pt x="825819" y="393836"/>
                      <a:pt x="822736" y="391889"/>
                      <a:pt x="819775" y="389792"/>
                    </a:cubicBezTo>
                    <a:cubicBezTo>
                      <a:pt x="818088" y="388718"/>
                      <a:pt x="816247" y="387645"/>
                      <a:pt x="814406" y="386264"/>
                    </a:cubicBezTo>
                    <a:lnTo>
                      <a:pt x="808577" y="382429"/>
                    </a:lnTo>
                    <a:lnTo>
                      <a:pt x="800293" y="376600"/>
                    </a:lnTo>
                    <a:cubicBezTo>
                      <a:pt x="793851" y="371998"/>
                      <a:pt x="786794" y="367089"/>
                      <a:pt x="779584" y="361260"/>
                    </a:cubicBezTo>
                    <a:lnTo>
                      <a:pt x="774982" y="357885"/>
                    </a:lnTo>
                    <a:lnTo>
                      <a:pt x="774982" y="357885"/>
                    </a:lnTo>
                    <a:cubicBezTo>
                      <a:pt x="771454" y="355124"/>
                      <a:pt x="767466" y="352362"/>
                      <a:pt x="763631" y="349294"/>
                    </a:cubicBezTo>
                    <a:lnTo>
                      <a:pt x="762557" y="349294"/>
                    </a:lnTo>
                    <a:lnTo>
                      <a:pt x="733257" y="328739"/>
                    </a:lnTo>
                    <a:cubicBezTo>
                      <a:pt x="728962" y="325517"/>
                      <a:pt x="724667" y="321989"/>
                      <a:pt x="720065" y="318767"/>
                    </a:cubicBezTo>
                    <a:cubicBezTo>
                      <a:pt x="715463" y="315546"/>
                      <a:pt x="710247" y="311097"/>
                      <a:pt x="704725" y="307569"/>
                    </a:cubicBezTo>
                    <a:cubicBezTo>
                      <a:pt x="699202" y="304041"/>
                      <a:pt x="695060" y="300053"/>
                      <a:pt x="690305" y="296524"/>
                    </a:cubicBezTo>
                    <a:lnTo>
                      <a:pt x="663767" y="276429"/>
                    </a:lnTo>
                    <a:cubicBezTo>
                      <a:pt x="649500" y="265691"/>
                      <a:pt x="637382" y="256947"/>
                      <a:pt x="629251" y="251731"/>
                    </a:cubicBezTo>
                    <a:lnTo>
                      <a:pt x="627410" y="250504"/>
                    </a:lnTo>
                    <a:cubicBezTo>
                      <a:pt x="627226" y="251443"/>
                      <a:pt x="626966" y="252366"/>
                      <a:pt x="626644" y="253265"/>
                    </a:cubicBezTo>
                    <a:lnTo>
                      <a:pt x="626644" y="253265"/>
                    </a:lnTo>
                    <a:lnTo>
                      <a:pt x="626644" y="253265"/>
                    </a:lnTo>
                    <a:cubicBezTo>
                      <a:pt x="626644" y="255259"/>
                      <a:pt x="625570" y="257714"/>
                      <a:pt x="624803" y="260168"/>
                    </a:cubicBezTo>
                    <a:lnTo>
                      <a:pt x="620354" y="273668"/>
                    </a:lnTo>
                    <a:lnTo>
                      <a:pt x="620354" y="275969"/>
                    </a:lnTo>
                    <a:cubicBezTo>
                      <a:pt x="617593" y="283792"/>
                      <a:pt x="614525" y="292536"/>
                      <a:pt x="610843" y="301587"/>
                    </a:cubicBezTo>
                    <a:lnTo>
                      <a:pt x="610843" y="301587"/>
                    </a:lnTo>
                    <a:cubicBezTo>
                      <a:pt x="610843" y="301587"/>
                      <a:pt x="610843" y="301587"/>
                      <a:pt x="610843" y="301587"/>
                    </a:cubicBezTo>
                    <a:cubicBezTo>
                      <a:pt x="608082" y="309257"/>
                      <a:pt x="604860" y="316927"/>
                      <a:pt x="601639" y="325517"/>
                    </a:cubicBezTo>
                    <a:lnTo>
                      <a:pt x="601639" y="325517"/>
                    </a:lnTo>
                    <a:cubicBezTo>
                      <a:pt x="601578" y="326283"/>
                      <a:pt x="601578" y="327053"/>
                      <a:pt x="601639" y="327818"/>
                    </a:cubicBezTo>
                    <a:cubicBezTo>
                      <a:pt x="601562" y="328223"/>
                      <a:pt x="601562" y="328640"/>
                      <a:pt x="601639" y="329045"/>
                    </a:cubicBezTo>
                    <a:cubicBezTo>
                      <a:pt x="600105" y="333187"/>
                      <a:pt x="598418" y="337176"/>
                      <a:pt x="596730" y="341164"/>
                    </a:cubicBezTo>
                    <a:cubicBezTo>
                      <a:pt x="595043" y="345152"/>
                      <a:pt x="594736" y="346226"/>
                      <a:pt x="593662" y="348834"/>
                    </a:cubicBezTo>
                    <a:cubicBezTo>
                      <a:pt x="592589" y="351442"/>
                      <a:pt x="591515" y="354050"/>
                      <a:pt x="590441" y="356658"/>
                    </a:cubicBezTo>
                    <a:cubicBezTo>
                      <a:pt x="589367" y="359265"/>
                      <a:pt x="586452" y="366322"/>
                      <a:pt x="584458" y="371998"/>
                    </a:cubicBezTo>
                    <a:cubicBezTo>
                      <a:pt x="584397" y="372456"/>
                      <a:pt x="584397" y="372920"/>
                      <a:pt x="584458" y="373378"/>
                    </a:cubicBezTo>
                    <a:cubicBezTo>
                      <a:pt x="584013" y="374632"/>
                      <a:pt x="583507" y="375860"/>
                      <a:pt x="582924" y="377060"/>
                    </a:cubicBezTo>
                    <a:lnTo>
                      <a:pt x="582924" y="377060"/>
                    </a:lnTo>
                    <a:lnTo>
                      <a:pt x="582924" y="377980"/>
                    </a:lnTo>
                    <a:cubicBezTo>
                      <a:pt x="582985" y="378439"/>
                      <a:pt x="582985" y="378902"/>
                      <a:pt x="582924" y="379361"/>
                    </a:cubicBezTo>
                    <a:cubicBezTo>
                      <a:pt x="579242" y="387951"/>
                      <a:pt x="575714" y="396695"/>
                      <a:pt x="572033" y="405286"/>
                    </a:cubicBezTo>
                    <a:cubicBezTo>
                      <a:pt x="572033" y="406973"/>
                      <a:pt x="570652" y="408661"/>
                      <a:pt x="569885" y="410194"/>
                    </a:cubicBezTo>
                    <a:cubicBezTo>
                      <a:pt x="569118" y="411729"/>
                      <a:pt x="567584" y="415564"/>
                      <a:pt x="566664" y="418018"/>
                    </a:cubicBezTo>
                    <a:lnTo>
                      <a:pt x="564823" y="422006"/>
                    </a:lnTo>
                    <a:cubicBezTo>
                      <a:pt x="561141" y="431057"/>
                      <a:pt x="557306" y="439801"/>
                      <a:pt x="553625" y="448698"/>
                    </a:cubicBezTo>
                    <a:cubicBezTo>
                      <a:pt x="552091" y="452073"/>
                      <a:pt x="550557" y="455448"/>
                      <a:pt x="549329" y="458823"/>
                    </a:cubicBezTo>
                    <a:lnTo>
                      <a:pt x="549329" y="458823"/>
                    </a:lnTo>
                    <a:lnTo>
                      <a:pt x="548409" y="461124"/>
                    </a:lnTo>
                    <a:cubicBezTo>
                      <a:pt x="547335" y="463578"/>
                      <a:pt x="546261" y="466186"/>
                      <a:pt x="545034" y="468640"/>
                    </a:cubicBezTo>
                    <a:cubicBezTo>
                      <a:pt x="542733" y="474316"/>
                      <a:pt x="540279" y="479992"/>
                      <a:pt x="537978" y="485514"/>
                    </a:cubicBezTo>
                    <a:cubicBezTo>
                      <a:pt x="537978" y="486435"/>
                      <a:pt x="537211" y="487355"/>
                      <a:pt x="536751" y="488429"/>
                    </a:cubicBezTo>
                    <a:cubicBezTo>
                      <a:pt x="531842" y="500088"/>
                      <a:pt x="527239" y="511286"/>
                      <a:pt x="522638" y="521870"/>
                    </a:cubicBezTo>
                    <a:cubicBezTo>
                      <a:pt x="522730" y="522377"/>
                      <a:pt x="522730" y="522898"/>
                      <a:pt x="522638" y="523405"/>
                    </a:cubicBezTo>
                    <a:cubicBezTo>
                      <a:pt x="522070" y="525123"/>
                      <a:pt x="521395" y="526810"/>
                      <a:pt x="520643" y="528467"/>
                    </a:cubicBezTo>
                    <a:lnTo>
                      <a:pt x="520643" y="528467"/>
                    </a:lnTo>
                    <a:cubicBezTo>
                      <a:pt x="520735" y="528820"/>
                      <a:pt x="520735" y="529188"/>
                      <a:pt x="520643" y="529541"/>
                    </a:cubicBezTo>
                    <a:lnTo>
                      <a:pt x="518803" y="533836"/>
                    </a:lnTo>
                    <a:cubicBezTo>
                      <a:pt x="517729" y="536290"/>
                      <a:pt x="516808" y="538591"/>
                      <a:pt x="516041" y="540892"/>
                    </a:cubicBezTo>
                    <a:lnTo>
                      <a:pt x="516041" y="540892"/>
                    </a:lnTo>
                    <a:cubicBezTo>
                      <a:pt x="514968" y="543500"/>
                      <a:pt x="513894" y="546108"/>
                      <a:pt x="512820" y="548409"/>
                    </a:cubicBezTo>
                    <a:cubicBezTo>
                      <a:pt x="511746" y="550710"/>
                      <a:pt x="512820" y="548409"/>
                      <a:pt x="512820" y="548409"/>
                    </a:cubicBezTo>
                    <a:lnTo>
                      <a:pt x="512820" y="548409"/>
                    </a:lnTo>
                    <a:cubicBezTo>
                      <a:pt x="512636" y="549053"/>
                      <a:pt x="512375" y="549667"/>
                      <a:pt x="512053" y="550250"/>
                    </a:cubicBezTo>
                    <a:cubicBezTo>
                      <a:pt x="512053" y="551477"/>
                      <a:pt x="512053" y="552551"/>
                      <a:pt x="510979" y="553778"/>
                    </a:cubicBezTo>
                    <a:lnTo>
                      <a:pt x="506224" y="565590"/>
                    </a:lnTo>
                    <a:lnTo>
                      <a:pt x="506224" y="565590"/>
                    </a:lnTo>
                    <a:cubicBezTo>
                      <a:pt x="506224" y="567124"/>
                      <a:pt x="505150" y="568658"/>
                      <a:pt x="504843" y="570039"/>
                    </a:cubicBezTo>
                    <a:cubicBezTo>
                      <a:pt x="504414" y="570744"/>
                      <a:pt x="504091" y="571527"/>
                      <a:pt x="503923" y="572339"/>
                    </a:cubicBezTo>
                    <a:lnTo>
                      <a:pt x="503002" y="574947"/>
                    </a:lnTo>
                    <a:cubicBezTo>
                      <a:pt x="502941" y="575346"/>
                      <a:pt x="502941" y="575776"/>
                      <a:pt x="503002" y="576174"/>
                    </a:cubicBezTo>
                    <a:lnTo>
                      <a:pt x="501161" y="580930"/>
                    </a:lnTo>
                    <a:cubicBezTo>
                      <a:pt x="501161" y="580930"/>
                      <a:pt x="501161" y="580930"/>
                      <a:pt x="501161" y="580930"/>
                    </a:cubicBezTo>
                    <a:cubicBezTo>
                      <a:pt x="501223" y="581498"/>
                      <a:pt x="501223" y="582050"/>
                      <a:pt x="501161" y="582617"/>
                    </a:cubicBezTo>
                    <a:cubicBezTo>
                      <a:pt x="500732" y="583707"/>
                      <a:pt x="500425" y="584842"/>
                      <a:pt x="500241" y="585992"/>
                    </a:cubicBezTo>
                    <a:lnTo>
                      <a:pt x="500241" y="585992"/>
                    </a:lnTo>
                    <a:cubicBezTo>
                      <a:pt x="500241" y="586759"/>
                      <a:pt x="500241" y="587680"/>
                      <a:pt x="500241" y="588600"/>
                    </a:cubicBezTo>
                    <a:cubicBezTo>
                      <a:pt x="500180" y="588953"/>
                      <a:pt x="500180" y="589321"/>
                      <a:pt x="500241" y="589674"/>
                    </a:cubicBezTo>
                    <a:lnTo>
                      <a:pt x="500241" y="591361"/>
                    </a:lnTo>
                    <a:cubicBezTo>
                      <a:pt x="497372" y="602682"/>
                      <a:pt x="496237" y="614371"/>
                      <a:pt x="496866" y="626030"/>
                    </a:cubicBezTo>
                    <a:cubicBezTo>
                      <a:pt x="496253" y="631430"/>
                      <a:pt x="495946" y="636860"/>
                      <a:pt x="495946" y="642290"/>
                    </a:cubicBezTo>
                    <a:cubicBezTo>
                      <a:pt x="496145" y="665914"/>
                      <a:pt x="502649" y="689062"/>
                      <a:pt x="514814" y="709327"/>
                    </a:cubicBezTo>
                    <a:lnTo>
                      <a:pt x="511593" y="707179"/>
                    </a:lnTo>
                    <a:cubicBezTo>
                      <a:pt x="518036" y="731723"/>
                      <a:pt x="530001" y="758875"/>
                      <a:pt x="534449" y="782652"/>
                    </a:cubicBezTo>
                    <a:cubicBezTo>
                      <a:pt x="535707" y="789387"/>
                      <a:pt x="537349" y="796044"/>
                      <a:pt x="539358" y="802595"/>
                    </a:cubicBezTo>
                    <a:cubicBezTo>
                      <a:pt x="539358" y="802595"/>
                      <a:pt x="539358" y="802595"/>
                      <a:pt x="539358" y="803668"/>
                    </a:cubicBezTo>
                    <a:lnTo>
                      <a:pt x="539358" y="803668"/>
                    </a:lnTo>
                    <a:lnTo>
                      <a:pt x="539358" y="803668"/>
                    </a:lnTo>
                    <a:cubicBezTo>
                      <a:pt x="539358" y="803668"/>
                      <a:pt x="539358" y="803668"/>
                      <a:pt x="539358" y="804589"/>
                    </a:cubicBezTo>
                    <a:cubicBezTo>
                      <a:pt x="539358" y="805509"/>
                      <a:pt x="539358" y="804589"/>
                      <a:pt x="539358" y="804589"/>
                    </a:cubicBezTo>
                    <a:cubicBezTo>
                      <a:pt x="541506" y="811645"/>
                      <a:pt x="543807" y="818548"/>
                      <a:pt x="546108" y="825912"/>
                    </a:cubicBezTo>
                    <a:cubicBezTo>
                      <a:pt x="546108" y="828519"/>
                      <a:pt x="547642" y="830820"/>
                      <a:pt x="548256" y="833428"/>
                    </a:cubicBezTo>
                    <a:lnTo>
                      <a:pt x="548256" y="835269"/>
                    </a:lnTo>
                    <a:cubicBezTo>
                      <a:pt x="548256" y="837723"/>
                      <a:pt x="549636" y="840178"/>
                      <a:pt x="550096" y="842632"/>
                    </a:cubicBezTo>
                    <a:cubicBezTo>
                      <a:pt x="550557" y="845087"/>
                      <a:pt x="551784" y="849996"/>
                      <a:pt x="552397" y="853677"/>
                    </a:cubicBezTo>
                    <a:cubicBezTo>
                      <a:pt x="553088" y="857481"/>
                      <a:pt x="553548" y="861317"/>
                      <a:pt x="553778" y="865182"/>
                    </a:cubicBezTo>
                    <a:lnTo>
                      <a:pt x="545648" y="866409"/>
                    </a:lnTo>
                    <a:lnTo>
                      <a:pt x="545648" y="866409"/>
                    </a:lnTo>
                    <a:lnTo>
                      <a:pt x="539205" y="866409"/>
                    </a:lnTo>
                    <a:lnTo>
                      <a:pt x="530001" y="867483"/>
                    </a:lnTo>
                    <a:lnTo>
                      <a:pt x="512513" y="868864"/>
                    </a:lnTo>
                    <a:cubicBezTo>
                      <a:pt x="496099" y="869938"/>
                      <a:pt x="477538" y="870705"/>
                      <a:pt x="457135" y="871011"/>
                    </a:cubicBezTo>
                    <a:cubicBezTo>
                      <a:pt x="443943" y="871011"/>
                      <a:pt x="430137" y="871011"/>
                      <a:pt x="415717" y="871011"/>
                    </a:cubicBezTo>
                    <a:cubicBezTo>
                      <a:pt x="401297" y="871011"/>
                      <a:pt x="386724" y="871011"/>
                      <a:pt x="371691" y="871011"/>
                    </a:cubicBezTo>
                    <a:lnTo>
                      <a:pt x="357425" y="871011"/>
                    </a:lnTo>
                    <a:cubicBezTo>
                      <a:pt x="326744" y="869938"/>
                      <a:pt x="294837" y="868404"/>
                      <a:pt x="263236" y="865949"/>
                    </a:cubicBezTo>
                    <a:cubicBezTo>
                      <a:pt x="247896" y="864875"/>
                      <a:pt x="232556" y="863648"/>
                      <a:pt x="217216" y="862114"/>
                    </a:cubicBezTo>
                    <a:lnTo>
                      <a:pt x="188683" y="865642"/>
                    </a:lnTo>
                    <a:cubicBezTo>
                      <a:pt x="176258" y="864415"/>
                      <a:pt x="164139" y="862881"/>
                      <a:pt x="152174" y="861194"/>
                    </a:cubicBezTo>
                    <a:lnTo>
                      <a:pt x="130391" y="858279"/>
                    </a:lnTo>
                    <a:lnTo>
                      <a:pt x="109989" y="854751"/>
                    </a:lnTo>
                    <a:lnTo>
                      <a:pt x="106154" y="854751"/>
                    </a:lnTo>
                    <a:lnTo>
                      <a:pt x="89893" y="851836"/>
                    </a:lnTo>
                    <a:lnTo>
                      <a:pt x="70871" y="847848"/>
                    </a:lnTo>
                    <a:cubicBezTo>
                      <a:pt x="67803" y="847848"/>
                      <a:pt x="64889" y="846621"/>
                      <a:pt x="61821" y="845854"/>
                    </a:cubicBezTo>
                    <a:lnTo>
                      <a:pt x="53077" y="843706"/>
                    </a:lnTo>
                    <a:cubicBezTo>
                      <a:pt x="44179" y="841712"/>
                      <a:pt x="35896" y="839411"/>
                      <a:pt x="28226" y="836956"/>
                    </a:cubicBezTo>
                    <a:lnTo>
                      <a:pt x="20556" y="834655"/>
                    </a:lnTo>
                    <a:lnTo>
                      <a:pt x="6596" y="829593"/>
                    </a:lnTo>
                    <a:lnTo>
                      <a:pt x="5369" y="829593"/>
                    </a:lnTo>
                    <a:lnTo>
                      <a:pt x="5369" y="829593"/>
                    </a:lnTo>
                    <a:lnTo>
                      <a:pt x="1074" y="827752"/>
                    </a:lnTo>
                    <a:lnTo>
                      <a:pt x="1074" y="827752"/>
                    </a:lnTo>
                    <a:lnTo>
                      <a:pt x="0" y="827752"/>
                    </a:lnTo>
                    <a:cubicBezTo>
                      <a:pt x="215" y="826955"/>
                      <a:pt x="522" y="826172"/>
                      <a:pt x="920" y="825451"/>
                    </a:cubicBezTo>
                    <a:cubicBezTo>
                      <a:pt x="920" y="823611"/>
                      <a:pt x="1994" y="821923"/>
                      <a:pt x="2454" y="820082"/>
                    </a:cubicBezTo>
                    <a:lnTo>
                      <a:pt x="3835" y="816401"/>
                    </a:lnTo>
                    <a:cubicBezTo>
                      <a:pt x="11444" y="795216"/>
                      <a:pt x="20786" y="774691"/>
                      <a:pt x="31754" y="755040"/>
                    </a:cubicBezTo>
                    <a:lnTo>
                      <a:pt x="33288" y="752279"/>
                    </a:lnTo>
                    <a:lnTo>
                      <a:pt x="34208" y="750592"/>
                    </a:lnTo>
                    <a:lnTo>
                      <a:pt x="34208" y="749364"/>
                    </a:lnTo>
                    <a:cubicBezTo>
                      <a:pt x="35819" y="746250"/>
                      <a:pt x="37614" y="743228"/>
                      <a:pt x="39578" y="740314"/>
                    </a:cubicBezTo>
                    <a:cubicBezTo>
                      <a:pt x="39976" y="739378"/>
                      <a:pt x="40483" y="738504"/>
                      <a:pt x="41111" y="737706"/>
                    </a:cubicBezTo>
                    <a:cubicBezTo>
                      <a:pt x="62772" y="704203"/>
                      <a:pt x="86273" y="671943"/>
                      <a:pt x="111523" y="641063"/>
                    </a:cubicBezTo>
                    <a:lnTo>
                      <a:pt x="111523" y="641063"/>
                    </a:lnTo>
                    <a:cubicBezTo>
                      <a:pt x="120696" y="629604"/>
                      <a:pt x="128473" y="617087"/>
                      <a:pt x="134686" y="603787"/>
                    </a:cubicBezTo>
                    <a:cubicBezTo>
                      <a:pt x="134686" y="601793"/>
                      <a:pt x="136220" y="599952"/>
                      <a:pt x="136834" y="598111"/>
                    </a:cubicBezTo>
                    <a:lnTo>
                      <a:pt x="136834" y="598111"/>
                    </a:lnTo>
                    <a:cubicBezTo>
                      <a:pt x="137263" y="596899"/>
                      <a:pt x="137616" y="595672"/>
                      <a:pt x="137908" y="594429"/>
                    </a:cubicBezTo>
                    <a:cubicBezTo>
                      <a:pt x="140515" y="583998"/>
                      <a:pt x="143123" y="572033"/>
                      <a:pt x="145578" y="559454"/>
                    </a:cubicBezTo>
                    <a:cubicBezTo>
                      <a:pt x="146651" y="553164"/>
                      <a:pt x="147725" y="546568"/>
                      <a:pt x="148799" y="539972"/>
                    </a:cubicBezTo>
                    <a:cubicBezTo>
                      <a:pt x="149873" y="533376"/>
                      <a:pt x="150486" y="530308"/>
                      <a:pt x="151100" y="524632"/>
                    </a:cubicBezTo>
                    <a:cubicBezTo>
                      <a:pt x="151100" y="524632"/>
                      <a:pt x="151100" y="524632"/>
                      <a:pt x="151100" y="523711"/>
                    </a:cubicBezTo>
                    <a:cubicBezTo>
                      <a:pt x="151100" y="522791"/>
                      <a:pt x="151100" y="520643"/>
                      <a:pt x="151100" y="519109"/>
                    </a:cubicBezTo>
                    <a:cubicBezTo>
                      <a:pt x="151100" y="513433"/>
                      <a:pt x="152787" y="507758"/>
                      <a:pt x="153401" y="502082"/>
                    </a:cubicBezTo>
                    <a:cubicBezTo>
                      <a:pt x="154015" y="496406"/>
                      <a:pt x="154628" y="493338"/>
                      <a:pt x="155089" y="488889"/>
                    </a:cubicBezTo>
                    <a:cubicBezTo>
                      <a:pt x="155549" y="484441"/>
                      <a:pt x="156469" y="475697"/>
                      <a:pt x="156929" y="469254"/>
                    </a:cubicBezTo>
                    <a:cubicBezTo>
                      <a:pt x="157850" y="459590"/>
                      <a:pt x="158463" y="450232"/>
                      <a:pt x="158924" y="441642"/>
                    </a:cubicBezTo>
                    <a:lnTo>
                      <a:pt x="158924" y="441642"/>
                    </a:lnTo>
                    <a:cubicBezTo>
                      <a:pt x="158924" y="430137"/>
                      <a:pt x="158924" y="419552"/>
                      <a:pt x="158924" y="410962"/>
                    </a:cubicBezTo>
                    <a:lnTo>
                      <a:pt x="158924" y="406973"/>
                    </a:lnTo>
                    <a:cubicBezTo>
                      <a:pt x="158847" y="406464"/>
                      <a:pt x="158847" y="405947"/>
                      <a:pt x="158924" y="405439"/>
                    </a:cubicBezTo>
                    <a:cubicBezTo>
                      <a:pt x="158924" y="401911"/>
                      <a:pt x="158924" y="398996"/>
                      <a:pt x="158924" y="396082"/>
                    </a:cubicBezTo>
                    <a:cubicBezTo>
                      <a:pt x="159016" y="394755"/>
                      <a:pt x="159016" y="393422"/>
                      <a:pt x="158924" y="392093"/>
                    </a:cubicBezTo>
                    <a:cubicBezTo>
                      <a:pt x="158924" y="390713"/>
                      <a:pt x="158924" y="389485"/>
                      <a:pt x="158924" y="388565"/>
                    </a:cubicBezTo>
                    <a:cubicBezTo>
                      <a:pt x="158924" y="387645"/>
                      <a:pt x="158924" y="385804"/>
                      <a:pt x="157850" y="384577"/>
                    </a:cubicBezTo>
                    <a:cubicBezTo>
                      <a:pt x="157497" y="383283"/>
                      <a:pt x="156868" y="382081"/>
                      <a:pt x="156009" y="381048"/>
                    </a:cubicBezTo>
                    <a:cubicBezTo>
                      <a:pt x="154168" y="369543"/>
                      <a:pt x="152634" y="357885"/>
                      <a:pt x="151100" y="346226"/>
                    </a:cubicBezTo>
                    <a:cubicBezTo>
                      <a:pt x="149566" y="334568"/>
                      <a:pt x="148339" y="322756"/>
                      <a:pt x="147112" y="310944"/>
                    </a:cubicBezTo>
                    <a:cubicBezTo>
                      <a:pt x="145884" y="299132"/>
                      <a:pt x="145271" y="287627"/>
                      <a:pt x="144504" y="276122"/>
                    </a:cubicBezTo>
                    <a:cubicBezTo>
                      <a:pt x="144504" y="267532"/>
                      <a:pt x="143430" y="259248"/>
                      <a:pt x="143123" y="250811"/>
                    </a:cubicBezTo>
                    <a:cubicBezTo>
                      <a:pt x="143123" y="247436"/>
                      <a:pt x="143123" y="243908"/>
                      <a:pt x="143123" y="240533"/>
                    </a:cubicBezTo>
                    <a:cubicBezTo>
                      <a:pt x="142203" y="222892"/>
                      <a:pt x="141743" y="205557"/>
                      <a:pt x="141743" y="188837"/>
                    </a:cubicBezTo>
                    <a:cubicBezTo>
                      <a:pt x="139702" y="132407"/>
                      <a:pt x="143000" y="75909"/>
                      <a:pt x="151560" y="20096"/>
                    </a:cubicBezTo>
                    <a:cubicBezTo>
                      <a:pt x="152036" y="17874"/>
                      <a:pt x="152757" y="15714"/>
                      <a:pt x="153708" y="13653"/>
                    </a:cubicBezTo>
                    <a:lnTo>
                      <a:pt x="153708" y="13653"/>
                    </a:lnTo>
                    <a:cubicBezTo>
                      <a:pt x="158617" y="13653"/>
                      <a:pt x="164906" y="11965"/>
                      <a:pt x="172423" y="10278"/>
                    </a:cubicBezTo>
                    <a:lnTo>
                      <a:pt x="175184" y="13193"/>
                    </a:lnTo>
                    <a:cubicBezTo>
                      <a:pt x="182547" y="22090"/>
                      <a:pt x="190524" y="30067"/>
                      <a:pt x="197427" y="37430"/>
                    </a:cubicBezTo>
                    <a:cubicBezTo>
                      <a:pt x="243447" y="83450"/>
                      <a:pt x="283025" y="101858"/>
                      <a:pt x="342545" y="101858"/>
                    </a:cubicBezTo>
                    <a:cubicBezTo>
                      <a:pt x="381048" y="100735"/>
                      <a:pt x="419061" y="92843"/>
                      <a:pt x="454834" y="78541"/>
                    </a:cubicBezTo>
                    <a:cubicBezTo>
                      <a:pt x="483796" y="67282"/>
                      <a:pt x="511347" y="52660"/>
                      <a:pt x="536904" y="34975"/>
                    </a:cubicBezTo>
                    <a:lnTo>
                      <a:pt x="536904" y="34975"/>
                    </a:lnTo>
                    <a:cubicBezTo>
                      <a:pt x="543347" y="30527"/>
                      <a:pt x="549636" y="25925"/>
                      <a:pt x="555619" y="21323"/>
                    </a:cubicBezTo>
                    <a:lnTo>
                      <a:pt x="555619" y="21323"/>
                    </a:lnTo>
                    <a:cubicBezTo>
                      <a:pt x="564209" y="14573"/>
                      <a:pt x="572646" y="7363"/>
                      <a:pt x="580470" y="0"/>
                    </a:cubicBezTo>
                    <a:lnTo>
                      <a:pt x="580470" y="0"/>
                    </a:lnTo>
                    <a:lnTo>
                      <a:pt x="585379" y="1074"/>
                    </a:lnTo>
                    <a:cubicBezTo>
                      <a:pt x="590134" y="1994"/>
                      <a:pt x="594583" y="3221"/>
                      <a:pt x="599031" y="4449"/>
                    </a:cubicBezTo>
                    <a:lnTo>
                      <a:pt x="607468" y="6596"/>
                    </a:lnTo>
                    <a:lnTo>
                      <a:pt x="614678" y="8590"/>
                    </a:lnTo>
                    <a:cubicBezTo>
                      <a:pt x="620891" y="10310"/>
                      <a:pt x="626981" y="12412"/>
                      <a:pt x="632933" y="14880"/>
                    </a:cubicBezTo>
                    <a:lnTo>
                      <a:pt x="635541" y="15954"/>
                    </a:lnTo>
                    <a:lnTo>
                      <a:pt x="637075" y="15954"/>
                    </a:lnTo>
                    <a:lnTo>
                      <a:pt x="637075" y="15954"/>
                    </a:lnTo>
                    <a:cubicBezTo>
                      <a:pt x="638870" y="16750"/>
                      <a:pt x="640618" y="17672"/>
                      <a:pt x="642290" y="18715"/>
                    </a:cubicBezTo>
                    <a:lnTo>
                      <a:pt x="645972" y="21323"/>
                    </a:lnTo>
                    <a:lnTo>
                      <a:pt x="647353" y="22397"/>
                    </a:lnTo>
                    <a:lnTo>
                      <a:pt x="648580" y="23317"/>
                    </a:lnTo>
                    <a:lnTo>
                      <a:pt x="648580" y="23317"/>
                    </a:lnTo>
                    <a:lnTo>
                      <a:pt x="649960" y="25004"/>
                    </a:lnTo>
                    <a:cubicBezTo>
                      <a:pt x="650727" y="25004"/>
                      <a:pt x="651648" y="26538"/>
                      <a:pt x="652415" y="27459"/>
                    </a:cubicBezTo>
                    <a:lnTo>
                      <a:pt x="659625" y="34975"/>
                    </a:lnTo>
                    <a:lnTo>
                      <a:pt x="686470" y="64582"/>
                    </a:lnTo>
                    <a:cubicBezTo>
                      <a:pt x="688924" y="67497"/>
                      <a:pt x="691379" y="70104"/>
                      <a:pt x="693987" y="73019"/>
                    </a:cubicBezTo>
                    <a:cubicBezTo>
                      <a:pt x="701350" y="81303"/>
                      <a:pt x="709327" y="89893"/>
                      <a:pt x="716230" y="97717"/>
                    </a:cubicBezTo>
                    <a:cubicBezTo>
                      <a:pt x="717764" y="99557"/>
                      <a:pt x="719298" y="101398"/>
                      <a:pt x="720985" y="103086"/>
                    </a:cubicBezTo>
                    <a:lnTo>
                      <a:pt x="731570" y="114744"/>
                    </a:lnTo>
                    <a:lnTo>
                      <a:pt x="733717" y="116738"/>
                    </a:lnTo>
                    <a:lnTo>
                      <a:pt x="733717" y="116738"/>
                    </a:lnTo>
                    <a:cubicBezTo>
                      <a:pt x="739102" y="122897"/>
                      <a:pt x="744839" y="128737"/>
                      <a:pt x="750898" y="134226"/>
                    </a:cubicBezTo>
                    <a:cubicBezTo>
                      <a:pt x="752893" y="136067"/>
                      <a:pt x="757801" y="140055"/>
                      <a:pt x="764551" y="146191"/>
                    </a:cubicBezTo>
                    <a:lnTo>
                      <a:pt x="771761" y="152481"/>
                    </a:lnTo>
                    <a:cubicBezTo>
                      <a:pt x="781732" y="161225"/>
                      <a:pt x="794618" y="172730"/>
                      <a:pt x="809191" y="185922"/>
                    </a:cubicBezTo>
                    <a:lnTo>
                      <a:pt x="826065" y="201262"/>
                    </a:lnTo>
                    <a:cubicBezTo>
                      <a:pt x="846314" y="219824"/>
                      <a:pt x="868557" y="240686"/>
                      <a:pt x="889726" y="261395"/>
                    </a:cubicBezTo>
                    <a:cubicBezTo>
                      <a:pt x="892641" y="264463"/>
                      <a:pt x="895709" y="267225"/>
                      <a:pt x="898624" y="270446"/>
                    </a:cubicBezTo>
                    <a:cubicBezTo>
                      <a:pt x="916418" y="287934"/>
                      <a:pt x="933139" y="305268"/>
                      <a:pt x="946945" y="320762"/>
                    </a:cubicBezTo>
                    <a:lnTo>
                      <a:pt x="946945" y="320762"/>
                    </a:lnTo>
                    <a:cubicBezTo>
                      <a:pt x="955535" y="330426"/>
                      <a:pt x="962285" y="339630"/>
                      <a:pt x="968881" y="347607"/>
                    </a:cubicBezTo>
                    <a:cubicBezTo>
                      <a:pt x="970875" y="350368"/>
                      <a:pt x="972716" y="352823"/>
                      <a:pt x="974250" y="355277"/>
                    </a:cubicBezTo>
                    <a:cubicBezTo>
                      <a:pt x="977779" y="360646"/>
                      <a:pt x="980693" y="365708"/>
                      <a:pt x="983454" y="370617"/>
                    </a:cubicBezTo>
                    <a:cubicBezTo>
                      <a:pt x="984528" y="373071"/>
                      <a:pt x="985755" y="375372"/>
                      <a:pt x="986829" y="377827"/>
                    </a:cubicBezTo>
                    <a:cubicBezTo>
                      <a:pt x="987934" y="380123"/>
                      <a:pt x="988900" y="382480"/>
                      <a:pt x="989744" y="384883"/>
                    </a:cubicBezTo>
                    <a:cubicBezTo>
                      <a:pt x="991370" y="389223"/>
                      <a:pt x="992659" y="393686"/>
                      <a:pt x="993579" y="398229"/>
                    </a:cubicBezTo>
                    <a:cubicBezTo>
                      <a:pt x="995358" y="402919"/>
                      <a:pt x="996555" y="407815"/>
                      <a:pt x="997107" y="412802"/>
                    </a:cubicBezTo>
                    <a:close/>
                  </a:path>
                </a:pathLst>
              </a:custGeom>
              <a:solidFill>
                <a:srgbClr val="EA6CB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64" name="Freeform: Shape 1163">
                <a:extLst>
                  <a:ext uri="{FF2B5EF4-FFF2-40B4-BE49-F238E27FC236}">
                    <a16:creationId xmlns:a16="http://schemas.microsoft.com/office/drawing/2014/main" id="{BD55CB85-7C00-4675-A8C7-58E298816BCC}"/>
                  </a:ext>
                </a:extLst>
              </p:cNvPr>
              <p:cNvSpPr/>
              <p:nvPr/>
            </p:nvSpPr>
            <p:spPr>
              <a:xfrm>
                <a:off x="1424228" y="2001182"/>
                <a:ext cx="627257" cy="622194"/>
              </a:xfrm>
              <a:custGeom>
                <a:avLst/>
                <a:gdLst>
                  <a:gd name="connsiteX0" fmla="*/ 611917 w 627257"/>
                  <a:gd name="connsiteY0" fmla="*/ 29606 h 622194"/>
                  <a:gd name="connsiteX1" fmla="*/ 627257 w 627257"/>
                  <a:gd name="connsiteY1" fmla="*/ 0 h 622194"/>
                  <a:gd name="connsiteX2" fmla="*/ 625416 w 627257"/>
                  <a:gd name="connsiteY2" fmla="*/ 6903 h 622194"/>
                  <a:gd name="connsiteX3" fmla="*/ 620968 w 627257"/>
                  <a:gd name="connsiteY3" fmla="*/ 20402 h 622194"/>
                  <a:gd name="connsiteX4" fmla="*/ 620968 w 627257"/>
                  <a:gd name="connsiteY4" fmla="*/ 22703 h 622194"/>
                  <a:gd name="connsiteX5" fmla="*/ 611457 w 627257"/>
                  <a:gd name="connsiteY5" fmla="*/ 48321 h 622194"/>
                  <a:gd name="connsiteX6" fmla="*/ 611457 w 627257"/>
                  <a:gd name="connsiteY6" fmla="*/ 48321 h 622194"/>
                  <a:gd name="connsiteX7" fmla="*/ 611457 w 627257"/>
                  <a:gd name="connsiteY7" fmla="*/ 48321 h 622194"/>
                  <a:gd name="connsiteX8" fmla="*/ 602253 w 627257"/>
                  <a:gd name="connsiteY8" fmla="*/ 72252 h 622194"/>
                  <a:gd name="connsiteX9" fmla="*/ 602253 w 627257"/>
                  <a:gd name="connsiteY9" fmla="*/ 72252 h 622194"/>
                  <a:gd name="connsiteX10" fmla="*/ 602253 w 627257"/>
                  <a:gd name="connsiteY10" fmla="*/ 74553 h 622194"/>
                  <a:gd name="connsiteX11" fmla="*/ 602253 w 627257"/>
                  <a:gd name="connsiteY11" fmla="*/ 74553 h 622194"/>
                  <a:gd name="connsiteX12" fmla="*/ 602253 w 627257"/>
                  <a:gd name="connsiteY12" fmla="*/ 75780 h 622194"/>
                  <a:gd name="connsiteX13" fmla="*/ 597344 w 627257"/>
                  <a:gd name="connsiteY13" fmla="*/ 87899 h 622194"/>
                  <a:gd name="connsiteX14" fmla="*/ 594276 w 627257"/>
                  <a:gd name="connsiteY14" fmla="*/ 95569 h 622194"/>
                  <a:gd name="connsiteX15" fmla="*/ 592282 w 627257"/>
                  <a:gd name="connsiteY15" fmla="*/ 100171 h 622194"/>
                  <a:gd name="connsiteX16" fmla="*/ 585839 w 627257"/>
                  <a:gd name="connsiteY16" fmla="*/ 115511 h 622194"/>
                  <a:gd name="connsiteX17" fmla="*/ 582924 w 627257"/>
                  <a:gd name="connsiteY17" fmla="*/ 122721 h 622194"/>
                  <a:gd name="connsiteX18" fmla="*/ 582924 w 627257"/>
                  <a:gd name="connsiteY18" fmla="*/ 123948 h 622194"/>
                  <a:gd name="connsiteX19" fmla="*/ 582924 w 627257"/>
                  <a:gd name="connsiteY19" fmla="*/ 125329 h 622194"/>
                  <a:gd name="connsiteX20" fmla="*/ 562062 w 627257"/>
                  <a:gd name="connsiteY20" fmla="*/ 167667 h 622194"/>
                  <a:gd name="connsiteX21" fmla="*/ 560528 w 627257"/>
                  <a:gd name="connsiteY21" fmla="*/ 171349 h 622194"/>
                  <a:gd name="connsiteX22" fmla="*/ 546415 w 627257"/>
                  <a:gd name="connsiteY22" fmla="*/ 204330 h 622194"/>
                  <a:gd name="connsiteX23" fmla="*/ 544881 w 627257"/>
                  <a:gd name="connsiteY23" fmla="*/ 208165 h 622194"/>
                  <a:gd name="connsiteX24" fmla="*/ 540586 w 627257"/>
                  <a:gd name="connsiteY24" fmla="*/ 217983 h 622194"/>
                  <a:gd name="connsiteX25" fmla="*/ 533529 w 627257"/>
                  <a:gd name="connsiteY25" fmla="*/ 234857 h 622194"/>
                  <a:gd name="connsiteX26" fmla="*/ 532302 w 627257"/>
                  <a:gd name="connsiteY26" fmla="*/ 237772 h 622194"/>
                  <a:gd name="connsiteX27" fmla="*/ 518189 w 627257"/>
                  <a:gd name="connsiteY27" fmla="*/ 271213 h 622194"/>
                  <a:gd name="connsiteX28" fmla="*/ 518189 w 627257"/>
                  <a:gd name="connsiteY28" fmla="*/ 272747 h 622194"/>
                  <a:gd name="connsiteX29" fmla="*/ 516195 w 627257"/>
                  <a:gd name="connsiteY29" fmla="*/ 277809 h 622194"/>
                  <a:gd name="connsiteX30" fmla="*/ 516195 w 627257"/>
                  <a:gd name="connsiteY30" fmla="*/ 277809 h 622194"/>
                  <a:gd name="connsiteX31" fmla="*/ 514047 w 627257"/>
                  <a:gd name="connsiteY31" fmla="*/ 283178 h 622194"/>
                  <a:gd name="connsiteX32" fmla="*/ 511286 w 627257"/>
                  <a:gd name="connsiteY32" fmla="*/ 290235 h 622194"/>
                  <a:gd name="connsiteX33" fmla="*/ 508064 w 627257"/>
                  <a:gd name="connsiteY33" fmla="*/ 297905 h 622194"/>
                  <a:gd name="connsiteX34" fmla="*/ 508064 w 627257"/>
                  <a:gd name="connsiteY34" fmla="*/ 297905 h 622194"/>
                  <a:gd name="connsiteX35" fmla="*/ 507298 w 627257"/>
                  <a:gd name="connsiteY35" fmla="*/ 299899 h 622194"/>
                  <a:gd name="connsiteX36" fmla="*/ 501315 w 627257"/>
                  <a:gd name="connsiteY36" fmla="*/ 315239 h 622194"/>
                  <a:gd name="connsiteX37" fmla="*/ 499934 w 627257"/>
                  <a:gd name="connsiteY37" fmla="*/ 319688 h 622194"/>
                  <a:gd name="connsiteX38" fmla="*/ 499014 w 627257"/>
                  <a:gd name="connsiteY38" fmla="*/ 321989 h 622194"/>
                  <a:gd name="connsiteX39" fmla="*/ 498093 w 627257"/>
                  <a:gd name="connsiteY39" fmla="*/ 324597 h 622194"/>
                  <a:gd name="connsiteX40" fmla="*/ 495946 w 627257"/>
                  <a:gd name="connsiteY40" fmla="*/ 330579 h 622194"/>
                  <a:gd name="connsiteX41" fmla="*/ 495179 w 627257"/>
                  <a:gd name="connsiteY41" fmla="*/ 332880 h 622194"/>
                  <a:gd name="connsiteX42" fmla="*/ 494258 w 627257"/>
                  <a:gd name="connsiteY42" fmla="*/ 336255 h 622194"/>
                  <a:gd name="connsiteX43" fmla="*/ 494258 w 627257"/>
                  <a:gd name="connsiteY43" fmla="*/ 337176 h 622194"/>
                  <a:gd name="connsiteX44" fmla="*/ 494258 w 627257"/>
                  <a:gd name="connsiteY44" fmla="*/ 339783 h 622194"/>
                  <a:gd name="connsiteX45" fmla="*/ 494258 w 627257"/>
                  <a:gd name="connsiteY45" fmla="*/ 340857 h 622194"/>
                  <a:gd name="connsiteX46" fmla="*/ 494258 w 627257"/>
                  <a:gd name="connsiteY46" fmla="*/ 342545 h 622194"/>
                  <a:gd name="connsiteX47" fmla="*/ 490884 w 627257"/>
                  <a:gd name="connsiteY47" fmla="*/ 377213 h 622194"/>
                  <a:gd name="connsiteX48" fmla="*/ 489963 w 627257"/>
                  <a:gd name="connsiteY48" fmla="*/ 393474 h 622194"/>
                  <a:gd name="connsiteX49" fmla="*/ 508831 w 627257"/>
                  <a:gd name="connsiteY49" fmla="*/ 460510 h 622194"/>
                  <a:gd name="connsiteX50" fmla="*/ 505610 w 627257"/>
                  <a:gd name="connsiteY50" fmla="*/ 458362 h 622194"/>
                  <a:gd name="connsiteX51" fmla="*/ 528467 w 627257"/>
                  <a:gd name="connsiteY51" fmla="*/ 533836 h 622194"/>
                  <a:gd name="connsiteX52" fmla="*/ 533376 w 627257"/>
                  <a:gd name="connsiteY52" fmla="*/ 553778 h 622194"/>
                  <a:gd name="connsiteX53" fmla="*/ 533376 w 627257"/>
                  <a:gd name="connsiteY53" fmla="*/ 554852 h 622194"/>
                  <a:gd name="connsiteX54" fmla="*/ 533376 w 627257"/>
                  <a:gd name="connsiteY54" fmla="*/ 554852 h 622194"/>
                  <a:gd name="connsiteX55" fmla="*/ 533376 w 627257"/>
                  <a:gd name="connsiteY55" fmla="*/ 554852 h 622194"/>
                  <a:gd name="connsiteX56" fmla="*/ 533376 w 627257"/>
                  <a:gd name="connsiteY56" fmla="*/ 555772 h 622194"/>
                  <a:gd name="connsiteX57" fmla="*/ 533376 w 627257"/>
                  <a:gd name="connsiteY57" fmla="*/ 555772 h 622194"/>
                  <a:gd name="connsiteX58" fmla="*/ 540125 w 627257"/>
                  <a:gd name="connsiteY58" fmla="*/ 577095 h 622194"/>
                  <a:gd name="connsiteX59" fmla="*/ 542273 w 627257"/>
                  <a:gd name="connsiteY59" fmla="*/ 584612 h 622194"/>
                  <a:gd name="connsiteX60" fmla="*/ 542273 w 627257"/>
                  <a:gd name="connsiteY60" fmla="*/ 586452 h 622194"/>
                  <a:gd name="connsiteX61" fmla="*/ 544114 w 627257"/>
                  <a:gd name="connsiteY61" fmla="*/ 593816 h 622194"/>
                  <a:gd name="connsiteX62" fmla="*/ 546415 w 627257"/>
                  <a:gd name="connsiteY62" fmla="*/ 604861 h 622194"/>
                  <a:gd name="connsiteX63" fmla="*/ 547795 w 627257"/>
                  <a:gd name="connsiteY63" fmla="*/ 616366 h 622194"/>
                  <a:gd name="connsiteX64" fmla="*/ 539665 w 627257"/>
                  <a:gd name="connsiteY64" fmla="*/ 617593 h 622194"/>
                  <a:gd name="connsiteX65" fmla="*/ 539665 w 627257"/>
                  <a:gd name="connsiteY65" fmla="*/ 617593 h 622194"/>
                  <a:gd name="connsiteX66" fmla="*/ 533222 w 627257"/>
                  <a:gd name="connsiteY66" fmla="*/ 617593 h 622194"/>
                  <a:gd name="connsiteX67" fmla="*/ 524018 w 627257"/>
                  <a:gd name="connsiteY67" fmla="*/ 618667 h 622194"/>
                  <a:gd name="connsiteX68" fmla="*/ 506530 w 627257"/>
                  <a:gd name="connsiteY68" fmla="*/ 620047 h 622194"/>
                  <a:gd name="connsiteX69" fmla="*/ 451153 w 627257"/>
                  <a:gd name="connsiteY69" fmla="*/ 622195 h 622194"/>
                  <a:gd name="connsiteX70" fmla="*/ 409734 w 627257"/>
                  <a:gd name="connsiteY70" fmla="*/ 622195 h 622194"/>
                  <a:gd name="connsiteX71" fmla="*/ 365708 w 627257"/>
                  <a:gd name="connsiteY71" fmla="*/ 622195 h 622194"/>
                  <a:gd name="connsiteX72" fmla="*/ 351442 w 627257"/>
                  <a:gd name="connsiteY72" fmla="*/ 622195 h 622194"/>
                  <a:gd name="connsiteX73" fmla="*/ 257254 w 627257"/>
                  <a:gd name="connsiteY73" fmla="*/ 617133 h 622194"/>
                  <a:gd name="connsiteX74" fmla="*/ 211233 w 627257"/>
                  <a:gd name="connsiteY74" fmla="*/ 613298 h 622194"/>
                  <a:gd name="connsiteX75" fmla="*/ 188683 w 627257"/>
                  <a:gd name="connsiteY75" fmla="*/ 612531 h 622194"/>
                  <a:gd name="connsiteX76" fmla="*/ 152174 w 627257"/>
                  <a:gd name="connsiteY76" fmla="*/ 608082 h 622194"/>
                  <a:gd name="connsiteX77" fmla="*/ 130391 w 627257"/>
                  <a:gd name="connsiteY77" fmla="*/ 605167 h 622194"/>
                  <a:gd name="connsiteX78" fmla="*/ 109989 w 627257"/>
                  <a:gd name="connsiteY78" fmla="*/ 601639 h 622194"/>
                  <a:gd name="connsiteX79" fmla="*/ 106154 w 627257"/>
                  <a:gd name="connsiteY79" fmla="*/ 601639 h 622194"/>
                  <a:gd name="connsiteX80" fmla="*/ 89893 w 627257"/>
                  <a:gd name="connsiteY80" fmla="*/ 598724 h 622194"/>
                  <a:gd name="connsiteX81" fmla="*/ 70871 w 627257"/>
                  <a:gd name="connsiteY81" fmla="*/ 594736 h 622194"/>
                  <a:gd name="connsiteX82" fmla="*/ 61821 w 627257"/>
                  <a:gd name="connsiteY82" fmla="*/ 592742 h 622194"/>
                  <a:gd name="connsiteX83" fmla="*/ 53077 w 627257"/>
                  <a:gd name="connsiteY83" fmla="*/ 590594 h 622194"/>
                  <a:gd name="connsiteX84" fmla="*/ 28226 w 627257"/>
                  <a:gd name="connsiteY84" fmla="*/ 583845 h 622194"/>
                  <a:gd name="connsiteX85" fmla="*/ 20556 w 627257"/>
                  <a:gd name="connsiteY85" fmla="*/ 581544 h 622194"/>
                  <a:gd name="connsiteX86" fmla="*/ 6596 w 627257"/>
                  <a:gd name="connsiteY86" fmla="*/ 576481 h 622194"/>
                  <a:gd name="connsiteX87" fmla="*/ 5369 w 627257"/>
                  <a:gd name="connsiteY87" fmla="*/ 576481 h 622194"/>
                  <a:gd name="connsiteX88" fmla="*/ 5369 w 627257"/>
                  <a:gd name="connsiteY88" fmla="*/ 576481 h 622194"/>
                  <a:gd name="connsiteX89" fmla="*/ 1074 w 627257"/>
                  <a:gd name="connsiteY89" fmla="*/ 574640 h 622194"/>
                  <a:gd name="connsiteX90" fmla="*/ 1074 w 627257"/>
                  <a:gd name="connsiteY90" fmla="*/ 574640 h 622194"/>
                  <a:gd name="connsiteX91" fmla="*/ 0 w 627257"/>
                  <a:gd name="connsiteY91" fmla="*/ 574640 h 622194"/>
                  <a:gd name="connsiteX92" fmla="*/ 920 w 627257"/>
                  <a:gd name="connsiteY92" fmla="*/ 572339 h 622194"/>
                  <a:gd name="connsiteX93" fmla="*/ 2454 w 627257"/>
                  <a:gd name="connsiteY93" fmla="*/ 566970 h 622194"/>
                  <a:gd name="connsiteX94" fmla="*/ 3835 w 627257"/>
                  <a:gd name="connsiteY94" fmla="*/ 566970 h 622194"/>
                  <a:gd name="connsiteX95" fmla="*/ 3835 w 627257"/>
                  <a:gd name="connsiteY95" fmla="*/ 566970 h 622194"/>
                  <a:gd name="connsiteX96" fmla="*/ 8590 w 627257"/>
                  <a:gd name="connsiteY96" fmla="*/ 568351 h 622194"/>
                  <a:gd name="connsiteX97" fmla="*/ 9511 w 627257"/>
                  <a:gd name="connsiteY97" fmla="*/ 568351 h 622194"/>
                  <a:gd name="connsiteX98" fmla="*/ 151867 w 627257"/>
                  <a:gd name="connsiteY98" fmla="*/ 593969 h 622194"/>
                  <a:gd name="connsiteX99" fmla="*/ 188530 w 627257"/>
                  <a:gd name="connsiteY99" fmla="*/ 597958 h 622194"/>
                  <a:gd name="connsiteX100" fmla="*/ 208472 w 627257"/>
                  <a:gd name="connsiteY100" fmla="*/ 599952 h 622194"/>
                  <a:gd name="connsiteX101" fmla="*/ 412956 w 627257"/>
                  <a:gd name="connsiteY101" fmla="*/ 605321 h 622194"/>
                  <a:gd name="connsiteX102" fmla="*/ 449619 w 627257"/>
                  <a:gd name="connsiteY102" fmla="*/ 601026 h 622194"/>
                  <a:gd name="connsiteX103" fmla="*/ 480299 w 627257"/>
                  <a:gd name="connsiteY103" fmla="*/ 590441 h 622194"/>
                  <a:gd name="connsiteX104" fmla="*/ 496406 w 627257"/>
                  <a:gd name="connsiteY104" fmla="*/ 561755 h 622194"/>
                  <a:gd name="connsiteX105" fmla="*/ 496406 w 627257"/>
                  <a:gd name="connsiteY105" fmla="*/ 561755 h 622194"/>
                  <a:gd name="connsiteX106" fmla="*/ 492111 w 627257"/>
                  <a:gd name="connsiteY106" fmla="*/ 515735 h 622194"/>
                  <a:gd name="connsiteX107" fmla="*/ 453454 w 627257"/>
                  <a:gd name="connsiteY107" fmla="*/ 375372 h 622194"/>
                  <a:gd name="connsiteX108" fmla="*/ 454374 w 627257"/>
                  <a:gd name="connsiteY108" fmla="*/ 359112 h 622194"/>
                  <a:gd name="connsiteX109" fmla="*/ 457902 w 627257"/>
                  <a:gd name="connsiteY109" fmla="*/ 324443 h 622194"/>
                  <a:gd name="connsiteX110" fmla="*/ 497940 w 627257"/>
                  <a:gd name="connsiteY110" fmla="*/ 237005 h 622194"/>
                  <a:gd name="connsiteX111" fmla="*/ 611917 w 627257"/>
                  <a:gd name="connsiteY111" fmla="*/ 29606 h 62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627257" h="622194">
                    <a:moveTo>
                      <a:pt x="611917" y="29606"/>
                    </a:moveTo>
                    <a:cubicBezTo>
                      <a:pt x="618053" y="17948"/>
                      <a:pt x="623115" y="7823"/>
                      <a:pt x="627257" y="0"/>
                    </a:cubicBezTo>
                    <a:cubicBezTo>
                      <a:pt x="627257" y="1994"/>
                      <a:pt x="626183" y="4449"/>
                      <a:pt x="625416" y="6903"/>
                    </a:cubicBezTo>
                    <a:lnTo>
                      <a:pt x="620968" y="20402"/>
                    </a:lnTo>
                    <a:lnTo>
                      <a:pt x="620968" y="22703"/>
                    </a:lnTo>
                    <a:cubicBezTo>
                      <a:pt x="618206" y="30527"/>
                      <a:pt x="615138" y="39271"/>
                      <a:pt x="611457" y="48321"/>
                    </a:cubicBezTo>
                    <a:lnTo>
                      <a:pt x="611457" y="48321"/>
                    </a:lnTo>
                    <a:cubicBezTo>
                      <a:pt x="611457" y="48321"/>
                      <a:pt x="611457" y="48321"/>
                      <a:pt x="611457" y="48321"/>
                    </a:cubicBezTo>
                    <a:cubicBezTo>
                      <a:pt x="608695" y="55991"/>
                      <a:pt x="605474" y="63661"/>
                      <a:pt x="602253" y="72252"/>
                    </a:cubicBezTo>
                    <a:lnTo>
                      <a:pt x="602253" y="72252"/>
                    </a:lnTo>
                    <a:cubicBezTo>
                      <a:pt x="602191" y="73017"/>
                      <a:pt x="602191" y="73787"/>
                      <a:pt x="602253" y="74553"/>
                    </a:cubicBezTo>
                    <a:lnTo>
                      <a:pt x="602253" y="74553"/>
                    </a:lnTo>
                    <a:lnTo>
                      <a:pt x="602253" y="75780"/>
                    </a:lnTo>
                    <a:cubicBezTo>
                      <a:pt x="600719" y="79922"/>
                      <a:pt x="599031" y="83910"/>
                      <a:pt x="597344" y="87899"/>
                    </a:cubicBezTo>
                    <a:cubicBezTo>
                      <a:pt x="595656" y="91887"/>
                      <a:pt x="595350" y="92961"/>
                      <a:pt x="594276" y="95569"/>
                    </a:cubicBezTo>
                    <a:cubicBezTo>
                      <a:pt x="593202" y="98177"/>
                      <a:pt x="593049" y="98637"/>
                      <a:pt x="592282" y="100171"/>
                    </a:cubicBezTo>
                    <a:lnTo>
                      <a:pt x="585839" y="115511"/>
                    </a:lnTo>
                    <a:cubicBezTo>
                      <a:pt x="584765" y="117965"/>
                      <a:pt x="583845" y="120420"/>
                      <a:pt x="582924" y="122721"/>
                    </a:cubicBezTo>
                    <a:lnTo>
                      <a:pt x="582924" y="123948"/>
                    </a:lnTo>
                    <a:cubicBezTo>
                      <a:pt x="582985" y="124407"/>
                      <a:pt x="582985" y="124870"/>
                      <a:pt x="582924" y="125329"/>
                    </a:cubicBezTo>
                    <a:lnTo>
                      <a:pt x="562062" y="167667"/>
                    </a:lnTo>
                    <a:lnTo>
                      <a:pt x="560528" y="171349"/>
                    </a:lnTo>
                    <a:cubicBezTo>
                      <a:pt x="555772" y="182394"/>
                      <a:pt x="551170" y="193592"/>
                      <a:pt x="546415" y="204330"/>
                    </a:cubicBezTo>
                    <a:cubicBezTo>
                      <a:pt x="545970" y="205634"/>
                      <a:pt x="545464" y="206914"/>
                      <a:pt x="544881" y="208165"/>
                    </a:cubicBezTo>
                    <a:lnTo>
                      <a:pt x="540586" y="217983"/>
                    </a:lnTo>
                    <a:cubicBezTo>
                      <a:pt x="538284" y="223659"/>
                      <a:pt x="535830" y="229335"/>
                      <a:pt x="533529" y="234857"/>
                    </a:cubicBezTo>
                    <a:cubicBezTo>
                      <a:pt x="533529" y="235931"/>
                      <a:pt x="532609" y="236851"/>
                      <a:pt x="532302" y="237772"/>
                    </a:cubicBezTo>
                    <a:cubicBezTo>
                      <a:pt x="527239" y="249430"/>
                      <a:pt x="522638" y="260782"/>
                      <a:pt x="518189" y="271213"/>
                    </a:cubicBezTo>
                    <a:cubicBezTo>
                      <a:pt x="518281" y="271719"/>
                      <a:pt x="518281" y="272241"/>
                      <a:pt x="518189" y="272747"/>
                    </a:cubicBezTo>
                    <a:lnTo>
                      <a:pt x="516195" y="277809"/>
                    </a:lnTo>
                    <a:lnTo>
                      <a:pt x="516195" y="277809"/>
                    </a:lnTo>
                    <a:cubicBezTo>
                      <a:pt x="516195" y="279650"/>
                      <a:pt x="514661" y="281338"/>
                      <a:pt x="514047" y="283178"/>
                    </a:cubicBezTo>
                    <a:cubicBezTo>
                      <a:pt x="513433" y="285019"/>
                      <a:pt x="512053" y="287934"/>
                      <a:pt x="511286" y="290235"/>
                    </a:cubicBezTo>
                    <a:cubicBezTo>
                      <a:pt x="510519" y="292536"/>
                      <a:pt x="508985" y="295451"/>
                      <a:pt x="508064" y="297905"/>
                    </a:cubicBezTo>
                    <a:lnTo>
                      <a:pt x="508064" y="297905"/>
                    </a:lnTo>
                    <a:cubicBezTo>
                      <a:pt x="507773" y="298549"/>
                      <a:pt x="507512" y="299224"/>
                      <a:pt x="507298" y="299899"/>
                    </a:cubicBezTo>
                    <a:lnTo>
                      <a:pt x="501315" y="315239"/>
                    </a:lnTo>
                    <a:cubicBezTo>
                      <a:pt x="501315" y="316773"/>
                      <a:pt x="500241" y="318307"/>
                      <a:pt x="499934" y="319688"/>
                    </a:cubicBezTo>
                    <a:cubicBezTo>
                      <a:pt x="499489" y="320394"/>
                      <a:pt x="499183" y="321176"/>
                      <a:pt x="499014" y="321989"/>
                    </a:cubicBezTo>
                    <a:lnTo>
                      <a:pt x="498093" y="324597"/>
                    </a:lnTo>
                    <a:lnTo>
                      <a:pt x="495946" y="330579"/>
                    </a:lnTo>
                    <a:cubicBezTo>
                      <a:pt x="495946" y="331500"/>
                      <a:pt x="495946" y="332267"/>
                      <a:pt x="495179" y="332880"/>
                    </a:cubicBezTo>
                    <a:cubicBezTo>
                      <a:pt x="494749" y="333970"/>
                      <a:pt x="494442" y="335105"/>
                      <a:pt x="494258" y="336255"/>
                    </a:cubicBezTo>
                    <a:cubicBezTo>
                      <a:pt x="494258" y="336255"/>
                      <a:pt x="494258" y="336255"/>
                      <a:pt x="494258" y="337176"/>
                    </a:cubicBezTo>
                    <a:cubicBezTo>
                      <a:pt x="494258" y="338096"/>
                      <a:pt x="494258" y="338863"/>
                      <a:pt x="494258" y="339783"/>
                    </a:cubicBezTo>
                    <a:cubicBezTo>
                      <a:pt x="494197" y="340136"/>
                      <a:pt x="494197" y="340504"/>
                      <a:pt x="494258" y="340857"/>
                    </a:cubicBezTo>
                    <a:lnTo>
                      <a:pt x="494258" y="342545"/>
                    </a:lnTo>
                    <a:cubicBezTo>
                      <a:pt x="491390" y="353866"/>
                      <a:pt x="490255" y="365555"/>
                      <a:pt x="490884" y="377213"/>
                    </a:cubicBezTo>
                    <a:cubicBezTo>
                      <a:pt x="490270" y="382613"/>
                      <a:pt x="489963" y="388043"/>
                      <a:pt x="489963" y="393474"/>
                    </a:cubicBezTo>
                    <a:cubicBezTo>
                      <a:pt x="490163" y="417098"/>
                      <a:pt x="496667" y="440246"/>
                      <a:pt x="508831" y="460510"/>
                    </a:cubicBezTo>
                    <a:lnTo>
                      <a:pt x="505610" y="458362"/>
                    </a:lnTo>
                    <a:cubicBezTo>
                      <a:pt x="512053" y="482907"/>
                      <a:pt x="524018" y="510059"/>
                      <a:pt x="528467" y="533836"/>
                    </a:cubicBezTo>
                    <a:cubicBezTo>
                      <a:pt x="529725" y="540570"/>
                      <a:pt x="531366" y="547228"/>
                      <a:pt x="533376" y="553778"/>
                    </a:cubicBezTo>
                    <a:cubicBezTo>
                      <a:pt x="533376" y="553778"/>
                      <a:pt x="533376" y="553778"/>
                      <a:pt x="533376" y="554852"/>
                    </a:cubicBezTo>
                    <a:lnTo>
                      <a:pt x="533376" y="554852"/>
                    </a:lnTo>
                    <a:lnTo>
                      <a:pt x="533376" y="554852"/>
                    </a:lnTo>
                    <a:cubicBezTo>
                      <a:pt x="533376" y="554852"/>
                      <a:pt x="533376" y="554852"/>
                      <a:pt x="533376" y="555772"/>
                    </a:cubicBezTo>
                    <a:cubicBezTo>
                      <a:pt x="533376" y="556693"/>
                      <a:pt x="533376" y="555772"/>
                      <a:pt x="533376" y="555772"/>
                    </a:cubicBezTo>
                    <a:cubicBezTo>
                      <a:pt x="535523" y="562829"/>
                      <a:pt x="537824" y="569732"/>
                      <a:pt x="540125" y="577095"/>
                    </a:cubicBezTo>
                    <a:cubicBezTo>
                      <a:pt x="540125" y="579703"/>
                      <a:pt x="541659" y="582004"/>
                      <a:pt x="542273" y="584612"/>
                    </a:cubicBezTo>
                    <a:lnTo>
                      <a:pt x="542273" y="586452"/>
                    </a:lnTo>
                    <a:cubicBezTo>
                      <a:pt x="542273" y="588907"/>
                      <a:pt x="543654" y="591361"/>
                      <a:pt x="544114" y="593816"/>
                    </a:cubicBezTo>
                    <a:cubicBezTo>
                      <a:pt x="544574" y="596270"/>
                      <a:pt x="545801" y="601179"/>
                      <a:pt x="546415" y="604861"/>
                    </a:cubicBezTo>
                    <a:cubicBezTo>
                      <a:pt x="547105" y="608665"/>
                      <a:pt x="547565" y="612500"/>
                      <a:pt x="547795" y="616366"/>
                    </a:cubicBezTo>
                    <a:lnTo>
                      <a:pt x="539665" y="617593"/>
                    </a:lnTo>
                    <a:lnTo>
                      <a:pt x="539665" y="617593"/>
                    </a:lnTo>
                    <a:lnTo>
                      <a:pt x="533222" y="617593"/>
                    </a:lnTo>
                    <a:lnTo>
                      <a:pt x="524018" y="618667"/>
                    </a:lnTo>
                    <a:lnTo>
                      <a:pt x="506530" y="620047"/>
                    </a:lnTo>
                    <a:cubicBezTo>
                      <a:pt x="490116" y="621121"/>
                      <a:pt x="471555" y="621888"/>
                      <a:pt x="451153" y="622195"/>
                    </a:cubicBezTo>
                    <a:cubicBezTo>
                      <a:pt x="437960" y="622195"/>
                      <a:pt x="424154" y="622195"/>
                      <a:pt x="409734" y="622195"/>
                    </a:cubicBezTo>
                    <a:cubicBezTo>
                      <a:pt x="395315" y="622195"/>
                      <a:pt x="380742" y="622195"/>
                      <a:pt x="365708" y="622195"/>
                    </a:cubicBezTo>
                    <a:lnTo>
                      <a:pt x="351442" y="622195"/>
                    </a:lnTo>
                    <a:cubicBezTo>
                      <a:pt x="320762" y="621121"/>
                      <a:pt x="288854" y="619587"/>
                      <a:pt x="257254" y="617133"/>
                    </a:cubicBezTo>
                    <a:cubicBezTo>
                      <a:pt x="241914" y="616059"/>
                      <a:pt x="226573" y="614832"/>
                      <a:pt x="211233" y="613298"/>
                    </a:cubicBezTo>
                    <a:lnTo>
                      <a:pt x="188683" y="612531"/>
                    </a:lnTo>
                    <a:cubicBezTo>
                      <a:pt x="176258" y="611303"/>
                      <a:pt x="164139" y="609769"/>
                      <a:pt x="152174" y="608082"/>
                    </a:cubicBezTo>
                    <a:lnTo>
                      <a:pt x="130391" y="605167"/>
                    </a:lnTo>
                    <a:lnTo>
                      <a:pt x="109989" y="601639"/>
                    </a:lnTo>
                    <a:lnTo>
                      <a:pt x="106154" y="601639"/>
                    </a:lnTo>
                    <a:lnTo>
                      <a:pt x="89893" y="598724"/>
                    </a:lnTo>
                    <a:lnTo>
                      <a:pt x="70871" y="594736"/>
                    </a:lnTo>
                    <a:cubicBezTo>
                      <a:pt x="67803" y="594736"/>
                      <a:pt x="64889" y="593509"/>
                      <a:pt x="61821" y="592742"/>
                    </a:cubicBezTo>
                    <a:lnTo>
                      <a:pt x="53077" y="590594"/>
                    </a:lnTo>
                    <a:cubicBezTo>
                      <a:pt x="44179" y="588600"/>
                      <a:pt x="35896" y="586299"/>
                      <a:pt x="28226" y="583845"/>
                    </a:cubicBezTo>
                    <a:lnTo>
                      <a:pt x="20556" y="581544"/>
                    </a:lnTo>
                    <a:lnTo>
                      <a:pt x="6596" y="576481"/>
                    </a:lnTo>
                    <a:lnTo>
                      <a:pt x="5369" y="576481"/>
                    </a:lnTo>
                    <a:lnTo>
                      <a:pt x="5369" y="576481"/>
                    </a:lnTo>
                    <a:lnTo>
                      <a:pt x="1074" y="574640"/>
                    </a:lnTo>
                    <a:lnTo>
                      <a:pt x="1074" y="574640"/>
                    </a:lnTo>
                    <a:lnTo>
                      <a:pt x="0" y="574640"/>
                    </a:lnTo>
                    <a:cubicBezTo>
                      <a:pt x="215" y="573843"/>
                      <a:pt x="522" y="573061"/>
                      <a:pt x="920" y="572339"/>
                    </a:cubicBezTo>
                    <a:cubicBezTo>
                      <a:pt x="920" y="570499"/>
                      <a:pt x="1994" y="568811"/>
                      <a:pt x="2454" y="566970"/>
                    </a:cubicBezTo>
                    <a:lnTo>
                      <a:pt x="3835" y="566970"/>
                    </a:lnTo>
                    <a:lnTo>
                      <a:pt x="3835" y="566970"/>
                    </a:lnTo>
                    <a:lnTo>
                      <a:pt x="8590" y="568351"/>
                    </a:lnTo>
                    <a:lnTo>
                      <a:pt x="9511" y="568351"/>
                    </a:lnTo>
                    <a:cubicBezTo>
                      <a:pt x="56329" y="580071"/>
                      <a:pt x="103899" y="588631"/>
                      <a:pt x="151867" y="593969"/>
                    </a:cubicBezTo>
                    <a:lnTo>
                      <a:pt x="188530" y="597958"/>
                    </a:lnTo>
                    <a:lnTo>
                      <a:pt x="208472" y="599952"/>
                    </a:lnTo>
                    <a:cubicBezTo>
                      <a:pt x="276413" y="606763"/>
                      <a:pt x="344754" y="608557"/>
                      <a:pt x="412956" y="605321"/>
                    </a:cubicBezTo>
                    <a:cubicBezTo>
                      <a:pt x="425243" y="604569"/>
                      <a:pt x="437485" y="603142"/>
                      <a:pt x="449619" y="601026"/>
                    </a:cubicBezTo>
                    <a:cubicBezTo>
                      <a:pt x="460556" y="600028"/>
                      <a:pt x="471079" y="596393"/>
                      <a:pt x="480299" y="590441"/>
                    </a:cubicBezTo>
                    <a:cubicBezTo>
                      <a:pt x="489012" y="583185"/>
                      <a:pt x="494749" y="572968"/>
                      <a:pt x="496406" y="561755"/>
                    </a:cubicBezTo>
                    <a:lnTo>
                      <a:pt x="496406" y="561755"/>
                    </a:lnTo>
                    <a:cubicBezTo>
                      <a:pt x="497357" y="546292"/>
                      <a:pt x="495900" y="530768"/>
                      <a:pt x="492111" y="515735"/>
                    </a:cubicBezTo>
                    <a:cubicBezTo>
                      <a:pt x="487662" y="491957"/>
                      <a:pt x="453454" y="397155"/>
                      <a:pt x="453454" y="375372"/>
                    </a:cubicBezTo>
                    <a:cubicBezTo>
                      <a:pt x="453454" y="369942"/>
                      <a:pt x="453760" y="364512"/>
                      <a:pt x="454374" y="359112"/>
                    </a:cubicBezTo>
                    <a:cubicBezTo>
                      <a:pt x="453960" y="347454"/>
                      <a:pt x="455141" y="335780"/>
                      <a:pt x="457902" y="324443"/>
                    </a:cubicBezTo>
                    <a:cubicBezTo>
                      <a:pt x="468518" y="294131"/>
                      <a:pt x="481925" y="264847"/>
                      <a:pt x="497940" y="237005"/>
                    </a:cubicBezTo>
                    <a:cubicBezTo>
                      <a:pt x="533836" y="168434"/>
                      <a:pt x="582924" y="83143"/>
                      <a:pt x="611917" y="29606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65" name="Freeform: Shape 1164">
                <a:extLst>
                  <a:ext uri="{FF2B5EF4-FFF2-40B4-BE49-F238E27FC236}">
                    <a16:creationId xmlns:a16="http://schemas.microsoft.com/office/drawing/2014/main" id="{A3AE6363-48D6-4A0C-8807-5852384B6F3E}"/>
                  </a:ext>
                </a:extLst>
              </p:cNvPr>
              <p:cNvSpPr/>
              <p:nvPr/>
            </p:nvSpPr>
            <p:spPr>
              <a:xfrm>
                <a:off x="2051178" y="2001642"/>
                <a:ext cx="15340" cy="15340"/>
              </a:xfrm>
              <a:custGeom>
                <a:avLst/>
                <a:gdLst>
                  <a:gd name="connsiteX0" fmla="*/ 0 w 15340"/>
                  <a:gd name="connsiteY0" fmla="*/ 0 h 15340"/>
                  <a:gd name="connsiteX1" fmla="*/ 0 w 15340"/>
                  <a:gd name="connsiteY1" fmla="*/ 0 h 15340"/>
                  <a:gd name="connsiteX2" fmla="*/ 0 w 15340"/>
                  <a:gd name="connsiteY2" fmla="*/ 0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40" h="153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BA3248E5-13CC-4BB9-9BA5-67ABB628F202}"/>
                  </a:ext>
                </a:extLst>
              </p:cNvPr>
              <p:cNvSpPr/>
              <p:nvPr/>
            </p:nvSpPr>
            <p:spPr>
              <a:xfrm>
                <a:off x="2051485" y="2000875"/>
                <a:ext cx="15340" cy="15340"/>
              </a:xfrm>
              <a:custGeom>
                <a:avLst/>
                <a:gdLst>
                  <a:gd name="connsiteX0" fmla="*/ 0 w 15340"/>
                  <a:gd name="connsiteY0" fmla="*/ 0 h 15340"/>
                  <a:gd name="connsiteX1" fmla="*/ 0 w 15340"/>
                  <a:gd name="connsiteY1" fmla="*/ 0 h 15340"/>
                  <a:gd name="connsiteX2" fmla="*/ 0 w 15340"/>
                  <a:gd name="connsiteY2" fmla="*/ 0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40" h="1534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67" name="Freeform: Shape 1166">
                <a:extLst>
                  <a:ext uri="{FF2B5EF4-FFF2-40B4-BE49-F238E27FC236}">
                    <a16:creationId xmlns:a16="http://schemas.microsoft.com/office/drawing/2014/main" id="{F9A60068-E706-49CE-A0AA-0879E34F078B}"/>
                  </a:ext>
                </a:extLst>
              </p:cNvPr>
              <p:cNvSpPr/>
              <p:nvPr/>
            </p:nvSpPr>
            <p:spPr>
              <a:xfrm>
                <a:off x="1564590" y="1893954"/>
                <a:ext cx="487055" cy="397462"/>
              </a:xfrm>
              <a:custGeom>
                <a:avLst/>
                <a:gdLst>
                  <a:gd name="connsiteX0" fmla="*/ 483213 w 487055"/>
                  <a:gd name="connsiteY0" fmla="*/ 100017 h 397462"/>
                  <a:gd name="connsiteX1" fmla="*/ 473089 w 487055"/>
                  <a:gd name="connsiteY1" fmla="*/ 81149 h 397462"/>
                  <a:gd name="connsiteX2" fmla="*/ 460357 w 487055"/>
                  <a:gd name="connsiteY2" fmla="*/ 55071 h 397462"/>
                  <a:gd name="connsiteX3" fmla="*/ 449312 w 487055"/>
                  <a:gd name="connsiteY3" fmla="*/ 28226 h 397462"/>
                  <a:gd name="connsiteX4" fmla="*/ 444556 w 487055"/>
                  <a:gd name="connsiteY4" fmla="*/ 0 h 397462"/>
                  <a:gd name="connsiteX5" fmla="*/ 444556 w 487055"/>
                  <a:gd name="connsiteY5" fmla="*/ 29760 h 397462"/>
                  <a:gd name="connsiteX6" fmla="*/ 454374 w 487055"/>
                  <a:gd name="connsiteY6" fmla="*/ 57832 h 397462"/>
                  <a:gd name="connsiteX7" fmla="*/ 468794 w 487055"/>
                  <a:gd name="connsiteY7" fmla="*/ 83757 h 397462"/>
                  <a:gd name="connsiteX8" fmla="*/ 482447 w 487055"/>
                  <a:gd name="connsiteY8" fmla="*/ 101705 h 397462"/>
                  <a:gd name="connsiteX9" fmla="*/ 328278 w 487055"/>
                  <a:gd name="connsiteY9" fmla="*/ 202796 h 397462"/>
                  <a:gd name="connsiteX10" fmla="*/ 37890 w 487055"/>
                  <a:gd name="connsiteY10" fmla="*/ 160764 h 397462"/>
                  <a:gd name="connsiteX11" fmla="*/ 0 w 487055"/>
                  <a:gd name="connsiteY11" fmla="*/ 42952 h 397462"/>
                  <a:gd name="connsiteX12" fmla="*/ 1534 w 487055"/>
                  <a:gd name="connsiteY12" fmla="*/ 94648 h 397462"/>
                  <a:gd name="connsiteX13" fmla="*/ 15033 w 487055"/>
                  <a:gd name="connsiteY13" fmla="*/ 235164 h 397462"/>
                  <a:gd name="connsiteX14" fmla="*/ 19635 w 487055"/>
                  <a:gd name="connsiteY14" fmla="*/ 293456 h 397462"/>
                  <a:gd name="connsiteX15" fmla="*/ 58292 w 487055"/>
                  <a:gd name="connsiteY15" fmla="*/ 252652 h 397462"/>
                  <a:gd name="connsiteX16" fmla="*/ 327204 w 487055"/>
                  <a:gd name="connsiteY16" fmla="*/ 291462 h 397462"/>
                  <a:gd name="connsiteX17" fmla="*/ 370157 w 487055"/>
                  <a:gd name="connsiteY17" fmla="*/ 397462 h 397462"/>
                  <a:gd name="connsiteX18" fmla="*/ 487048 w 487055"/>
                  <a:gd name="connsiteY18" fmla="*/ 107074 h 397462"/>
                  <a:gd name="connsiteX19" fmla="*/ 487048 w 487055"/>
                  <a:gd name="connsiteY19" fmla="*/ 107074 h 397462"/>
                  <a:gd name="connsiteX20" fmla="*/ 483213 w 487055"/>
                  <a:gd name="connsiteY20" fmla="*/ 100017 h 397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7055" h="397462">
                    <a:moveTo>
                      <a:pt x="483213" y="100017"/>
                    </a:moveTo>
                    <a:cubicBezTo>
                      <a:pt x="479639" y="93779"/>
                      <a:pt x="476264" y="87489"/>
                      <a:pt x="473089" y="81149"/>
                    </a:cubicBezTo>
                    <a:cubicBezTo>
                      <a:pt x="468640" y="72405"/>
                      <a:pt x="464192" y="63815"/>
                      <a:pt x="460357" y="55071"/>
                    </a:cubicBezTo>
                    <a:cubicBezTo>
                      <a:pt x="456200" y="46324"/>
                      <a:pt x="452518" y="37362"/>
                      <a:pt x="449312" y="28226"/>
                    </a:cubicBezTo>
                    <a:cubicBezTo>
                      <a:pt x="445738" y="19264"/>
                      <a:pt x="444111" y="9640"/>
                      <a:pt x="444556" y="0"/>
                    </a:cubicBezTo>
                    <a:cubicBezTo>
                      <a:pt x="441565" y="9695"/>
                      <a:pt x="441565" y="20065"/>
                      <a:pt x="444556" y="29760"/>
                    </a:cubicBezTo>
                    <a:cubicBezTo>
                      <a:pt x="446903" y="39415"/>
                      <a:pt x="450186" y="48817"/>
                      <a:pt x="454374" y="57832"/>
                    </a:cubicBezTo>
                    <a:cubicBezTo>
                      <a:pt x="458577" y="66795"/>
                      <a:pt x="463394" y="75458"/>
                      <a:pt x="468794" y="83757"/>
                    </a:cubicBezTo>
                    <a:cubicBezTo>
                      <a:pt x="472843" y="90102"/>
                      <a:pt x="477415" y="96104"/>
                      <a:pt x="482447" y="101705"/>
                    </a:cubicBezTo>
                    <a:cubicBezTo>
                      <a:pt x="456982" y="145578"/>
                      <a:pt x="404519" y="204023"/>
                      <a:pt x="328278" y="202796"/>
                    </a:cubicBezTo>
                    <a:cubicBezTo>
                      <a:pt x="246209" y="201569"/>
                      <a:pt x="76547" y="220131"/>
                      <a:pt x="37890" y="160764"/>
                    </a:cubicBezTo>
                    <a:cubicBezTo>
                      <a:pt x="27152" y="144350"/>
                      <a:pt x="14880" y="88666"/>
                      <a:pt x="0" y="42952"/>
                    </a:cubicBezTo>
                    <a:cubicBezTo>
                      <a:pt x="0" y="59673"/>
                      <a:pt x="0" y="77007"/>
                      <a:pt x="1534" y="94648"/>
                    </a:cubicBezTo>
                    <a:cubicBezTo>
                      <a:pt x="3360" y="141706"/>
                      <a:pt x="7869" y="188620"/>
                      <a:pt x="15033" y="235164"/>
                    </a:cubicBezTo>
                    <a:cubicBezTo>
                      <a:pt x="19942" y="241607"/>
                      <a:pt x="21016" y="264310"/>
                      <a:pt x="19635" y="293456"/>
                    </a:cubicBezTo>
                    <a:cubicBezTo>
                      <a:pt x="21998" y="272767"/>
                      <a:pt x="37767" y="256135"/>
                      <a:pt x="58292" y="252652"/>
                    </a:cubicBezTo>
                    <a:cubicBezTo>
                      <a:pt x="108761" y="244215"/>
                      <a:pt x="290388" y="266304"/>
                      <a:pt x="327204" y="291462"/>
                    </a:cubicBezTo>
                    <a:cubicBezTo>
                      <a:pt x="350215" y="306802"/>
                      <a:pt x="362947" y="349754"/>
                      <a:pt x="370157" y="397462"/>
                    </a:cubicBezTo>
                    <a:cubicBezTo>
                      <a:pt x="404212" y="312938"/>
                      <a:pt x="470328" y="168434"/>
                      <a:pt x="487048" y="107074"/>
                    </a:cubicBezTo>
                    <a:lnTo>
                      <a:pt x="487048" y="107074"/>
                    </a:lnTo>
                    <a:cubicBezTo>
                      <a:pt x="487202" y="106154"/>
                      <a:pt x="484747" y="97256"/>
                      <a:pt x="483213" y="100017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68" name="Freeform: Shape 1167">
                <a:extLst>
                  <a:ext uri="{FF2B5EF4-FFF2-40B4-BE49-F238E27FC236}">
                    <a16:creationId xmlns:a16="http://schemas.microsoft.com/office/drawing/2014/main" id="{EA8DC3A1-F93E-4B4A-9FB4-C68BAED30D9A}"/>
                  </a:ext>
                </a:extLst>
              </p:cNvPr>
              <p:cNvSpPr/>
              <p:nvPr/>
            </p:nvSpPr>
            <p:spPr>
              <a:xfrm>
                <a:off x="1848380" y="1355854"/>
                <a:ext cx="89196" cy="132201"/>
              </a:xfrm>
              <a:custGeom>
                <a:avLst/>
                <a:gdLst>
                  <a:gd name="connsiteX0" fmla="*/ 2 w 89196"/>
                  <a:gd name="connsiteY0" fmla="*/ 37860 h 132201"/>
                  <a:gd name="connsiteX1" fmla="*/ 9052 w 89196"/>
                  <a:gd name="connsiteY1" fmla="*/ 46143 h 132201"/>
                  <a:gd name="connsiteX2" fmla="*/ 15035 w 89196"/>
                  <a:gd name="connsiteY2" fmla="*/ 53046 h 132201"/>
                  <a:gd name="connsiteX3" fmla="*/ 22091 w 89196"/>
                  <a:gd name="connsiteY3" fmla="*/ 59183 h 132201"/>
                  <a:gd name="connsiteX4" fmla="*/ 26694 w 89196"/>
                  <a:gd name="connsiteY4" fmla="*/ 66392 h 132201"/>
                  <a:gd name="connsiteX5" fmla="*/ 31296 w 89196"/>
                  <a:gd name="connsiteY5" fmla="*/ 73602 h 132201"/>
                  <a:gd name="connsiteX6" fmla="*/ 27154 w 89196"/>
                  <a:gd name="connsiteY6" fmla="*/ 86488 h 132201"/>
                  <a:gd name="connsiteX7" fmla="*/ 35284 w 89196"/>
                  <a:gd name="connsiteY7" fmla="*/ 91550 h 132201"/>
                  <a:gd name="connsiteX8" fmla="*/ 46176 w 89196"/>
                  <a:gd name="connsiteY8" fmla="*/ 94465 h 132201"/>
                  <a:gd name="connsiteX9" fmla="*/ 48323 w 89196"/>
                  <a:gd name="connsiteY9" fmla="*/ 103669 h 132201"/>
                  <a:gd name="connsiteX10" fmla="*/ 51851 w 89196"/>
                  <a:gd name="connsiteY10" fmla="*/ 111952 h 132201"/>
                  <a:gd name="connsiteX11" fmla="*/ 59828 w 89196"/>
                  <a:gd name="connsiteY11" fmla="*/ 116555 h 132201"/>
                  <a:gd name="connsiteX12" fmla="*/ 62743 w 89196"/>
                  <a:gd name="connsiteY12" fmla="*/ 125759 h 132201"/>
                  <a:gd name="connsiteX13" fmla="*/ 68879 w 89196"/>
                  <a:gd name="connsiteY13" fmla="*/ 132201 h 132201"/>
                  <a:gd name="connsiteX14" fmla="*/ 72867 w 89196"/>
                  <a:gd name="connsiteY14" fmla="*/ 123918 h 132201"/>
                  <a:gd name="connsiteX15" fmla="*/ 73788 w 89196"/>
                  <a:gd name="connsiteY15" fmla="*/ 114867 h 132201"/>
                  <a:gd name="connsiteX16" fmla="*/ 75322 w 89196"/>
                  <a:gd name="connsiteY16" fmla="*/ 106430 h 132201"/>
                  <a:gd name="connsiteX17" fmla="*/ 80997 w 89196"/>
                  <a:gd name="connsiteY17" fmla="*/ 98146 h 132201"/>
                  <a:gd name="connsiteX18" fmla="*/ 89128 w 89196"/>
                  <a:gd name="connsiteY18" fmla="*/ 89249 h 132201"/>
                  <a:gd name="connsiteX19" fmla="*/ 89128 w 89196"/>
                  <a:gd name="connsiteY19" fmla="*/ 79585 h 132201"/>
                  <a:gd name="connsiteX20" fmla="*/ 73788 w 89196"/>
                  <a:gd name="connsiteY20" fmla="*/ 71148 h 132201"/>
                  <a:gd name="connsiteX21" fmla="*/ 78236 w 89196"/>
                  <a:gd name="connsiteY21" fmla="*/ 61790 h 132201"/>
                  <a:gd name="connsiteX22" fmla="*/ 81611 w 89196"/>
                  <a:gd name="connsiteY22" fmla="*/ 51973 h 132201"/>
                  <a:gd name="connsiteX23" fmla="*/ 69032 w 89196"/>
                  <a:gd name="connsiteY23" fmla="*/ 45376 h 132201"/>
                  <a:gd name="connsiteX24" fmla="*/ 66271 w 89196"/>
                  <a:gd name="connsiteY24" fmla="*/ 37093 h 132201"/>
                  <a:gd name="connsiteX25" fmla="*/ 78390 w 89196"/>
                  <a:gd name="connsiteY25" fmla="*/ 23133 h 132201"/>
                  <a:gd name="connsiteX26" fmla="*/ 63050 w 89196"/>
                  <a:gd name="connsiteY26" fmla="*/ 19912 h 132201"/>
                  <a:gd name="connsiteX27" fmla="*/ 60288 w 89196"/>
                  <a:gd name="connsiteY27" fmla="*/ 11475 h 132201"/>
                  <a:gd name="connsiteX28" fmla="*/ 55226 w 89196"/>
                  <a:gd name="connsiteY28" fmla="*/ 4418 h 132201"/>
                  <a:gd name="connsiteX29" fmla="*/ 45715 w 89196"/>
                  <a:gd name="connsiteY29" fmla="*/ 4418 h 132201"/>
                  <a:gd name="connsiteX30" fmla="*/ 40193 w 89196"/>
                  <a:gd name="connsiteY30" fmla="*/ 123 h 132201"/>
                  <a:gd name="connsiteX31" fmla="*/ 34670 w 89196"/>
                  <a:gd name="connsiteY31" fmla="*/ 2117 h 132201"/>
                  <a:gd name="connsiteX32" fmla="*/ 30222 w 89196"/>
                  <a:gd name="connsiteY32" fmla="*/ 4879 h 132201"/>
                  <a:gd name="connsiteX33" fmla="*/ 20251 w 89196"/>
                  <a:gd name="connsiteY33" fmla="*/ 5952 h 132201"/>
                  <a:gd name="connsiteX34" fmla="*/ 14728 w 89196"/>
                  <a:gd name="connsiteY34" fmla="*/ 12702 h 132201"/>
                  <a:gd name="connsiteX35" fmla="*/ 7825 w 89196"/>
                  <a:gd name="connsiteY35" fmla="*/ 19605 h 132201"/>
                  <a:gd name="connsiteX36" fmla="*/ 11814 w 89196"/>
                  <a:gd name="connsiteY36" fmla="*/ 30036 h 132201"/>
                  <a:gd name="connsiteX37" fmla="*/ 2 w 89196"/>
                  <a:gd name="connsiteY37" fmla="*/ 37860 h 132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9196" h="132201">
                    <a:moveTo>
                      <a:pt x="2" y="37860"/>
                    </a:moveTo>
                    <a:cubicBezTo>
                      <a:pt x="922" y="40621"/>
                      <a:pt x="7979" y="43382"/>
                      <a:pt x="9052" y="46143"/>
                    </a:cubicBezTo>
                    <a:cubicBezTo>
                      <a:pt x="10126" y="48905"/>
                      <a:pt x="13808" y="50285"/>
                      <a:pt x="15035" y="53046"/>
                    </a:cubicBezTo>
                    <a:cubicBezTo>
                      <a:pt x="16262" y="55808"/>
                      <a:pt x="20711" y="56575"/>
                      <a:pt x="22091" y="59183"/>
                    </a:cubicBezTo>
                    <a:cubicBezTo>
                      <a:pt x="23472" y="61790"/>
                      <a:pt x="25313" y="63785"/>
                      <a:pt x="26694" y="66392"/>
                    </a:cubicBezTo>
                    <a:cubicBezTo>
                      <a:pt x="28074" y="69000"/>
                      <a:pt x="29761" y="71148"/>
                      <a:pt x="31296" y="73602"/>
                    </a:cubicBezTo>
                    <a:cubicBezTo>
                      <a:pt x="32829" y="76057"/>
                      <a:pt x="25620" y="84033"/>
                      <a:pt x="27154" y="86488"/>
                    </a:cubicBezTo>
                    <a:cubicBezTo>
                      <a:pt x="28688" y="88942"/>
                      <a:pt x="33750" y="89249"/>
                      <a:pt x="35284" y="91550"/>
                    </a:cubicBezTo>
                    <a:cubicBezTo>
                      <a:pt x="36818" y="93851"/>
                      <a:pt x="44488" y="91550"/>
                      <a:pt x="46176" y="94465"/>
                    </a:cubicBezTo>
                    <a:cubicBezTo>
                      <a:pt x="47863" y="97379"/>
                      <a:pt x="46176" y="101368"/>
                      <a:pt x="48323" y="103669"/>
                    </a:cubicBezTo>
                    <a:cubicBezTo>
                      <a:pt x="50471" y="105970"/>
                      <a:pt x="50011" y="109805"/>
                      <a:pt x="51851" y="111952"/>
                    </a:cubicBezTo>
                    <a:cubicBezTo>
                      <a:pt x="53692" y="114100"/>
                      <a:pt x="57987" y="114560"/>
                      <a:pt x="59828" y="116555"/>
                    </a:cubicBezTo>
                    <a:cubicBezTo>
                      <a:pt x="61669" y="118549"/>
                      <a:pt x="60902" y="123764"/>
                      <a:pt x="62743" y="125759"/>
                    </a:cubicBezTo>
                    <a:cubicBezTo>
                      <a:pt x="64584" y="127753"/>
                      <a:pt x="67038" y="130361"/>
                      <a:pt x="68879" y="132201"/>
                    </a:cubicBezTo>
                    <a:cubicBezTo>
                      <a:pt x="70566" y="129629"/>
                      <a:pt x="71916" y="126843"/>
                      <a:pt x="72867" y="123918"/>
                    </a:cubicBezTo>
                    <a:cubicBezTo>
                      <a:pt x="74094" y="121310"/>
                      <a:pt x="72867" y="118089"/>
                      <a:pt x="73788" y="114867"/>
                    </a:cubicBezTo>
                    <a:cubicBezTo>
                      <a:pt x="74555" y="112106"/>
                      <a:pt x="75061" y="109282"/>
                      <a:pt x="75322" y="106430"/>
                    </a:cubicBezTo>
                    <a:cubicBezTo>
                      <a:pt x="75322" y="103515"/>
                      <a:pt x="80691" y="101214"/>
                      <a:pt x="80997" y="98146"/>
                    </a:cubicBezTo>
                    <a:cubicBezTo>
                      <a:pt x="81304" y="95078"/>
                      <a:pt x="88974" y="92317"/>
                      <a:pt x="89128" y="89249"/>
                    </a:cubicBezTo>
                    <a:cubicBezTo>
                      <a:pt x="89281" y="86181"/>
                      <a:pt x="89128" y="82653"/>
                      <a:pt x="89128" y="79585"/>
                    </a:cubicBezTo>
                    <a:cubicBezTo>
                      <a:pt x="89128" y="76517"/>
                      <a:pt x="73788" y="74369"/>
                      <a:pt x="73788" y="71148"/>
                    </a:cubicBezTo>
                    <a:cubicBezTo>
                      <a:pt x="73788" y="67926"/>
                      <a:pt x="78696" y="64858"/>
                      <a:pt x="78236" y="61790"/>
                    </a:cubicBezTo>
                    <a:cubicBezTo>
                      <a:pt x="77776" y="58722"/>
                      <a:pt x="82071" y="54887"/>
                      <a:pt x="81611" y="51973"/>
                    </a:cubicBezTo>
                    <a:cubicBezTo>
                      <a:pt x="81151" y="49058"/>
                      <a:pt x="69646" y="48291"/>
                      <a:pt x="69032" y="45376"/>
                    </a:cubicBezTo>
                    <a:cubicBezTo>
                      <a:pt x="68419" y="42462"/>
                      <a:pt x="67191" y="40007"/>
                      <a:pt x="66271" y="37093"/>
                    </a:cubicBezTo>
                    <a:cubicBezTo>
                      <a:pt x="65351" y="34178"/>
                      <a:pt x="79464" y="25894"/>
                      <a:pt x="78390" y="23133"/>
                    </a:cubicBezTo>
                    <a:cubicBezTo>
                      <a:pt x="77316" y="20372"/>
                      <a:pt x="64277" y="23133"/>
                      <a:pt x="63050" y="19912"/>
                    </a:cubicBezTo>
                    <a:cubicBezTo>
                      <a:pt x="61822" y="16690"/>
                      <a:pt x="61976" y="13929"/>
                      <a:pt x="60288" y="11475"/>
                    </a:cubicBezTo>
                    <a:cubicBezTo>
                      <a:pt x="58770" y="9011"/>
                      <a:pt x="57067" y="6653"/>
                      <a:pt x="55226" y="4418"/>
                    </a:cubicBezTo>
                    <a:cubicBezTo>
                      <a:pt x="52925" y="2117"/>
                      <a:pt x="48170" y="5646"/>
                      <a:pt x="45715" y="4418"/>
                    </a:cubicBezTo>
                    <a:cubicBezTo>
                      <a:pt x="43261" y="3191"/>
                      <a:pt x="42647" y="737"/>
                      <a:pt x="40193" y="123"/>
                    </a:cubicBezTo>
                    <a:cubicBezTo>
                      <a:pt x="37738" y="-490"/>
                      <a:pt x="37278" y="1350"/>
                      <a:pt x="34670" y="2117"/>
                    </a:cubicBezTo>
                    <a:cubicBezTo>
                      <a:pt x="32063" y="2884"/>
                      <a:pt x="32523" y="3038"/>
                      <a:pt x="30222" y="4879"/>
                    </a:cubicBezTo>
                    <a:cubicBezTo>
                      <a:pt x="27921" y="6719"/>
                      <a:pt x="21938" y="3498"/>
                      <a:pt x="20251" y="5952"/>
                    </a:cubicBezTo>
                    <a:cubicBezTo>
                      <a:pt x="18195" y="8022"/>
                      <a:pt x="16354" y="10283"/>
                      <a:pt x="14728" y="12702"/>
                    </a:cubicBezTo>
                    <a:cubicBezTo>
                      <a:pt x="13501" y="15463"/>
                      <a:pt x="8746" y="16997"/>
                      <a:pt x="7825" y="19605"/>
                    </a:cubicBezTo>
                    <a:cubicBezTo>
                      <a:pt x="6905" y="22213"/>
                      <a:pt x="12427" y="27582"/>
                      <a:pt x="11814" y="30036"/>
                    </a:cubicBezTo>
                    <a:cubicBezTo>
                      <a:pt x="10433" y="34792"/>
                      <a:pt x="-152" y="33565"/>
                      <a:pt x="2" y="37860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AC163360-0F6A-440D-A980-073FBBEDA53D}"/>
                  </a:ext>
                </a:extLst>
              </p:cNvPr>
              <p:cNvSpPr/>
              <p:nvPr/>
            </p:nvSpPr>
            <p:spPr>
              <a:xfrm>
                <a:off x="1632850" y="1297216"/>
                <a:ext cx="278272" cy="303915"/>
              </a:xfrm>
              <a:custGeom>
                <a:avLst/>
                <a:gdLst>
                  <a:gd name="connsiteX0" fmla="*/ 278273 w 278272"/>
                  <a:gd name="connsiteY0" fmla="*/ 70419 h 303915"/>
                  <a:gd name="connsiteX1" fmla="*/ 271830 w 278272"/>
                  <a:gd name="connsiteY1" fmla="*/ 76708 h 303915"/>
                  <a:gd name="connsiteX2" fmla="*/ 264007 w 278272"/>
                  <a:gd name="connsiteY2" fmla="*/ 81157 h 303915"/>
                  <a:gd name="connsiteX3" fmla="*/ 255723 w 278272"/>
                  <a:gd name="connsiteY3" fmla="*/ 84839 h 303915"/>
                  <a:gd name="connsiteX4" fmla="*/ 248973 w 278272"/>
                  <a:gd name="connsiteY4" fmla="*/ 91128 h 303915"/>
                  <a:gd name="connsiteX5" fmla="*/ 239463 w 278272"/>
                  <a:gd name="connsiteY5" fmla="*/ 92662 h 303915"/>
                  <a:gd name="connsiteX6" fmla="*/ 231486 w 278272"/>
                  <a:gd name="connsiteY6" fmla="*/ 96651 h 303915"/>
                  <a:gd name="connsiteX7" fmla="*/ 224736 w 278272"/>
                  <a:gd name="connsiteY7" fmla="*/ 103093 h 303915"/>
                  <a:gd name="connsiteX8" fmla="*/ 216299 w 278272"/>
                  <a:gd name="connsiteY8" fmla="*/ 106468 h 303915"/>
                  <a:gd name="connsiteX9" fmla="*/ 209396 w 278272"/>
                  <a:gd name="connsiteY9" fmla="*/ 113064 h 303915"/>
                  <a:gd name="connsiteX10" fmla="*/ 200192 w 278272"/>
                  <a:gd name="connsiteY10" fmla="*/ 114598 h 303915"/>
                  <a:gd name="connsiteX11" fmla="*/ 192061 w 278272"/>
                  <a:gd name="connsiteY11" fmla="*/ 118894 h 303915"/>
                  <a:gd name="connsiteX12" fmla="*/ 182397 w 278272"/>
                  <a:gd name="connsiteY12" fmla="*/ 118894 h 303915"/>
                  <a:gd name="connsiteX13" fmla="*/ 175341 w 278272"/>
                  <a:gd name="connsiteY13" fmla="*/ 125643 h 303915"/>
                  <a:gd name="connsiteX14" fmla="*/ 165523 w 278272"/>
                  <a:gd name="connsiteY14" fmla="*/ 125643 h 303915"/>
                  <a:gd name="connsiteX15" fmla="*/ 157546 w 278272"/>
                  <a:gd name="connsiteY15" fmla="*/ 130245 h 303915"/>
                  <a:gd name="connsiteX16" fmla="*/ 148342 w 278272"/>
                  <a:gd name="connsiteY16" fmla="*/ 132700 h 303915"/>
                  <a:gd name="connsiteX17" fmla="*/ 151717 w 278272"/>
                  <a:gd name="connsiteY17" fmla="*/ 123496 h 303915"/>
                  <a:gd name="connsiteX18" fmla="*/ 156626 w 278272"/>
                  <a:gd name="connsiteY18" fmla="*/ 115672 h 303915"/>
                  <a:gd name="connsiteX19" fmla="*/ 161995 w 278272"/>
                  <a:gd name="connsiteY19" fmla="*/ 108156 h 303915"/>
                  <a:gd name="connsiteX20" fmla="*/ 170739 w 278272"/>
                  <a:gd name="connsiteY20" fmla="*/ 103093 h 303915"/>
                  <a:gd name="connsiteX21" fmla="*/ 175494 w 278272"/>
                  <a:gd name="connsiteY21" fmla="*/ 95270 h 303915"/>
                  <a:gd name="connsiteX22" fmla="*/ 179636 w 278272"/>
                  <a:gd name="connsiteY22" fmla="*/ 90054 h 303915"/>
                  <a:gd name="connsiteX23" fmla="*/ 173807 w 278272"/>
                  <a:gd name="connsiteY23" fmla="*/ 93276 h 303915"/>
                  <a:gd name="connsiteX24" fmla="*/ 165216 w 278272"/>
                  <a:gd name="connsiteY24" fmla="*/ 96497 h 303915"/>
                  <a:gd name="connsiteX25" fmla="*/ 157700 w 278272"/>
                  <a:gd name="connsiteY25" fmla="*/ 101713 h 303915"/>
                  <a:gd name="connsiteX26" fmla="*/ 148956 w 278272"/>
                  <a:gd name="connsiteY26" fmla="*/ 104781 h 303915"/>
                  <a:gd name="connsiteX27" fmla="*/ 140979 w 278272"/>
                  <a:gd name="connsiteY27" fmla="*/ 109076 h 303915"/>
                  <a:gd name="connsiteX28" fmla="*/ 133155 w 278272"/>
                  <a:gd name="connsiteY28" fmla="*/ 113678 h 303915"/>
                  <a:gd name="connsiteX29" fmla="*/ 125485 w 278272"/>
                  <a:gd name="connsiteY29" fmla="*/ 118740 h 303915"/>
                  <a:gd name="connsiteX30" fmla="*/ 117508 w 278272"/>
                  <a:gd name="connsiteY30" fmla="*/ 123189 h 303915"/>
                  <a:gd name="connsiteX31" fmla="*/ 108611 w 278272"/>
                  <a:gd name="connsiteY31" fmla="*/ 125797 h 303915"/>
                  <a:gd name="connsiteX32" fmla="*/ 99254 w 278272"/>
                  <a:gd name="connsiteY32" fmla="*/ 127484 h 303915"/>
                  <a:gd name="connsiteX33" fmla="*/ 90970 w 278272"/>
                  <a:gd name="connsiteY33" fmla="*/ 131626 h 303915"/>
                  <a:gd name="connsiteX34" fmla="*/ 84988 w 278272"/>
                  <a:gd name="connsiteY34" fmla="*/ 140370 h 303915"/>
                  <a:gd name="connsiteX35" fmla="*/ 75783 w 278272"/>
                  <a:gd name="connsiteY35" fmla="*/ 142211 h 303915"/>
                  <a:gd name="connsiteX36" fmla="*/ 66733 w 278272"/>
                  <a:gd name="connsiteY36" fmla="*/ 143898 h 303915"/>
                  <a:gd name="connsiteX37" fmla="*/ 59063 w 278272"/>
                  <a:gd name="connsiteY37" fmla="*/ 150494 h 303915"/>
                  <a:gd name="connsiteX38" fmla="*/ 52160 w 278272"/>
                  <a:gd name="connsiteY38" fmla="*/ 150648 h 303915"/>
                  <a:gd name="connsiteX39" fmla="*/ 46024 w 278272"/>
                  <a:gd name="connsiteY39" fmla="*/ 157397 h 303915"/>
                  <a:gd name="connsiteX40" fmla="*/ 50165 w 278272"/>
                  <a:gd name="connsiteY40" fmla="*/ 166908 h 303915"/>
                  <a:gd name="connsiteX41" fmla="*/ 49245 w 278272"/>
                  <a:gd name="connsiteY41" fmla="*/ 175959 h 303915"/>
                  <a:gd name="connsiteX42" fmla="*/ 49245 w 278272"/>
                  <a:gd name="connsiteY42" fmla="*/ 185163 h 303915"/>
                  <a:gd name="connsiteX43" fmla="*/ 51700 w 278272"/>
                  <a:gd name="connsiteY43" fmla="*/ 194214 h 303915"/>
                  <a:gd name="connsiteX44" fmla="*/ 51700 w 278272"/>
                  <a:gd name="connsiteY44" fmla="*/ 203264 h 303915"/>
                  <a:gd name="connsiteX45" fmla="*/ 52927 w 278272"/>
                  <a:gd name="connsiteY45" fmla="*/ 212315 h 303915"/>
                  <a:gd name="connsiteX46" fmla="*/ 54000 w 278272"/>
                  <a:gd name="connsiteY46" fmla="*/ 221519 h 303915"/>
                  <a:gd name="connsiteX47" fmla="*/ 52313 w 278272"/>
                  <a:gd name="connsiteY47" fmla="*/ 230876 h 303915"/>
                  <a:gd name="connsiteX48" fmla="*/ 52313 w 278272"/>
                  <a:gd name="connsiteY48" fmla="*/ 240081 h 303915"/>
                  <a:gd name="connsiteX49" fmla="*/ 52313 w 278272"/>
                  <a:gd name="connsiteY49" fmla="*/ 249438 h 303915"/>
                  <a:gd name="connsiteX50" fmla="*/ 55995 w 278272"/>
                  <a:gd name="connsiteY50" fmla="*/ 258182 h 303915"/>
                  <a:gd name="connsiteX51" fmla="*/ 58909 w 278272"/>
                  <a:gd name="connsiteY51" fmla="*/ 267079 h 303915"/>
                  <a:gd name="connsiteX52" fmla="*/ 56762 w 278272"/>
                  <a:gd name="connsiteY52" fmla="*/ 276743 h 303915"/>
                  <a:gd name="connsiteX53" fmla="*/ 57682 w 278272"/>
                  <a:gd name="connsiteY53" fmla="*/ 285794 h 303915"/>
                  <a:gd name="connsiteX54" fmla="*/ 61670 w 278272"/>
                  <a:gd name="connsiteY54" fmla="*/ 294385 h 303915"/>
                  <a:gd name="connsiteX55" fmla="*/ 61670 w 278272"/>
                  <a:gd name="connsiteY55" fmla="*/ 300827 h 303915"/>
                  <a:gd name="connsiteX56" fmla="*/ 53694 w 278272"/>
                  <a:gd name="connsiteY56" fmla="*/ 303895 h 303915"/>
                  <a:gd name="connsiteX57" fmla="*/ 44950 w 278272"/>
                  <a:gd name="connsiteY57" fmla="*/ 298680 h 303915"/>
                  <a:gd name="connsiteX58" fmla="*/ 35592 w 278272"/>
                  <a:gd name="connsiteY58" fmla="*/ 298680 h 303915"/>
                  <a:gd name="connsiteX59" fmla="*/ 26235 w 278272"/>
                  <a:gd name="connsiteY59" fmla="*/ 297759 h 303915"/>
                  <a:gd name="connsiteX60" fmla="*/ 19179 w 278272"/>
                  <a:gd name="connsiteY60" fmla="*/ 291163 h 303915"/>
                  <a:gd name="connsiteX61" fmla="*/ 12736 w 278272"/>
                  <a:gd name="connsiteY61" fmla="*/ 285794 h 303915"/>
                  <a:gd name="connsiteX62" fmla="*/ 5065 w 278272"/>
                  <a:gd name="connsiteY62" fmla="*/ 279965 h 303915"/>
                  <a:gd name="connsiteX63" fmla="*/ 5065 w 278272"/>
                  <a:gd name="connsiteY63" fmla="*/ 271068 h 303915"/>
                  <a:gd name="connsiteX64" fmla="*/ 7673 w 278272"/>
                  <a:gd name="connsiteY64" fmla="*/ 261864 h 303915"/>
                  <a:gd name="connsiteX65" fmla="*/ 5679 w 278272"/>
                  <a:gd name="connsiteY65" fmla="*/ 253273 h 303915"/>
                  <a:gd name="connsiteX66" fmla="*/ 1691 w 278272"/>
                  <a:gd name="connsiteY66" fmla="*/ 244836 h 303915"/>
                  <a:gd name="connsiteX67" fmla="*/ 2458 w 278272"/>
                  <a:gd name="connsiteY67" fmla="*/ 235939 h 303915"/>
                  <a:gd name="connsiteX68" fmla="*/ 5065 w 278272"/>
                  <a:gd name="connsiteY68" fmla="*/ 227041 h 303915"/>
                  <a:gd name="connsiteX69" fmla="*/ 4145 w 278272"/>
                  <a:gd name="connsiteY69" fmla="*/ 218298 h 303915"/>
                  <a:gd name="connsiteX70" fmla="*/ 4145 w 278272"/>
                  <a:gd name="connsiteY70" fmla="*/ 209554 h 303915"/>
                  <a:gd name="connsiteX71" fmla="*/ 5219 w 278272"/>
                  <a:gd name="connsiteY71" fmla="*/ 200810 h 303915"/>
                  <a:gd name="connsiteX72" fmla="*/ 157 w 278272"/>
                  <a:gd name="connsiteY72" fmla="*/ 192066 h 303915"/>
                  <a:gd name="connsiteX73" fmla="*/ 1844 w 278272"/>
                  <a:gd name="connsiteY73" fmla="*/ 183169 h 303915"/>
                  <a:gd name="connsiteX74" fmla="*/ 464 w 278272"/>
                  <a:gd name="connsiteY74" fmla="*/ 174425 h 303915"/>
                  <a:gd name="connsiteX75" fmla="*/ 464 w 278272"/>
                  <a:gd name="connsiteY75" fmla="*/ 165528 h 303915"/>
                  <a:gd name="connsiteX76" fmla="*/ 4912 w 278272"/>
                  <a:gd name="connsiteY76" fmla="*/ 156937 h 303915"/>
                  <a:gd name="connsiteX77" fmla="*/ 4912 w 278272"/>
                  <a:gd name="connsiteY77" fmla="*/ 148193 h 303915"/>
                  <a:gd name="connsiteX78" fmla="*/ 3 w 278272"/>
                  <a:gd name="connsiteY78" fmla="*/ 139143 h 303915"/>
                  <a:gd name="connsiteX79" fmla="*/ 1077 w 278272"/>
                  <a:gd name="connsiteY79" fmla="*/ 130399 h 303915"/>
                  <a:gd name="connsiteX80" fmla="*/ 3378 w 278272"/>
                  <a:gd name="connsiteY80" fmla="*/ 121808 h 303915"/>
                  <a:gd name="connsiteX81" fmla="*/ 4452 w 278272"/>
                  <a:gd name="connsiteY81" fmla="*/ 112758 h 303915"/>
                  <a:gd name="connsiteX82" fmla="*/ 10741 w 278272"/>
                  <a:gd name="connsiteY82" fmla="*/ 105701 h 303915"/>
                  <a:gd name="connsiteX83" fmla="*/ 12889 w 278272"/>
                  <a:gd name="connsiteY83" fmla="*/ 96804 h 303915"/>
                  <a:gd name="connsiteX84" fmla="*/ 18872 w 278272"/>
                  <a:gd name="connsiteY84" fmla="*/ 89901 h 303915"/>
                  <a:gd name="connsiteX85" fmla="*/ 24547 w 278272"/>
                  <a:gd name="connsiteY85" fmla="*/ 82998 h 303915"/>
                  <a:gd name="connsiteX86" fmla="*/ 27462 w 278272"/>
                  <a:gd name="connsiteY86" fmla="*/ 74254 h 303915"/>
                  <a:gd name="connsiteX87" fmla="*/ 34212 w 278272"/>
                  <a:gd name="connsiteY87" fmla="*/ 68118 h 303915"/>
                  <a:gd name="connsiteX88" fmla="*/ 37587 w 278272"/>
                  <a:gd name="connsiteY88" fmla="*/ 59527 h 303915"/>
                  <a:gd name="connsiteX89" fmla="*/ 43876 w 278272"/>
                  <a:gd name="connsiteY89" fmla="*/ 53085 h 303915"/>
                  <a:gd name="connsiteX90" fmla="*/ 51239 w 278272"/>
                  <a:gd name="connsiteY90" fmla="*/ 47716 h 303915"/>
                  <a:gd name="connsiteX91" fmla="*/ 54154 w 278272"/>
                  <a:gd name="connsiteY91" fmla="*/ 38205 h 303915"/>
                  <a:gd name="connsiteX92" fmla="*/ 60597 w 278272"/>
                  <a:gd name="connsiteY92" fmla="*/ 31608 h 303915"/>
                  <a:gd name="connsiteX93" fmla="*/ 69647 w 278272"/>
                  <a:gd name="connsiteY93" fmla="*/ 28387 h 303915"/>
                  <a:gd name="connsiteX94" fmla="*/ 77011 w 278272"/>
                  <a:gd name="connsiteY94" fmla="*/ 23478 h 303915"/>
                  <a:gd name="connsiteX95" fmla="*/ 82380 w 278272"/>
                  <a:gd name="connsiteY95" fmla="*/ 15348 h 303915"/>
                  <a:gd name="connsiteX96" fmla="*/ 90050 w 278272"/>
                  <a:gd name="connsiteY96" fmla="*/ 10439 h 303915"/>
                  <a:gd name="connsiteX97" fmla="*/ 97873 w 278272"/>
                  <a:gd name="connsiteY97" fmla="*/ 5837 h 303915"/>
                  <a:gd name="connsiteX98" fmla="*/ 107538 w 278272"/>
                  <a:gd name="connsiteY98" fmla="*/ 5837 h 303915"/>
                  <a:gd name="connsiteX99" fmla="*/ 115361 w 278272"/>
                  <a:gd name="connsiteY99" fmla="*/ 621 h 303915"/>
                  <a:gd name="connsiteX100" fmla="*/ 124565 w 278272"/>
                  <a:gd name="connsiteY100" fmla="*/ 621 h 303915"/>
                  <a:gd name="connsiteX101" fmla="*/ 133769 w 278272"/>
                  <a:gd name="connsiteY101" fmla="*/ 2002 h 303915"/>
                  <a:gd name="connsiteX102" fmla="*/ 142513 w 278272"/>
                  <a:gd name="connsiteY102" fmla="*/ 2002 h 303915"/>
                  <a:gd name="connsiteX103" fmla="*/ 151564 w 278272"/>
                  <a:gd name="connsiteY103" fmla="*/ 8 h 303915"/>
                  <a:gd name="connsiteX104" fmla="*/ 160614 w 278272"/>
                  <a:gd name="connsiteY104" fmla="*/ 1235 h 303915"/>
                  <a:gd name="connsiteX105" fmla="*/ 169818 w 278272"/>
                  <a:gd name="connsiteY105" fmla="*/ 1235 h 303915"/>
                  <a:gd name="connsiteX106" fmla="*/ 178716 w 278272"/>
                  <a:gd name="connsiteY106" fmla="*/ 2922 h 303915"/>
                  <a:gd name="connsiteX107" fmla="*/ 187613 w 278272"/>
                  <a:gd name="connsiteY107" fmla="*/ 5377 h 303915"/>
                  <a:gd name="connsiteX108" fmla="*/ 196817 w 278272"/>
                  <a:gd name="connsiteY108" fmla="*/ 5377 h 303915"/>
                  <a:gd name="connsiteX109" fmla="*/ 206328 w 278272"/>
                  <a:gd name="connsiteY109" fmla="*/ 5377 h 303915"/>
                  <a:gd name="connsiteX110" fmla="*/ 214151 w 278272"/>
                  <a:gd name="connsiteY110" fmla="*/ 10746 h 303915"/>
                  <a:gd name="connsiteX111" fmla="*/ 223049 w 278272"/>
                  <a:gd name="connsiteY111" fmla="*/ 13354 h 303915"/>
                  <a:gd name="connsiteX112" fmla="*/ 230719 w 278272"/>
                  <a:gd name="connsiteY112" fmla="*/ 18263 h 303915"/>
                  <a:gd name="connsiteX113" fmla="*/ 240229 w 278272"/>
                  <a:gd name="connsiteY113" fmla="*/ 20257 h 303915"/>
                  <a:gd name="connsiteX114" fmla="*/ 247439 w 278272"/>
                  <a:gd name="connsiteY114" fmla="*/ 26086 h 303915"/>
                  <a:gd name="connsiteX115" fmla="*/ 253575 w 278272"/>
                  <a:gd name="connsiteY115" fmla="*/ 33296 h 303915"/>
                  <a:gd name="connsiteX116" fmla="*/ 258791 w 278272"/>
                  <a:gd name="connsiteY116" fmla="*/ 40813 h 303915"/>
                  <a:gd name="connsiteX117" fmla="*/ 267228 w 278272"/>
                  <a:gd name="connsiteY117" fmla="*/ 45721 h 303915"/>
                  <a:gd name="connsiteX118" fmla="*/ 269529 w 278272"/>
                  <a:gd name="connsiteY118" fmla="*/ 54925 h 303915"/>
                  <a:gd name="connsiteX119" fmla="*/ 276892 w 278272"/>
                  <a:gd name="connsiteY119" fmla="*/ 61215 h 303915"/>
                  <a:gd name="connsiteX120" fmla="*/ 278273 w 278272"/>
                  <a:gd name="connsiteY120" fmla="*/ 70419 h 303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278272" h="303915">
                    <a:moveTo>
                      <a:pt x="278273" y="70419"/>
                    </a:moveTo>
                    <a:cubicBezTo>
                      <a:pt x="276279" y="72665"/>
                      <a:pt x="274131" y="74766"/>
                      <a:pt x="271830" y="76708"/>
                    </a:cubicBezTo>
                    <a:cubicBezTo>
                      <a:pt x="269299" y="78322"/>
                      <a:pt x="266691" y="79807"/>
                      <a:pt x="264007" y="81157"/>
                    </a:cubicBezTo>
                    <a:cubicBezTo>
                      <a:pt x="261552" y="82691"/>
                      <a:pt x="258331" y="83305"/>
                      <a:pt x="255723" y="84839"/>
                    </a:cubicBezTo>
                    <a:cubicBezTo>
                      <a:pt x="253115" y="86373"/>
                      <a:pt x="251734" y="89747"/>
                      <a:pt x="248973" y="91128"/>
                    </a:cubicBezTo>
                    <a:cubicBezTo>
                      <a:pt x="246212" y="92509"/>
                      <a:pt x="242224" y="91128"/>
                      <a:pt x="239463" y="92662"/>
                    </a:cubicBezTo>
                    <a:lnTo>
                      <a:pt x="231486" y="96651"/>
                    </a:lnTo>
                    <a:cubicBezTo>
                      <a:pt x="228878" y="98031"/>
                      <a:pt x="227344" y="101713"/>
                      <a:pt x="224736" y="103093"/>
                    </a:cubicBezTo>
                    <a:cubicBezTo>
                      <a:pt x="222128" y="104474"/>
                      <a:pt x="219060" y="105241"/>
                      <a:pt x="216299" y="106468"/>
                    </a:cubicBezTo>
                    <a:cubicBezTo>
                      <a:pt x="213538" y="107695"/>
                      <a:pt x="212157" y="111837"/>
                      <a:pt x="209396" y="113064"/>
                    </a:cubicBezTo>
                    <a:cubicBezTo>
                      <a:pt x="206635" y="114292"/>
                      <a:pt x="202800" y="113064"/>
                      <a:pt x="200192" y="114598"/>
                    </a:cubicBezTo>
                    <a:cubicBezTo>
                      <a:pt x="197584" y="116132"/>
                      <a:pt x="194823" y="117820"/>
                      <a:pt x="192061" y="118894"/>
                    </a:cubicBezTo>
                    <a:cubicBezTo>
                      <a:pt x="189300" y="119967"/>
                      <a:pt x="185158" y="118894"/>
                      <a:pt x="182397" y="118894"/>
                    </a:cubicBezTo>
                    <a:cubicBezTo>
                      <a:pt x="179636" y="118894"/>
                      <a:pt x="177949" y="124723"/>
                      <a:pt x="175341" y="125643"/>
                    </a:cubicBezTo>
                    <a:cubicBezTo>
                      <a:pt x="172733" y="126564"/>
                      <a:pt x="168131" y="123956"/>
                      <a:pt x="165523" y="125643"/>
                    </a:cubicBezTo>
                    <a:cubicBezTo>
                      <a:pt x="162915" y="127331"/>
                      <a:pt x="160154" y="129632"/>
                      <a:pt x="157546" y="130245"/>
                    </a:cubicBezTo>
                    <a:cubicBezTo>
                      <a:pt x="154938" y="130859"/>
                      <a:pt x="150796" y="132393"/>
                      <a:pt x="148342" y="132700"/>
                    </a:cubicBezTo>
                    <a:cubicBezTo>
                      <a:pt x="149247" y="129555"/>
                      <a:pt x="150367" y="126479"/>
                      <a:pt x="151717" y="123496"/>
                    </a:cubicBezTo>
                    <a:lnTo>
                      <a:pt x="156626" y="115672"/>
                    </a:lnTo>
                    <a:lnTo>
                      <a:pt x="161995" y="108156"/>
                    </a:lnTo>
                    <a:cubicBezTo>
                      <a:pt x="163836" y="105701"/>
                      <a:pt x="168898" y="105548"/>
                      <a:pt x="170739" y="103093"/>
                    </a:cubicBezTo>
                    <a:cubicBezTo>
                      <a:pt x="172580" y="100639"/>
                      <a:pt x="173500" y="97418"/>
                      <a:pt x="175494" y="95270"/>
                    </a:cubicBezTo>
                    <a:cubicBezTo>
                      <a:pt x="177488" y="93122"/>
                      <a:pt x="177795" y="92049"/>
                      <a:pt x="179636" y="90054"/>
                    </a:cubicBezTo>
                    <a:cubicBezTo>
                      <a:pt x="177028" y="91282"/>
                      <a:pt x="176721" y="91895"/>
                      <a:pt x="173807" y="93276"/>
                    </a:cubicBezTo>
                    <a:cubicBezTo>
                      <a:pt x="170892" y="94656"/>
                      <a:pt x="168131" y="95117"/>
                      <a:pt x="165216" y="96497"/>
                    </a:cubicBezTo>
                    <a:cubicBezTo>
                      <a:pt x="162302" y="97878"/>
                      <a:pt x="160614" y="100332"/>
                      <a:pt x="157700" y="101713"/>
                    </a:cubicBezTo>
                    <a:cubicBezTo>
                      <a:pt x="154785" y="103093"/>
                      <a:pt x="151717" y="103247"/>
                      <a:pt x="148956" y="104781"/>
                    </a:cubicBezTo>
                    <a:lnTo>
                      <a:pt x="140979" y="109076"/>
                    </a:lnTo>
                    <a:cubicBezTo>
                      <a:pt x="138371" y="110457"/>
                      <a:pt x="135917" y="112297"/>
                      <a:pt x="133155" y="113678"/>
                    </a:cubicBezTo>
                    <a:cubicBezTo>
                      <a:pt x="130394" y="115059"/>
                      <a:pt x="128247" y="117360"/>
                      <a:pt x="125485" y="118740"/>
                    </a:cubicBezTo>
                    <a:lnTo>
                      <a:pt x="117508" y="123189"/>
                    </a:lnTo>
                    <a:cubicBezTo>
                      <a:pt x="114747" y="124570"/>
                      <a:pt x="111373" y="124416"/>
                      <a:pt x="108611" y="125797"/>
                    </a:cubicBezTo>
                    <a:cubicBezTo>
                      <a:pt x="105850" y="127177"/>
                      <a:pt x="101862" y="125797"/>
                      <a:pt x="99254" y="127484"/>
                    </a:cubicBezTo>
                    <a:cubicBezTo>
                      <a:pt x="96646" y="129172"/>
                      <a:pt x="93732" y="130399"/>
                      <a:pt x="90970" y="131626"/>
                    </a:cubicBezTo>
                    <a:cubicBezTo>
                      <a:pt x="88209" y="132853"/>
                      <a:pt x="87749" y="139143"/>
                      <a:pt x="84988" y="140370"/>
                    </a:cubicBezTo>
                    <a:cubicBezTo>
                      <a:pt x="82226" y="141597"/>
                      <a:pt x="78545" y="141137"/>
                      <a:pt x="75783" y="142211"/>
                    </a:cubicBezTo>
                    <a:cubicBezTo>
                      <a:pt x="73022" y="143284"/>
                      <a:pt x="69341" y="142211"/>
                      <a:pt x="66733" y="143898"/>
                    </a:cubicBezTo>
                    <a:cubicBezTo>
                      <a:pt x="64125" y="145585"/>
                      <a:pt x="61824" y="149881"/>
                      <a:pt x="59063" y="150494"/>
                    </a:cubicBezTo>
                    <a:cubicBezTo>
                      <a:pt x="56777" y="150881"/>
                      <a:pt x="54461" y="150933"/>
                      <a:pt x="52160" y="150648"/>
                    </a:cubicBezTo>
                    <a:cubicBezTo>
                      <a:pt x="52160" y="153409"/>
                      <a:pt x="46330" y="154176"/>
                      <a:pt x="46024" y="157397"/>
                    </a:cubicBezTo>
                    <a:cubicBezTo>
                      <a:pt x="45717" y="160619"/>
                      <a:pt x="50319" y="163687"/>
                      <a:pt x="50165" y="166908"/>
                    </a:cubicBezTo>
                    <a:cubicBezTo>
                      <a:pt x="50012" y="170130"/>
                      <a:pt x="49245" y="172891"/>
                      <a:pt x="49245" y="175959"/>
                    </a:cubicBezTo>
                    <a:cubicBezTo>
                      <a:pt x="49245" y="179027"/>
                      <a:pt x="49245" y="181942"/>
                      <a:pt x="49245" y="185163"/>
                    </a:cubicBezTo>
                    <a:cubicBezTo>
                      <a:pt x="49245" y="188384"/>
                      <a:pt x="51546" y="191146"/>
                      <a:pt x="51700" y="194214"/>
                    </a:cubicBezTo>
                    <a:cubicBezTo>
                      <a:pt x="51853" y="197282"/>
                      <a:pt x="51700" y="200196"/>
                      <a:pt x="51700" y="203264"/>
                    </a:cubicBezTo>
                    <a:cubicBezTo>
                      <a:pt x="51700" y="206332"/>
                      <a:pt x="52773" y="209247"/>
                      <a:pt x="52927" y="212315"/>
                    </a:cubicBezTo>
                    <a:cubicBezTo>
                      <a:pt x="53080" y="215383"/>
                      <a:pt x="53694" y="218451"/>
                      <a:pt x="54000" y="221519"/>
                    </a:cubicBezTo>
                    <a:cubicBezTo>
                      <a:pt x="54307" y="224587"/>
                      <a:pt x="52006" y="227808"/>
                      <a:pt x="52313" y="230876"/>
                    </a:cubicBezTo>
                    <a:cubicBezTo>
                      <a:pt x="52620" y="233945"/>
                      <a:pt x="52313" y="237013"/>
                      <a:pt x="52313" y="240081"/>
                    </a:cubicBezTo>
                    <a:cubicBezTo>
                      <a:pt x="52313" y="243149"/>
                      <a:pt x="52313" y="246370"/>
                      <a:pt x="52313" y="249438"/>
                    </a:cubicBezTo>
                    <a:cubicBezTo>
                      <a:pt x="52313" y="252506"/>
                      <a:pt x="55688" y="255114"/>
                      <a:pt x="55995" y="258182"/>
                    </a:cubicBezTo>
                    <a:cubicBezTo>
                      <a:pt x="56302" y="261250"/>
                      <a:pt x="58449" y="264011"/>
                      <a:pt x="58909" y="267079"/>
                    </a:cubicBezTo>
                    <a:cubicBezTo>
                      <a:pt x="59370" y="270147"/>
                      <a:pt x="56148" y="273829"/>
                      <a:pt x="56762" y="276743"/>
                    </a:cubicBezTo>
                    <a:cubicBezTo>
                      <a:pt x="57375" y="279658"/>
                      <a:pt x="56762" y="283033"/>
                      <a:pt x="57682" y="285794"/>
                    </a:cubicBezTo>
                    <a:cubicBezTo>
                      <a:pt x="58603" y="288555"/>
                      <a:pt x="61210" y="291777"/>
                      <a:pt x="61670" y="294385"/>
                    </a:cubicBezTo>
                    <a:cubicBezTo>
                      <a:pt x="62131" y="296992"/>
                      <a:pt x="60750" y="298833"/>
                      <a:pt x="61670" y="300827"/>
                    </a:cubicBezTo>
                    <a:cubicBezTo>
                      <a:pt x="58449" y="300827"/>
                      <a:pt x="56608" y="304202"/>
                      <a:pt x="53694" y="303895"/>
                    </a:cubicBezTo>
                    <a:cubicBezTo>
                      <a:pt x="50779" y="303589"/>
                      <a:pt x="47864" y="299140"/>
                      <a:pt x="44950" y="298680"/>
                    </a:cubicBezTo>
                    <a:cubicBezTo>
                      <a:pt x="42035" y="298220"/>
                      <a:pt x="38354" y="298680"/>
                      <a:pt x="35592" y="298680"/>
                    </a:cubicBezTo>
                    <a:cubicBezTo>
                      <a:pt x="32831" y="298680"/>
                      <a:pt x="28843" y="298680"/>
                      <a:pt x="26235" y="297759"/>
                    </a:cubicBezTo>
                    <a:cubicBezTo>
                      <a:pt x="23627" y="296839"/>
                      <a:pt x="21633" y="292697"/>
                      <a:pt x="19179" y="291163"/>
                    </a:cubicBezTo>
                    <a:cubicBezTo>
                      <a:pt x="16678" y="289855"/>
                      <a:pt x="14469" y="288023"/>
                      <a:pt x="12736" y="285794"/>
                    </a:cubicBezTo>
                    <a:cubicBezTo>
                      <a:pt x="11815" y="284720"/>
                      <a:pt x="5986" y="284260"/>
                      <a:pt x="5065" y="279965"/>
                    </a:cubicBezTo>
                    <a:cubicBezTo>
                      <a:pt x="4145" y="275670"/>
                      <a:pt x="5065" y="274289"/>
                      <a:pt x="5065" y="271068"/>
                    </a:cubicBezTo>
                    <a:cubicBezTo>
                      <a:pt x="5065" y="267846"/>
                      <a:pt x="8134" y="265085"/>
                      <a:pt x="7673" y="261864"/>
                    </a:cubicBezTo>
                    <a:cubicBezTo>
                      <a:pt x="7213" y="258642"/>
                      <a:pt x="5986" y="256341"/>
                      <a:pt x="5679" y="253273"/>
                    </a:cubicBezTo>
                    <a:cubicBezTo>
                      <a:pt x="5372" y="250205"/>
                      <a:pt x="1844" y="247751"/>
                      <a:pt x="1691" y="244836"/>
                    </a:cubicBezTo>
                    <a:cubicBezTo>
                      <a:pt x="1537" y="241921"/>
                      <a:pt x="2611" y="238853"/>
                      <a:pt x="2458" y="235939"/>
                    </a:cubicBezTo>
                    <a:cubicBezTo>
                      <a:pt x="2304" y="233024"/>
                      <a:pt x="5219" y="229956"/>
                      <a:pt x="5065" y="227041"/>
                    </a:cubicBezTo>
                    <a:cubicBezTo>
                      <a:pt x="4912" y="224127"/>
                      <a:pt x="4299" y="221212"/>
                      <a:pt x="4145" y="218298"/>
                    </a:cubicBezTo>
                    <a:cubicBezTo>
                      <a:pt x="3992" y="215383"/>
                      <a:pt x="4145" y="212468"/>
                      <a:pt x="4145" y="209554"/>
                    </a:cubicBezTo>
                    <a:cubicBezTo>
                      <a:pt x="4145" y="206639"/>
                      <a:pt x="5219" y="203724"/>
                      <a:pt x="5219" y="200810"/>
                    </a:cubicBezTo>
                    <a:cubicBezTo>
                      <a:pt x="5219" y="197895"/>
                      <a:pt x="157" y="194981"/>
                      <a:pt x="157" y="192066"/>
                    </a:cubicBezTo>
                    <a:cubicBezTo>
                      <a:pt x="157" y="189151"/>
                      <a:pt x="1844" y="186083"/>
                      <a:pt x="1844" y="183169"/>
                    </a:cubicBezTo>
                    <a:cubicBezTo>
                      <a:pt x="1844" y="180254"/>
                      <a:pt x="464" y="177340"/>
                      <a:pt x="464" y="174425"/>
                    </a:cubicBezTo>
                    <a:cubicBezTo>
                      <a:pt x="464" y="171510"/>
                      <a:pt x="464" y="168442"/>
                      <a:pt x="464" y="165528"/>
                    </a:cubicBezTo>
                    <a:cubicBezTo>
                      <a:pt x="464" y="162613"/>
                      <a:pt x="4912" y="159852"/>
                      <a:pt x="4912" y="156937"/>
                    </a:cubicBezTo>
                    <a:cubicBezTo>
                      <a:pt x="4912" y="154023"/>
                      <a:pt x="4912" y="150955"/>
                      <a:pt x="4912" y="148193"/>
                    </a:cubicBezTo>
                    <a:cubicBezTo>
                      <a:pt x="4912" y="145432"/>
                      <a:pt x="-150" y="141904"/>
                      <a:pt x="3" y="139143"/>
                    </a:cubicBezTo>
                    <a:cubicBezTo>
                      <a:pt x="157" y="136381"/>
                      <a:pt x="3" y="133007"/>
                      <a:pt x="1077" y="130399"/>
                    </a:cubicBezTo>
                    <a:cubicBezTo>
                      <a:pt x="2151" y="127791"/>
                      <a:pt x="3071" y="124263"/>
                      <a:pt x="3378" y="121808"/>
                    </a:cubicBezTo>
                    <a:cubicBezTo>
                      <a:pt x="3547" y="118773"/>
                      <a:pt x="3900" y="115749"/>
                      <a:pt x="4452" y="112758"/>
                    </a:cubicBezTo>
                    <a:cubicBezTo>
                      <a:pt x="4452" y="110610"/>
                      <a:pt x="9207" y="109076"/>
                      <a:pt x="10741" y="105701"/>
                    </a:cubicBezTo>
                    <a:cubicBezTo>
                      <a:pt x="12275" y="102326"/>
                      <a:pt x="11509" y="99719"/>
                      <a:pt x="12889" y="96804"/>
                    </a:cubicBezTo>
                    <a:cubicBezTo>
                      <a:pt x="14270" y="93889"/>
                      <a:pt x="17184" y="92662"/>
                      <a:pt x="18872" y="89901"/>
                    </a:cubicBezTo>
                    <a:cubicBezTo>
                      <a:pt x="20559" y="87140"/>
                      <a:pt x="22860" y="85606"/>
                      <a:pt x="24547" y="82998"/>
                    </a:cubicBezTo>
                    <a:cubicBezTo>
                      <a:pt x="26235" y="80390"/>
                      <a:pt x="25775" y="76862"/>
                      <a:pt x="27462" y="74254"/>
                    </a:cubicBezTo>
                    <a:cubicBezTo>
                      <a:pt x="29150" y="71646"/>
                      <a:pt x="32371" y="70572"/>
                      <a:pt x="34212" y="68118"/>
                    </a:cubicBezTo>
                    <a:cubicBezTo>
                      <a:pt x="36053" y="65663"/>
                      <a:pt x="35746" y="61982"/>
                      <a:pt x="37587" y="59527"/>
                    </a:cubicBezTo>
                    <a:cubicBezTo>
                      <a:pt x="39427" y="57073"/>
                      <a:pt x="42035" y="55386"/>
                      <a:pt x="43876" y="53085"/>
                    </a:cubicBezTo>
                    <a:cubicBezTo>
                      <a:pt x="45717" y="50784"/>
                      <a:pt x="49245" y="49863"/>
                      <a:pt x="51239" y="47716"/>
                    </a:cubicBezTo>
                    <a:cubicBezTo>
                      <a:pt x="53234" y="45568"/>
                      <a:pt x="52006" y="40352"/>
                      <a:pt x="54154" y="38205"/>
                    </a:cubicBezTo>
                    <a:cubicBezTo>
                      <a:pt x="56302" y="36057"/>
                      <a:pt x="58296" y="33756"/>
                      <a:pt x="60597" y="31608"/>
                    </a:cubicBezTo>
                    <a:cubicBezTo>
                      <a:pt x="62898" y="29461"/>
                      <a:pt x="67346" y="30381"/>
                      <a:pt x="69647" y="28387"/>
                    </a:cubicBezTo>
                    <a:cubicBezTo>
                      <a:pt x="71948" y="26393"/>
                      <a:pt x="74556" y="25166"/>
                      <a:pt x="77011" y="23478"/>
                    </a:cubicBezTo>
                    <a:cubicBezTo>
                      <a:pt x="79465" y="21791"/>
                      <a:pt x="79772" y="16882"/>
                      <a:pt x="82380" y="15348"/>
                    </a:cubicBezTo>
                    <a:lnTo>
                      <a:pt x="90050" y="10439"/>
                    </a:lnTo>
                    <a:cubicBezTo>
                      <a:pt x="92658" y="9059"/>
                      <a:pt x="95265" y="7218"/>
                      <a:pt x="97873" y="5837"/>
                    </a:cubicBezTo>
                    <a:cubicBezTo>
                      <a:pt x="100481" y="4456"/>
                      <a:pt x="104776" y="5837"/>
                      <a:pt x="107538" y="5837"/>
                    </a:cubicBezTo>
                    <a:cubicBezTo>
                      <a:pt x="110299" y="5837"/>
                      <a:pt x="112446" y="1388"/>
                      <a:pt x="115361" y="621"/>
                    </a:cubicBezTo>
                    <a:cubicBezTo>
                      <a:pt x="118276" y="-146"/>
                      <a:pt x="121650" y="621"/>
                      <a:pt x="124565" y="621"/>
                    </a:cubicBezTo>
                    <a:cubicBezTo>
                      <a:pt x="127480" y="621"/>
                      <a:pt x="130701" y="2155"/>
                      <a:pt x="133769" y="2002"/>
                    </a:cubicBezTo>
                    <a:cubicBezTo>
                      <a:pt x="136684" y="1846"/>
                      <a:pt x="139598" y="1846"/>
                      <a:pt x="142513" y="2002"/>
                    </a:cubicBezTo>
                    <a:cubicBezTo>
                      <a:pt x="145581" y="2002"/>
                      <a:pt x="148649" y="-146"/>
                      <a:pt x="151564" y="8"/>
                    </a:cubicBezTo>
                    <a:cubicBezTo>
                      <a:pt x="154601" y="256"/>
                      <a:pt x="157623" y="666"/>
                      <a:pt x="160614" y="1235"/>
                    </a:cubicBezTo>
                    <a:cubicBezTo>
                      <a:pt x="163682" y="1235"/>
                      <a:pt x="166750" y="1235"/>
                      <a:pt x="169818" y="1235"/>
                    </a:cubicBezTo>
                    <a:cubicBezTo>
                      <a:pt x="172810" y="1635"/>
                      <a:pt x="175786" y="2198"/>
                      <a:pt x="178716" y="2922"/>
                    </a:cubicBezTo>
                    <a:cubicBezTo>
                      <a:pt x="181784" y="2922"/>
                      <a:pt x="184545" y="4763"/>
                      <a:pt x="187613" y="5377"/>
                    </a:cubicBezTo>
                    <a:cubicBezTo>
                      <a:pt x="190681" y="5990"/>
                      <a:pt x="193902" y="5377"/>
                      <a:pt x="196817" y="5377"/>
                    </a:cubicBezTo>
                    <a:cubicBezTo>
                      <a:pt x="199731" y="5377"/>
                      <a:pt x="203413" y="4610"/>
                      <a:pt x="206328" y="5377"/>
                    </a:cubicBezTo>
                    <a:cubicBezTo>
                      <a:pt x="209243" y="6144"/>
                      <a:pt x="211237" y="9672"/>
                      <a:pt x="214151" y="10746"/>
                    </a:cubicBezTo>
                    <a:cubicBezTo>
                      <a:pt x="217066" y="11820"/>
                      <a:pt x="220287" y="12127"/>
                      <a:pt x="223049" y="13354"/>
                    </a:cubicBezTo>
                    <a:cubicBezTo>
                      <a:pt x="225810" y="14581"/>
                      <a:pt x="228111" y="16882"/>
                      <a:pt x="230719" y="18263"/>
                    </a:cubicBezTo>
                    <a:cubicBezTo>
                      <a:pt x="233326" y="19643"/>
                      <a:pt x="237622" y="18263"/>
                      <a:pt x="240229" y="20257"/>
                    </a:cubicBezTo>
                    <a:cubicBezTo>
                      <a:pt x="242837" y="22251"/>
                      <a:pt x="244985" y="24399"/>
                      <a:pt x="247439" y="26086"/>
                    </a:cubicBezTo>
                    <a:cubicBezTo>
                      <a:pt x="249894" y="27773"/>
                      <a:pt x="251274" y="31302"/>
                      <a:pt x="253575" y="33296"/>
                    </a:cubicBezTo>
                    <a:cubicBezTo>
                      <a:pt x="255876" y="35290"/>
                      <a:pt x="256797" y="38818"/>
                      <a:pt x="258791" y="40813"/>
                    </a:cubicBezTo>
                    <a:cubicBezTo>
                      <a:pt x="260785" y="42807"/>
                      <a:pt x="265234" y="43420"/>
                      <a:pt x="267228" y="45721"/>
                    </a:cubicBezTo>
                    <a:cubicBezTo>
                      <a:pt x="269222" y="48022"/>
                      <a:pt x="267995" y="52471"/>
                      <a:pt x="269529" y="54925"/>
                    </a:cubicBezTo>
                    <a:cubicBezTo>
                      <a:pt x="271063" y="57380"/>
                      <a:pt x="275819" y="58607"/>
                      <a:pt x="276892" y="61215"/>
                    </a:cubicBezTo>
                    <a:cubicBezTo>
                      <a:pt x="277567" y="64248"/>
                      <a:pt x="278027" y="67322"/>
                      <a:pt x="278273" y="70419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70" name="Freeform: Shape 1169">
                <a:extLst>
                  <a:ext uri="{FF2B5EF4-FFF2-40B4-BE49-F238E27FC236}">
                    <a16:creationId xmlns:a16="http://schemas.microsoft.com/office/drawing/2014/main" id="{0BC5AB89-B19F-423D-A007-2DC6252F2076}"/>
                  </a:ext>
                </a:extLst>
              </p:cNvPr>
              <p:cNvSpPr/>
              <p:nvPr/>
            </p:nvSpPr>
            <p:spPr>
              <a:xfrm>
                <a:off x="5304713" y="1840509"/>
                <a:ext cx="426195" cy="506565"/>
              </a:xfrm>
              <a:custGeom>
                <a:avLst/>
                <a:gdLst>
                  <a:gd name="connsiteX0" fmla="*/ 12681 w 426195"/>
                  <a:gd name="connsiteY0" fmla="*/ 501530 h 506565"/>
                  <a:gd name="connsiteX1" fmla="*/ 174213 w 426195"/>
                  <a:gd name="connsiteY1" fmla="*/ 403507 h 506565"/>
                  <a:gd name="connsiteX2" fmla="*/ 277451 w 426195"/>
                  <a:gd name="connsiteY2" fmla="*/ 237067 h 506565"/>
                  <a:gd name="connsiteX3" fmla="*/ 349550 w 426195"/>
                  <a:gd name="connsiteY3" fmla="*/ 181842 h 506565"/>
                  <a:gd name="connsiteX4" fmla="*/ 421035 w 426195"/>
                  <a:gd name="connsiteY4" fmla="*/ 160520 h 506565"/>
                  <a:gd name="connsiteX5" fmla="*/ 415206 w 426195"/>
                  <a:gd name="connsiteY5" fmla="*/ 138123 h 506565"/>
                  <a:gd name="connsiteX6" fmla="*/ 345408 w 426195"/>
                  <a:gd name="connsiteY6" fmla="*/ 152083 h 506565"/>
                  <a:gd name="connsiteX7" fmla="*/ 406001 w 426195"/>
                  <a:gd name="connsiteY7" fmla="*/ 89495 h 506565"/>
                  <a:gd name="connsiteX8" fmla="*/ 389587 w 426195"/>
                  <a:gd name="connsiteY8" fmla="*/ 70166 h 506565"/>
                  <a:gd name="connsiteX9" fmla="*/ 329301 w 426195"/>
                  <a:gd name="connsiteY9" fmla="*/ 121402 h 506565"/>
                  <a:gd name="connsiteX10" fmla="*/ 333596 w 426195"/>
                  <a:gd name="connsiteY10" fmla="*/ 101614 h 506565"/>
                  <a:gd name="connsiteX11" fmla="*/ 377316 w 426195"/>
                  <a:gd name="connsiteY11" fmla="*/ 40253 h 506565"/>
                  <a:gd name="connsiteX12" fmla="*/ 358447 w 426195"/>
                  <a:gd name="connsiteY12" fmla="*/ 24913 h 506565"/>
                  <a:gd name="connsiteX13" fmla="*/ 312427 w 426195"/>
                  <a:gd name="connsiteY13" fmla="*/ 86274 h 506565"/>
                  <a:gd name="connsiteX14" fmla="*/ 298774 w 426195"/>
                  <a:gd name="connsiteY14" fmla="*/ 79677 h 506565"/>
                  <a:gd name="connsiteX15" fmla="*/ 323165 w 426195"/>
                  <a:gd name="connsiteY15" fmla="*/ 20618 h 506565"/>
                  <a:gd name="connsiteX16" fmla="*/ 297087 w 426195"/>
                  <a:gd name="connsiteY16" fmla="*/ 12641 h 506565"/>
                  <a:gd name="connsiteX17" fmla="*/ 256589 w 426195"/>
                  <a:gd name="connsiteY17" fmla="*/ 103608 h 506565"/>
                  <a:gd name="connsiteX18" fmla="*/ 235266 w 426195"/>
                  <a:gd name="connsiteY18" fmla="*/ 109437 h 506565"/>
                  <a:gd name="connsiteX19" fmla="*/ 235266 w 426195"/>
                  <a:gd name="connsiteY19" fmla="*/ 62496 h 506565"/>
                  <a:gd name="connsiteX20" fmla="*/ 213176 w 426195"/>
                  <a:gd name="connsiteY20" fmla="*/ 74462 h 506565"/>
                  <a:gd name="connsiteX21" fmla="*/ 203205 w 426195"/>
                  <a:gd name="connsiteY21" fmla="*/ 135822 h 506565"/>
                  <a:gd name="connsiteX22" fmla="*/ 213176 w 426195"/>
                  <a:gd name="connsiteY22" fmla="*/ 194882 h 506565"/>
                  <a:gd name="connsiteX23" fmla="*/ 115613 w 426195"/>
                  <a:gd name="connsiteY23" fmla="*/ 317602 h 506565"/>
                  <a:gd name="connsiteX24" fmla="*/ 2557 w 426195"/>
                  <a:gd name="connsiteY24" fmla="*/ 422836 h 506565"/>
                  <a:gd name="connsiteX25" fmla="*/ 12681 w 426195"/>
                  <a:gd name="connsiteY25" fmla="*/ 501530 h 506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6195" h="506565">
                    <a:moveTo>
                      <a:pt x="12681" y="501530"/>
                    </a:moveTo>
                    <a:cubicBezTo>
                      <a:pt x="36765" y="525614"/>
                      <a:pt x="145220" y="458425"/>
                      <a:pt x="174213" y="403507"/>
                    </a:cubicBezTo>
                    <a:cubicBezTo>
                      <a:pt x="203205" y="348589"/>
                      <a:pt x="267940" y="254248"/>
                      <a:pt x="277451" y="237067"/>
                    </a:cubicBezTo>
                    <a:cubicBezTo>
                      <a:pt x="307365" y="237067"/>
                      <a:pt x="340193" y="188745"/>
                      <a:pt x="349550" y="181842"/>
                    </a:cubicBezTo>
                    <a:cubicBezTo>
                      <a:pt x="358907" y="174939"/>
                      <a:pt x="413518" y="166502"/>
                      <a:pt x="421035" y="160520"/>
                    </a:cubicBezTo>
                    <a:cubicBezTo>
                      <a:pt x="428551" y="154537"/>
                      <a:pt x="428859" y="136589"/>
                      <a:pt x="415206" y="138123"/>
                    </a:cubicBezTo>
                    <a:cubicBezTo>
                      <a:pt x="401553" y="139657"/>
                      <a:pt x="355839" y="151316"/>
                      <a:pt x="345408" y="152083"/>
                    </a:cubicBezTo>
                    <a:cubicBezTo>
                      <a:pt x="364553" y="130218"/>
                      <a:pt x="384771" y="109330"/>
                      <a:pt x="406001" y="89495"/>
                    </a:cubicBezTo>
                    <a:cubicBezTo>
                      <a:pt x="413671" y="81978"/>
                      <a:pt x="417507" y="47310"/>
                      <a:pt x="389587" y="70166"/>
                    </a:cubicBezTo>
                    <a:cubicBezTo>
                      <a:pt x="361669" y="93023"/>
                      <a:pt x="339272" y="118948"/>
                      <a:pt x="329301" y="121402"/>
                    </a:cubicBezTo>
                    <a:cubicBezTo>
                      <a:pt x="319330" y="123857"/>
                      <a:pt x="330068" y="106062"/>
                      <a:pt x="333596" y="101614"/>
                    </a:cubicBezTo>
                    <a:cubicBezTo>
                      <a:pt x="337124" y="97165"/>
                      <a:pt x="365657" y="55593"/>
                      <a:pt x="377316" y="40253"/>
                    </a:cubicBezTo>
                    <a:cubicBezTo>
                      <a:pt x="388974" y="24913"/>
                      <a:pt x="373787" y="4204"/>
                      <a:pt x="358447" y="24913"/>
                    </a:cubicBezTo>
                    <a:cubicBezTo>
                      <a:pt x="343107" y="45622"/>
                      <a:pt x="318870" y="77683"/>
                      <a:pt x="312427" y="86274"/>
                    </a:cubicBezTo>
                    <a:cubicBezTo>
                      <a:pt x="305984" y="94864"/>
                      <a:pt x="293405" y="98392"/>
                      <a:pt x="298774" y="79677"/>
                    </a:cubicBezTo>
                    <a:cubicBezTo>
                      <a:pt x="304143" y="60962"/>
                      <a:pt x="320404" y="33657"/>
                      <a:pt x="323165" y="20618"/>
                    </a:cubicBezTo>
                    <a:cubicBezTo>
                      <a:pt x="325926" y="7579"/>
                      <a:pt x="312887" y="-13897"/>
                      <a:pt x="297087" y="12641"/>
                    </a:cubicBezTo>
                    <a:cubicBezTo>
                      <a:pt x="281286" y="39179"/>
                      <a:pt x="266406" y="96091"/>
                      <a:pt x="256589" y="103608"/>
                    </a:cubicBezTo>
                    <a:cubicBezTo>
                      <a:pt x="246771" y="111124"/>
                      <a:pt x="233579" y="116954"/>
                      <a:pt x="235266" y="109437"/>
                    </a:cubicBezTo>
                    <a:cubicBezTo>
                      <a:pt x="236954" y="101920"/>
                      <a:pt x="244930" y="72007"/>
                      <a:pt x="235266" y="62496"/>
                    </a:cubicBezTo>
                    <a:cubicBezTo>
                      <a:pt x="225602" y="52986"/>
                      <a:pt x="211335" y="57894"/>
                      <a:pt x="213176" y="74462"/>
                    </a:cubicBezTo>
                    <a:cubicBezTo>
                      <a:pt x="215017" y="91029"/>
                      <a:pt x="202745" y="123703"/>
                      <a:pt x="203205" y="135822"/>
                    </a:cubicBezTo>
                    <a:cubicBezTo>
                      <a:pt x="203665" y="147941"/>
                      <a:pt x="213023" y="183837"/>
                      <a:pt x="213176" y="194882"/>
                    </a:cubicBezTo>
                    <a:cubicBezTo>
                      <a:pt x="203052" y="206540"/>
                      <a:pt x="143993" y="289990"/>
                      <a:pt x="115613" y="317602"/>
                    </a:cubicBezTo>
                    <a:cubicBezTo>
                      <a:pt x="87234" y="345215"/>
                      <a:pt x="7466" y="382338"/>
                      <a:pt x="2557" y="422836"/>
                    </a:cubicBezTo>
                    <a:cubicBezTo>
                      <a:pt x="-2352" y="463333"/>
                      <a:pt x="-818" y="487878"/>
                      <a:pt x="12681" y="501530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71" name="Freeform: Shape 1170">
                <a:extLst>
                  <a:ext uri="{FF2B5EF4-FFF2-40B4-BE49-F238E27FC236}">
                    <a16:creationId xmlns:a16="http://schemas.microsoft.com/office/drawing/2014/main" id="{3D657C6C-B0CB-46EB-A9F2-778CFB5E5127}"/>
                  </a:ext>
                </a:extLst>
              </p:cNvPr>
              <p:cNvSpPr/>
              <p:nvPr/>
            </p:nvSpPr>
            <p:spPr>
              <a:xfrm>
                <a:off x="4774508" y="1336031"/>
                <a:ext cx="385663" cy="343928"/>
              </a:xfrm>
              <a:custGeom>
                <a:avLst/>
                <a:gdLst>
                  <a:gd name="connsiteX0" fmla="*/ 194973 w 385663"/>
                  <a:gd name="connsiteY0" fmla="*/ 8134 h 343928"/>
                  <a:gd name="connsiteX1" fmla="*/ 199268 w 385663"/>
                  <a:gd name="connsiteY1" fmla="*/ 8134 h 343928"/>
                  <a:gd name="connsiteX2" fmla="*/ 203564 w 385663"/>
                  <a:gd name="connsiteY2" fmla="*/ 9208 h 343928"/>
                  <a:gd name="connsiteX3" fmla="*/ 207859 w 385663"/>
                  <a:gd name="connsiteY3" fmla="*/ 10282 h 343928"/>
                  <a:gd name="connsiteX4" fmla="*/ 212614 w 385663"/>
                  <a:gd name="connsiteY4" fmla="*/ 9054 h 343928"/>
                  <a:gd name="connsiteX5" fmla="*/ 216296 w 385663"/>
                  <a:gd name="connsiteY5" fmla="*/ 13196 h 343928"/>
                  <a:gd name="connsiteX6" fmla="*/ 219977 w 385663"/>
                  <a:gd name="connsiteY6" fmla="*/ 16724 h 343928"/>
                  <a:gd name="connsiteX7" fmla="*/ 225040 w 385663"/>
                  <a:gd name="connsiteY7" fmla="*/ 13963 h 343928"/>
                  <a:gd name="connsiteX8" fmla="*/ 229641 w 385663"/>
                  <a:gd name="connsiteY8" fmla="*/ 13963 h 343928"/>
                  <a:gd name="connsiteX9" fmla="*/ 233784 w 385663"/>
                  <a:gd name="connsiteY9" fmla="*/ 15651 h 343928"/>
                  <a:gd name="connsiteX10" fmla="*/ 238079 w 385663"/>
                  <a:gd name="connsiteY10" fmla="*/ 16878 h 343928"/>
                  <a:gd name="connsiteX11" fmla="*/ 242374 w 385663"/>
                  <a:gd name="connsiteY11" fmla="*/ 18259 h 343928"/>
                  <a:gd name="connsiteX12" fmla="*/ 246055 w 385663"/>
                  <a:gd name="connsiteY12" fmla="*/ 22400 h 343928"/>
                  <a:gd name="connsiteX13" fmla="*/ 251271 w 385663"/>
                  <a:gd name="connsiteY13" fmla="*/ 17952 h 343928"/>
                  <a:gd name="connsiteX14" fmla="*/ 254492 w 385663"/>
                  <a:gd name="connsiteY14" fmla="*/ 25008 h 343928"/>
                  <a:gd name="connsiteX15" fmla="*/ 259095 w 385663"/>
                  <a:gd name="connsiteY15" fmla="*/ 25008 h 343928"/>
                  <a:gd name="connsiteX16" fmla="*/ 264003 w 385663"/>
                  <a:gd name="connsiteY16" fmla="*/ 22707 h 343928"/>
                  <a:gd name="connsiteX17" fmla="*/ 268759 w 385663"/>
                  <a:gd name="connsiteY17" fmla="*/ 21020 h 343928"/>
                  <a:gd name="connsiteX18" fmla="*/ 271827 w 385663"/>
                  <a:gd name="connsiteY18" fmla="*/ 28690 h 343928"/>
                  <a:gd name="connsiteX19" fmla="*/ 276429 w 385663"/>
                  <a:gd name="connsiteY19" fmla="*/ 28690 h 343928"/>
                  <a:gd name="connsiteX20" fmla="*/ 281184 w 385663"/>
                  <a:gd name="connsiteY20" fmla="*/ 26542 h 343928"/>
                  <a:gd name="connsiteX21" fmla="*/ 285020 w 385663"/>
                  <a:gd name="connsiteY21" fmla="*/ 29764 h 343928"/>
                  <a:gd name="connsiteX22" fmla="*/ 290082 w 385663"/>
                  <a:gd name="connsiteY22" fmla="*/ 27309 h 343928"/>
                  <a:gd name="connsiteX23" fmla="*/ 293456 w 385663"/>
                  <a:gd name="connsiteY23" fmla="*/ 32525 h 343928"/>
                  <a:gd name="connsiteX24" fmla="*/ 298518 w 385663"/>
                  <a:gd name="connsiteY24" fmla="*/ 31758 h 343928"/>
                  <a:gd name="connsiteX25" fmla="*/ 303888 w 385663"/>
                  <a:gd name="connsiteY25" fmla="*/ 31758 h 343928"/>
                  <a:gd name="connsiteX26" fmla="*/ 306802 w 385663"/>
                  <a:gd name="connsiteY26" fmla="*/ 36360 h 343928"/>
                  <a:gd name="connsiteX27" fmla="*/ 310944 w 385663"/>
                  <a:gd name="connsiteY27" fmla="*/ 38507 h 343928"/>
                  <a:gd name="connsiteX28" fmla="*/ 314626 w 385663"/>
                  <a:gd name="connsiteY28" fmla="*/ 41269 h 343928"/>
                  <a:gd name="connsiteX29" fmla="*/ 319688 w 385663"/>
                  <a:gd name="connsiteY29" fmla="*/ 41269 h 343928"/>
                  <a:gd name="connsiteX30" fmla="*/ 323370 w 385663"/>
                  <a:gd name="connsiteY30" fmla="*/ 44030 h 343928"/>
                  <a:gd name="connsiteX31" fmla="*/ 327511 w 385663"/>
                  <a:gd name="connsiteY31" fmla="*/ 46945 h 343928"/>
                  <a:gd name="connsiteX32" fmla="*/ 332113 w 385663"/>
                  <a:gd name="connsiteY32" fmla="*/ 47865 h 343928"/>
                  <a:gd name="connsiteX33" fmla="*/ 337329 w 385663"/>
                  <a:gd name="connsiteY33" fmla="*/ 44797 h 343928"/>
                  <a:gd name="connsiteX34" fmla="*/ 341164 w 385663"/>
                  <a:gd name="connsiteY34" fmla="*/ 48325 h 343928"/>
                  <a:gd name="connsiteX35" fmla="*/ 347300 w 385663"/>
                  <a:gd name="connsiteY35" fmla="*/ 46178 h 343928"/>
                  <a:gd name="connsiteX36" fmla="*/ 349141 w 385663"/>
                  <a:gd name="connsiteY36" fmla="*/ 52314 h 343928"/>
                  <a:gd name="connsiteX37" fmla="*/ 355431 w 385663"/>
                  <a:gd name="connsiteY37" fmla="*/ 52314 h 343928"/>
                  <a:gd name="connsiteX38" fmla="*/ 354203 w 385663"/>
                  <a:gd name="connsiteY38" fmla="*/ 59523 h 343928"/>
                  <a:gd name="connsiteX39" fmla="*/ 356044 w 385663"/>
                  <a:gd name="connsiteY39" fmla="*/ 63358 h 343928"/>
                  <a:gd name="connsiteX40" fmla="*/ 358805 w 385663"/>
                  <a:gd name="connsiteY40" fmla="*/ 66733 h 343928"/>
                  <a:gd name="connsiteX41" fmla="*/ 362793 w 385663"/>
                  <a:gd name="connsiteY41" fmla="*/ 69801 h 343928"/>
                  <a:gd name="connsiteX42" fmla="*/ 360800 w 385663"/>
                  <a:gd name="connsiteY42" fmla="*/ 75170 h 343928"/>
                  <a:gd name="connsiteX43" fmla="*/ 364635 w 385663"/>
                  <a:gd name="connsiteY43" fmla="*/ 78545 h 343928"/>
                  <a:gd name="connsiteX44" fmla="*/ 367089 w 385663"/>
                  <a:gd name="connsiteY44" fmla="*/ 82687 h 343928"/>
                  <a:gd name="connsiteX45" fmla="*/ 367856 w 385663"/>
                  <a:gd name="connsiteY45" fmla="*/ 87136 h 343928"/>
                  <a:gd name="connsiteX46" fmla="*/ 366782 w 385663"/>
                  <a:gd name="connsiteY46" fmla="*/ 91891 h 343928"/>
                  <a:gd name="connsiteX47" fmla="*/ 365555 w 385663"/>
                  <a:gd name="connsiteY47" fmla="*/ 96646 h 343928"/>
                  <a:gd name="connsiteX48" fmla="*/ 366475 w 385663"/>
                  <a:gd name="connsiteY48" fmla="*/ 101095 h 343928"/>
                  <a:gd name="connsiteX49" fmla="*/ 368776 w 385663"/>
                  <a:gd name="connsiteY49" fmla="*/ 105237 h 343928"/>
                  <a:gd name="connsiteX50" fmla="*/ 375066 w 385663"/>
                  <a:gd name="connsiteY50" fmla="*/ 108919 h 343928"/>
                  <a:gd name="connsiteX51" fmla="*/ 368316 w 385663"/>
                  <a:gd name="connsiteY51" fmla="*/ 114441 h 343928"/>
                  <a:gd name="connsiteX52" fmla="*/ 369697 w 385663"/>
                  <a:gd name="connsiteY52" fmla="*/ 118736 h 343928"/>
                  <a:gd name="connsiteX53" fmla="*/ 371537 w 385663"/>
                  <a:gd name="connsiteY53" fmla="*/ 123031 h 343928"/>
                  <a:gd name="connsiteX54" fmla="*/ 370464 w 385663"/>
                  <a:gd name="connsiteY54" fmla="*/ 127940 h 343928"/>
                  <a:gd name="connsiteX55" fmla="*/ 375526 w 385663"/>
                  <a:gd name="connsiteY55" fmla="*/ 131622 h 343928"/>
                  <a:gd name="connsiteX56" fmla="*/ 374452 w 385663"/>
                  <a:gd name="connsiteY56" fmla="*/ 136531 h 343928"/>
                  <a:gd name="connsiteX57" fmla="*/ 376140 w 385663"/>
                  <a:gd name="connsiteY57" fmla="*/ 140673 h 343928"/>
                  <a:gd name="connsiteX58" fmla="*/ 375066 w 385663"/>
                  <a:gd name="connsiteY58" fmla="*/ 146042 h 343928"/>
                  <a:gd name="connsiteX59" fmla="*/ 381969 w 385663"/>
                  <a:gd name="connsiteY59" fmla="*/ 148036 h 343928"/>
                  <a:gd name="connsiteX60" fmla="*/ 381969 w 385663"/>
                  <a:gd name="connsiteY60" fmla="*/ 152484 h 343928"/>
                  <a:gd name="connsiteX61" fmla="*/ 383043 w 385663"/>
                  <a:gd name="connsiteY61" fmla="*/ 156780 h 343928"/>
                  <a:gd name="connsiteX62" fmla="*/ 381816 w 385663"/>
                  <a:gd name="connsiteY62" fmla="*/ 161228 h 343928"/>
                  <a:gd name="connsiteX63" fmla="*/ 380742 w 385663"/>
                  <a:gd name="connsiteY63" fmla="*/ 164910 h 343928"/>
                  <a:gd name="connsiteX64" fmla="*/ 380742 w 385663"/>
                  <a:gd name="connsiteY64" fmla="*/ 169052 h 343928"/>
                  <a:gd name="connsiteX65" fmla="*/ 380742 w 385663"/>
                  <a:gd name="connsiteY65" fmla="*/ 173500 h 343928"/>
                  <a:gd name="connsiteX66" fmla="*/ 385651 w 385663"/>
                  <a:gd name="connsiteY66" fmla="*/ 179023 h 343928"/>
                  <a:gd name="connsiteX67" fmla="*/ 379054 w 385663"/>
                  <a:gd name="connsiteY67" fmla="*/ 182704 h 343928"/>
                  <a:gd name="connsiteX68" fmla="*/ 379054 w 385663"/>
                  <a:gd name="connsiteY68" fmla="*/ 187306 h 343928"/>
                  <a:gd name="connsiteX69" fmla="*/ 380128 w 385663"/>
                  <a:gd name="connsiteY69" fmla="*/ 191909 h 343928"/>
                  <a:gd name="connsiteX70" fmla="*/ 380128 w 385663"/>
                  <a:gd name="connsiteY70" fmla="*/ 196511 h 343928"/>
                  <a:gd name="connsiteX71" fmla="*/ 378441 w 385663"/>
                  <a:gd name="connsiteY71" fmla="*/ 200652 h 343928"/>
                  <a:gd name="connsiteX72" fmla="*/ 381355 w 385663"/>
                  <a:gd name="connsiteY72" fmla="*/ 205868 h 343928"/>
                  <a:gd name="connsiteX73" fmla="*/ 374145 w 385663"/>
                  <a:gd name="connsiteY73" fmla="*/ 208016 h 343928"/>
                  <a:gd name="connsiteX74" fmla="*/ 377520 w 385663"/>
                  <a:gd name="connsiteY74" fmla="*/ 214152 h 343928"/>
                  <a:gd name="connsiteX75" fmla="*/ 371231 w 385663"/>
                  <a:gd name="connsiteY75" fmla="*/ 215686 h 343928"/>
                  <a:gd name="connsiteX76" fmla="*/ 368470 w 385663"/>
                  <a:gd name="connsiteY76" fmla="*/ 218907 h 343928"/>
                  <a:gd name="connsiteX77" fmla="*/ 372151 w 385663"/>
                  <a:gd name="connsiteY77" fmla="*/ 226424 h 343928"/>
                  <a:gd name="connsiteX78" fmla="*/ 364635 w 385663"/>
                  <a:gd name="connsiteY78" fmla="*/ 226424 h 343928"/>
                  <a:gd name="connsiteX79" fmla="*/ 361566 w 385663"/>
                  <a:gd name="connsiteY79" fmla="*/ 229799 h 343928"/>
                  <a:gd name="connsiteX80" fmla="*/ 361566 w 385663"/>
                  <a:gd name="connsiteY80" fmla="*/ 234707 h 343928"/>
                  <a:gd name="connsiteX81" fmla="*/ 361566 w 385663"/>
                  <a:gd name="connsiteY81" fmla="*/ 239309 h 343928"/>
                  <a:gd name="connsiteX82" fmla="*/ 358345 w 385663"/>
                  <a:gd name="connsiteY82" fmla="*/ 242684 h 343928"/>
                  <a:gd name="connsiteX83" fmla="*/ 360032 w 385663"/>
                  <a:gd name="connsiteY83" fmla="*/ 247747 h 343928"/>
                  <a:gd name="connsiteX84" fmla="*/ 357578 w 385663"/>
                  <a:gd name="connsiteY84" fmla="*/ 251582 h 343928"/>
                  <a:gd name="connsiteX85" fmla="*/ 359266 w 385663"/>
                  <a:gd name="connsiteY85" fmla="*/ 256337 h 343928"/>
                  <a:gd name="connsiteX86" fmla="*/ 352669 w 385663"/>
                  <a:gd name="connsiteY86" fmla="*/ 259712 h 343928"/>
                  <a:gd name="connsiteX87" fmla="*/ 354510 w 385663"/>
                  <a:gd name="connsiteY87" fmla="*/ 264467 h 343928"/>
                  <a:gd name="connsiteX88" fmla="*/ 357425 w 385663"/>
                  <a:gd name="connsiteY88" fmla="*/ 269376 h 343928"/>
                  <a:gd name="connsiteX89" fmla="*/ 357425 w 385663"/>
                  <a:gd name="connsiteY89" fmla="*/ 273825 h 343928"/>
                  <a:gd name="connsiteX90" fmla="*/ 352516 w 385663"/>
                  <a:gd name="connsiteY90" fmla="*/ 277506 h 343928"/>
                  <a:gd name="connsiteX91" fmla="*/ 354203 w 385663"/>
                  <a:gd name="connsiteY91" fmla="*/ 282415 h 343928"/>
                  <a:gd name="connsiteX92" fmla="*/ 354203 w 385663"/>
                  <a:gd name="connsiteY92" fmla="*/ 287324 h 343928"/>
                  <a:gd name="connsiteX93" fmla="*/ 348221 w 385663"/>
                  <a:gd name="connsiteY93" fmla="*/ 289625 h 343928"/>
                  <a:gd name="connsiteX94" fmla="*/ 345306 w 385663"/>
                  <a:gd name="connsiteY94" fmla="*/ 292693 h 343928"/>
                  <a:gd name="connsiteX95" fmla="*/ 342391 w 385663"/>
                  <a:gd name="connsiteY95" fmla="*/ 295608 h 343928"/>
                  <a:gd name="connsiteX96" fmla="*/ 343465 w 385663"/>
                  <a:gd name="connsiteY96" fmla="*/ 302971 h 343928"/>
                  <a:gd name="connsiteX97" fmla="*/ 338863 w 385663"/>
                  <a:gd name="connsiteY97" fmla="*/ 304812 h 343928"/>
                  <a:gd name="connsiteX98" fmla="*/ 336102 w 385663"/>
                  <a:gd name="connsiteY98" fmla="*/ 308647 h 343928"/>
                  <a:gd name="connsiteX99" fmla="*/ 328738 w 385663"/>
                  <a:gd name="connsiteY99" fmla="*/ 305425 h 343928"/>
                  <a:gd name="connsiteX100" fmla="*/ 327051 w 385663"/>
                  <a:gd name="connsiteY100" fmla="*/ 311101 h 343928"/>
                  <a:gd name="connsiteX101" fmla="*/ 323830 w 385663"/>
                  <a:gd name="connsiteY101" fmla="*/ 314476 h 343928"/>
                  <a:gd name="connsiteX102" fmla="*/ 318461 w 385663"/>
                  <a:gd name="connsiteY102" fmla="*/ 314476 h 343928"/>
                  <a:gd name="connsiteX103" fmla="*/ 316160 w 385663"/>
                  <a:gd name="connsiteY103" fmla="*/ 319385 h 343928"/>
                  <a:gd name="connsiteX104" fmla="*/ 311558 w 385663"/>
                  <a:gd name="connsiteY104" fmla="*/ 319385 h 343928"/>
                  <a:gd name="connsiteX105" fmla="*/ 308490 w 385663"/>
                  <a:gd name="connsiteY105" fmla="*/ 323066 h 343928"/>
                  <a:gd name="connsiteX106" fmla="*/ 304501 w 385663"/>
                  <a:gd name="connsiteY106" fmla="*/ 324754 h 343928"/>
                  <a:gd name="connsiteX107" fmla="*/ 300973 w 385663"/>
                  <a:gd name="connsiteY107" fmla="*/ 327515 h 343928"/>
                  <a:gd name="connsiteX108" fmla="*/ 295911 w 385663"/>
                  <a:gd name="connsiteY108" fmla="*/ 327515 h 343928"/>
                  <a:gd name="connsiteX109" fmla="*/ 290695 w 385663"/>
                  <a:gd name="connsiteY109" fmla="*/ 325981 h 343928"/>
                  <a:gd name="connsiteX110" fmla="*/ 285326 w 385663"/>
                  <a:gd name="connsiteY110" fmla="*/ 326595 h 343928"/>
                  <a:gd name="connsiteX111" fmla="*/ 281798 w 385663"/>
                  <a:gd name="connsiteY111" fmla="*/ 329356 h 343928"/>
                  <a:gd name="connsiteX112" fmla="*/ 277656 w 385663"/>
                  <a:gd name="connsiteY112" fmla="*/ 330583 h 343928"/>
                  <a:gd name="connsiteX113" fmla="*/ 274895 w 385663"/>
                  <a:gd name="connsiteY113" fmla="*/ 336566 h 343928"/>
                  <a:gd name="connsiteX114" fmla="*/ 268759 w 385663"/>
                  <a:gd name="connsiteY114" fmla="*/ 330890 h 343928"/>
                  <a:gd name="connsiteX115" fmla="*/ 265384 w 385663"/>
                  <a:gd name="connsiteY115" fmla="*/ 334725 h 343928"/>
                  <a:gd name="connsiteX116" fmla="*/ 261396 w 385663"/>
                  <a:gd name="connsiteY116" fmla="*/ 337026 h 343928"/>
                  <a:gd name="connsiteX117" fmla="*/ 257561 w 385663"/>
                  <a:gd name="connsiteY117" fmla="*/ 340401 h 343928"/>
                  <a:gd name="connsiteX118" fmla="*/ 252498 w 385663"/>
                  <a:gd name="connsiteY118" fmla="*/ 336412 h 343928"/>
                  <a:gd name="connsiteX119" fmla="*/ 248050 w 385663"/>
                  <a:gd name="connsiteY119" fmla="*/ 334418 h 343928"/>
                  <a:gd name="connsiteX120" fmla="*/ 243908 w 385663"/>
                  <a:gd name="connsiteY120" fmla="*/ 338100 h 343928"/>
                  <a:gd name="connsiteX121" fmla="*/ 239612 w 385663"/>
                  <a:gd name="connsiteY121" fmla="*/ 340861 h 343928"/>
                  <a:gd name="connsiteX122" fmla="*/ 234857 w 385663"/>
                  <a:gd name="connsiteY122" fmla="*/ 337333 h 343928"/>
                  <a:gd name="connsiteX123" fmla="*/ 230409 w 385663"/>
                  <a:gd name="connsiteY123" fmla="*/ 337333 h 343928"/>
                  <a:gd name="connsiteX124" fmla="*/ 226267 w 385663"/>
                  <a:gd name="connsiteY124" fmla="*/ 340401 h 343928"/>
                  <a:gd name="connsiteX125" fmla="*/ 221818 w 385663"/>
                  <a:gd name="connsiteY125" fmla="*/ 340401 h 343928"/>
                  <a:gd name="connsiteX126" fmla="*/ 217370 w 385663"/>
                  <a:gd name="connsiteY126" fmla="*/ 340401 h 343928"/>
                  <a:gd name="connsiteX127" fmla="*/ 213074 w 385663"/>
                  <a:gd name="connsiteY127" fmla="*/ 342548 h 343928"/>
                  <a:gd name="connsiteX128" fmla="*/ 208472 w 385663"/>
                  <a:gd name="connsiteY128" fmla="*/ 337486 h 343928"/>
                  <a:gd name="connsiteX129" fmla="*/ 204024 w 385663"/>
                  <a:gd name="connsiteY129" fmla="*/ 341475 h 343928"/>
                  <a:gd name="connsiteX130" fmla="*/ 199575 w 385663"/>
                  <a:gd name="connsiteY130" fmla="*/ 340247 h 343928"/>
                  <a:gd name="connsiteX131" fmla="*/ 195280 w 385663"/>
                  <a:gd name="connsiteY131" fmla="*/ 343009 h 343928"/>
                  <a:gd name="connsiteX132" fmla="*/ 190831 w 385663"/>
                  <a:gd name="connsiteY132" fmla="*/ 341781 h 343928"/>
                  <a:gd name="connsiteX133" fmla="*/ 186382 w 385663"/>
                  <a:gd name="connsiteY133" fmla="*/ 342702 h 343928"/>
                  <a:gd name="connsiteX134" fmla="*/ 181780 w 385663"/>
                  <a:gd name="connsiteY134" fmla="*/ 337640 h 343928"/>
                  <a:gd name="connsiteX135" fmla="*/ 177332 w 385663"/>
                  <a:gd name="connsiteY135" fmla="*/ 340861 h 343928"/>
                  <a:gd name="connsiteX136" fmla="*/ 172883 w 385663"/>
                  <a:gd name="connsiteY136" fmla="*/ 336719 h 343928"/>
                  <a:gd name="connsiteX137" fmla="*/ 168588 w 385663"/>
                  <a:gd name="connsiteY137" fmla="*/ 343929 h 343928"/>
                  <a:gd name="connsiteX138" fmla="*/ 164139 w 385663"/>
                  <a:gd name="connsiteY138" fmla="*/ 341628 h 343928"/>
                  <a:gd name="connsiteX139" fmla="*/ 159691 w 385663"/>
                  <a:gd name="connsiteY139" fmla="*/ 338253 h 343928"/>
                  <a:gd name="connsiteX140" fmla="*/ 155242 w 385663"/>
                  <a:gd name="connsiteY140" fmla="*/ 341781 h 343928"/>
                  <a:gd name="connsiteX141" fmla="*/ 150640 w 385663"/>
                  <a:gd name="connsiteY141" fmla="*/ 337793 h 343928"/>
                  <a:gd name="connsiteX142" fmla="*/ 146345 w 385663"/>
                  <a:gd name="connsiteY142" fmla="*/ 343929 h 343928"/>
                  <a:gd name="connsiteX143" fmla="*/ 141896 w 385663"/>
                  <a:gd name="connsiteY143" fmla="*/ 341935 h 343928"/>
                  <a:gd name="connsiteX144" fmla="*/ 137601 w 385663"/>
                  <a:gd name="connsiteY144" fmla="*/ 339787 h 343928"/>
                  <a:gd name="connsiteX145" fmla="*/ 133306 w 385663"/>
                  <a:gd name="connsiteY145" fmla="*/ 337179 h 343928"/>
                  <a:gd name="connsiteX146" fmla="*/ 128704 w 385663"/>
                  <a:gd name="connsiteY146" fmla="*/ 341475 h 343928"/>
                  <a:gd name="connsiteX147" fmla="*/ 124255 w 385663"/>
                  <a:gd name="connsiteY147" fmla="*/ 339020 h 343928"/>
                  <a:gd name="connsiteX148" fmla="*/ 119960 w 385663"/>
                  <a:gd name="connsiteY148" fmla="*/ 339020 h 343928"/>
                  <a:gd name="connsiteX149" fmla="*/ 115665 w 385663"/>
                  <a:gd name="connsiteY149" fmla="*/ 339020 h 343928"/>
                  <a:gd name="connsiteX150" fmla="*/ 111523 w 385663"/>
                  <a:gd name="connsiteY150" fmla="*/ 337486 h 343928"/>
                  <a:gd name="connsiteX151" fmla="*/ 106921 w 385663"/>
                  <a:gd name="connsiteY151" fmla="*/ 337486 h 343928"/>
                  <a:gd name="connsiteX152" fmla="*/ 103086 w 385663"/>
                  <a:gd name="connsiteY152" fmla="*/ 334418 h 343928"/>
                  <a:gd name="connsiteX153" fmla="*/ 97716 w 385663"/>
                  <a:gd name="connsiteY153" fmla="*/ 338407 h 343928"/>
                  <a:gd name="connsiteX154" fmla="*/ 94802 w 385663"/>
                  <a:gd name="connsiteY154" fmla="*/ 331964 h 343928"/>
                  <a:gd name="connsiteX155" fmla="*/ 90046 w 385663"/>
                  <a:gd name="connsiteY155" fmla="*/ 333038 h 343928"/>
                  <a:gd name="connsiteX156" fmla="*/ 85905 w 385663"/>
                  <a:gd name="connsiteY156" fmla="*/ 331504 h 343928"/>
                  <a:gd name="connsiteX157" fmla="*/ 82530 w 385663"/>
                  <a:gd name="connsiteY157" fmla="*/ 328589 h 343928"/>
                  <a:gd name="connsiteX158" fmla="*/ 76547 w 385663"/>
                  <a:gd name="connsiteY158" fmla="*/ 331197 h 343928"/>
                  <a:gd name="connsiteX159" fmla="*/ 73173 w 385663"/>
                  <a:gd name="connsiteY159" fmla="*/ 327669 h 343928"/>
                  <a:gd name="connsiteX160" fmla="*/ 69338 w 385663"/>
                  <a:gd name="connsiteY160" fmla="*/ 325521 h 343928"/>
                  <a:gd name="connsiteX161" fmla="*/ 67803 w 385663"/>
                  <a:gd name="connsiteY161" fmla="*/ 320152 h 343928"/>
                  <a:gd name="connsiteX162" fmla="*/ 60900 w 385663"/>
                  <a:gd name="connsiteY162" fmla="*/ 321839 h 343928"/>
                  <a:gd name="connsiteX163" fmla="*/ 60900 w 385663"/>
                  <a:gd name="connsiteY163" fmla="*/ 315396 h 343928"/>
                  <a:gd name="connsiteX164" fmla="*/ 55838 w 385663"/>
                  <a:gd name="connsiteY164" fmla="*/ 314169 h 343928"/>
                  <a:gd name="connsiteX165" fmla="*/ 52924 w 385663"/>
                  <a:gd name="connsiteY165" fmla="*/ 310641 h 343928"/>
                  <a:gd name="connsiteX166" fmla="*/ 50623 w 385663"/>
                  <a:gd name="connsiteY166" fmla="*/ 306806 h 343928"/>
                  <a:gd name="connsiteX167" fmla="*/ 47094 w 385663"/>
                  <a:gd name="connsiteY167" fmla="*/ 303431 h 343928"/>
                  <a:gd name="connsiteX168" fmla="*/ 44640 w 385663"/>
                  <a:gd name="connsiteY168" fmla="*/ 299443 h 343928"/>
                  <a:gd name="connsiteX169" fmla="*/ 48935 w 385663"/>
                  <a:gd name="connsiteY169" fmla="*/ 293460 h 343928"/>
                  <a:gd name="connsiteX170" fmla="*/ 44333 w 385663"/>
                  <a:gd name="connsiteY170" fmla="*/ 290085 h 343928"/>
                  <a:gd name="connsiteX171" fmla="*/ 42953 w 385663"/>
                  <a:gd name="connsiteY171" fmla="*/ 285790 h 343928"/>
                  <a:gd name="connsiteX172" fmla="*/ 46634 w 385663"/>
                  <a:gd name="connsiteY172" fmla="*/ 280421 h 343928"/>
                  <a:gd name="connsiteX173" fmla="*/ 38657 w 385663"/>
                  <a:gd name="connsiteY173" fmla="*/ 277967 h 343928"/>
                  <a:gd name="connsiteX174" fmla="*/ 42645 w 385663"/>
                  <a:gd name="connsiteY174" fmla="*/ 271984 h 343928"/>
                  <a:gd name="connsiteX175" fmla="*/ 37890 w 385663"/>
                  <a:gd name="connsiteY175" fmla="*/ 268762 h 343928"/>
                  <a:gd name="connsiteX176" fmla="*/ 40038 w 385663"/>
                  <a:gd name="connsiteY176" fmla="*/ 263087 h 343928"/>
                  <a:gd name="connsiteX177" fmla="*/ 38657 w 385663"/>
                  <a:gd name="connsiteY177" fmla="*/ 258791 h 343928"/>
                  <a:gd name="connsiteX178" fmla="*/ 33748 w 385663"/>
                  <a:gd name="connsiteY178" fmla="*/ 256030 h 343928"/>
                  <a:gd name="connsiteX179" fmla="*/ 33748 w 385663"/>
                  <a:gd name="connsiteY179" fmla="*/ 251121 h 343928"/>
                  <a:gd name="connsiteX180" fmla="*/ 30987 w 385663"/>
                  <a:gd name="connsiteY180" fmla="*/ 247440 h 343928"/>
                  <a:gd name="connsiteX181" fmla="*/ 32368 w 385663"/>
                  <a:gd name="connsiteY181" fmla="*/ 241917 h 343928"/>
                  <a:gd name="connsiteX182" fmla="*/ 27612 w 385663"/>
                  <a:gd name="connsiteY182" fmla="*/ 239156 h 343928"/>
                  <a:gd name="connsiteX183" fmla="*/ 25465 w 385663"/>
                  <a:gd name="connsiteY183" fmla="*/ 235168 h 343928"/>
                  <a:gd name="connsiteX184" fmla="*/ 21016 w 385663"/>
                  <a:gd name="connsiteY184" fmla="*/ 231946 h 343928"/>
                  <a:gd name="connsiteX185" fmla="*/ 24084 w 385663"/>
                  <a:gd name="connsiteY185" fmla="*/ 226117 h 343928"/>
                  <a:gd name="connsiteX186" fmla="*/ 19329 w 385663"/>
                  <a:gd name="connsiteY186" fmla="*/ 222742 h 343928"/>
                  <a:gd name="connsiteX187" fmla="*/ 21476 w 385663"/>
                  <a:gd name="connsiteY187" fmla="*/ 217680 h 343928"/>
                  <a:gd name="connsiteX188" fmla="*/ 21476 w 385663"/>
                  <a:gd name="connsiteY188" fmla="*/ 212924 h 343928"/>
                  <a:gd name="connsiteX189" fmla="*/ 18869 w 385663"/>
                  <a:gd name="connsiteY189" fmla="*/ 209089 h 343928"/>
                  <a:gd name="connsiteX190" fmla="*/ 12886 w 385663"/>
                  <a:gd name="connsiteY190" fmla="*/ 206635 h 343928"/>
                  <a:gd name="connsiteX191" fmla="*/ 17028 w 385663"/>
                  <a:gd name="connsiteY191" fmla="*/ 200499 h 343928"/>
                  <a:gd name="connsiteX192" fmla="*/ 13193 w 385663"/>
                  <a:gd name="connsiteY192" fmla="*/ 197278 h 343928"/>
                  <a:gd name="connsiteX193" fmla="*/ 13193 w 385663"/>
                  <a:gd name="connsiteY193" fmla="*/ 192829 h 343928"/>
                  <a:gd name="connsiteX194" fmla="*/ 11045 w 385663"/>
                  <a:gd name="connsiteY194" fmla="*/ 188994 h 343928"/>
                  <a:gd name="connsiteX195" fmla="*/ 6443 w 385663"/>
                  <a:gd name="connsiteY195" fmla="*/ 185926 h 343928"/>
                  <a:gd name="connsiteX196" fmla="*/ 7824 w 385663"/>
                  <a:gd name="connsiteY196" fmla="*/ 180864 h 343928"/>
                  <a:gd name="connsiteX197" fmla="*/ 9818 w 385663"/>
                  <a:gd name="connsiteY197" fmla="*/ 175801 h 343928"/>
                  <a:gd name="connsiteX198" fmla="*/ 5829 w 385663"/>
                  <a:gd name="connsiteY198" fmla="*/ 172427 h 343928"/>
                  <a:gd name="connsiteX199" fmla="*/ 5829 w 385663"/>
                  <a:gd name="connsiteY199" fmla="*/ 167978 h 343928"/>
                  <a:gd name="connsiteX200" fmla="*/ 1688 w 385663"/>
                  <a:gd name="connsiteY200" fmla="*/ 164296 h 343928"/>
                  <a:gd name="connsiteX201" fmla="*/ 1688 w 385663"/>
                  <a:gd name="connsiteY201" fmla="*/ 159848 h 343928"/>
                  <a:gd name="connsiteX202" fmla="*/ 1688 w 385663"/>
                  <a:gd name="connsiteY202" fmla="*/ 155399 h 343928"/>
                  <a:gd name="connsiteX203" fmla="*/ 3068 w 385663"/>
                  <a:gd name="connsiteY203" fmla="*/ 150950 h 343928"/>
                  <a:gd name="connsiteX204" fmla="*/ 5676 w 385663"/>
                  <a:gd name="connsiteY204" fmla="*/ 146502 h 343928"/>
                  <a:gd name="connsiteX205" fmla="*/ 0 w 385663"/>
                  <a:gd name="connsiteY205" fmla="*/ 142053 h 343928"/>
                  <a:gd name="connsiteX206" fmla="*/ 5829 w 385663"/>
                  <a:gd name="connsiteY206" fmla="*/ 137911 h 343928"/>
                  <a:gd name="connsiteX207" fmla="*/ 1227 w 385663"/>
                  <a:gd name="connsiteY207" fmla="*/ 133003 h 343928"/>
                  <a:gd name="connsiteX208" fmla="*/ 7517 w 385663"/>
                  <a:gd name="connsiteY208" fmla="*/ 129321 h 343928"/>
                  <a:gd name="connsiteX209" fmla="*/ 2148 w 385663"/>
                  <a:gd name="connsiteY209" fmla="*/ 124105 h 343928"/>
                  <a:gd name="connsiteX210" fmla="*/ 3528 w 385663"/>
                  <a:gd name="connsiteY210" fmla="*/ 119810 h 343928"/>
                  <a:gd name="connsiteX211" fmla="*/ 7670 w 385663"/>
                  <a:gd name="connsiteY211" fmla="*/ 116128 h 343928"/>
                  <a:gd name="connsiteX212" fmla="*/ 3835 w 385663"/>
                  <a:gd name="connsiteY212" fmla="*/ 110759 h 343928"/>
                  <a:gd name="connsiteX213" fmla="*/ 11198 w 385663"/>
                  <a:gd name="connsiteY213" fmla="*/ 107998 h 343928"/>
                  <a:gd name="connsiteX214" fmla="*/ 12733 w 385663"/>
                  <a:gd name="connsiteY214" fmla="*/ 104010 h 343928"/>
                  <a:gd name="connsiteX215" fmla="*/ 12733 w 385663"/>
                  <a:gd name="connsiteY215" fmla="*/ 99561 h 343928"/>
                  <a:gd name="connsiteX216" fmla="*/ 15187 w 385663"/>
                  <a:gd name="connsiteY216" fmla="*/ 95726 h 343928"/>
                  <a:gd name="connsiteX217" fmla="*/ 13499 w 385663"/>
                  <a:gd name="connsiteY217" fmla="*/ 90357 h 343928"/>
                  <a:gd name="connsiteX218" fmla="*/ 16260 w 385663"/>
                  <a:gd name="connsiteY218" fmla="*/ 86829 h 343928"/>
                  <a:gd name="connsiteX219" fmla="*/ 20403 w 385663"/>
                  <a:gd name="connsiteY219" fmla="*/ 83914 h 343928"/>
                  <a:gd name="connsiteX220" fmla="*/ 19482 w 385663"/>
                  <a:gd name="connsiteY220" fmla="*/ 78545 h 343928"/>
                  <a:gd name="connsiteX221" fmla="*/ 19482 w 385663"/>
                  <a:gd name="connsiteY221" fmla="*/ 73483 h 343928"/>
                  <a:gd name="connsiteX222" fmla="*/ 22396 w 385663"/>
                  <a:gd name="connsiteY222" fmla="*/ 69955 h 343928"/>
                  <a:gd name="connsiteX223" fmla="*/ 26385 w 385663"/>
                  <a:gd name="connsiteY223" fmla="*/ 67347 h 343928"/>
                  <a:gd name="connsiteX224" fmla="*/ 30066 w 385663"/>
                  <a:gd name="connsiteY224" fmla="*/ 64586 h 343928"/>
                  <a:gd name="connsiteX225" fmla="*/ 31601 w 385663"/>
                  <a:gd name="connsiteY225" fmla="*/ 60290 h 343928"/>
                  <a:gd name="connsiteX226" fmla="*/ 32828 w 385663"/>
                  <a:gd name="connsiteY226" fmla="*/ 55535 h 343928"/>
                  <a:gd name="connsiteX227" fmla="*/ 39424 w 385663"/>
                  <a:gd name="connsiteY227" fmla="*/ 55535 h 343928"/>
                  <a:gd name="connsiteX228" fmla="*/ 41265 w 385663"/>
                  <a:gd name="connsiteY228" fmla="*/ 51393 h 343928"/>
                  <a:gd name="connsiteX229" fmla="*/ 43719 w 385663"/>
                  <a:gd name="connsiteY229" fmla="*/ 47558 h 343928"/>
                  <a:gd name="connsiteX230" fmla="*/ 43719 w 385663"/>
                  <a:gd name="connsiteY230" fmla="*/ 41575 h 343928"/>
                  <a:gd name="connsiteX231" fmla="*/ 46941 w 385663"/>
                  <a:gd name="connsiteY231" fmla="*/ 38507 h 343928"/>
                  <a:gd name="connsiteX232" fmla="*/ 53384 w 385663"/>
                  <a:gd name="connsiteY232" fmla="*/ 38507 h 343928"/>
                  <a:gd name="connsiteX233" fmla="*/ 56451 w 385663"/>
                  <a:gd name="connsiteY233" fmla="*/ 35286 h 343928"/>
                  <a:gd name="connsiteX234" fmla="*/ 59060 w 385663"/>
                  <a:gd name="connsiteY234" fmla="*/ 31451 h 343928"/>
                  <a:gd name="connsiteX235" fmla="*/ 65042 w 385663"/>
                  <a:gd name="connsiteY235" fmla="*/ 32371 h 343928"/>
                  <a:gd name="connsiteX236" fmla="*/ 65042 w 385663"/>
                  <a:gd name="connsiteY236" fmla="*/ 25468 h 343928"/>
                  <a:gd name="connsiteX237" fmla="*/ 71178 w 385663"/>
                  <a:gd name="connsiteY237" fmla="*/ 26849 h 343928"/>
                  <a:gd name="connsiteX238" fmla="*/ 71178 w 385663"/>
                  <a:gd name="connsiteY238" fmla="*/ 19179 h 343928"/>
                  <a:gd name="connsiteX239" fmla="*/ 77161 w 385663"/>
                  <a:gd name="connsiteY239" fmla="*/ 20713 h 343928"/>
                  <a:gd name="connsiteX240" fmla="*/ 80536 w 385663"/>
                  <a:gd name="connsiteY240" fmla="*/ 17645 h 343928"/>
                  <a:gd name="connsiteX241" fmla="*/ 84218 w 385663"/>
                  <a:gd name="connsiteY241" fmla="*/ 15037 h 343928"/>
                  <a:gd name="connsiteX242" fmla="*/ 90353 w 385663"/>
                  <a:gd name="connsiteY242" fmla="*/ 18105 h 343928"/>
                  <a:gd name="connsiteX243" fmla="*/ 92348 w 385663"/>
                  <a:gd name="connsiteY243" fmla="*/ 11509 h 343928"/>
                  <a:gd name="connsiteX244" fmla="*/ 97256 w 385663"/>
                  <a:gd name="connsiteY244" fmla="*/ 11509 h 343928"/>
                  <a:gd name="connsiteX245" fmla="*/ 100631 w 385663"/>
                  <a:gd name="connsiteY245" fmla="*/ 7214 h 343928"/>
                  <a:gd name="connsiteX246" fmla="*/ 106000 w 385663"/>
                  <a:gd name="connsiteY246" fmla="*/ 9975 h 343928"/>
                  <a:gd name="connsiteX247" fmla="*/ 110449 w 385663"/>
                  <a:gd name="connsiteY247" fmla="*/ 9975 h 343928"/>
                  <a:gd name="connsiteX248" fmla="*/ 113824 w 385663"/>
                  <a:gd name="connsiteY248" fmla="*/ 4913 h 343928"/>
                  <a:gd name="connsiteX249" fmla="*/ 118886 w 385663"/>
                  <a:gd name="connsiteY249" fmla="*/ 7827 h 343928"/>
                  <a:gd name="connsiteX250" fmla="*/ 122874 w 385663"/>
                  <a:gd name="connsiteY250" fmla="*/ 4913 h 343928"/>
                  <a:gd name="connsiteX251" fmla="*/ 126863 w 385663"/>
                  <a:gd name="connsiteY251" fmla="*/ 2612 h 343928"/>
                  <a:gd name="connsiteX252" fmla="*/ 131465 w 385663"/>
                  <a:gd name="connsiteY252" fmla="*/ 2612 h 343928"/>
                  <a:gd name="connsiteX253" fmla="*/ 135760 w 385663"/>
                  <a:gd name="connsiteY253" fmla="*/ 1845 h 343928"/>
                  <a:gd name="connsiteX254" fmla="*/ 140515 w 385663"/>
                  <a:gd name="connsiteY254" fmla="*/ 5526 h 343928"/>
                  <a:gd name="connsiteX255" fmla="*/ 144657 w 385663"/>
                  <a:gd name="connsiteY255" fmla="*/ 3379 h 343928"/>
                  <a:gd name="connsiteX256" fmla="*/ 149106 w 385663"/>
                  <a:gd name="connsiteY256" fmla="*/ 1691 h 343928"/>
                  <a:gd name="connsiteX257" fmla="*/ 153555 w 385663"/>
                  <a:gd name="connsiteY257" fmla="*/ 4299 h 343928"/>
                  <a:gd name="connsiteX258" fmla="*/ 158156 w 385663"/>
                  <a:gd name="connsiteY258" fmla="*/ 4 h 343928"/>
                  <a:gd name="connsiteX259" fmla="*/ 162299 w 385663"/>
                  <a:gd name="connsiteY259" fmla="*/ 3685 h 343928"/>
                  <a:gd name="connsiteX260" fmla="*/ 166594 w 385663"/>
                  <a:gd name="connsiteY260" fmla="*/ 5680 h 343928"/>
                  <a:gd name="connsiteX261" fmla="*/ 171502 w 385663"/>
                  <a:gd name="connsiteY261" fmla="*/ 1538 h 343928"/>
                  <a:gd name="connsiteX262" fmla="*/ 175184 w 385663"/>
                  <a:gd name="connsiteY262" fmla="*/ 6600 h 343928"/>
                  <a:gd name="connsiteX263" fmla="*/ 179479 w 385663"/>
                  <a:gd name="connsiteY263" fmla="*/ 7981 h 343928"/>
                  <a:gd name="connsiteX264" fmla="*/ 183468 w 385663"/>
                  <a:gd name="connsiteY264" fmla="*/ 9515 h 343928"/>
                  <a:gd name="connsiteX265" fmla="*/ 189144 w 385663"/>
                  <a:gd name="connsiteY265" fmla="*/ 4913 h 343928"/>
                  <a:gd name="connsiteX266" fmla="*/ 194973 w 385663"/>
                  <a:gd name="connsiteY266" fmla="*/ 8134 h 34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385663" h="343928">
                    <a:moveTo>
                      <a:pt x="194973" y="8134"/>
                    </a:moveTo>
                    <a:cubicBezTo>
                      <a:pt x="196354" y="8134"/>
                      <a:pt x="197887" y="8134"/>
                      <a:pt x="199268" y="8134"/>
                    </a:cubicBezTo>
                    <a:lnTo>
                      <a:pt x="203564" y="9208"/>
                    </a:lnTo>
                    <a:lnTo>
                      <a:pt x="207859" y="10282"/>
                    </a:lnTo>
                    <a:cubicBezTo>
                      <a:pt x="209239" y="10282"/>
                      <a:pt x="211234" y="8748"/>
                      <a:pt x="212614" y="9054"/>
                    </a:cubicBezTo>
                    <a:cubicBezTo>
                      <a:pt x="213995" y="9361"/>
                      <a:pt x="214762" y="12736"/>
                      <a:pt x="216296" y="13196"/>
                    </a:cubicBezTo>
                    <a:cubicBezTo>
                      <a:pt x="217830" y="13656"/>
                      <a:pt x="218597" y="16418"/>
                      <a:pt x="219977" y="16724"/>
                    </a:cubicBezTo>
                    <a:cubicBezTo>
                      <a:pt x="221358" y="17031"/>
                      <a:pt x="223659" y="13656"/>
                      <a:pt x="225040" y="13963"/>
                    </a:cubicBezTo>
                    <a:cubicBezTo>
                      <a:pt x="226420" y="14270"/>
                      <a:pt x="228261" y="12889"/>
                      <a:pt x="229641" y="13963"/>
                    </a:cubicBezTo>
                    <a:cubicBezTo>
                      <a:pt x="231053" y="14433"/>
                      <a:pt x="232449" y="14996"/>
                      <a:pt x="233784" y="15651"/>
                    </a:cubicBezTo>
                    <a:cubicBezTo>
                      <a:pt x="235240" y="15968"/>
                      <a:pt x="236667" y="16378"/>
                      <a:pt x="238079" y="16878"/>
                    </a:cubicBezTo>
                    <a:cubicBezTo>
                      <a:pt x="239612" y="16878"/>
                      <a:pt x="240840" y="17952"/>
                      <a:pt x="242374" y="18259"/>
                    </a:cubicBezTo>
                    <a:cubicBezTo>
                      <a:pt x="243908" y="18565"/>
                      <a:pt x="244521" y="22247"/>
                      <a:pt x="246055" y="22400"/>
                    </a:cubicBezTo>
                    <a:cubicBezTo>
                      <a:pt x="247590" y="22554"/>
                      <a:pt x="249891" y="17645"/>
                      <a:pt x="251271" y="17952"/>
                    </a:cubicBezTo>
                    <a:cubicBezTo>
                      <a:pt x="252652" y="18259"/>
                      <a:pt x="253112" y="24701"/>
                      <a:pt x="254492" y="25008"/>
                    </a:cubicBezTo>
                    <a:cubicBezTo>
                      <a:pt x="255873" y="25315"/>
                      <a:pt x="257714" y="24088"/>
                      <a:pt x="259095" y="25008"/>
                    </a:cubicBezTo>
                    <a:cubicBezTo>
                      <a:pt x="260475" y="25929"/>
                      <a:pt x="262623" y="22554"/>
                      <a:pt x="264003" y="22707"/>
                    </a:cubicBezTo>
                    <a:cubicBezTo>
                      <a:pt x="265384" y="22861"/>
                      <a:pt x="267378" y="20713"/>
                      <a:pt x="268759" y="21020"/>
                    </a:cubicBezTo>
                    <a:cubicBezTo>
                      <a:pt x="270140" y="21326"/>
                      <a:pt x="270446" y="28383"/>
                      <a:pt x="271827" y="28690"/>
                    </a:cubicBezTo>
                    <a:cubicBezTo>
                      <a:pt x="273207" y="28997"/>
                      <a:pt x="274895" y="28690"/>
                      <a:pt x="276429" y="28690"/>
                    </a:cubicBezTo>
                    <a:cubicBezTo>
                      <a:pt x="277963" y="28690"/>
                      <a:pt x="279804" y="26389"/>
                      <a:pt x="281184" y="26542"/>
                    </a:cubicBezTo>
                    <a:cubicBezTo>
                      <a:pt x="282565" y="26696"/>
                      <a:pt x="283639" y="29457"/>
                      <a:pt x="285020" y="29764"/>
                    </a:cubicBezTo>
                    <a:cubicBezTo>
                      <a:pt x="286400" y="30070"/>
                      <a:pt x="288701" y="27002"/>
                      <a:pt x="290082" y="27309"/>
                    </a:cubicBezTo>
                    <a:cubicBezTo>
                      <a:pt x="291462" y="27616"/>
                      <a:pt x="292076" y="32065"/>
                      <a:pt x="293456" y="32525"/>
                    </a:cubicBezTo>
                    <a:cubicBezTo>
                      <a:pt x="294837" y="32985"/>
                      <a:pt x="297138" y="31144"/>
                      <a:pt x="298518" y="31758"/>
                    </a:cubicBezTo>
                    <a:cubicBezTo>
                      <a:pt x="299899" y="32371"/>
                      <a:pt x="302507" y="30377"/>
                      <a:pt x="303888" y="31758"/>
                    </a:cubicBezTo>
                    <a:cubicBezTo>
                      <a:pt x="305268" y="33138"/>
                      <a:pt x="305575" y="35593"/>
                      <a:pt x="306802" y="36360"/>
                    </a:cubicBezTo>
                    <a:cubicBezTo>
                      <a:pt x="308030" y="37127"/>
                      <a:pt x="309563" y="37587"/>
                      <a:pt x="310944" y="38507"/>
                    </a:cubicBezTo>
                    <a:cubicBezTo>
                      <a:pt x="312325" y="39428"/>
                      <a:pt x="313245" y="40502"/>
                      <a:pt x="314626" y="41269"/>
                    </a:cubicBezTo>
                    <a:cubicBezTo>
                      <a:pt x="316006" y="42036"/>
                      <a:pt x="318154" y="41269"/>
                      <a:pt x="319688" y="41269"/>
                    </a:cubicBezTo>
                    <a:cubicBezTo>
                      <a:pt x="321222" y="41269"/>
                      <a:pt x="321989" y="43570"/>
                      <a:pt x="323370" y="44030"/>
                    </a:cubicBezTo>
                    <a:cubicBezTo>
                      <a:pt x="324750" y="44490"/>
                      <a:pt x="325977" y="46638"/>
                      <a:pt x="327511" y="46945"/>
                    </a:cubicBezTo>
                    <a:lnTo>
                      <a:pt x="332113" y="47865"/>
                    </a:lnTo>
                    <a:cubicBezTo>
                      <a:pt x="333647" y="47865"/>
                      <a:pt x="335795" y="44490"/>
                      <a:pt x="337329" y="44797"/>
                    </a:cubicBezTo>
                    <a:cubicBezTo>
                      <a:pt x="338863" y="45104"/>
                      <a:pt x="339783" y="48018"/>
                      <a:pt x="341164" y="48325"/>
                    </a:cubicBezTo>
                    <a:cubicBezTo>
                      <a:pt x="342545" y="48632"/>
                      <a:pt x="345920" y="45410"/>
                      <a:pt x="347300" y="46178"/>
                    </a:cubicBezTo>
                    <a:cubicBezTo>
                      <a:pt x="348681" y="46945"/>
                      <a:pt x="347300" y="51393"/>
                      <a:pt x="349141" y="52314"/>
                    </a:cubicBezTo>
                    <a:cubicBezTo>
                      <a:pt x="350982" y="53234"/>
                      <a:pt x="354357" y="51086"/>
                      <a:pt x="355431" y="52314"/>
                    </a:cubicBezTo>
                    <a:cubicBezTo>
                      <a:pt x="356504" y="53541"/>
                      <a:pt x="353283" y="58296"/>
                      <a:pt x="354203" y="59523"/>
                    </a:cubicBezTo>
                    <a:cubicBezTo>
                      <a:pt x="354939" y="60740"/>
                      <a:pt x="355553" y="62024"/>
                      <a:pt x="356044" y="63358"/>
                    </a:cubicBezTo>
                    <a:cubicBezTo>
                      <a:pt x="356811" y="64586"/>
                      <a:pt x="358038" y="65353"/>
                      <a:pt x="358805" y="66733"/>
                    </a:cubicBezTo>
                    <a:cubicBezTo>
                      <a:pt x="359572" y="68114"/>
                      <a:pt x="362333" y="68421"/>
                      <a:pt x="362793" y="69801"/>
                    </a:cubicBezTo>
                    <a:cubicBezTo>
                      <a:pt x="363254" y="71182"/>
                      <a:pt x="360339" y="73790"/>
                      <a:pt x="360800" y="75170"/>
                    </a:cubicBezTo>
                    <a:cubicBezTo>
                      <a:pt x="361260" y="76551"/>
                      <a:pt x="364328" y="77165"/>
                      <a:pt x="364635" y="78545"/>
                    </a:cubicBezTo>
                    <a:cubicBezTo>
                      <a:pt x="364941" y="79926"/>
                      <a:pt x="366629" y="81153"/>
                      <a:pt x="367089" y="82687"/>
                    </a:cubicBezTo>
                    <a:cubicBezTo>
                      <a:pt x="367549" y="84221"/>
                      <a:pt x="367089" y="85602"/>
                      <a:pt x="367856" y="87136"/>
                    </a:cubicBezTo>
                    <a:cubicBezTo>
                      <a:pt x="368623" y="88670"/>
                      <a:pt x="366475" y="90357"/>
                      <a:pt x="366782" y="91891"/>
                    </a:cubicBezTo>
                    <a:cubicBezTo>
                      <a:pt x="367089" y="93425"/>
                      <a:pt x="365402" y="95112"/>
                      <a:pt x="365555" y="96646"/>
                    </a:cubicBezTo>
                    <a:lnTo>
                      <a:pt x="366475" y="101095"/>
                    </a:lnTo>
                    <a:cubicBezTo>
                      <a:pt x="366475" y="102476"/>
                      <a:pt x="368470" y="103703"/>
                      <a:pt x="368776" y="105237"/>
                    </a:cubicBezTo>
                    <a:cubicBezTo>
                      <a:pt x="369083" y="106771"/>
                      <a:pt x="374912" y="107385"/>
                      <a:pt x="375066" y="108919"/>
                    </a:cubicBezTo>
                    <a:cubicBezTo>
                      <a:pt x="375219" y="110453"/>
                      <a:pt x="368163" y="112907"/>
                      <a:pt x="368316" y="114441"/>
                    </a:cubicBezTo>
                    <a:cubicBezTo>
                      <a:pt x="368470" y="115975"/>
                      <a:pt x="369543" y="117202"/>
                      <a:pt x="369697" y="118736"/>
                    </a:cubicBezTo>
                    <a:cubicBezTo>
                      <a:pt x="369850" y="120270"/>
                      <a:pt x="371384" y="121651"/>
                      <a:pt x="371537" y="123031"/>
                    </a:cubicBezTo>
                    <a:cubicBezTo>
                      <a:pt x="371691" y="124412"/>
                      <a:pt x="370157" y="126406"/>
                      <a:pt x="370464" y="127940"/>
                    </a:cubicBezTo>
                    <a:cubicBezTo>
                      <a:pt x="370771" y="129474"/>
                      <a:pt x="375372" y="130088"/>
                      <a:pt x="375526" y="131622"/>
                    </a:cubicBezTo>
                    <a:cubicBezTo>
                      <a:pt x="375680" y="133156"/>
                      <a:pt x="374145" y="134997"/>
                      <a:pt x="374452" y="136531"/>
                    </a:cubicBezTo>
                    <a:cubicBezTo>
                      <a:pt x="374759" y="138065"/>
                      <a:pt x="375833" y="139292"/>
                      <a:pt x="376140" y="140673"/>
                    </a:cubicBezTo>
                    <a:cubicBezTo>
                      <a:pt x="376446" y="142053"/>
                      <a:pt x="374606" y="144661"/>
                      <a:pt x="375066" y="146042"/>
                    </a:cubicBezTo>
                    <a:cubicBezTo>
                      <a:pt x="375526" y="147422"/>
                      <a:pt x="381355" y="146809"/>
                      <a:pt x="381969" y="148036"/>
                    </a:cubicBezTo>
                    <a:cubicBezTo>
                      <a:pt x="382582" y="149263"/>
                      <a:pt x="381969" y="151411"/>
                      <a:pt x="381969" y="152484"/>
                    </a:cubicBezTo>
                    <a:cubicBezTo>
                      <a:pt x="382398" y="153897"/>
                      <a:pt x="382751" y="155330"/>
                      <a:pt x="383043" y="156780"/>
                    </a:cubicBezTo>
                    <a:cubicBezTo>
                      <a:pt x="383043" y="158467"/>
                      <a:pt x="381662" y="159848"/>
                      <a:pt x="381816" y="161228"/>
                    </a:cubicBezTo>
                    <a:cubicBezTo>
                      <a:pt x="381969" y="162609"/>
                      <a:pt x="381048" y="163069"/>
                      <a:pt x="380742" y="164910"/>
                    </a:cubicBezTo>
                    <a:cubicBezTo>
                      <a:pt x="380435" y="166751"/>
                      <a:pt x="380742" y="167518"/>
                      <a:pt x="380742" y="169052"/>
                    </a:cubicBezTo>
                    <a:cubicBezTo>
                      <a:pt x="380742" y="170586"/>
                      <a:pt x="380742" y="171966"/>
                      <a:pt x="380742" y="173500"/>
                    </a:cubicBezTo>
                    <a:cubicBezTo>
                      <a:pt x="380742" y="175034"/>
                      <a:pt x="385957" y="177489"/>
                      <a:pt x="385651" y="179023"/>
                    </a:cubicBezTo>
                    <a:cubicBezTo>
                      <a:pt x="385343" y="180557"/>
                      <a:pt x="379208" y="181324"/>
                      <a:pt x="379054" y="182704"/>
                    </a:cubicBezTo>
                    <a:cubicBezTo>
                      <a:pt x="378901" y="184085"/>
                      <a:pt x="379054" y="185926"/>
                      <a:pt x="379054" y="187306"/>
                    </a:cubicBezTo>
                    <a:cubicBezTo>
                      <a:pt x="379054" y="188687"/>
                      <a:pt x="380128" y="190375"/>
                      <a:pt x="380128" y="191909"/>
                    </a:cubicBezTo>
                    <a:cubicBezTo>
                      <a:pt x="380205" y="193441"/>
                      <a:pt x="380205" y="194978"/>
                      <a:pt x="380128" y="196511"/>
                    </a:cubicBezTo>
                    <a:cubicBezTo>
                      <a:pt x="380128" y="197891"/>
                      <a:pt x="378594" y="199118"/>
                      <a:pt x="378441" y="200652"/>
                    </a:cubicBezTo>
                    <a:cubicBezTo>
                      <a:pt x="378287" y="202186"/>
                      <a:pt x="381662" y="204334"/>
                      <a:pt x="381355" y="205868"/>
                    </a:cubicBezTo>
                    <a:cubicBezTo>
                      <a:pt x="381048" y="207402"/>
                      <a:pt x="374606" y="206635"/>
                      <a:pt x="374145" y="208016"/>
                    </a:cubicBezTo>
                    <a:cubicBezTo>
                      <a:pt x="373685" y="209396"/>
                      <a:pt x="378134" y="212771"/>
                      <a:pt x="377520" y="214152"/>
                    </a:cubicBezTo>
                    <a:cubicBezTo>
                      <a:pt x="376907" y="215532"/>
                      <a:pt x="371998" y="214152"/>
                      <a:pt x="371231" y="215686"/>
                    </a:cubicBezTo>
                    <a:cubicBezTo>
                      <a:pt x="370464" y="217220"/>
                      <a:pt x="369237" y="217680"/>
                      <a:pt x="368470" y="218907"/>
                    </a:cubicBezTo>
                    <a:cubicBezTo>
                      <a:pt x="367702" y="220134"/>
                      <a:pt x="372918" y="225197"/>
                      <a:pt x="372151" y="226424"/>
                    </a:cubicBezTo>
                    <a:cubicBezTo>
                      <a:pt x="371384" y="227651"/>
                      <a:pt x="365402" y="225503"/>
                      <a:pt x="364635" y="226424"/>
                    </a:cubicBezTo>
                    <a:cubicBezTo>
                      <a:pt x="363867" y="227344"/>
                      <a:pt x="362487" y="228418"/>
                      <a:pt x="361566" y="229799"/>
                    </a:cubicBezTo>
                    <a:cubicBezTo>
                      <a:pt x="360646" y="231179"/>
                      <a:pt x="361566" y="233480"/>
                      <a:pt x="361566" y="234707"/>
                    </a:cubicBezTo>
                    <a:cubicBezTo>
                      <a:pt x="361566" y="235935"/>
                      <a:pt x="361566" y="237929"/>
                      <a:pt x="361566" y="239309"/>
                    </a:cubicBezTo>
                    <a:cubicBezTo>
                      <a:pt x="361566" y="240690"/>
                      <a:pt x="358958" y="241304"/>
                      <a:pt x="358345" y="242684"/>
                    </a:cubicBezTo>
                    <a:cubicBezTo>
                      <a:pt x="357731" y="244065"/>
                      <a:pt x="360493" y="246212"/>
                      <a:pt x="360032" y="247747"/>
                    </a:cubicBezTo>
                    <a:cubicBezTo>
                      <a:pt x="359572" y="249281"/>
                      <a:pt x="357885" y="250201"/>
                      <a:pt x="357578" y="251582"/>
                    </a:cubicBezTo>
                    <a:cubicBezTo>
                      <a:pt x="357271" y="252962"/>
                      <a:pt x="359419" y="254956"/>
                      <a:pt x="359266" y="256337"/>
                    </a:cubicBezTo>
                    <a:cubicBezTo>
                      <a:pt x="359112" y="257718"/>
                      <a:pt x="352823" y="258331"/>
                      <a:pt x="352669" y="259712"/>
                    </a:cubicBezTo>
                    <a:cubicBezTo>
                      <a:pt x="352516" y="261092"/>
                      <a:pt x="354663" y="262933"/>
                      <a:pt x="354510" y="264467"/>
                    </a:cubicBezTo>
                    <a:cubicBezTo>
                      <a:pt x="354357" y="266001"/>
                      <a:pt x="357578" y="267842"/>
                      <a:pt x="357425" y="269376"/>
                    </a:cubicBezTo>
                    <a:cubicBezTo>
                      <a:pt x="357348" y="270858"/>
                      <a:pt x="357348" y="272343"/>
                      <a:pt x="357425" y="273825"/>
                    </a:cubicBezTo>
                    <a:cubicBezTo>
                      <a:pt x="357425" y="275205"/>
                      <a:pt x="352823" y="276126"/>
                      <a:pt x="352516" y="277506"/>
                    </a:cubicBezTo>
                    <a:cubicBezTo>
                      <a:pt x="352209" y="278887"/>
                      <a:pt x="354510" y="281035"/>
                      <a:pt x="354203" y="282415"/>
                    </a:cubicBezTo>
                    <a:cubicBezTo>
                      <a:pt x="353896" y="283796"/>
                      <a:pt x="354203" y="285943"/>
                      <a:pt x="354203" y="287324"/>
                    </a:cubicBezTo>
                    <a:cubicBezTo>
                      <a:pt x="354203" y="288705"/>
                      <a:pt x="348834" y="288244"/>
                      <a:pt x="348221" y="289625"/>
                    </a:cubicBezTo>
                    <a:cubicBezTo>
                      <a:pt x="347607" y="291006"/>
                      <a:pt x="346073" y="291466"/>
                      <a:pt x="345306" y="292693"/>
                    </a:cubicBezTo>
                    <a:lnTo>
                      <a:pt x="342391" y="295608"/>
                    </a:lnTo>
                    <a:cubicBezTo>
                      <a:pt x="341317" y="296681"/>
                      <a:pt x="344692" y="301897"/>
                      <a:pt x="343465" y="302971"/>
                    </a:cubicBezTo>
                    <a:cubicBezTo>
                      <a:pt x="342238" y="304045"/>
                      <a:pt x="340090" y="303891"/>
                      <a:pt x="338863" y="304812"/>
                    </a:cubicBezTo>
                    <a:cubicBezTo>
                      <a:pt x="337636" y="305732"/>
                      <a:pt x="337329" y="307726"/>
                      <a:pt x="336102" y="308647"/>
                    </a:cubicBezTo>
                    <a:cubicBezTo>
                      <a:pt x="334875" y="309567"/>
                      <a:pt x="330119" y="304658"/>
                      <a:pt x="328738" y="305425"/>
                    </a:cubicBezTo>
                    <a:cubicBezTo>
                      <a:pt x="327358" y="306192"/>
                      <a:pt x="328738" y="310334"/>
                      <a:pt x="327051" y="311101"/>
                    </a:cubicBezTo>
                    <a:cubicBezTo>
                      <a:pt x="325364" y="311868"/>
                      <a:pt x="325057" y="313862"/>
                      <a:pt x="323830" y="314476"/>
                    </a:cubicBezTo>
                    <a:cubicBezTo>
                      <a:pt x="322602" y="315090"/>
                      <a:pt x="319841" y="313095"/>
                      <a:pt x="318461" y="314476"/>
                    </a:cubicBezTo>
                    <a:cubicBezTo>
                      <a:pt x="317080" y="315857"/>
                      <a:pt x="317387" y="318771"/>
                      <a:pt x="316160" y="319385"/>
                    </a:cubicBezTo>
                    <a:cubicBezTo>
                      <a:pt x="314932" y="319998"/>
                      <a:pt x="312785" y="319385"/>
                      <a:pt x="311558" y="319385"/>
                    </a:cubicBezTo>
                    <a:cubicBezTo>
                      <a:pt x="310331" y="319385"/>
                      <a:pt x="309717" y="322299"/>
                      <a:pt x="308490" y="323066"/>
                    </a:cubicBezTo>
                    <a:lnTo>
                      <a:pt x="304501" y="324754"/>
                    </a:lnTo>
                    <a:cubicBezTo>
                      <a:pt x="303121" y="324754"/>
                      <a:pt x="302200" y="326901"/>
                      <a:pt x="300973" y="327515"/>
                    </a:cubicBezTo>
                    <a:cubicBezTo>
                      <a:pt x="299746" y="328129"/>
                      <a:pt x="297291" y="326441"/>
                      <a:pt x="295911" y="327515"/>
                    </a:cubicBezTo>
                    <a:cubicBezTo>
                      <a:pt x="294530" y="328589"/>
                      <a:pt x="292076" y="325521"/>
                      <a:pt x="290695" y="325981"/>
                    </a:cubicBezTo>
                    <a:lnTo>
                      <a:pt x="285326" y="326595"/>
                    </a:lnTo>
                    <a:cubicBezTo>
                      <a:pt x="283946" y="326595"/>
                      <a:pt x="283178" y="328896"/>
                      <a:pt x="281798" y="329356"/>
                    </a:cubicBezTo>
                    <a:lnTo>
                      <a:pt x="277656" y="330583"/>
                    </a:lnTo>
                    <a:cubicBezTo>
                      <a:pt x="276276" y="330583"/>
                      <a:pt x="276276" y="336106"/>
                      <a:pt x="274895" y="336566"/>
                    </a:cubicBezTo>
                    <a:cubicBezTo>
                      <a:pt x="273514" y="337026"/>
                      <a:pt x="270140" y="330430"/>
                      <a:pt x="268759" y="330890"/>
                    </a:cubicBezTo>
                    <a:cubicBezTo>
                      <a:pt x="267378" y="331350"/>
                      <a:pt x="266765" y="334418"/>
                      <a:pt x="265384" y="334725"/>
                    </a:cubicBezTo>
                    <a:cubicBezTo>
                      <a:pt x="264003" y="335032"/>
                      <a:pt x="262776" y="336719"/>
                      <a:pt x="261396" y="337026"/>
                    </a:cubicBezTo>
                    <a:cubicBezTo>
                      <a:pt x="260015" y="337333"/>
                      <a:pt x="258941" y="340247"/>
                      <a:pt x="257561" y="340401"/>
                    </a:cubicBezTo>
                    <a:cubicBezTo>
                      <a:pt x="256180" y="340554"/>
                      <a:pt x="253879" y="336259"/>
                      <a:pt x="252498" y="336412"/>
                    </a:cubicBezTo>
                    <a:cubicBezTo>
                      <a:pt x="251118" y="336566"/>
                      <a:pt x="249430" y="334265"/>
                      <a:pt x="248050" y="334418"/>
                    </a:cubicBezTo>
                    <a:cubicBezTo>
                      <a:pt x="246669" y="334572"/>
                      <a:pt x="245289" y="337946"/>
                      <a:pt x="243908" y="338100"/>
                    </a:cubicBezTo>
                    <a:cubicBezTo>
                      <a:pt x="242527" y="338253"/>
                      <a:pt x="241147" y="340708"/>
                      <a:pt x="239612" y="340861"/>
                    </a:cubicBezTo>
                    <a:cubicBezTo>
                      <a:pt x="238079" y="341014"/>
                      <a:pt x="236391" y="337179"/>
                      <a:pt x="234857" y="337333"/>
                    </a:cubicBezTo>
                    <a:lnTo>
                      <a:pt x="230409" y="337333"/>
                    </a:lnTo>
                    <a:cubicBezTo>
                      <a:pt x="229028" y="337333"/>
                      <a:pt x="227801" y="340401"/>
                      <a:pt x="226267" y="340401"/>
                    </a:cubicBezTo>
                    <a:cubicBezTo>
                      <a:pt x="224779" y="340474"/>
                      <a:pt x="223306" y="340474"/>
                      <a:pt x="221818" y="340401"/>
                    </a:cubicBezTo>
                    <a:lnTo>
                      <a:pt x="217370" y="340401"/>
                    </a:lnTo>
                    <a:cubicBezTo>
                      <a:pt x="215989" y="340401"/>
                      <a:pt x="214608" y="342395"/>
                      <a:pt x="213074" y="342548"/>
                    </a:cubicBezTo>
                    <a:cubicBezTo>
                      <a:pt x="211540" y="342702"/>
                      <a:pt x="209853" y="337333"/>
                      <a:pt x="208472" y="337486"/>
                    </a:cubicBezTo>
                    <a:cubicBezTo>
                      <a:pt x="207091" y="337640"/>
                      <a:pt x="205557" y="341475"/>
                      <a:pt x="204024" y="341475"/>
                    </a:cubicBezTo>
                    <a:cubicBezTo>
                      <a:pt x="202490" y="341475"/>
                      <a:pt x="201109" y="340247"/>
                      <a:pt x="199575" y="340247"/>
                    </a:cubicBezTo>
                    <a:cubicBezTo>
                      <a:pt x="198041" y="340247"/>
                      <a:pt x="196660" y="343009"/>
                      <a:pt x="195280" y="343009"/>
                    </a:cubicBezTo>
                    <a:cubicBezTo>
                      <a:pt x="193899" y="343009"/>
                      <a:pt x="192212" y="341781"/>
                      <a:pt x="190831" y="341781"/>
                    </a:cubicBezTo>
                    <a:cubicBezTo>
                      <a:pt x="189450" y="341781"/>
                      <a:pt x="187763" y="342702"/>
                      <a:pt x="186382" y="342702"/>
                    </a:cubicBezTo>
                    <a:cubicBezTo>
                      <a:pt x="185002" y="342702"/>
                      <a:pt x="183314" y="337486"/>
                      <a:pt x="181780" y="337640"/>
                    </a:cubicBezTo>
                    <a:cubicBezTo>
                      <a:pt x="180246" y="337793"/>
                      <a:pt x="178866" y="340861"/>
                      <a:pt x="177332" y="340861"/>
                    </a:cubicBezTo>
                    <a:cubicBezTo>
                      <a:pt x="175798" y="340861"/>
                      <a:pt x="174417" y="336719"/>
                      <a:pt x="172883" y="336719"/>
                    </a:cubicBezTo>
                    <a:cubicBezTo>
                      <a:pt x="171349" y="336719"/>
                      <a:pt x="170122" y="343929"/>
                      <a:pt x="168588" y="343929"/>
                    </a:cubicBezTo>
                    <a:cubicBezTo>
                      <a:pt x="167054" y="343929"/>
                      <a:pt x="165520" y="341628"/>
                      <a:pt x="164139" y="341628"/>
                    </a:cubicBezTo>
                    <a:cubicBezTo>
                      <a:pt x="162759" y="341628"/>
                      <a:pt x="161071" y="338253"/>
                      <a:pt x="159691" y="338253"/>
                    </a:cubicBezTo>
                    <a:cubicBezTo>
                      <a:pt x="158310" y="338253"/>
                      <a:pt x="156622" y="341781"/>
                      <a:pt x="155242" y="341781"/>
                    </a:cubicBezTo>
                    <a:cubicBezTo>
                      <a:pt x="153861" y="341781"/>
                      <a:pt x="152174" y="337793"/>
                      <a:pt x="150640" y="337793"/>
                    </a:cubicBezTo>
                    <a:cubicBezTo>
                      <a:pt x="149106" y="337793"/>
                      <a:pt x="147725" y="343929"/>
                      <a:pt x="146345" y="343929"/>
                    </a:cubicBezTo>
                    <a:cubicBezTo>
                      <a:pt x="144964" y="343929"/>
                      <a:pt x="143430" y="341935"/>
                      <a:pt x="141896" y="341935"/>
                    </a:cubicBezTo>
                    <a:cubicBezTo>
                      <a:pt x="140362" y="341935"/>
                      <a:pt x="138981" y="339787"/>
                      <a:pt x="137601" y="339787"/>
                    </a:cubicBezTo>
                    <a:cubicBezTo>
                      <a:pt x="136220" y="339787"/>
                      <a:pt x="134686" y="337179"/>
                      <a:pt x="133306" y="337179"/>
                    </a:cubicBezTo>
                    <a:cubicBezTo>
                      <a:pt x="131925" y="337179"/>
                      <a:pt x="130084" y="341475"/>
                      <a:pt x="128704" y="341475"/>
                    </a:cubicBezTo>
                    <a:cubicBezTo>
                      <a:pt x="127323" y="341475"/>
                      <a:pt x="125789" y="339020"/>
                      <a:pt x="124255" y="339020"/>
                    </a:cubicBezTo>
                    <a:lnTo>
                      <a:pt x="119960" y="339020"/>
                    </a:lnTo>
                    <a:lnTo>
                      <a:pt x="115665" y="339020"/>
                    </a:lnTo>
                    <a:cubicBezTo>
                      <a:pt x="114130" y="339020"/>
                      <a:pt x="112903" y="337640"/>
                      <a:pt x="111523" y="337486"/>
                    </a:cubicBezTo>
                    <a:cubicBezTo>
                      <a:pt x="110142" y="337333"/>
                      <a:pt x="108301" y="338407"/>
                      <a:pt x="106921" y="337486"/>
                    </a:cubicBezTo>
                    <a:cubicBezTo>
                      <a:pt x="105540" y="336566"/>
                      <a:pt x="104466" y="334725"/>
                      <a:pt x="103086" y="334418"/>
                    </a:cubicBezTo>
                    <a:cubicBezTo>
                      <a:pt x="101705" y="334111"/>
                      <a:pt x="99097" y="338713"/>
                      <a:pt x="97716" y="338407"/>
                    </a:cubicBezTo>
                    <a:cubicBezTo>
                      <a:pt x="96336" y="338100"/>
                      <a:pt x="96183" y="332271"/>
                      <a:pt x="94802" y="331964"/>
                    </a:cubicBezTo>
                    <a:cubicBezTo>
                      <a:pt x="93421" y="331657"/>
                      <a:pt x="91427" y="333344"/>
                      <a:pt x="90046" y="333038"/>
                    </a:cubicBezTo>
                    <a:lnTo>
                      <a:pt x="85905" y="331504"/>
                    </a:lnTo>
                    <a:cubicBezTo>
                      <a:pt x="84524" y="331504"/>
                      <a:pt x="83757" y="329202"/>
                      <a:pt x="82530" y="328589"/>
                    </a:cubicBezTo>
                    <a:cubicBezTo>
                      <a:pt x="81303" y="327975"/>
                      <a:pt x="77774" y="331810"/>
                      <a:pt x="76547" y="331197"/>
                    </a:cubicBezTo>
                    <a:cubicBezTo>
                      <a:pt x="75320" y="330583"/>
                      <a:pt x="74553" y="328436"/>
                      <a:pt x="73173" y="327669"/>
                    </a:cubicBezTo>
                    <a:lnTo>
                      <a:pt x="69338" y="325521"/>
                    </a:lnTo>
                    <a:cubicBezTo>
                      <a:pt x="68110" y="325521"/>
                      <a:pt x="69338" y="321072"/>
                      <a:pt x="67803" y="320152"/>
                    </a:cubicBezTo>
                    <a:cubicBezTo>
                      <a:pt x="66269" y="319231"/>
                      <a:pt x="61974" y="322760"/>
                      <a:pt x="60900" y="321839"/>
                    </a:cubicBezTo>
                    <a:cubicBezTo>
                      <a:pt x="59826" y="320919"/>
                      <a:pt x="61974" y="316470"/>
                      <a:pt x="60900" y="315396"/>
                    </a:cubicBezTo>
                    <a:cubicBezTo>
                      <a:pt x="59826" y="314323"/>
                      <a:pt x="56912" y="315396"/>
                      <a:pt x="55838" y="314169"/>
                    </a:cubicBezTo>
                    <a:lnTo>
                      <a:pt x="52924" y="310641"/>
                    </a:lnTo>
                    <a:cubicBezTo>
                      <a:pt x="52003" y="309414"/>
                      <a:pt x="51389" y="308033"/>
                      <a:pt x="50623" y="306806"/>
                    </a:cubicBezTo>
                    <a:cubicBezTo>
                      <a:pt x="49855" y="305579"/>
                      <a:pt x="47708" y="304812"/>
                      <a:pt x="47094" y="303431"/>
                    </a:cubicBezTo>
                    <a:cubicBezTo>
                      <a:pt x="46481" y="302051"/>
                      <a:pt x="45100" y="300823"/>
                      <a:pt x="44640" y="299443"/>
                    </a:cubicBezTo>
                    <a:cubicBezTo>
                      <a:pt x="44180" y="298062"/>
                      <a:pt x="49242" y="294994"/>
                      <a:pt x="48935" y="293460"/>
                    </a:cubicBezTo>
                    <a:cubicBezTo>
                      <a:pt x="48628" y="291926"/>
                      <a:pt x="44640" y="291466"/>
                      <a:pt x="44333" y="290085"/>
                    </a:cubicBezTo>
                    <a:cubicBezTo>
                      <a:pt x="43781" y="288685"/>
                      <a:pt x="43321" y="287250"/>
                      <a:pt x="42953" y="285790"/>
                    </a:cubicBezTo>
                    <a:cubicBezTo>
                      <a:pt x="42953" y="284409"/>
                      <a:pt x="46941" y="281802"/>
                      <a:pt x="46634" y="280421"/>
                    </a:cubicBezTo>
                    <a:cubicBezTo>
                      <a:pt x="46327" y="279040"/>
                      <a:pt x="39118" y="279501"/>
                      <a:pt x="38657" y="277967"/>
                    </a:cubicBezTo>
                    <a:cubicBezTo>
                      <a:pt x="38197" y="276433"/>
                      <a:pt x="43106" y="273365"/>
                      <a:pt x="42645" y="271984"/>
                    </a:cubicBezTo>
                    <a:cubicBezTo>
                      <a:pt x="42185" y="270603"/>
                      <a:pt x="38350" y="270297"/>
                      <a:pt x="37890" y="268762"/>
                    </a:cubicBezTo>
                    <a:cubicBezTo>
                      <a:pt x="37430" y="267228"/>
                      <a:pt x="40651" y="264621"/>
                      <a:pt x="40038" y="263087"/>
                    </a:cubicBezTo>
                    <a:cubicBezTo>
                      <a:pt x="39424" y="261553"/>
                      <a:pt x="39271" y="260172"/>
                      <a:pt x="38657" y="258791"/>
                    </a:cubicBezTo>
                    <a:cubicBezTo>
                      <a:pt x="38044" y="257411"/>
                      <a:pt x="34362" y="257411"/>
                      <a:pt x="33748" y="256030"/>
                    </a:cubicBezTo>
                    <a:cubicBezTo>
                      <a:pt x="33135" y="254650"/>
                      <a:pt x="33748" y="252502"/>
                      <a:pt x="33748" y="251121"/>
                    </a:cubicBezTo>
                    <a:cubicBezTo>
                      <a:pt x="33748" y="249741"/>
                      <a:pt x="31601" y="248820"/>
                      <a:pt x="30987" y="247440"/>
                    </a:cubicBezTo>
                    <a:cubicBezTo>
                      <a:pt x="30374" y="246059"/>
                      <a:pt x="32981" y="243451"/>
                      <a:pt x="32368" y="241917"/>
                    </a:cubicBezTo>
                    <a:cubicBezTo>
                      <a:pt x="31754" y="240383"/>
                      <a:pt x="28073" y="240537"/>
                      <a:pt x="27612" y="239156"/>
                    </a:cubicBezTo>
                    <a:cubicBezTo>
                      <a:pt x="27152" y="237775"/>
                      <a:pt x="26078" y="236548"/>
                      <a:pt x="25465" y="235168"/>
                    </a:cubicBezTo>
                    <a:cubicBezTo>
                      <a:pt x="24851" y="233787"/>
                      <a:pt x="21476" y="233327"/>
                      <a:pt x="21016" y="231946"/>
                    </a:cubicBezTo>
                    <a:cubicBezTo>
                      <a:pt x="20556" y="230566"/>
                      <a:pt x="24544" y="227498"/>
                      <a:pt x="24084" y="226117"/>
                    </a:cubicBezTo>
                    <a:cubicBezTo>
                      <a:pt x="23624" y="224736"/>
                      <a:pt x="19789" y="224276"/>
                      <a:pt x="19329" y="222742"/>
                    </a:cubicBezTo>
                    <a:cubicBezTo>
                      <a:pt x="18869" y="221208"/>
                      <a:pt x="21783" y="219061"/>
                      <a:pt x="21476" y="217680"/>
                    </a:cubicBezTo>
                    <a:cubicBezTo>
                      <a:pt x="21169" y="216299"/>
                      <a:pt x="22550" y="214305"/>
                      <a:pt x="21476" y="212924"/>
                    </a:cubicBezTo>
                    <a:cubicBezTo>
                      <a:pt x="20403" y="211544"/>
                      <a:pt x="19329" y="210623"/>
                      <a:pt x="18869" y="209089"/>
                    </a:cubicBezTo>
                    <a:cubicBezTo>
                      <a:pt x="18408" y="207555"/>
                      <a:pt x="13346" y="208016"/>
                      <a:pt x="12886" y="206635"/>
                    </a:cubicBezTo>
                    <a:cubicBezTo>
                      <a:pt x="12425" y="205254"/>
                      <a:pt x="17488" y="201880"/>
                      <a:pt x="17028" y="200499"/>
                    </a:cubicBezTo>
                    <a:cubicBezTo>
                      <a:pt x="16568" y="199118"/>
                      <a:pt x="13653" y="198505"/>
                      <a:pt x="13193" y="197278"/>
                    </a:cubicBezTo>
                    <a:cubicBezTo>
                      <a:pt x="12733" y="196050"/>
                      <a:pt x="13193" y="194210"/>
                      <a:pt x="13193" y="192829"/>
                    </a:cubicBezTo>
                    <a:cubicBezTo>
                      <a:pt x="13193" y="191448"/>
                      <a:pt x="11505" y="190375"/>
                      <a:pt x="11045" y="188994"/>
                    </a:cubicBezTo>
                    <a:cubicBezTo>
                      <a:pt x="10585" y="187613"/>
                      <a:pt x="6903" y="187306"/>
                      <a:pt x="6443" y="185926"/>
                    </a:cubicBezTo>
                    <a:cubicBezTo>
                      <a:pt x="5983" y="184545"/>
                      <a:pt x="8284" y="182244"/>
                      <a:pt x="7824" y="180864"/>
                    </a:cubicBezTo>
                    <a:cubicBezTo>
                      <a:pt x="7363" y="179483"/>
                      <a:pt x="10278" y="177182"/>
                      <a:pt x="9818" y="175801"/>
                    </a:cubicBezTo>
                    <a:cubicBezTo>
                      <a:pt x="9358" y="174421"/>
                      <a:pt x="6136" y="173807"/>
                      <a:pt x="5829" y="172427"/>
                    </a:cubicBezTo>
                    <a:cubicBezTo>
                      <a:pt x="5523" y="171046"/>
                      <a:pt x="5829" y="169359"/>
                      <a:pt x="5829" y="167978"/>
                    </a:cubicBezTo>
                    <a:cubicBezTo>
                      <a:pt x="5829" y="166597"/>
                      <a:pt x="1841" y="165677"/>
                      <a:pt x="1688" y="164296"/>
                    </a:cubicBezTo>
                    <a:cubicBezTo>
                      <a:pt x="1534" y="162916"/>
                      <a:pt x="1688" y="161228"/>
                      <a:pt x="1688" y="159848"/>
                    </a:cubicBezTo>
                    <a:cubicBezTo>
                      <a:pt x="1688" y="158467"/>
                      <a:pt x="1688" y="156933"/>
                      <a:pt x="1688" y="155399"/>
                    </a:cubicBezTo>
                    <a:cubicBezTo>
                      <a:pt x="1688" y="153865"/>
                      <a:pt x="3068" y="152484"/>
                      <a:pt x="3068" y="150950"/>
                    </a:cubicBezTo>
                    <a:cubicBezTo>
                      <a:pt x="3068" y="149416"/>
                      <a:pt x="5676" y="148036"/>
                      <a:pt x="5676" y="146502"/>
                    </a:cubicBezTo>
                    <a:cubicBezTo>
                      <a:pt x="5676" y="144968"/>
                      <a:pt x="0" y="143434"/>
                      <a:pt x="0" y="142053"/>
                    </a:cubicBezTo>
                    <a:cubicBezTo>
                      <a:pt x="0" y="140673"/>
                      <a:pt x="5676" y="139292"/>
                      <a:pt x="5829" y="137911"/>
                    </a:cubicBezTo>
                    <a:cubicBezTo>
                      <a:pt x="5983" y="136531"/>
                      <a:pt x="1074" y="134537"/>
                      <a:pt x="1227" y="133003"/>
                    </a:cubicBezTo>
                    <a:cubicBezTo>
                      <a:pt x="1381" y="131468"/>
                      <a:pt x="7363" y="130701"/>
                      <a:pt x="7517" y="129321"/>
                    </a:cubicBezTo>
                    <a:cubicBezTo>
                      <a:pt x="7670" y="127940"/>
                      <a:pt x="1841" y="125639"/>
                      <a:pt x="2148" y="124105"/>
                    </a:cubicBezTo>
                    <a:cubicBezTo>
                      <a:pt x="2454" y="122571"/>
                      <a:pt x="3221" y="121191"/>
                      <a:pt x="3528" y="119810"/>
                    </a:cubicBezTo>
                    <a:cubicBezTo>
                      <a:pt x="3835" y="118429"/>
                      <a:pt x="7517" y="117509"/>
                      <a:pt x="7670" y="116128"/>
                    </a:cubicBezTo>
                    <a:cubicBezTo>
                      <a:pt x="7824" y="114748"/>
                      <a:pt x="3528" y="112140"/>
                      <a:pt x="3835" y="110759"/>
                    </a:cubicBezTo>
                    <a:cubicBezTo>
                      <a:pt x="4142" y="109379"/>
                      <a:pt x="10738" y="109532"/>
                      <a:pt x="11198" y="107998"/>
                    </a:cubicBezTo>
                    <a:cubicBezTo>
                      <a:pt x="11659" y="106464"/>
                      <a:pt x="12272" y="105390"/>
                      <a:pt x="12733" y="104010"/>
                    </a:cubicBezTo>
                    <a:cubicBezTo>
                      <a:pt x="13193" y="102629"/>
                      <a:pt x="12733" y="100942"/>
                      <a:pt x="12733" y="99561"/>
                    </a:cubicBezTo>
                    <a:cubicBezTo>
                      <a:pt x="12733" y="98180"/>
                      <a:pt x="14573" y="97107"/>
                      <a:pt x="15187" y="95726"/>
                    </a:cubicBezTo>
                    <a:cubicBezTo>
                      <a:pt x="15800" y="94345"/>
                      <a:pt x="12886" y="91738"/>
                      <a:pt x="13499" y="90357"/>
                    </a:cubicBezTo>
                    <a:cubicBezTo>
                      <a:pt x="14113" y="88976"/>
                      <a:pt x="15800" y="88209"/>
                      <a:pt x="16260" y="86829"/>
                    </a:cubicBezTo>
                    <a:cubicBezTo>
                      <a:pt x="16721" y="85448"/>
                      <a:pt x="19635" y="85141"/>
                      <a:pt x="20403" y="83914"/>
                    </a:cubicBezTo>
                    <a:cubicBezTo>
                      <a:pt x="21169" y="82687"/>
                      <a:pt x="18869" y="79772"/>
                      <a:pt x="19482" y="78545"/>
                    </a:cubicBezTo>
                    <a:cubicBezTo>
                      <a:pt x="20096" y="77318"/>
                      <a:pt x="19482" y="74710"/>
                      <a:pt x="19482" y="73483"/>
                    </a:cubicBezTo>
                    <a:cubicBezTo>
                      <a:pt x="19482" y="72256"/>
                      <a:pt x="21630" y="71335"/>
                      <a:pt x="22396" y="69955"/>
                    </a:cubicBezTo>
                    <a:cubicBezTo>
                      <a:pt x="23164" y="68574"/>
                      <a:pt x="25618" y="68574"/>
                      <a:pt x="26385" y="67347"/>
                    </a:cubicBezTo>
                    <a:cubicBezTo>
                      <a:pt x="27152" y="66120"/>
                      <a:pt x="29146" y="65659"/>
                      <a:pt x="30066" y="64586"/>
                    </a:cubicBezTo>
                    <a:cubicBezTo>
                      <a:pt x="30987" y="63512"/>
                      <a:pt x="30066" y="61364"/>
                      <a:pt x="31601" y="60290"/>
                    </a:cubicBezTo>
                    <a:cubicBezTo>
                      <a:pt x="33135" y="59217"/>
                      <a:pt x="31601" y="56609"/>
                      <a:pt x="32828" y="55535"/>
                    </a:cubicBezTo>
                    <a:cubicBezTo>
                      <a:pt x="34055" y="54461"/>
                      <a:pt x="38504" y="56455"/>
                      <a:pt x="39424" y="55535"/>
                    </a:cubicBezTo>
                    <a:cubicBezTo>
                      <a:pt x="40345" y="54615"/>
                      <a:pt x="40191" y="52467"/>
                      <a:pt x="41265" y="51393"/>
                    </a:cubicBezTo>
                    <a:cubicBezTo>
                      <a:pt x="42339" y="50319"/>
                      <a:pt x="42645" y="48632"/>
                      <a:pt x="43719" y="47558"/>
                    </a:cubicBezTo>
                    <a:cubicBezTo>
                      <a:pt x="44793" y="46484"/>
                      <a:pt x="43719" y="42649"/>
                      <a:pt x="43719" y="41575"/>
                    </a:cubicBezTo>
                    <a:lnTo>
                      <a:pt x="46941" y="38507"/>
                    </a:lnTo>
                    <a:cubicBezTo>
                      <a:pt x="48168" y="37587"/>
                      <a:pt x="52156" y="40041"/>
                      <a:pt x="53384" y="38507"/>
                    </a:cubicBezTo>
                    <a:cubicBezTo>
                      <a:pt x="54611" y="36973"/>
                      <a:pt x="55224" y="36206"/>
                      <a:pt x="56451" y="35286"/>
                    </a:cubicBezTo>
                    <a:cubicBezTo>
                      <a:pt x="57679" y="34366"/>
                      <a:pt x="57833" y="32371"/>
                      <a:pt x="59060" y="31451"/>
                    </a:cubicBezTo>
                    <a:cubicBezTo>
                      <a:pt x="60287" y="30531"/>
                      <a:pt x="63815" y="33138"/>
                      <a:pt x="65042" y="32371"/>
                    </a:cubicBezTo>
                    <a:cubicBezTo>
                      <a:pt x="66269" y="31604"/>
                      <a:pt x="65042" y="26235"/>
                      <a:pt x="65042" y="25468"/>
                    </a:cubicBezTo>
                    <a:cubicBezTo>
                      <a:pt x="65042" y="24701"/>
                      <a:pt x="69951" y="27616"/>
                      <a:pt x="71178" y="26849"/>
                    </a:cubicBezTo>
                    <a:cubicBezTo>
                      <a:pt x="72405" y="26082"/>
                      <a:pt x="71178" y="19946"/>
                      <a:pt x="71178" y="19179"/>
                    </a:cubicBezTo>
                    <a:cubicBezTo>
                      <a:pt x="71178" y="18412"/>
                      <a:pt x="75780" y="21480"/>
                      <a:pt x="77161" y="20713"/>
                    </a:cubicBezTo>
                    <a:cubicBezTo>
                      <a:pt x="78541" y="19946"/>
                      <a:pt x="79309" y="18412"/>
                      <a:pt x="80536" y="17645"/>
                    </a:cubicBezTo>
                    <a:cubicBezTo>
                      <a:pt x="81763" y="16878"/>
                      <a:pt x="82836" y="15651"/>
                      <a:pt x="84218" y="15037"/>
                    </a:cubicBezTo>
                    <a:cubicBezTo>
                      <a:pt x="85598" y="14423"/>
                      <a:pt x="88973" y="18719"/>
                      <a:pt x="90353" y="18105"/>
                    </a:cubicBezTo>
                    <a:cubicBezTo>
                      <a:pt x="91734" y="17491"/>
                      <a:pt x="90353" y="11969"/>
                      <a:pt x="92348" y="11509"/>
                    </a:cubicBezTo>
                    <a:cubicBezTo>
                      <a:pt x="94342" y="11049"/>
                      <a:pt x="95876" y="12429"/>
                      <a:pt x="97256" y="11509"/>
                    </a:cubicBezTo>
                    <a:cubicBezTo>
                      <a:pt x="98637" y="10588"/>
                      <a:pt x="99251" y="7674"/>
                      <a:pt x="100631" y="7214"/>
                    </a:cubicBezTo>
                    <a:cubicBezTo>
                      <a:pt x="102012" y="6753"/>
                      <a:pt x="104620" y="10435"/>
                      <a:pt x="106000" y="9975"/>
                    </a:cubicBezTo>
                    <a:cubicBezTo>
                      <a:pt x="107381" y="9515"/>
                      <a:pt x="109068" y="9975"/>
                      <a:pt x="110449" y="9975"/>
                    </a:cubicBezTo>
                    <a:cubicBezTo>
                      <a:pt x="111830" y="9975"/>
                      <a:pt x="112290" y="5373"/>
                      <a:pt x="113824" y="4913"/>
                    </a:cubicBezTo>
                    <a:cubicBezTo>
                      <a:pt x="115358" y="4452"/>
                      <a:pt x="117505" y="8134"/>
                      <a:pt x="118886" y="7827"/>
                    </a:cubicBezTo>
                    <a:cubicBezTo>
                      <a:pt x="120266" y="7520"/>
                      <a:pt x="121340" y="5066"/>
                      <a:pt x="122874" y="4913"/>
                    </a:cubicBezTo>
                    <a:cubicBezTo>
                      <a:pt x="124409" y="4759"/>
                      <a:pt x="125482" y="2918"/>
                      <a:pt x="126863" y="2612"/>
                    </a:cubicBezTo>
                    <a:lnTo>
                      <a:pt x="131465" y="2612"/>
                    </a:lnTo>
                    <a:cubicBezTo>
                      <a:pt x="132876" y="2282"/>
                      <a:pt x="134318" y="2026"/>
                      <a:pt x="135760" y="1845"/>
                    </a:cubicBezTo>
                    <a:cubicBezTo>
                      <a:pt x="137294" y="1845"/>
                      <a:pt x="138981" y="5680"/>
                      <a:pt x="140515" y="5526"/>
                    </a:cubicBezTo>
                    <a:cubicBezTo>
                      <a:pt x="142050" y="5373"/>
                      <a:pt x="143277" y="3379"/>
                      <a:pt x="144657" y="3379"/>
                    </a:cubicBezTo>
                    <a:cubicBezTo>
                      <a:pt x="146038" y="3379"/>
                      <a:pt x="147572" y="1691"/>
                      <a:pt x="149106" y="1691"/>
                    </a:cubicBezTo>
                    <a:cubicBezTo>
                      <a:pt x="150640" y="1691"/>
                      <a:pt x="152021" y="4146"/>
                      <a:pt x="153555" y="4299"/>
                    </a:cubicBezTo>
                    <a:cubicBezTo>
                      <a:pt x="155089" y="4452"/>
                      <a:pt x="156622" y="-150"/>
                      <a:pt x="158156" y="4"/>
                    </a:cubicBezTo>
                    <a:cubicBezTo>
                      <a:pt x="159691" y="157"/>
                      <a:pt x="160918" y="3532"/>
                      <a:pt x="162299" y="3685"/>
                    </a:cubicBezTo>
                    <a:cubicBezTo>
                      <a:pt x="163679" y="3839"/>
                      <a:pt x="165060" y="5373"/>
                      <a:pt x="166594" y="5680"/>
                    </a:cubicBezTo>
                    <a:cubicBezTo>
                      <a:pt x="168127" y="5986"/>
                      <a:pt x="169969" y="1384"/>
                      <a:pt x="171502" y="1538"/>
                    </a:cubicBezTo>
                    <a:cubicBezTo>
                      <a:pt x="173036" y="1691"/>
                      <a:pt x="173804" y="6293"/>
                      <a:pt x="175184" y="6600"/>
                    </a:cubicBezTo>
                    <a:cubicBezTo>
                      <a:pt x="176565" y="6907"/>
                      <a:pt x="177945" y="7674"/>
                      <a:pt x="179479" y="7981"/>
                    </a:cubicBezTo>
                    <a:cubicBezTo>
                      <a:pt x="181014" y="8287"/>
                      <a:pt x="182087" y="9361"/>
                      <a:pt x="183468" y="9515"/>
                    </a:cubicBezTo>
                    <a:cubicBezTo>
                      <a:pt x="184849" y="9668"/>
                      <a:pt x="187610" y="4606"/>
                      <a:pt x="189144" y="4913"/>
                    </a:cubicBezTo>
                    <a:cubicBezTo>
                      <a:pt x="190677" y="5219"/>
                      <a:pt x="193285" y="7674"/>
                      <a:pt x="194973" y="8134"/>
                    </a:cubicBezTo>
                    <a:close/>
                  </a:path>
                </a:pathLst>
              </a:custGeom>
              <a:solidFill>
                <a:srgbClr val="2E020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4639271E-6F97-4F6C-AC41-C8D78B97E842}"/>
                  </a:ext>
                </a:extLst>
              </p:cNvPr>
              <p:cNvSpPr/>
              <p:nvPr/>
            </p:nvSpPr>
            <p:spPr>
              <a:xfrm>
                <a:off x="4651521" y="1642683"/>
                <a:ext cx="638196" cy="2514932"/>
              </a:xfrm>
              <a:custGeom>
                <a:avLst/>
                <a:gdLst>
                  <a:gd name="connsiteX0" fmla="*/ 3948 w 638196"/>
                  <a:gd name="connsiteY0" fmla="*/ 2512710 h 2514932"/>
                  <a:gd name="connsiteX1" fmla="*/ 209505 w 638196"/>
                  <a:gd name="connsiteY1" fmla="*/ 2450582 h 2514932"/>
                  <a:gd name="connsiteX2" fmla="*/ 217942 w 638196"/>
                  <a:gd name="connsiteY2" fmla="*/ 2307459 h 2514932"/>
                  <a:gd name="connsiteX3" fmla="*/ 217942 w 638196"/>
                  <a:gd name="connsiteY3" fmla="*/ 2154058 h 2514932"/>
                  <a:gd name="connsiteX4" fmla="*/ 243867 w 638196"/>
                  <a:gd name="connsiteY4" fmla="*/ 1856307 h 2514932"/>
                  <a:gd name="connsiteX5" fmla="*/ 243867 w 638196"/>
                  <a:gd name="connsiteY5" fmla="*/ 1688486 h 2514932"/>
                  <a:gd name="connsiteX6" fmla="*/ 270405 w 638196"/>
                  <a:gd name="connsiteY6" fmla="*/ 1448567 h 2514932"/>
                  <a:gd name="connsiteX7" fmla="*/ 298784 w 638196"/>
                  <a:gd name="connsiteY7" fmla="*/ 1217545 h 2514932"/>
                  <a:gd name="connsiteX8" fmla="*/ 339282 w 638196"/>
                  <a:gd name="connsiteY8" fmla="*/ 1217545 h 2514932"/>
                  <a:gd name="connsiteX9" fmla="*/ 367662 w 638196"/>
                  <a:gd name="connsiteY9" fmla="*/ 1448567 h 2514932"/>
                  <a:gd name="connsiteX10" fmla="*/ 394200 w 638196"/>
                  <a:gd name="connsiteY10" fmla="*/ 1688486 h 2514932"/>
                  <a:gd name="connsiteX11" fmla="*/ 394200 w 638196"/>
                  <a:gd name="connsiteY11" fmla="*/ 1856307 h 2514932"/>
                  <a:gd name="connsiteX12" fmla="*/ 420278 w 638196"/>
                  <a:gd name="connsiteY12" fmla="*/ 2154058 h 2514932"/>
                  <a:gd name="connsiteX13" fmla="*/ 420278 w 638196"/>
                  <a:gd name="connsiteY13" fmla="*/ 2307459 h 2514932"/>
                  <a:gd name="connsiteX14" fmla="*/ 428562 w 638196"/>
                  <a:gd name="connsiteY14" fmla="*/ 2450582 h 2514932"/>
                  <a:gd name="connsiteX15" fmla="*/ 634119 w 638196"/>
                  <a:gd name="connsiteY15" fmla="*/ 2512710 h 2514932"/>
                  <a:gd name="connsiteX16" fmla="*/ 598684 w 638196"/>
                  <a:gd name="connsiteY16" fmla="*/ 2434322 h 2514932"/>
                  <a:gd name="connsiteX17" fmla="*/ 521983 w 638196"/>
                  <a:gd name="connsiteY17" fmla="*/ 2313289 h 2514932"/>
                  <a:gd name="connsiteX18" fmla="*/ 579815 w 638196"/>
                  <a:gd name="connsiteY18" fmla="*/ 2004032 h 2514932"/>
                  <a:gd name="connsiteX19" fmla="*/ 565395 w 638196"/>
                  <a:gd name="connsiteY19" fmla="*/ 1706280 h 2514932"/>
                  <a:gd name="connsiteX20" fmla="*/ 571071 w 638196"/>
                  <a:gd name="connsiteY20" fmla="*/ 1561623 h 2514932"/>
                  <a:gd name="connsiteX21" fmla="*/ 559566 w 638196"/>
                  <a:gd name="connsiteY21" fmla="*/ 1090528 h 2514932"/>
                  <a:gd name="connsiteX22" fmla="*/ 515694 w 638196"/>
                  <a:gd name="connsiteY22" fmla="*/ 786948 h 2514932"/>
                  <a:gd name="connsiteX23" fmla="*/ 556038 w 638196"/>
                  <a:gd name="connsiteY23" fmla="*/ 454527 h 2514932"/>
                  <a:gd name="connsiteX24" fmla="*/ 590860 w 638196"/>
                  <a:gd name="connsiteY24" fmla="*/ 193746 h 2514932"/>
                  <a:gd name="connsiteX25" fmla="*/ 411534 w 638196"/>
                  <a:gd name="connsiteY25" fmla="*/ 95415 h 2514932"/>
                  <a:gd name="connsiteX26" fmla="*/ 394200 w 638196"/>
                  <a:gd name="connsiteY26" fmla="*/ 49395 h 2514932"/>
                  <a:gd name="connsiteX27" fmla="*/ 391286 w 638196"/>
                  <a:gd name="connsiteY27" fmla="*/ 0 h 2514932"/>
                  <a:gd name="connsiteX28" fmla="*/ 246781 w 638196"/>
                  <a:gd name="connsiteY28" fmla="*/ 0 h 2514932"/>
                  <a:gd name="connsiteX29" fmla="*/ 243713 w 638196"/>
                  <a:gd name="connsiteY29" fmla="*/ 49395 h 2514932"/>
                  <a:gd name="connsiteX30" fmla="*/ 226532 w 638196"/>
                  <a:gd name="connsiteY30" fmla="*/ 95415 h 2514932"/>
                  <a:gd name="connsiteX31" fmla="*/ 47360 w 638196"/>
                  <a:gd name="connsiteY31" fmla="*/ 193746 h 2514932"/>
                  <a:gd name="connsiteX32" fmla="*/ 82029 w 638196"/>
                  <a:gd name="connsiteY32" fmla="*/ 454527 h 2514932"/>
                  <a:gd name="connsiteX33" fmla="*/ 122373 w 638196"/>
                  <a:gd name="connsiteY33" fmla="*/ 786948 h 2514932"/>
                  <a:gd name="connsiteX34" fmla="*/ 79114 w 638196"/>
                  <a:gd name="connsiteY34" fmla="*/ 1090528 h 2514932"/>
                  <a:gd name="connsiteX35" fmla="*/ 67456 w 638196"/>
                  <a:gd name="connsiteY35" fmla="*/ 1561623 h 2514932"/>
                  <a:gd name="connsiteX36" fmla="*/ 73285 w 638196"/>
                  <a:gd name="connsiteY36" fmla="*/ 1706280 h 2514932"/>
                  <a:gd name="connsiteX37" fmla="*/ 58865 w 638196"/>
                  <a:gd name="connsiteY37" fmla="*/ 2004032 h 2514932"/>
                  <a:gd name="connsiteX38" fmla="*/ 116697 w 638196"/>
                  <a:gd name="connsiteY38" fmla="*/ 2313289 h 2514932"/>
                  <a:gd name="connsiteX39" fmla="*/ 39997 w 638196"/>
                  <a:gd name="connsiteY39" fmla="*/ 2434322 h 2514932"/>
                  <a:gd name="connsiteX40" fmla="*/ 3948 w 638196"/>
                  <a:gd name="connsiteY40" fmla="*/ 2512710 h 251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38196" h="2514932">
                    <a:moveTo>
                      <a:pt x="3948" y="2512710"/>
                    </a:moveTo>
                    <a:cubicBezTo>
                      <a:pt x="18367" y="2524368"/>
                      <a:pt x="189256" y="2488166"/>
                      <a:pt x="209505" y="2450582"/>
                    </a:cubicBezTo>
                    <a:cubicBezTo>
                      <a:pt x="229754" y="2412999"/>
                      <a:pt x="223618" y="2347957"/>
                      <a:pt x="217942" y="2307459"/>
                    </a:cubicBezTo>
                    <a:cubicBezTo>
                      <a:pt x="210579" y="2256592"/>
                      <a:pt x="210579" y="2204926"/>
                      <a:pt x="217942" y="2154058"/>
                    </a:cubicBezTo>
                    <a:cubicBezTo>
                      <a:pt x="226532" y="2096226"/>
                      <a:pt x="249696" y="1890975"/>
                      <a:pt x="243867" y="1856307"/>
                    </a:cubicBezTo>
                    <a:cubicBezTo>
                      <a:pt x="233574" y="1800837"/>
                      <a:pt x="233574" y="1743956"/>
                      <a:pt x="243867" y="1688486"/>
                    </a:cubicBezTo>
                    <a:cubicBezTo>
                      <a:pt x="258287" y="1624978"/>
                      <a:pt x="246781" y="1500723"/>
                      <a:pt x="270405" y="1448567"/>
                    </a:cubicBezTo>
                    <a:cubicBezTo>
                      <a:pt x="294029" y="1396410"/>
                      <a:pt x="298784" y="1217545"/>
                      <a:pt x="298784" y="1217545"/>
                    </a:cubicBezTo>
                    <a:lnTo>
                      <a:pt x="339282" y="1217545"/>
                    </a:lnTo>
                    <a:cubicBezTo>
                      <a:pt x="339282" y="1217545"/>
                      <a:pt x="343884" y="1396564"/>
                      <a:pt x="367662" y="1448567"/>
                    </a:cubicBezTo>
                    <a:cubicBezTo>
                      <a:pt x="391439" y="1500570"/>
                      <a:pt x="379780" y="1624978"/>
                      <a:pt x="394200" y="1688486"/>
                    </a:cubicBezTo>
                    <a:cubicBezTo>
                      <a:pt x="404493" y="1743956"/>
                      <a:pt x="404493" y="1800837"/>
                      <a:pt x="394200" y="1856307"/>
                    </a:cubicBezTo>
                    <a:cubicBezTo>
                      <a:pt x="388371" y="1890975"/>
                      <a:pt x="411534" y="2096226"/>
                      <a:pt x="420278" y="2154058"/>
                    </a:cubicBezTo>
                    <a:cubicBezTo>
                      <a:pt x="427488" y="2204941"/>
                      <a:pt x="427488" y="2256576"/>
                      <a:pt x="420278" y="2307459"/>
                    </a:cubicBezTo>
                    <a:cubicBezTo>
                      <a:pt x="414449" y="2347957"/>
                      <a:pt x="408313" y="2412999"/>
                      <a:pt x="428562" y="2450582"/>
                    </a:cubicBezTo>
                    <a:cubicBezTo>
                      <a:pt x="448811" y="2488166"/>
                      <a:pt x="619700" y="2524368"/>
                      <a:pt x="634119" y="2512710"/>
                    </a:cubicBezTo>
                    <a:cubicBezTo>
                      <a:pt x="648539" y="2501052"/>
                      <a:pt x="621847" y="2460247"/>
                      <a:pt x="598684" y="2434322"/>
                    </a:cubicBezTo>
                    <a:cubicBezTo>
                      <a:pt x="575520" y="2408397"/>
                      <a:pt x="524284" y="2353786"/>
                      <a:pt x="521983" y="2313289"/>
                    </a:cubicBezTo>
                    <a:cubicBezTo>
                      <a:pt x="519682" y="2272791"/>
                      <a:pt x="571071" y="2038701"/>
                      <a:pt x="579815" y="2004032"/>
                    </a:cubicBezTo>
                    <a:cubicBezTo>
                      <a:pt x="588559" y="1969363"/>
                      <a:pt x="568157" y="1740949"/>
                      <a:pt x="565395" y="1706280"/>
                    </a:cubicBezTo>
                    <a:cubicBezTo>
                      <a:pt x="562634" y="1671612"/>
                      <a:pt x="571071" y="1598899"/>
                      <a:pt x="571071" y="1561623"/>
                    </a:cubicBezTo>
                    <a:cubicBezTo>
                      <a:pt x="571071" y="1524347"/>
                      <a:pt x="579815" y="1183029"/>
                      <a:pt x="559566" y="1090528"/>
                    </a:cubicBezTo>
                    <a:cubicBezTo>
                      <a:pt x="539317" y="998028"/>
                      <a:pt x="515694" y="842019"/>
                      <a:pt x="515694" y="786948"/>
                    </a:cubicBezTo>
                    <a:cubicBezTo>
                      <a:pt x="515694" y="731877"/>
                      <a:pt x="553277" y="503769"/>
                      <a:pt x="556038" y="454527"/>
                    </a:cubicBezTo>
                    <a:cubicBezTo>
                      <a:pt x="558799" y="405286"/>
                      <a:pt x="579202" y="229028"/>
                      <a:pt x="590860" y="193746"/>
                    </a:cubicBezTo>
                    <a:cubicBezTo>
                      <a:pt x="529500" y="132385"/>
                      <a:pt x="425954" y="101705"/>
                      <a:pt x="411534" y="95415"/>
                    </a:cubicBezTo>
                    <a:cubicBezTo>
                      <a:pt x="403864" y="92347"/>
                      <a:pt x="397882" y="71331"/>
                      <a:pt x="394200" y="49395"/>
                    </a:cubicBezTo>
                    <a:cubicBezTo>
                      <a:pt x="391270" y="33105"/>
                      <a:pt x="390288" y="16523"/>
                      <a:pt x="391286" y="0"/>
                    </a:cubicBezTo>
                    <a:lnTo>
                      <a:pt x="246781" y="0"/>
                    </a:lnTo>
                    <a:cubicBezTo>
                      <a:pt x="247794" y="16529"/>
                      <a:pt x="246766" y="33119"/>
                      <a:pt x="243713" y="49395"/>
                    </a:cubicBezTo>
                    <a:cubicBezTo>
                      <a:pt x="240185" y="71331"/>
                      <a:pt x="234202" y="92347"/>
                      <a:pt x="226532" y="95415"/>
                    </a:cubicBezTo>
                    <a:cubicBezTo>
                      <a:pt x="212113" y="101091"/>
                      <a:pt x="107954" y="132999"/>
                      <a:pt x="47360" y="193746"/>
                    </a:cubicBezTo>
                    <a:cubicBezTo>
                      <a:pt x="58865" y="228261"/>
                      <a:pt x="79114" y="404672"/>
                      <a:pt x="82029" y="454527"/>
                    </a:cubicBezTo>
                    <a:cubicBezTo>
                      <a:pt x="84944" y="504383"/>
                      <a:pt x="122373" y="732183"/>
                      <a:pt x="122373" y="786948"/>
                    </a:cubicBezTo>
                    <a:cubicBezTo>
                      <a:pt x="122373" y="841712"/>
                      <a:pt x="99363" y="998028"/>
                      <a:pt x="79114" y="1090528"/>
                    </a:cubicBezTo>
                    <a:cubicBezTo>
                      <a:pt x="58865" y="1183029"/>
                      <a:pt x="67456" y="1524193"/>
                      <a:pt x="67456" y="1561623"/>
                    </a:cubicBezTo>
                    <a:cubicBezTo>
                      <a:pt x="67456" y="1599053"/>
                      <a:pt x="76200" y="1671612"/>
                      <a:pt x="73285" y="1706280"/>
                    </a:cubicBezTo>
                    <a:cubicBezTo>
                      <a:pt x="70370" y="1740949"/>
                      <a:pt x="50121" y="1969363"/>
                      <a:pt x="58865" y="2004032"/>
                    </a:cubicBezTo>
                    <a:cubicBezTo>
                      <a:pt x="67609" y="2038701"/>
                      <a:pt x="120226" y="2272791"/>
                      <a:pt x="116697" y="2313289"/>
                    </a:cubicBezTo>
                    <a:cubicBezTo>
                      <a:pt x="113169" y="2353786"/>
                      <a:pt x="62394" y="2408244"/>
                      <a:pt x="39997" y="2434322"/>
                    </a:cubicBezTo>
                    <a:cubicBezTo>
                      <a:pt x="17600" y="2460400"/>
                      <a:pt x="-10472" y="2501205"/>
                      <a:pt x="3948" y="2512710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73" name="Freeform: Shape 1172">
                <a:extLst>
                  <a:ext uri="{FF2B5EF4-FFF2-40B4-BE49-F238E27FC236}">
                    <a16:creationId xmlns:a16="http://schemas.microsoft.com/office/drawing/2014/main" id="{2C5FF915-EE72-4634-8007-60E6C6BCF520}"/>
                  </a:ext>
                </a:extLst>
              </p:cNvPr>
              <p:cNvSpPr/>
              <p:nvPr/>
            </p:nvSpPr>
            <p:spPr>
              <a:xfrm>
                <a:off x="4594261" y="3951733"/>
                <a:ext cx="291871" cy="198327"/>
              </a:xfrm>
              <a:custGeom>
                <a:avLst/>
                <a:gdLst>
                  <a:gd name="connsiteX0" fmla="*/ 0 w 291871"/>
                  <a:gd name="connsiteY0" fmla="*/ 170679 h 198327"/>
                  <a:gd name="connsiteX1" fmla="*/ 57219 w 291871"/>
                  <a:gd name="connsiteY1" fmla="*/ 195683 h 198327"/>
                  <a:gd name="connsiteX2" fmla="*/ 61054 w 291871"/>
                  <a:gd name="connsiteY2" fmla="*/ 196450 h 198327"/>
                  <a:gd name="connsiteX3" fmla="*/ 168435 w 291871"/>
                  <a:gd name="connsiteY3" fmla="*/ 179883 h 198327"/>
                  <a:gd name="connsiteX4" fmla="*/ 175031 w 291871"/>
                  <a:gd name="connsiteY4" fmla="*/ 174667 h 198327"/>
                  <a:gd name="connsiteX5" fmla="*/ 229028 w 291871"/>
                  <a:gd name="connsiteY5" fmla="*/ 141686 h 198327"/>
                  <a:gd name="connsiteX6" fmla="*/ 274128 w 291871"/>
                  <a:gd name="connsiteY6" fmla="*/ 125272 h 198327"/>
                  <a:gd name="connsiteX7" fmla="*/ 288087 w 291871"/>
                  <a:gd name="connsiteY7" fmla="*/ 114994 h 198327"/>
                  <a:gd name="connsiteX8" fmla="*/ 290848 w 291871"/>
                  <a:gd name="connsiteY8" fmla="*/ 54554 h 198327"/>
                  <a:gd name="connsiteX9" fmla="*/ 290848 w 291871"/>
                  <a:gd name="connsiteY9" fmla="*/ 54554 h 198327"/>
                  <a:gd name="connsiteX10" fmla="*/ 290848 w 291871"/>
                  <a:gd name="connsiteY10" fmla="*/ 53020 h 198327"/>
                  <a:gd name="connsiteX11" fmla="*/ 284099 w 291871"/>
                  <a:gd name="connsiteY11" fmla="*/ 37680 h 198327"/>
                  <a:gd name="connsiteX12" fmla="*/ 280724 w 291871"/>
                  <a:gd name="connsiteY12" fmla="*/ 42589 h 198327"/>
                  <a:gd name="connsiteX13" fmla="*/ 251578 w 291871"/>
                  <a:gd name="connsiteY13" fmla="*/ 52867 h 198327"/>
                  <a:gd name="connsiteX14" fmla="*/ 227801 w 291871"/>
                  <a:gd name="connsiteY14" fmla="*/ 12522 h 198327"/>
                  <a:gd name="connsiteX15" fmla="*/ 184541 w 291871"/>
                  <a:gd name="connsiteY15" fmla="*/ 250 h 198327"/>
                  <a:gd name="connsiteX16" fmla="*/ 174877 w 291871"/>
                  <a:gd name="connsiteY16" fmla="*/ 3471 h 198327"/>
                  <a:gd name="connsiteX17" fmla="*/ 160304 w 291871"/>
                  <a:gd name="connsiteY17" fmla="*/ 15283 h 198327"/>
                  <a:gd name="connsiteX18" fmla="*/ 152021 w 291871"/>
                  <a:gd name="connsiteY18" fmla="*/ 26942 h 198327"/>
                  <a:gd name="connsiteX19" fmla="*/ 142356 w 291871"/>
                  <a:gd name="connsiteY19" fmla="*/ 41055 h 198327"/>
                  <a:gd name="connsiteX20" fmla="*/ 132079 w 291871"/>
                  <a:gd name="connsiteY20" fmla="*/ 53787 h 198327"/>
                  <a:gd name="connsiteX21" fmla="*/ 92961 w 291871"/>
                  <a:gd name="connsiteY21" fmla="*/ 94592 h 198327"/>
                  <a:gd name="connsiteX22" fmla="*/ 3528 w 291871"/>
                  <a:gd name="connsiteY22" fmla="*/ 167457 h 198327"/>
                  <a:gd name="connsiteX23" fmla="*/ 0 w 291871"/>
                  <a:gd name="connsiteY23" fmla="*/ 170679 h 19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91871" h="198327">
                    <a:moveTo>
                      <a:pt x="0" y="170679"/>
                    </a:moveTo>
                    <a:cubicBezTo>
                      <a:pt x="5829" y="183257"/>
                      <a:pt x="32214" y="190621"/>
                      <a:pt x="57219" y="195683"/>
                    </a:cubicBezTo>
                    <a:lnTo>
                      <a:pt x="61054" y="196450"/>
                    </a:lnTo>
                    <a:cubicBezTo>
                      <a:pt x="86979" y="201512"/>
                      <a:pt x="146805" y="196450"/>
                      <a:pt x="168435" y="179883"/>
                    </a:cubicBezTo>
                    <a:lnTo>
                      <a:pt x="175031" y="174667"/>
                    </a:lnTo>
                    <a:cubicBezTo>
                      <a:pt x="194052" y="159327"/>
                      <a:pt x="214148" y="143066"/>
                      <a:pt x="229028" y="141686"/>
                    </a:cubicBezTo>
                    <a:cubicBezTo>
                      <a:pt x="244951" y="139047"/>
                      <a:pt x="260230" y="133479"/>
                      <a:pt x="274128" y="125272"/>
                    </a:cubicBezTo>
                    <a:cubicBezTo>
                      <a:pt x="279236" y="122526"/>
                      <a:pt x="283946" y="119059"/>
                      <a:pt x="288087" y="114994"/>
                    </a:cubicBezTo>
                    <a:cubicBezTo>
                      <a:pt x="291922" y="95082"/>
                      <a:pt x="292843" y="74726"/>
                      <a:pt x="290848" y="54554"/>
                    </a:cubicBezTo>
                    <a:lnTo>
                      <a:pt x="290848" y="54554"/>
                    </a:lnTo>
                    <a:cubicBezTo>
                      <a:pt x="290941" y="54048"/>
                      <a:pt x="290941" y="53526"/>
                      <a:pt x="290848" y="53020"/>
                    </a:cubicBezTo>
                    <a:cubicBezTo>
                      <a:pt x="289989" y="47405"/>
                      <a:pt x="287658" y="42113"/>
                      <a:pt x="284099" y="37680"/>
                    </a:cubicBezTo>
                    <a:cubicBezTo>
                      <a:pt x="283056" y="39383"/>
                      <a:pt x="281936" y="41009"/>
                      <a:pt x="280724" y="42589"/>
                    </a:cubicBezTo>
                    <a:cubicBezTo>
                      <a:pt x="270906" y="55474"/>
                      <a:pt x="256026" y="57929"/>
                      <a:pt x="251578" y="52867"/>
                    </a:cubicBezTo>
                    <a:cubicBezTo>
                      <a:pt x="247129" y="47804"/>
                      <a:pt x="236238" y="20346"/>
                      <a:pt x="227801" y="12522"/>
                    </a:cubicBezTo>
                    <a:cubicBezTo>
                      <a:pt x="215391" y="3241"/>
                      <a:pt x="199974" y="-1131"/>
                      <a:pt x="184541" y="250"/>
                    </a:cubicBezTo>
                    <a:cubicBezTo>
                      <a:pt x="181182" y="833"/>
                      <a:pt x="177914" y="1922"/>
                      <a:pt x="174877" y="3471"/>
                    </a:cubicBezTo>
                    <a:cubicBezTo>
                      <a:pt x="169355" y="6509"/>
                      <a:pt x="164416" y="10497"/>
                      <a:pt x="160304" y="15283"/>
                    </a:cubicBezTo>
                    <a:cubicBezTo>
                      <a:pt x="157144" y="18873"/>
                      <a:pt x="154368" y="22785"/>
                      <a:pt x="152021" y="26942"/>
                    </a:cubicBezTo>
                    <a:cubicBezTo>
                      <a:pt x="149137" y="31866"/>
                      <a:pt x="145915" y="36591"/>
                      <a:pt x="142356" y="41055"/>
                    </a:cubicBezTo>
                    <a:cubicBezTo>
                      <a:pt x="139288" y="45043"/>
                      <a:pt x="135760" y="49338"/>
                      <a:pt x="132079" y="53787"/>
                    </a:cubicBezTo>
                    <a:cubicBezTo>
                      <a:pt x="120190" y="68452"/>
                      <a:pt x="107105" y="82105"/>
                      <a:pt x="92961" y="94592"/>
                    </a:cubicBezTo>
                    <a:cubicBezTo>
                      <a:pt x="74860" y="109165"/>
                      <a:pt x="10738" y="161781"/>
                      <a:pt x="3528" y="167457"/>
                    </a:cubicBezTo>
                    <a:cubicBezTo>
                      <a:pt x="2117" y="168239"/>
                      <a:pt x="905" y="169344"/>
                      <a:pt x="0" y="170679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74" name="Freeform: Shape 1173">
                <a:extLst>
                  <a:ext uri="{FF2B5EF4-FFF2-40B4-BE49-F238E27FC236}">
                    <a16:creationId xmlns:a16="http://schemas.microsoft.com/office/drawing/2014/main" id="{7792C27B-6417-49C0-A7EC-B4D5B8E2D233}"/>
                  </a:ext>
                </a:extLst>
              </p:cNvPr>
              <p:cNvSpPr/>
              <p:nvPr/>
            </p:nvSpPr>
            <p:spPr>
              <a:xfrm>
                <a:off x="4592257" y="4065807"/>
                <a:ext cx="296288" cy="119294"/>
              </a:xfrm>
              <a:custGeom>
                <a:avLst/>
                <a:gdLst>
                  <a:gd name="connsiteX0" fmla="*/ 291626 w 296288"/>
                  <a:gd name="connsiteY0" fmla="*/ 41878 h 119294"/>
                  <a:gd name="connsiteX1" fmla="*/ 230265 w 296288"/>
                  <a:gd name="connsiteY1" fmla="*/ 63661 h 119294"/>
                  <a:gd name="connsiteX2" fmla="*/ 201733 w 296288"/>
                  <a:gd name="connsiteY2" fmla="*/ 79001 h 119294"/>
                  <a:gd name="connsiteX3" fmla="*/ 163383 w 296288"/>
                  <a:gd name="connsiteY3" fmla="*/ 105693 h 119294"/>
                  <a:gd name="connsiteX4" fmla="*/ 59530 w 296288"/>
                  <a:gd name="connsiteY4" fmla="*/ 118886 h 119294"/>
                  <a:gd name="connsiteX5" fmla="*/ 44190 w 296288"/>
                  <a:gd name="connsiteY5" fmla="*/ 115818 h 119294"/>
                  <a:gd name="connsiteX6" fmla="*/ 37747 w 296288"/>
                  <a:gd name="connsiteY6" fmla="*/ 113670 h 119294"/>
                  <a:gd name="connsiteX7" fmla="*/ 2618 w 296288"/>
                  <a:gd name="connsiteY7" fmla="*/ 89433 h 119294"/>
                  <a:gd name="connsiteX8" fmla="*/ 2618 w 296288"/>
                  <a:gd name="connsiteY8" fmla="*/ 88359 h 119294"/>
                  <a:gd name="connsiteX9" fmla="*/ 930 w 296288"/>
                  <a:gd name="connsiteY9" fmla="*/ 80996 h 119294"/>
                  <a:gd name="connsiteX10" fmla="*/ 3692 w 296288"/>
                  <a:gd name="connsiteY10" fmla="*/ 56145 h 119294"/>
                  <a:gd name="connsiteX11" fmla="*/ 13203 w 296288"/>
                  <a:gd name="connsiteY11" fmla="*/ 65656 h 119294"/>
                  <a:gd name="connsiteX12" fmla="*/ 34219 w 296288"/>
                  <a:gd name="connsiteY12" fmla="*/ 74706 h 119294"/>
                  <a:gd name="connsiteX13" fmla="*/ 42502 w 296288"/>
                  <a:gd name="connsiteY13" fmla="*/ 76854 h 119294"/>
                  <a:gd name="connsiteX14" fmla="*/ 60757 w 296288"/>
                  <a:gd name="connsiteY14" fmla="*/ 81149 h 119294"/>
                  <a:gd name="connsiteX15" fmla="*/ 60757 w 296288"/>
                  <a:gd name="connsiteY15" fmla="*/ 81149 h 119294"/>
                  <a:gd name="connsiteX16" fmla="*/ 64439 w 296288"/>
                  <a:gd name="connsiteY16" fmla="*/ 81149 h 119294"/>
                  <a:gd name="connsiteX17" fmla="*/ 77478 w 296288"/>
                  <a:gd name="connsiteY17" fmla="*/ 82683 h 119294"/>
                  <a:gd name="connsiteX18" fmla="*/ 171206 w 296288"/>
                  <a:gd name="connsiteY18" fmla="*/ 64582 h 119294"/>
                  <a:gd name="connsiteX19" fmla="*/ 177955 w 296288"/>
                  <a:gd name="connsiteY19" fmla="*/ 59366 h 119294"/>
                  <a:gd name="connsiteX20" fmla="*/ 231646 w 296288"/>
                  <a:gd name="connsiteY20" fmla="*/ 26538 h 119294"/>
                  <a:gd name="connsiteX21" fmla="*/ 276746 w 296288"/>
                  <a:gd name="connsiteY21" fmla="*/ 10125 h 119294"/>
                  <a:gd name="connsiteX22" fmla="*/ 290859 w 296288"/>
                  <a:gd name="connsiteY22" fmla="*/ 0 h 119294"/>
                  <a:gd name="connsiteX23" fmla="*/ 291626 w 296288"/>
                  <a:gd name="connsiteY23" fmla="*/ 41878 h 119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96288" h="119294">
                    <a:moveTo>
                      <a:pt x="291626" y="41878"/>
                    </a:moveTo>
                    <a:cubicBezTo>
                      <a:pt x="285950" y="50622"/>
                      <a:pt x="240390" y="62894"/>
                      <a:pt x="230265" y="63661"/>
                    </a:cubicBezTo>
                    <a:cubicBezTo>
                      <a:pt x="219972" y="67174"/>
                      <a:pt x="210338" y="72359"/>
                      <a:pt x="201733" y="79001"/>
                    </a:cubicBezTo>
                    <a:cubicBezTo>
                      <a:pt x="187160" y="88973"/>
                      <a:pt x="171053" y="101091"/>
                      <a:pt x="163383" y="105693"/>
                    </a:cubicBezTo>
                    <a:cubicBezTo>
                      <a:pt x="148963" y="114437"/>
                      <a:pt x="86682" y="121033"/>
                      <a:pt x="59530" y="118886"/>
                    </a:cubicBezTo>
                    <a:cubicBezTo>
                      <a:pt x="54345" y="118226"/>
                      <a:pt x="49221" y="117198"/>
                      <a:pt x="44190" y="115818"/>
                    </a:cubicBezTo>
                    <a:cubicBezTo>
                      <a:pt x="41996" y="115265"/>
                      <a:pt x="39833" y="114545"/>
                      <a:pt x="37747" y="113670"/>
                    </a:cubicBezTo>
                    <a:cubicBezTo>
                      <a:pt x="23511" y="110050"/>
                      <a:pt x="11055" y="101459"/>
                      <a:pt x="2618" y="89433"/>
                    </a:cubicBezTo>
                    <a:lnTo>
                      <a:pt x="2618" y="88359"/>
                    </a:lnTo>
                    <a:cubicBezTo>
                      <a:pt x="1789" y="85981"/>
                      <a:pt x="1222" y="83512"/>
                      <a:pt x="930" y="80996"/>
                    </a:cubicBezTo>
                    <a:cubicBezTo>
                      <a:pt x="-941" y="72635"/>
                      <a:pt x="26" y="63891"/>
                      <a:pt x="3692" y="56145"/>
                    </a:cubicBezTo>
                    <a:cubicBezTo>
                      <a:pt x="5824" y="60210"/>
                      <a:pt x="9137" y="63523"/>
                      <a:pt x="13203" y="65656"/>
                    </a:cubicBezTo>
                    <a:cubicBezTo>
                      <a:pt x="19784" y="69583"/>
                      <a:pt x="26840" y="72635"/>
                      <a:pt x="34219" y="74706"/>
                    </a:cubicBezTo>
                    <a:cubicBezTo>
                      <a:pt x="36934" y="75581"/>
                      <a:pt x="39695" y="76302"/>
                      <a:pt x="42502" y="76854"/>
                    </a:cubicBezTo>
                    <a:cubicBezTo>
                      <a:pt x="48485" y="78541"/>
                      <a:pt x="54621" y="79922"/>
                      <a:pt x="60757" y="81149"/>
                    </a:cubicBezTo>
                    <a:lnTo>
                      <a:pt x="60757" y="81149"/>
                    </a:lnTo>
                    <a:cubicBezTo>
                      <a:pt x="61984" y="81226"/>
                      <a:pt x="63212" y="81226"/>
                      <a:pt x="64439" y="81149"/>
                    </a:cubicBezTo>
                    <a:cubicBezTo>
                      <a:pt x="68749" y="81947"/>
                      <a:pt x="73106" y="82468"/>
                      <a:pt x="77478" y="82683"/>
                    </a:cubicBezTo>
                    <a:cubicBezTo>
                      <a:pt x="106778" y="84677"/>
                      <a:pt x="153105" y="78848"/>
                      <a:pt x="171206" y="64582"/>
                    </a:cubicBezTo>
                    <a:lnTo>
                      <a:pt x="177955" y="59366"/>
                    </a:lnTo>
                    <a:cubicBezTo>
                      <a:pt x="196824" y="44026"/>
                      <a:pt x="216919" y="28686"/>
                      <a:pt x="231646" y="26538"/>
                    </a:cubicBezTo>
                    <a:cubicBezTo>
                      <a:pt x="247554" y="23869"/>
                      <a:pt x="262848" y="18316"/>
                      <a:pt x="276746" y="10125"/>
                    </a:cubicBezTo>
                    <a:cubicBezTo>
                      <a:pt x="281854" y="7348"/>
                      <a:pt x="286594" y="3942"/>
                      <a:pt x="290859" y="0"/>
                    </a:cubicBezTo>
                    <a:cubicBezTo>
                      <a:pt x="297823" y="13024"/>
                      <a:pt x="298099" y="28609"/>
                      <a:pt x="291626" y="41878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A055C39E-CA93-45EB-BB95-9BB77A14977A}"/>
                  </a:ext>
                </a:extLst>
              </p:cNvPr>
              <p:cNvSpPr/>
              <p:nvPr/>
            </p:nvSpPr>
            <p:spPr>
              <a:xfrm>
                <a:off x="5055031" y="3951376"/>
                <a:ext cx="291816" cy="197981"/>
              </a:xfrm>
              <a:custGeom>
                <a:avLst/>
                <a:gdLst>
                  <a:gd name="connsiteX0" fmla="*/ 291817 w 291816"/>
                  <a:gd name="connsiteY0" fmla="*/ 171036 h 197981"/>
                  <a:gd name="connsiteX1" fmla="*/ 234445 w 291816"/>
                  <a:gd name="connsiteY1" fmla="*/ 196040 h 197981"/>
                  <a:gd name="connsiteX2" fmla="*/ 230763 w 291816"/>
                  <a:gd name="connsiteY2" fmla="*/ 196040 h 197981"/>
                  <a:gd name="connsiteX3" fmla="*/ 123382 w 291816"/>
                  <a:gd name="connsiteY3" fmla="*/ 179472 h 197981"/>
                  <a:gd name="connsiteX4" fmla="*/ 62789 w 291816"/>
                  <a:gd name="connsiteY4" fmla="*/ 141429 h 197981"/>
                  <a:gd name="connsiteX5" fmla="*/ 48369 w 291816"/>
                  <a:gd name="connsiteY5" fmla="*/ 138208 h 197981"/>
                  <a:gd name="connsiteX6" fmla="*/ 17689 w 291816"/>
                  <a:gd name="connsiteY6" fmla="*/ 125015 h 197981"/>
                  <a:gd name="connsiteX7" fmla="*/ 3729 w 291816"/>
                  <a:gd name="connsiteY7" fmla="*/ 114891 h 197981"/>
                  <a:gd name="connsiteX8" fmla="*/ 968 w 291816"/>
                  <a:gd name="connsiteY8" fmla="*/ 54297 h 197981"/>
                  <a:gd name="connsiteX9" fmla="*/ 968 w 291816"/>
                  <a:gd name="connsiteY9" fmla="*/ 54297 h 197981"/>
                  <a:gd name="connsiteX10" fmla="*/ 8025 w 291816"/>
                  <a:gd name="connsiteY10" fmla="*/ 37883 h 197981"/>
                  <a:gd name="connsiteX11" fmla="*/ 11399 w 291816"/>
                  <a:gd name="connsiteY11" fmla="*/ 42639 h 197981"/>
                  <a:gd name="connsiteX12" fmla="*/ 38092 w 291816"/>
                  <a:gd name="connsiteY12" fmla="*/ 54604 h 197981"/>
                  <a:gd name="connsiteX13" fmla="*/ 40546 w 291816"/>
                  <a:gd name="connsiteY13" fmla="*/ 52917 h 197981"/>
                  <a:gd name="connsiteX14" fmla="*/ 47909 w 291816"/>
                  <a:gd name="connsiteY14" fmla="*/ 40184 h 197981"/>
                  <a:gd name="connsiteX15" fmla="*/ 64323 w 291816"/>
                  <a:gd name="connsiteY15" fmla="*/ 12572 h 197981"/>
                  <a:gd name="connsiteX16" fmla="*/ 107582 w 291816"/>
                  <a:gd name="connsiteY16" fmla="*/ 300 h 197981"/>
                  <a:gd name="connsiteX17" fmla="*/ 117400 w 291816"/>
                  <a:gd name="connsiteY17" fmla="*/ 3675 h 197981"/>
                  <a:gd name="connsiteX18" fmla="*/ 140103 w 291816"/>
                  <a:gd name="connsiteY18" fmla="*/ 26992 h 197981"/>
                  <a:gd name="connsiteX19" fmla="*/ 156364 w 291816"/>
                  <a:gd name="connsiteY19" fmla="*/ 49388 h 197981"/>
                  <a:gd name="connsiteX20" fmla="*/ 160045 w 291816"/>
                  <a:gd name="connsiteY20" fmla="*/ 53837 h 197981"/>
                  <a:gd name="connsiteX21" fmla="*/ 199163 w 291816"/>
                  <a:gd name="connsiteY21" fmla="*/ 94795 h 197981"/>
                  <a:gd name="connsiteX22" fmla="*/ 288595 w 291816"/>
                  <a:gd name="connsiteY22" fmla="*/ 167354 h 197981"/>
                  <a:gd name="connsiteX23" fmla="*/ 291817 w 291816"/>
                  <a:gd name="connsiteY23" fmla="*/ 171036 h 19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91816" h="197981">
                    <a:moveTo>
                      <a:pt x="291817" y="171036"/>
                    </a:moveTo>
                    <a:cubicBezTo>
                      <a:pt x="285987" y="183768"/>
                      <a:pt x="259296" y="190824"/>
                      <a:pt x="234445" y="196040"/>
                    </a:cubicBezTo>
                    <a:lnTo>
                      <a:pt x="230763" y="196040"/>
                    </a:lnTo>
                    <a:cubicBezTo>
                      <a:pt x="204838" y="201256"/>
                      <a:pt x="145012" y="196040"/>
                      <a:pt x="123382" y="179472"/>
                    </a:cubicBezTo>
                    <a:cubicBezTo>
                      <a:pt x="101753" y="162905"/>
                      <a:pt x="79510" y="142963"/>
                      <a:pt x="62789" y="141429"/>
                    </a:cubicBezTo>
                    <a:cubicBezTo>
                      <a:pt x="57880" y="140861"/>
                      <a:pt x="53048" y="139772"/>
                      <a:pt x="48369" y="138208"/>
                    </a:cubicBezTo>
                    <a:cubicBezTo>
                      <a:pt x="37693" y="134925"/>
                      <a:pt x="27415" y="130507"/>
                      <a:pt x="17689" y="125015"/>
                    </a:cubicBezTo>
                    <a:cubicBezTo>
                      <a:pt x="12657" y="122208"/>
                      <a:pt x="7963" y="118802"/>
                      <a:pt x="3729" y="114891"/>
                    </a:cubicBezTo>
                    <a:cubicBezTo>
                      <a:pt x="-13" y="94918"/>
                      <a:pt x="-949" y="74531"/>
                      <a:pt x="968" y="54297"/>
                    </a:cubicBezTo>
                    <a:lnTo>
                      <a:pt x="968" y="54297"/>
                    </a:lnTo>
                    <a:cubicBezTo>
                      <a:pt x="1750" y="48284"/>
                      <a:pt x="4205" y="42593"/>
                      <a:pt x="8025" y="37883"/>
                    </a:cubicBezTo>
                    <a:cubicBezTo>
                      <a:pt x="9006" y="39571"/>
                      <a:pt x="10141" y="41151"/>
                      <a:pt x="11399" y="42639"/>
                    </a:cubicBezTo>
                    <a:cubicBezTo>
                      <a:pt x="17075" y="51643"/>
                      <a:pt x="27599" y="56368"/>
                      <a:pt x="38092" y="54604"/>
                    </a:cubicBezTo>
                    <a:cubicBezTo>
                      <a:pt x="39027" y="54236"/>
                      <a:pt x="39871" y="53668"/>
                      <a:pt x="40546" y="52917"/>
                    </a:cubicBezTo>
                    <a:cubicBezTo>
                      <a:pt x="43353" y="48882"/>
                      <a:pt x="45807" y="44618"/>
                      <a:pt x="47909" y="40184"/>
                    </a:cubicBezTo>
                    <a:cubicBezTo>
                      <a:pt x="52373" y="30413"/>
                      <a:pt x="57865" y="21163"/>
                      <a:pt x="64323" y="12572"/>
                    </a:cubicBezTo>
                    <a:cubicBezTo>
                      <a:pt x="76672" y="3153"/>
                      <a:pt x="92134" y="-1234"/>
                      <a:pt x="107582" y="300"/>
                    </a:cubicBezTo>
                    <a:cubicBezTo>
                      <a:pt x="111003" y="944"/>
                      <a:pt x="114316" y="2079"/>
                      <a:pt x="117400" y="3675"/>
                    </a:cubicBezTo>
                    <a:cubicBezTo>
                      <a:pt x="127033" y="9136"/>
                      <a:pt x="134903" y="17220"/>
                      <a:pt x="140103" y="26992"/>
                    </a:cubicBezTo>
                    <a:cubicBezTo>
                      <a:pt x="144874" y="34907"/>
                      <a:pt x="150319" y="42393"/>
                      <a:pt x="156364" y="49388"/>
                    </a:cubicBezTo>
                    <a:lnTo>
                      <a:pt x="160045" y="53837"/>
                    </a:lnTo>
                    <a:cubicBezTo>
                      <a:pt x="171980" y="68518"/>
                      <a:pt x="185050" y="82201"/>
                      <a:pt x="199163" y="94795"/>
                    </a:cubicBezTo>
                    <a:cubicBezTo>
                      <a:pt x="217264" y="109061"/>
                      <a:pt x="281539" y="161678"/>
                      <a:pt x="288595" y="167354"/>
                    </a:cubicBezTo>
                    <a:cubicBezTo>
                      <a:pt x="289822" y="168428"/>
                      <a:pt x="290912" y="169670"/>
                      <a:pt x="291817" y="171036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76" name="Freeform: Shape 1175">
                <a:extLst>
                  <a:ext uri="{FF2B5EF4-FFF2-40B4-BE49-F238E27FC236}">
                    <a16:creationId xmlns:a16="http://schemas.microsoft.com/office/drawing/2014/main" id="{2C2DAAB3-99A7-4CF8-9FB3-91C8ADB41B95}"/>
                  </a:ext>
                </a:extLst>
              </p:cNvPr>
              <p:cNvSpPr/>
              <p:nvPr/>
            </p:nvSpPr>
            <p:spPr>
              <a:xfrm>
                <a:off x="5053547" y="4067188"/>
                <a:ext cx="296835" cy="118827"/>
              </a:xfrm>
              <a:custGeom>
                <a:avLst/>
                <a:gdLst>
                  <a:gd name="connsiteX0" fmla="*/ 294374 w 296835"/>
                  <a:gd name="connsiteY0" fmla="*/ 87439 h 118827"/>
                  <a:gd name="connsiteX1" fmla="*/ 236695 w 296835"/>
                  <a:gd name="connsiteY1" fmla="*/ 118119 h 118827"/>
                  <a:gd name="connsiteX2" fmla="*/ 132843 w 296835"/>
                  <a:gd name="connsiteY2" fmla="*/ 105080 h 118827"/>
                  <a:gd name="connsiteX3" fmla="*/ 65653 w 296835"/>
                  <a:gd name="connsiteY3" fmla="*/ 62588 h 118827"/>
                  <a:gd name="connsiteX4" fmla="*/ 55068 w 296835"/>
                  <a:gd name="connsiteY4" fmla="*/ 60747 h 118827"/>
                  <a:gd name="connsiteX5" fmla="*/ 3832 w 296835"/>
                  <a:gd name="connsiteY5" fmla="*/ 40805 h 118827"/>
                  <a:gd name="connsiteX6" fmla="*/ 5827 w 296835"/>
                  <a:gd name="connsiteY6" fmla="*/ 0 h 118827"/>
                  <a:gd name="connsiteX7" fmla="*/ 19786 w 296835"/>
                  <a:gd name="connsiteY7" fmla="*/ 10125 h 118827"/>
                  <a:gd name="connsiteX8" fmla="*/ 50466 w 296835"/>
                  <a:gd name="connsiteY8" fmla="*/ 23317 h 118827"/>
                  <a:gd name="connsiteX9" fmla="*/ 64886 w 296835"/>
                  <a:gd name="connsiteY9" fmla="*/ 26538 h 118827"/>
                  <a:gd name="connsiteX10" fmla="*/ 125479 w 296835"/>
                  <a:gd name="connsiteY10" fmla="*/ 64582 h 118827"/>
                  <a:gd name="connsiteX11" fmla="*/ 232860 w 296835"/>
                  <a:gd name="connsiteY11" fmla="*/ 81149 h 118827"/>
                  <a:gd name="connsiteX12" fmla="*/ 236542 w 296835"/>
                  <a:gd name="connsiteY12" fmla="*/ 81149 h 118827"/>
                  <a:gd name="connsiteX13" fmla="*/ 293914 w 296835"/>
                  <a:gd name="connsiteY13" fmla="*/ 56145 h 118827"/>
                  <a:gd name="connsiteX14" fmla="*/ 294374 w 296835"/>
                  <a:gd name="connsiteY14" fmla="*/ 87439 h 118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6835" h="118827">
                    <a:moveTo>
                      <a:pt x="294374" y="87439"/>
                    </a:moveTo>
                    <a:cubicBezTo>
                      <a:pt x="290692" y="99097"/>
                      <a:pt x="263694" y="115051"/>
                      <a:pt x="236695" y="118119"/>
                    </a:cubicBezTo>
                    <a:cubicBezTo>
                      <a:pt x="209697" y="121187"/>
                      <a:pt x="147109" y="113824"/>
                      <a:pt x="132843" y="105080"/>
                    </a:cubicBezTo>
                    <a:cubicBezTo>
                      <a:pt x="118576" y="96336"/>
                      <a:pt x="76544" y="63355"/>
                      <a:pt x="65653" y="62588"/>
                    </a:cubicBezTo>
                    <a:cubicBezTo>
                      <a:pt x="62079" y="62219"/>
                      <a:pt x="58551" y="61606"/>
                      <a:pt x="55068" y="60747"/>
                    </a:cubicBezTo>
                    <a:cubicBezTo>
                      <a:pt x="37734" y="56912"/>
                      <a:pt x="8281" y="47708"/>
                      <a:pt x="3832" y="40805"/>
                    </a:cubicBezTo>
                    <a:cubicBezTo>
                      <a:pt x="-1905" y="27643"/>
                      <a:pt x="-1168" y="12548"/>
                      <a:pt x="5827" y="0"/>
                    </a:cubicBezTo>
                    <a:cubicBezTo>
                      <a:pt x="10060" y="3912"/>
                      <a:pt x="14755" y="7317"/>
                      <a:pt x="19786" y="10125"/>
                    </a:cubicBezTo>
                    <a:cubicBezTo>
                      <a:pt x="29512" y="15616"/>
                      <a:pt x="39789" y="20034"/>
                      <a:pt x="50466" y="23317"/>
                    </a:cubicBezTo>
                    <a:cubicBezTo>
                      <a:pt x="55145" y="24882"/>
                      <a:pt x="59977" y="25971"/>
                      <a:pt x="64886" y="26538"/>
                    </a:cubicBezTo>
                    <a:cubicBezTo>
                      <a:pt x="81607" y="28072"/>
                      <a:pt x="104617" y="48168"/>
                      <a:pt x="125479" y="64582"/>
                    </a:cubicBezTo>
                    <a:cubicBezTo>
                      <a:pt x="146342" y="80996"/>
                      <a:pt x="206322" y="86365"/>
                      <a:pt x="232860" y="81149"/>
                    </a:cubicBezTo>
                    <a:lnTo>
                      <a:pt x="236542" y="81149"/>
                    </a:lnTo>
                    <a:cubicBezTo>
                      <a:pt x="261393" y="75933"/>
                      <a:pt x="288084" y="68877"/>
                      <a:pt x="293914" y="56145"/>
                    </a:cubicBezTo>
                    <a:cubicBezTo>
                      <a:pt x="297642" y="66223"/>
                      <a:pt x="297810" y="77268"/>
                      <a:pt x="294374" y="87439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77" name="Freeform: Shape 1176">
                <a:extLst>
                  <a:ext uri="{FF2B5EF4-FFF2-40B4-BE49-F238E27FC236}">
                    <a16:creationId xmlns:a16="http://schemas.microsoft.com/office/drawing/2014/main" id="{263E8562-3DE3-4D0F-96D8-DB13107E0033}"/>
                  </a:ext>
                </a:extLst>
              </p:cNvPr>
              <p:cNvSpPr/>
              <p:nvPr/>
            </p:nvSpPr>
            <p:spPr>
              <a:xfrm>
                <a:off x="4585124" y="1837196"/>
                <a:ext cx="174350" cy="1139426"/>
              </a:xfrm>
              <a:custGeom>
                <a:avLst/>
                <a:gdLst>
                  <a:gd name="connsiteX0" fmla="*/ 20489 w 174350"/>
                  <a:gd name="connsiteY0" fmla="*/ 896169 h 1139426"/>
                  <a:gd name="connsiteX1" fmla="*/ 13893 w 174350"/>
                  <a:gd name="connsiteY1" fmla="*/ 1060769 h 1139426"/>
                  <a:gd name="connsiteX2" fmla="*/ 57305 w 174350"/>
                  <a:gd name="connsiteY2" fmla="*/ 1135935 h 1139426"/>
                  <a:gd name="connsiteX3" fmla="*/ 100718 w 174350"/>
                  <a:gd name="connsiteY3" fmla="*/ 1121516 h 1139426"/>
                  <a:gd name="connsiteX4" fmla="*/ 74486 w 174350"/>
                  <a:gd name="connsiteY4" fmla="*/ 1011680 h 1139426"/>
                  <a:gd name="connsiteX5" fmla="*/ 93508 w 174350"/>
                  <a:gd name="connsiteY5" fmla="*/ 996340 h 1139426"/>
                  <a:gd name="connsiteX6" fmla="*/ 102098 w 174350"/>
                  <a:gd name="connsiteY6" fmla="*/ 1052792 h 1139426"/>
                  <a:gd name="connsiteX7" fmla="*/ 123881 w 174350"/>
                  <a:gd name="connsiteY7" fmla="*/ 1015208 h 1139426"/>
                  <a:gd name="connsiteX8" fmla="*/ 114064 w 174350"/>
                  <a:gd name="connsiteY8" fmla="*/ 942957 h 1139426"/>
                  <a:gd name="connsiteX9" fmla="*/ 103632 w 174350"/>
                  <a:gd name="connsiteY9" fmla="*/ 912276 h 1139426"/>
                  <a:gd name="connsiteX10" fmla="*/ 102098 w 174350"/>
                  <a:gd name="connsiteY10" fmla="*/ 909362 h 1139426"/>
                  <a:gd name="connsiteX11" fmla="*/ 97803 w 174350"/>
                  <a:gd name="connsiteY11" fmla="*/ 898777 h 1139426"/>
                  <a:gd name="connsiteX12" fmla="*/ 94582 w 174350"/>
                  <a:gd name="connsiteY12" fmla="*/ 868097 h 1139426"/>
                  <a:gd name="connsiteX13" fmla="*/ 99337 w 174350"/>
                  <a:gd name="connsiteY13" fmla="*/ 837417 h 1139426"/>
                  <a:gd name="connsiteX14" fmla="*/ 122807 w 174350"/>
                  <a:gd name="connsiteY14" fmla="*/ 592895 h 1139426"/>
                  <a:gd name="connsiteX15" fmla="*/ 124342 w 174350"/>
                  <a:gd name="connsiteY15" fmla="*/ 554238 h 1139426"/>
                  <a:gd name="connsiteX16" fmla="*/ 142596 w 174350"/>
                  <a:gd name="connsiteY16" fmla="*/ 474776 h 1139426"/>
                  <a:gd name="connsiteX17" fmla="*/ 162078 w 174350"/>
                  <a:gd name="connsiteY17" fmla="*/ 375372 h 1139426"/>
                  <a:gd name="connsiteX18" fmla="*/ 162078 w 174350"/>
                  <a:gd name="connsiteY18" fmla="*/ 375372 h 1139426"/>
                  <a:gd name="connsiteX19" fmla="*/ 162078 w 174350"/>
                  <a:gd name="connsiteY19" fmla="*/ 373839 h 1139426"/>
                  <a:gd name="connsiteX20" fmla="*/ 162078 w 174350"/>
                  <a:gd name="connsiteY20" fmla="*/ 372611 h 1139426"/>
                  <a:gd name="connsiteX21" fmla="*/ 162078 w 174350"/>
                  <a:gd name="connsiteY21" fmla="*/ 372611 h 1139426"/>
                  <a:gd name="connsiteX22" fmla="*/ 172509 w 174350"/>
                  <a:gd name="connsiteY22" fmla="*/ 286093 h 1139426"/>
                  <a:gd name="connsiteX23" fmla="*/ 174351 w 174350"/>
                  <a:gd name="connsiteY23" fmla="*/ 232556 h 1139426"/>
                  <a:gd name="connsiteX24" fmla="*/ 112990 w 174350"/>
                  <a:gd name="connsiteY24" fmla="*/ 0 h 1139426"/>
                  <a:gd name="connsiteX25" fmla="*/ 112990 w 174350"/>
                  <a:gd name="connsiteY25" fmla="*/ 0 h 1139426"/>
                  <a:gd name="connsiteX26" fmla="*/ 46414 w 174350"/>
                  <a:gd name="connsiteY26" fmla="*/ 158617 h 1139426"/>
                  <a:gd name="connsiteX27" fmla="*/ 33528 w 174350"/>
                  <a:gd name="connsiteY27" fmla="*/ 283178 h 1139426"/>
                  <a:gd name="connsiteX28" fmla="*/ 1007 w 174350"/>
                  <a:gd name="connsiteY28" fmla="*/ 515735 h 1139426"/>
                  <a:gd name="connsiteX29" fmla="*/ 21256 w 174350"/>
                  <a:gd name="connsiteY29" fmla="*/ 864109 h 1139426"/>
                  <a:gd name="connsiteX30" fmla="*/ 20489 w 174350"/>
                  <a:gd name="connsiteY30" fmla="*/ 896169 h 1139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4350" h="1139426">
                    <a:moveTo>
                      <a:pt x="20489" y="896169"/>
                    </a:moveTo>
                    <a:cubicBezTo>
                      <a:pt x="16347" y="942190"/>
                      <a:pt x="5149" y="1016282"/>
                      <a:pt x="13893" y="1060769"/>
                    </a:cubicBezTo>
                    <a:cubicBezTo>
                      <a:pt x="24477" y="1110471"/>
                      <a:pt x="38130" y="1127191"/>
                      <a:pt x="57305" y="1135935"/>
                    </a:cubicBezTo>
                    <a:cubicBezTo>
                      <a:pt x="76481" y="1144679"/>
                      <a:pt x="113603" y="1135935"/>
                      <a:pt x="100718" y="1121516"/>
                    </a:cubicBezTo>
                    <a:cubicBezTo>
                      <a:pt x="87832" y="1107096"/>
                      <a:pt x="72952" y="1044815"/>
                      <a:pt x="74486" y="1011680"/>
                    </a:cubicBezTo>
                    <a:cubicBezTo>
                      <a:pt x="76020" y="978546"/>
                      <a:pt x="87679" y="978392"/>
                      <a:pt x="93508" y="996340"/>
                    </a:cubicBezTo>
                    <a:cubicBezTo>
                      <a:pt x="100303" y="1014349"/>
                      <a:pt x="103233" y="1033586"/>
                      <a:pt x="102098" y="1052792"/>
                    </a:cubicBezTo>
                    <a:cubicBezTo>
                      <a:pt x="99337" y="1067211"/>
                      <a:pt x="126796" y="1054172"/>
                      <a:pt x="123881" y="1015208"/>
                    </a:cubicBezTo>
                    <a:cubicBezTo>
                      <a:pt x="122363" y="990925"/>
                      <a:pt x="119080" y="966764"/>
                      <a:pt x="114064" y="942957"/>
                    </a:cubicBezTo>
                    <a:cubicBezTo>
                      <a:pt x="111808" y="932356"/>
                      <a:pt x="108311" y="922048"/>
                      <a:pt x="103632" y="912276"/>
                    </a:cubicBezTo>
                    <a:lnTo>
                      <a:pt x="102098" y="909362"/>
                    </a:lnTo>
                    <a:cubicBezTo>
                      <a:pt x="100396" y="905956"/>
                      <a:pt x="98954" y="902413"/>
                      <a:pt x="97803" y="898777"/>
                    </a:cubicBezTo>
                    <a:cubicBezTo>
                      <a:pt x="94659" y="888867"/>
                      <a:pt x="93569" y="878436"/>
                      <a:pt x="94582" y="868097"/>
                    </a:cubicBezTo>
                    <a:cubicBezTo>
                      <a:pt x="95563" y="857788"/>
                      <a:pt x="97143" y="847541"/>
                      <a:pt x="99337" y="837417"/>
                    </a:cubicBezTo>
                    <a:cubicBezTo>
                      <a:pt x="106393" y="801367"/>
                      <a:pt x="125722" y="624803"/>
                      <a:pt x="122807" y="592895"/>
                    </a:cubicBezTo>
                    <a:cubicBezTo>
                      <a:pt x="122025" y="579994"/>
                      <a:pt x="122531" y="567047"/>
                      <a:pt x="124342" y="554238"/>
                    </a:cubicBezTo>
                    <a:cubicBezTo>
                      <a:pt x="127409" y="527148"/>
                      <a:pt x="133530" y="500486"/>
                      <a:pt x="142596" y="474776"/>
                    </a:cubicBezTo>
                    <a:cubicBezTo>
                      <a:pt x="151846" y="442240"/>
                      <a:pt x="158366" y="408998"/>
                      <a:pt x="162078" y="375372"/>
                    </a:cubicBezTo>
                    <a:lnTo>
                      <a:pt x="162078" y="375372"/>
                    </a:lnTo>
                    <a:cubicBezTo>
                      <a:pt x="161986" y="374865"/>
                      <a:pt x="161986" y="374346"/>
                      <a:pt x="162078" y="373839"/>
                    </a:cubicBezTo>
                    <a:cubicBezTo>
                      <a:pt x="161986" y="373434"/>
                      <a:pt x="161986" y="373016"/>
                      <a:pt x="162078" y="372611"/>
                    </a:cubicBezTo>
                    <a:lnTo>
                      <a:pt x="162078" y="372611"/>
                    </a:lnTo>
                    <a:cubicBezTo>
                      <a:pt x="166373" y="341931"/>
                      <a:pt x="170208" y="311251"/>
                      <a:pt x="172509" y="286093"/>
                    </a:cubicBezTo>
                    <a:cubicBezTo>
                      <a:pt x="173583" y="273668"/>
                      <a:pt x="174351" y="255413"/>
                      <a:pt x="174351" y="232556"/>
                    </a:cubicBezTo>
                    <a:cubicBezTo>
                      <a:pt x="174351" y="143890"/>
                      <a:pt x="161925" y="1227"/>
                      <a:pt x="112990" y="0"/>
                    </a:cubicBezTo>
                    <a:lnTo>
                      <a:pt x="112990" y="0"/>
                    </a:lnTo>
                    <a:cubicBezTo>
                      <a:pt x="72338" y="36049"/>
                      <a:pt x="55925" y="90967"/>
                      <a:pt x="46414" y="158617"/>
                    </a:cubicBezTo>
                    <a:cubicBezTo>
                      <a:pt x="40891" y="196507"/>
                      <a:pt x="37823" y="238385"/>
                      <a:pt x="33528" y="283178"/>
                    </a:cubicBezTo>
                    <a:cubicBezTo>
                      <a:pt x="27193" y="361261"/>
                      <a:pt x="16347" y="438911"/>
                      <a:pt x="1007" y="515735"/>
                    </a:cubicBezTo>
                    <a:cubicBezTo>
                      <a:pt x="-4822" y="541813"/>
                      <a:pt x="16347" y="833735"/>
                      <a:pt x="21256" y="864109"/>
                    </a:cubicBezTo>
                    <a:cubicBezTo>
                      <a:pt x="22023" y="874800"/>
                      <a:pt x="21778" y="885538"/>
                      <a:pt x="20489" y="896169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4E693E2A-263A-4914-A9EA-B20522F4E488}"/>
                  </a:ext>
                </a:extLst>
              </p:cNvPr>
              <p:cNvSpPr/>
              <p:nvPr/>
            </p:nvSpPr>
            <p:spPr>
              <a:xfrm>
                <a:off x="4698450" y="2681055"/>
                <a:ext cx="543972" cy="1345942"/>
              </a:xfrm>
              <a:custGeom>
                <a:avLst/>
                <a:gdLst>
                  <a:gd name="connsiteX0" fmla="*/ 542704 w 543972"/>
                  <a:gd name="connsiteY0" fmla="*/ 977779 h 1345942"/>
                  <a:gd name="connsiteX1" fmla="*/ 519234 w 543972"/>
                  <a:gd name="connsiteY1" fmla="*/ 1318329 h 1345942"/>
                  <a:gd name="connsiteX2" fmla="*/ 519234 w 543972"/>
                  <a:gd name="connsiteY2" fmla="*/ 1323545 h 1345942"/>
                  <a:gd name="connsiteX3" fmla="*/ 517240 w 543972"/>
                  <a:gd name="connsiteY3" fmla="*/ 1324619 h 1345942"/>
                  <a:gd name="connsiteX4" fmla="*/ 499599 w 543972"/>
                  <a:gd name="connsiteY4" fmla="*/ 1332289 h 1345942"/>
                  <a:gd name="connsiteX5" fmla="*/ 499599 w 543972"/>
                  <a:gd name="connsiteY5" fmla="*/ 1332289 h 1345942"/>
                  <a:gd name="connsiteX6" fmla="*/ 467384 w 543972"/>
                  <a:gd name="connsiteY6" fmla="*/ 1340879 h 1345942"/>
                  <a:gd name="connsiteX7" fmla="*/ 460481 w 543972"/>
                  <a:gd name="connsiteY7" fmla="*/ 1342260 h 1345942"/>
                  <a:gd name="connsiteX8" fmla="*/ 453425 w 543972"/>
                  <a:gd name="connsiteY8" fmla="*/ 1343947 h 1345942"/>
                  <a:gd name="connsiteX9" fmla="*/ 424739 w 543972"/>
                  <a:gd name="connsiteY9" fmla="*/ 1345941 h 1345942"/>
                  <a:gd name="connsiteX10" fmla="*/ 415381 w 543972"/>
                  <a:gd name="connsiteY10" fmla="*/ 1345941 h 1345942"/>
                  <a:gd name="connsiteX11" fmla="*/ 404183 w 543972"/>
                  <a:gd name="connsiteY11" fmla="*/ 1345021 h 1345942"/>
                  <a:gd name="connsiteX12" fmla="*/ 397434 w 543972"/>
                  <a:gd name="connsiteY12" fmla="*/ 1343947 h 1345942"/>
                  <a:gd name="connsiteX13" fmla="*/ 397434 w 543972"/>
                  <a:gd name="connsiteY13" fmla="*/ 1343947 h 1345942"/>
                  <a:gd name="connsiteX14" fmla="*/ 384855 w 543972"/>
                  <a:gd name="connsiteY14" fmla="*/ 1340725 h 1345942"/>
                  <a:gd name="connsiteX15" fmla="*/ 375804 w 543972"/>
                  <a:gd name="connsiteY15" fmla="*/ 1337351 h 1345942"/>
                  <a:gd name="connsiteX16" fmla="*/ 367827 w 543972"/>
                  <a:gd name="connsiteY16" fmla="*/ 1333362 h 1345942"/>
                  <a:gd name="connsiteX17" fmla="*/ 367827 w 543972"/>
                  <a:gd name="connsiteY17" fmla="*/ 1333362 h 1345942"/>
                  <a:gd name="connsiteX18" fmla="*/ 360770 w 543972"/>
                  <a:gd name="connsiteY18" fmla="*/ 1328300 h 1345942"/>
                  <a:gd name="connsiteX19" fmla="*/ 358316 w 543972"/>
                  <a:gd name="connsiteY19" fmla="*/ 1326306 h 1345942"/>
                  <a:gd name="connsiteX20" fmla="*/ 352640 w 543972"/>
                  <a:gd name="connsiteY20" fmla="*/ 1321090 h 1345942"/>
                  <a:gd name="connsiteX21" fmla="*/ 352640 w 543972"/>
                  <a:gd name="connsiteY21" fmla="*/ 1321090 h 1345942"/>
                  <a:gd name="connsiteX22" fmla="*/ 345737 w 543972"/>
                  <a:gd name="connsiteY22" fmla="*/ 1043588 h 1345942"/>
                  <a:gd name="connsiteX23" fmla="*/ 345737 w 543972"/>
                  <a:gd name="connsiteY23" fmla="*/ 1043588 h 1345942"/>
                  <a:gd name="connsiteX24" fmla="*/ 334693 w 543972"/>
                  <a:gd name="connsiteY24" fmla="*/ 800140 h 1345942"/>
                  <a:gd name="connsiteX25" fmla="*/ 319352 w 543972"/>
                  <a:gd name="connsiteY25" fmla="*/ 529080 h 1345942"/>
                  <a:gd name="connsiteX26" fmla="*/ 317972 w 543972"/>
                  <a:gd name="connsiteY26" fmla="*/ 514968 h 1345942"/>
                  <a:gd name="connsiteX27" fmla="*/ 315210 w 543972"/>
                  <a:gd name="connsiteY27" fmla="*/ 488429 h 1345942"/>
                  <a:gd name="connsiteX28" fmla="*/ 313983 w 543972"/>
                  <a:gd name="connsiteY28" fmla="*/ 476004 h 1345942"/>
                  <a:gd name="connsiteX29" fmla="*/ 313216 w 543972"/>
                  <a:gd name="connsiteY29" fmla="*/ 470174 h 1345942"/>
                  <a:gd name="connsiteX30" fmla="*/ 311069 w 543972"/>
                  <a:gd name="connsiteY30" fmla="*/ 453607 h 1345942"/>
                  <a:gd name="connsiteX31" fmla="*/ 303552 w 543972"/>
                  <a:gd name="connsiteY31" fmla="*/ 414490 h 1345942"/>
                  <a:gd name="connsiteX32" fmla="*/ 296649 w 543972"/>
                  <a:gd name="connsiteY32" fmla="*/ 373685 h 1345942"/>
                  <a:gd name="connsiteX33" fmla="*/ 292200 w 543972"/>
                  <a:gd name="connsiteY33" fmla="*/ 181013 h 1345942"/>
                  <a:gd name="connsiteX34" fmla="*/ 251702 w 543972"/>
                  <a:gd name="connsiteY34" fmla="*/ 181013 h 1345942"/>
                  <a:gd name="connsiteX35" fmla="*/ 251702 w 543972"/>
                  <a:gd name="connsiteY35" fmla="*/ 239459 h 1345942"/>
                  <a:gd name="connsiteX36" fmla="*/ 251702 w 543972"/>
                  <a:gd name="connsiteY36" fmla="*/ 239459 h 1345942"/>
                  <a:gd name="connsiteX37" fmla="*/ 242958 w 543972"/>
                  <a:gd name="connsiteY37" fmla="*/ 400837 h 1345942"/>
                  <a:gd name="connsiteX38" fmla="*/ 239584 w 543972"/>
                  <a:gd name="connsiteY38" fmla="*/ 414336 h 1345942"/>
                  <a:gd name="connsiteX39" fmla="*/ 226084 w 543972"/>
                  <a:gd name="connsiteY39" fmla="*/ 506377 h 1345942"/>
                  <a:gd name="connsiteX40" fmla="*/ 226084 w 543972"/>
                  <a:gd name="connsiteY40" fmla="*/ 506377 h 1345942"/>
                  <a:gd name="connsiteX41" fmla="*/ 208903 w 543972"/>
                  <a:gd name="connsiteY41" fmla="*/ 799987 h 1345942"/>
                  <a:gd name="connsiteX42" fmla="*/ 189882 w 543972"/>
                  <a:gd name="connsiteY42" fmla="*/ 1247918 h 1345942"/>
                  <a:gd name="connsiteX43" fmla="*/ 189882 w 543972"/>
                  <a:gd name="connsiteY43" fmla="*/ 1247918 h 1345942"/>
                  <a:gd name="connsiteX44" fmla="*/ 190956 w 543972"/>
                  <a:gd name="connsiteY44" fmla="*/ 1320937 h 1345942"/>
                  <a:gd name="connsiteX45" fmla="*/ 188654 w 543972"/>
                  <a:gd name="connsiteY45" fmla="*/ 1323084 h 1345942"/>
                  <a:gd name="connsiteX46" fmla="*/ 186047 w 543972"/>
                  <a:gd name="connsiteY46" fmla="*/ 1325385 h 1345942"/>
                  <a:gd name="connsiteX47" fmla="*/ 186047 w 543972"/>
                  <a:gd name="connsiteY47" fmla="*/ 1326152 h 1345942"/>
                  <a:gd name="connsiteX48" fmla="*/ 185280 w 543972"/>
                  <a:gd name="connsiteY48" fmla="*/ 1326152 h 1345942"/>
                  <a:gd name="connsiteX49" fmla="*/ 182212 w 543972"/>
                  <a:gd name="connsiteY49" fmla="*/ 1328300 h 1345942"/>
                  <a:gd name="connsiteX50" fmla="*/ 178530 w 543972"/>
                  <a:gd name="connsiteY50" fmla="*/ 1331061 h 1345942"/>
                  <a:gd name="connsiteX51" fmla="*/ 176229 w 543972"/>
                  <a:gd name="connsiteY51" fmla="*/ 1332595 h 1345942"/>
                  <a:gd name="connsiteX52" fmla="*/ 174695 w 543972"/>
                  <a:gd name="connsiteY52" fmla="*/ 1332595 h 1345942"/>
                  <a:gd name="connsiteX53" fmla="*/ 170553 w 543972"/>
                  <a:gd name="connsiteY53" fmla="*/ 1334743 h 1345942"/>
                  <a:gd name="connsiteX54" fmla="*/ 159815 w 543972"/>
                  <a:gd name="connsiteY54" fmla="*/ 1339038 h 1345942"/>
                  <a:gd name="connsiteX55" fmla="*/ 148310 w 543972"/>
                  <a:gd name="connsiteY55" fmla="*/ 1342106 h 1345942"/>
                  <a:gd name="connsiteX56" fmla="*/ 118857 w 543972"/>
                  <a:gd name="connsiteY56" fmla="*/ 1344867 h 1345942"/>
                  <a:gd name="connsiteX57" fmla="*/ 73604 w 543972"/>
                  <a:gd name="connsiteY57" fmla="*/ 1339805 h 1345942"/>
                  <a:gd name="connsiteX58" fmla="*/ 67928 w 543972"/>
                  <a:gd name="connsiteY58" fmla="*/ 1338578 h 1345942"/>
                  <a:gd name="connsiteX59" fmla="*/ 63172 w 543972"/>
                  <a:gd name="connsiteY59" fmla="*/ 1337351 h 1345942"/>
                  <a:gd name="connsiteX60" fmla="*/ 58724 w 543972"/>
                  <a:gd name="connsiteY60" fmla="*/ 1336124 h 1345942"/>
                  <a:gd name="connsiteX61" fmla="*/ 57190 w 543972"/>
                  <a:gd name="connsiteY61" fmla="*/ 1336124 h 1345942"/>
                  <a:gd name="connsiteX62" fmla="*/ 52741 w 543972"/>
                  <a:gd name="connsiteY62" fmla="*/ 1334743 h 1345942"/>
                  <a:gd name="connsiteX63" fmla="*/ 48446 w 543972"/>
                  <a:gd name="connsiteY63" fmla="*/ 1333516 h 1345942"/>
                  <a:gd name="connsiteX64" fmla="*/ 44611 w 543972"/>
                  <a:gd name="connsiteY64" fmla="*/ 1332289 h 1345942"/>
                  <a:gd name="connsiteX65" fmla="*/ 38782 w 543972"/>
                  <a:gd name="connsiteY65" fmla="*/ 1329987 h 1345942"/>
                  <a:gd name="connsiteX66" fmla="*/ 37708 w 543972"/>
                  <a:gd name="connsiteY66" fmla="*/ 1329987 h 1345942"/>
                  <a:gd name="connsiteX67" fmla="*/ 26663 w 543972"/>
                  <a:gd name="connsiteY67" fmla="*/ 1325079 h 1345942"/>
                  <a:gd name="connsiteX68" fmla="*/ 24822 w 543972"/>
                  <a:gd name="connsiteY68" fmla="*/ 1324005 h 1345942"/>
                  <a:gd name="connsiteX69" fmla="*/ 1198 w 543972"/>
                  <a:gd name="connsiteY69" fmla="*/ 978239 h 1345942"/>
                  <a:gd name="connsiteX70" fmla="*/ 12243 w 543972"/>
                  <a:gd name="connsiteY70" fmla="*/ 760409 h 1345942"/>
                  <a:gd name="connsiteX71" fmla="*/ 13931 w 543972"/>
                  <a:gd name="connsiteY71" fmla="*/ 659778 h 1345942"/>
                  <a:gd name="connsiteX72" fmla="*/ 12703 w 543972"/>
                  <a:gd name="connsiteY72" fmla="*/ 648120 h 1345942"/>
                  <a:gd name="connsiteX73" fmla="*/ 12703 w 543972"/>
                  <a:gd name="connsiteY73" fmla="*/ 648120 h 1345942"/>
                  <a:gd name="connsiteX74" fmla="*/ 10249 w 543972"/>
                  <a:gd name="connsiteY74" fmla="*/ 608389 h 1345942"/>
                  <a:gd name="connsiteX75" fmla="*/ 6414 w 543972"/>
                  <a:gd name="connsiteY75" fmla="*/ 414950 h 1345942"/>
                  <a:gd name="connsiteX76" fmla="*/ 24362 w 543972"/>
                  <a:gd name="connsiteY76" fmla="*/ 25004 h 1345942"/>
                  <a:gd name="connsiteX77" fmla="*/ 27430 w 543972"/>
                  <a:gd name="connsiteY77" fmla="*/ 9664 h 1345942"/>
                  <a:gd name="connsiteX78" fmla="*/ 30191 w 543972"/>
                  <a:gd name="connsiteY78" fmla="*/ 0 h 1345942"/>
                  <a:gd name="connsiteX79" fmla="*/ 48139 w 543972"/>
                  <a:gd name="connsiteY79" fmla="*/ 0 h 1345942"/>
                  <a:gd name="connsiteX80" fmla="*/ 122385 w 543972"/>
                  <a:gd name="connsiteY80" fmla="*/ 0 h 1345942"/>
                  <a:gd name="connsiteX81" fmla="*/ 400808 w 543972"/>
                  <a:gd name="connsiteY81" fmla="*/ 0 h 1345942"/>
                  <a:gd name="connsiteX82" fmla="*/ 482111 w 543972"/>
                  <a:gd name="connsiteY82" fmla="*/ 0 h 1345942"/>
                  <a:gd name="connsiteX83" fmla="*/ 514785 w 543972"/>
                  <a:gd name="connsiteY83" fmla="*/ 0 h 1345942"/>
                  <a:gd name="connsiteX84" fmla="*/ 530892 w 543972"/>
                  <a:gd name="connsiteY84" fmla="*/ 660852 h 1345942"/>
                  <a:gd name="connsiteX85" fmla="*/ 542704 w 543972"/>
                  <a:gd name="connsiteY85" fmla="*/ 977779 h 1345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543972" h="1345942">
                    <a:moveTo>
                      <a:pt x="542704" y="977779"/>
                    </a:moveTo>
                    <a:cubicBezTo>
                      <a:pt x="535648" y="1037298"/>
                      <a:pt x="520307" y="1263718"/>
                      <a:pt x="519234" y="1318329"/>
                    </a:cubicBezTo>
                    <a:lnTo>
                      <a:pt x="519234" y="1323545"/>
                    </a:lnTo>
                    <a:lnTo>
                      <a:pt x="517240" y="1324619"/>
                    </a:lnTo>
                    <a:cubicBezTo>
                      <a:pt x="511518" y="1327533"/>
                      <a:pt x="505627" y="1330095"/>
                      <a:pt x="499599" y="1332289"/>
                    </a:cubicBezTo>
                    <a:lnTo>
                      <a:pt x="499599" y="1332289"/>
                    </a:lnTo>
                    <a:cubicBezTo>
                      <a:pt x="489091" y="1335955"/>
                      <a:pt x="478322" y="1338823"/>
                      <a:pt x="467384" y="1340879"/>
                    </a:cubicBezTo>
                    <a:lnTo>
                      <a:pt x="460481" y="1342260"/>
                    </a:lnTo>
                    <a:lnTo>
                      <a:pt x="453425" y="1343947"/>
                    </a:lnTo>
                    <a:cubicBezTo>
                      <a:pt x="443929" y="1345312"/>
                      <a:pt x="434342" y="1345972"/>
                      <a:pt x="424739" y="1345941"/>
                    </a:cubicBezTo>
                    <a:cubicBezTo>
                      <a:pt x="421671" y="1345941"/>
                      <a:pt x="418603" y="1345941"/>
                      <a:pt x="415381" y="1345941"/>
                    </a:cubicBezTo>
                    <a:cubicBezTo>
                      <a:pt x="411638" y="1345865"/>
                      <a:pt x="407896" y="1345558"/>
                      <a:pt x="404183" y="1345021"/>
                    </a:cubicBezTo>
                    <a:lnTo>
                      <a:pt x="397434" y="1343947"/>
                    </a:lnTo>
                    <a:lnTo>
                      <a:pt x="397434" y="1343947"/>
                    </a:lnTo>
                    <a:cubicBezTo>
                      <a:pt x="393169" y="1343180"/>
                      <a:pt x="388966" y="1342106"/>
                      <a:pt x="384855" y="1340725"/>
                    </a:cubicBezTo>
                    <a:cubicBezTo>
                      <a:pt x="381756" y="1339851"/>
                      <a:pt x="378719" y="1338731"/>
                      <a:pt x="375804" y="1337351"/>
                    </a:cubicBezTo>
                    <a:cubicBezTo>
                      <a:pt x="373027" y="1336262"/>
                      <a:pt x="370358" y="1334927"/>
                      <a:pt x="367827" y="1333362"/>
                    </a:cubicBezTo>
                    <a:lnTo>
                      <a:pt x="367827" y="1333362"/>
                    </a:lnTo>
                    <a:cubicBezTo>
                      <a:pt x="365373" y="1331813"/>
                      <a:pt x="363025" y="1330126"/>
                      <a:pt x="360770" y="1328300"/>
                    </a:cubicBezTo>
                    <a:lnTo>
                      <a:pt x="358316" y="1326306"/>
                    </a:lnTo>
                    <a:cubicBezTo>
                      <a:pt x="356322" y="1324772"/>
                      <a:pt x="354481" y="1322778"/>
                      <a:pt x="352640" y="1321090"/>
                    </a:cubicBezTo>
                    <a:lnTo>
                      <a:pt x="352640" y="1321090"/>
                    </a:lnTo>
                    <a:cubicBezTo>
                      <a:pt x="356475" y="1285194"/>
                      <a:pt x="351413" y="1162013"/>
                      <a:pt x="345737" y="1043588"/>
                    </a:cubicBezTo>
                    <a:lnTo>
                      <a:pt x="345737" y="1043588"/>
                    </a:lnTo>
                    <a:cubicBezTo>
                      <a:pt x="340522" y="934673"/>
                      <a:pt x="334693" y="829593"/>
                      <a:pt x="334693" y="800140"/>
                    </a:cubicBezTo>
                    <a:cubicBezTo>
                      <a:pt x="334693" y="759796"/>
                      <a:pt x="328403" y="628944"/>
                      <a:pt x="319352" y="529080"/>
                    </a:cubicBezTo>
                    <a:cubicBezTo>
                      <a:pt x="319352" y="524172"/>
                      <a:pt x="318432" y="519416"/>
                      <a:pt x="317972" y="514968"/>
                    </a:cubicBezTo>
                    <a:cubicBezTo>
                      <a:pt x="317051" y="505763"/>
                      <a:pt x="316131" y="496713"/>
                      <a:pt x="315210" y="488429"/>
                    </a:cubicBezTo>
                    <a:cubicBezTo>
                      <a:pt x="315210" y="483980"/>
                      <a:pt x="314290" y="479992"/>
                      <a:pt x="313983" y="476004"/>
                    </a:cubicBezTo>
                    <a:cubicBezTo>
                      <a:pt x="313677" y="472015"/>
                      <a:pt x="313983" y="472015"/>
                      <a:pt x="313216" y="470174"/>
                    </a:cubicBezTo>
                    <a:cubicBezTo>
                      <a:pt x="313216" y="464345"/>
                      <a:pt x="311835" y="458823"/>
                      <a:pt x="311069" y="453607"/>
                    </a:cubicBezTo>
                    <a:cubicBezTo>
                      <a:pt x="309489" y="440415"/>
                      <a:pt x="306973" y="427329"/>
                      <a:pt x="303552" y="414490"/>
                    </a:cubicBezTo>
                    <a:cubicBezTo>
                      <a:pt x="299978" y="401129"/>
                      <a:pt x="297661" y="387476"/>
                      <a:pt x="296649" y="373685"/>
                    </a:cubicBezTo>
                    <a:cubicBezTo>
                      <a:pt x="291878" y="309579"/>
                      <a:pt x="290390" y="245273"/>
                      <a:pt x="292200" y="181013"/>
                    </a:cubicBezTo>
                    <a:lnTo>
                      <a:pt x="251702" y="181013"/>
                    </a:lnTo>
                    <a:cubicBezTo>
                      <a:pt x="251702" y="181013"/>
                      <a:pt x="251702" y="205557"/>
                      <a:pt x="251702" y="239459"/>
                    </a:cubicBezTo>
                    <a:lnTo>
                      <a:pt x="251702" y="239459"/>
                    </a:lnTo>
                    <a:cubicBezTo>
                      <a:pt x="252807" y="293395"/>
                      <a:pt x="249877" y="347331"/>
                      <a:pt x="242958" y="400837"/>
                    </a:cubicBezTo>
                    <a:cubicBezTo>
                      <a:pt x="242069" y="405393"/>
                      <a:pt x="240949" y="409903"/>
                      <a:pt x="239584" y="414336"/>
                    </a:cubicBezTo>
                    <a:cubicBezTo>
                      <a:pt x="232819" y="444649"/>
                      <a:pt x="228309" y="475405"/>
                      <a:pt x="226084" y="506377"/>
                    </a:cubicBezTo>
                    <a:cubicBezTo>
                      <a:pt x="226084" y="506377"/>
                      <a:pt x="226084" y="506377"/>
                      <a:pt x="226084" y="506377"/>
                    </a:cubicBezTo>
                    <a:cubicBezTo>
                      <a:pt x="215960" y="608235"/>
                      <a:pt x="208903" y="756574"/>
                      <a:pt x="208903" y="799987"/>
                    </a:cubicBezTo>
                    <a:cubicBezTo>
                      <a:pt x="208903" y="849228"/>
                      <a:pt x="192489" y="1110931"/>
                      <a:pt x="189882" y="1247918"/>
                    </a:cubicBezTo>
                    <a:lnTo>
                      <a:pt x="189882" y="1247918"/>
                    </a:lnTo>
                    <a:cubicBezTo>
                      <a:pt x="189882" y="1281513"/>
                      <a:pt x="189882" y="1307284"/>
                      <a:pt x="190956" y="1320937"/>
                    </a:cubicBezTo>
                    <a:lnTo>
                      <a:pt x="188654" y="1323084"/>
                    </a:lnTo>
                    <a:lnTo>
                      <a:pt x="186047" y="1325385"/>
                    </a:lnTo>
                    <a:lnTo>
                      <a:pt x="186047" y="1326152"/>
                    </a:lnTo>
                    <a:lnTo>
                      <a:pt x="185280" y="1326152"/>
                    </a:lnTo>
                    <a:lnTo>
                      <a:pt x="182212" y="1328300"/>
                    </a:lnTo>
                    <a:lnTo>
                      <a:pt x="178530" y="1331061"/>
                    </a:lnTo>
                    <a:lnTo>
                      <a:pt x="176229" y="1332595"/>
                    </a:lnTo>
                    <a:cubicBezTo>
                      <a:pt x="175723" y="1332626"/>
                      <a:pt x="175201" y="1332626"/>
                      <a:pt x="174695" y="1332595"/>
                    </a:cubicBezTo>
                    <a:lnTo>
                      <a:pt x="170553" y="1334743"/>
                    </a:lnTo>
                    <a:cubicBezTo>
                      <a:pt x="167102" y="1336492"/>
                      <a:pt x="163512" y="1337934"/>
                      <a:pt x="159815" y="1339038"/>
                    </a:cubicBezTo>
                    <a:cubicBezTo>
                      <a:pt x="156133" y="1340265"/>
                      <a:pt x="152298" y="1341186"/>
                      <a:pt x="148310" y="1342106"/>
                    </a:cubicBezTo>
                    <a:cubicBezTo>
                      <a:pt x="138615" y="1344039"/>
                      <a:pt x="128736" y="1344959"/>
                      <a:pt x="118857" y="1344867"/>
                    </a:cubicBezTo>
                    <a:cubicBezTo>
                      <a:pt x="103640" y="1344822"/>
                      <a:pt x="88453" y="1343134"/>
                      <a:pt x="73604" y="1339805"/>
                    </a:cubicBezTo>
                    <a:lnTo>
                      <a:pt x="67928" y="1338578"/>
                    </a:lnTo>
                    <a:lnTo>
                      <a:pt x="63172" y="1337351"/>
                    </a:lnTo>
                    <a:lnTo>
                      <a:pt x="58724" y="1336124"/>
                    </a:lnTo>
                    <a:lnTo>
                      <a:pt x="57190" y="1336124"/>
                    </a:lnTo>
                    <a:lnTo>
                      <a:pt x="52741" y="1334743"/>
                    </a:lnTo>
                    <a:lnTo>
                      <a:pt x="48446" y="1333516"/>
                    </a:lnTo>
                    <a:lnTo>
                      <a:pt x="44611" y="1332289"/>
                    </a:lnTo>
                    <a:lnTo>
                      <a:pt x="38782" y="1329987"/>
                    </a:lnTo>
                    <a:lnTo>
                      <a:pt x="37708" y="1329987"/>
                    </a:lnTo>
                    <a:cubicBezTo>
                      <a:pt x="33566" y="1328300"/>
                      <a:pt x="29885" y="1326766"/>
                      <a:pt x="26663" y="1325079"/>
                    </a:cubicBezTo>
                    <a:lnTo>
                      <a:pt x="24822" y="1324005"/>
                    </a:lnTo>
                    <a:cubicBezTo>
                      <a:pt x="24822" y="1280592"/>
                      <a:pt x="8562" y="1039753"/>
                      <a:pt x="1198" y="978239"/>
                    </a:cubicBezTo>
                    <a:cubicBezTo>
                      <a:pt x="-3557" y="937587"/>
                      <a:pt x="7028" y="840945"/>
                      <a:pt x="12243" y="760409"/>
                    </a:cubicBezTo>
                    <a:cubicBezTo>
                      <a:pt x="15465" y="726968"/>
                      <a:pt x="16032" y="693312"/>
                      <a:pt x="13931" y="659778"/>
                    </a:cubicBezTo>
                    <a:cubicBezTo>
                      <a:pt x="13931" y="656097"/>
                      <a:pt x="13163" y="652262"/>
                      <a:pt x="12703" y="648120"/>
                    </a:cubicBezTo>
                    <a:lnTo>
                      <a:pt x="12703" y="648120"/>
                    </a:lnTo>
                    <a:cubicBezTo>
                      <a:pt x="12703" y="636921"/>
                      <a:pt x="11016" y="623575"/>
                      <a:pt x="10249" y="608389"/>
                    </a:cubicBezTo>
                    <a:cubicBezTo>
                      <a:pt x="7641" y="558380"/>
                      <a:pt x="6414" y="489196"/>
                      <a:pt x="6414" y="414950"/>
                    </a:cubicBezTo>
                    <a:cubicBezTo>
                      <a:pt x="6414" y="267378"/>
                      <a:pt x="11783" y="99711"/>
                      <a:pt x="24362" y="25004"/>
                    </a:cubicBezTo>
                    <a:cubicBezTo>
                      <a:pt x="25282" y="19175"/>
                      <a:pt x="26356" y="13806"/>
                      <a:pt x="27430" y="9664"/>
                    </a:cubicBezTo>
                    <a:cubicBezTo>
                      <a:pt x="28105" y="6381"/>
                      <a:pt x="29026" y="3145"/>
                      <a:pt x="30191" y="0"/>
                    </a:cubicBezTo>
                    <a:lnTo>
                      <a:pt x="48139" y="0"/>
                    </a:lnTo>
                    <a:lnTo>
                      <a:pt x="122385" y="0"/>
                    </a:lnTo>
                    <a:lnTo>
                      <a:pt x="400808" y="0"/>
                    </a:lnTo>
                    <a:lnTo>
                      <a:pt x="482111" y="0"/>
                    </a:lnTo>
                    <a:lnTo>
                      <a:pt x="514785" y="0"/>
                    </a:lnTo>
                    <a:cubicBezTo>
                      <a:pt x="541937" y="85138"/>
                      <a:pt x="543471" y="546722"/>
                      <a:pt x="530892" y="660852"/>
                    </a:cubicBezTo>
                    <a:cubicBezTo>
                      <a:pt x="522609" y="727582"/>
                      <a:pt x="550067" y="916111"/>
                      <a:pt x="542704" y="977779"/>
                    </a:cubicBezTo>
                    <a:close/>
                  </a:path>
                </a:pathLst>
              </a:custGeom>
              <a:solidFill>
                <a:srgbClr val="13283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79" name="Freeform: Shape 1178">
                <a:extLst>
                  <a:ext uri="{FF2B5EF4-FFF2-40B4-BE49-F238E27FC236}">
                    <a16:creationId xmlns:a16="http://schemas.microsoft.com/office/drawing/2014/main" id="{4B7A2FEE-3326-4E88-90F4-8C60499FD056}"/>
                  </a:ext>
                </a:extLst>
              </p:cNvPr>
              <p:cNvSpPr/>
              <p:nvPr/>
            </p:nvSpPr>
            <p:spPr>
              <a:xfrm>
                <a:off x="4574166" y="1738712"/>
                <a:ext cx="1014441" cy="1008624"/>
              </a:xfrm>
              <a:custGeom>
                <a:avLst/>
                <a:gdLst>
                  <a:gd name="connsiteX0" fmla="*/ 1014442 w 1014441"/>
                  <a:gd name="connsiteY0" fmla="*/ 372305 h 1008624"/>
                  <a:gd name="connsiteX1" fmla="*/ 1007692 w 1014441"/>
                  <a:gd name="connsiteY1" fmla="*/ 380435 h 1008624"/>
                  <a:gd name="connsiteX2" fmla="*/ 788328 w 1014441"/>
                  <a:gd name="connsiteY2" fmla="*/ 654716 h 1008624"/>
                  <a:gd name="connsiteX3" fmla="*/ 636768 w 1014441"/>
                  <a:gd name="connsiteY3" fmla="*/ 601026 h 1008624"/>
                  <a:gd name="connsiteX4" fmla="*/ 620508 w 1014441"/>
                  <a:gd name="connsiteY4" fmla="*/ 479532 h 1008624"/>
                  <a:gd name="connsiteX5" fmla="*/ 620508 w 1014441"/>
                  <a:gd name="connsiteY5" fmla="*/ 475697 h 1008624"/>
                  <a:gd name="connsiteX6" fmla="*/ 620508 w 1014441"/>
                  <a:gd name="connsiteY6" fmla="*/ 471555 h 1008624"/>
                  <a:gd name="connsiteX7" fmla="*/ 608235 w 1014441"/>
                  <a:gd name="connsiteY7" fmla="*/ 615138 h 1008624"/>
                  <a:gd name="connsiteX8" fmla="*/ 638915 w 1014441"/>
                  <a:gd name="connsiteY8" fmla="*/ 940809 h 1008624"/>
                  <a:gd name="connsiteX9" fmla="*/ 638915 w 1014441"/>
                  <a:gd name="connsiteY9" fmla="*/ 940809 h 1008624"/>
                  <a:gd name="connsiteX10" fmla="*/ 637382 w 1014441"/>
                  <a:gd name="connsiteY10" fmla="*/ 940809 h 1008624"/>
                  <a:gd name="connsiteX11" fmla="*/ 636154 w 1014441"/>
                  <a:gd name="connsiteY11" fmla="*/ 940809 h 1008624"/>
                  <a:gd name="connsiteX12" fmla="*/ 636154 w 1014441"/>
                  <a:gd name="connsiteY12" fmla="*/ 940809 h 1008624"/>
                  <a:gd name="connsiteX13" fmla="*/ 627257 w 1014441"/>
                  <a:gd name="connsiteY13" fmla="*/ 943723 h 1008624"/>
                  <a:gd name="connsiteX14" fmla="*/ 627257 w 1014441"/>
                  <a:gd name="connsiteY14" fmla="*/ 943723 h 1008624"/>
                  <a:gd name="connsiteX15" fmla="*/ 524018 w 1014441"/>
                  <a:gd name="connsiteY15" fmla="*/ 957530 h 1008624"/>
                  <a:gd name="connsiteX16" fmla="*/ 410041 w 1014441"/>
                  <a:gd name="connsiteY16" fmla="*/ 963052 h 1008624"/>
                  <a:gd name="connsiteX17" fmla="*/ 397462 w 1014441"/>
                  <a:gd name="connsiteY17" fmla="*/ 963052 h 1008624"/>
                  <a:gd name="connsiteX18" fmla="*/ 259401 w 1014441"/>
                  <a:gd name="connsiteY18" fmla="*/ 956456 h 1008624"/>
                  <a:gd name="connsiteX19" fmla="*/ 240533 w 1014441"/>
                  <a:gd name="connsiteY19" fmla="*/ 954615 h 1008624"/>
                  <a:gd name="connsiteX20" fmla="*/ 172116 w 1014441"/>
                  <a:gd name="connsiteY20" fmla="*/ 944797 h 1008624"/>
                  <a:gd name="connsiteX21" fmla="*/ 167207 w 1014441"/>
                  <a:gd name="connsiteY21" fmla="*/ 943570 h 1008624"/>
                  <a:gd name="connsiteX22" fmla="*/ 167207 w 1014441"/>
                  <a:gd name="connsiteY22" fmla="*/ 943570 h 1008624"/>
                  <a:gd name="connsiteX23" fmla="*/ 158464 w 1014441"/>
                  <a:gd name="connsiteY23" fmla="*/ 940656 h 1008624"/>
                  <a:gd name="connsiteX24" fmla="*/ 158464 w 1014441"/>
                  <a:gd name="connsiteY24" fmla="*/ 940656 h 1008624"/>
                  <a:gd name="connsiteX25" fmla="*/ 157543 w 1014441"/>
                  <a:gd name="connsiteY25" fmla="*/ 940656 h 1008624"/>
                  <a:gd name="connsiteX26" fmla="*/ 157543 w 1014441"/>
                  <a:gd name="connsiteY26" fmla="*/ 940656 h 1008624"/>
                  <a:gd name="connsiteX27" fmla="*/ 156469 w 1014441"/>
                  <a:gd name="connsiteY27" fmla="*/ 940656 h 1008624"/>
                  <a:gd name="connsiteX28" fmla="*/ 156469 w 1014441"/>
                  <a:gd name="connsiteY28" fmla="*/ 940656 h 1008624"/>
                  <a:gd name="connsiteX29" fmla="*/ 163679 w 1014441"/>
                  <a:gd name="connsiteY29" fmla="*/ 898930 h 1008624"/>
                  <a:gd name="connsiteX30" fmla="*/ 163679 w 1014441"/>
                  <a:gd name="connsiteY30" fmla="*/ 898930 h 1008624"/>
                  <a:gd name="connsiteX31" fmla="*/ 163679 w 1014441"/>
                  <a:gd name="connsiteY31" fmla="*/ 897857 h 1008624"/>
                  <a:gd name="connsiteX32" fmla="*/ 187610 w 1014441"/>
                  <a:gd name="connsiteY32" fmla="*/ 615292 h 1008624"/>
                  <a:gd name="connsiteX33" fmla="*/ 175491 w 1014441"/>
                  <a:gd name="connsiteY33" fmla="*/ 473703 h 1008624"/>
                  <a:gd name="connsiteX34" fmla="*/ 175491 w 1014441"/>
                  <a:gd name="connsiteY34" fmla="*/ 471862 h 1008624"/>
                  <a:gd name="connsiteX35" fmla="*/ 175491 w 1014441"/>
                  <a:gd name="connsiteY35" fmla="*/ 471862 h 1008624"/>
                  <a:gd name="connsiteX36" fmla="*/ 175491 w 1014441"/>
                  <a:gd name="connsiteY36" fmla="*/ 471862 h 1008624"/>
                  <a:gd name="connsiteX37" fmla="*/ 175491 w 1014441"/>
                  <a:gd name="connsiteY37" fmla="*/ 471862 h 1008624"/>
                  <a:gd name="connsiteX38" fmla="*/ 175491 w 1014441"/>
                  <a:gd name="connsiteY38" fmla="*/ 471862 h 1008624"/>
                  <a:gd name="connsiteX39" fmla="*/ 175491 w 1014441"/>
                  <a:gd name="connsiteY39" fmla="*/ 476157 h 1008624"/>
                  <a:gd name="connsiteX40" fmla="*/ 175491 w 1014441"/>
                  <a:gd name="connsiteY40" fmla="*/ 477691 h 1008624"/>
                  <a:gd name="connsiteX41" fmla="*/ 147572 w 1014441"/>
                  <a:gd name="connsiteY41" fmla="*/ 674198 h 1008624"/>
                  <a:gd name="connsiteX42" fmla="*/ 146651 w 1014441"/>
                  <a:gd name="connsiteY42" fmla="*/ 678953 h 1008624"/>
                  <a:gd name="connsiteX43" fmla="*/ 119500 w 1014441"/>
                  <a:gd name="connsiteY43" fmla="*/ 990051 h 1008624"/>
                  <a:gd name="connsiteX44" fmla="*/ 113057 w 1014441"/>
                  <a:gd name="connsiteY44" fmla="*/ 997414 h 1008624"/>
                  <a:gd name="connsiteX45" fmla="*/ 111369 w 1014441"/>
                  <a:gd name="connsiteY45" fmla="*/ 998795 h 1008624"/>
                  <a:gd name="connsiteX46" fmla="*/ 92654 w 1014441"/>
                  <a:gd name="connsiteY46" fmla="*/ 1006771 h 1008624"/>
                  <a:gd name="connsiteX47" fmla="*/ 34209 w 1014441"/>
                  <a:gd name="connsiteY47" fmla="*/ 995266 h 1008624"/>
                  <a:gd name="connsiteX48" fmla="*/ 34209 w 1014441"/>
                  <a:gd name="connsiteY48" fmla="*/ 995266 h 1008624"/>
                  <a:gd name="connsiteX49" fmla="*/ 28533 w 1014441"/>
                  <a:gd name="connsiteY49" fmla="*/ 990051 h 1008624"/>
                  <a:gd name="connsiteX50" fmla="*/ 22550 w 1014441"/>
                  <a:gd name="connsiteY50" fmla="*/ 921634 h 1008624"/>
                  <a:gd name="connsiteX51" fmla="*/ 0 w 1014441"/>
                  <a:gd name="connsiteY51" fmla="*/ 680487 h 1008624"/>
                  <a:gd name="connsiteX52" fmla="*/ 28533 w 1014441"/>
                  <a:gd name="connsiteY52" fmla="*/ 487048 h 1008624"/>
                  <a:gd name="connsiteX53" fmla="*/ 50929 w 1014441"/>
                  <a:gd name="connsiteY53" fmla="*/ 255413 h 1008624"/>
                  <a:gd name="connsiteX54" fmla="*/ 62281 w 1014441"/>
                  <a:gd name="connsiteY54" fmla="*/ 190064 h 1008624"/>
                  <a:gd name="connsiteX55" fmla="*/ 70258 w 1014441"/>
                  <a:gd name="connsiteY55" fmla="*/ 159384 h 1008624"/>
                  <a:gd name="connsiteX56" fmla="*/ 74553 w 1014441"/>
                  <a:gd name="connsiteY56" fmla="*/ 148032 h 1008624"/>
                  <a:gd name="connsiteX57" fmla="*/ 134533 w 1014441"/>
                  <a:gd name="connsiteY57" fmla="*/ 81456 h 1008624"/>
                  <a:gd name="connsiteX58" fmla="*/ 221205 w 1014441"/>
                  <a:gd name="connsiteY58" fmla="*/ 28533 h 1008624"/>
                  <a:gd name="connsiteX59" fmla="*/ 258021 w 1014441"/>
                  <a:gd name="connsiteY59" fmla="*/ 13193 h 1008624"/>
                  <a:gd name="connsiteX60" fmla="*/ 258021 w 1014441"/>
                  <a:gd name="connsiteY60" fmla="*/ 13193 h 1008624"/>
                  <a:gd name="connsiteX61" fmla="*/ 265691 w 1014441"/>
                  <a:gd name="connsiteY61" fmla="*/ 10585 h 1008624"/>
                  <a:gd name="connsiteX62" fmla="*/ 306342 w 1014441"/>
                  <a:gd name="connsiteY62" fmla="*/ 0 h 1008624"/>
                  <a:gd name="connsiteX63" fmla="*/ 306342 w 1014441"/>
                  <a:gd name="connsiteY63" fmla="*/ 0 h 1008624"/>
                  <a:gd name="connsiteX64" fmla="*/ 398383 w 1014441"/>
                  <a:gd name="connsiteY64" fmla="*/ 86211 h 1008624"/>
                  <a:gd name="connsiteX65" fmla="*/ 490423 w 1014441"/>
                  <a:gd name="connsiteY65" fmla="*/ 0 h 1008624"/>
                  <a:gd name="connsiteX66" fmla="*/ 490423 w 1014441"/>
                  <a:gd name="connsiteY66" fmla="*/ 0 h 1008624"/>
                  <a:gd name="connsiteX67" fmla="*/ 531075 w 1014441"/>
                  <a:gd name="connsiteY67" fmla="*/ 10585 h 1008624"/>
                  <a:gd name="connsiteX68" fmla="*/ 538745 w 1014441"/>
                  <a:gd name="connsiteY68" fmla="*/ 13193 h 1008624"/>
                  <a:gd name="connsiteX69" fmla="*/ 538745 w 1014441"/>
                  <a:gd name="connsiteY69" fmla="*/ 13193 h 1008624"/>
                  <a:gd name="connsiteX70" fmla="*/ 662233 w 1014441"/>
                  <a:gd name="connsiteY70" fmla="*/ 81609 h 1008624"/>
                  <a:gd name="connsiteX71" fmla="*/ 722826 w 1014441"/>
                  <a:gd name="connsiteY71" fmla="*/ 148186 h 1008624"/>
                  <a:gd name="connsiteX72" fmla="*/ 766545 w 1014441"/>
                  <a:gd name="connsiteY72" fmla="*/ 454988 h 1008624"/>
                  <a:gd name="connsiteX73" fmla="*/ 924242 w 1014441"/>
                  <a:gd name="connsiteY73" fmla="*/ 295297 h 1008624"/>
                  <a:gd name="connsiteX74" fmla="*/ 940656 w 1014441"/>
                  <a:gd name="connsiteY74" fmla="*/ 300513 h 1008624"/>
                  <a:gd name="connsiteX75" fmla="*/ 1002016 w 1014441"/>
                  <a:gd name="connsiteY75" fmla="*/ 350982 h 1008624"/>
                  <a:gd name="connsiteX76" fmla="*/ 1014442 w 1014441"/>
                  <a:gd name="connsiteY76" fmla="*/ 372305 h 1008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1014441" h="1008624">
                    <a:moveTo>
                      <a:pt x="1014442" y="372305"/>
                    </a:moveTo>
                    <a:cubicBezTo>
                      <a:pt x="1011680" y="375526"/>
                      <a:pt x="1009379" y="378134"/>
                      <a:pt x="1007692" y="380435"/>
                    </a:cubicBezTo>
                    <a:cubicBezTo>
                      <a:pt x="994500" y="401144"/>
                      <a:pt x="792930" y="649040"/>
                      <a:pt x="788328" y="654716"/>
                    </a:cubicBezTo>
                    <a:cubicBezTo>
                      <a:pt x="709327" y="743382"/>
                      <a:pt x="643518" y="668215"/>
                      <a:pt x="636768" y="601026"/>
                    </a:cubicBezTo>
                    <a:cubicBezTo>
                      <a:pt x="633700" y="570345"/>
                      <a:pt x="622809" y="497940"/>
                      <a:pt x="620508" y="479532"/>
                    </a:cubicBezTo>
                    <a:cubicBezTo>
                      <a:pt x="620508" y="478305"/>
                      <a:pt x="620508" y="477077"/>
                      <a:pt x="620508" y="475697"/>
                    </a:cubicBezTo>
                    <a:cubicBezTo>
                      <a:pt x="620354" y="474321"/>
                      <a:pt x="620354" y="472931"/>
                      <a:pt x="620508" y="471555"/>
                    </a:cubicBezTo>
                    <a:cubicBezTo>
                      <a:pt x="618667" y="516655"/>
                      <a:pt x="610690" y="574794"/>
                      <a:pt x="608235" y="615138"/>
                    </a:cubicBezTo>
                    <a:cubicBezTo>
                      <a:pt x="599185" y="758415"/>
                      <a:pt x="620814" y="829900"/>
                      <a:pt x="638915" y="940809"/>
                    </a:cubicBezTo>
                    <a:lnTo>
                      <a:pt x="638915" y="940809"/>
                    </a:lnTo>
                    <a:lnTo>
                      <a:pt x="637382" y="940809"/>
                    </a:lnTo>
                    <a:lnTo>
                      <a:pt x="636154" y="940809"/>
                    </a:lnTo>
                    <a:lnTo>
                      <a:pt x="636154" y="940809"/>
                    </a:lnTo>
                    <a:cubicBezTo>
                      <a:pt x="633255" y="941960"/>
                      <a:pt x="630279" y="942941"/>
                      <a:pt x="627257" y="943723"/>
                    </a:cubicBezTo>
                    <a:lnTo>
                      <a:pt x="627257" y="943723"/>
                    </a:lnTo>
                    <a:cubicBezTo>
                      <a:pt x="593233" y="950857"/>
                      <a:pt x="558717" y="955474"/>
                      <a:pt x="524018" y="957530"/>
                    </a:cubicBezTo>
                    <a:cubicBezTo>
                      <a:pt x="483827" y="960751"/>
                      <a:pt x="441182" y="962745"/>
                      <a:pt x="410041" y="963052"/>
                    </a:cubicBezTo>
                    <a:lnTo>
                      <a:pt x="397462" y="963052"/>
                    </a:lnTo>
                    <a:cubicBezTo>
                      <a:pt x="362947" y="963052"/>
                      <a:pt x="308490" y="960751"/>
                      <a:pt x="259401" y="956456"/>
                    </a:cubicBezTo>
                    <a:lnTo>
                      <a:pt x="240533" y="954615"/>
                    </a:lnTo>
                    <a:cubicBezTo>
                      <a:pt x="217554" y="952651"/>
                      <a:pt x="194712" y="949369"/>
                      <a:pt x="172116" y="944797"/>
                    </a:cubicBezTo>
                    <a:lnTo>
                      <a:pt x="167207" y="943570"/>
                    </a:lnTo>
                    <a:lnTo>
                      <a:pt x="167207" y="943570"/>
                    </a:lnTo>
                    <a:cubicBezTo>
                      <a:pt x="164231" y="942788"/>
                      <a:pt x="161316" y="941806"/>
                      <a:pt x="158464" y="940656"/>
                    </a:cubicBezTo>
                    <a:lnTo>
                      <a:pt x="158464" y="940656"/>
                    </a:lnTo>
                    <a:lnTo>
                      <a:pt x="157543" y="940656"/>
                    </a:lnTo>
                    <a:lnTo>
                      <a:pt x="157543" y="940656"/>
                    </a:lnTo>
                    <a:lnTo>
                      <a:pt x="156469" y="940656"/>
                    </a:lnTo>
                    <a:lnTo>
                      <a:pt x="156469" y="940656"/>
                    </a:lnTo>
                    <a:cubicBezTo>
                      <a:pt x="158924" y="926082"/>
                      <a:pt x="161225" y="912430"/>
                      <a:pt x="163679" y="898930"/>
                    </a:cubicBezTo>
                    <a:lnTo>
                      <a:pt x="163679" y="898930"/>
                    </a:lnTo>
                    <a:cubicBezTo>
                      <a:pt x="163679" y="898930"/>
                      <a:pt x="163679" y="898930"/>
                      <a:pt x="163679" y="897857"/>
                    </a:cubicBezTo>
                    <a:cubicBezTo>
                      <a:pt x="180400" y="809191"/>
                      <a:pt x="195586" y="739393"/>
                      <a:pt x="187610" y="615292"/>
                    </a:cubicBezTo>
                    <a:cubicBezTo>
                      <a:pt x="185155" y="575561"/>
                      <a:pt x="177332" y="518496"/>
                      <a:pt x="175491" y="473703"/>
                    </a:cubicBezTo>
                    <a:lnTo>
                      <a:pt x="175491" y="471862"/>
                    </a:lnTo>
                    <a:cubicBezTo>
                      <a:pt x="175491" y="471862"/>
                      <a:pt x="175491" y="471862"/>
                      <a:pt x="175491" y="471862"/>
                    </a:cubicBezTo>
                    <a:lnTo>
                      <a:pt x="175491" y="471862"/>
                    </a:lnTo>
                    <a:lnTo>
                      <a:pt x="175491" y="471862"/>
                    </a:lnTo>
                    <a:cubicBezTo>
                      <a:pt x="175491" y="471862"/>
                      <a:pt x="175491" y="471862"/>
                      <a:pt x="175491" y="471862"/>
                    </a:cubicBezTo>
                    <a:lnTo>
                      <a:pt x="175491" y="476157"/>
                    </a:lnTo>
                    <a:cubicBezTo>
                      <a:pt x="175491" y="476157"/>
                      <a:pt x="175491" y="477231"/>
                      <a:pt x="175491" y="477691"/>
                    </a:cubicBezTo>
                    <a:cubicBezTo>
                      <a:pt x="170429" y="514354"/>
                      <a:pt x="154782" y="634160"/>
                      <a:pt x="147572" y="674198"/>
                    </a:cubicBezTo>
                    <a:lnTo>
                      <a:pt x="146651" y="678953"/>
                    </a:lnTo>
                    <a:cubicBezTo>
                      <a:pt x="139288" y="715156"/>
                      <a:pt x="124869" y="955075"/>
                      <a:pt x="119500" y="990051"/>
                    </a:cubicBezTo>
                    <a:cubicBezTo>
                      <a:pt x="117920" y="992950"/>
                      <a:pt x="115710" y="995466"/>
                      <a:pt x="113057" y="997414"/>
                    </a:cubicBezTo>
                    <a:cubicBezTo>
                      <a:pt x="112596" y="997997"/>
                      <a:pt x="112029" y="998457"/>
                      <a:pt x="111369" y="998795"/>
                    </a:cubicBezTo>
                    <a:cubicBezTo>
                      <a:pt x="105755" y="1002722"/>
                      <a:pt x="99373" y="1005437"/>
                      <a:pt x="92654" y="1006771"/>
                    </a:cubicBezTo>
                    <a:cubicBezTo>
                      <a:pt x="72421" y="1011420"/>
                      <a:pt x="51175" y="1007232"/>
                      <a:pt x="34209" y="995266"/>
                    </a:cubicBezTo>
                    <a:lnTo>
                      <a:pt x="34209" y="995266"/>
                    </a:lnTo>
                    <a:cubicBezTo>
                      <a:pt x="32199" y="993656"/>
                      <a:pt x="30312" y="991907"/>
                      <a:pt x="28533" y="990051"/>
                    </a:cubicBezTo>
                    <a:cubicBezTo>
                      <a:pt x="28533" y="980693"/>
                      <a:pt x="25925" y="954922"/>
                      <a:pt x="22550" y="921634"/>
                    </a:cubicBezTo>
                    <a:cubicBezTo>
                      <a:pt x="14266" y="839871"/>
                      <a:pt x="0" y="713929"/>
                      <a:pt x="0" y="680487"/>
                    </a:cubicBezTo>
                    <a:cubicBezTo>
                      <a:pt x="0" y="633547"/>
                      <a:pt x="27152" y="527086"/>
                      <a:pt x="28533" y="487048"/>
                    </a:cubicBezTo>
                    <a:cubicBezTo>
                      <a:pt x="29453" y="460203"/>
                      <a:pt x="37430" y="347607"/>
                      <a:pt x="50929" y="255413"/>
                    </a:cubicBezTo>
                    <a:cubicBezTo>
                      <a:pt x="54151" y="231789"/>
                      <a:pt x="58139" y="209393"/>
                      <a:pt x="62281" y="190064"/>
                    </a:cubicBezTo>
                    <a:cubicBezTo>
                      <a:pt x="64889" y="178712"/>
                      <a:pt x="67650" y="168588"/>
                      <a:pt x="70258" y="159384"/>
                    </a:cubicBezTo>
                    <a:cubicBezTo>
                      <a:pt x="71639" y="155089"/>
                      <a:pt x="73172" y="151407"/>
                      <a:pt x="74553" y="148032"/>
                    </a:cubicBezTo>
                    <a:cubicBezTo>
                      <a:pt x="88911" y="121345"/>
                      <a:pt x="109482" y="98510"/>
                      <a:pt x="134533" y="81456"/>
                    </a:cubicBezTo>
                    <a:cubicBezTo>
                      <a:pt x="161470" y="60810"/>
                      <a:pt x="190524" y="43069"/>
                      <a:pt x="221205" y="28533"/>
                    </a:cubicBezTo>
                    <a:cubicBezTo>
                      <a:pt x="233323" y="22703"/>
                      <a:pt x="245748" y="17488"/>
                      <a:pt x="258021" y="13193"/>
                    </a:cubicBezTo>
                    <a:lnTo>
                      <a:pt x="258021" y="13193"/>
                    </a:lnTo>
                    <a:cubicBezTo>
                      <a:pt x="260506" y="12119"/>
                      <a:pt x="263068" y="11246"/>
                      <a:pt x="265691" y="10585"/>
                    </a:cubicBezTo>
                    <a:cubicBezTo>
                      <a:pt x="278944" y="6006"/>
                      <a:pt x="292536" y="2467"/>
                      <a:pt x="306342" y="0"/>
                    </a:cubicBezTo>
                    <a:lnTo>
                      <a:pt x="306342" y="0"/>
                    </a:lnTo>
                    <a:cubicBezTo>
                      <a:pt x="319581" y="43014"/>
                      <a:pt x="354602" y="75811"/>
                      <a:pt x="398383" y="86211"/>
                    </a:cubicBezTo>
                    <a:cubicBezTo>
                      <a:pt x="442087" y="75670"/>
                      <a:pt x="477047" y="42929"/>
                      <a:pt x="490423" y="0"/>
                    </a:cubicBezTo>
                    <a:lnTo>
                      <a:pt x="490423" y="0"/>
                    </a:lnTo>
                    <a:cubicBezTo>
                      <a:pt x="504214" y="2504"/>
                      <a:pt x="517805" y="6042"/>
                      <a:pt x="531075" y="10585"/>
                    </a:cubicBezTo>
                    <a:cubicBezTo>
                      <a:pt x="533683" y="11270"/>
                      <a:pt x="536260" y="12142"/>
                      <a:pt x="538745" y="13193"/>
                    </a:cubicBezTo>
                    <a:lnTo>
                      <a:pt x="538745" y="13193"/>
                    </a:lnTo>
                    <a:cubicBezTo>
                      <a:pt x="583078" y="29728"/>
                      <a:pt x="624711" y="52787"/>
                      <a:pt x="662233" y="81609"/>
                    </a:cubicBezTo>
                    <a:cubicBezTo>
                      <a:pt x="687437" y="98674"/>
                      <a:pt x="708207" y="121497"/>
                      <a:pt x="722826" y="148186"/>
                    </a:cubicBezTo>
                    <a:cubicBezTo>
                      <a:pt x="746143" y="206785"/>
                      <a:pt x="761483" y="379514"/>
                      <a:pt x="766545" y="454988"/>
                    </a:cubicBezTo>
                    <a:cubicBezTo>
                      <a:pt x="814253" y="408967"/>
                      <a:pt x="919180" y="299286"/>
                      <a:pt x="924242" y="295297"/>
                    </a:cubicBezTo>
                    <a:cubicBezTo>
                      <a:pt x="929810" y="296736"/>
                      <a:pt x="935286" y="298479"/>
                      <a:pt x="940656" y="300513"/>
                    </a:cubicBezTo>
                    <a:cubicBezTo>
                      <a:pt x="965737" y="310758"/>
                      <a:pt x="987121" y="328352"/>
                      <a:pt x="1002016" y="350982"/>
                    </a:cubicBezTo>
                    <a:cubicBezTo>
                      <a:pt x="1005084" y="357885"/>
                      <a:pt x="1009686" y="364788"/>
                      <a:pt x="1014442" y="372305"/>
                    </a:cubicBezTo>
                    <a:close/>
                  </a:path>
                </a:pathLst>
              </a:custGeom>
              <a:solidFill>
                <a:srgbClr val="80808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80" name="Freeform: Shape 1179">
                <a:extLst>
                  <a:ext uri="{FF2B5EF4-FFF2-40B4-BE49-F238E27FC236}">
                    <a16:creationId xmlns:a16="http://schemas.microsoft.com/office/drawing/2014/main" id="{50A3116E-B343-4645-B94D-CC18CD0B8B92}"/>
                  </a:ext>
                </a:extLst>
              </p:cNvPr>
              <p:cNvSpPr/>
              <p:nvPr/>
            </p:nvSpPr>
            <p:spPr>
              <a:xfrm>
                <a:off x="4895234" y="1643911"/>
                <a:ext cx="150486" cy="88434"/>
              </a:xfrm>
              <a:custGeom>
                <a:avLst/>
                <a:gdLst>
                  <a:gd name="connsiteX0" fmla="*/ 0 w 150486"/>
                  <a:gd name="connsiteY0" fmla="*/ 49395 h 88434"/>
                  <a:gd name="connsiteX1" fmla="*/ 128259 w 150486"/>
                  <a:gd name="connsiteY1" fmla="*/ 71629 h 88434"/>
                  <a:gd name="connsiteX2" fmla="*/ 150486 w 150486"/>
                  <a:gd name="connsiteY2" fmla="*/ 49395 h 88434"/>
                  <a:gd name="connsiteX3" fmla="*/ 147572 w 150486"/>
                  <a:gd name="connsiteY3" fmla="*/ 0 h 88434"/>
                  <a:gd name="connsiteX4" fmla="*/ 3068 w 150486"/>
                  <a:gd name="connsiteY4" fmla="*/ 0 h 88434"/>
                  <a:gd name="connsiteX5" fmla="*/ 0 w 150486"/>
                  <a:gd name="connsiteY5" fmla="*/ 49395 h 8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486" h="88434">
                    <a:moveTo>
                      <a:pt x="0" y="49395"/>
                    </a:moveTo>
                    <a:cubicBezTo>
                      <a:pt x="29269" y="90952"/>
                      <a:pt x="86702" y="100906"/>
                      <a:pt x="128259" y="71629"/>
                    </a:cubicBezTo>
                    <a:cubicBezTo>
                      <a:pt x="136880" y="65548"/>
                      <a:pt x="144412" y="58027"/>
                      <a:pt x="150486" y="49395"/>
                    </a:cubicBezTo>
                    <a:cubicBezTo>
                      <a:pt x="147557" y="33106"/>
                      <a:pt x="146575" y="16523"/>
                      <a:pt x="147572" y="0"/>
                    </a:cubicBezTo>
                    <a:lnTo>
                      <a:pt x="3068" y="0"/>
                    </a:lnTo>
                    <a:cubicBezTo>
                      <a:pt x="4081" y="16529"/>
                      <a:pt x="3053" y="33119"/>
                      <a:pt x="0" y="4939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EEEF9D88-A388-49C9-BDD3-EBDE43F834E5}"/>
                  </a:ext>
                </a:extLst>
              </p:cNvPr>
              <p:cNvSpPr/>
              <p:nvPr/>
            </p:nvSpPr>
            <p:spPr>
              <a:xfrm>
                <a:off x="4850107" y="1376072"/>
                <a:ext cx="240416" cy="341624"/>
              </a:xfrm>
              <a:custGeom>
                <a:avLst/>
                <a:gdLst>
                  <a:gd name="connsiteX0" fmla="*/ 10306 w 240416"/>
                  <a:gd name="connsiteY0" fmla="*/ 57832 h 341624"/>
                  <a:gd name="connsiteX1" fmla="*/ 120141 w 240416"/>
                  <a:gd name="connsiteY1" fmla="*/ 0 h 341624"/>
                  <a:gd name="connsiteX2" fmla="*/ 229976 w 240416"/>
                  <a:gd name="connsiteY2" fmla="*/ 57832 h 341624"/>
                  <a:gd name="connsiteX3" fmla="*/ 229976 w 240416"/>
                  <a:gd name="connsiteY3" fmla="*/ 234243 h 341624"/>
                  <a:gd name="connsiteX4" fmla="*/ 120141 w 240416"/>
                  <a:gd name="connsiteY4" fmla="*/ 341624 h 341624"/>
                  <a:gd name="connsiteX5" fmla="*/ 10306 w 240416"/>
                  <a:gd name="connsiteY5" fmla="*/ 234243 h 341624"/>
                  <a:gd name="connsiteX6" fmla="*/ 10306 w 240416"/>
                  <a:gd name="connsiteY6" fmla="*/ 57832 h 34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416" h="341624">
                    <a:moveTo>
                      <a:pt x="10306" y="57832"/>
                    </a:moveTo>
                    <a:cubicBezTo>
                      <a:pt x="30555" y="23164"/>
                      <a:pt x="89154" y="0"/>
                      <a:pt x="120141" y="0"/>
                    </a:cubicBezTo>
                    <a:cubicBezTo>
                      <a:pt x="151128" y="0"/>
                      <a:pt x="209727" y="23164"/>
                      <a:pt x="229976" y="57832"/>
                    </a:cubicBezTo>
                    <a:cubicBezTo>
                      <a:pt x="250225" y="92501"/>
                      <a:pt x="235806" y="170582"/>
                      <a:pt x="229976" y="234243"/>
                    </a:cubicBezTo>
                    <a:cubicBezTo>
                      <a:pt x="224147" y="297905"/>
                      <a:pt x="153276" y="341624"/>
                      <a:pt x="120141" y="341624"/>
                    </a:cubicBezTo>
                    <a:cubicBezTo>
                      <a:pt x="87006" y="341624"/>
                      <a:pt x="16135" y="298365"/>
                      <a:pt x="10306" y="234243"/>
                    </a:cubicBezTo>
                    <a:cubicBezTo>
                      <a:pt x="4476" y="170122"/>
                      <a:pt x="-9636" y="92501"/>
                      <a:pt x="10306" y="57832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82" name="Freeform: Shape 1181">
                <a:extLst>
                  <a:ext uri="{FF2B5EF4-FFF2-40B4-BE49-F238E27FC236}">
                    <a16:creationId xmlns:a16="http://schemas.microsoft.com/office/drawing/2014/main" id="{FC10F20E-B054-4354-B3A4-06B0463CAAA9}"/>
                  </a:ext>
                </a:extLst>
              </p:cNvPr>
              <p:cNvSpPr/>
              <p:nvPr/>
            </p:nvSpPr>
            <p:spPr>
              <a:xfrm>
                <a:off x="4949999" y="2847496"/>
                <a:ext cx="267685" cy="1179501"/>
              </a:xfrm>
              <a:custGeom>
                <a:avLst/>
                <a:gdLst>
                  <a:gd name="connsiteX0" fmla="*/ 267685 w 267685"/>
                  <a:gd name="connsiteY0" fmla="*/ 1151889 h 1179501"/>
                  <a:gd name="connsiteX1" fmla="*/ 267685 w 267685"/>
                  <a:gd name="connsiteY1" fmla="*/ 1157104 h 1179501"/>
                  <a:gd name="connsiteX2" fmla="*/ 265691 w 267685"/>
                  <a:gd name="connsiteY2" fmla="*/ 1158178 h 1179501"/>
                  <a:gd name="connsiteX3" fmla="*/ 248050 w 267685"/>
                  <a:gd name="connsiteY3" fmla="*/ 1165848 h 1179501"/>
                  <a:gd name="connsiteX4" fmla="*/ 248050 w 267685"/>
                  <a:gd name="connsiteY4" fmla="*/ 1165848 h 1179501"/>
                  <a:gd name="connsiteX5" fmla="*/ 215835 w 267685"/>
                  <a:gd name="connsiteY5" fmla="*/ 1174439 h 1179501"/>
                  <a:gd name="connsiteX6" fmla="*/ 208932 w 267685"/>
                  <a:gd name="connsiteY6" fmla="*/ 1175819 h 1179501"/>
                  <a:gd name="connsiteX7" fmla="*/ 201876 w 267685"/>
                  <a:gd name="connsiteY7" fmla="*/ 1177507 h 1179501"/>
                  <a:gd name="connsiteX8" fmla="*/ 173190 w 267685"/>
                  <a:gd name="connsiteY8" fmla="*/ 1179501 h 1179501"/>
                  <a:gd name="connsiteX9" fmla="*/ 163832 w 267685"/>
                  <a:gd name="connsiteY9" fmla="*/ 1179501 h 1179501"/>
                  <a:gd name="connsiteX10" fmla="*/ 152634 w 267685"/>
                  <a:gd name="connsiteY10" fmla="*/ 1178581 h 1179501"/>
                  <a:gd name="connsiteX11" fmla="*/ 145885 w 267685"/>
                  <a:gd name="connsiteY11" fmla="*/ 1177353 h 1179501"/>
                  <a:gd name="connsiteX12" fmla="*/ 133306 w 267685"/>
                  <a:gd name="connsiteY12" fmla="*/ 1174132 h 1179501"/>
                  <a:gd name="connsiteX13" fmla="*/ 124255 w 267685"/>
                  <a:gd name="connsiteY13" fmla="*/ 1170757 h 1179501"/>
                  <a:gd name="connsiteX14" fmla="*/ 116278 w 267685"/>
                  <a:gd name="connsiteY14" fmla="*/ 1166615 h 1179501"/>
                  <a:gd name="connsiteX15" fmla="*/ 109068 w 267685"/>
                  <a:gd name="connsiteY15" fmla="*/ 1161706 h 1179501"/>
                  <a:gd name="connsiteX16" fmla="*/ 106614 w 267685"/>
                  <a:gd name="connsiteY16" fmla="*/ 1159712 h 1179501"/>
                  <a:gd name="connsiteX17" fmla="*/ 106614 w 267685"/>
                  <a:gd name="connsiteY17" fmla="*/ 1159712 h 1179501"/>
                  <a:gd name="connsiteX18" fmla="*/ 100938 w 267685"/>
                  <a:gd name="connsiteY18" fmla="*/ 1154497 h 1179501"/>
                  <a:gd name="connsiteX19" fmla="*/ 94035 w 267685"/>
                  <a:gd name="connsiteY19" fmla="*/ 876994 h 1179501"/>
                  <a:gd name="connsiteX20" fmla="*/ 94035 w 267685"/>
                  <a:gd name="connsiteY20" fmla="*/ 876994 h 1179501"/>
                  <a:gd name="connsiteX21" fmla="*/ 82990 w 267685"/>
                  <a:gd name="connsiteY21" fmla="*/ 633546 h 1179501"/>
                  <a:gd name="connsiteX22" fmla="*/ 67650 w 267685"/>
                  <a:gd name="connsiteY22" fmla="*/ 362487 h 1179501"/>
                  <a:gd name="connsiteX23" fmla="*/ 66269 w 267685"/>
                  <a:gd name="connsiteY23" fmla="*/ 348374 h 1179501"/>
                  <a:gd name="connsiteX24" fmla="*/ 63508 w 267685"/>
                  <a:gd name="connsiteY24" fmla="*/ 321835 h 1179501"/>
                  <a:gd name="connsiteX25" fmla="*/ 62281 w 267685"/>
                  <a:gd name="connsiteY25" fmla="*/ 309410 h 1179501"/>
                  <a:gd name="connsiteX26" fmla="*/ 61514 w 267685"/>
                  <a:gd name="connsiteY26" fmla="*/ 303581 h 1179501"/>
                  <a:gd name="connsiteX27" fmla="*/ 59366 w 267685"/>
                  <a:gd name="connsiteY27" fmla="*/ 287013 h 1179501"/>
                  <a:gd name="connsiteX28" fmla="*/ 51850 w 267685"/>
                  <a:gd name="connsiteY28" fmla="*/ 247896 h 1179501"/>
                  <a:gd name="connsiteX29" fmla="*/ 44946 w 267685"/>
                  <a:gd name="connsiteY29" fmla="*/ 207091 h 1179501"/>
                  <a:gd name="connsiteX30" fmla="*/ 40498 w 267685"/>
                  <a:gd name="connsiteY30" fmla="*/ 14420 h 1179501"/>
                  <a:gd name="connsiteX31" fmla="*/ 0 w 267685"/>
                  <a:gd name="connsiteY31" fmla="*/ 14420 h 1179501"/>
                  <a:gd name="connsiteX32" fmla="*/ 0 w 267685"/>
                  <a:gd name="connsiteY32" fmla="*/ 0 h 1179501"/>
                  <a:gd name="connsiteX33" fmla="*/ 62588 w 267685"/>
                  <a:gd name="connsiteY33" fmla="*/ 0 h 1179501"/>
                  <a:gd name="connsiteX34" fmla="*/ 64429 w 267685"/>
                  <a:gd name="connsiteY34" fmla="*/ 160611 h 1179501"/>
                  <a:gd name="connsiteX35" fmla="*/ 64429 w 267685"/>
                  <a:gd name="connsiteY35" fmla="*/ 160611 h 1179501"/>
                  <a:gd name="connsiteX36" fmla="*/ 74093 w 267685"/>
                  <a:gd name="connsiteY36" fmla="*/ 233476 h 1179501"/>
                  <a:gd name="connsiteX37" fmla="*/ 101398 w 267685"/>
                  <a:gd name="connsiteY37" fmla="*/ 519876 h 1179501"/>
                  <a:gd name="connsiteX38" fmla="*/ 101398 w 267685"/>
                  <a:gd name="connsiteY38" fmla="*/ 519876 h 1179501"/>
                  <a:gd name="connsiteX39" fmla="*/ 103546 w 267685"/>
                  <a:gd name="connsiteY39" fmla="*/ 568965 h 1179501"/>
                  <a:gd name="connsiteX40" fmla="*/ 104773 w 267685"/>
                  <a:gd name="connsiteY40" fmla="*/ 618360 h 1179501"/>
                  <a:gd name="connsiteX41" fmla="*/ 117812 w 267685"/>
                  <a:gd name="connsiteY41" fmla="*/ 921940 h 1179501"/>
                  <a:gd name="connsiteX42" fmla="*/ 117812 w 267685"/>
                  <a:gd name="connsiteY42" fmla="*/ 921940 h 1179501"/>
                  <a:gd name="connsiteX43" fmla="*/ 124101 w 267685"/>
                  <a:gd name="connsiteY43" fmla="*/ 1005237 h 1179501"/>
                  <a:gd name="connsiteX44" fmla="*/ 124101 w 267685"/>
                  <a:gd name="connsiteY44" fmla="*/ 1006158 h 1179501"/>
                  <a:gd name="connsiteX45" fmla="*/ 126863 w 267685"/>
                  <a:gd name="connsiteY45" fmla="*/ 1035918 h 1179501"/>
                  <a:gd name="connsiteX46" fmla="*/ 126863 w 267685"/>
                  <a:gd name="connsiteY46" fmla="*/ 1035918 h 1179501"/>
                  <a:gd name="connsiteX47" fmla="*/ 138061 w 267685"/>
                  <a:gd name="connsiteY47" fmla="*/ 1114306 h 1179501"/>
                  <a:gd name="connsiteX48" fmla="*/ 138061 w 267685"/>
                  <a:gd name="connsiteY48" fmla="*/ 1115379 h 1179501"/>
                  <a:gd name="connsiteX49" fmla="*/ 140669 w 267685"/>
                  <a:gd name="connsiteY49" fmla="*/ 1124430 h 1179501"/>
                  <a:gd name="connsiteX50" fmla="*/ 153248 w 267685"/>
                  <a:gd name="connsiteY50" fmla="*/ 1144372 h 1179501"/>
                  <a:gd name="connsiteX51" fmla="*/ 242681 w 267685"/>
                  <a:gd name="connsiteY51" fmla="*/ 1158332 h 1179501"/>
                  <a:gd name="connsiteX52" fmla="*/ 261702 w 267685"/>
                  <a:gd name="connsiteY52" fmla="*/ 1153576 h 117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67685" h="1179501">
                    <a:moveTo>
                      <a:pt x="267685" y="1151889"/>
                    </a:moveTo>
                    <a:lnTo>
                      <a:pt x="267685" y="1157104"/>
                    </a:lnTo>
                    <a:lnTo>
                      <a:pt x="265691" y="1158178"/>
                    </a:lnTo>
                    <a:cubicBezTo>
                      <a:pt x="259969" y="1161093"/>
                      <a:pt x="254079" y="1163655"/>
                      <a:pt x="248050" y="1165848"/>
                    </a:cubicBezTo>
                    <a:lnTo>
                      <a:pt x="248050" y="1165848"/>
                    </a:lnTo>
                    <a:cubicBezTo>
                      <a:pt x="237542" y="1169515"/>
                      <a:pt x="226773" y="1172383"/>
                      <a:pt x="215835" y="1174439"/>
                    </a:cubicBezTo>
                    <a:lnTo>
                      <a:pt x="208932" y="1175819"/>
                    </a:lnTo>
                    <a:lnTo>
                      <a:pt x="201876" y="1177507"/>
                    </a:lnTo>
                    <a:cubicBezTo>
                      <a:pt x="192381" y="1178872"/>
                      <a:pt x="182793" y="1179532"/>
                      <a:pt x="173190" y="1179501"/>
                    </a:cubicBezTo>
                    <a:cubicBezTo>
                      <a:pt x="170122" y="1179501"/>
                      <a:pt x="167054" y="1179501"/>
                      <a:pt x="163832" y="1179501"/>
                    </a:cubicBezTo>
                    <a:cubicBezTo>
                      <a:pt x="160089" y="1179424"/>
                      <a:pt x="156347" y="1179117"/>
                      <a:pt x="152634" y="1178581"/>
                    </a:cubicBezTo>
                    <a:lnTo>
                      <a:pt x="145885" y="1177353"/>
                    </a:lnTo>
                    <a:cubicBezTo>
                      <a:pt x="141620" y="1176586"/>
                      <a:pt x="137417" y="1175512"/>
                      <a:pt x="133306" y="1174132"/>
                    </a:cubicBezTo>
                    <a:cubicBezTo>
                      <a:pt x="130207" y="1173258"/>
                      <a:pt x="127170" y="1172138"/>
                      <a:pt x="124255" y="1170757"/>
                    </a:cubicBezTo>
                    <a:cubicBezTo>
                      <a:pt x="121524" y="1169530"/>
                      <a:pt x="118855" y="1168149"/>
                      <a:pt x="116278" y="1166615"/>
                    </a:cubicBezTo>
                    <a:cubicBezTo>
                      <a:pt x="113793" y="1165097"/>
                      <a:pt x="111385" y="1163471"/>
                      <a:pt x="109068" y="1161706"/>
                    </a:cubicBezTo>
                    <a:lnTo>
                      <a:pt x="106614" y="1159712"/>
                    </a:lnTo>
                    <a:lnTo>
                      <a:pt x="106614" y="1159712"/>
                    </a:lnTo>
                    <a:cubicBezTo>
                      <a:pt x="104620" y="1158102"/>
                      <a:pt x="102718" y="1156353"/>
                      <a:pt x="100938" y="1154497"/>
                    </a:cubicBezTo>
                    <a:cubicBezTo>
                      <a:pt x="104773" y="1118601"/>
                      <a:pt x="99711" y="995420"/>
                      <a:pt x="94035" y="876994"/>
                    </a:cubicBezTo>
                    <a:lnTo>
                      <a:pt x="94035" y="876994"/>
                    </a:lnTo>
                    <a:cubicBezTo>
                      <a:pt x="88819" y="768079"/>
                      <a:pt x="82990" y="663000"/>
                      <a:pt x="82990" y="633546"/>
                    </a:cubicBezTo>
                    <a:cubicBezTo>
                      <a:pt x="82990" y="593202"/>
                      <a:pt x="76701" y="462351"/>
                      <a:pt x="67650" y="362487"/>
                    </a:cubicBezTo>
                    <a:cubicBezTo>
                      <a:pt x="67650" y="357578"/>
                      <a:pt x="66730" y="352823"/>
                      <a:pt x="66269" y="348374"/>
                    </a:cubicBezTo>
                    <a:cubicBezTo>
                      <a:pt x="65349" y="339170"/>
                      <a:pt x="64429" y="330119"/>
                      <a:pt x="63508" y="321835"/>
                    </a:cubicBezTo>
                    <a:cubicBezTo>
                      <a:pt x="63508" y="317387"/>
                      <a:pt x="62588" y="313398"/>
                      <a:pt x="62281" y="309410"/>
                    </a:cubicBezTo>
                    <a:cubicBezTo>
                      <a:pt x="61974" y="305421"/>
                      <a:pt x="62281" y="305421"/>
                      <a:pt x="61514" y="303581"/>
                    </a:cubicBezTo>
                    <a:cubicBezTo>
                      <a:pt x="61514" y="297751"/>
                      <a:pt x="60133" y="292229"/>
                      <a:pt x="59366" y="287013"/>
                    </a:cubicBezTo>
                    <a:cubicBezTo>
                      <a:pt x="57786" y="273806"/>
                      <a:pt x="55270" y="260736"/>
                      <a:pt x="51850" y="247896"/>
                    </a:cubicBezTo>
                    <a:cubicBezTo>
                      <a:pt x="48275" y="234535"/>
                      <a:pt x="45959" y="220882"/>
                      <a:pt x="44946" y="207091"/>
                    </a:cubicBezTo>
                    <a:cubicBezTo>
                      <a:pt x="40176" y="142985"/>
                      <a:pt x="38688" y="78679"/>
                      <a:pt x="40498" y="14420"/>
                    </a:cubicBezTo>
                    <a:lnTo>
                      <a:pt x="0" y="14420"/>
                    </a:lnTo>
                    <a:cubicBezTo>
                      <a:pt x="0" y="5369"/>
                      <a:pt x="0" y="0"/>
                      <a:pt x="0" y="0"/>
                    </a:cubicBezTo>
                    <a:lnTo>
                      <a:pt x="62588" y="0"/>
                    </a:lnTo>
                    <a:cubicBezTo>
                      <a:pt x="62588" y="0"/>
                      <a:pt x="60133" y="89433"/>
                      <a:pt x="64429" y="160611"/>
                    </a:cubicBezTo>
                    <a:lnTo>
                      <a:pt x="64429" y="160611"/>
                    </a:lnTo>
                    <a:cubicBezTo>
                      <a:pt x="65057" y="185170"/>
                      <a:pt x="68294" y="209607"/>
                      <a:pt x="74093" y="233476"/>
                    </a:cubicBezTo>
                    <a:cubicBezTo>
                      <a:pt x="85598" y="270293"/>
                      <a:pt x="96029" y="415564"/>
                      <a:pt x="101398" y="519876"/>
                    </a:cubicBezTo>
                    <a:lnTo>
                      <a:pt x="101398" y="519876"/>
                    </a:lnTo>
                    <a:cubicBezTo>
                      <a:pt x="102319" y="537671"/>
                      <a:pt x="102932" y="554238"/>
                      <a:pt x="103546" y="568965"/>
                    </a:cubicBezTo>
                    <a:cubicBezTo>
                      <a:pt x="104313" y="590441"/>
                      <a:pt x="104773" y="607622"/>
                      <a:pt x="104773" y="618360"/>
                    </a:cubicBezTo>
                    <a:cubicBezTo>
                      <a:pt x="104773" y="653949"/>
                      <a:pt x="109529" y="795998"/>
                      <a:pt x="117812" y="921940"/>
                    </a:cubicBezTo>
                    <a:lnTo>
                      <a:pt x="117812" y="921940"/>
                    </a:lnTo>
                    <a:cubicBezTo>
                      <a:pt x="119806" y="951087"/>
                      <a:pt x="121801" y="979313"/>
                      <a:pt x="124101" y="1005237"/>
                    </a:cubicBezTo>
                    <a:cubicBezTo>
                      <a:pt x="124178" y="1005544"/>
                      <a:pt x="124178" y="1005851"/>
                      <a:pt x="124101" y="1006158"/>
                    </a:cubicBezTo>
                    <a:cubicBezTo>
                      <a:pt x="125022" y="1016589"/>
                      <a:pt x="125942" y="1026560"/>
                      <a:pt x="126863" y="1035918"/>
                    </a:cubicBezTo>
                    <a:lnTo>
                      <a:pt x="126863" y="1035918"/>
                    </a:lnTo>
                    <a:cubicBezTo>
                      <a:pt x="129210" y="1062226"/>
                      <a:pt x="132953" y="1088396"/>
                      <a:pt x="138061" y="1114306"/>
                    </a:cubicBezTo>
                    <a:cubicBezTo>
                      <a:pt x="138061" y="1114306"/>
                      <a:pt x="138061" y="1114306"/>
                      <a:pt x="138061" y="1115379"/>
                    </a:cubicBezTo>
                    <a:cubicBezTo>
                      <a:pt x="138981" y="1118907"/>
                      <a:pt x="139749" y="1121822"/>
                      <a:pt x="140669" y="1124430"/>
                    </a:cubicBezTo>
                    <a:cubicBezTo>
                      <a:pt x="143154" y="1132008"/>
                      <a:pt x="147480" y="1138865"/>
                      <a:pt x="153248" y="1144372"/>
                    </a:cubicBezTo>
                    <a:cubicBezTo>
                      <a:pt x="173804" y="1164007"/>
                      <a:pt x="211387" y="1164621"/>
                      <a:pt x="242681" y="1158332"/>
                    </a:cubicBezTo>
                    <a:cubicBezTo>
                      <a:pt x="249430" y="1156951"/>
                      <a:pt x="255873" y="1155264"/>
                      <a:pt x="261702" y="1153576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83" name="Freeform: Shape 1182">
                <a:extLst>
                  <a:ext uri="{FF2B5EF4-FFF2-40B4-BE49-F238E27FC236}">
                    <a16:creationId xmlns:a16="http://schemas.microsoft.com/office/drawing/2014/main" id="{E081B711-D6B9-4695-8828-C57DCCCCCCFF}"/>
                  </a:ext>
                </a:extLst>
              </p:cNvPr>
              <p:cNvSpPr/>
              <p:nvPr/>
            </p:nvSpPr>
            <p:spPr>
              <a:xfrm>
                <a:off x="4698741" y="2679521"/>
                <a:ext cx="188517" cy="1346062"/>
              </a:xfrm>
              <a:custGeom>
                <a:avLst/>
                <a:gdLst>
                  <a:gd name="connsiteX0" fmla="*/ 1214 w 188517"/>
                  <a:gd name="connsiteY0" fmla="*/ 979313 h 1346062"/>
                  <a:gd name="connsiteX1" fmla="*/ 24685 w 188517"/>
                  <a:gd name="connsiteY1" fmla="*/ 1325079 h 1346062"/>
                  <a:gd name="connsiteX2" fmla="*/ 26679 w 188517"/>
                  <a:gd name="connsiteY2" fmla="*/ 1326153 h 1346062"/>
                  <a:gd name="connsiteX3" fmla="*/ 37570 w 188517"/>
                  <a:gd name="connsiteY3" fmla="*/ 1331061 h 1346062"/>
                  <a:gd name="connsiteX4" fmla="*/ 37570 w 188517"/>
                  <a:gd name="connsiteY4" fmla="*/ 1331061 h 1346062"/>
                  <a:gd name="connsiteX5" fmla="*/ 38644 w 188517"/>
                  <a:gd name="connsiteY5" fmla="*/ 1331061 h 1346062"/>
                  <a:gd name="connsiteX6" fmla="*/ 44473 w 188517"/>
                  <a:gd name="connsiteY6" fmla="*/ 1333209 h 1346062"/>
                  <a:gd name="connsiteX7" fmla="*/ 48462 w 188517"/>
                  <a:gd name="connsiteY7" fmla="*/ 1334590 h 1346062"/>
                  <a:gd name="connsiteX8" fmla="*/ 52604 w 188517"/>
                  <a:gd name="connsiteY8" fmla="*/ 1335817 h 1346062"/>
                  <a:gd name="connsiteX9" fmla="*/ 57052 w 188517"/>
                  <a:gd name="connsiteY9" fmla="*/ 1337351 h 1346062"/>
                  <a:gd name="connsiteX10" fmla="*/ 58586 w 188517"/>
                  <a:gd name="connsiteY10" fmla="*/ 1337351 h 1346062"/>
                  <a:gd name="connsiteX11" fmla="*/ 63035 w 188517"/>
                  <a:gd name="connsiteY11" fmla="*/ 1338578 h 1346062"/>
                  <a:gd name="connsiteX12" fmla="*/ 67790 w 188517"/>
                  <a:gd name="connsiteY12" fmla="*/ 1339805 h 1346062"/>
                  <a:gd name="connsiteX13" fmla="*/ 73466 w 188517"/>
                  <a:gd name="connsiteY13" fmla="*/ 1341033 h 1346062"/>
                  <a:gd name="connsiteX14" fmla="*/ 73466 w 188517"/>
                  <a:gd name="connsiteY14" fmla="*/ 1341033 h 1346062"/>
                  <a:gd name="connsiteX15" fmla="*/ 148172 w 188517"/>
                  <a:gd name="connsiteY15" fmla="*/ 1343334 h 1346062"/>
                  <a:gd name="connsiteX16" fmla="*/ 170416 w 188517"/>
                  <a:gd name="connsiteY16" fmla="*/ 1335970 h 1346062"/>
                  <a:gd name="connsiteX17" fmla="*/ 174557 w 188517"/>
                  <a:gd name="connsiteY17" fmla="*/ 1333823 h 1346062"/>
                  <a:gd name="connsiteX18" fmla="*/ 176092 w 188517"/>
                  <a:gd name="connsiteY18" fmla="*/ 1332749 h 1346062"/>
                  <a:gd name="connsiteX19" fmla="*/ 178392 w 188517"/>
                  <a:gd name="connsiteY19" fmla="*/ 1331522 h 1346062"/>
                  <a:gd name="connsiteX20" fmla="*/ 182228 w 188517"/>
                  <a:gd name="connsiteY20" fmla="*/ 1328914 h 1346062"/>
                  <a:gd name="connsiteX21" fmla="*/ 185142 w 188517"/>
                  <a:gd name="connsiteY21" fmla="*/ 1326613 h 1346062"/>
                  <a:gd name="connsiteX22" fmla="*/ 185142 w 188517"/>
                  <a:gd name="connsiteY22" fmla="*/ 1326613 h 1346062"/>
                  <a:gd name="connsiteX23" fmla="*/ 186063 w 188517"/>
                  <a:gd name="connsiteY23" fmla="*/ 1325846 h 1346062"/>
                  <a:gd name="connsiteX24" fmla="*/ 188517 w 188517"/>
                  <a:gd name="connsiteY24" fmla="*/ 1323545 h 1346062"/>
                  <a:gd name="connsiteX25" fmla="*/ 184836 w 188517"/>
                  <a:gd name="connsiteY25" fmla="*/ 1325079 h 1346062"/>
                  <a:gd name="connsiteX26" fmla="*/ 175478 w 188517"/>
                  <a:gd name="connsiteY26" fmla="*/ 1328147 h 1346062"/>
                  <a:gd name="connsiteX27" fmla="*/ 60581 w 188517"/>
                  <a:gd name="connsiteY27" fmla="*/ 1304830 h 1346062"/>
                  <a:gd name="connsiteX28" fmla="*/ 54291 w 188517"/>
                  <a:gd name="connsiteY28" fmla="*/ 1287496 h 1346062"/>
                  <a:gd name="connsiteX29" fmla="*/ 28673 w 188517"/>
                  <a:gd name="connsiteY29" fmla="*/ 1045735 h 1346062"/>
                  <a:gd name="connsiteX30" fmla="*/ 22230 w 188517"/>
                  <a:gd name="connsiteY30" fmla="*/ 964739 h 1346062"/>
                  <a:gd name="connsiteX31" fmla="*/ 34962 w 188517"/>
                  <a:gd name="connsiteY31" fmla="*/ 646126 h 1346062"/>
                  <a:gd name="connsiteX32" fmla="*/ 27292 w 188517"/>
                  <a:gd name="connsiteY32" fmla="*/ 395775 h 1346062"/>
                  <a:gd name="connsiteX33" fmla="*/ 46161 w 188517"/>
                  <a:gd name="connsiteY33" fmla="*/ 6136 h 1346062"/>
                  <a:gd name="connsiteX34" fmla="*/ 46161 w 188517"/>
                  <a:gd name="connsiteY34" fmla="*/ 5216 h 1346062"/>
                  <a:gd name="connsiteX35" fmla="*/ 47235 w 188517"/>
                  <a:gd name="connsiteY35" fmla="*/ 0 h 1346062"/>
                  <a:gd name="connsiteX36" fmla="*/ 29133 w 188517"/>
                  <a:gd name="connsiteY36" fmla="*/ 0 h 1346062"/>
                  <a:gd name="connsiteX37" fmla="*/ 26525 w 188517"/>
                  <a:gd name="connsiteY37" fmla="*/ 9818 h 1346062"/>
                  <a:gd name="connsiteX38" fmla="*/ 23304 w 188517"/>
                  <a:gd name="connsiteY38" fmla="*/ 25158 h 1346062"/>
                  <a:gd name="connsiteX39" fmla="*/ 23304 w 188517"/>
                  <a:gd name="connsiteY39" fmla="*/ 25158 h 1346062"/>
                  <a:gd name="connsiteX40" fmla="*/ 9345 w 188517"/>
                  <a:gd name="connsiteY40" fmla="*/ 608082 h 1346062"/>
                  <a:gd name="connsiteX41" fmla="*/ 9345 w 188517"/>
                  <a:gd name="connsiteY41" fmla="*/ 608082 h 1346062"/>
                  <a:gd name="connsiteX42" fmla="*/ 13026 w 188517"/>
                  <a:gd name="connsiteY42" fmla="*/ 659625 h 1346062"/>
                  <a:gd name="connsiteX43" fmla="*/ 11492 w 188517"/>
                  <a:gd name="connsiteY43" fmla="*/ 760563 h 1346062"/>
                  <a:gd name="connsiteX44" fmla="*/ 1214 w 188517"/>
                  <a:gd name="connsiteY44" fmla="*/ 979313 h 1346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8517" h="1346062">
                    <a:moveTo>
                      <a:pt x="1214" y="979313"/>
                    </a:moveTo>
                    <a:cubicBezTo>
                      <a:pt x="8424" y="1040673"/>
                      <a:pt x="24685" y="1281666"/>
                      <a:pt x="24685" y="1325079"/>
                    </a:cubicBezTo>
                    <a:lnTo>
                      <a:pt x="26679" y="1326153"/>
                    </a:lnTo>
                    <a:cubicBezTo>
                      <a:pt x="29594" y="1327687"/>
                      <a:pt x="33429" y="1329374"/>
                      <a:pt x="37570" y="1331061"/>
                    </a:cubicBezTo>
                    <a:lnTo>
                      <a:pt x="37570" y="1331061"/>
                    </a:lnTo>
                    <a:lnTo>
                      <a:pt x="38644" y="1331061"/>
                    </a:lnTo>
                    <a:lnTo>
                      <a:pt x="44473" y="1333209"/>
                    </a:lnTo>
                    <a:lnTo>
                      <a:pt x="48462" y="1334590"/>
                    </a:lnTo>
                    <a:lnTo>
                      <a:pt x="52604" y="1335817"/>
                    </a:lnTo>
                    <a:lnTo>
                      <a:pt x="57052" y="1337351"/>
                    </a:lnTo>
                    <a:lnTo>
                      <a:pt x="58586" y="1337351"/>
                    </a:lnTo>
                    <a:lnTo>
                      <a:pt x="63035" y="1338578"/>
                    </a:lnTo>
                    <a:lnTo>
                      <a:pt x="67790" y="1339805"/>
                    </a:lnTo>
                    <a:lnTo>
                      <a:pt x="73466" y="1341033"/>
                    </a:lnTo>
                    <a:lnTo>
                      <a:pt x="73466" y="1341033"/>
                    </a:lnTo>
                    <a:cubicBezTo>
                      <a:pt x="97949" y="1346846"/>
                      <a:pt x="123367" y="1347629"/>
                      <a:pt x="148172" y="1343334"/>
                    </a:cubicBezTo>
                    <a:cubicBezTo>
                      <a:pt x="155873" y="1341861"/>
                      <a:pt x="163359" y="1339376"/>
                      <a:pt x="170416" y="1335970"/>
                    </a:cubicBezTo>
                    <a:lnTo>
                      <a:pt x="174557" y="1333823"/>
                    </a:lnTo>
                    <a:lnTo>
                      <a:pt x="176092" y="1332749"/>
                    </a:lnTo>
                    <a:lnTo>
                      <a:pt x="178392" y="1331522"/>
                    </a:lnTo>
                    <a:cubicBezTo>
                      <a:pt x="179773" y="1330601"/>
                      <a:pt x="180847" y="1329681"/>
                      <a:pt x="182228" y="1328914"/>
                    </a:cubicBezTo>
                    <a:lnTo>
                      <a:pt x="185142" y="1326613"/>
                    </a:lnTo>
                    <a:lnTo>
                      <a:pt x="185142" y="1326613"/>
                    </a:lnTo>
                    <a:lnTo>
                      <a:pt x="186063" y="1325846"/>
                    </a:lnTo>
                    <a:lnTo>
                      <a:pt x="188517" y="1323545"/>
                    </a:lnTo>
                    <a:lnTo>
                      <a:pt x="184836" y="1325079"/>
                    </a:lnTo>
                    <a:cubicBezTo>
                      <a:pt x="181767" y="1326260"/>
                      <a:pt x="178653" y="1327288"/>
                      <a:pt x="175478" y="1328147"/>
                    </a:cubicBezTo>
                    <a:cubicBezTo>
                      <a:pt x="129457" y="1341186"/>
                      <a:pt x="73313" y="1326766"/>
                      <a:pt x="60581" y="1304830"/>
                    </a:cubicBezTo>
                    <a:cubicBezTo>
                      <a:pt x="57819" y="1299307"/>
                      <a:pt x="55703" y="1293493"/>
                      <a:pt x="54291" y="1287496"/>
                    </a:cubicBezTo>
                    <a:cubicBezTo>
                      <a:pt x="42019" y="1240248"/>
                      <a:pt x="34502" y="1127805"/>
                      <a:pt x="28673" y="1045735"/>
                    </a:cubicBezTo>
                    <a:cubicBezTo>
                      <a:pt x="26372" y="1010606"/>
                      <a:pt x="24225" y="981153"/>
                      <a:pt x="22230" y="964739"/>
                    </a:cubicBezTo>
                    <a:cubicBezTo>
                      <a:pt x="15020" y="903379"/>
                      <a:pt x="42479" y="714542"/>
                      <a:pt x="34962" y="646126"/>
                    </a:cubicBezTo>
                    <a:cubicBezTo>
                      <a:pt x="30054" y="601486"/>
                      <a:pt x="27139" y="503616"/>
                      <a:pt x="27292" y="395775"/>
                    </a:cubicBezTo>
                    <a:cubicBezTo>
                      <a:pt x="27292" y="246055"/>
                      <a:pt x="33122" y="77161"/>
                      <a:pt x="46161" y="6136"/>
                    </a:cubicBezTo>
                    <a:cubicBezTo>
                      <a:pt x="46161" y="6136"/>
                      <a:pt x="46161" y="6136"/>
                      <a:pt x="46161" y="5216"/>
                    </a:cubicBezTo>
                    <a:cubicBezTo>
                      <a:pt x="46161" y="4295"/>
                      <a:pt x="46161" y="1687"/>
                      <a:pt x="47235" y="0"/>
                    </a:cubicBezTo>
                    <a:lnTo>
                      <a:pt x="29133" y="0"/>
                    </a:lnTo>
                    <a:cubicBezTo>
                      <a:pt x="28075" y="3222"/>
                      <a:pt x="27201" y="6504"/>
                      <a:pt x="26525" y="9818"/>
                    </a:cubicBezTo>
                    <a:cubicBezTo>
                      <a:pt x="25452" y="14573"/>
                      <a:pt x="24378" y="19942"/>
                      <a:pt x="23304" y="25158"/>
                    </a:cubicBezTo>
                    <a:lnTo>
                      <a:pt x="23304" y="25158"/>
                    </a:lnTo>
                    <a:cubicBezTo>
                      <a:pt x="4436" y="137447"/>
                      <a:pt x="1828" y="459436"/>
                      <a:pt x="9345" y="608082"/>
                    </a:cubicBezTo>
                    <a:lnTo>
                      <a:pt x="9345" y="608082"/>
                    </a:lnTo>
                    <a:cubicBezTo>
                      <a:pt x="10419" y="629098"/>
                      <a:pt x="11646" y="646586"/>
                      <a:pt x="13026" y="659625"/>
                    </a:cubicBezTo>
                    <a:cubicBezTo>
                      <a:pt x="15113" y="693266"/>
                      <a:pt x="14591" y="726999"/>
                      <a:pt x="11492" y="760563"/>
                    </a:cubicBezTo>
                    <a:cubicBezTo>
                      <a:pt x="6890" y="842019"/>
                      <a:pt x="-3541" y="938661"/>
                      <a:pt x="1214" y="979313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84" name="Freeform: Shape 1183">
                <a:extLst>
                  <a:ext uri="{FF2B5EF4-FFF2-40B4-BE49-F238E27FC236}">
                    <a16:creationId xmlns:a16="http://schemas.microsoft.com/office/drawing/2014/main" id="{86B1C5BD-A6EE-4398-88C4-C8F7363B5659}"/>
                  </a:ext>
                </a:extLst>
              </p:cNvPr>
              <p:cNvSpPr/>
              <p:nvPr/>
            </p:nvSpPr>
            <p:spPr>
              <a:xfrm>
                <a:off x="4728641" y="2209807"/>
                <a:ext cx="483827" cy="492754"/>
              </a:xfrm>
              <a:custGeom>
                <a:avLst/>
                <a:gdLst>
                  <a:gd name="connsiteX0" fmla="*/ 21016 w 483827"/>
                  <a:gd name="connsiteY0" fmla="*/ 158463 h 492754"/>
                  <a:gd name="connsiteX1" fmla="*/ 19022 w 483827"/>
                  <a:gd name="connsiteY1" fmla="*/ 0 h 492754"/>
                  <a:gd name="connsiteX2" fmla="*/ 56912 w 483827"/>
                  <a:gd name="connsiteY2" fmla="*/ 434739 h 492754"/>
                  <a:gd name="connsiteX3" fmla="*/ 270906 w 483827"/>
                  <a:gd name="connsiteY3" fmla="*/ 478765 h 492754"/>
                  <a:gd name="connsiteX4" fmla="*/ 482293 w 483827"/>
                  <a:gd name="connsiteY4" fmla="*/ 464805 h 492754"/>
                  <a:gd name="connsiteX5" fmla="*/ 483827 w 483827"/>
                  <a:gd name="connsiteY5" fmla="*/ 469714 h 492754"/>
                  <a:gd name="connsiteX6" fmla="*/ 482446 w 483827"/>
                  <a:gd name="connsiteY6" fmla="*/ 469714 h 492754"/>
                  <a:gd name="connsiteX7" fmla="*/ 241913 w 483827"/>
                  <a:gd name="connsiteY7" fmla="*/ 492724 h 492754"/>
                  <a:gd name="connsiteX8" fmla="*/ 1534 w 483827"/>
                  <a:gd name="connsiteY8" fmla="*/ 469714 h 492754"/>
                  <a:gd name="connsiteX9" fmla="*/ 0 w 483827"/>
                  <a:gd name="connsiteY9" fmla="*/ 469714 h 492754"/>
                  <a:gd name="connsiteX10" fmla="*/ 7977 w 483827"/>
                  <a:gd name="connsiteY10" fmla="*/ 421393 h 492754"/>
                  <a:gd name="connsiteX11" fmla="*/ 21016 w 483827"/>
                  <a:gd name="connsiteY11" fmla="*/ 158463 h 49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3827" h="492754">
                    <a:moveTo>
                      <a:pt x="21016" y="158463"/>
                    </a:moveTo>
                    <a:cubicBezTo>
                      <a:pt x="24084" y="61667"/>
                      <a:pt x="15340" y="20402"/>
                      <a:pt x="19022" y="0"/>
                    </a:cubicBezTo>
                    <a:cubicBezTo>
                      <a:pt x="56912" y="134226"/>
                      <a:pt x="31294" y="399763"/>
                      <a:pt x="56912" y="434739"/>
                    </a:cubicBezTo>
                    <a:cubicBezTo>
                      <a:pt x="89280" y="478918"/>
                      <a:pt x="270906" y="478765"/>
                      <a:pt x="270906" y="478765"/>
                    </a:cubicBezTo>
                    <a:cubicBezTo>
                      <a:pt x="270906" y="478765"/>
                      <a:pt x="410501" y="480145"/>
                      <a:pt x="482293" y="464805"/>
                    </a:cubicBezTo>
                    <a:cubicBezTo>
                      <a:pt x="482293" y="466646"/>
                      <a:pt x="483367" y="468334"/>
                      <a:pt x="483827" y="469714"/>
                    </a:cubicBezTo>
                    <a:lnTo>
                      <a:pt x="482446" y="469714"/>
                    </a:lnTo>
                    <a:cubicBezTo>
                      <a:pt x="431057" y="494565"/>
                      <a:pt x="241913" y="492724"/>
                      <a:pt x="241913" y="492724"/>
                    </a:cubicBezTo>
                    <a:cubicBezTo>
                      <a:pt x="241913" y="492724"/>
                      <a:pt x="52770" y="494565"/>
                      <a:pt x="1534" y="469714"/>
                    </a:cubicBezTo>
                    <a:lnTo>
                      <a:pt x="0" y="469714"/>
                    </a:lnTo>
                    <a:cubicBezTo>
                      <a:pt x="4418" y="453944"/>
                      <a:pt x="7102" y="437745"/>
                      <a:pt x="7977" y="421393"/>
                    </a:cubicBezTo>
                    <a:cubicBezTo>
                      <a:pt x="14573" y="354203"/>
                      <a:pt x="17641" y="264157"/>
                      <a:pt x="21016" y="158463"/>
                    </a:cubicBezTo>
                    <a:close/>
                  </a:path>
                </a:pathLst>
              </a:custGeom>
              <a:solidFill>
                <a:srgbClr val="696969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85" name="Freeform: Shape 1184">
                <a:extLst>
                  <a:ext uri="{FF2B5EF4-FFF2-40B4-BE49-F238E27FC236}">
                    <a16:creationId xmlns:a16="http://schemas.microsoft.com/office/drawing/2014/main" id="{A0F9B044-D169-4F6C-888F-462D235B6108}"/>
                  </a:ext>
                </a:extLst>
              </p:cNvPr>
              <p:cNvSpPr/>
              <p:nvPr/>
            </p:nvSpPr>
            <p:spPr>
              <a:xfrm>
                <a:off x="4951686" y="1618100"/>
                <a:ext cx="37896" cy="8476"/>
              </a:xfrm>
              <a:custGeom>
                <a:avLst/>
                <a:gdLst>
                  <a:gd name="connsiteX0" fmla="*/ 31447 w 37896"/>
                  <a:gd name="connsiteY0" fmla="*/ 4028 h 8476"/>
                  <a:gd name="connsiteX1" fmla="*/ 34822 w 37896"/>
                  <a:gd name="connsiteY1" fmla="*/ 2954 h 8476"/>
                  <a:gd name="connsiteX2" fmla="*/ 36509 w 37896"/>
                  <a:gd name="connsiteY2" fmla="*/ 2954 h 8476"/>
                  <a:gd name="connsiteX3" fmla="*/ 37890 w 37896"/>
                  <a:gd name="connsiteY3" fmla="*/ 1574 h 8476"/>
                  <a:gd name="connsiteX4" fmla="*/ 34362 w 37896"/>
                  <a:gd name="connsiteY4" fmla="*/ 40 h 8476"/>
                  <a:gd name="connsiteX5" fmla="*/ 30680 w 37896"/>
                  <a:gd name="connsiteY5" fmla="*/ 40 h 8476"/>
                  <a:gd name="connsiteX6" fmla="*/ 24544 w 37896"/>
                  <a:gd name="connsiteY6" fmla="*/ 4181 h 8476"/>
                  <a:gd name="connsiteX7" fmla="*/ 19175 w 37896"/>
                  <a:gd name="connsiteY7" fmla="*/ 7863 h 8476"/>
                  <a:gd name="connsiteX8" fmla="*/ 13499 w 37896"/>
                  <a:gd name="connsiteY8" fmla="*/ 4181 h 8476"/>
                  <a:gd name="connsiteX9" fmla="*/ 7363 w 37896"/>
                  <a:gd name="connsiteY9" fmla="*/ 40 h 8476"/>
                  <a:gd name="connsiteX10" fmla="*/ 3681 w 37896"/>
                  <a:gd name="connsiteY10" fmla="*/ 40 h 8476"/>
                  <a:gd name="connsiteX11" fmla="*/ 153 w 37896"/>
                  <a:gd name="connsiteY11" fmla="*/ 1420 h 8476"/>
                  <a:gd name="connsiteX12" fmla="*/ 153 w 37896"/>
                  <a:gd name="connsiteY12" fmla="*/ 2494 h 8476"/>
                  <a:gd name="connsiteX13" fmla="*/ 920 w 37896"/>
                  <a:gd name="connsiteY13" fmla="*/ 2494 h 8476"/>
                  <a:gd name="connsiteX14" fmla="*/ 2608 w 37896"/>
                  <a:gd name="connsiteY14" fmla="*/ 2494 h 8476"/>
                  <a:gd name="connsiteX15" fmla="*/ 5982 w 37896"/>
                  <a:gd name="connsiteY15" fmla="*/ 3568 h 8476"/>
                  <a:gd name="connsiteX16" fmla="*/ 2761 w 37896"/>
                  <a:gd name="connsiteY16" fmla="*/ 2187 h 8476"/>
                  <a:gd name="connsiteX17" fmla="*/ 1073 w 37896"/>
                  <a:gd name="connsiteY17" fmla="*/ 1267 h 8476"/>
                  <a:gd name="connsiteX18" fmla="*/ 0 w 37896"/>
                  <a:gd name="connsiteY18" fmla="*/ 500 h 8476"/>
                  <a:gd name="connsiteX19" fmla="*/ 3068 w 37896"/>
                  <a:gd name="connsiteY19" fmla="*/ 500 h 8476"/>
                  <a:gd name="connsiteX20" fmla="*/ 6443 w 37896"/>
                  <a:gd name="connsiteY20" fmla="*/ 500 h 8476"/>
                  <a:gd name="connsiteX21" fmla="*/ 11965 w 37896"/>
                  <a:gd name="connsiteY21" fmla="*/ 4488 h 8476"/>
                  <a:gd name="connsiteX22" fmla="*/ 18255 w 37896"/>
                  <a:gd name="connsiteY22" fmla="*/ 8477 h 8476"/>
                  <a:gd name="connsiteX23" fmla="*/ 22090 w 37896"/>
                  <a:gd name="connsiteY23" fmla="*/ 6943 h 8476"/>
                  <a:gd name="connsiteX24" fmla="*/ 24851 w 37896"/>
                  <a:gd name="connsiteY24" fmla="*/ 4488 h 8476"/>
                  <a:gd name="connsiteX25" fmla="*/ 30373 w 37896"/>
                  <a:gd name="connsiteY25" fmla="*/ 500 h 8476"/>
                  <a:gd name="connsiteX26" fmla="*/ 33748 w 37896"/>
                  <a:gd name="connsiteY26" fmla="*/ 500 h 8476"/>
                  <a:gd name="connsiteX27" fmla="*/ 36663 w 37896"/>
                  <a:gd name="connsiteY27" fmla="*/ 500 h 8476"/>
                  <a:gd name="connsiteX28" fmla="*/ 35742 w 37896"/>
                  <a:gd name="connsiteY28" fmla="*/ 1420 h 8476"/>
                  <a:gd name="connsiteX29" fmla="*/ 34055 w 37896"/>
                  <a:gd name="connsiteY29" fmla="*/ 2341 h 8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7896" h="8476">
                    <a:moveTo>
                      <a:pt x="31447" y="4028"/>
                    </a:moveTo>
                    <a:lnTo>
                      <a:pt x="34822" y="2954"/>
                    </a:lnTo>
                    <a:lnTo>
                      <a:pt x="36509" y="2954"/>
                    </a:lnTo>
                    <a:cubicBezTo>
                      <a:pt x="36509" y="2954"/>
                      <a:pt x="37737" y="2954"/>
                      <a:pt x="37890" y="1574"/>
                    </a:cubicBezTo>
                    <a:cubicBezTo>
                      <a:pt x="38043" y="193"/>
                      <a:pt x="35589" y="193"/>
                      <a:pt x="34362" y="40"/>
                    </a:cubicBezTo>
                    <a:lnTo>
                      <a:pt x="30680" y="40"/>
                    </a:lnTo>
                    <a:cubicBezTo>
                      <a:pt x="28394" y="1018"/>
                      <a:pt x="26308" y="2425"/>
                      <a:pt x="24544" y="4181"/>
                    </a:cubicBezTo>
                    <a:cubicBezTo>
                      <a:pt x="23071" y="5810"/>
                      <a:pt x="21231" y="7071"/>
                      <a:pt x="19175" y="7863"/>
                    </a:cubicBezTo>
                    <a:cubicBezTo>
                      <a:pt x="16966" y="7199"/>
                      <a:pt x="15003" y="5922"/>
                      <a:pt x="13499" y="4181"/>
                    </a:cubicBezTo>
                    <a:cubicBezTo>
                      <a:pt x="11750" y="2410"/>
                      <a:pt x="9664" y="1001"/>
                      <a:pt x="7363" y="40"/>
                    </a:cubicBezTo>
                    <a:lnTo>
                      <a:pt x="3681" y="40"/>
                    </a:lnTo>
                    <a:cubicBezTo>
                      <a:pt x="2347" y="-154"/>
                      <a:pt x="997" y="371"/>
                      <a:pt x="153" y="1420"/>
                    </a:cubicBezTo>
                    <a:cubicBezTo>
                      <a:pt x="153" y="2341"/>
                      <a:pt x="153" y="2341"/>
                      <a:pt x="153" y="2494"/>
                    </a:cubicBezTo>
                    <a:cubicBezTo>
                      <a:pt x="153" y="2647"/>
                      <a:pt x="153" y="2494"/>
                      <a:pt x="920" y="2494"/>
                    </a:cubicBezTo>
                    <a:lnTo>
                      <a:pt x="2608" y="2494"/>
                    </a:lnTo>
                    <a:lnTo>
                      <a:pt x="5982" y="3568"/>
                    </a:lnTo>
                    <a:lnTo>
                      <a:pt x="2761" y="2187"/>
                    </a:lnTo>
                    <a:lnTo>
                      <a:pt x="1073" y="1267"/>
                    </a:lnTo>
                    <a:cubicBezTo>
                      <a:pt x="1073" y="1267"/>
                      <a:pt x="0" y="346"/>
                      <a:pt x="0" y="500"/>
                    </a:cubicBezTo>
                    <a:cubicBezTo>
                      <a:pt x="966" y="32"/>
                      <a:pt x="2101" y="32"/>
                      <a:pt x="3068" y="500"/>
                    </a:cubicBezTo>
                    <a:cubicBezTo>
                      <a:pt x="4188" y="375"/>
                      <a:pt x="5323" y="375"/>
                      <a:pt x="6443" y="500"/>
                    </a:cubicBezTo>
                    <a:cubicBezTo>
                      <a:pt x="8529" y="1440"/>
                      <a:pt x="10416" y="2798"/>
                      <a:pt x="11965" y="4488"/>
                    </a:cubicBezTo>
                    <a:cubicBezTo>
                      <a:pt x="13607" y="6429"/>
                      <a:pt x="15800" y="7822"/>
                      <a:pt x="18255" y="8477"/>
                    </a:cubicBezTo>
                    <a:cubicBezTo>
                      <a:pt x="19666" y="8378"/>
                      <a:pt x="21000" y="7842"/>
                      <a:pt x="22090" y="6943"/>
                    </a:cubicBezTo>
                    <a:lnTo>
                      <a:pt x="24851" y="4488"/>
                    </a:lnTo>
                    <a:cubicBezTo>
                      <a:pt x="26415" y="2810"/>
                      <a:pt x="28287" y="1454"/>
                      <a:pt x="30373" y="500"/>
                    </a:cubicBezTo>
                    <a:lnTo>
                      <a:pt x="33748" y="500"/>
                    </a:lnTo>
                    <a:cubicBezTo>
                      <a:pt x="34684" y="147"/>
                      <a:pt x="35727" y="147"/>
                      <a:pt x="36663" y="500"/>
                    </a:cubicBezTo>
                    <a:cubicBezTo>
                      <a:pt x="36663" y="500"/>
                      <a:pt x="36663" y="1267"/>
                      <a:pt x="35742" y="1420"/>
                    </a:cubicBezTo>
                    <a:lnTo>
                      <a:pt x="34055" y="2341"/>
                    </a:ln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86" name="Freeform: Shape 1185">
                <a:extLst>
                  <a:ext uri="{FF2B5EF4-FFF2-40B4-BE49-F238E27FC236}">
                    <a16:creationId xmlns:a16="http://schemas.microsoft.com/office/drawing/2014/main" id="{8C93C2DA-4EAB-4D71-A3F5-6D5581E9D51B}"/>
                  </a:ext>
                </a:extLst>
              </p:cNvPr>
              <p:cNvSpPr/>
              <p:nvPr/>
            </p:nvSpPr>
            <p:spPr>
              <a:xfrm>
                <a:off x="4945972" y="1607554"/>
                <a:ext cx="6481" cy="12578"/>
              </a:xfrm>
              <a:custGeom>
                <a:avLst/>
                <a:gdLst>
                  <a:gd name="connsiteX0" fmla="*/ 6481 w 6481"/>
                  <a:gd name="connsiteY0" fmla="*/ 0 h 12578"/>
                  <a:gd name="connsiteX1" fmla="*/ 345 w 6481"/>
                  <a:gd name="connsiteY1" fmla="*/ 5216 h 12578"/>
                  <a:gd name="connsiteX2" fmla="*/ 345 w 6481"/>
                  <a:gd name="connsiteY2" fmla="*/ 9511 h 12578"/>
                  <a:gd name="connsiteX3" fmla="*/ 2953 w 6481"/>
                  <a:gd name="connsiteY3" fmla="*/ 12579 h 12578"/>
                  <a:gd name="connsiteX4" fmla="*/ 2953 w 6481"/>
                  <a:gd name="connsiteY4" fmla="*/ 5829 h 12578"/>
                  <a:gd name="connsiteX5" fmla="*/ 6481 w 6481"/>
                  <a:gd name="connsiteY5" fmla="*/ 0 h 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81" h="12578">
                    <a:moveTo>
                      <a:pt x="6481" y="0"/>
                    </a:moveTo>
                    <a:cubicBezTo>
                      <a:pt x="3705" y="637"/>
                      <a:pt x="1419" y="2583"/>
                      <a:pt x="345" y="5216"/>
                    </a:cubicBezTo>
                    <a:cubicBezTo>
                      <a:pt x="-115" y="6612"/>
                      <a:pt x="-115" y="8115"/>
                      <a:pt x="345" y="9511"/>
                    </a:cubicBezTo>
                    <a:cubicBezTo>
                      <a:pt x="913" y="10761"/>
                      <a:pt x="1802" y="11824"/>
                      <a:pt x="2953" y="12579"/>
                    </a:cubicBezTo>
                    <a:cubicBezTo>
                      <a:pt x="2140" y="10402"/>
                      <a:pt x="2140" y="8006"/>
                      <a:pt x="2953" y="5829"/>
                    </a:cubicBezTo>
                    <a:cubicBezTo>
                      <a:pt x="3797" y="3706"/>
                      <a:pt x="4993" y="1737"/>
                      <a:pt x="6481" y="0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87" name="Freeform: Shape 1186">
                <a:extLst>
                  <a:ext uri="{FF2B5EF4-FFF2-40B4-BE49-F238E27FC236}">
                    <a16:creationId xmlns:a16="http://schemas.microsoft.com/office/drawing/2014/main" id="{12161397-5361-43C8-A4B5-41174537E79C}"/>
                  </a:ext>
                </a:extLst>
              </p:cNvPr>
              <p:cNvSpPr/>
              <p:nvPr/>
            </p:nvSpPr>
            <p:spPr>
              <a:xfrm>
                <a:off x="4988349" y="1607554"/>
                <a:ext cx="6941" cy="12578"/>
              </a:xfrm>
              <a:custGeom>
                <a:avLst/>
                <a:gdLst>
                  <a:gd name="connsiteX0" fmla="*/ 0 w 6941"/>
                  <a:gd name="connsiteY0" fmla="*/ 0 h 12578"/>
                  <a:gd name="connsiteX1" fmla="*/ 3989 w 6941"/>
                  <a:gd name="connsiteY1" fmla="*/ 5829 h 12578"/>
                  <a:gd name="connsiteX2" fmla="*/ 3989 w 6941"/>
                  <a:gd name="connsiteY2" fmla="*/ 12579 h 12578"/>
                  <a:gd name="connsiteX3" fmla="*/ 6596 w 6941"/>
                  <a:gd name="connsiteY3" fmla="*/ 9511 h 12578"/>
                  <a:gd name="connsiteX4" fmla="*/ 6596 w 6941"/>
                  <a:gd name="connsiteY4" fmla="*/ 5216 h 12578"/>
                  <a:gd name="connsiteX5" fmla="*/ 0 w 6941"/>
                  <a:gd name="connsiteY5" fmla="*/ 0 h 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41" h="12578">
                    <a:moveTo>
                      <a:pt x="0" y="0"/>
                    </a:moveTo>
                    <a:cubicBezTo>
                      <a:pt x="1657" y="1703"/>
                      <a:pt x="3007" y="3674"/>
                      <a:pt x="3989" y="5829"/>
                    </a:cubicBezTo>
                    <a:cubicBezTo>
                      <a:pt x="4648" y="8031"/>
                      <a:pt x="4648" y="10378"/>
                      <a:pt x="3989" y="12579"/>
                    </a:cubicBezTo>
                    <a:cubicBezTo>
                      <a:pt x="5093" y="11781"/>
                      <a:pt x="5983" y="10729"/>
                      <a:pt x="6596" y="9511"/>
                    </a:cubicBezTo>
                    <a:cubicBezTo>
                      <a:pt x="7056" y="8115"/>
                      <a:pt x="7056" y="6612"/>
                      <a:pt x="6596" y="5216"/>
                    </a:cubicBezTo>
                    <a:cubicBezTo>
                      <a:pt x="5507" y="2407"/>
                      <a:pt x="2976" y="410"/>
                      <a:pt x="0" y="0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88" name="Freeform: Shape 1187">
                <a:extLst>
                  <a:ext uri="{FF2B5EF4-FFF2-40B4-BE49-F238E27FC236}">
                    <a16:creationId xmlns:a16="http://schemas.microsoft.com/office/drawing/2014/main" id="{454FC6EB-8D46-4C99-915F-104A7B4544A0}"/>
                  </a:ext>
                </a:extLst>
              </p:cNvPr>
              <p:cNvSpPr/>
              <p:nvPr/>
            </p:nvSpPr>
            <p:spPr>
              <a:xfrm>
                <a:off x="4932051" y="1657563"/>
                <a:ext cx="75166" cy="8283"/>
              </a:xfrm>
              <a:custGeom>
                <a:avLst/>
                <a:gdLst>
                  <a:gd name="connsiteX0" fmla="*/ 75166 w 75166"/>
                  <a:gd name="connsiteY0" fmla="*/ 920 h 8283"/>
                  <a:gd name="connsiteX1" fmla="*/ 71178 w 75166"/>
                  <a:gd name="connsiteY1" fmla="*/ 3528 h 8283"/>
                  <a:gd name="connsiteX2" fmla="*/ 66422 w 75166"/>
                  <a:gd name="connsiteY2" fmla="*/ 5062 h 8283"/>
                  <a:gd name="connsiteX3" fmla="*/ 56605 w 75166"/>
                  <a:gd name="connsiteY3" fmla="*/ 5062 h 8283"/>
                  <a:gd name="connsiteX4" fmla="*/ 51849 w 75166"/>
                  <a:gd name="connsiteY4" fmla="*/ 4142 h 8283"/>
                  <a:gd name="connsiteX5" fmla="*/ 49395 w 75166"/>
                  <a:gd name="connsiteY5" fmla="*/ 4142 h 8283"/>
                  <a:gd name="connsiteX6" fmla="*/ 48168 w 75166"/>
                  <a:gd name="connsiteY6" fmla="*/ 4142 h 8283"/>
                  <a:gd name="connsiteX7" fmla="*/ 46634 w 75166"/>
                  <a:gd name="connsiteY7" fmla="*/ 4142 h 8283"/>
                  <a:gd name="connsiteX8" fmla="*/ 44026 w 75166"/>
                  <a:gd name="connsiteY8" fmla="*/ 4142 h 8283"/>
                  <a:gd name="connsiteX9" fmla="*/ 41725 w 75166"/>
                  <a:gd name="connsiteY9" fmla="*/ 5062 h 8283"/>
                  <a:gd name="connsiteX10" fmla="*/ 39577 w 75166"/>
                  <a:gd name="connsiteY10" fmla="*/ 5062 h 8283"/>
                  <a:gd name="connsiteX11" fmla="*/ 37583 w 75166"/>
                  <a:gd name="connsiteY11" fmla="*/ 5062 h 8283"/>
                  <a:gd name="connsiteX12" fmla="*/ 35436 w 75166"/>
                  <a:gd name="connsiteY12" fmla="*/ 5062 h 8283"/>
                  <a:gd name="connsiteX13" fmla="*/ 32828 w 75166"/>
                  <a:gd name="connsiteY13" fmla="*/ 5062 h 8283"/>
                  <a:gd name="connsiteX14" fmla="*/ 31140 w 75166"/>
                  <a:gd name="connsiteY14" fmla="*/ 5062 h 8283"/>
                  <a:gd name="connsiteX15" fmla="*/ 29913 w 75166"/>
                  <a:gd name="connsiteY15" fmla="*/ 5062 h 8283"/>
                  <a:gd name="connsiteX16" fmla="*/ 27612 w 75166"/>
                  <a:gd name="connsiteY16" fmla="*/ 5062 h 8283"/>
                  <a:gd name="connsiteX17" fmla="*/ 18101 w 75166"/>
                  <a:gd name="connsiteY17" fmla="*/ 6136 h 8283"/>
                  <a:gd name="connsiteX18" fmla="*/ 15647 w 75166"/>
                  <a:gd name="connsiteY18" fmla="*/ 6136 h 8283"/>
                  <a:gd name="connsiteX19" fmla="*/ 13346 w 75166"/>
                  <a:gd name="connsiteY19" fmla="*/ 6136 h 8283"/>
                  <a:gd name="connsiteX20" fmla="*/ 8590 w 75166"/>
                  <a:gd name="connsiteY20" fmla="*/ 4602 h 8283"/>
                  <a:gd name="connsiteX21" fmla="*/ 0 w 75166"/>
                  <a:gd name="connsiteY21" fmla="*/ 0 h 8283"/>
                  <a:gd name="connsiteX22" fmla="*/ 8283 w 75166"/>
                  <a:gd name="connsiteY22" fmla="*/ 5522 h 8283"/>
                  <a:gd name="connsiteX23" fmla="*/ 12886 w 75166"/>
                  <a:gd name="connsiteY23" fmla="*/ 7363 h 8283"/>
                  <a:gd name="connsiteX24" fmla="*/ 15340 w 75166"/>
                  <a:gd name="connsiteY24" fmla="*/ 7363 h 8283"/>
                  <a:gd name="connsiteX25" fmla="*/ 17794 w 75166"/>
                  <a:gd name="connsiteY25" fmla="*/ 7363 h 8283"/>
                  <a:gd name="connsiteX26" fmla="*/ 28072 w 75166"/>
                  <a:gd name="connsiteY26" fmla="*/ 7363 h 8283"/>
                  <a:gd name="connsiteX27" fmla="*/ 30373 w 75166"/>
                  <a:gd name="connsiteY27" fmla="*/ 7363 h 8283"/>
                  <a:gd name="connsiteX28" fmla="*/ 31601 w 75166"/>
                  <a:gd name="connsiteY28" fmla="*/ 7363 h 8283"/>
                  <a:gd name="connsiteX29" fmla="*/ 32521 w 75166"/>
                  <a:gd name="connsiteY29" fmla="*/ 7363 h 8283"/>
                  <a:gd name="connsiteX30" fmla="*/ 34515 w 75166"/>
                  <a:gd name="connsiteY30" fmla="*/ 7363 h 8283"/>
                  <a:gd name="connsiteX31" fmla="*/ 36969 w 75166"/>
                  <a:gd name="connsiteY31" fmla="*/ 8284 h 8283"/>
                  <a:gd name="connsiteX32" fmla="*/ 38350 w 75166"/>
                  <a:gd name="connsiteY32" fmla="*/ 8284 h 8283"/>
                  <a:gd name="connsiteX33" fmla="*/ 39884 w 75166"/>
                  <a:gd name="connsiteY33" fmla="*/ 8284 h 8283"/>
                  <a:gd name="connsiteX34" fmla="*/ 42492 w 75166"/>
                  <a:gd name="connsiteY34" fmla="*/ 7363 h 8283"/>
                  <a:gd name="connsiteX35" fmla="*/ 46941 w 75166"/>
                  <a:gd name="connsiteY35" fmla="*/ 5983 h 8283"/>
                  <a:gd name="connsiteX36" fmla="*/ 49088 w 75166"/>
                  <a:gd name="connsiteY36" fmla="*/ 5983 h 8283"/>
                  <a:gd name="connsiteX37" fmla="*/ 51543 w 75166"/>
                  <a:gd name="connsiteY37" fmla="*/ 5983 h 8283"/>
                  <a:gd name="connsiteX38" fmla="*/ 56451 w 75166"/>
                  <a:gd name="connsiteY38" fmla="*/ 5983 h 8283"/>
                  <a:gd name="connsiteX39" fmla="*/ 66576 w 75166"/>
                  <a:gd name="connsiteY39" fmla="*/ 5983 h 8283"/>
                  <a:gd name="connsiteX40" fmla="*/ 71331 w 75166"/>
                  <a:gd name="connsiteY40" fmla="*/ 4602 h 8283"/>
                  <a:gd name="connsiteX41" fmla="*/ 75166 w 75166"/>
                  <a:gd name="connsiteY41" fmla="*/ 920 h 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5166" h="8283">
                    <a:moveTo>
                      <a:pt x="75166" y="920"/>
                    </a:moveTo>
                    <a:cubicBezTo>
                      <a:pt x="74031" y="2048"/>
                      <a:pt x="72666" y="2935"/>
                      <a:pt x="71178" y="3528"/>
                    </a:cubicBezTo>
                    <a:cubicBezTo>
                      <a:pt x="69644" y="4191"/>
                      <a:pt x="68048" y="4705"/>
                      <a:pt x="66422" y="5062"/>
                    </a:cubicBezTo>
                    <a:cubicBezTo>
                      <a:pt x="63155" y="5288"/>
                      <a:pt x="59872" y="5288"/>
                      <a:pt x="56605" y="5062"/>
                    </a:cubicBezTo>
                    <a:cubicBezTo>
                      <a:pt x="55040" y="4668"/>
                      <a:pt x="53445" y="4360"/>
                      <a:pt x="51849" y="4142"/>
                    </a:cubicBezTo>
                    <a:lnTo>
                      <a:pt x="49395" y="4142"/>
                    </a:lnTo>
                    <a:lnTo>
                      <a:pt x="48168" y="4142"/>
                    </a:lnTo>
                    <a:lnTo>
                      <a:pt x="46634" y="4142"/>
                    </a:lnTo>
                    <a:cubicBezTo>
                      <a:pt x="45775" y="4002"/>
                      <a:pt x="44885" y="4002"/>
                      <a:pt x="44026" y="4142"/>
                    </a:cubicBezTo>
                    <a:lnTo>
                      <a:pt x="41725" y="5062"/>
                    </a:lnTo>
                    <a:lnTo>
                      <a:pt x="39577" y="5062"/>
                    </a:lnTo>
                    <a:cubicBezTo>
                      <a:pt x="38933" y="5272"/>
                      <a:pt x="38227" y="5272"/>
                      <a:pt x="37583" y="5062"/>
                    </a:cubicBezTo>
                    <a:lnTo>
                      <a:pt x="35436" y="5062"/>
                    </a:lnTo>
                    <a:lnTo>
                      <a:pt x="32828" y="5062"/>
                    </a:lnTo>
                    <a:lnTo>
                      <a:pt x="31140" y="5062"/>
                    </a:lnTo>
                    <a:lnTo>
                      <a:pt x="29913" y="5062"/>
                    </a:lnTo>
                    <a:lnTo>
                      <a:pt x="27612" y="5062"/>
                    </a:lnTo>
                    <a:cubicBezTo>
                      <a:pt x="24513" y="5865"/>
                      <a:pt x="21307" y="6225"/>
                      <a:pt x="18101" y="6136"/>
                    </a:cubicBezTo>
                    <a:lnTo>
                      <a:pt x="15647" y="6136"/>
                    </a:lnTo>
                    <a:lnTo>
                      <a:pt x="13346" y="6136"/>
                    </a:lnTo>
                    <a:lnTo>
                      <a:pt x="8590" y="4602"/>
                    </a:lnTo>
                    <a:cubicBezTo>
                      <a:pt x="5507" y="3536"/>
                      <a:pt x="2608" y="1982"/>
                      <a:pt x="0" y="0"/>
                    </a:cubicBezTo>
                    <a:cubicBezTo>
                      <a:pt x="2408" y="2323"/>
                      <a:pt x="5216" y="4192"/>
                      <a:pt x="8283" y="5522"/>
                    </a:cubicBezTo>
                    <a:cubicBezTo>
                      <a:pt x="9756" y="6293"/>
                      <a:pt x="11290" y="6909"/>
                      <a:pt x="12886" y="7363"/>
                    </a:cubicBezTo>
                    <a:lnTo>
                      <a:pt x="15340" y="7363"/>
                    </a:lnTo>
                    <a:cubicBezTo>
                      <a:pt x="16153" y="7511"/>
                      <a:pt x="16981" y="7511"/>
                      <a:pt x="17794" y="7363"/>
                    </a:cubicBezTo>
                    <a:cubicBezTo>
                      <a:pt x="21200" y="7903"/>
                      <a:pt x="24667" y="7903"/>
                      <a:pt x="28072" y="7363"/>
                    </a:cubicBezTo>
                    <a:lnTo>
                      <a:pt x="30373" y="7363"/>
                    </a:lnTo>
                    <a:lnTo>
                      <a:pt x="31601" y="7363"/>
                    </a:lnTo>
                    <a:lnTo>
                      <a:pt x="32521" y="7363"/>
                    </a:lnTo>
                    <a:cubicBezTo>
                      <a:pt x="33181" y="7179"/>
                      <a:pt x="33871" y="7179"/>
                      <a:pt x="34515" y="7363"/>
                    </a:cubicBezTo>
                    <a:lnTo>
                      <a:pt x="36969" y="8284"/>
                    </a:lnTo>
                    <a:lnTo>
                      <a:pt x="38350" y="8284"/>
                    </a:lnTo>
                    <a:lnTo>
                      <a:pt x="39884" y="8284"/>
                    </a:lnTo>
                    <a:lnTo>
                      <a:pt x="42492" y="7363"/>
                    </a:lnTo>
                    <a:cubicBezTo>
                      <a:pt x="43903" y="6716"/>
                      <a:pt x="45407" y="6253"/>
                      <a:pt x="46941" y="5983"/>
                    </a:cubicBezTo>
                    <a:cubicBezTo>
                      <a:pt x="47646" y="5838"/>
                      <a:pt x="48383" y="5838"/>
                      <a:pt x="49088" y="5983"/>
                    </a:cubicBezTo>
                    <a:lnTo>
                      <a:pt x="51543" y="5983"/>
                    </a:lnTo>
                    <a:lnTo>
                      <a:pt x="56451" y="5983"/>
                    </a:lnTo>
                    <a:cubicBezTo>
                      <a:pt x="59811" y="6443"/>
                      <a:pt x="63216" y="6443"/>
                      <a:pt x="66576" y="5983"/>
                    </a:cubicBezTo>
                    <a:cubicBezTo>
                      <a:pt x="68233" y="5851"/>
                      <a:pt x="69859" y="5381"/>
                      <a:pt x="71331" y="4602"/>
                    </a:cubicBezTo>
                    <a:cubicBezTo>
                      <a:pt x="72927" y="3765"/>
                      <a:pt x="74261" y="2487"/>
                      <a:pt x="75166" y="920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89" name="Freeform: Shape 1188">
                <a:extLst>
                  <a:ext uri="{FF2B5EF4-FFF2-40B4-BE49-F238E27FC236}">
                    <a16:creationId xmlns:a16="http://schemas.microsoft.com/office/drawing/2014/main" id="{C30AB1BA-1E8F-46B3-965C-83F3BA02C633}"/>
                  </a:ext>
                </a:extLst>
              </p:cNvPr>
              <p:cNvSpPr/>
              <p:nvPr/>
            </p:nvSpPr>
            <p:spPr>
              <a:xfrm>
                <a:off x="4970854" y="1652041"/>
                <a:ext cx="5529" cy="3067"/>
              </a:xfrm>
              <a:custGeom>
                <a:avLst/>
                <a:gdLst>
                  <a:gd name="connsiteX0" fmla="*/ 5530 w 5529"/>
                  <a:gd name="connsiteY0" fmla="*/ 2608 h 3067"/>
                  <a:gd name="connsiteX1" fmla="*/ 3536 w 5529"/>
                  <a:gd name="connsiteY1" fmla="*/ 1227 h 3067"/>
                  <a:gd name="connsiteX2" fmla="*/ 1541 w 5529"/>
                  <a:gd name="connsiteY2" fmla="*/ 0 h 3067"/>
                  <a:gd name="connsiteX3" fmla="*/ 161 w 5529"/>
                  <a:gd name="connsiteY3" fmla="*/ 0 h 3067"/>
                  <a:gd name="connsiteX4" fmla="*/ 161 w 5529"/>
                  <a:gd name="connsiteY4" fmla="*/ 1381 h 3067"/>
                  <a:gd name="connsiteX5" fmla="*/ 1695 w 5529"/>
                  <a:gd name="connsiteY5" fmla="*/ 3068 h 3067"/>
                  <a:gd name="connsiteX6" fmla="*/ 621 w 5529"/>
                  <a:gd name="connsiteY6" fmla="*/ 1227 h 3067"/>
                  <a:gd name="connsiteX7" fmla="*/ 1388 w 5529"/>
                  <a:gd name="connsiteY7" fmla="*/ 1227 h 3067"/>
                  <a:gd name="connsiteX8" fmla="*/ 3383 w 5529"/>
                  <a:gd name="connsiteY8" fmla="*/ 2301 h 3067"/>
                  <a:gd name="connsiteX9" fmla="*/ 5530 w 5529"/>
                  <a:gd name="connsiteY9" fmla="*/ 2608 h 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9" h="3067">
                    <a:moveTo>
                      <a:pt x="5530" y="2608"/>
                    </a:moveTo>
                    <a:lnTo>
                      <a:pt x="3536" y="1227"/>
                    </a:lnTo>
                    <a:cubicBezTo>
                      <a:pt x="2984" y="663"/>
                      <a:pt x="2293" y="242"/>
                      <a:pt x="1541" y="0"/>
                    </a:cubicBezTo>
                    <a:lnTo>
                      <a:pt x="161" y="0"/>
                    </a:lnTo>
                    <a:cubicBezTo>
                      <a:pt x="-54" y="434"/>
                      <a:pt x="-54" y="946"/>
                      <a:pt x="161" y="1381"/>
                    </a:cubicBezTo>
                    <a:cubicBezTo>
                      <a:pt x="299" y="2191"/>
                      <a:pt x="897" y="2846"/>
                      <a:pt x="1695" y="3068"/>
                    </a:cubicBezTo>
                    <a:cubicBezTo>
                      <a:pt x="1112" y="2612"/>
                      <a:pt x="729" y="1954"/>
                      <a:pt x="621" y="1227"/>
                    </a:cubicBezTo>
                    <a:lnTo>
                      <a:pt x="1388" y="1227"/>
                    </a:lnTo>
                    <a:lnTo>
                      <a:pt x="3383" y="2301"/>
                    </a:lnTo>
                    <a:cubicBezTo>
                      <a:pt x="4088" y="2490"/>
                      <a:pt x="4809" y="2592"/>
                      <a:pt x="5530" y="2608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90" name="Freeform: Shape 1189">
                <a:extLst>
                  <a:ext uri="{FF2B5EF4-FFF2-40B4-BE49-F238E27FC236}">
                    <a16:creationId xmlns:a16="http://schemas.microsoft.com/office/drawing/2014/main" id="{6F87C75F-75AB-44FC-8017-F314430972D8}"/>
                  </a:ext>
                </a:extLst>
              </p:cNvPr>
              <p:cNvSpPr/>
              <p:nvPr/>
            </p:nvSpPr>
            <p:spPr>
              <a:xfrm>
                <a:off x="4931437" y="1654955"/>
                <a:ext cx="8283" cy="5522"/>
              </a:xfrm>
              <a:custGeom>
                <a:avLst/>
                <a:gdLst>
                  <a:gd name="connsiteX0" fmla="*/ 8284 w 8283"/>
                  <a:gd name="connsiteY0" fmla="*/ 307 h 5522"/>
                  <a:gd name="connsiteX1" fmla="*/ 4142 w 8283"/>
                  <a:gd name="connsiteY1" fmla="*/ 307 h 5522"/>
                  <a:gd name="connsiteX2" fmla="*/ 0 w 8283"/>
                  <a:gd name="connsiteY2" fmla="*/ 307 h 5522"/>
                  <a:gd name="connsiteX3" fmla="*/ 0 w 8283"/>
                  <a:gd name="connsiteY3" fmla="*/ 307 h 5522"/>
                  <a:gd name="connsiteX4" fmla="*/ 0 w 8283"/>
                  <a:gd name="connsiteY4" fmla="*/ 307 h 5522"/>
                  <a:gd name="connsiteX5" fmla="*/ 0 w 8283"/>
                  <a:gd name="connsiteY5" fmla="*/ 307 h 5522"/>
                  <a:gd name="connsiteX6" fmla="*/ 1074 w 8283"/>
                  <a:gd name="connsiteY6" fmla="*/ 1841 h 5522"/>
                  <a:gd name="connsiteX7" fmla="*/ 2608 w 8283"/>
                  <a:gd name="connsiteY7" fmla="*/ 2915 h 5522"/>
                  <a:gd name="connsiteX8" fmla="*/ 3989 w 8283"/>
                  <a:gd name="connsiteY8" fmla="*/ 3988 h 5522"/>
                  <a:gd name="connsiteX9" fmla="*/ 3989 w 8283"/>
                  <a:gd name="connsiteY9" fmla="*/ 5522 h 5522"/>
                  <a:gd name="connsiteX10" fmla="*/ 3989 w 8283"/>
                  <a:gd name="connsiteY10" fmla="*/ 3835 h 5522"/>
                  <a:gd name="connsiteX11" fmla="*/ 2761 w 8283"/>
                  <a:gd name="connsiteY11" fmla="*/ 2454 h 5522"/>
                  <a:gd name="connsiteX12" fmla="*/ 460 w 8283"/>
                  <a:gd name="connsiteY12" fmla="*/ 0 h 5522"/>
                  <a:gd name="connsiteX13" fmla="*/ 460 w 8283"/>
                  <a:gd name="connsiteY13" fmla="*/ 0 h 5522"/>
                  <a:gd name="connsiteX14" fmla="*/ 4602 w 8283"/>
                  <a:gd name="connsiteY14" fmla="*/ 0 h 5522"/>
                  <a:gd name="connsiteX15" fmla="*/ 5676 w 8283"/>
                  <a:gd name="connsiteY15" fmla="*/ 0 h 5522"/>
                  <a:gd name="connsiteX16" fmla="*/ 8284 w 8283"/>
                  <a:gd name="connsiteY16" fmla="*/ 307 h 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83" h="5522">
                    <a:moveTo>
                      <a:pt x="8284" y="307"/>
                    </a:moveTo>
                    <a:lnTo>
                      <a:pt x="4142" y="307"/>
                    </a:lnTo>
                    <a:lnTo>
                      <a:pt x="0" y="307"/>
                    </a:lnTo>
                    <a:lnTo>
                      <a:pt x="0" y="307"/>
                    </a:lnTo>
                    <a:cubicBezTo>
                      <a:pt x="0" y="307"/>
                      <a:pt x="0" y="307"/>
                      <a:pt x="0" y="307"/>
                    </a:cubicBezTo>
                    <a:lnTo>
                      <a:pt x="0" y="307"/>
                    </a:lnTo>
                    <a:cubicBezTo>
                      <a:pt x="261" y="876"/>
                      <a:pt x="629" y="1394"/>
                      <a:pt x="1074" y="1841"/>
                    </a:cubicBezTo>
                    <a:lnTo>
                      <a:pt x="2608" y="2915"/>
                    </a:lnTo>
                    <a:lnTo>
                      <a:pt x="3989" y="3988"/>
                    </a:lnTo>
                    <a:cubicBezTo>
                      <a:pt x="4188" y="4479"/>
                      <a:pt x="4188" y="5032"/>
                      <a:pt x="3989" y="5522"/>
                    </a:cubicBezTo>
                    <a:cubicBezTo>
                      <a:pt x="4372" y="5025"/>
                      <a:pt x="4372" y="4332"/>
                      <a:pt x="3989" y="3835"/>
                    </a:cubicBezTo>
                    <a:lnTo>
                      <a:pt x="2761" y="2454"/>
                    </a:lnTo>
                    <a:cubicBezTo>
                      <a:pt x="1810" y="1833"/>
                      <a:pt x="1013" y="991"/>
                      <a:pt x="460" y="0"/>
                    </a:cubicBezTo>
                    <a:lnTo>
                      <a:pt x="460" y="0"/>
                    </a:lnTo>
                    <a:cubicBezTo>
                      <a:pt x="1841" y="0"/>
                      <a:pt x="3221" y="0"/>
                      <a:pt x="4602" y="0"/>
                    </a:cubicBezTo>
                    <a:lnTo>
                      <a:pt x="5676" y="0"/>
                    </a:lnTo>
                    <a:cubicBezTo>
                      <a:pt x="6504" y="353"/>
                      <a:pt x="7409" y="460"/>
                      <a:pt x="8284" y="307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91" name="Freeform: Shape 1190">
                <a:extLst>
                  <a:ext uri="{FF2B5EF4-FFF2-40B4-BE49-F238E27FC236}">
                    <a16:creationId xmlns:a16="http://schemas.microsoft.com/office/drawing/2014/main" id="{1FACE565-9A62-4BE7-9755-172D63914D77}"/>
                  </a:ext>
                </a:extLst>
              </p:cNvPr>
              <p:cNvSpPr/>
              <p:nvPr/>
            </p:nvSpPr>
            <p:spPr>
              <a:xfrm>
                <a:off x="5003229" y="1658790"/>
                <a:ext cx="3892" cy="5062"/>
              </a:xfrm>
              <a:custGeom>
                <a:avLst/>
                <a:gdLst>
                  <a:gd name="connsiteX0" fmla="*/ 0 w 3892"/>
                  <a:gd name="connsiteY0" fmla="*/ 307 h 5062"/>
                  <a:gd name="connsiteX1" fmla="*/ 920 w 3892"/>
                  <a:gd name="connsiteY1" fmla="*/ 307 h 5062"/>
                  <a:gd name="connsiteX2" fmla="*/ 3835 w 3892"/>
                  <a:gd name="connsiteY2" fmla="*/ 307 h 5062"/>
                  <a:gd name="connsiteX3" fmla="*/ 3835 w 3892"/>
                  <a:gd name="connsiteY3" fmla="*/ 1381 h 5062"/>
                  <a:gd name="connsiteX4" fmla="*/ 3835 w 3892"/>
                  <a:gd name="connsiteY4" fmla="*/ 2608 h 5062"/>
                  <a:gd name="connsiteX5" fmla="*/ 3835 w 3892"/>
                  <a:gd name="connsiteY5" fmla="*/ 5062 h 5062"/>
                  <a:gd name="connsiteX6" fmla="*/ 3835 w 3892"/>
                  <a:gd name="connsiteY6" fmla="*/ 2608 h 5062"/>
                  <a:gd name="connsiteX7" fmla="*/ 3835 w 3892"/>
                  <a:gd name="connsiteY7" fmla="*/ 1381 h 5062"/>
                  <a:gd name="connsiteX8" fmla="*/ 3835 w 3892"/>
                  <a:gd name="connsiteY8" fmla="*/ 0 h 5062"/>
                  <a:gd name="connsiteX9" fmla="*/ 3835 w 3892"/>
                  <a:gd name="connsiteY9" fmla="*/ 0 h 5062"/>
                  <a:gd name="connsiteX10" fmla="*/ 1841 w 3892"/>
                  <a:gd name="connsiteY10" fmla="*/ 0 h 5062"/>
                  <a:gd name="connsiteX11" fmla="*/ 767 w 3892"/>
                  <a:gd name="connsiteY11" fmla="*/ 0 h 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92" h="5062">
                    <a:moveTo>
                      <a:pt x="0" y="307"/>
                    </a:moveTo>
                    <a:lnTo>
                      <a:pt x="920" y="307"/>
                    </a:lnTo>
                    <a:lnTo>
                      <a:pt x="3835" y="307"/>
                    </a:lnTo>
                    <a:cubicBezTo>
                      <a:pt x="3835" y="307"/>
                      <a:pt x="3835" y="307"/>
                      <a:pt x="3835" y="1381"/>
                    </a:cubicBezTo>
                    <a:cubicBezTo>
                      <a:pt x="3758" y="1786"/>
                      <a:pt x="3758" y="2203"/>
                      <a:pt x="3835" y="2608"/>
                    </a:cubicBezTo>
                    <a:cubicBezTo>
                      <a:pt x="3681" y="3419"/>
                      <a:pt x="3681" y="4251"/>
                      <a:pt x="3835" y="5062"/>
                    </a:cubicBezTo>
                    <a:lnTo>
                      <a:pt x="3835" y="2608"/>
                    </a:lnTo>
                    <a:cubicBezTo>
                      <a:pt x="3896" y="2201"/>
                      <a:pt x="3896" y="1787"/>
                      <a:pt x="3835" y="1381"/>
                    </a:cubicBezTo>
                    <a:cubicBezTo>
                      <a:pt x="3912" y="923"/>
                      <a:pt x="3912" y="457"/>
                      <a:pt x="3835" y="0"/>
                    </a:cubicBezTo>
                    <a:lnTo>
                      <a:pt x="3835" y="0"/>
                    </a:lnTo>
                    <a:lnTo>
                      <a:pt x="1841" y="0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92" name="Freeform: Shape 1191">
                <a:extLst>
                  <a:ext uri="{FF2B5EF4-FFF2-40B4-BE49-F238E27FC236}">
                    <a16:creationId xmlns:a16="http://schemas.microsoft.com/office/drawing/2014/main" id="{6A4B0392-30AC-485C-8374-6CB004F08F6C}"/>
                  </a:ext>
                </a:extLst>
              </p:cNvPr>
              <p:cNvSpPr/>
              <p:nvPr/>
            </p:nvSpPr>
            <p:spPr>
              <a:xfrm>
                <a:off x="4893854" y="1536529"/>
                <a:ext cx="51389" cy="25395"/>
              </a:xfrm>
              <a:custGeom>
                <a:avLst/>
                <a:gdLst>
                  <a:gd name="connsiteX0" fmla="*/ 51389 w 51389"/>
                  <a:gd name="connsiteY0" fmla="*/ 14574 h 25395"/>
                  <a:gd name="connsiteX1" fmla="*/ 25004 w 51389"/>
                  <a:gd name="connsiteY1" fmla="*/ 1 h 25395"/>
                  <a:gd name="connsiteX2" fmla="*/ 0 w 51389"/>
                  <a:gd name="connsiteY2" fmla="*/ 9972 h 25395"/>
                  <a:gd name="connsiteX3" fmla="*/ 23470 w 51389"/>
                  <a:gd name="connsiteY3" fmla="*/ 25312 h 25395"/>
                  <a:gd name="connsiteX4" fmla="*/ 51389 w 51389"/>
                  <a:gd name="connsiteY4" fmla="*/ 14574 h 2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89" h="25395">
                    <a:moveTo>
                      <a:pt x="51389" y="14574"/>
                    </a:moveTo>
                    <a:cubicBezTo>
                      <a:pt x="45744" y="5433"/>
                      <a:pt x="35743" y="-94"/>
                      <a:pt x="25004" y="1"/>
                    </a:cubicBezTo>
                    <a:cubicBezTo>
                      <a:pt x="15816" y="560"/>
                      <a:pt x="7057" y="4056"/>
                      <a:pt x="0" y="9972"/>
                    </a:cubicBezTo>
                    <a:cubicBezTo>
                      <a:pt x="5016" y="18449"/>
                      <a:pt x="13683" y="24117"/>
                      <a:pt x="23470" y="25312"/>
                    </a:cubicBezTo>
                    <a:cubicBezTo>
                      <a:pt x="33902" y="26029"/>
                      <a:pt x="44118" y="22099"/>
                      <a:pt x="51389" y="145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93" name="Freeform: Shape 1192">
                <a:extLst>
                  <a:ext uri="{FF2B5EF4-FFF2-40B4-BE49-F238E27FC236}">
                    <a16:creationId xmlns:a16="http://schemas.microsoft.com/office/drawing/2014/main" id="{841EFA5D-ACAC-42A7-A499-51AF7C0A43ED}"/>
                  </a:ext>
                </a:extLst>
              </p:cNvPr>
              <p:cNvSpPr/>
              <p:nvPr/>
            </p:nvSpPr>
            <p:spPr>
              <a:xfrm>
                <a:off x="4908273" y="1537464"/>
                <a:ext cx="25311" cy="22675"/>
              </a:xfrm>
              <a:custGeom>
                <a:avLst/>
                <a:gdLst>
                  <a:gd name="connsiteX0" fmla="*/ 0 w 25311"/>
                  <a:gd name="connsiteY0" fmla="*/ 11338 h 22675"/>
                  <a:gd name="connsiteX1" fmla="*/ 14052 w 25311"/>
                  <a:gd name="connsiteY1" fmla="*/ 22597 h 22675"/>
                  <a:gd name="connsiteX2" fmla="*/ 25311 w 25311"/>
                  <a:gd name="connsiteY2" fmla="*/ 11338 h 22675"/>
                  <a:gd name="connsiteX3" fmla="*/ 11260 w 25311"/>
                  <a:gd name="connsiteY3" fmla="*/ 78 h 22675"/>
                  <a:gd name="connsiteX4" fmla="*/ 0 w 25311"/>
                  <a:gd name="connsiteY4" fmla="*/ 11338 h 22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11" h="22675">
                    <a:moveTo>
                      <a:pt x="0" y="11338"/>
                    </a:moveTo>
                    <a:cubicBezTo>
                      <a:pt x="767" y="18327"/>
                      <a:pt x="7056" y="23369"/>
                      <a:pt x="14052" y="22597"/>
                    </a:cubicBezTo>
                    <a:cubicBezTo>
                      <a:pt x="19973" y="21944"/>
                      <a:pt x="24651" y="17265"/>
                      <a:pt x="25311" y="11338"/>
                    </a:cubicBezTo>
                    <a:cubicBezTo>
                      <a:pt x="24544" y="4349"/>
                      <a:pt x="18255" y="-694"/>
                      <a:pt x="11260" y="78"/>
                    </a:cubicBezTo>
                    <a:cubicBezTo>
                      <a:pt x="5338" y="731"/>
                      <a:pt x="660" y="5410"/>
                      <a:pt x="0" y="11338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94" name="Freeform: Shape 1193">
                <a:extLst>
                  <a:ext uri="{FF2B5EF4-FFF2-40B4-BE49-F238E27FC236}">
                    <a16:creationId xmlns:a16="http://schemas.microsoft.com/office/drawing/2014/main" id="{E8B1BD5C-C119-4C01-94E8-CF73E39C2D7F}"/>
                  </a:ext>
                </a:extLst>
              </p:cNvPr>
              <p:cNvSpPr/>
              <p:nvPr/>
            </p:nvSpPr>
            <p:spPr>
              <a:xfrm>
                <a:off x="4913718" y="1542640"/>
                <a:ext cx="14425" cy="14421"/>
              </a:xfrm>
              <a:custGeom>
                <a:avLst/>
                <a:gdLst>
                  <a:gd name="connsiteX0" fmla="*/ 78 w 14425"/>
                  <a:gd name="connsiteY0" fmla="*/ 6162 h 14421"/>
                  <a:gd name="connsiteX1" fmla="*/ 6169 w 14425"/>
                  <a:gd name="connsiteY1" fmla="*/ 14344 h 14421"/>
                  <a:gd name="connsiteX2" fmla="*/ 14345 w 14425"/>
                  <a:gd name="connsiteY2" fmla="*/ 8260 h 14421"/>
                  <a:gd name="connsiteX3" fmla="*/ 14345 w 14425"/>
                  <a:gd name="connsiteY3" fmla="*/ 6162 h 14421"/>
                  <a:gd name="connsiteX4" fmla="*/ 6169 w 14425"/>
                  <a:gd name="connsiteY4" fmla="*/ 78 h 14421"/>
                  <a:gd name="connsiteX5" fmla="*/ 78 w 14425"/>
                  <a:gd name="connsiteY5" fmla="*/ 6162 h 1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425" h="14421">
                    <a:moveTo>
                      <a:pt x="78" y="6162"/>
                    </a:moveTo>
                    <a:cubicBezTo>
                      <a:pt x="-505" y="10101"/>
                      <a:pt x="2226" y="13764"/>
                      <a:pt x="6169" y="14344"/>
                    </a:cubicBezTo>
                    <a:cubicBezTo>
                      <a:pt x="10095" y="14922"/>
                      <a:pt x="13762" y="12200"/>
                      <a:pt x="14345" y="8260"/>
                    </a:cubicBezTo>
                    <a:cubicBezTo>
                      <a:pt x="14452" y="7564"/>
                      <a:pt x="14452" y="6857"/>
                      <a:pt x="14345" y="6162"/>
                    </a:cubicBezTo>
                    <a:cubicBezTo>
                      <a:pt x="13762" y="2222"/>
                      <a:pt x="10095" y="-502"/>
                      <a:pt x="6169" y="78"/>
                    </a:cubicBezTo>
                    <a:cubicBezTo>
                      <a:pt x="3008" y="541"/>
                      <a:pt x="539" y="3012"/>
                      <a:pt x="78" y="61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95" name="Freeform: Shape 1194">
                <a:extLst>
                  <a:ext uri="{FF2B5EF4-FFF2-40B4-BE49-F238E27FC236}">
                    <a16:creationId xmlns:a16="http://schemas.microsoft.com/office/drawing/2014/main" id="{EE95D6F6-B8C8-4F89-91CC-FE7CC10686F8}"/>
                  </a:ext>
                </a:extLst>
              </p:cNvPr>
              <p:cNvSpPr/>
              <p:nvPr/>
            </p:nvSpPr>
            <p:spPr>
              <a:xfrm>
                <a:off x="4920158" y="1540491"/>
                <a:ext cx="8290" cy="8285"/>
              </a:xfrm>
              <a:custGeom>
                <a:avLst/>
                <a:gdLst>
                  <a:gd name="connsiteX0" fmla="*/ 80 w 8290"/>
                  <a:gd name="connsiteY0" fmla="*/ 4936 h 8285"/>
                  <a:gd name="connsiteX1" fmla="*/ 4943 w 8290"/>
                  <a:gd name="connsiteY1" fmla="*/ 8208 h 8285"/>
                  <a:gd name="connsiteX2" fmla="*/ 8211 w 8290"/>
                  <a:gd name="connsiteY2" fmla="*/ 4936 h 8285"/>
                  <a:gd name="connsiteX3" fmla="*/ 4943 w 8290"/>
                  <a:gd name="connsiteY3" fmla="*/ 78 h 8285"/>
                  <a:gd name="connsiteX4" fmla="*/ 80 w 8290"/>
                  <a:gd name="connsiteY4" fmla="*/ 3350 h 8285"/>
                  <a:gd name="connsiteX5" fmla="*/ 80 w 8290"/>
                  <a:gd name="connsiteY5" fmla="*/ 4936 h 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0" h="8285">
                    <a:moveTo>
                      <a:pt x="80" y="4936"/>
                    </a:moveTo>
                    <a:cubicBezTo>
                      <a:pt x="525" y="7182"/>
                      <a:pt x="2688" y="8645"/>
                      <a:pt x="4943" y="8208"/>
                    </a:cubicBezTo>
                    <a:cubicBezTo>
                      <a:pt x="6600" y="7884"/>
                      <a:pt x="7889" y="6591"/>
                      <a:pt x="8211" y="4936"/>
                    </a:cubicBezTo>
                    <a:cubicBezTo>
                      <a:pt x="8656" y="2690"/>
                      <a:pt x="7183" y="515"/>
                      <a:pt x="4943" y="78"/>
                    </a:cubicBezTo>
                    <a:cubicBezTo>
                      <a:pt x="2688" y="-361"/>
                      <a:pt x="525" y="1104"/>
                      <a:pt x="80" y="3350"/>
                    </a:cubicBezTo>
                    <a:cubicBezTo>
                      <a:pt x="-27" y="3873"/>
                      <a:pt x="-27" y="4411"/>
                      <a:pt x="80" y="4936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96" name="Freeform: Shape 1195">
                <a:extLst>
                  <a:ext uri="{FF2B5EF4-FFF2-40B4-BE49-F238E27FC236}">
                    <a16:creationId xmlns:a16="http://schemas.microsoft.com/office/drawing/2014/main" id="{8A46375A-7572-41CD-BC51-930B730904C5}"/>
                  </a:ext>
                </a:extLst>
              </p:cNvPr>
              <p:cNvSpPr/>
              <p:nvPr/>
            </p:nvSpPr>
            <p:spPr>
              <a:xfrm>
                <a:off x="4892627" y="1534481"/>
                <a:ext cx="52616" cy="16621"/>
              </a:xfrm>
              <a:custGeom>
                <a:avLst/>
                <a:gdLst>
                  <a:gd name="connsiteX0" fmla="*/ 52616 w 52616"/>
                  <a:gd name="connsiteY0" fmla="*/ 16621 h 16621"/>
                  <a:gd name="connsiteX1" fmla="*/ 43106 w 52616"/>
                  <a:gd name="connsiteY1" fmla="*/ 4963 h 16621"/>
                  <a:gd name="connsiteX2" fmla="*/ 27766 w 52616"/>
                  <a:gd name="connsiteY2" fmla="*/ 54 h 16621"/>
                  <a:gd name="connsiteX3" fmla="*/ 12425 w 52616"/>
                  <a:gd name="connsiteY3" fmla="*/ 2969 h 16621"/>
                  <a:gd name="connsiteX4" fmla="*/ 0 w 52616"/>
                  <a:gd name="connsiteY4" fmla="*/ 11559 h 16621"/>
                  <a:gd name="connsiteX5" fmla="*/ 0 w 52616"/>
                  <a:gd name="connsiteY5" fmla="*/ 11559 h 16621"/>
                  <a:gd name="connsiteX6" fmla="*/ 0 w 52616"/>
                  <a:gd name="connsiteY6" fmla="*/ 11559 h 16621"/>
                  <a:gd name="connsiteX7" fmla="*/ 3068 w 52616"/>
                  <a:gd name="connsiteY7" fmla="*/ 15394 h 16621"/>
                  <a:gd name="connsiteX8" fmla="*/ 1074 w 52616"/>
                  <a:gd name="connsiteY8" fmla="*/ 10946 h 16621"/>
                  <a:gd name="connsiteX9" fmla="*/ 1074 w 52616"/>
                  <a:gd name="connsiteY9" fmla="*/ 11713 h 16621"/>
                  <a:gd name="connsiteX10" fmla="*/ 13806 w 52616"/>
                  <a:gd name="connsiteY10" fmla="*/ 5577 h 16621"/>
                  <a:gd name="connsiteX11" fmla="*/ 27459 w 52616"/>
                  <a:gd name="connsiteY11" fmla="*/ 3276 h 16621"/>
                  <a:gd name="connsiteX12" fmla="*/ 40958 w 52616"/>
                  <a:gd name="connsiteY12" fmla="*/ 6804 h 16621"/>
                  <a:gd name="connsiteX13" fmla="*/ 52616 w 52616"/>
                  <a:gd name="connsiteY13" fmla="*/ 16621 h 1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2616" h="16621">
                    <a:moveTo>
                      <a:pt x="52616" y="16621"/>
                    </a:moveTo>
                    <a:cubicBezTo>
                      <a:pt x="50898" y="11748"/>
                      <a:pt x="47539" y="7626"/>
                      <a:pt x="43106" y="4963"/>
                    </a:cubicBezTo>
                    <a:cubicBezTo>
                      <a:pt x="38473" y="2107"/>
                      <a:pt x="33196" y="422"/>
                      <a:pt x="27766" y="54"/>
                    </a:cubicBezTo>
                    <a:cubicBezTo>
                      <a:pt x="22489" y="-253"/>
                      <a:pt x="17227" y="748"/>
                      <a:pt x="12425" y="2969"/>
                    </a:cubicBezTo>
                    <a:cubicBezTo>
                      <a:pt x="7686" y="4846"/>
                      <a:pt x="3436" y="7786"/>
                      <a:pt x="0" y="11559"/>
                    </a:cubicBezTo>
                    <a:lnTo>
                      <a:pt x="0" y="11559"/>
                    </a:lnTo>
                    <a:lnTo>
                      <a:pt x="0" y="11559"/>
                    </a:lnTo>
                    <a:cubicBezTo>
                      <a:pt x="936" y="12903"/>
                      <a:pt x="1963" y="14185"/>
                      <a:pt x="3068" y="15394"/>
                    </a:cubicBezTo>
                    <a:cubicBezTo>
                      <a:pt x="3068" y="13860"/>
                      <a:pt x="1687" y="12326"/>
                      <a:pt x="1074" y="10946"/>
                    </a:cubicBezTo>
                    <a:lnTo>
                      <a:pt x="1074" y="11713"/>
                    </a:lnTo>
                    <a:cubicBezTo>
                      <a:pt x="4970" y="8999"/>
                      <a:pt x="9265" y="6928"/>
                      <a:pt x="13806" y="5577"/>
                    </a:cubicBezTo>
                    <a:cubicBezTo>
                      <a:pt x="18178" y="4007"/>
                      <a:pt x="22811" y="3228"/>
                      <a:pt x="27459" y="3276"/>
                    </a:cubicBezTo>
                    <a:cubicBezTo>
                      <a:pt x="32107" y="3759"/>
                      <a:pt x="36663" y="4949"/>
                      <a:pt x="40958" y="6804"/>
                    </a:cubicBezTo>
                    <a:cubicBezTo>
                      <a:pt x="45667" y="8951"/>
                      <a:pt x="49702" y="12348"/>
                      <a:pt x="52616" y="166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97" name="Freeform: Shape 1196">
                <a:extLst>
                  <a:ext uri="{FF2B5EF4-FFF2-40B4-BE49-F238E27FC236}">
                    <a16:creationId xmlns:a16="http://schemas.microsoft.com/office/drawing/2014/main" id="{D1715095-8E00-4EED-B887-B43EEDBFC2CA}"/>
                  </a:ext>
                </a:extLst>
              </p:cNvPr>
              <p:cNvSpPr/>
              <p:nvPr/>
            </p:nvSpPr>
            <p:spPr>
              <a:xfrm>
                <a:off x="4996019" y="1536530"/>
                <a:ext cx="51235" cy="25398"/>
              </a:xfrm>
              <a:custGeom>
                <a:avLst/>
                <a:gdLst>
                  <a:gd name="connsiteX0" fmla="*/ 0 w 51235"/>
                  <a:gd name="connsiteY0" fmla="*/ 14573 h 25398"/>
                  <a:gd name="connsiteX1" fmla="*/ 26231 w 51235"/>
                  <a:gd name="connsiteY1" fmla="*/ 0 h 25398"/>
                  <a:gd name="connsiteX2" fmla="*/ 51236 w 51235"/>
                  <a:gd name="connsiteY2" fmla="*/ 9971 h 25398"/>
                  <a:gd name="connsiteX3" fmla="*/ 27766 w 51235"/>
                  <a:gd name="connsiteY3" fmla="*/ 25311 h 25398"/>
                  <a:gd name="connsiteX4" fmla="*/ 0 w 51235"/>
                  <a:gd name="connsiteY4" fmla="*/ 14573 h 25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235" h="25398">
                    <a:moveTo>
                      <a:pt x="0" y="14573"/>
                    </a:moveTo>
                    <a:cubicBezTo>
                      <a:pt x="5614" y="5480"/>
                      <a:pt x="15540" y="-41"/>
                      <a:pt x="26231" y="0"/>
                    </a:cubicBezTo>
                    <a:cubicBezTo>
                      <a:pt x="35420" y="559"/>
                      <a:pt x="44180" y="4055"/>
                      <a:pt x="51236" y="9971"/>
                    </a:cubicBezTo>
                    <a:cubicBezTo>
                      <a:pt x="46220" y="18448"/>
                      <a:pt x="37553" y="24116"/>
                      <a:pt x="27766" y="25311"/>
                    </a:cubicBezTo>
                    <a:cubicBezTo>
                      <a:pt x="17380" y="26046"/>
                      <a:pt x="7194" y="22110"/>
                      <a:pt x="0" y="145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98" name="Freeform: Shape 1197">
                <a:extLst>
                  <a:ext uri="{FF2B5EF4-FFF2-40B4-BE49-F238E27FC236}">
                    <a16:creationId xmlns:a16="http://schemas.microsoft.com/office/drawing/2014/main" id="{7B304268-9C7E-42A0-9A08-EE18B9926434}"/>
                  </a:ext>
                </a:extLst>
              </p:cNvPr>
              <p:cNvSpPr/>
              <p:nvPr/>
            </p:nvSpPr>
            <p:spPr>
              <a:xfrm>
                <a:off x="5007678" y="1536223"/>
                <a:ext cx="25157" cy="25157"/>
              </a:xfrm>
              <a:custGeom>
                <a:avLst/>
                <a:gdLst>
                  <a:gd name="connsiteX0" fmla="*/ 25158 w 25157"/>
                  <a:gd name="connsiteY0" fmla="*/ 12579 h 25157"/>
                  <a:gd name="connsiteX1" fmla="*/ 12579 w 25157"/>
                  <a:gd name="connsiteY1" fmla="*/ 25158 h 25157"/>
                  <a:gd name="connsiteX2" fmla="*/ 0 w 25157"/>
                  <a:gd name="connsiteY2" fmla="*/ 12579 h 25157"/>
                  <a:gd name="connsiteX3" fmla="*/ 12579 w 25157"/>
                  <a:gd name="connsiteY3" fmla="*/ 0 h 25157"/>
                  <a:gd name="connsiteX4" fmla="*/ 25158 w 25157"/>
                  <a:gd name="connsiteY4" fmla="*/ 12579 h 25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57" h="25157">
                    <a:moveTo>
                      <a:pt x="25158" y="12579"/>
                    </a:moveTo>
                    <a:cubicBezTo>
                      <a:pt x="25158" y="19526"/>
                      <a:pt x="19528" y="25158"/>
                      <a:pt x="12579" y="25158"/>
                    </a:cubicBezTo>
                    <a:cubicBezTo>
                      <a:pt x="5630" y="25158"/>
                      <a:pt x="0" y="19526"/>
                      <a:pt x="0" y="12579"/>
                    </a:cubicBezTo>
                    <a:cubicBezTo>
                      <a:pt x="0" y="5631"/>
                      <a:pt x="5630" y="0"/>
                      <a:pt x="12579" y="0"/>
                    </a:cubicBezTo>
                    <a:cubicBezTo>
                      <a:pt x="19528" y="0"/>
                      <a:pt x="25158" y="5631"/>
                      <a:pt x="25158" y="12579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199" name="Freeform: Shape 1198">
                <a:extLst>
                  <a:ext uri="{FF2B5EF4-FFF2-40B4-BE49-F238E27FC236}">
                    <a16:creationId xmlns:a16="http://schemas.microsoft.com/office/drawing/2014/main" id="{7ECFEA4F-A1B2-487A-BBDC-22CDBA4566A3}"/>
                  </a:ext>
                </a:extLst>
              </p:cNvPr>
              <p:cNvSpPr/>
              <p:nvPr/>
            </p:nvSpPr>
            <p:spPr>
              <a:xfrm>
                <a:off x="5012966" y="1542640"/>
                <a:ext cx="14425" cy="14421"/>
              </a:xfrm>
              <a:custGeom>
                <a:avLst/>
                <a:gdLst>
                  <a:gd name="connsiteX0" fmla="*/ 14347 w 14425"/>
                  <a:gd name="connsiteY0" fmla="*/ 6162 h 14421"/>
                  <a:gd name="connsiteX1" fmla="*/ 8257 w 14425"/>
                  <a:gd name="connsiteY1" fmla="*/ 14344 h 14421"/>
                  <a:gd name="connsiteX2" fmla="*/ 81 w 14425"/>
                  <a:gd name="connsiteY2" fmla="*/ 8260 h 14421"/>
                  <a:gd name="connsiteX3" fmla="*/ 81 w 14425"/>
                  <a:gd name="connsiteY3" fmla="*/ 6162 h 14421"/>
                  <a:gd name="connsiteX4" fmla="*/ 8257 w 14425"/>
                  <a:gd name="connsiteY4" fmla="*/ 78 h 14421"/>
                  <a:gd name="connsiteX5" fmla="*/ 14347 w 14425"/>
                  <a:gd name="connsiteY5" fmla="*/ 6162 h 1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425" h="14421">
                    <a:moveTo>
                      <a:pt x="14347" y="6162"/>
                    </a:moveTo>
                    <a:cubicBezTo>
                      <a:pt x="14930" y="10101"/>
                      <a:pt x="12199" y="13764"/>
                      <a:pt x="8257" y="14344"/>
                    </a:cubicBezTo>
                    <a:cubicBezTo>
                      <a:pt x="4330" y="14922"/>
                      <a:pt x="664" y="12200"/>
                      <a:pt x="81" y="8260"/>
                    </a:cubicBezTo>
                    <a:cubicBezTo>
                      <a:pt x="-27" y="7564"/>
                      <a:pt x="-27" y="6857"/>
                      <a:pt x="81" y="6162"/>
                    </a:cubicBezTo>
                    <a:cubicBezTo>
                      <a:pt x="664" y="2222"/>
                      <a:pt x="4330" y="-502"/>
                      <a:pt x="8257" y="78"/>
                    </a:cubicBezTo>
                    <a:cubicBezTo>
                      <a:pt x="11417" y="541"/>
                      <a:pt x="13887" y="3012"/>
                      <a:pt x="14347" y="616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00" name="Freeform: Shape 1199">
                <a:extLst>
                  <a:ext uri="{FF2B5EF4-FFF2-40B4-BE49-F238E27FC236}">
                    <a16:creationId xmlns:a16="http://schemas.microsoft.com/office/drawing/2014/main" id="{7E38239A-AC00-4AA1-9045-83DB4EF62ABD}"/>
                  </a:ext>
                </a:extLst>
              </p:cNvPr>
              <p:cNvSpPr/>
              <p:nvPr/>
            </p:nvSpPr>
            <p:spPr>
              <a:xfrm>
                <a:off x="5012660" y="1540491"/>
                <a:ext cx="8290" cy="8285"/>
              </a:xfrm>
              <a:custGeom>
                <a:avLst/>
                <a:gdLst>
                  <a:gd name="connsiteX0" fmla="*/ 8209 w 8290"/>
                  <a:gd name="connsiteY0" fmla="*/ 4936 h 8285"/>
                  <a:gd name="connsiteX1" fmla="*/ 3347 w 8290"/>
                  <a:gd name="connsiteY1" fmla="*/ 8208 h 8285"/>
                  <a:gd name="connsiteX2" fmla="*/ 79 w 8290"/>
                  <a:gd name="connsiteY2" fmla="*/ 4936 h 8285"/>
                  <a:gd name="connsiteX3" fmla="*/ 3347 w 8290"/>
                  <a:gd name="connsiteY3" fmla="*/ 78 h 8285"/>
                  <a:gd name="connsiteX4" fmla="*/ 8209 w 8290"/>
                  <a:gd name="connsiteY4" fmla="*/ 3350 h 8285"/>
                  <a:gd name="connsiteX5" fmla="*/ 8209 w 8290"/>
                  <a:gd name="connsiteY5" fmla="*/ 4936 h 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0" h="8285">
                    <a:moveTo>
                      <a:pt x="8209" y="4936"/>
                    </a:moveTo>
                    <a:cubicBezTo>
                      <a:pt x="7765" y="7182"/>
                      <a:pt x="5602" y="8645"/>
                      <a:pt x="3347" y="8208"/>
                    </a:cubicBezTo>
                    <a:cubicBezTo>
                      <a:pt x="1690" y="7884"/>
                      <a:pt x="401" y="6591"/>
                      <a:pt x="79" y="4936"/>
                    </a:cubicBezTo>
                    <a:cubicBezTo>
                      <a:pt x="-365" y="2690"/>
                      <a:pt x="1107" y="515"/>
                      <a:pt x="3347" y="78"/>
                    </a:cubicBezTo>
                    <a:cubicBezTo>
                      <a:pt x="5602" y="-361"/>
                      <a:pt x="7765" y="1104"/>
                      <a:pt x="8209" y="3350"/>
                    </a:cubicBezTo>
                    <a:cubicBezTo>
                      <a:pt x="8317" y="3873"/>
                      <a:pt x="8317" y="4411"/>
                      <a:pt x="8209" y="4936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F84B3A7D-4ED8-4B51-BDF7-83DE7B0CDD06}"/>
                  </a:ext>
                </a:extLst>
              </p:cNvPr>
              <p:cNvSpPr/>
              <p:nvPr/>
            </p:nvSpPr>
            <p:spPr>
              <a:xfrm>
                <a:off x="4996019" y="1534519"/>
                <a:ext cx="51696" cy="16584"/>
              </a:xfrm>
              <a:custGeom>
                <a:avLst/>
                <a:gdLst>
                  <a:gd name="connsiteX0" fmla="*/ 0 w 51696"/>
                  <a:gd name="connsiteY0" fmla="*/ 16584 h 16584"/>
                  <a:gd name="connsiteX1" fmla="*/ 9511 w 51696"/>
                  <a:gd name="connsiteY1" fmla="*/ 4926 h 16584"/>
                  <a:gd name="connsiteX2" fmla="*/ 39271 w 51696"/>
                  <a:gd name="connsiteY2" fmla="*/ 2932 h 16584"/>
                  <a:gd name="connsiteX3" fmla="*/ 51696 w 51696"/>
                  <a:gd name="connsiteY3" fmla="*/ 11522 h 16584"/>
                  <a:gd name="connsiteX4" fmla="*/ 51696 w 51696"/>
                  <a:gd name="connsiteY4" fmla="*/ 11522 h 16584"/>
                  <a:gd name="connsiteX5" fmla="*/ 51696 w 51696"/>
                  <a:gd name="connsiteY5" fmla="*/ 11522 h 16584"/>
                  <a:gd name="connsiteX6" fmla="*/ 48475 w 51696"/>
                  <a:gd name="connsiteY6" fmla="*/ 15357 h 16584"/>
                  <a:gd name="connsiteX7" fmla="*/ 50469 w 51696"/>
                  <a:gd name="connsiteY7" fmla="*/ 10908 h 16584"/>
                  <a:gd name="connsiteX8" fmla="*/ 50469 w 51696"/>
                  <a:gd name="connsiteY8" fmla="*/ 11675 h 16584"/>
                  <a:gd name="connsiteX9" fmla="*/ 37737 w 51696"/>
                  <a:gd name="connsiteY9" fmla="*/ 5539 h 16584"/>
                  <a:gd name="connsiteX10" fmla="*/ 24084 w 51696"/>
                  <a:gd name="connsiteY10" fmla="*/ 3238 h 16584"/>
                  <a:gd name="connsiteX11" fmla="*/ 10585 w 51696"/>
                  <a:gd name="connsiteY11" fmla="*/ 6767 h 16584"/>
                  <a:gd name="connsiteX12" fmla="*/ 0 w 51696"/>
                  <a:gd name="connsiteY12" fmla="*/ 16584 h 1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696" h="16584">
                    <a:moveTo>
                      <a:pt x="0" y="16584"/>
                    </a:moveTo>
                    <a:cubicBezTo>
                      <a:pt x="1611" y="11651"/>
                      <a:pt x="5001" y="7494"/>
                      <a:pt x="9511" y="4926"/>
                    </a:cubicBezTo>
                    <a:cubicBezTo>
                      <a:pt x="18423" y="-841"/>
                      <a:pt x="29668" y="-1595"/>
                      <a:pt x="39271" y="2932"/>
                    </a:cubicBezTo>
                    <a:cubicBezTo>
                      <a:pt x="44011" y="4809"/>
                      <a:pt x="48260" y="7748"/>
                      <a:pt x="51696" y="11522"/>
                    </a:cubicBezTo>
                    <a:lnTo>
                      <a:pt x="51696" y="11522"/>
                    </a:lnTo>
                    <a:lnTo>
                      <a:pt x="51696" y="11522"/>
                    </a:lnTo>
                    <a:cubicBezTo>
                      <a:pt x="50745" y="12904"/>
                      <a:pt x="49671" y="14190"/>
                      <a:pt x="48475" y="15357"/>
                    </a:cubicBezTo>
                    <a:cubicBezTo>
                      <a:pt x="49242" y="13920"/>
                      <a:pt x="49901" y="12435"/>
                      <a:pt x="50469" y="10908"/>
                    </a:cubicBezTo>
                    <a:lnTo>
                      <a:pt x="50469" y="11675"/>
                    </a:lnTo>
                    <a:cubicBezTo>
                      <a:pt x="46603" y="8934"/>
                      <a:pt x="42293" y="6860"/>
                      <a:pt x="37737" y="5539"/>
                    </a:cubicBezTo>
                    <a:cubicBezTo>
                      <a:pt x="33365" y="3970"/>
                      <a:pt x="28732" y="3191"/>
                      <a:pt x="24084" y="3238"/>
                    </a:cubicBezTo>
                    <a:cubicBezTo>
                      <a:pt x="19436" y="3722"/>
                      <a:pt x="14880" y="4912"/>
                      <a:pt x="10585" y="6767"/>
                    </a:cubicBezTo>
                    <a:cubicBezTo>
                      <a:pt x="6197" y="8971"/>
                      <a:pt x="2531" y="12375"/>
                      <a:pt x="0" y="165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02" name="Freeform: Shape 1201">
                <a:extLst>
                  <a:ext uri="{FF2B5EF4-FFF2-40B4-BE49-F238E27FC236}">
                    <a16:creationId xmlns:a16="http://schemas.microsoft.com/office/drawing/2014/main" id="{D3BE0FB0-87EF-47EE-A7B6-ADEA2C18B267}"/>
                  </a:ext>
                </a:extLst>
              </p:cNvPr>
              <p:cNvSpPr/>
              <p:nvPr/>
            </p:nvSpPr>
            <p:spPr>
              <a:xfrm>
                <a:off x="4882349" y="1506617"/>
                <a:ext cx="67086" cy="19178"/>
              </a:xfrm>
              <a:custGeom>
                <a:avLst/>
                <a:gdLst>
                  <a:gd name="connsiteX0" fmla="*/ 66423 w 67086"/>
                  <a:gd name="connsiteY0" fmla="*/ 15800 h 19178"/>
                  <a:gd name="connsiteX1" fmla="*/ 60747 w 67086"/>
                  <a:gd name="connsiteY1" fmla="*/ 5829 h 19178"/>
                  <a:gd name="connsiteX2" fmla="*/ 20096 w 67086"/>
                  <a:gd name="connsiteY2" fmla="*/ 0 h 19178"/>
                  <a:gd name="connsiteX3" fmla="*/ 0 w 67086"/>
                  <a:gd name="connsiteY3" fmla="*/ 15340 h 19178"/>
                  <a:gd name="connsiteX4" fmla="*/ 18715 w 67086"/>
                  <a:gd name="connsiteY4" fmla="*/ 11045 h 19178"/>
                  <a:gd name="connsiteX5" fmla="*/ 56912 w 67086"/>
                  <a:gd name="connsiteY5" fmla="*/ 18255 h 19178"/>
                  <a:gd name="connsiteX6" fmla="*/ 66423 w 67086"/>
                  <a:gd name="connsiteY6" fmla="*/ 15800 h 1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086" h="19178">
                    <a:moveTo>
                      <a:pt x="66423" y="15800"/>
                    </a:moveTo>
                    <a:cubicBezTo>
                      <a:pt x="68570" y="9357"/>
                      <a:pt x="65195" y="7977"/>
                      <a:pt x="60747" y="5829"/>
                    </a:cubicBezTo>
                    <a:cubicBezTo>
                      <a:pt x="47386" y="2778"/>
                      <a:pt x="33779" y="828"/>
                      <a:pt x="20096" y="0"/>
                    </a:cubicBezTo>
                    <a:cubicBezTo>
                      <a:pt x="12886" y="0"/>
                      <a:pt x="2454" y="10431"/>
                      <a:pt x="0" y="15340"/>
                    </a:cubicBezTo>
                    <a:cubicBezTo>
                      <a:pt x="4755" y="15340"/>
                      <a:pt x="11505" y="11812"/>
                      <a:pt x="18715" y="11045"/>
                    </a:cubicBezTo>
                    <a:cubicBezTo>
                      <a:pt x="31693" y="11895"/>
                      <a:pt x="44517" y="14315"/>
                      <a:pt x="56912" y="18255"/>
                    </a:cubicBezTo>
                    <a:cubicBezTo>
                      <a:pt x="60225" y="20140"/>
                      <a:pt x="64429" y="19052"/>
                      <a:pt x="66423" y="15800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2E88EF2C-8FEA-49D3-9EA5-955BFB19D7F3}"/>
                  </a:ext>
                </a:extLst>
              </p:cNvPr>
              <p:cNvSpPr/>
              <p:nvPr/>
            </p:nvSpPr>
            <p:spPr>
              <a:xfrm>
                <a:off x="4991674" y="1506617"/>
                <a:ext cx="67086" cy="19178"/>
              </a:xfrm>
              <a:custGeom>
                <a:avLst/>
                <a:gdLst>
                  <a:gd name="connsiteX0" fmla="*/ 664 w 67086"/>
                  <a:gd name="connsiteY0" fmla="*/ 15800 h 19178"/>
                  <a:gd name="connsiteX1" fmla="*/ 6340 w 67086"/>
                  <a:gd name="connsiteY1" fmla="*/ 5829 h 19178"/>
                  <a:gd name="connsiteX2" fmla="*/ 46837 w 67086"/>
                  <a:gd name="connsiteY2" fmla="*/ 0 h 19178"/>
                  <a:gd name="connsiteX3" fmla="*/ 67086 w 67086"/>
                  <a:gd name="connsiteY3" fmla="*/ 15340 h 19178"/>
                  <a:gd name="connsiteX4" fmla="*/ 48371 w 67086"/>
                  <a:gd name="connsiteY4" fmla="*/ 11045 h 19178"/>
                  <a:gd name="connsiteX5" fmla="*/ 10175 w 67086"/>
                  <a:gd name="connsiteY5" fmla="*/ 18255 h 19178"/>
                  <a:gd name="connsiteX6" fmla="*/ 664 w 67086"/>
                  <a:gd name="connsiteY6" fmla="*/ 15800 h 1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086" h="19178">
                    <a:moveTo>
                      <a:pt x="664" y="15800"/>
                    </a:moveTo>
                    <a:cubicBezTo>
                      <a:pt x="-1484" y="9357"/>
                      <a:pt x="1891" y="7977"/>
                      <a:pt x="6340" y="5829"/>
                    </a:cubicBezTo>
                    <a:cubicBezTo>
                      <a:pt x="19655" y="2800"/>
                      <a:pt x="33200" y="850"/>
                      <a:pt x="46837" y="0"/>
                    </a:cubicBezTo>
                    <a:cubicBezTo>
                      <a:pt x="54201" y="0"/>
                      <a:pt x="64632" y="10431"/>
                      <a:pt x="67086" y="15340"/>
                    </a:cubicBezTo>
                    <a:cubicBezTo>
                      <a:pt x="62331" y="15340"/>
                      <a:pt x="55581" y="11812"/>
                      <a:pt x="48371" y="11045"/>
                    </a:cubicBezTo>
                    <a:cubicBezTo>
                      <a:pt x="35394" y="11895"/>
                      <a:pt x="22570" y="14315"/>
                      <a:pt x="10175" y="18255"/>
                    </a:cubicBezTo>
                    <a:cubicBezTo>
                      <a:pt x="6861" y="20140"/>
                      <a:pt x="2658" y="19052"/>
                      <a:pt x="664" y="15800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04" name="Freeform: Shape 1203">
                <a:extLst>
                  <a:ext uri="{FF2B5EF4-FFF2-40B4-BE49-F238E27FC236}">
                    <a16:creationId xmlns:a16="http://schemas.microsoft.com/office/drawing/2014/main" id="{CA112AED-3DD4-48DF-B06D-0ECB5F476501}"/>
                  </a:ext>
                </a:extLst>
              </p:cNvPr>
              <p:cNvSpPr/>
              <p:nvPr/>
            </p:nvSpPr>
            <p:spPr>
              <a:xfrm>
                <a:off x="4893854" y="1556779"/>
                <a:ext cx="18408" cy="11811"/>
              </a:xfrm>
              <a:custGeom>
                <a:avLst/>
                <a:gdLst>
                  <a:gd name="connsiteX0" fmla="*/ 18408 w 18408"/>
                  <a:gd name="connsiteY0" fmla="*/ 11812 h 11811"/>
                  <a:gd name="connsiteX1" fmla="*/ 0 w 18408"/>
                  <a:gd name="connsiteY1" fmla="*/ 0 h 11811"/>
                  <a:gd name="connsiteX2" fmla="*/ 7824 w 18408"/>
                  <a:gd name="connsiteY2" fmla="*/ 7977 h 11811"/>
                  <a:gd name="connsiteX3" fmla="*/ 18408 w 18408"/>
                  <a:gd name="connsiteY3" fmla="*/ 11812 h 1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08" h="11811">
                    <a:moveTo>
                      <a:pt x="18408" y="11812"/>
                    </a:moveTo>
                    <a:cubicBezTo>
                      <a:pt x="11613" y="9009"/>
                      <a:pt x="5385" y="5009"/>
                      <a:pt x="0" y="0"/>
                    </a:cubicBezTo>
                    <a:cubicBezTo>
                      <a:pt x="1948" y="3232"/>
                      <a:pt x="4633" y="5964"/>
                      <a:pt x="7824" y="7977"/>
                    </a:cubicBezTo>
                    <a:cubicBezTo>
                      <a:pt x="11091" y="9897"/>
                      <a:pt x="14680" y="11197"/>
                      <a:pt x="18408" y="11812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F7CC6D59-073C-410F-906B-A5C76068B1FD}"/>
                  </a:ext>
                </a:extLst>
              </p:cNvPr>
              <p:cNvSpPr/>
              <p:nvPr/>
            </p:nvSpPr>
            <p:spPr>
              <a:xfrm>
                <a:off x="4882962" y="1536223"/>
                <a:ext cx="10738" cy="5522"/>
              </a:xfrm>
              <a:custGeom>
                <a:avLst/>
                <a:gdLst>
                  <a:gd name="connsiteX0" fmla="*/ 10738 w 10738"/>
                  <a:gd name="connsiteY0" fmla="*/ 5522 h 5522"/>
                  <a:gd name="connsiteX1" fmla="*/ 5522 w 10738"/>
                  <a:gd name="connsiteY1" fmla="*/ 2761 h 5522"/>
                  <a:gd name="connsiteX2" fmla="*/ 0 w 10738"/>
                  <a:gd name="connsiteY2" fmla="*/ 0 h 5522"/>
                  <a:gd name="connsiteX3" fmla="*/ 10738 w 10738"/>
                  <a:gd name="connsiteY3" fmla="*/ 5522 h 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38" h="5522">
                    <a:moveTo>
                      <a:pt x="10738" y="5522"/>
                    </a:moveTo>
                    <a:lnTo>
                      <a:pt x="5522" y="2761"/>
                    </a:lnTo>
                    <a:cubicBezTo>
                      <a:pt x="3758" y="1689"/>
                      <a:pt x="1918" y="765"/>
                      <a:pt x="0" y="0"/>
                    </a:cubicBezTo>
                    <a:cubicBezTo>
                      <a:pt x="2577" y="3356"/>
                      <a:pt x="6519" y="5383"/>
                      <a:pt x="10738" y="5522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06" name="Freeform: Shape 1205">
                <a:extLst>
                  <a:ext uri="{FF2B5EF4-FFF2-40B4-BE49-F238E27FC236}">
                    <a16:creationId xmlns:a16="http://schemas.microsoft.com/office/drawing/2014/main" id="{2925D049-EBA4-46A4-A62E-C1FF2C00BDEB}"/>
                  </a:ext>
                </a:extLst>
              </p:cNvPr>
              <p:cNvSpPr/>
              <p:nvPr/>
            </p:nvSpPr>
            <p:spPr>
              <a:xfrm>
                <a:off x="4876980" y="1543433"/>
                <a:ext cx="15187" cy="3222"/>
              </a:xfrm>
              <a:custGeom>
                <a:avLst/>
                <a:gdLst>
                  <a:gd name="connsiteX0" fmla="*/ 15187 w 15187"/>
                  <a:gd name="connsiteY0" fmla="*/ 3068 h 3222"/>
                  <a:gd name="connsiteX1" fmla="*/ 7670 w 15187"/>
                  <a:gd name="connsiteY1" fmla="*/ 1381 h 3222"/>
                  <a:gd name="connsiteX2" fmla="*/ 0 w 15187"/>
                  <a:gd name="connsiteY2" fmla="*/ 0 h 3222"/>
                  <a:gd name="connsiteX3" fmla="*/ 7363 w 15187"/>
                  <a:gd name="connsiteY3" fmla="*/ 2761 h 3222"/>
                  <a:gd name="connsiteX4" fmla="*/ 15187 w 15187"/>
                  <a:gd name="connsiteY4" fmla="*/ 3068 h 3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87" h="3222">
                    <a:moveTo>
                      <a:pt x="15187" y="3068"/>
                    </a:moveTo>
                    <a:cubicBezTo>
                      <a:pt x="12733" y="2287"/>
                      <a:pt x="10217" y="1723"/>
                      <a:pt x="7670" y="1381"/>
                    </a:cubicBezTo>
                    <a:lnTo>
                      <a:pt x="0" y="0"/>
                    </a:lnTo>
                    <a:cubicBezTo>
                      <a:pt x="2225" y="1431"/>
                      <a:pt x="4740" y="2373"/>
                      <a:pt x="7363" y="2761"/>
                    </a:cubicBezTo>
                    <a:cubicBezTo>
                      <a:pt x="9941" y="3246"/>
                      <a:pt x="12579" y="3349"/>
                      <a:pt x="15187" y="3068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43983DB2-C1ED-45F8-8745-37F84384FFBA}"/>
                  </a:ext>
                </a:extLst>
              </p:cNvPr>
              <p:cNvSpPr/>
              <p:nvPr/>
            </p:nvSpPr>
            <p:spPr>
              <a:xfrm>
                <a:off x="4881735" y="1551103"/>
                <a:ext cx="10431" cy="5675"/>
              </a:xfrm>
              <a:custGeom>
                <a:avLst/>
                <a:gdLst>
                  <a:gd name="connsiteX0" fmla="*/ 10431 w 10431"/>
                  <a:gd name="connsiteY0" fmla="*/ 0 h 5675"/>
                  <a:gd name="connsiteX1" fmla="*/ 4908 w 10431"/>
                  <a:gd name="connsiteY1" fmla="*/ 2148 h 5675"/>
                  <a:gd name="connsiteX2" fmla="*/ 2301 w 10431"/>
                  <a:gd name="connsiteY2" fmla="*/ 3682 h 5675"/>
                  <a:gd name="connsiteX3" fmla="*/ 0 w 10431"/>
                  <a:gd name="connsiteY3" fmla="*/ 5676 h 5675"/>
                  <a:gd name="connsiteX4" fmla="*/ 5522 w 10431"/>
                  <a:gd name="connsiteY4" fmla="*/ 3375 h 5675"/>
                  <a:gd name="connsiteX5" fmla="*/ 10431 w 10431"/>
                  <a:gd name="connsiteY5" fmla="*/ 0 h 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31" h="5675">
                    <a:moveTo>
                      <a:pt x="10431" y="0"/>
                    </a:moveTo>
                    <a:cubicBezTo>
                      <a:pt x="8529" y="555"/>
                      <a:pt x="6688" y="1275"/>
                      <a:pt x="4908" y="2148"/>
                    </a:cubicBezTo>
                    <a:cubicBezTo>
                      <a:pt x="3988" y="2571"/>
                      <a:pt x="3114" y="3085"/>
                      <a:pt x="2301" y="3682"/>
                    </a:cubicBezTo>
                    <a:cubicBezTo>
                      <a:pt x="1457" y="4257"/>
                      <a:pt x="690" y="4926"/>
                      <a:pt x="0" y="5676"/>
                    </a:cubicBezTo>
                    <a:lnTo>
                      <a:pt x="5522" y="3375"/>
                    </a:lnTo>
                    <a:cubicBezTo>
                      <a:pt x="7363" y="2582"/>
                      <a:pt x="9035" y="1434"/>
                      <a:pt x="10431" y="0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08" name="Freeform: Shape 1207">
                <a:extLst>
                  <a:ext uri="{FF2B5EF4-FFF2-40B4-BE49-F238E27FC236}">
                    <a16:creationId xmlns:a16="http://schemas.microsoft.com/office/drawing/2014/main" id="{27DF9E50-A4C6-43C2-86E9-3CB7AD5C3B51}"/>
                  </a:ext>
                </a:extLst>
              </p:cNvPr>
              <p:cNvSpPr/>
              <p:nvPr/>
            </p:nvSpPr>
            <p:spPr>
              <a:xfrm>
                <a:off x="5029154" y="1556779"/>
                <a:ext cx="18408" cy="11811"/>
              </a:xfrm>
              <a:custGeom>
                <a:avLst/>
                <a:gdLst>
                  <a:gd name="connsiteX0" fmla="*/ 0 w 18408"/>
                  <a:gd name="connsiteY0" fmla="*/ 11812 h 11811"/>
                  <a:gd name="connsiteX1" fmla="*/ 10585 w 18408"/>
                  <a:gd name="connsiteY1" fmla="*/ 7977 h 11811"/>
                  <a:gd name="connsiteX2" fmla="*/ 18408 w 18408"/>
                  <a:gd name="connsiteY2" fmla="*/ 0 h 11811"/>
                  <a:gd name="connsiteX3" fmla="*/ 0 w 18408"/>
                  <a:gd name="connsiteY3" fmla="*/ 11812 h 1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08" h="11811">
                    <a:moveTo>
                      <a:pt x="0" y="11812"/>
                    </a:moveTo>
                    <a:cubicBezTo>
                      <a:pt x="3743" y="11254"/>
                      <a:pt x="7348" y="9950"/>
                      <a:pt x="10585" y="7977"/>
                    </a:cubicBezTo>
                    <a:cubicBezTo>
                      <a:pt x="13776" y="5964"/>
                      <a:pt x="16460" y="3232"/>
                      <a:pt x="18408" y="0"/>
                    </a:cubicBezTo>
                    <a:cubicBezTo>
                      <a:pt x="13024" y="5009"/>
                      <a:pt x="6796" y="9009"/>
                      <a:pt x="0" y="11812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A5848028-6483-4735-AA88-EF1310FA3054}"/>
                  </a:ext>
                </a:extLst>
              </p:cNvPr>
              <p:cNvSpPr/>
              <p:nvPr/>
            </p:nvSpPr>
            <p:spPr>
              <a:xfrm>
                <a:off x="5047408" y="1536223"/>
                <a:ext cx="10738" cy="5522"/>
              </a:xfrm>
              <a:custGeom>
                <a:avLst/>
                <a:gdLst>
                  <a:gd name="connsiteX0" fmla="*/ 0 w 10738"/>
                  <a:gd name="connsiteY0" fmla="*/ 5522 h 5522"/>
                  <a:gd name="connsiteX1" fmla="*/ 10738 w 10738"/>
                  <a:gd name="connsiteY1" fmla="*/ 0 h 5522"/>
                  <a:gd name="connsiteX2" fmla="*/ 5369 w 10738"/>
                  <a:gd name="connsiteY2" fmla="*/ 2761 h 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38" h="5522">
                    <a:moveTo>
                      <a:pt x="0" y="5522"/>
                    </a:moveTo>
                    <a:cubicBezTo>
                      <a:pt x="4218" y="5383"/>
                      <a:pt x="8161" y="3356"/>
                      <a:pt x="10738" y="0"/>
                    </a:cubicBezTo>
                    <a:cubicBezTo>
                      <a:pt x="8851" y="733"/>
                      <a:pt x="7056" y="1660"/>
                      <a:pt x="5369" y="2761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10" name="Freeform: Shape 1209">
                <a:extLst>
                  <a:ext uri="{FF2B5EF4-FFF2-40B4-BE49-F238E27FC236}">
                    <a16:creationId xmlns:a16="http://schemas.microsoft.com/office/drawing/2014/main" id="{4D5D408D-74DB-4790-92A3-1493991319B8}"/>
                  </a:ext>
                </a:extLst>
              </p:cNvPr>
              <p:cNvSpPr/>
              <p:nvPr/>
            </p:nvSpPr>
            <p:spPr>
              <a:xfrm>
                <a:off x="5048942" y="1543740"/>
                <a:ext cx="15033" cy="3047"/>
              </a:xfrm>
              <a:custGeom>
                <a:avLst/>
                <a:gdLst>
                  <a:gd name="connsiteX0" fmla="*/ 0 w 15033"/>
                  <a:gd name="connsiteY0" fmla="*/ 2761 h 3047"/>
                  <a:gd name="connsiteX1" fmla="*/ 7823 w 15033"/>
                  <a:gd name="connsiteY1" fmla="*/ 2761 h 3047"/>
                  <a:gd name="connsiteX2" fmla="*/ 15033 w 15033"/>
                  <a:gd name="connsiteY2" fmla="*/ 0 h 3047"/>
                  <a:gd name="connsiteX3" fmla="*/ 7517 w 15033"/>
                  <a:gd name="connsiteY3" fmla="*/ 1381 h 3047"/>
                  <a:gd name="connsiteX4" fmla="*/ 0 w 15033"/>
                  <a:gd name="connsiteY4" fmla="*/ 2761 h 3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3" h="3047">
                    <a:moveTo>
                      <a:pt x="0" y="2761"/>
                    </a:moveTo>
                    <a:cubicBezTo>
                      <a:pt x="2593" y="3143"/>
                      <a:pt x="5231" y="3143"/>
                      <a:pt x="7823" y="2761"/>
                    </a:cubicBezTo>
                    <a:cubicBezTo>
                      <a:pt x="10400" y="2399"/>
                      <a:pt x="12870" y="1456"/>
                      <a:pt x="15033" y="0"/>
                    </a:cubicBezTo>
                    <a:cubicBezTo>
                      <a:pt x="12579" y="0"/>
                      <a:pt x="10125" y="920"/>
                      <a:pt x="7517" y="1381"/>
                    </a:cubicBezTo>
                    <a:cubicBezTo>
                      <a:pt x="4970" y="1623"/>
                      <a:pt x="2454" y="2085"/>
                      <a:pt x="0" y="2761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EA9EC734-2C50-4018-88E4-B91BEC830730}"/>
                  </a:ext>
                </a:extLst>
              </p:cNvPr>
              <p:cNvSpPr/>
              <p:nvPr/>
            </p:nvSpPr>
            <p:spPr>
              <a:xfrm>
                <a:off x="5048942" y="1551103"/>
                <a:ext cx="10431" cy="5675"/>
              </a:xfrm>
              <a:custGeom>
                <a:avLst/>
                <a:gdLst>
                  <a:gd name="connsiteX0" fmla="*/ 0 w 10431"/>
                  <a:gd name="connsiteY0" fmla="*/ 0 h 5675"/>
                  <a:gd name="connsiteX1" fmla="*/ 4908 w 10431"/>
                  <a:gd name="connsiteY1" fmla="*/ 3375 h 5675"/>
                  <a:gd name="connsiteX2" fmla="*/ 10431 w 10431"/>
                  <a:gd name="connsiteY2" fmla="*/ 5676 h 5675"/>
                  <a:gd name="connsiteX3" fmla="*/ 8130 w 10431"/>
                  <a:gd name="connsiteY3" fmla="*/ 3682 h 5675"/>
                  <a:gd name="connsiteX4" fmla="*/ 5522 w 10431"/>
                  <a:gd name="connsiteY4" fmla="*/ 2148 h 5675"/>
                  <a:gd name="connsiteX5" fmla="*/ 0 w 10431"/>
                  <a:gd name="connsiteY5" fmla="*/ 0 h 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31" h="5675">
                    <a:moveTo>
                      <a:pt x="0" y="0"/>
                    </a:moveTo>
                    <a:cubicBezTo>
                      <a:pt x="1396" y="1434"/>
                      <a:pt x="3068" y="2582"/>
                      <a:pt x="4908" y="3375"/>
                    </a:cubicBezTo>
                    <a:lnTo>
                      <a:pt x="10431" y="5676"/>
                    </a:lnTo>
                    <a:cubicBezTo>
                      <a:pt x="9817" y="4855"/>
                      <a:pt x="9035" y="4176"/>
                      <a:pt x="8130" y="3682"/>
                    </a:cubicBezTo>
                    <a:cubicBezTo>
                      <a:pt x="7317" y="3085"/>
                      <a:pt x="6443" y="2571"/>
                      <a:pt x="5522" y="2148"/>
                    </a:cubicBezTo>
                    <a:cubicBezTo>
                      <a:pt x="3743" y="1275"/>
                      <a:pt x="1902" y="555"/>
                      <a:pt x="0" y="0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12" name="Freeform: Shape 1211">
                <a:extLst>
                  <a:ext uri="{FF2B5EF4-FFF2-40B4-BE49-F238E27FC236}">
                    <a16:creationId xmlns:a16="http://schemas.microsoft.com/office/drawing/2014/main" id="{FFBCC6DC-C78B-4948-9AD1-CE9077A73285}"/>
                  </a:ext>
                </a:extLst>
              </p:cNvPr>
              <p:cNvSpPr/>
              <p:nvPr/>
            </p:nvSpPr>
            <p:spPr>
              <a:xfrm>
                <a:off x="4922134" y="1630411"/>
                <a:ext cx="95121" cy="28379"/>
              </a:xfrm>
              <a:custGeom>
                <a:avLst/>
                <a:gdLst>
                  <a:gd name="connsiteX0" fmla="*/ 19581 w 95121"/>
                  <a:gd name="connsiteY0" fmla="*/ 14420 h 28379"/>
                  <a:gd name="connsiteX1" fmla="*/ 47500 w 95121"/>
                  <a:gd name="connsiteY1" fmla="*/ 0 h 28379"/>
                  <a:gd name="connsiteX2" fmla="*/ 75419 w 95121"/>
                  <a:gd name="connsiteY2" fmla="*/ 14420 h 28379"/>
                  <a:gd name="connsiteX3" fmla="*/ 94901 w 95121"/>
                  <a:gd name="connsiteY3" fmla="*/ 28379 h 28379"/>
                  <a:gd name="connsiteX4" fmla="*/ 47500 w 95121"/>
                  <a:gd name="connsiteY4" fmla="*/ 14113 h 28379"/>
                  <a:gd name="connsiteX5" fmla="*/ 253 w 95121"/>
                  <a:gd name="connsiteY5" fmla="*/ 28379 h 28379"/>
                  <a:gd name="connsiteX6" fmla="*/ 19581 w 95121"/>
                  <a:gd name="connsiteY6" fmla="*/ 14420 h 28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121" h="28379">
                    <a:moveTo>
                      <a:pt x="19581" y="14420"/>
                    </a:moveTo>
                    <a:cubicBezTo>
                      <a:pt x="29092" y="10431"/>
                      <a:pt x="47500" y="0"/>
                      <a:pt x="47500" y="0"/>
                    </a:cubicBezTo>
                    <a:cubicBezTo>
                      <a:pt x="47500" y="0"/>
                      <a:pt x="65909" y="10431"/>
                      <a:pt x="75419" y="14420"/>
                    </a:cubicBezTo>
                    <a:cubicBezTo>
                      <a:pt x="84930" y="18408"/>
                      <a:pt x="96895" y="23777"/>
                      <a:pt x="94901" y="28379"/>
                    </a:cubicBezTo>
                    <a:cubicBezTo>
                      <a:pt x="86004" y="27305"/>
                      <a:pt x="57011" y="14113"/>
                      <a:pt x="47500" y="14113"/>
                    </a:cubicBezTo>
                    <a:cubicBezTo>
                      <a:pt x="37990" y="14113"/>
                      <a:pt x="8997" y="27305"/>
                      <a:pt x="253" y="28379"/>
                    </a:cubicBezTo>
                    <a:cubicBezTo>
                      <a:pt x="-1895" y="23777"/>
                      <a:pt x="10070" y="18408"/>
                      <a:pt x="19581" y="144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9556C82F-5D73-45A7-9533-BDAA4BAB19BF}"/>
                  </a:ext>
                </a:extLst>
              </p:cNvPr>
              <p:cNvSpPr/>
              <p:nvPr/>
            </p:nvSpPr>
            <p:spPr>
              <a:xfrm>
                <a:off x="4904592" y="1681494"/>
                <a:ext cx="130083" cy="47411"/>
              </a:xfrm>
              <a:custGeom>
                <a:avLst/>
                <a:gdLst>
                  <a:gd name="connsiteX0" fmla="*/ 32521 w 130083"/>
                  <a:gd name="connsiteY0" fmla="*/ 21936 h 47411"/>
                  <a:gd name="connsiteX1" fmla="*/ 56145 w 130083"/>
                  <a:gd name="connsiteY1" fmla="*/ 21936 h 47411"/>
                  <a:gd name="connsiteX2" fmla="*/ 51880 w 130083"/>
                  <a:gd name="connsiteY2" fmla="*/ 667 h 47411"/>
                  <a:gd name="connsiteX3" fmla="*/ 50776 w 130083"/>
                  <a:gd name="connsiteY3" fmla="*/ 0 h 47411"/>
                  <a:gd name="connsiteX4" fmla="*/ 79308 w 130083"/>
                  <a:gd name="connsiteY4" fmla="*/ 0 h 47411"/>
                  <a:gd name="connsiteX5" fmla="*/ 73280 w 130083"/>
                  <a:gd name="connsiteY5" fmla="*/ 20838 h 47411"/>
                  <a:gd name="connsiteX6" fmla="*/ 73939 w 130083"/>
                  <a:gd name="connsiteY6" fmla="*/ 21936 h 47411"/>
                  <a:gd name="connsiteX7" fmla="*/ 97563 w 130083"/>
                  <a:gd name="connsiteY7" fmla="*/ 21936 h 47411"/>
                  <a:gd name="connsiteX8" fmla="*/ 130084 w 130083"/>
                  <a:gd name="connsiteY8" fmla="*/ 6596 h 47411"/>
                  <a:gd name="connsiteX9" fmla="*/ 104313 w 130083"/>
                  <a:gd name="connsiteY9" fmla="*/ 37276 h 47411"/>
                  <a:gd name="connsiteX10" fmla="*/ 25771 w 130083"/>
                  <a:gd name="connsiteY10" fmla="*/ 37276 h 47411"/>
                  <a:gd name="connsiteX11" fmla="*/ 0 w 130083"/>
                  <a:gd name="connsiteY11" fmla="*/ 6596 h 47411"/>
                  <a:gd name="connsiteX12" fmla="*/ 32521 w 130083"/>
                  <a:gd name="connsiteY12" fmla="*/ 21936 h 47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083" h="47411">
                    <a:moveTo>
                      <a:pt x="32521" y="21936"/>
                    </a:moveTo>
                    <a:cubicBezTo>
                      <a:pt x="38043" y="24544"/>
                      <a:pt x="51389" y="27766"/>
                      <a:pt x="56145" y="21936"/>
                    </a:cubicBezTo>
                    <a:cubicBezTo>
                      <a:pt x="60839" y="14883"/>
                      <a:pt x="58921" y="5361"/>
                      <a:pt x="51880" y="667"/>
                    </a:cubicBezTo>
                    <a:cubicBezTo>
                      <a:pt x="51512" y="430"/>
                      <a:pt x="51144" y="207"/>
                      <a:pt x="50776" y="0"/>
                    </a:cubicBezTo>
                    <a:lnTo>
                      <a:pt x="79308" y="0"/>
                    </a:lnTo>
                    <a:cubicBezTo>
                      <a:pt x="71884" y="4088"/>
                      <a:pt x="69184" y="13416"/>
                      <a:pt x="73280" y="20838"/>
                    </a:cubicBezTo>
                    <a:cubicBezTo>
                      <a:pt x="73479" y="21212"/>
                      <a:pt x="73709" y="21579"/>
                      <a:pt x="73939" y="21936"/>
                    </a:cubicBezTo>
                    <a:cubicBezTo>
                      <a:pt x="78695" y="28532"/>
                      <a:pt x="92041" y="25311"/>
                      <a:pt x="97563" y="21936"/>
                    </a:cubicBezTo>
                    <a:cubicBezTo>
                      <a:pt x="105540" y="18101"/>
                      <a:pt x="118426" y="13346"/>
                      <a:pt x="130084" y="6596"/>
                    </a:cubicBezTo>
                    <a:cubicBezTo>
                      <a:pt x="124469" y="18996"/>
                      <a:pt x="115557" y="29611"/>
                      <a:pt x="104313" y="37276"/>
                    </a:cubicBezTo>
                    <a:cubicBezTo>
                      <a:pt x="79876" y="50790"/>
                      <a:pt x="50208" y="50790"/>
                      <a:pt x="25771" y="37276"/>
                    </a:cubicBezTo>
                    <a:cubicBezTo>
                      <a:pt x="14527" y="29611"/>
                      <a:pt x="5614" y="18996"/>
                      <a:pt x="0" y="6596"/>
                    </a:cubicBezTo>
                    <a:cubicBezTo>
                      <a:pt x="11659" y="13346"/>
                      <a:pt x="24544" y="18101"/>
                      <a:pt x="32521" y="219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14" name="Freeform: Shape 1213">
                <a:extLst>
                  <a:ext uri="{FF2B5EF4-FFF2-40B4-BE49-F238E27FC236}">
                    <a16:creationId xmlns:a16="http://schemas.microsoft.com/office/drawing/2014/main" id="{E3E74E84-0A92-42BC-8BCA-B8CDA948CFC8}"/>
                  </a:ext>
                </a:extLst>
              </p:cNvPr>
              <p:cNvSpPr/>
              <p:nvPr/>
            </p:nvSpPr>
            <p:spPr>
              <a:xfrm>
                <a:off x="4808103" y="1307191"/>
                <a:ext cx="315600" cy="255264"/>
              </a:xfrm>
              <a:custGeom>
                <a:avLst/>
                <a:gdLst>
                  <a:gd name="connsiteX0" fmla="*/ 46327 w 315600"/>
                  <a:gd name="connsiteY0" fmla="*/ 250355 h 255264"/>
                  <a:gd name="connsiteX1" fmla="*/ 47094 w 315600"/>
                  <a:gd name="connsiteY1" fmla="*/ 245907 h 255264"/>
                  <a:gd name="connsiteX2" fmla="*/ 50623 w 315600"/>
                  <a:gd name="connsiteY2" fmla="*/ 242225 h 255264"/>
                  <a:gd name="connsiteX3" fmla="*/ 47401 w 315600"/>
                  <a:gd name="connsiteY3" fmla="*/ 236703 h 255264"/>
                  <a:gd name="connsiteX4" fmla="*/ 49702 w 315600"/>
                  <a:gd name="connsiteY4" fmla="*/ 232714 h 255264"/>
                  <a:gd name="connsiteX5" fmla="*/ 54458 w 315600"/>
                  <a:gd name="connsiteY5" fmla="*/ 229493 h 255264"/>
                  <a:gd name="connsiteX6" fmla="*/ 54458 w 315600"/>
                  <a:gd name="connsiteY6" fmla="*/ 224584 h 255264"/>
                  <a:gd name="connsiteX7" fmla="*/ 57065 w 315600"/>
                  <a:gd name="connsiteY7" fmla="*/ 220749 h 255264"/>
                  <a:gd name="connsiteX8" fmla="*/ 57065 w 315600"/>
                  <a:gd name="connsiteY8" fmla="*/ 216300 h 255264"/>
                  <a:gd name="connsiteX9" fmla="*/ 57065 w 315600"/>
                  <a:gd name="connsiteY9" fmla="*/ 211545 h 255264"/>
                  <a:gd name="connsiteX10" fmla="*/ 58753 w 315600"/>
                  <a:gd name="connsiteY10" fmla="*/ 207403 h 255264"/>
                  <a:gd name="connsiteX11" fmla="*/ 61974 w 315600"/>
                  <a:gd name="connsiteY11" fmla="*/ 203721 h 255264"/>
                  <a:gd name="connsiteX12" fmla="*/ 62895 w 315600"/>
                  <a:gd name="connsiteY12" fmla="*/ 199273 h 255264"/>
                  <a:gd name="connsiteX13" fmla="*/ 62895 w 315600"/>
                  <a:gd name="connsiteY13" fmla="*/ 194671 h 255264"/>
                  <a:gd name="connsiteX14" fmla="*/ 62895 w 315600"/>
                  <a:gd name="connsiteY14" fmla="*/ 190069 h 255264"/>
                  <a:gd name="connsiteX15" fmla="*/ 61821 w 315600"/>
                  <a:gd name="connsiteY15" fmla="*/ 185160 h 255264"/>
                  <a:gd name="connsiteX16" fmla="*/ 63355 w 315600"/>
                  <a:gd name="connsiteY16" fmla="*/ 180865 h 255264"/>
                  <a:gd name="connsiteX17" fmla="*/ 66883 w 315600"/>
                  <a:gd name="connsiteY17" fmla="*/ 177183 h 255264"/>
                  <a:gd name="connsiteX18" fmla="*/ 65656 w 315600"/>
                  <a:gd name="connsiteY18" fmla="*/ 172274 h 255264"/>
                  <a:gd name="connsiteX19" fmla="*/ 70104 w 315600"/>
                  <a:gd name="connsiteY19" fmla="*/ 168592 h 255264"/>
                  <a:gd name="connsiteX20" fmla="*/ 70104 w 315600"/>
                  <a:gd name="connsiteY20" fmla="*/ 163837 h 255264"/>
                  <a:gd name="connsiteX21" fmla="*/ 71178 w 315600"/>
                  <a:gd name="connsiteY21" fmla="*/ 159388 h 255264"/>
                  <a:gd name="connsiteX22" fmla="*/ 71178 w 315600"/>
                  <a:gd name="connsiteY22" fmla="*/ 154786 h 255264"/>
                  <a:gd name="connsiteX23" fmla="*/ 72866 w 315600"/>
                  <a:gd name="connsiteY23" fmla="*/ 150491 h 255264"/>
                  <a:gd name="connsiteX24" fmla="*/ 72866 w 315600"/>
                  <a:gd name="connsiteY24" fmla="*/ 145889 h 255264"/>
                  <a:gd name="connsiteX25" fmla="*/ 74093 w 315600"/>
                  <a:gd name="connsiteY25" fmla="*/ 141287 h 255264"/>
                  <a:gd name="connsiteX26" fmla="*/ 70871 w 315600"/>
                  <a:gd name="connsiteY26" fmla="*/ 136992 h 255264"/>
                  <a:gd name="connsiteX27" fmla="*/ 69951 w 315600"/>
                  <a:gd name="connsiteY27" fmla="*/ 131930 h 255264"/>
                  <a:gd name="connsiteX28" fmla="*/ 75166 w 315600"/>
                  <a:gd name="connsiteY28" fmla="*/ 133003 h 255264"/>
                  <a:gd name="connsiteX29" fmla="*/ 79155 w 315600"/>
                  <a:gd name="connsiteY29" fmla="*/ 134384 h 255264"/>
                  <a:gd name="connsiteX30" fmla="*/ 83757 w 315600"/>
                  <a:gd name="connsiteY30" fmla="*/ 133617 h 255264"/>
                  <a:gd name="connsiteX31" fmla="*/ 87439 w 315600"/>
                  <a:gd name="connsiteY31" fmla="*/ 137145 h 255264"/>
                  <a:gd name="connsiteX32" fmla="*/ 91274 w 315600"/>
                  <a:gd name="connsiteY32" fmla="*/ 140213 h 255264"/>
                  <a:gd name="connsiteX33" fmla="*/ 96029 w 315600"/>
                  <a:gd name="connsiteY33" fmla="*/ 137912 h 255264"/>
                  <a:gd name="connsiteX34" fmla="*/ 100631 w 315600"/>
                  <a:gd name="connsiteY34" fmla="*/ 137912 h 255264"/>
                  <a:gd name="connsiteX35" fmla="*/ 104773 w 315600"/>
                  <a:gd name="connsiteY35" fmla="*/ 139139 h 255264"/>
                  <a:gd name="connsiteX36" fmla="*/ 109068 w 315600"/>
                  <a:gd name="connsiteY36" fmla="*/ 139139 h 255264"/>
                  <a:gd name="connsiteX37" fmla="*/ 113210 w 315600"/>
                  <a:gd name="connsiteY37" fmla="*/ 140060 h 255264"/>
                  <a:gd name="connsiteX38" fmla="*/ 117505 w 315600"/>
                  <a:gd name="connsiteY38" fmla="*/ 143128 h 255264"/>
                  <a:gd name="connsiteX39" fmla="*/ 121954 w 315600"/>
                  <a:gd name="connsiteY39" fmla="*/ 138833 h 255264"/>
                  <a:gd name="connsiteX40" fmla="*/ 126402 w 315600"/>
                  <a:gd name="connsiteY40" fmla="*/ 144048 h 255264"/>
                  <a:gd name="connsiteX41" fmla="*/ 130698 w 315600"/>
                  <a:gd name="connsiteY41" fmla="*/ 142668 h 255264"/>
                  <a:gd name="connsiteX42" fmla="*/ 135146 w 315600"/>
                  <a:gd name="connsiteY42" fmla="*/ 140060 h 255264"/>
                  <a:gd name="connsiteX43" fmla="*/ 139595 w 315600"/>
                  <a:gd name="connsiteY43" fmla="*/ 138066 h 255264"/>
                  <a:gd name="connsiteX44" fmla="*/ 144044 w 315600"/>
                  <a:gd name="connsiteY44" fmla="*/ 143741 h 255264"/>
                  <a:gd name="connsiteX45" fmla="*/ 148492 w 315600"/>
                  <a:gd name="connsiteY45" fmla="*/ 143741 h 255264"/>
                  <a:gd name="connsiteX46" fmla="*/ 152941 w 315600"/>
                  <a:gd name="connsiteY46" fmla="*/ 141594 h 255264"/>
                  <a:gd name="connsiteX47" fmla="*/ 157390 w 315600"/>
                  <a:gd name="connsiteY47" fmla="*/ 143741 h 255264"/>
                  <a:gd name="connsiteX48" fmla="*/ 161992 w 315600"/>
                  <a:gd name="connsiteY48" fmla="*/ 140980 h 255264"/>
                  <a:gd name="connsiteX49" fmla="*/ 166287 w 315600"/>
                  <a:gd name="connsiteY49" fmla="*/ 144815 h 255264"/>
                  <a:gd name="connsiteX50" fmla="*/ 170889 w 315600"/>
                  <a:gd name="connsiteY50" fmla="*/ 143128 h 255264"/>
                  <a:gd name="connsiteX51" fmla="*/ 175491 w 315600"/>
                  <a:gd name="connsiteY51" fmla="*/ 140980 h 255264"/>
                  <a:gd name="connsiteX52" fmla="*/ 179940 w 315600"/>
                  <a:gd name="connsiteY52" fmla="*/ 143435 h 255264"/>
                  <a:gd name="connsiteX53" fmla="*/ 184388 w 315600"/>
                  <a:gd name="connsiteY53" fmla="*/ 143435 h 255264"/>
                  <a:gd name="connsiteX54" fmla="*/ 188837 w 315600"/>
                  <a:gd name="connsiteY54" fmla="*/ 143435 h 255264"/>
                  <a:gd name="connsiteX55" fmla="*/ 193439 w 315600"/>
                  <a:gd name="connsiteY55" fmla="*/ 142054 h 255264"/>
                  <a:gd name="connsiteX56" fmla="*/ 197887 w 315600"/>
                  <a:gd name="connsiteY56" fmla="*/ 142974 h 255264"/>
                  <a:gd name="connsiteX57" fmla="*/ 202490 w 315600"/>
                  <a:gd name="connsiteY57" fmla="*/ 144662 h 255264"/>
                  <a:gd name="connsiteX58" fmla="*/ 206938 w 315600"/>
                  <a:gd name="connsiteY58" fmla="*/ 144662 h 255264"/>
                  <a:gd name="connsiteX59" fmla="*/ 211387 w 315600"/>
                  <a:gd name="connsiteY59" fmla="*/ 141287 h 255264"/>
                  <a:gd name="connsiteX60" fmla="*/ 215989 w 315600"/>
                  <a:gd name="connsiteY60" fmla="*/ 143435 h 255264"/>
                  <a:gd name="connsiteX61" fmla="*/ 220437 w 315600"/>
                  <a:gd name="connsiteY61" fmla="*/ 139600 h 255264"/>
                  <a:gd name="connsiteX62" fmla="*/ 225040 w 315600"/>
                  <a:gd name="connsiteY62" fmla="*/ 142974 h 255264"/>
                  <a:gd name="connsiteX63" fmla="*/ 229181 w 315600"/>
                  <a:gd name="connsiteY63" fmla="*/ 139293 h 255264"/>
                  <a:gd name="connsiteX64" fmla="*/ 234243 w 315600"/>
                  <a:gd name="connsiteY64" fmla="*/ 143435 h 255264"/>
                  <a:gd name="connsiteX65" fmla="*/ 238846 w 315600"/>
                  <a:gd name="connsiteY65" fmla="*/ 143435 h 255264"/>
                  <a:gd name="connsiteX66" fmla="*/ 243294 w 315600"/>
                  <a:gd name="connsiteY66" fmla="*/ 142054 h 255264"/>
                  <a:gd name="connsiteX67" fmla="*/ 247282 w 315600"/>
                  <a:gd name="connsiteY67" fmla="*/ 139139 h 255264"/>
                  <a:gd name="connsiteX68" fmla="*/ 252652 w 315600"/>
                  <a:gd name="connsiteY68" fmla="*/ 140980 h 255264"/>
                  <a:gd name="connsiteX69" fmla="*/ 255260 w 315600"/>
                  <a:gd name="connsiteY69" fmla="*/ 136838 h 255264"/>
                  <a:gd name="connsiteX70" fmla="*/ 255260 w 315600"/>
                  <a:gd name="connsiteY70" fmla="*/ 140827 h 255264"/>
                  <a:gd name="connsiteX71" fmla="*/ 254032 w 315600"/>
                  <a:gd name="connsiteY71" fmla="*/ 145122 h 255264"/>
                  <a:gd name="connsiteX72" fmla="*/ 251731 w 315600"/>
                  <a:gd name="connsiteY72" fmla="*/ 149417 h 255264"/>
                  <a:gd name="connsiteX73" fmla="*/ 249583 w 315600"/>
                  <a:gd name="connsiteY73" fmla="*/ 153713 h 255264"/>
                  <a:gd name="connsiteX74" fmla="*/ 249583 w 315600"/>
                  <a:gd name="connsiteY74" fmla="*/ 158315 h 255264"/>
                  <a:gd name="connsiteX75" fmla="*/ 250657 w 315600"/>
                  <a:gd name="connsiteY75" fmla="*/ 163070 h 255264"/>
                  <a:gd name="connsiteX76" fmla="*/ 255413 w 315600"/>
                  <a:gd name="connsiteY76" fmla="*/ 167672 h 255264"/>
                  <a:gd name="connsiteX77" fmla="*/ 249430 w 315600"/>
                  <a:gd name="connsiteY77" fmla="*/ 172427 h 255264"/>
                  <a:gd name="connsiteX78" fmla="*/ 250504 w 315600"/>
                  <a:gd name="connsiteY78" fmla="*/ 177029 h 255264"/>
                  <a:gd name="connsiteX79" fmla="*/ 252191 w 315600"/>
                  <a:gd name="connsiteY79" fmla="*/ 181478 h 255264"/>
                  <a:gd name="connsiteX80" fmla="*/ 252191 w 315600"/>
                  <a:gd name="connsiteY80" fmla="*/ 186234 h 255264"/>
                  <a:gd name="connsiteX81" fmla="*/ 257100 w 315600"/>
                  <a:gd name="connsiteY81" fmla="*/ 189608 h 255264"/>
                  <a:gd name="connsiteX82" fmla="*/ 257100 w 315600"/>
                  <a:gd name="connsiteY82" fmla="*/ 194364 h 255264"/>
                  <a:gd name="connsiteX83" fmla="*/ 259555 w 315600"/>
                  <a:gd name="connsiteY83" fmla="*/ 198199 h 255264"/>
                  <a:gd name="connsiteX84" fmla="*/ 259555 w 315600"/>
                  <a:gd name="connsiteY84" fmla="*/ 203108 h 255264"/>
                  <a:gd name="connsiteX85" fmla="*/ 265384 w 315600"/>
                  <a:gd name="connsiteY85" fmla="*/ 205562 h 255264"/>
                  <a:gd name="connsiteX86" fmla="*/ 266151 w 315600"/>
                  <a:gd name="connsiteY86" fmla="*/ 210318 h 255264"/>
                  <a:gd name="connsiteX87" fmla="*/ 266151 w 315600"/>
                  <a:gd name="connsiteY87" fmla="*/ 214766 h 255264"/>
                  <a:gd name="connsiteX88" fmla="*/ 266151 w 315600"/>
                  <a:gd name="connsiteY88" fmla="*/ 219675 h 255264"/>
                  <a:gd name="connsiteX89" fmla="*/ 266151 w 315600"/>
                  <a:gd name="connsiteY89" fmla="*/ 224124 h 255264"/>
                  <a:gd name="connsiteX90" fmla="*/ 267532 w 315600"/>
                  <a:gd name="connsiteY90" fmla="*/ 228419 h 255264"/>
                  <a:gd name="connsiteX91" fmla="*/ 268605 w 315600"/>
                  <a:gd name="connsiteY91" fmla="*/ 232714 h 255264"/>
                  <a:gd name="connsiteX92" fmla="*/ 274128 w 315600"/>
                  <a:gd name="connsiteY92" fmla="*/ 236703 h 255264"/>
                  <a:gd name="connsiteX93" fmla="*/ 269372 w 315600"/>
                  <a:gd name="connsiteY93" fmla="*/ 241611 h 255264"/>
                  <a:gd name="connsiteX94" fmla="*/ 270446 w 315600"/>
                  <a:gd name="connsiteY94" fmla="*/ 246060 h 255264"/>
                  <a:gd name="connsiteX95" fmla="*/ 271367 w 315600"/>
                  <a:gd name="connsiteY95" fmla="*/ 250662 h 255264"/>
                  <a:gd name="connsiteX96" fmla="*/ 271367 w 315600"/>
                  <a:gd name="connsiteY96" fmla="*/ 255264 h 255264"/>
                  <a:gd name="connsiteX97" fmla="*/ 272901 w 315600"/>
                  <a:gd name="connsiteY97" fmla="*/ 251429 h 255264"/>
                  <a:gd name="connsiteX98" fmla="*/ 272901 w 315600"/>
                  <a:gd name="connsiteY98" fmla="*/ 246213 h 255264"/>
                  <a:gd name="connsiteX99" fmla="*/ 279497 w 315600"/>
                  <a:gd name="connsiteY99" fmla="*/ 246213 h 255264"/>
                  <a:gd name="connsiteX100" fmla="*/ 278576 w 315600"/>
                  <a:gd name="connsiteY100" fmla="*/ 240077 h 255264"/>
                  <a:gd name="connsiteX101" fmla="*/ 284406 w 315600"/>
                  <a:gd name="connsiteY101" fmla="*/ 239157 h 255264"/>
                  <a:gd name="connsiteX102" fmla="*/ 287474 w 315600"/>
                  <a:gd name="connsiteY102" fmla="*/ 235782 h 255264"/>
                  <a:gd name="connsiteX103" fmla="*/ 284559 w 315600"/>
                  <a:gd name="connsiteY103" fmla="*/ 229339 h 255264"/>
                  <a:gd name="connsiteX104" fmla="*/ 291002 w 315600"/>
                  <a:gd name="connsiteY104" fmla="*/ 227038 h 255264"/>
                  <a:gd name="connsiteX105" fmla="*/ 292996 w 315600"/>
                  <a:gd name="connsiteY105" fmla="*/ 222896 h 255264"/>
                  <a:gd name="connsiteX106" fmla="*/ 292229 w 315600"/>
                  <a:gd name="connsiteY106" fmla="*/ 217834 h 255264"/>
                  <a:gd name="connsiteX107" fmla="*/ 292229 w 315600"/>
                  <a:gd name="connsiteY107" fmla="*/ 213079 h 255264"/>
                  <a:gd name="connsiteX108" fmla="*/ 294377 w 315600"/>
                  <a:gd name="connsiteY108" fmla="*/ 209090 h 255264"/>
                  <a:gd name="connsiteX109" fmla="*/ 292996 w 315600"/>
                  <a:gd name="connsiteY109" fmla="*/ 204028 h 255264"/>
                  <a:gd name="connsiteX110" fmla="*/ 295144 w 315600"/>
                  <a:gd name="connsiteY110" fmla="*/ 199886 h 255264"/>
                  <a:gd name="connsiteX111" fmla="*/ 294377 w 315600"/>
                  <a:gd name="connsiteY111" fmla="*/ 194824 h 255264"/>
                  <a:gd name="connsiteX112" fmla="*/ 300360 w 315600"/>
                  <a:gd name="connsiteY112" fmla="*/ 191909 h 255264"/>
                  <a:gd name="connsiteX113" fmla="*/ 300360 w 315600"/>
                  <a:gd name="connsiteY113" fmla="*/ 187001 h 255264"/>
                  <a:gd name="connsiteX114" fmla="*/ 298672 w 315600"/>
                  <a:gd name="connsiteY114" fmla="*/ 181938 h 255264"/>
                  <a:gd name="connsiteX115" fmla="*/ 299439 w 315600"/>
                  <a:gd name="connsiteY115" fmla="*/ 177643 h 255264"/>
                  <a:gd name="connsiteX116" fmla="*/ 303888 w 315600"/>
                  <a:gd name="connsiteY116" fmla="*/ 173961 h 255264"/>
                  <a:gd name="connsiteX117" fmla="*/ 302507 w 315600"/>
                  <a:gd name="connsiteY117" fmla="*/ 169053 h 255264"/>
                  <a:gd name="connsiteX118" fmla="*/ 302507 w 315600"/>
                  <a:gd name="connsiteY118" fmla="*/ 164451 h 255264"/>
                  <a:gd name="connsiteX119" fmla="*/ 306956 w 315600"/>
                  <a:gd name="connsiteY119" fmla="*/ 160616 h 255264"/>
                  <a:gd name="connsiteX120" fmla="*/ 308336 w 315600"/>
                  <a:gd name="connsiteY120" fmla="*/ 156320 h 255264"/>
                  <a:gd name="connsiteX121" fmla="*/ 309563 w 315600"/>
                  <a:gd name="connsiteY121" fmla="*/ 152025 h 255264"/>
                  <a:gd name="connsiteX122" fmla="*/ 305575 w 315600"/>
                  <a:gd name="connsiteY122" fmla="*/ 146656 h 255264"/>
                  <a:gd name="connsiteX123" fmla="*/ 307569 w 315600"/>
                  <a:gd name="connsiteY123" fmla="*/ 142361 h 255264"/>
                  <a:gd name="connsiteX124" fmla="*/ 307569 w 315600"/>
                  <a:gd name="connsiteY124" fmla="*/ 137759 h 255264"/>
                  <a:gd name="connsiteX125" fmla="*/ 313859 w 315600"/>
                  <a:gd name="connsiteY125" fmla="*/ 134537 h 255264"/>
                  <a:gd name="connsiteX126" fmla="*/ 311865 w 315600"/>
                  <a:gd name="connsiteY126" fmla="*/ 129475 h 255264"/>
                  <a:gd name="connsiteX127" fmla="*/ 311865 w 315600"/>
                  <a:gd name="connsiteY127" fmla="*/ 124720 h 255264"/>
                  <a:gd name="connsiteX128" fmla="*/ 315546 w 315600"/>
                  <a:gd name="connsiteY128" fmla="*/ 121191 h 255264"/>
                  <a:gd name="connsiteX129" fmla="*/ 313705 w 315600"/>
                  <a:gd name="connsiteY129" fmla="*/ 116436 h 255264"/>
                  <a:gd name="connsiteX130" fmla="*/ 315393 w 315600"/>
                  <a:gd name="connsiteY130" fmla="*/ 112294 h 255264"/>
                  <a:gd name="connsiteX131" fmla="*/ 313859 w 315600"/>
                  <a:gd name="connsiteY131" fmla="*/ 107999 h 255264"/>
                  <a:gd name="connsiteX132" fmla="*/ 313859 w 315600"/>
                  <a:gd name="connsiteY132" fmla="*/ 103857 h 255264"/>
                  <a:gd name="connsiteX133" fmla="*/ 312325 w 315600"/>
                  <a:gd name="connsiteY133" fmla="*/ 99715 h 255264"/>
                  <a:gd name="connsiteX134" fmla="*/ 313398 w 315600"/>
                  <a:gd name="connsiteY134" fmla="*/ 95267 h 255264"/>
                  <a:gd name="connsiteX135" fmla="*/ 314932 w 315600"/>
                  <a:gd name="connsiteY135" fmla="*/ 90204 h 255264"/>
                  <a:gd name="connsiteX136" fmla="*/ 313245 w 315600"/>
                  <a:gd name="connsiteY136" fmla="*/ 86063 h 255264"/>
                  <a:gd name="connsiteX137" fmla="*/ 310484 w 315600"/>
                  <a:gd name="connsiteY137" fmla="*/ 82381 h 255264"/>
                  <a:gd name="connsiteX138" fmla="*/ 308796 w 315600"/>
                  <a:gd name="connsiteY138" fmla="*/ 78393 h 255264"/>
                  <a:gd name="connsiteX139" fmla="*/ 303121 w 315600"/>
                  <a:gd name="connsiteY139" fmla="*/ 76552 h 255264"/>
                  <a:gd name="connsiteX140" fmla="*/ 305882 w 315600"/>
                  <a:gd name="connsiteY140" fmla="*/ 69802 h 255264"/>
                  <a:gd name="connsiteX141" fmla="*/ 301280 w 315600"/>
                  <a:gd name="connsiteY141" fmla="*/ 67501 h 255264"/>
                  <a:gd name="connsiteX142" fmla="*/ 297905 w 315600"/>
                  <a:gd name="connsiteY142" fmla="*/ 64740 h 255264"/>
                  <a:gd name="connsiteX143" fmla="*/ 293456 w 315600"/>
                  <a:gd name="connsiteY143" fmla="*/ 62592 h 255264"/>
                  <a:gd name="connsiteX144" fmla="*/ 293456 w 315600"/>
                  <a:gd name="connsiteY144" fmla="*/ 56763 h 255264"/>
                  <a:gd name="connsiteX145" fmla="*/ 292076 w 315600"/>
                  <a:gd name="connsiteY145" fmla="*/ 52008 h 255264"/>
                  <a:gd name="connsiteX146" fmla="*/ 287013 w 315600"/>
                  <a:gd name="connsiteY146" fmla="*/ 50474 h 255264"/>
                  <a:gd name="connsiteX147" fmla="*/ 282411 w 315600"/>
                  <a:gd name="connsiteY147" fmla="*/ 48479 h 255264"/>
                  <a:gd name="connsiteX148" fmla="*/ 281491 w 315600"/>
                  <a:gd name="connsiteY148" fmla="*/ 43110 h 255264"/>
                  <a:gd name="connsiteX149" fmla="*/ 278116 w 315600"/>
                  <a:gd name="connsiteY149" fmla="*/ 39889 h 255264"/>
                  <a:gd name="connsiteX150" fmla="*/ 273207 w 315600"/>
                  <a:gd name="connsiteY150" fmla="*/ 38662 h 255264"/>
                  <a:gd name="connsiteX151" fmla="*/ 269526 w 315600"/>
                  <a:gd name="connsiteY151" fmla="*/ 36054 h 255264"/>
                  <a:gd name="connsiteX152" fmla="*/ 265997 w 315600"/>
                  <a:gd name="connsiteY152" fmla="*/ 33139 h 255264"/>
                  <a:gd name="connsiteX153" fmla="*/ 261549 w 315600"/>
                  <a:gd name="connsiteY153" fmla="*/ 31605 h 255264"/>
                  <a:gd name="connsiteX154" fmla="*/ 260322 w 315600"/>
                  <a:gd name="connsiteY154" fmla="*/ 25623 h 255264"/>
                  <a:gd name="connsiteX155" fmla="*/ 254799 w 315600"/>
                  <a:gd name="connsiteY155" fmla="*/ 25623 h 255264"/>
                  <a:gd name="connsiteX156" fmla="*/ 251425 w 315600"/>
                  <a:gd name="connsiteY156" fmla="*/ 22401 h 255264"/>
                  <a:gd name="connsiteX157" fmla="*/ 246516 w 315600"/>
                  <a:gd name="connsiteY157" fmla="*/ 22401 h 255264"/>
                  <a:gd name="connsiteX158" fmla="*/ 243141 w 315600"/>
                  <a:gd name="connsiteY158" fmla="*/ 19180 h 255264"/>
                  <a:gd name="connsiteX159" fmla="*/ 238846 w 315600"/>
                  <a:gd name="connsiteY159" fmla="*/ 18106 h 255264"/>
                  <a:gd name="connsiteX160" fmla="*/ 236391 w 315600"/>
                  <a:gd name="connsiteY160" fmla="*/ 12277 h 255264"/>
                  <a:gd name="connsiteX161" fmla="*/ 231176 w 315600"/>
                  <a:gd name="connsiteY161" fmla="*/ 12277 h 255264"/>
                  <a:gd name="connsiteX162" fmla="*/ 228107 w 315600"/>
                  <a:gd name="connsiteY162" fmla="*/ 7675 h 255264"/>
                  <a:gd name="connsiteX163" fmla="*/ 222125 w 315600"/>
                  <a:gd name="connsiteY163" fmla="*/ 11970 h 255264"/>
                  <a:gd name="connsiteX164" fmla="*/ 218290 w 315600"/>
                  <a:gd name="connsiteY164" fmla="*/ 8902 h 255264"/>
                  <a:gd name="connsiteX165" fmla="*/ 214608 w 315600"/>
                  <a:gd name="connsiteY165" fmla="*/ 5220 h 255264"/>
                  <a:gd name="connsiteX166" fmla="*/ 209546 w 315600"/>
                  <a:gd name="connsiteY166" fmla="*/ 6908 h 255264"/>
                  <a:gd name="connsiteX167" fmla="*/ 205711 w 315600"/>
                  <a:gd name="connsiteY167" fmla="*/ 2612 h 255264"/>
                  <a:gd name="connsiteX168" fmla="*/ 200342 w 315600"/>
                  <a:gd name="connsiteY168" fmla="*/ 6908 h 255264"/>
                  <a:gd name="connsiteX169" fmla="*/ 196200 w 315600"/>
                  <a:gd name="connsiteY169" fmla="*/ 4760 h 255264"/>
                  <a:gd name="connsiteX170" fmla="*/ 191905 w 315600"/>
                  <a:gd name="connsiteY170" fmla="*/ 2459 h 255264"/>
                  <a:gd name="connsiteX171" fmla="*/ 187763 w 315600"/>
                  <a:gd name="connsiteY171" fmla="*/ 5 h 255264"/>
                  <a:gd name="connsiteX172" fmla="*/ 183007 w 315600"/>
                  <a:gd name="connsiteY172" fmla="*/ 3379 h 255264"/>
                  <a:gd name="connsiteX173" fmla="*/ 178559 w 315600"/>
                  <a:gd name="connsiteY173" fmla="*/ 1385 h 255264"/>
                  <a:gd name="connsiteX174" fmla="*/ 174110 w 315600"/>
                  <a:gd name="connsiteY174" fmla="*/ 1385 h 255264"/>
                  <a:gd name="connsiteX175" fmla="*/ 169662 w 315600"/>
                  <a:gd name="connsiteY175" fmla="*/ 1385 h 255264"/>
                  <a:gd name="connsiteX176" fmla="*/ 165060 w 315600"/>
                  <a:gd name="connsiteY176" fmla="*/ 1385 h 255264"/>
                  <a:gd name="connsiteX177" fmla="*/ 160611 w 315600"/>
                  <a:gd name="connsiteY177" fmla="*/ 2612 h 255264"/>
                  <a:gd name="connsiteX178" fmla="*/ 156009 w 315600"/>
                  <a:gd name="connsiteY178" fmla="*/ 925 h 255264"/>
                  <a:gd name="connsiteX179" fmla="*/ 151867 w 315600"/>
                  <a:gd name="connsiteY179" fmla="*/ 5374 h 255264"/>
                  <a:gd name="connsiteX180" fmla="*/ 146959 w 315600"/>
                  <a:gd name="connsiteY180" fmla="*/ 1232 h 255264"/>
                  <a:gd name="connsiteX181" fmla="*/ 142663 w 315600"/>
                  <a:gd name="connsiteY181" fmla="*/ 3686 h 255264"/>
                  <a:gd name="connsiteX182" fmla="*/ 138215 w 315600"/>
                  <a:gd name="connsiteY182" fmla="*/ 3686 h 255264"/>
                  <a:gd name="connsiteX183" fmla="*/ 133459 w 315600"/>
                  <a:gd name="connsiteY183" fmla="*/ 3686 h 255264"/>
                  <a:gd name="connsiteX184" fmla="*/ 129777 w 315600"/>
                  <a:gd name="connsiteY184" fmla="*/ 8442 h 255264"/>
                  <a:gd name="connsiteX185" fmla="*/ 125175 w 315600"/>
                  <a:gd name="connsiteY185" fmla="*/ 8442 h 255264"/>
                  <a:gd name="connsiteX186" fmla="*/ 120727 w 315600"/>
                  <a:gd name="connsiteY186" fmla="*/ 9516 h 255264"/>
                  <a:gd name="connsiteX187" fmla="*/ 115665 w 315600"/>
                  <a:gd name="connsiteY187" fmla="*/ 7675 h 255264"/>
                  <a:gd name="connsiteX188" fmla="*/ 112596 w 315600"/>
                  <a:gd name="connsiteY188" fmla="*/ 13351 h 255264"/>
                  <a:gd name="connsiteX189" fmla="*/ 107074 w 315600"/>
                  <a:gd name="connsiteY189" fmla="*/ 10896 h 255264"/>
                  <a:gd name="connsiteX190" fmla="*/ 103546 w 315600"/>
                  <a:gd name="connsiteY190" fmla="*/ 14578 h 255264"/>
                  <a:gd name="connsiteX191" fmla="*/ 99404 w 315600"/>
                  <a:gd name="connsiteY191" fmla="*/ 16112 h 255264"/>
                  <a:gd name="connsiteX192" fmla="*/ 95262 w 315600"/>
                  <a:gd name="connsiteY192" fmla="*/ 17646 h 255264"/>
                  <a:gd name="connsiteX193" fmla="*/ 91734 w 315600"/>
                  <a:gd name="connsiteY193" fmla="*/ 20867 h 255264"/>
                  <a:gd name="connsiteX194" fmla="*/ 88052 w 315600"/>
                  <a:gd name="connsiteY194" fmla="*/ 23322 h 255264"/>
                  <a:gd name="connsiteX195" fmla="*/ 81916 w 315600"/>
                  <a:gd name="connsiteY195" fmla="*/ 21327 h 255264"/>
                  <a:gd name="connsiteX196" fmla="*/ 79462 w 315600"/>
                  <a:gd name="connsiteY196" fmla="*/ 26083 h 255264"/>
                  <a:gd name="connsiteX197" fmla="*/ 75934 w 315600"/>
                  <a:gd name="connsiteY197" fmla="*/ 28844 h 255264"/>
                  <a:gd name="connsiteX198" fmla="*/ 70104 w 315600"/>
                  <a:gd name="connsiteY198" fmla="*/ 27924 h 255264"/>
                  <a:gd name="connsiteX199" fmla="*/ 69184 w 315600"/>
                  <a:gd name="connsiteY199" fmla="*/ 35133 h 255264"/>
                  <a:gd name="connsiteX200" fmla="*/ 63048 w 315600"/>
                  <a:gd name="connsiteY200" fmla="*/ 33446 h 255264"/>
                  <a:gd name="connsiteX201" fmla="*/ 60440 w 315600"/>
                  <a:gd name="connsiteY201" fmla="*/ 38048 h 255264"/>
                  <a:gd name="connsiteX202" fmla="*/ 54918 w 315600"/>
                  <a:gd name="connsiteY202" fmla="*/ 38048 h 255264"/>
                  <a:gd name="connsiteX203" fmla="*/ 50929 w 315600"/>
                  <a:gd name="connsiteY203" fmla="*/ 40042 h 255264"/>
                  <a:gd name="connsiteX204" fmla="*/ 48321 w 315600"/>
                  <a:gd name="connsiteY204" fmla="*/ 44644 h 255264"/>
                  <a:gd name="connsiteX205" fmla="*/ 43719 w 315600"/>
                  <a:gd name="connsiteY205" fmla="*/ 45718 h 255264"/>
                  <a:gd name="connsiteX206" fmla="*/ 40345 w 315600"/>
                  <a:gd name="connsiteY206" fmla="*/ 48786 h 255264"/>
                  <a:gd name="connsiteX207" fmla="*/ 34822 w 315600"/>
                  <a:gd name="connsiteY207" fmla="*/ 48786 h 255264"/>
                  <a:gd name="connsiteX208" fmla="*/ 32675 w 315600"/>
                  <a:gd name="connsiteY208" fmla="*/ 53542 h 255264"/>
                  <a:gd name="connsiteX209" fmla="*/ 29146 w 315600"/>
                  <a:gd name="connsiteY209" fmla="*/ 56456 h 255264"/>
                  <a:gd name="connsiteX210" fmla="*/ 27152 w 315600"/>
                  <a:gd name="connsiteY210" fmla="*/ 61058 h 255264"/>
                  <a:gd name="connsiteX211" fmla="*/ 21323 w 315600"/>
                  <a:gd name="connsiteY211" fmla="*/ 61058 h 255264"/>
                  <a:gd name="connsiteX212" fmla="*/ 20096 w 315600"/>
                  <a:gd name="connsiteY212" fmla="*/ 66274 h 255264"/>
                  <a:gd name="connsiteX213" fmla="*/ 15187 w 315600"/>
                  <a:gd name="connsiteY213" fmla="*/ 68115 h 255264"/>
                  <a:gd name="connsiteX214" fmla="*/ 11198 w 315600"/>
                  <a:gd name="connsiteY214" fmla="*/ 71029 h 255264"/>
                  <a:gd name="connsiteX215" fmla="*/ 10125 w 315600"/>
                  <a:gd name="connsiteY215" fmla="*/ 75785 h 255264"/>
                  <a:gd name="connsiteX216" fmla="*/ 12272 w 315600"/>
                  <a:gd name="connsiteY216" fmla="*/ 81307 h 255264"/>
                  <a:gd name="connsiteX217" fmla="*/ 6596 w 315600"/>
                  <a:gd name="connsiteY217" fmla="*/ 84529 h 255264"/>
                  <a:gd name="connsiteX218" fmla="*/ 7670 w 315600"/>
                  <a:gd name="connsiteY218" fmla="*/ 89284 h 255264"/>
                  <a:gd name="connsiteX219" fmla="*/ 6443 w 315600"/>
                  <a:gd name="connsiteY219" fmla="*/ 93579 h 255264"/>
                  <a:gd name="connsiteX220" fmla="*/ 6443 w 315600"/>
                  <a:gd name="connsiteY220" fmla="*/ 98181 h 255264"/>
                  <a:gd name="connsiteX221" fmla="*/ 8898 w 315600"/>
                  <a:gd name="connsiteY221" fmla="*/ 102783 h 255264"/>
                  <a:gd name="connsiteX222" fmla="*/ 5983 w 315600"/>
                  <a:gd name="connsiteY222" fmla="*/ 107079 h 255264"/>
                  <a:gd name="connsiteX223" fmla="*/ 2761 w 315600"/>
                  <a:gd name="connsiteY223" fmla="*/ 111067 h 255264"/>
                  <a:gd name="connsiteX224" fmla="*/ 4602 w 315600"/>
                  <a:gd name="connsiteY224" fmla="*/ 115976 h 255264"/>
                  <a:gd name="connsiteX225" fmla="*/ 3375 w 315600"/>
                  <a:gd name="connsiteY225" fmla="*/ 120425 h 255264"/>
                  <a:gd name="connsiteX226" fmla="*/ 5829 w 315600"/>
                  <a:gd name="connsiteY226" fmla="*/ 125180 h 255264"/>
                  <a:gd name="connsiteX227" fmla="*/ 4755 w 315600"/>
                  <a:gd name="connsiteY227" fmla="*/ 129782 h 255264"/>
                  <a:gd name="connsiteX228" fmla="*/ 4755 w 315600"/>
                  <a:gd name="connsiteY228" fmla="*/ 134231 h 255264"/>
                  <a:gd name="connsiteX229" fmla="*/ 3221 w 315600"/>
                  <a:gd name="connsiteY229" fmla="*/ 138679 h 255264"/>
                  <a:gd name="connsiteX230" fmla="*/ 767 w 315600"/>
                  <a:gd name="connsiteY230" fmla="*/ 143128 h 255264"/>
                  <a:gd name="connsiteX231" fmla="*/ 5369 w 315600"/>
                  <a:gd name="connsiteY231" fmla="*/ 147883 h 255264"/>
                  <a:gd name="connsiteX232" fmla="*/ 767 w 315600"/>
                  <a:gd name="connsiteY232" fmla="*/ 152332 h 255264"/>
                  <a:gd name="connsiteX233" fmla="*/ 4909 w 315600"/>
                  <a:gd name="connsiteY233" fmla="*/ 156934 h 255264"/>
                  <a:gd name="connsiteX234" fmla="*/ 0 w 315600"/>
                  <a:gd name="connsiteY234" fmla="*/ 161536 h 255264"/>
                  <a:gd name="connsiteX235" fmla="*/ 5062 w 315600"/>
                  <a:gd name="connsiteY235" fmla="*/ 165985 h 255264"/>
                  <a:gd name="connsiteX236" fmla="*/ 5062 w 315600"/>
                  <a:gd name="connsiteY236" fmla="*/ 170280 h 255264"/>
                  <a:gd name="connsiteX237" fmla="*/ 2761 w 315600"/>
                  <a:gd name="connsiteY237" fmla="*/ 175035 h 255264"/>
                  <a:gd name="connsiteX238" fmla="*/ 7670 w 315600"/>
                  <a:gd name="connsiteY238" fmla="*/ 178870 h 255264"/>
                  <a:gd name="connsiteX239" fmla="*/ 3681 w 315600"/>
                  <a:gd name="connsiteY239" fmla="*/ 184393 h 255264"/>
                  <a:gd name="connsiteX240" fmla="*/ 4602 w 315600"/>
                  <a:gd name="connsiteY240" fmla="*/ 188995 h 255264"/>
                  <a:gd name="connsiteX241" fmla="*/ 7056 w 315600"/>
                  <a:gd name="connsiteY241" fmla="*/ 192983 h 255264"/>
                  <a:gd name="connsiteX242" fmla="*/ 7977 w 315600"/>
                  <a:gd name="connsiteY242" fmla="*/ 197585 h 255264"/>
                  <a:gd name="connsiteX243" fmla="*/ 12425 w 315600"/>
                  <a:gd name="connsiteY243" fmla="*/ 200653 h 255264"/>
                  <a:gd name="connsiteX244" fmla="*/ 13499 w 315600"/>
                  <a:gd name="connsiteY244" fmla="*/ 205102 h 255264"/>
                  <a:gd name="connsiteX245" fmla="*/ 13499 w 315600"/>
                  <a:gd name="connsiteY245" fmla="*/ 210011 h 255264"/>
                  <a:gd name="connsiteX246" fmla="*/ 17948 w 315600"/>
                  <a:gd name="connsiteY246" fmla="*/ 212772 h 255264"/>
                  <a:gd name="connsiteX247" fmla="*/ 21936 w 315600"/>
                  <a:gd name="connsiteY247" fmla="*/ 215380 h 255264"/>
                  <a:gd name="connsiteX248" fmla="*/ 24238 w 315600"/>
                  <a:gd name="connsiteY248" fmla="*/ 219061 h 255264"/>
                  <a:gd name="connsiteX249" fmla="*/ 25771 w 315600"/>
                  <a:gd name="connsiteY249" fmla="*/ 223357 h 255264"/>
                  <a:gd name="connsiteX250" fmla="*/ 27919 w 315600"/>
                  <a:gd name="connsiteY250" fmla="*/ 227498 h 255264"/>
                  <a:gd name="connsiteX251" fmla="*/ 31601 w 315600"/>
                  <a:gd name="connsiteY251" fmla="*/ 230106 h 255264"/>
                  <a:gd name="connsiteX252" fmla="*/ 35589 w 315600"/>
                  <a:gd name="connsiteY252" fmla="*/ 232561 h 255264"/>
                  <a:gd name="connsiteX253" fmla="*/ 35589 w 315600"/>
                  <a:gd name="connsiteY253" fmla="*/ 238543 h 255264"/>
                  <a:gd name="connsiteX254" fmla="*/ 39118 w 315600"/>
                  <a:gd name="connsiteY254" fmla="*/ 241305 h 255264"/>
                  <a:gd name="connsiteX255" fmla="*/ 42185 w 315600"/>
                  <a:gd name="connsiteY255" fmla="*/ 244526 h 255264"/>
                  <a:gd name="connsiteX256" fmla="*/ 47248 w 315600"/>
                  <a:gd name="connsiteY256" fmla="*/ 246980 h 255264"/>
                  <a:gd name="connsiteX257" fmla="*/ 46327 w 315600"/>
                  <a:gd name="connsiteY257" fmla="*/ 250355 h 255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315600" h="255264">
                    <a:moveTo>
                      <a:pt x="46327" y="250355"/>
                    </a:moveTo>
                    <a:cubicBezTo>
                      <a:pt x="46664" y="248886"/>
                      <a:pt x="46910" y="247401"/>
                      <a:pt x="47094" y="245907"/>
                    </a:cubicBezTo>
                    <a:cubicBezTo>
                      <a:pt x="47094" y="244526"/>
                      <a:pt x="50316" y="243759"/>
                      <a:pt x="50623" y="242225"/>
                    </a:cubicBezTo>
                    <a:cubicBezTo>
                      <a:pt x="50929" y="240691"/>
                      <a:pt x="46941" y="238083"/>
                      <a:pt x="47401" y="236703"/>
                    </a:cubicBezTo>
                    <a:cubicBezTo>
                      <a:pt x="47861" y="235322"/>
                      <a:pt x="49242" y="234095"/>
                      <a:pt x="49702" y="232714"/>
                    </a:cubicBezTo>
                    <a:cubicBezTo>
                      <a:pt x="50162" y="231333"/>
                      <a:pt x="53997" y="230873"/>
                      <a:pt x="54458" y="229493"/>
                    </a:cubicBezTo>
                    <a:cubicBezTo>
                      <a:pt x="54918" y="228112"/>
                      <a:pt x="53537" y="226118"/>
                      <a:pt x="54458" y="224584"/>
                    </a:cubicBezTo>
                    <a:cubicBezTo>
                      <a:pt x="55378" y="223050"/>
                      <a:pt x="56605" y="222283"/>
                      <a:pt x="57065" y="220749"/>
                    </a:cubicBezTo>
                    <a:cubicBezTo>
                      <a:pt x="57525" y="219215"/>
                      <a:pt x="57065" y="217681"/>
                      <a:pt x="57065" y="216300"/>
                    </a:cubicBezTo>
                    <a:cubicBezTo>
                      <a:pt x="57065" y="214920"/>
                      <a:pt x="57065" y="212925"/>
                      <a:pt x="57065" y="211545"/>
                    </a:cubicBezTo>
                    <a:cubicBezTo>
                      <a:pt x="57065" y="210164"/>
                      <a:pt x="58139" y="208784"/>
                      <a:pt x="58753" y="207403"/>
                    </a:cubicBezTo>
                    <a:cubicBezTo>
                      <a:pt x="59366" y="206022"/>
                      <a:pt x="61514" y="205102"/>
                      <a:pt x="61974" y="203721"/>
                    </a:cubicBezTo>
                    <a:cubicBezTo>
                      <a:pt x="62434" y="202341"/>
                      <a:pt x="61974" y="200653"/>
                      <a:pt x="62895" y="199273"/>
                    </a:cubicBezTo>
                    <a:cubicBezTo>
                      <a:pt x="63815" y="197892"/>
                      <a:pt x="62895" y="196051"/>
                      <a:pt x="62895" y="194671"/>
                    </a:cubicBezTo>
                    <a:cubicBezTo>
                      <a:pt x="62895" y="193290"/>
                      <a:pt x="62895" y="191603"/>
                      <a:pt x="62895" y="190069"/>
                    </a:cubicBezTo>
                    <a:cubicBezTo>
                      <a:pt x="62895" y="188535"/>
                      <a:pt x="61360" y="186540"/>
                      <a:pt x="61821" y="185160"/>
                    </a:cubicBezTo>
                    <a:cubicBezTo>
                      <a:pt x="62281" y="183779"/>
                      <a:pt x="62895" y="182245"/>
                      <a:pt x="63355" y="180865"/>
                    </a:cubicBezTo>
                    <a:cubicBezTo>
                      <a:pt x="63815" y="179484"/>
                      <a:pt x="66576" y="178564"/>
                      <a:pt x="66883" y="177183"/>
                    </a:cubicBezTo>
                    <a:cubicBezTo>
                      <a:pt x="67190" y="175802"/>
                      <a:pt x="65195" y="173655"/>
                      <a:pt x="65656" y="172274"/>
                    </a:cubicBezTo>
                    <a:cubicBezTo>
                      <a:pt x="66116" y="170893"/>
                      <a:pt x="69798" y="169973"/>
                      <a:pt x="70104" y="168592"/>
                    </a:cubicBezTo>
                    <a:cubicBezTo>
                      <a:pt x="70411" y="167212"/>
                      <a:pt x="69337" y="165371"/>
                      <a:pt x="70104" y="163837"/>
                    </a:cubicBezTo>
                    <a:cubicBezTo>
                      <a:pt x="70871" y="162303"/>
                      <a:pt x="71025" y="160922"/>
                      <a:pt x="71178" y="159388"/>
                    </a:cubicBezTo>
                    <a:cubicBezTo>
                      <a:pt x="71331" y="157854"/>
                      <a:pt x="71178" y="156320"/>
                      <a:pt x="71178" y="154786"/>
                    </a:cubicBezTo>
                    <a:cubicBezTo>
                      <a:pt x="71178" y="153252"/>
                      <a:pt x="72866" y="151872"/>
                      <a:pt x="72866" y="150491"/>
                    </a:cubicBezTo>
                    <a:cubicBezTo>
                      <a:pt x="72866" y="149110"/>
                      <a:pt x="72866" y="147423"/>
                      <a:pt x="72866" y="145889"/>
                    </a:cubicBezTo>
                    <a:cubicBezTo>
                      <a:pt x="72866" y="144355"/>
                      <a:pt x="74246" y="142821"/>
                      <a:pt x="74093" y="141287"/>
                    </a:cubicBezTo>
                    <a:cubicBezTo>
                      <a:pt x="73939" y="139753"/>
                      <a:pt x="71025" y="138526"/>
                      <a:pt x="70871" y="136992"/>
                    </a:cubicBezTo>
                    <a:cubicBezTo>
                      <a:pt x="70657" y="135289"/>
                      <a:pt x="70350" y="133600"/>
                      <a:pt x="69951" y="131930"/>
                    </a:cubicBezTo>
                    <a:cubicBezTo>
                      <a:pt x="70871" y="131930"/>
                      <a:pt x="73479" y="131930"/>
                      <a:pt x="75166" y="133003"/>
                    </a:cubicBezTo>
                    <a:cubicBezTo>
                      <a:pt x="76455" y="133579"/>
                      <a:pt x="77790" y="134040"/>
                      <a:pt x="79155" y="134384"/>
                    </a:cubicBezTo>
                    <a:cubicBezTo>
                      <a:pt x="80536" y="134384"/>
                      <a:pt x="82223" y="133310"/>
                      <a:pt x="83757" y="133617"/>
                    </a:cubicBezTo>
                    <a:cubicBezTo>
                      <a:pt x="85291" y="133924"/>
                      <a:pt x="85905" y="136838"/>
                      <a:pt x="87439" y="137145"/>
                    </a:cubicBezTo>
                    <a:cubicBezTo>
                      <a:pt x="88973" y="137452"/>
                      <a:pt x="89893" y="139906"/>
                      <a:pt x="91274" y="140213"/>
                    </a:cubicBezTo>
                    <a:cubicBezTo>
                      <a:pt x="92654" y="140520"/>
                      <a:pt x="94649" y="137759"/>
                      <a:pt x="96029" y="137912"/>
                    </a:cubicBezTo>
                    <a:cubicBezTo>
                      <a:pt x="97410" y="138066"/>
                      <a:pt x="99097" y="137912"/>
                      <a:pt x="100631" y="137912"/>
                    </a:cubicBezTo>
                    <a:cubicBezTo>
                      <a:pt x="102165" y="137912"/>
                      <a:pt x="103239" y="138833"/>
                      <a:pt x="104773" y="139139"/>
                    </a:cubicBezTo>
                    <a:lnTo>
                      <a:pt x="109068" y="139139"/>
                    </a:lnTo>
                    <a:lnTo>
                      <a:pt x="113210" y="140060"/>
                    </a:lnTo>
                    <a:cubicBezTo>
                      <a:pt x="114744" y="140060"/>
                      <a:pt x="115971" y="143128"/>
                      <a:pt x="117505" y="143128"/>
                    </a:cubicBezTo>
                    <a:cubicBezTo>
                      <a:pt x="119039" y="143128"/>
                      <a:pt x="120574" y="138833"/>
                      <a:pt x="121954" y="138833"/>
                    </a:cubicBezTo>
                    <a:cubicBezTo>
                      <a:pt x="123335" y="138833"/>
                      <a:pt x="125022" y="144048"/>
                      <a:pt x="126402" y="144048"/>
                    </a:cubicBezTo>
                    <a:cubicBezTo>
                      <a:pt x="127783" y="144048"/>
                      <a:pt x="129471" y="142821"/>
                      <a:pt x="130698" y="142668"/>
                    </a:cubicBezTo>
                    <a:cubicBezTo>
                      <a:pt x="131925" y="142514"/>
                      <a:pt x="133459" y="140060"/>
                      <a:pt x="135146" y="140060"/>
                    </a:cubicBezTo>
                    <a:cubicBezTo>
                      <a:pt x="136834" y="140060"/>
                      <a:pt x="138061" y="138066"/>
                      <a:pt x="139595" y="138066"/>
                    </a:cubicBezTo>
                    <a:cubicBezTo>
                      <a:pt x="141129" y="138066"/>
                      <a:pt x="142356" y="143741"/>
                      <a:pt x="144044" y="143741"/>
                    </a:cubicBezTo>
                    <a:cubicBezTo>
                      <a:pt x="145731" y="143741"/>
                      <a:pt x="146805" y="143741"/>
                      <a:pt x="148492" y="143741"/>
                    </a:cubicBezTo>
                    <a:cubicBezTo>
                      <a:pt x="150180" y="143741"/>
                      <a:pt x="151560" y="141594"/>
                      <a:pt x="152941" y="141594"/>
                    </a:cubicBezTo>
                    <a:cubicBezTo>
                      <a:pt x="154321" y="141594"/>
                      <a:pt x="155856" y="143588"/>
                      <a:pt x="157390" y="143741"/>
                    </a:cubicBezTo>
                    <a:cubicBezTo>
                      <a:pt x="158924" y="143895"/>
                      <a:pt x="160457" y="140980"/>
                      <a:pt x="161992" y="140980"/>
                    </a:cubicBezTo>
                    <a:cubicBezTo>
                      <a:pt x="163526" y="140980"/>
                      <a:pt x="164753" y="144662"/>
                      <a:pt x="166287" y="144815"/>
                    </a:cubicBezTo>
                    <a:cubicBezTo>
                      <a:pt x="167821" y="144969"/>
                      <a:pt x="169355" y="142974"/>
                      <a:pt x="170889" y="143128"/>
                    </a:cubicBezTo>
                    <a:cubicBezTo>
                      <a:pt x="172423" y="143281"/>
                      <a:pt x="173957" y="140980"/>
                      <a:pt x="175491" y="140980"/>
                    </a:cubicBezTo>
                    <a:cubicBezTo>
                      <a:pt x="177025" y="140980"/>
                      <a:pt x="178406" y="143281"/>
                      <a:pt x="179940" y="143435"/>
                    </a:cubicBezTo>
                    <a:lnTo>
                      <a:pt x="184388" y="143435"/>
                    </a:lnTo>
                    <a:cubicBezTo>
                      <a:pt x="185876" y="143510"/>
                      <a:pt x="187349" y="143510"/>
                      <a:pt x="188837" y="143435"/>
                    </a:cubicBezTo>
                    <a:cubicBezTo>
                      <a:pt x="190371" y="143435"/>
                      <a:pt x="191905" y="142054"/>
                      <a:pt x="193439" y="142054"/>
                    </a:cubicBezTo>
                    <a:cubicBezTo>
                      <a:pt x="194973" y="142054"/>
                      <a:pt x="196354" y="142974"/>
                      <a:pt x="197887" y="142974"/>
                    </a:cubicBezTo>
                    <a:cubicBezTo>
                      <a:pt x="199421" y="142974"/>
                      <a:pt x="200956" y="144662"/>
                      <a:pt x="202490" y="144662"/>
                    </a:cubicBezTo>
                    <a:lnTo>
                      <a:pt x="206938" y="144662"/>
                    </a:lnTo>
                    <a:cubicBezTo>
                      <a:pt x="208472" y="144662"/>
                      <a:pt x="210006" y="141287"/>
                      <a:pt x="211387" y="141287"/>
                    </a:cubicBezTo>
                    <a:cubicBezTo>
                      <a:pt x="212767" y="141287"/>
                      <a:pt x="214608" y="143435"/>
                      <a:pt x="215989" y="143435"/>
                    </a:cubicBezTo>
                    <a:cubicBezTo>
                      <a:pt x="217370" y="143435"/>
                      <a:pt x="218903" y="139753"/>
                      <a:pt x="220437" y="139600"/>
                    </a:cubicBezTo>
                    <a:cubicBezTo>
                      <a:pt x="221971" y="139446"/>
                      <a:pt x="223506" y="143128"/>
                      <a:pt x="225040" y="142974"/>
                    </a:cubicBezTo>
                    <a:cubicBezTo>
                      <a:pt x="226573" y="142821"/>
                      <a:pt x="227801" y="139293"/>
                      <a:pt x="229181" y="139293"/>
                    </a:cubicBezTo>
                    <a:cubicBezTo>
                      <a:pt x="230562" y="139293"/>
                      <a:pt x="232710" y="143588"/>
                      <a:pt x="234243" y="143435"/>
                    </a:cubicBezTo>
                    <a:lnTo>
                      <a:pt x="238846" y="143435"/>
                    </a:lnTo>
                    <a:cubicBezTo>
                      <a:pt x="240380" y="143435"/>
                      <a:pt x="241760" y="142361"/>
                      <a:pt x="243294" y="142054"/>
                    </a:cubicBezTo>
                    <a:cubicBezTo>
                      <a:pt x="244828" y="141747"/>
                      <a:pt x="245902" y="139600"/>
                      <a:pt x="247282" y="139139"/>
                    </a:cubicBezTo>
                    <a:cubicBezTo>
                      <a:pt x="248663" y="138679"/>
                      <a:pt x="251271" y="141440"/>
                      <a:pt x="252652" y="140980"/>
                    </a:cubicBezTo>
                    <a:cubicBezTo>
                      <a:pt x="254032" y="140520"/>
                      <a:pt x="253879" y="137452"/>
                      <a:pt x="255260" y="136838"/>
                    </a:cubicBezTo>
                    <a:cubicBezTo>
                      <a:pt x="255183" y="138167"/>
                      <a:pt x="255183" y="139498"/>
                      <a:pt x="255260" y="140827"/>
                    </a:cubicBezTo>
                    <a:cubicBezTo>
                      <a:pt x="255260" y="142361"/>
                      <a:pt x="254339" y="143741"/>
                      <a:pt x="254032" y="145122"/>
                    </a:cubicBezTo>
                    <a:cubicBezTo>
                      <a:pt x="253726" y="146503"/>
                      <a:pt x="251885" y="147883"/>
                      <a:pt x="251731" y="149417"/>
                    </a:cubicBezTo>
                    <a:cubicBezTo>
                      <a:pt x="251578" y="150951"/>
                      <a:pt x="249737" y="152332"/>
                      <a:pt x="249583" y="153713"/>
                    </a:cubicBezTo>
                    <a:cubicBezTo>
                      <a:pt x="249430" y="155093"/>
                      <a:pt x="249583" y="156934"/>
                      <a:pt x="249583" y="158315"/>
                    </a:cubicBezTo>
                    <a:cubicBezTo>
                      <a:pt x="249583" y="159695"/>
                      <a:pt x="250657" y="161689"/>
                      <a:pt x="250657" y="163070"/>
                    </a:cubicBezTo>
                    <a:cubicBezTo>
                      <a:pt x="250657" y="164451"/>
                      <a:pt x="255413" y="166138"/>
                      <a:pt x="255413" y="167672"/>
                    </a:cubicBezTo>
                    <a:cubicBezTo>
                      <a:pt x="255413" y="169206"/>
                      <a:pt x="249430" y="170893"/>
                      <a:pt x="249430" y="172427"/>
                    </a:cubicBezTo>
                    <a:cubicBezTo>
                      <a:pt x="249430" y="173961"/>
                      <a:pt x="250351" y="175495"/>
                      <a:pt x="250504" y="177029"/>
                    </a:cubicBezTo>
                    <a:cubicBezTo>
                      <a:pt x="250657" y="178564"/>
                      <a:pt x="252038" y="179944"/>
                      <a:pt x="252191" y="181478"/>
                    </a:cubicBezTo>
                    <a:cubicBezTo>
                      <a:pt x="252345" y="183012"/>
                      <a:pt x="251425" y="184853"/>
                      <a:pt x="252191" y="186234"/>
                    </a:cubicBezTo>
                    <a:cubicBezTo>
                      <a:pt x="252958" y="187614"/>
                      <a:pt x="256640" y="188228"/>
                      <a:pt x="257100" y="189608"/>
                    </a:cubicBezTo>
                    <a:cubicBezTo>
                      <a:pt x="257561" y="190989"/>
                      <a:pt x="257100" y="193290"/>
                      <a:pt x="257100" y="194364"/>
                    </a:cubicBezTo>
                    <a:cubicBezTo>
                      <a:pt x="257100" y="195438"/>
                      <a:pt x="258788" y="196665"/>
                      <a:pt x="259555" y="198199"/>
                    </a:cubicBezTo>
                    <a:cubicBezTo>
                      <a:pt x="260322" y="199733"/>
                      <a:pt x="258788" y="201727"/>
                      <a:pt x="259555" y="203108"/>
                    </a:cubicBezTo>
                    <a:cubicBezTo>
                      <a:pt x="260322" y="204488"/>
                      <a:pt x="264924" y="204181"/>
                      <a:pt x="265384" y="205562"/>
                    </a:cubicBezTo>
                    <a:cubicBezTo>
                      <a:pt x="265844" y="206943"/>
                      <a:pt x="265384" y="208784"/>
                      <a:pt x="266151" y="210318"/>
                    </a:cubicBezTo>
                    <a:cubicBezTo>
                      <a:pt x="266918" y="211852"/>
                      <a:pt x="266151" y="213386"/>
                      <a:pt x="266151" y="214766"/>
                    </a:cubicBezTo>
                    <a:cubicBezTo>
                      <a:pt x="266151" y="216147"/>
                      <a:pt x="265231" y="218141"/>
                      <a:pt x="266151" y="219675"/>
                    </a:cubicBezTo>
                    <a:cubicBezTo>
                      <a:pt x="267071" y="221209"/>
                      <a:pt x="266151" y="222743"/>
                      <a:pt x="266151" y="224124"/>
                    </a:cubicBezTo>
                    <a:cubicBezTo>
                      <a:pt x="266151" y="225504"/>
                      <a:pt x="267225" y="226885"/>
                      <a:pt x="267532" y="228419"/>
                    </a:cubicBezTo>
                    <a:cubicBezTo>
                      <a:pt x="267961" y="229832"/>
                      <a:pt x="268314" y="231264"/>
                      <a:pt x="268605" y="232714"/>
                    </a:cubicBezTo>
                    <a:cubicBezTo>
                      <a:pt x="268605" y="234248"/>
                      <a:pt x="273821" y="235015"/>
                      <a:pt x="274128" y="236703"/>
                    </a:cubicBezTo>
                    <a:cubicBezTo>
                      <a:pt x="274435" y="238390"/>
                      <a:pt x="269372" y="240077"/>
                      <a:pt x="269372" y="241611"/>
                    </a:cubicBezTo>
                    <a:cubicBezTo>
                      <a:pt x="269372" y="243145"/>
                      <a:pt x="270446" y="244526"/>
                      <a:pt x="270446" y="246060"/>
                    </a:cubicBezTo>
                    <a:cubicBezTo>
                      <a:pt x="270446" y="247594"/>
                      <a:pt x="271367" y="249128"/>
                      <a:pt x="271367" y="250662"/>
                    </a:cubicBezTo>
                    <a:cubicBezTo>
                      <a:pt x="271367" y="252196"/>
                      <a:pt x="271367" y="253730"/>
                      <a:pt x="271367" y="255264"/>
                    </a:cubicBezTo>
                    <a:cubicBezTo>
                      <a:pt x="271367" y="253883"/>
                      <a:pt x="272440" y="252810"/>
                      <a:pt x="272901" y="251429"/>
                    </a:cubicBezTo>
                    <a:cubicBezTo>
                      <a:pt x="273361" y="250048"/>
                      <a:pt x="271520" y="247287"/>
                      <a:pt x="272901" y="246213"/>
                    </a:cubicBezTo>
                    <a:cubicBezTo>
                      <a:pt x="274281" y="245140"/>
                      <a:pt x="278730" y="246213"/>
                      <a:pt x="279497" y="246213"/>
                    </a:cubicBezTo>
                    <a:cubicBezTo>
                      <a:pt x="280264" y="246213"/>
                      <a:pt x="277656" y="240998"/>
                      <a:pt x="278576" y="240077"/>
                    </a:cubicBezTo>
                    <a:cubicBezTo>
                      <a:pt x="279497" y="239157"/>
                      <a:pt x="283485" y="240077"/>
                      <a:pt x="284406" y="239157"/>
                    </a:cubicBezTo>
                    <a:cubicBezTo>
                      <a:pt x="285326" y="238237"/>
                      <a:pt x="286707" y="237009"/>
                      <a:pt x="287474" y="235782"/>
                    </a:cubicBezTo>
                    <a:cubicBezTo>
                      <a:pt x="288241" y="234555"/>
                      <a:pt x="284099" y="230566"/>
                      <a:pt x="284559" y="229339"/>
                    </a:cubicBezTo>
                    <a:cubicBezTo>
                      <a:pt x="285020" y="228112"/>
                      <a:pt x="290388" y="228572"/>
                      <a:pt x="291002" y="227038"/>
                    </a:cubicBezTo>
                    <a:cubicBezTo>
                      <a:pt x="291616" y="225504"/>
                      <a:pt x="292536" y="224277"/>
                      <a:pt x="292996" y="222896"/>
                    </a:cubicBezTo>
                    <a:cubicBezTo>
                      <a:pt x="293456" y="221516"/>
                      <a:pt x="291922" y="219368"/>
                      <a:pt x="292229" y="217834"/>
                    </a:cubicBezTo>
                    <a:cubicBezTo>
                      <a:pt x="292536" y="216300"/>
                      <a:pt x="292229" y="214613"/>
                      <a:pt x="292229" y="213079"/>
                    </a:cubicBezTo>
                    <a:cubicBezTo>
                      <a:pt x="292229" y="211545"/>
                      <a:pt x="294070" y="210471"/>
                      <a:pt x="294377" y="209090"/>
                    </a:cubicBezTo>
                    <a:cubicBezTo>
                      <a:pt x="294683" y="207710"/>
                      <a:pt x="292536" y="205409"/>
                      <a:pt x="292996" y="204028"/>
                    </a:cubicBezTo>
                    <a:cubicBezTo>
                      <a:pt x="293456" y="202647"/>
                      <a:pt x="294837" y="201267"/>
                      <a:pt x="295144" y="199886"/>
                    </a:cubicBezTo>
                    <a:cubicBezTo>
                      <a:pt x="295451" y="198506"/>
                      <a:pt x="293917" y="196205"/>
                      <a:pt x="294377" y="194824"/>
                    </a:cubicBezTo>
                    <a:cubicBezTo>
                      <a:pt x="294837" y="193443"/>
                      <a:pt x="300053" y="193443"/>
                      <a:pt x="300360" y="191909"/>
                    </a:cubicBezTo>
                    <a:cubicBezTo>
                      <a:pt x="300666" y="190375"/>
                      <a:pt x="299286" y="188535"/>
                      <a:pt x="300360" y="187001"/>
                    </a:cubicBezTo>
                    <a:cubicBezTo>
                      <a:pt x="301433" y="185467"/>
                      <a:pt x="298212" y="183472"/>
                      <a:pt x="298672" y="181938"/>
                    </a:cubicBezTo>
                    <a:cubicBezTo>
                      <a:pt x="299132" y="180404"/>
                      <a:pt x="298672" y="179024"/>
                      <a:pt x="299439" y="177643"/>
                    </a:cubicBezTo>
                    <a:cubicBezTo>
                      <a:pt x="300206" y="176262"/>
                      <a:pt x="303581" y="175342"/>
                      <a:pt x="303888" y="173961"/>
                    </a:cubicBezTo>
                    <a:cubicBezTo>
                      <a:pt x="304195" y="172581"/>
                      <a:pt x="302200" y="170587"/>
                      <a:pt x="302507" y="169053"/>
                    </a:cubicBezTo>
                    <a:cubicBezTo>
                      <a:pt x="302814" y="167519"/>
                      <a:pt x="302507" y="165985"/>
                      <a:pt x="302507" y="164451"/>
                    </a:cubicBezTo>
                    <a:cubicBezTo>
                      <a:pt x="302507" y="162917"/>
                      <a:pt x="306649" y="162150"/>
                      <a:pt x="306956" y="160616"/>
                    </a:cubicBezTo>
                    <a:cubicBezTo>
                      <a:pt x="307262" y="159082"/>
                      <a:pt x="308183" y="157854"/>
                      <a:pt x="308336" y="156320"/>
                    </a:cubicBezTo>
                    <a:cubicBezTo>
                      <a:pt x="308490" y="154786"/>
                      <a:pt x="309257" y="153559"/>
                      <a:pt x="309563" y="152025"/>
                    </a:cubicBezTo>
                    <a:cubicBezTo>
                      <a:pt x="309870" y="150491"/>
                      <a:pt x="305268" y="148190"/>
                      <a:pt x="305575" y="146656"/>
                    </a:cubicBezTo>
                    <a:cubicBezTo>
                      <a:pt x="305882" y="145122"/>
                      <a:pt x="307262" y="143895"/>
                      <a:pt x="307569" y="142361"/>
                    </a:cubicBezTo>
                    <a:cubicBezTo>
                      <a:pt x="307876" y="140827"/>
                      <a:pt x="307569" y="139293"/>
                      <a:pt x="307569" y="137759"/>
                    </a:cubicBezTo>
                    <a:cubicBezTo>
                      <a:pt x="307569" y="136225"/>
                      <a:pt x="313552" y="136071"/>
                      <a:pt x="313859" y="134537"/>
                    </a:cubicBezTo>
                    <a:cubicBezTo>
                      <a:pt x="314166" y="133003"/>
                      <a:pt x="311405" y="130856"/>
                      <a:pt x="311865" y="129475"/>
                    </a:cubicBezTo>
                    <a:cubicBezTo>
                      <a:pt x="312325" y="128095"/>
                      <a:pt x="311865" y="126254"/>
                      <a:pt x="311865" y="124720"/>
                    </a:cubicBezTo>
                    <a:cubicBezTo>
                      <a:pt x="311865" y="123186"/>
                      <a:pt x="315086" y="122572"/>
                      <a:pt x="315546" y="121191"/>
                    </a:cubicBezTo>
                    <a:cubicBezTo>
                      <a:pt x="316006" y="119811"/>
                      <a:pt x="313398" y="117817"/>
                      <a:pt x="313705" y="116436"/>
                    </a:cubicBezTo>
                    <a:cubicBezTo>
                      <a:pt x="314012" y="115055"/>
                      <a:pt x="315240" y="113828"/>
                      <a:pt x="315393" y="112294"/>
                    </a:cubicBezTo>
                    <a:cubicBezTo>
                      <a:pt x="315546" y="110760"/>
                      <a:pt x="313859" y="109380"/>
                      <a:pt x="313859" y="107999"/>
                    </a:cubicBezTo>
                    <a:cubicBezTo>
                      <a:pt x="313935" y="106620"/>
                      <a:pt x="313935" y="105236"/>
                      <a:pt x="313859" y="103857"/>
                    </a:cubicBezTo>
                    <a:cubicBezTo>
                      <a:pt x="313859" y="102323"/>
                      <a:pt x="312632" y="101249"/>
                      <a:pt x="312325" y="99715"/>
                    </a:cubicBezTo>
                    <a:cubicBezTo>
                      <a:pt x="312018" y="98181"/>
                      <a:pt x="313859" y="96647"/>
                      <a:pt x="313398" y="95267"/>
                    </a:cubicBezTo>
                    <a:cubicBezTo>
                      <a:pt x="312938" y="93886"/>
                      <a:pt x="315393" y="91585"/>
                      <a:pt x="314932" y="90204"/>
                    </a:cubicBezTo>
                    <a:cubicBezTo>
                      <a:pt x="314472" y="88824"/>
                      <a:pt x="313859" y="87443"/>
                      <a:pt x="313245" y="86063"/>
                    </a:cubicBezTo>
                    <a:cubicBezTo>
                      <a:pt x="312632" y="84682"/>
                      <a:pt x="311097" y="83762"/>
                      <a:pt x="310484" y="82381"/>
                    </a:cubicBezTo>
                    <a:cubicBezTo>
                      <a:pt x="309870" y="81000"/>
                      <a:pt x="309410" y="79773"/>
                      <a:pt x="308796" y="78393"/>
                    </a:cubicBezTo>
                    <a:cubicBezTo>
                      <a:pt x="308183" y="77012"/>
                      <a:pt x="303888" y="78393"/>
                      <a:pt x="303121" y="76552"/>
                    </a:cubicBezTo>
                    <a:cubicBezTo>
                      <a:pt x="302353" y="74711"/>
                      <a:pt x="306649" y="71029"/>
                      <a:pt x="305882" y="69802"/>
                    </a:cubicBezTo>
                    <a:cubicBezTo>
                      <a:pt x="305115" y="68575"/>
                      <a:pt x="302200" y="68728"/>
                      <a:pt x="301280" y="67501"/>
                    </a:cubicBezTo>
                    <a:cubicBezTo>
                      <a:pt x="300360" y="66274"/>
                      <a:pt x="298672" y="65814"/>
                      <a:pt x="297905" y="64740"/>
                    </a:cubicBezTo>
                    <a:cubicBezTo>
                      <a:pt x="297138" y="63666"/>
                      <a:pt x="294377" y="63820"/>
                      <a:pt x="293456" y="62592"/>
                    </a:cubicBezTo>
                    <a:cubicBezTo>
                      <a:pt x="292536" y="61365"/>
                      <a:pt x="294683" y="57990"/>
                      <a:pt x="293456" y="56763"/>
                    </a:cubicBezTo>
                    <a:cubicBezTo>
                      <a:pt x="292229" y="55536"/>
                      <a:pt x="293456" y="53081"/>
                      <a:pt x="292076" y="52008"/>
                    </a:cubicBezTo>
                    <a:cubicBezTo>
                      <a:pt x="290695" y="50934"/>
                      <a:pt x="287934" y="52008"/>
                      <a:pt x="287013" y="50474"/>
                    </a:cubicBezTo>
                    <a:cubicBezTo>
                      <a:pt x="286093" y="48940"/>
                      <a:pt x="283485" y="49553"/>
                      <a:pt x="282411" y="48479"/>
                    </a:cubicBezTo>
                    <a:cubicBezTo>
                      <a:pt x="281338" y="47406"/>
                      <a:pt x="282411" y="44184"/>
                      <a:pt x="281491" y="43110"/>
                    </a:cubicBezTo>
                    <a:lnTo>
                      <a:pt x="278116" y="39889"/>
                    </a:lnTo>
                    <a:cubicBezTo>
                      <a:pt x="277042" y="38815"/>
                      <a:pt x="274435" y="39889"/>
                      <a:pt x="273207" y="38662"/>
                    </a:cubicBezTo>
                    <a:cubicBezTo>
                      <a:pt x="271980" y="37435"/>
                      <a:pt x="270600" y="36974"/>
                      <a:pt x="269526" y="36054"/>
                    </a:cubicBezTo>
                    <a:lnTo>
                      <a:pt x="265997" y="33139"/>
                    </a:lnTo>
                    <a:cubicBezTo>
                      <a:pt x="264770" y="32219"/>
                      <a:pt x="262776" y="33139"/>
                      <a:pt x="261549" y="31605"/>
                    </a:cubicBezTo>
                    <a:cubicBezTo>
                      <a:pt x="260322" y="30071"/>
                      <a:pt x="261549" y="26390"/>
                      <a:pt x="260322" y="25623"/>
                    </a:cubicBezTo>
                    <a:cubicBezTo>
                      <a:pt x="259095" y="24856"/>
                      <a:pt x="256026" y="26543"/>
                      <a:pt x="254799" y="25623"/>
                    </a:cubicBezTo>
                    <a:cubicBezTo>
                      <a:pt x="253572" y="24702"/>
                      <a:pt x="252805" y="23168"/>
                      <a:pt x="251425" y="22401"/>
                    </a:cubicBezTo>
                    <a:cubicBezTo>
                      <a:pt x="250044" y="21634"/>
                      <a:pt x="247896" y="22401"/>
                      <a:pt x="246516" y="22401"/>
                    </a:cubicBezTo>
                    <a:cubicBezTo>
                      <a:pt x="245135" y="22401"/>
                      <a:pt x="244521" y="19947"/>
                      <a:pt x="243141" y="19180"/>
                    </a:cubicBezTo>
                    <a:cubicBezTo>
                      <a:pt x="241760" y="18413"/>
                      <a:pt x="240226" y="19180"/>
                      <a:pt x="238846" y="18106"/>
                    </a:cubicBezTo>
                    <a:cubicBezTo>
                      <a:pt x="237465" y="17032"/>
                      <a:pt x="237772" y="12890"/>
                      <a:pt x="236391" y="12277"/>
                    </a:cubicBezTo>
                    <a:cubicBezTo>
                      <a:pt x="235011" y="11663"/>
                      <a:pt x="232710" y="13657"/>
                      <a:pt x="231176" y="12277"/>
                    </a:cubicBezTo>
                    <a:cubicBezTo>
                      <a:pt x="229641" y="10896"/>
                      <a:pt x="229488" y="8135"/>
                      <a:pt x="228107" y="7675"/>
                    </a:cubicBezTo>
                    <a:cubicBezTo>
                      <a:pt x="226727" y="7214"/>
                      <a:pt x="223506" y="12277"/>
                      <a:pt x="222125" y="11970"/>
                    </a:cubicBezTo>
                    <a:cubicBezTo>
                      <a:pt x="220744" y="11663"/>
                      <a:pt x="219824" y="9362"/>
                      <a:pt x="218290" y="8902"/>
                    </a:cubicBezTo>
                    <a:cubicBezTo>
                      <a:pt x="216756" y="8442"/>
                      <a:pt x="215989" y="5527"/>
                      <a:pt x="214608" y="5220"/>
                    </a:cubicBezTo>
                    <a:cubicBezTo>
                      <a:pt x="213227" y="4913"/>
                      <a:pt x="211080" y="7214"/>
                      <a:pt x="209546" y="6908"/>
                    </a:cubicBezTo>
                    <a:cubicBezTo>
                      <a:pt x="208012" y="6601"/>
                      <a:pt x="207398" y="2612"/>
                      <a:pt x="205711" y="2612"/>
                    </a:cubicBezTo>
                    <a:cubicBezTo>
                      <a:pt x="204024" y="2612"/>
                      <a:pt x="201876" y="7061"/>
                      <a:pt x="200342" y="6908"/>
                    </a:cubicBezTo>
                    <a:cubicBezTo>
                      <a:pt x="198808" y="6754"/>
                      <a:pt x="197734" y="4913"/>
                      <a:pt x="196200" y="4760"/>
                    </a:cubicBezTo>
                    <a:cubicBezTo>
                      <a:pt x="194666" y="4607"/>
                      <a:pt x="193592" y="2612"/>
                      <a:pt x="191905" y="2459"/>
                    </a:cubicBezTo>
                    <a:cubicBezTo>
                      <a:pt x="190217" y="2306"/>
                      <a:pt x="189144" y="158"/>
                      <a:pt x="187763" y="5"/>
                    </a:cubicBezTo>
                    <a:cubicBezTo>
                      <a:pt x="186382" y="-149"/>
                      <a:pt x="184541" y="3533"/>
                      <a:pt x="183007" y="3379"/>
                    </a:cubicBezTo>
                    <a:cubicBezTo>
                      <a:pt x="181474" y="3226"/>
                      <a:pt x="180093" y="1385"/>
                      <a:pt x="178559" y="1385"/>
                    </a:cubicBezTo>
                    <a:lnTo>
                      <a:pt x="174110" y="1385"/>
                    </a:lnTo>
                    <a:lnTo>
                      <a:pt x="169662" y="1385"/>
                    </a:lnTo>
                    <a:cubicBezTo>
                      <a:pt x="168127" y="1385"/>
                      <a:pt x="166594" y="1385"/>
                      <a:pt x="165060" y="1385"/>
                    </a:cubicBezTo>
                    <a:cubicBezTo>
                      <a:pt x="163526" y="1385"/>
                      <a:pt x="162145" y="2612"/>
                      <a:pt x="160611" y="2612"/>
                    </a:cubicBezTo>
                    <a:cubicBezTo>
                      <a:pt x="159077" y="2612"/>
                      <a:pt x="157543" y="772"/>
                      <a:pt x="156009" y="925"/>
                    </a:cubicBezTo>
                    <a:cubicBezTo>
                      <a:pt x="154475" y="1078"/>
                      <a:pt x="153401" y="5220"/>
                      <a:pt x="151867" y="5374"/>
                    </a:cubicBezTo>
                    <a:cubicBezTo>
                      <a:pt x="150333" y="5527"/>
                      <a:pt x="148492" y="1078"/>
                      <a:pt x="146959" y="1232"/>
                    </a:cubicBezTo>
                    <a:cubicBezTo>
                      <a:pt x="145424" y="1385"/>
                      <a:pt x="144197" y="3533"/>
                      <a:pt x="142663" y="3686"/>
                    </a:cubicBezTo>
                    <a:lnTo>
                      <a:pt x="138215" y="3686"/>
                    </a:lnTo>
                    <a:cubicBezTo>
                      <a:pt x="136680" y="3686"/>
                      <a:pt x="134993" y="3686"/>
                      <a:pt x="133459" y="3686"/>
                    </a:cubicBezTo>
                    <a:cubicBezTo>
                      <a:pt x="131925" y="3686"/>
                      <a:pt x="131311" y="8135"/>
                      <a:pt x="129777" y="8442"/>
                    </a:cubicBezTo>
                    <a:cubicBezTo>
                      <a:pt x="128244" y="8749"/>
                      <a:pt x="126556" y="8442"/>
                      <a:pt x="125175" y="8442"/>
                    </a:cubicBezTo>
                    <a:lnTo>
                      <a:pt x="120727" y="9516"/>
                    </a:lnTo>
                    <a:cubicBezTo>
                      <a:pt x="119346" y="9516"/>
                      <a:pt x="117045" y="7368"/>
                      <a:pt x="115665" y="7675"/>
                    </a:cubicBezTo>
                    <a:cubicBezTo>
                      <a:pt x="114284" y="7981"/>
                      <a:pt x="113977" y="12890"/>
                      <a:pt x="112596" y="13351"/>
                    </a:cubicBezTo>
                    <a:cubicBezTo>
                      <a:pt x="111216" y="13811"/>
                      <a:pt x="108608" y="10589"/>
                      <a:pt x="107074" y="10896"/>
                    </a:cubicBezTo>
                    <a:cubicBezTo>
                      <a:pt x="105540" y="11203"/>
                      <a:pt x="104926" y="13964"/>
                      <a:pt x="103546" y="14578"/>
                    </a:cubicBezTo>
                    <a:lnTo>
                      <a:pt x="99404" y="16112"/>
                    </a:lnTo>
                    <a:lnTo>
                      <a:pt x="95262" y="17646"/>
                    </a:lnTo>
                    <a:cubicBezTo>
                      <a:pt x="93881" y="17646"/>
                      <a:pt x="93115" y="20254"/>
                      <a:pt x="91734" y="20867"/>
                    </a:cubicBezTo>
                    <a:cubicBezTo>
                      <a:pt x="90353" y="21481"/>
                      <a:pt x="89433" y="22708"/>
                      <a:pt x="88052" y="23322"/>
                    </a:cubicBezTo>
                    <a:cubicBezTo>
                      <a:pt x="86672" y="23935"/>
                      <a:pt x="83297" y="20560"/>
                      <a:pt x="81916" y="21327"/>
                    </a:cubicBezTo>
                    <a:cubicBezTo>
                      <a:pt x="80536" y="22094"/>
                      <a:pt x="80689" y="25316"/>
                      <a:pt x="79462" y="26083"/>
                    </a:cubicBezTo>
                    <a:cubicBezTo>
                      <a:pt x="78235" y="26850"/>
                      <a:pt x="77161" y="28077"/>
                      <a:pt x="75934" y="28844"/>
                    </a:cubicBezTo>
                    <a:cubicBezTo>
                      <a:pt x="74706" y="29611"/>
                      <a:pt x="71331" y="27003"/>
                      <a:pt x="70104" y="27924"/>
                    </a:cubicBezTo>
                    <a:cubicBezTo>
                      <a:pt x="68877" y="28844"/>
                      <a:pt x="70104" y="34366"/>
                      <a:pt x="69184" y="35133"/>
                    </a:cubicBezTo>
                    <a:cubicBezTo>
                      <a:pt x="68264" y="35900"/>
                      <a:pt x="64429" y="32679"/>
                      <a:pt x="63048" y="33446"/>
                    </a:cubicBezTo>
                    <a:cubicBezTo>
                      <a:pt x="61667" y="34213"/>
                      <a:pt x="61821" y="37281"/>
                      <a:pt x="60440" y="38048"/>
                    </a:cubicBezTo>
                    <a:cubicBezTo>
                      <a:pt x="59060" y="38815"/>
                      <a:pt x="56298" y="36668"/>
                      <a:pt x="54918" y="38048"/>
                    </a:cubicBezTo>
                    <a:cubicBezTo>
                      <a:pt x="53537" y="39429"/>
                      <a:pt x="52156" y="39275"/>
                      <a:pt x="50929" y="40042"/>
                    </a:cubicBezTo>
                    <a:cubicBezTo>
                      <a:pt x="49702" y="40809"/>
                      <a:pt x="49549" y="44031"/>
                      <a:pt x="48321" y="44644"/>
                    </a:cubicBezTo>
                    <a:cubicBezTo>
                      <a:pt x="47094" y="45258"/>
                      <a:pt x="44946" y="44644"/>
                      <a:pt x="43719" y="45718"/>
                    </a:cubicBezTo>
                    <a:cubicBezTo>
                      <a:pt x="42492" y="46792"/>
                      <a:pt x="41572" y="48019"/>
                      <a:pt x="40345" y="48786"/>
                    </a:cubicBezTo>
                    <a:cubicBezTo>
                      <a:pt x="39118" y="49553"/>
                      <a:pt x="36203" y="48786"/>
                      <a:pt x="34822" y="48786"/>
                    </a:cubicBezTo>
                    <a:cubicBezTo>
                      <a:pt x="33441" y="48786"/>
                      <a:pt x="33902" y="52621"/>
                      <a:pt x="32675" y="53542"/>
                    </a:cubicBezTo>
                    <a:cubicBezTo>
                      <a:pt x="31432" y="54428"/>
                      <a:pt x="30251" y="55402"/>
                      <a:pt x="29146" y="56456"/>
                    </a:cubicBezTo>
                    <a:cubicBezTo>
                      <a:pt x="27919" y="57377"/>
                      <a:pt x="28379" y="60138"/>
                      <a:pt x="27152" y="61058"/>
                    </a:cubicBezTo>
                    <a:cubicBezTo>
                      <a:pt x="25925" y="61979"/>
                      <a:pt x="22396" y="60138"/>
                      <a:pt x="21323" y="61058"/>
                    </a:cubicBezTo>
                    <a:cubicBezTo>
                      <a:pt x="20249" y="61979"/>
                      <a:pt x="21323" y="65354"/>
                      <a:pt x="20096" y="66274"/>
                    </a:cubicBezTo>
                    <a:cubicBezTo>
                      <a:pt x="18869" y="67194"/>
                      <a:pt x="16107" y="66274"/>
                      <a:pt x="15187" y="68115"/>
                    </a:cubicBezTo>
                    <a:cubicBezTo>
                      <a:pt x="14266" y="69956"/>
                      <a:pt x="11965" y="69802"/>
                      <a:pt x="11198" y="71029"/>
                    </a:cubicBezTo>
                    <a:cubicBezTo>
                      <a:pt x="10431" y="72257"/>
                      <a:pt x="11198" y="74404"/>
                      <a:pt x="10125" y="75785"/>
                    </a:cubicBezTo>
                    <a:cubicBezTo>
                      <a:pt x="9051" y="77165"/>
                      <a:pt x="12733" y="79773"/>
                      <a:pt x="12272" y="81307"/>
                    </a:cubicBezTo>
                    <a:cubicBezTo>
                      <a:pt x="11812" y="82841"/>
                      <a:pt x="6750" y="82995"/>
                      <a:pt x="6596" y="84529"/>
                    </a:cubicBezTo>
                    <a:cubicBezTo>
                      <a:pt x="6443" y="86063"/>
                      <a:pt x="7977" y="87750"/>
                      <a:pt x="7670" y="89284"/>
                    </a:cubicBezTo>
                    <a:cubicBezTo>
                      <a:pt x="7363" y="90818"/>
                      <a:pt x="6596" y="92045"/>
                      <a:pt x="6443" y="93579"/>
                    </a:cubicBezTo>
                    <a:cubicBezTo>
                      <a:pt x="6290" y="95113"/>
                      <a:pt x="6443" y="96647"/>
                      <a:pt x="6443" y="98181"/>
                    </a:cubicBezTo>
                    <a:cubicBezTo>
                      <a:pt x="6443" y="99715"/>
                      <a:pt x="9051" y="101403"/>
                      <a:pt x="8898" y="102783"/>
                    </a:cubicBezTo>
                    <a:cubicBezTo>
                      <a:pt x="8744" y="104164"/>
                      <a:pt x="6136" y="105545"/>
                      <a:pt x="5983" y="107079"/>
                    </a:cubicBezTo>
                    <a:cubicBezTo>
                      <a:pt x="5829" y="108613"/>
                      <a:pt x="2915" y="109533"/>
                      <a:pt x="2761" y="111067"/>
                    </a:cubicBezTo>
                    <a:cubicBezTo>
                      <a:pt x="2608" y="112601"/>
                      <a:pt x="4755" y="114442"/>
                      <a:pt x="4602" y="115976"/>
                    </a:cubicBezTo>
                    <a:cubicBezTo>
                      <a:pt x="4449" y="117510"/>
                      <a:pt x="3528" y="118891"/>
                      <a:pt x="3375" y="120425"/>
                    </a:cubicBezTo>
                    <a:cubicBezTo>
                      <a:pt x="3221" y="121958"/>
                      <a:pt x="5983" y="123646"/>
                      <a:pt x="5829" y="125180"/>
                    </a:cubicBezTo>
                    <a:cubicBezTo>
                      <a:pt x="5385" y="126692"/>
                      <a:pt x="5016" y="128228"/>
                      <a:pt x="4755" y="129782"/>
                    </a:cubicBezTo>
                    <a:cubicBezTo>
                      <a:pt x="4679" y="131264"/>
                      <a:pt x="4679" y="132749"/>
                      <a:pt x="4755" y="134231"/>
                    </a:cubicBezTo>
                    <a:cubicBezTo>
                      <a:pt x="4755" y="135765"/>
                      <a:pt x="3375" y="137145"/>
                      <a:pt x="3221" y="138679"/>
                    </a:cubicBezTo>
                    <a:cubicBezTo>
                      <a:pt x="3068" y="140213"/>
                      <a:pt x="920" y="141594"/>
                      <a:pt x="767" y="143128"/>
                    </a:cubicBezTo>
                    <a:cubicBezTo>
                      <a:pt x="614" y="144662"/>
                      <a:pt x="5369" y="146349"/>
                      <a:pt x="5369" y="147883"/>
                    </a:cubicBezTo>
                    <a:cubicBezTo>
                      <a:pt x="5369" y="149417"/>
                      <a:pt x="767" y="150798"/>
                      <a:pt x="767" y="152332"/>
                    </a:cubicBezTo>
                    <a:cubicBezTo>
                      <a:pt x="767" y="153866"/>
                      <a:pt x="4909" y="155400"/>
                      <a:pt x="4909" y="156934"/>
                    </a:cubicBezTo>
                    <a:cubicBezTo>
                      <a:pt x="4909" y="158468"/>
                      <a:pt x="0" y="160002"/>
                      <a:pt x="0" y="161536"/>
                    </a:cubicBezTo>
                    <a:cubicBezTo>
                      <a:pt x="0" y="163070"/>
                      <a:pt x="4909" y="164451"/>
                      <a:pt x="5062" y="165985"/>
                    </a:cubicBezTo>
                    <a:cubicBezTo>
                      <a:pt x="5216" y="167519"/>
                      <a:pt x="5062" y="168746"/>
                      <a:pt x="5062" y="170280"/>
                    </a:cubicBezTo>
                    <a:cubicBezTo>
                      <a:pt x="5062" y="171814"/>
                      <a:pt x="2608" y="173655"/>
                      <a:pt x="2761" y="175035"/>
                    </a:cubicBezTo>
                    <a:cubicBezTo>
                      <a:pt x="2915" y="176416"/>
                      <a:pt x="7363" y="177336"/>
                      <a:pt x="7670" y="178870"/>
                    </a:cubicBezTo>
                    <a:cubicBezTo>
                      <a:pt x="7977" y="180404"/>
                      <a:pt x="3221" y="183012"/>
                      <a:pt x="3681" y="184393"/>
                    </a:cubicBezTo>
                    <a:cubicBezTo>
                      <a:pt x="3896" y="185944"/>
                      <a:pt x="4203" y="187479"/>
                      <a:pt x="4602" y="188995"/>
                    </a:cubicBezTo>
                    <a:cubicBezTo>
                      <a:pt x="4602" y="190375"/>
                      <a:pt x="6596" y="191603"/>
                      <a:pt x="7056" y="192983"/>
                    </a:cubicBezTo>
                    <a:cubicBezTo>
                      <a:pt x="7517" y="194364"/>
                      <a:pt x="7056" y="196205"/>
                      <a:pt x="7977" y="197585"/>
                    </a:cubicBezTo>
                    <a:cubicBezTo>
                      <a:pt x="8898" y="198966"/>
                      <a:pt x="11812" y="199273"/>
                      <a:pt x="12425" y="200653"/>
                    </a:cubicBezTo>
                    <a:cubicBezTo>
                      <a:pt x="13039" y="202034"/>
                      <a:pt x="12425" y="203721"/>
                      <a:pt x="13499" y="205102"/>
                    </a:cubicBezTo>
                    <a:cubicBezTo>
                      <a:pt x="14573" y="206483"/>
                      <a:pt x="13499" y="208630"/>
                      <a:pt x="13499" y="210011"/>
                    </a:cubicBezTo>
                    <a:cubicBezTo>
                      <a:pt x="13499" y="211391"/>
                      <a:pt x="17181" y="211391"/>
                      <a:pt x="17948" y="212772"/>
                    </a:cubicBezTo>
                    <a:cubicBezTo>
                      <a:pt x="18715" y="214153"/>
                      <a:pt x="20863" y="213846"/>
                      <a:pt x="21936" y="215380"/>
                    </a:cubicBezTo>
                    <a:cubicBezTo>
                      <a:pt x="23010" y="216914"/>
                      <a:pt x="23164" y="217834"/>
                      <a:pt x="24238" y="219061"/>
                    </a:cubicBezTo>
                    <a:cubicBezTo>
                      <a:pt x="25311" y="220289"/>
                      <a:pt x="24238" y="222283"/>
                      <a:pt x="25771" y="223357"/>
                    </a:cubicBezTo>
                    <a:cubicBezTo>
                      <a:pt x="27305" y="224430"/>
                      <a:pt x="26845" y="226425"/>
                      <a:pt x="27919" y="227498"/>
                    </a:cubicBezTo>
                    <a:cubicBezTo>
                      <a:pt x="28993" y="228572"/>
                      <a:pt x="30680" y="229032"/>
                      <a:pt x="31601" y="230106"/>
                    </a:cubicBezTo>
                    <a:cubicBezTo>
                      <a:pt x="32521" y="231180"/>
                      <a:pt x="34669" y="231487"/>
                      <a:pt x="35589" y="232561"/>
                    </a:cubicBezTo>
                    <a:cubicBezTo>
                      <a:pt x="36510" y="233635"/>
                      <a:pt x="34362" y="237470"/>
                      <a:pt x="35589" y="238543"/>
                    </a:cubicBezTo>
                    <a:cubicBezTo>
                      <a:pt x="36816" y="239617"/>
                      <a:pt x="38350" y="240231"/>
                      <a:pt x="39118" y="241305"/>
                    </a:cubicBezTo>
                    <a:cubicBezTo>
                      <a:pt x="39884" y="242378"/>
                      <a:pt x="41572" y="243452"/>
                      <a:pt x="42185" y="244526"/>
                    </a:cubicBezTo>
                    <a:cubicBezTo>
                      <a:pt x="42799" y="245600"/>
                      <a:pt x="46788" y="245753"/>
                      <a:pt x="47248" y="246980"/>
                    </a:cubicBezTo>
                    <a:cubicBezTo>
                      <a:pt x="47708" y="248208"/>
                      <a:pt x="46634" y="249128"/>
                      <a:pt x="46327" y="250355"/>
                    </a:cubicBezTo>
                    <a:close/>
                  </a:path>
                </a:pathLst>
              </a:custGeom>
              <a:solidFill>
                <a:srgbClr val="2E020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7C7AB7C3-27F8-4279-AC16-7E015436F1C9}"/>
                  </a:ext>
                </a:extLst>
              </p:cNvPr>
              <p:cNvSpPr/>
              <p:nvPr/>
            </p:nvSpPr>
            <p:spPr>
              <a:xfrm>
                <a:off x="2819795" y="1450012"/>
                <a:ext cx="686033" cy="2705551"/>
              </a:xfrm>
              <a:custGeom>
                <a:avLst/>
                <a:gdLst>
                  <a:gd name="connsiteX0" fmla="*/ 685932 w 686033"/>
                  <a:gd name="connsiteY0" fmla="*/ 2694490 h 2705551"/>
                  <a:gd name="connsiteX1" fmla="*/ 681790 w 686033"/>
                  <a:gd name="connsiteY1" fmla="*/ 2703234 h 2705551"/>
                  <a:gd name="connsiteX2" fmla="*/ 624111 w 686033"/>
                  <a:gd name="connsiteY2" fmla="*/ 2700780 h 2705551"/>
                  <a:gd name="connsiteX3" fmla="*/ 474238 w 686033"/>
                  <a:gd name="connsiteY3" fmla="*/ 2650157 h 2705551"/>
                  <a:gd name="connsiteX4" fmla="*/ 460586 w 686033"/>
                  <a:gd name="connsiteY4" fmla="*/ 2636351 h 2705551"/>
                  <a:gd name="connsiteX5" fmla="*/ 453529 w 686033"/>
                  <a:gd name="connsiteY5" fmla="*/ 2618864 h 2705551"/>
                  <a:gd name="connsiteX6" fmla="*/ 453529 w 686033"/>
                  <a:gd name="connsiteY6" fmla="*/ 2618864 h 2705551"/>
                  <a:gd name="connsiteX7" fmla="*/ 445859 w 686033"/>
                  <a:gd name="connsiteY7" fmla="*/ 2550447 h 2705551"/>
                  <a:gd name="connsiteX8" fmla="*/ 445859 w 686033"/>
                  <a:gd name="connsiteY8" fmla="*/ 2544311 h 2705551"/>
                  <a:gd name="connsiteX9" fmla="*/ 446626 w 686033"/>
                  <a:gd name="connsiteY9" fmla="*/ 2529891 h 2705551"/>
                  <a:gd name="connsiteX10" fmla="*/ 451535 w 686033"/>
                  <a:gd name="connsiteY10" fmla="*/ 2482337 h 2705551"/>
                  <a:gd name="connsiteX11" fmla="*/ 451535 w 686033"/>
                  <a:gd name="connsiteY11" fmla="*/ 2317430 h 2705551"/>
                  <a:gd name="connsiteX12" fmla="*/ 423616 w 686033"/>
                  <a:gd name="connsiteY12" fmla="*/ 1996976 h 2705551"/>
                  <a:gd name="connsiteX13" fmla="*/ 423616 w 686033"/>
                  <a:gd name="connsiteY13" fmla="*/ 1816729 h 2705551"/>
                  <a:gd name="connsiteX14" fmla="*/ 395083 w 686033"/>
                  <a:gd name="connsiteY14" fmla="*/ 1558402 h 2705551"/>
                  <a:gd name="connsiteX15" fmla="*/ 364403 w 686033"/>
                  <a:gd name="connsiteY15" fmla="*/ 1309585 h 2705551"/>
                  <a:gd name="connsiteX16" fmla="*/ 320991 w 686033"/>
                  <a:gd name="connsiteY16" fmla="*/ 1309585 h 2705551"/>
                  <a:gd name="connsiteX17" fmla="*/ 314548 w 686033"/>
                  <a:gd name="connsiteY17" fmla="*/ 1422335 h 2705551"/>
                  <a:gd name="connsiteX18" fmla="*/ 314548 w 686033"/>
                  <a:gd name="connsiteY18" fmla="*/ 1422335 h 2705551"/>
                  <a:gd name="connsiteX19" fmla="*/ 314548 w 686033"/>
                  <a:gd name="connsiteY19" fmla="*/ 1423102 h 2705551"/>
                  <a:gd name="connsiteX20" fmla="*/ 312707 w 686033"/>
                  <a:gd name="connsiteY20" fmla="*/ 1442737 h 2705551"/>
                  <a:gd name="connsiteX21" fmla="*/ 290617 w 686033"/>
                  <a:gd name="connsiteY21" fmla="*/ 1558095 h 2705551"/>
                  <a:gd name="connsiteX22" fmla="*/ 286169 w 686033"/>
                  <a:gd name="connsiteY22" fmla="*/ 1569447 h 2705551"/>
                  <a:gd name="connsiteX23" fmla="*/ 286169 w 686033"/>
                  <a:gd name="connsiteY23" fmla="*/ 1570520 h 2705551"/>
                  <a:gd name="connsiteX24" fmla="*/ 277118 w 686033"/>
                  <a:gd name="connsiteY24" fmla="*/ 1617921 h 2705551"/>
                  <a:gd name="connsiteX25" fmla="*/ 272056 w 686033"/>
                  <a:gd name="connsiteY25" fmla="*/ 1696616 h 2705551"/>
                  <a:gd name="connsiteX26" fmla="*/ 272056 w 686033"/>
                  <a:gd name="connsiteY26" fmla="*/ 1698610 h 2705551"/>
                  <a:gd name="connsiteX27" fmla="*/ 269755 w 686033"/>
                  <a:gd name="connsiteY27" fmla="*/ 1748312 h 2705551"/>
                  <a:gd name="connsiteX28" fmla="*/ 269755 w 686033"/>
                  <a:gd name="connsiteY28" fmla="*/ 1748312 h 2705551"/>
                  <a:gd name="connsiteX29" fmla="*/ 265920 w 686033"/>
                  <a:gd name="connsiteY29" fmla="*/ 1793412 h 2705551"/>
                  <a:gd name="connsiteX30" fmla="*/ 262085 w 686033"/>
                  <a:gd name="connsiteY30" fmla="*/ 1815809 h 2705551"/>
                  <a:gd name="connsiteX31" fmla="*/ 258710 w 686033"/>
                  <a:gd name="connsiteY31" fmla="*/ 1832069 h 2705551"/>
                  <a:gd name="connsiteX32" fmla="*/ 258710 w 686033"/>
                  <a:gd name="connsiteY32" fmla="*/ 1832069 h 2705551"/>
                  <a:gd name="connsiteX33" fmla="*/ 256869 w 686033"/>
                  <a:gd name="connsiteY33" fmla="*/ 1846489 h 2705551"/>
                  <a:gd name="connsiteX34" fmla="*/ 256869 w 686033"/>
                  <a:gd name="connsiteY34" fmla="*/ 1846489 h 2705551"/>
                  <a:gd name="connsiteX35" fmla="*/ 256869 w 686033"/>
                  <a:gd name="connsiteY35" fmla="*/ 1851858 h 2705551"/>
                  <a:gd name="connsiteX36" fmla="*/ 256869 w 686033"/>
                  <a:gd name="connsiteY36" fmla="*/ 1854006 h 2705551"/>
                  <a:gd name="connsiteX37" fmla="*/ 254415 w 686033"/>
                  <a:gd name="connsiteY37" fmla="*/ 1908770 h 2705551"/>
                  <a:gd name="connsiteX38" fmla="*/ 254415 w 686033"/>
                  <a:gd name="connsiteY38" fmla="*/ 1909690 h 2705551"/>
                  <a:gd name="connsiteX39" fmla="*/ 262852 w 686033"/>
                  <a:gd name="connsiteY39" fmla="*/ 1997129 h 2705551"/>
                  <a:gd name="connsiteX40" fmla="*/ 238921 w 686033"/>
                  <a:gd name="connsiteY40" fmla="*/ 2288591 h 2705551"/>
                  <a:gd name="connsiteX41" fmla="*/ 234933 w 686033"/>
                  <a:gd name="connsiteY41" fmla="*/ 2317737 h 2705551"/>
                  <a:gd name="connsiteX42" fmla="*/ 228950 w 686033"/>
                  <a:gd name="connsiteY42" fmla="*/ 2409778 h 2705551"/>
                  <a:gd name="connsiteX43" fmla="*/ 228950 w 686033"/>
                  <a:gd name="connsiteY43" fmla="*/ 2409778 h 2705551"/>
                  <a:gd name="connsiteX44" fmla="*/ 234933 w 686033"/>
                  <a:gd name="connsiteY44" fmla="*/ 2481570 h 2705551"/>
                  <a:gd name="connsiteX45" fmla="*/ 239995 w 686033"/>
                  <a:gd name="connsiteY45" fmla="*/ 2529124 h 2705551"/>
                  <a:gd name="connsiteX46" fmla="*/ 239995 w 686033"/>
                  <a:gd name="connsiteY46" fmla="*/ 2549373 h 2705551"/>
                  <a:gd name="connsiteX47" fmla="*/ 239995 w 686033"/>
                  <a:gd name="connsiteY47" fmla="*/ 2549373 h 2705551"/>
                  <a:gd name="connsiteX48" fmla="*/ 232632 w 686033"/>
                  <a:gd name="connsiteY48" fmla="*/ 2617636 h 2705551"/>
                  <a:gd name="connsiteX49" fmla="*/ 232632 w 686033"/>
                  <a:gd name="connsiteY49" fmla="*/ 2617636 h 2705551"/>
                  <a:gd name="connsiteX50" fmla="*/ 225422 w 686033"/>
                  <a:gd name="connsiteY50" fmla="*/ 2635124 h 2705551"/>
                  <a:gd name="connsiteX51" fmla="*/ 63584 w 686033"/>
                  <a:gd name="connsiteY51" fmla="*/ 2699399 h 2705551"/>
                  <a:gd name="connsiteX52" fmla="*/ 4217 w 686033"/>
                  <a:gd name="connsiteY52" fmla="*/ 2702160 h 2705551"/>
                  <a:gd name="connsiteX53" fmla="*/ 996 w 686033"/>
                  <a:gd name="connsiteY53" fmla="*/ 2697712 h 2705551"/>
                  <a:gd name="connsiteX54" fmla="*/ 996 w 686033"/>
                  <a:gd name="connsiteY54" fmla="*/ 2697712 h 2705551"/>
                  <a:gd name="connsiteX55" fmla="*/ 76 w 686033"/>
                  <a:gd name="connsiteY55" fmla="*/ 2693723 h 2705551"/>
                  <a:gd name="connsiteX56" fmla="*/ 76 w 686033"/>
                  <a:gd name="connsiteY56" fmla="*/ 2693723 h 2705551"/>
                  <a:gd name="connsiteX57" fmla="*/ 2377 w 686033"/>
                  <a:gd name="connsiteY57" fmla="*/ 2679764 h 2705551"/>
                  <a:gd name="connsiteX58" fmla="*/ 42414 w 686033"/>
                  <a:gd name="connsiteY58" fmla="*/ 2618403 h 2705551"/>
                  <a:gd name="connsiteX59" fmla="*/ 65731 w 686033"/>
                  <a:gd name="connsiteY59" fmla="*/ 2592018 h 2705551"/>
                  <a:gd name="connsiteX60" fmla="*/ 65731 w 686033"/>
                  <a:gd name="connsiteY60" fmla="*/ 2592018 h 2705551"/>
                  <a:gd name="connsiteX61" fmla="*/ 98713 w 686033"/>
                  <a:gd name="connsiteY61" fmla="*/ 2549833 h 2705551"/>
                  <a:gd name="connsiteX62" fmla="*/ 103928 w 686033"/>
                  <a:gd name="connsiteY62" fmla="*/ 2541856 h 2705551"/>
                  <a:gd name="connsiteX63" fmla="*/ 125404 w 686033"/>
                  <a:gd name="connsiteY63" fmla="*/ 2488319 h 2705551"/>
                  <a:gd name="connsiteX64" fmla="*/ 125404 w 686033"/>
                  <a:gd name="connsiteY64" fmla="*/ 2488319 h 2705551"/>
                  <a:gd name="connsiteX65" fmla="*/ 69260 w 686033"/>
                  <a:gd name="connsiteY65" fmla="*/ 2181517 h 2705551"/>
                  <a:gd name="connsiteX66" fmla="*/ 69260 w 686033"/>
                  <a:gd name="connsiteY66" fmla="*/ 2181517 h 2705551"/>
                  <a:gd name="connsiteX67" fmla="*/ 63277 w 686033"/>
                  <a:gd name="connsiteY67" fmla="*/ 2155746 h 2705551"/>
                  <a:gd name="connsiteX68" fmla="*/ 78617 w 686033"/>
                  <a:gd name="connsiteY68" fmla="*/ 1835291 h 2705551"/>
                  <a:gd name="connsiteX69" fmla="*/ 72328 w 686033"/>
                  <a:gd name="connsiteY69" fmla="*/ 1679742 h 2705551"/>
                  <a:gd name="connsiteX70" fmla="*/ 70487 w 686033"/>
                  <a:gd name="connsiteY70" fmla="*/ 1453169 h 2705551"/>
                  <a:gd name="connsiteX71" fmla="*/ 70487 w 686033"/>
                  <a:gd name="connsiteY71" fmla="*/ 1448567 h 2705551"/>
                  <a:gd name="connsiteX72" fmla="*/ 84906 w 686033"/>
                  <a:gd name="connsiteY72" fmla="*/ 1172445 h 2705551"/>
                  <a:gd name="connsiteX73" fmla="*/ 95491 w 686033"/>
                  <a:gd name="connsiteY73" fmla="*/ 1119828 h 2705551"/>
                  <a:gd name="connsiteX74" fmla="*/ 95491 w 686033"/>
                  <a:gd name="connsiteY74" fmla="*/ 1119828 h 2705551"/>
                  <a:gd name="connsiteX75" fmla="*/ 96411 w 686033"/>
                  <a:gd name="connsiteY75" fmla="*/ 1114919 h 2705551"/>
                  <a:gd name="connsiteX76" fmla="*/ 96411 w 686033"/>
                  <a:gd name="connsiteY76" fmla="*/ 1114919 h 2705551"/>
                  <a:gd name="connsiteX77" fmla="*/ 96411 w 686033"/>
                  <a:gd name="connsiteY77" fmla="*/ 1112005 h 2705551"/>
                  <a:gd name="connsiteX78" fmla="*/ 97792 w 686033"/>
                  <a:gd name="connsiteY78" fmla="*/ 1104641 h 2705551"/>
                  <a:gd name="connsiteX79" fmla="*/ 130927 w 686033"/>
                  <a:gd name="connsiteY79" fmla="*/ 846007 h 2705551"/>
                  <a:gd name="connsiteX80" fmla="*/ 105462 w 686033"/>
                  <a:gd name="connsiteY80" fmla="*/ 630018 h 2705551"/>
                  <a:gd name="connsiteX81" fmla="*/ 102548 w 686033"/>
                  <a:gd name="connsiteY81" fmla="*/ 609309 h 2705551"/>
                  <a:gd name="connsiteX82" fmla="*/ 102548 w 686033"/>
                  <a:gd name="connsiteY82" fmla="*/ 609309 h 2705551"/>
                  <a:gd name="connsiteX83" fmla="*/ 87208 w 686033"/>
                  <a:gd name="connsiteY83" fmla="*/ 488582 h 2705551"/>
                  <a:gd name="connsiteX84" fmla="*/ 49931 w 686033"/>
                  <a:gd name="connsiteY84" fmla="*/ 208626 h 2705551"/>
                  <a:gd name="connsiteX85" fmla="*/ 49931 w 686033"/>
                  <a:gd name="connsiteY85" fmla="*/ 208626 h 2705551"/>
                  <a:gd name="connsiteX86" fmla="*/ 203332 w 686033"/>
                  <a:gd name="connsiteY86" fmla="*/ 116585 h 2705551"/>
                  <a:gd name="connsiteX87" fmla="*/ 204406 w 686033"/>
                  <a:gd name="connsiteY87" fmla="*/ 116585 h 2705551"/>
                  <a:gd name="connsiteX88" fmla="*/ 241836 w 686033"/>
                  <a:gd name="connsiteY88" fmla="*/ 102779 h 2705551"/>
                  <a:gd name="connsiteX89" fmla="*/ 259937 w 686033"/>
                  <a:gd name="connsiteY89" fmla="*/ 56758 h 2705551"/>
                  <a:gd name="connsiteX90" fmla="*/ 259937 w 686033"/>
                  <a:gd name="connsiteY90" fmla="*/ 53384 h 2705551"/>
                  <a:gd name="connsiteX91" fmla="*/ 261778 w 686033"/>
                  <a:gd name="connsiteY91" fmla="*/ 39578 h 2705551"/>
                  <a:gd name="connsiteX92" fmla="*/ 263005 w 686033"/>
                  <a:gd name="connsiteY92" fmla="*/ 0 h 2705551"/>
                  <a:gd name="connsiteX93" fmla="*/ 418554 w 686033"/>
                  <a:gd name="connsiteY93" fmla="*/ 0 h 2705551"/>
                  <a:gd name="connsiteX94" fmla="*/ 419781 w 686033"/>
                  <a:gd name="connsiteY94" fmla="*/ 39578 h 2705551"/>
                  <a:gd name="connsiteX95" fmla="*/ 421775 w 686033"/>
                  <a:gd name="connsiteY95" fmla="*/ 53384 h 2705551"/>
                  <a:gd name="connsiteX96" fmla="*/ 421775 w 686033"/>
                  <a:gd name="connsiteY96" fmla="*/ 56758 h 2705551"/>
                  <a:gd name="connsiteX97" fmla="*/ 439876 w 686033"/>
                  <a:gd name="connsiteY97" fmla="*/ 102779 h 2705551"/>
                  <a:gd name="connsiteX98" fmla="*/ 477613 w 686033"/>
                  <a:gd name="connsiteY98" fmla="*/ 116738 h 2705551"/>
                  <a:gd name="connsiteX99" fmla="*/ 477613 w 686033"/>
                  <a:gd name="connsiteY99" fmla="*/ 116738 h 2705551"/>
                  <a:gd name="connsiteX100" fmla="*/ 478380 w 686033"/>
                  <a:gd name="connsiteY100" fmla="*/ 116738 h 2705551"/>
                  <a:gd name="connsiteX101" fmla="*/ 631781 w 686033"/>
                  <a:gd name="connsiteY101" fmla="*/ 208012 h 2705551"/>
                  <a:gd name="connsiteX102" fmla="*/ 631781 w 686033"/>
                  <a:gd name="connsiteY102" fmla="*/ 208012 h 2705551"/>
                  <a:gd name="connsiteX103" fmla="*/ 631781 w 686033"/>
                  <a:gd name="connsiteY103" fmla="*/ 210466 h 2705551"/>
                  <a:gd name="connsiteX104" fmla="*/ 595272 w 686033"/>
                  <a:gd name="connsiteY104" fmla="*/ 487969 h 2705551"/>
                  <a:gd name="connsiteX105" fmla="*/ 579932 w 686033"/>
                  <a:gd name="connsiteY105" fmla="*/ 608389 h 2705551"/>
                  <a:gd name="connsiteX106" fmla="*/ 579932 w 686033"/>
                  <a:gd name="connsiteY106" fmla="*/ 610690 h 2705551"/>
                  <a:gd name="connsiteX107" fmla="*/ 558149 w 686033"/>
                  <a:gd name="connsiteY107" fmla="*/ 771608 h 2705551"/>
                  <a:gd name="connsiteX108" fmla="*/ 558149 w 686033"/>
                  <a:gd name="connsiteY108" fmla="*/ 772528 h 2705551"/>
                  <a:gd name="connsiteX109" fmla="*/ 551706 w 686033"/>
                  <a:gd name="connsiteY109" fmla="*/ 845547 h 2705551"/>
                  <a:gd name="connsiteX110" fmla="*/ 554621 w 686033"/>
                  <a:gd name="connsiteY110" fmla="*/ 893255 h 2705551"/>
                  <a:gd name="connsiteX111" fmla="*/ 554621 w 686033"/>
                  <a:gd name="connsiteY111" fmla="*/ 893255 h 2705551"/>
                  <a:gd name="connsiteX112" fmla="*/ 554621 w 686033"/>
                  <a:gd name="connsiteY112" fmla="*/ 893255 h 2705551"/>
                  <a:gd name="connsiteX113" fmla="*/ 567813 w 686033"/>
                  <a:gd name="connsiteY113" fmla="*/ 999101 h 2705551"/>
                  <a:gd name="connsiteX114" fmla="*/ 567813 w 686033"/>
                  <a:gd name="connsiteY114" fmla="*/ 999101 h 2705551"/>
                  <a:gd name="connsiteX115" fmla="*/ 571495 w 686033"/>
                  <a:gd name="connsiteY115" fmla="*/ 1023032 h 2705551"/>
                  <a:gd name="connsiteX116" fmla="*/ 586835 w 686033"/>
                  <a:gd name="connsiteY116" fmla="*/ 1113845 h 2705551"/>
                  <a:gd name="connsiteX117" fmla="*/ 587755 w 686033"/>
                  <a:gd name="connsiteY117" fmla="*/ 1118601 h 2705551"/>
                  <a:gd name="connsiteX118" fmla="*/ 587755 w 686033"/>
                  <a:gd name="connsiteY118" fmla="*/ 1118601 h 2705551"/>
                  <a:gd name="connsiteX119" fmla="*/ 598340 w 686033"/>
                  <a:gd name="connsiteY119" fmla="*/ 1171217 h 2705551"/>
                  <a:gd name="connsiteX120" fmla="*/ 604016 w 686033"/>
                  <a:gd name="connsiteY120" fmla="*/ 1209721 h 2705551"/>
                  <a:gd name="connsiteX121" fmla="*/ 612453 w 686033"/>
                  <a:gd name="connsiteY121" fmla="*/ 1421108 h 2705551"/>
                  <a:gd name="connsiteX122" fmla="*/ 612453 w 686033"/>
                  <a:gd name="connsiteY122" fmla="*/ 1446112 h 2705551"/>
                  <a:gd name="connsiteX123" fmla="*/ 612453 w 686033"/>
                  <a:gd name="connsiteY123" fmla="*/ 1472497 h 2705551"/>
                  <a:gd name="connsiteX124" fmla="*/ 610459 w 686033"/>
                  <a:gd name="connsiteY124" fmla="*/ 1678208 h 2705551"/>
                  <a:gd name="connsiteX125" fmla="*/ 604169 w 686033"/>
                  <a:gd name="connsiteY125" fmla="*/ 1833757 h 2705551"/>
                  <a:gd name="connsiteX126" fmla="*/ 619509 w 686033"/>
                  <a:gd name="connsiteY126" fmla="*/ 2154212 h 2705551"/>
                  <a:gd name="connsiteX127" fmla="*/ 600641 w 686033"/>
                  <a:gd name="connsiteY127" fmla="*/ 2239043 h 2705551"/>
                  <a:gd name="connsiteX128" fmla="*/ 599260 w 686033"/>
                  <a:gd name="connsiteY128" fmla="*/ 2244718 h 2705551"/>
                  <a:gd name="connsiteX129" fmla="*/ 557382 w 686033"/>
                  <a:gd name="connsiteY129" fmla="*/ 2486478 h 2705551"/>
                  <a:gd name="connsiteX130" fmla="*/ 557382 w 686033"/>
                  <a:gd name="connsiteY130" fmla="*/ 2486478 h 2705551"/>
                  <a:gd name="connsiteX131" fmla="*/ 566432 w 686033"/>
                  <a:gd name="connsiteY131" fmla="*/ 2517159 h 2705551"/>
                  <a:gd name="connsiteX132" fmla="*/ 584381 w 686033"/>
                  <a:gd name="connsiteY132" fmla="*/ 2547839 h 2705551"/>
                  <a:gd name="connsiteX133" fmla="*/ 615061 w 686033"/>
                  <a:gd name="connsiteY133" fmla="*/ 2587263 h 2705551"/>
                  <a:gd name="connsiteX134" fmla="*/ 640832 w 686033"/>
                  <a:gd name="connsiteY134" fmla="*/ 2616563 h 2705551"/>
                  <a:gd name="connsiteX135" fmla="*/ 685932 w 686033"/>
                  <a:gd name="connsiteY135" fmla="*/ 2694490 h 2705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686033" h="2705551">
                    <a:moveTo>
                      <a:pt x="685932" y="2694490"/>
                    </a:moveTo>
                    <a:cubicBezTo>
                      <a:pt x="685825" y="2697850"/>
                      <a:pt x="684321" y="2701025"/>
                      <a:pt x="681790" y="2703234"/>
                    </a:cubicBezTo>
                    <a:cubicBezTo>
                      <a:pt x="676728" y="2707222"/>
                      <a:pt x="653718" y="2705842"/>
                      <a:pt x="624111" y="2700780"/>
                    </a:cubicBezTo>
                    <a:cubicBezTo>
                      <a:pt x="573949" y="2691882"/>
                      <a:pt x="504919" y="2672094"/>
                      <a:pt x="474238" y="2650157"/>
                    </a:cubicBezTo>
                    <a:cubicBezTo>
                      <a:pt x="468762" y="2646583"/>
                      <a:pt x="464099" y="2641874"/>
                      <a:pt x="460586" y="2636351"/>
                    </a:cubicBezTo>
                    <a:cubicBezTo>
                      <a:pt x="457687" y="2630752"/>
                      <a:pt x="455324" y="2624907"/>
                      <a:pt x="453529" y="2618864"/>
                    </a:cubicBezTo>
                    <a:lnTo>
                      <a:pt x="453529" y="2618864"/>
                    </a:lnTo>
                    <a:cubicBezTo>
                      <a:pt x="447347" y="2596605"/>
                      <a:pt x="444770" y="2573518"/>
                      <a:pt x="445859" y="2550447"/>
                    </a:cubicBezTo>
                    <a:lnTo>
                      <a:pt x="445859" y="2544311"/>
                    </a:lnTo>
                    <a:cubicBezTo>
                      <a:pt x="445859" y="2539555"/>
                      <a:pt x="445859" y="2534800"/>
                      <a:pt x="446626" y="2529891"/>
                    </a:cubicBezTo>
                    <a:cubicBezTo>
                      <a:pt x="447700" y="2512556"/>
                      <a:pt x="449541" y="2496143"/>
                      <a:pt x="451535" y="2482337"/>
                    </a:cubicBezTo>
                    <a:cubicBezTo>
                      <a:pt x="459420" y="2427649"/>
                      <a:pt x="459420" y="2372118"/>
                      <a:pt x="451535" y="2317430"/>
                    </a:cubicBezTo>
                    <a:cubicBezTo>
                      <a:pt x="442485" y="2255303"/>
                      <a:pt x="417480" y="2034405"/>
                      <a:pt x="423616" y="1996976"/>
                    </a:cubicBezTo>
                    <a:cubicBezTo>
                      <a:pt x="434692" y="1937410"/>
                      <a:pt x="434692" y="1876295"/>
                      <a:pt x="423616" y="1816729"/>
                    </a:cubicBezTo>
                    <a:cubicBezTo>
                      <a:pt x="408276" y="1748159"/>
                      <a:pt x="420548" y="1614393"/>
                      <a:pt x="395083" y="1558402"/>
                    </a:cubicBezTo>
                    <a:cubicBezTo>
                      <a:pt x="369619" y="1502410"/>
                      <a:pt x="364403" y="1309585"/>
                      <a:pt x="364403" y="1309585"/>
                    </a:cubicBezTo>
                    <a:lnTo>
                      <a:pt x="320991" y="1309585"/>
                    </a:lnTo>
                    <a:cubicBezTo>
                      <a:pt x="320991" y="1309585"/>
                      <a:pt x="319610" y="1363275"/>
                      <a:pt x="314548" y="1422335"/>
                    </a:cubicBezTo>
                    <a:lnTo>
                      <a:pt x="314548" y="1422335"/>
                    </a:lnTo>
                    <a:cubicBezTo>
                      <a:pt x="314471" y="1422581"/>
                      <a:pt x="314471" y="1422856"/>
                      <a:pt x="314548" y="1423102"/>
                    </a:cubicBezTo>
                    <a:lnTo>
                      <a:pt x="312707" y="1442737"/>
                    </a:lnTo>
                    <a:cubicBezTo>
                      <a:pt x="310437" y="1481993"/>
                      <a:pt x="303012" y="1520772"/>
                      <a:pt x="290617" y="1558095"/>
                    </a:cubicBezTo>
                    <a:cubicBezTo>
                      <a:pt x="288930" y="1561792"/>
                      <a:pt x="287442" y="1565581"/>
                      <a:pt x="286169" y="1569447"/>
                    </a:cubicBezTo>
                    <a:cubicBezTo>
                      <a:pt x="286092" y="1569800"/>
                      <a:pt x="286092" y="1570168"/>
                      <a:pt x="286169" y="1570520"/>
                    </a:cubicBezTo>
                    <a:cubicBezTo>
                      <a:pt x="281628" y="1585999"/>
                      <a:pt x="278606" y="1601860"/>
                      <a:pt x="277118" y="1617921"/>
                    </a:cubicBezTo>
                    <a:cubicBezTo>
                      <a:pt x="274357" y="1642159"/>
                      <a:pt x="273130" y="1669464"/>
                      <a:pt x="272056" y="1696616"/>
                    </a:cubicBezTo>
                    <a:lnTo>
                      <a:pt x="272056" y="1698610"/>
                    </a:lnTo>
                    <a:cubicBezTo>
                      <a:pt x="272056" y="1715484"/>
                      <a:pt x="270675" y="1732359"/>
                      <a:pt x="269755" y="1748312"/>
                    </a:cubicBezTo>
                    <a:lnTo>
                      <a:pt x="269755" y="1748312"/>
                    </a:lnTo>
                    <a:cubicBezTo>
                      <a:pt x="268834" y="1764419"/>
                      <a:pt x="267760" y="1779760"/>
                      <a:pt x="265920" y="1793412"/>
                    </a:cubicBezTo>
                    <a:cubicBezTo>
                      <a:pt x="264846" y="1801542"/>
                      <a:pt x="263465" y="1808752"/>
                      <a:pt x="262085" y="1815809"/>
                    </a:cubicBezTo>
                    <a:cubicBezTo>
                      <a:pt x="260704" y="1822865"/>
                      <a:pt x="259784" y="1826700"/>
                      <a:pt x="258710" y="1832069"/>
                    </a:cubicBezTo>
                    <a:lnTo>
                      <a:pt x="258710" y="1832069"/>
                    </a:lnTo>
                    <a:cubicBezTo>
                      <a:pt x="257943" y="1836825"/>
                      <a:pt x="257176" y="1841733"/>
                      <a:pt x="256869" y="1846489"/>
                    </a:cubicBezTo>
                    <a:lnTo>
                      <a:pt x="256869" y="1846489"/>
                    </a:lnTo>
                    <a:cubicBezTo>
                      <a:pt x="256869" y="1848330"/>
                      <a:pt x="256869" y="1850171"/>
                      <a:pt x="256869" y="1851858"/>
                    </a:cubicBezTo>
                    <a:lnTo>
                      <a:pt x="256869" y="1854006"/>
                    </a:lnTo>
                    <a:cubicBezTo>
                      <a:pt x="254706" y="1872168"/>
                      <a:pt x="253878" y="1890485"/>
                      <a:pt x="254415" y="1908770"/>
                    </a:cubicBezTo>
                    <a:lnTo>
                      <a:pt x="254415" y="1909690"/>
                    </a:lnTo>
                    <a:cubicBezTo>
                      <a:pt x="255013" y="1939005"/>
                      <a:pt x="257836" y="1968244"/>
                      <a:pt x="262852" y="1997129"/>
                    </a:cubicBezTo>
                    <a:cubicBezTo>
                      <a:pt x="268374" y="2030110"/>
                      <a:pt x="249813" y="2204527"/>
                      <a:pt x="238921" y="2288591"/>
                    </a:cubicBezTo>
                    <a:cubicBezTo>
                      <a:pt x="237387" y="2300249"/>
                      <a:pt x="236007" y="2310067"/>
                      <a:pt x="234933" y="2317737"/>
                    </a:cubicBezTo>
                    <a:cubicBezTo>
                      <a:pt x="230346" y="2348187"/>
                      <a:pt x="228336" y="2378990"/>
                      <a:pt x="228950" y="2409778"/>
                    </a:cubicBezTo>
                    <a:cubicBezTo>
                      <a:pt x="228950" y="2409778"/>
                      <a:pt x="228950" y="2409778"/>
                      <a:pt x="228950" y="2409778"/>
                    </a:cubicBezTo>
                    <a:cubicBezTo>
                      <a:pt x="229410" y="2433816"/>
                      <a:pt x="231404" y="2457792"/>
                      <a:pt x="234933" y="2481570"/>
                    </a:cubicBezTo>
                    <a:cubicBezTo>
                      <a:pt x="236774" y="2495376"/>
                      <a:pt x="238921" y="2512250"/>
                      <a:pt x="239995" y="2529124"/>
                    </a:cubicBezTo>
                    <a:cubicBezTo>
                      <a:pt x="239995" y="2535720"/>
                      <a:pt x="239995" y="2542470"/>
                      <a:pt x="239995" y="2549373"/>
                    </a:cubicBezTo>
                    <a:lnTo>
                      <a:pt x="239995" y="2549373"/>
                    </a:lnTo>
                    <a:cubicBezTo>
                      <a:pt x="241023" y="2572368"/>
                      <a:pt x="238538" y="2595393"/>
                      <a:pt x="232632" y="2617636"/>
                    </a:cubicBezTo>
                    <a:lnTo>
                      <a:pt x="232632" y="2617636"/>
                    </a:lnTo>
                    <a:cubicBezTo>
                      <a:pt x="230791" y="2623680"/>
                      <a:pt x="228383" y="2629540"/>
                      <a:pt x="225422" y="2635124"/>
                    </a:cubicBezTo>
                    <a:cubicBezTo>
                      <a:pt x="211002" y="2662123"/>
                      <a:pt x="124177" y="2688508"/>
                      <a:pt x="63584" y="2699399"/>
                    </a:cubicBezTo>
                    <a:cubicBezTo>
                      <a:pt x="32903" y="2704615"/>
                      <a:pt x="9433" y="2706302"/>
                      <a:pt x="4217" y="2702160"/>
                    </a:cubicBezTo>
                    <a:cubicBezTo>
                      <a:pt x="2806" y="2700964"/>
                      <a:pt x="1702" y="2699430"/>
                      <a:pt x="996" y="2697712"/>
                    </a:cubicBezTo>
                    <a:cubicBezTo>
                      <a:pt x="996" y="2697712"/>
                      <a:pt x="996" y="2697712"/>
                      <a:pt x="996" y="2697712"/>
                    </a:cubicBezTo>
                    <a:cubicBezTo>
                      <a:pt x="505" y="2696423"/>
                      <a:pt x="198" y="2695088"/>
                      <a:pt x="76" y="2693723"/>
                    </a:cubicBezTo>
                    <a:lnTo>
                      <a:pt x="76" y="2693723"/>
                    </a:lnTo>
                    <a:cubicBezTo>
                      <a:pt x="-262" y="2688952"/>
                      <a:pt x="536" y="2684182"/>
                      <a:pt x="2377" y="2679764"/>
                    </a:cubicBezTo>
                    <a:cubicBezTo>
                      <a:pt x="11841" y="2657030"/>
                      <a:pt x="25418" y="2636229"/>
                      <a:pt x="42414" y="2618403"/>
                    </a:cubicBezTo>
                    <a:cubicBezTo>
                      <a:pt x="48704" y="2611193"/>
                      <a:pt x="56834" y="2602296"/>
                      <a:pt x="65731" y="2592018"/>
                    </a:cubicBezTo>
                    <a:lnTo>
                      <a:pt x="65731" y="2592018"/>
                    </a:lnTo>
                    <a:cubicBezTo>
                      <a:pt x="77528" y="2578596"/>
                      <a:pt x="88542" y="2564514"/>
                      <a:pt x="98713" y="2549833"/>
                    </a:cubicBezTo>
                    <a:cubicBezTo>
                      <a:pt x="100707" y="2547072"/>
                      <a:pt x="102241" y="2544617"/>
                      <a:pt x="103928" y="2541856"/>
                    </a:cubicBezTo>
                    <a:cubicBezTo>
                      <a:pt x="115234" y="2525964"/>
                      <a:pt x="122597" y="2507617"/>
                      <a:pt x="125404" y="2488319"/>
                    </a:cubicBezTo>
                    <a:lnTo>
                      <a:pt x="125404" y="2488319"/>
                    </a:lnTo>
                    <a:cubicBezTo>
                      <a:pt x="128012" y="2449509"/>
                      <a:pt x="86594" y="2257297"/>
                      <a:pt x="69260" y="2181517"/>
                    </a:cubicBezTo>
                    <a:lnTo>
                      <a:pt x="69260" y="2181517"/>
                    </a:lnTo>
                    <a:cubicBezTo>
                      <a:pt x="66498" y="2169705"/>
                      <a:pt x="64504" y="2160808"/>
                      <a:pt x="63277" y="2155746"/>
                    </a:cubicBezTo>
                    <a:cubicBezTo>
                      <a:pt x="53920" y="2118316"/>
                      <a:pt x="75702" y="1872721"/>
                      <a:pt x="78617" y="1835291"/>
                    </a:cubicBezTo>
                    <a:cubicBezTo>
                      <a:pt x="81532" y="1797861"/>
                      <a:pt x="72328" y="1720240"/>
                      <a:pt x="72328" y="1679742"/>
                    </a:cubicBezTo>
                    <a:cubicBezTo>
                      <a:pt x="72328" y="1659953"/>
                      <a:pt x="70180" y="1560703"/>
                      <a:pt x="70487" y="1453169"/>
                    </a:cubicBezTo>
                    <a:lnTo>
                      <a:pt x="70487" y="1448567"/>
                    </a:lnTo>
                    <a:cubicBezTo>
                      <a:pt x="70487" y="1339192"/>
                      <a:pt x="74015" y="1222607"/>
                      <a:pt x="84906" y="1172445"/>
                    </a:cubicBezTo>
                    <a:cubicBezTo>
                      <a:pt x="88435" y="1157104"/>
                      <a:pt x="91963" y="1138543"/>
                      <a:pt x="95491" y="1119828"/>
                    </a:cubicBezTo>
                    <a:lnTo>
                      <a:pt x="95491" y="1119828"/>
                    </a:lnTo>
                    <a:cubicBezTo>
                      <a:pt x="95491" y="1118141"/>
                      <a:pt x="95491" y="1116453"/>
                      <a:pt x="96411" y="1114919"/>
                    </a:cubicBezTo>
                    <a:lnTo>
                      <a:pt x="96411" y="1114919"/>
                    </a:lnTo>
                    <a:lnTo>
                      <a:pt x="96411" y="1112005"/>
                    </a:lnTo>
                    <a:cubicBezTo>
                      <a:pt x="96411" y="1109550"/>
                      <a:pt x="97332" y="1107249"/>
                      <a:pt x="97792" y="1104641"/>
                    </a:cubicBezTo>
                    <a:cubicBezTo>
                      <a:pt x="115126" y="1009226"/>
                      <a:pt x="130927" y="893101"/>
                      <a:pt x="130927" y="846007"/>
                    </a:cubicBezTo>
                    <a:cubicBezTo>
                      <a:pt x="130927" y="811952"/>
                      <a:pt x="117581" y="715616"/>
                      <a:pt x="105462" y="630018"/>
                    </a:cubicBezTo>
                    <a:cubicBezTo>
                      <a:pt x="104542" y="623115"/>
                      <a:pt x="103468" y="616212"/>
                      <a:pt x="102548" y="609309"/>
                    </a:cubicBezTo>
                    <a:lnTo>
                      <a:pt x="102548" y="609309"/>
                    </a:lnTo>
                    <a:cubicBezTo>
                      <a:pt x="94878" y="555312"/>
                      <a:pt x="88588" y="508371"/>
                      <a:pt x="87208" y="488582"/>
                    </a:cubicBezTo>
                    <a:cubicBezTo>
                      <a:pt x="84140" y="435659"/>
                      <a:pt x="62356" y="245902"/>
                      <a:pt x="49931" y="208626"/>
                    </a:cubicBezTo>
                    <a:lnTo>
                      <a:pt x="49931" y="208626"/>
                    </a:lnTo>
                    <a:cubicBezTo>
                      <a:pt x="94724" y="163832"/>
                      <a:pt x="161760" y="133612"/>
                      <a:pt x="203332" y="116585"/>
                    </a:cubicBezTo>
                    <a:lnTo>
                      <a:pt x="204406" y="116585"/>
                    </a:lnTo>
                    <a:cubicBezTo>
                      <a:pt x="223274" y="109222"/>
                      <a:pt x="237080" y="104773"/>
                      <a:pt x="241836" y="102779"/>
                    </a:cubicBezTo>
                    <a:cubicBezTo>
                      <a:pt x="249813" y="99557"/>
                      <a:pt x="255949" y="79155"/>
                      <a:pt x="259937" y="56758"/>
                    </a:cubicBezTo>
                    <a:cubicBezTo>
                      <a:pt x="259845" y="55636"/>
                      <a:pt x="259845" y="54506"/>
                      <a:pt x="259937" y="53384"/>
                    </a:cubicBezTo>
                    <a:lnTo>
                      <a:pt x="261778" y="39578"/>
                    </a:lnTo>
                    <a:cubicBezTo>
                      <a:pt x="263634" y="26469"/>
                      <a:pt x="264033" y="13197"/>
                      <a:pt x="263005" y="0"/>
                    </a:cubicBezTo>
                    <a:lnTo>
                      <a:pt x="418554" y="0"/>
                    </a:lnTo>
                    <a:cubicBezTo>
                      <a:pt x="417449" y="13196"/>
                      <a:pt x="417848" y="26475"/>
                      <a:pt x="419781" y="39578"/>
                    </a:cubicBezTo>
                    <a:cubicBezTo>
                      <a:pt x="419781" y="44026"/>
                      <a:pt x="421008" y="48782"/>
                      <a:pt x="421775" y="53384"/>
                    </a:cubicBezTo>
                    <a:cubicBezTo>
                      <a:pt x="421714" y="54508"/>
                      <a:pt x="421714" y="55634"/>
                      <a:pt x="421775" y="56758"/>
                    </a:cubicBezTo>
                    <a:cubicBezTo>
                      <a:pt x="425610" y="79155"/>
                      <a:pt x="431900" y="99557"/>
                      <a:pt x="439876" y="102779"/>
                    </a:cubicBezTo>
                    <a:cubicBezTo>
                      <a:pt x="444632" y="104773"/>
                      <a:pt x="458438" y="109375"/>
                      <a:pt x="477613" y="116738"/>
                    </a:cubicBezTo>
                    <a:lnTo>
                      <a:pt x="477613" y="116738"/>
                    </a:lnTo>
                    <a:lnTo>
                      <a:pt x="478380" y="116738"/>
                    </a:lnTo>
                    <a:cubicBezTo>
                      <a:pt x="520719" y="133306"/>
                      <a:pt x="587142" y="162759"/>
                      <a:pt x="631781" y="208012"/>
                    </a:cubicBezTo>
                    <a:lnTo>
                      <a:pt x="631781" y="208012"/>
                    </a:lnTo>
                    <a:cubicBezTo>
                      <a:pt x="631781" y="208012"/>
                      <a:pt x="631781" y="209546"/>
                      <a:pt x="631781" y="210466"/>
                    </a:cubicBezTo>
                    <a:cubicBezTo>
                      <a:pt x="619202" y="252498"/>
                      <a:pt x="598340" y="436119"/>
                      <a:pt x="595272" y="487969"/>
                    </a:cubicBezTo>
                    <a:cubicBezTo>
                      <a:pt x="594045" y="507758"/>
                      <a:pt x="587602" y="554392"/>
                      <a:pt x="579932" y="608389"/>
                    </a:cubicBezTo>
                    <a:cubicBezTo>
                      <a:pt x="579932" y="608389"/>
                      <a:pt x="579932" y="609923"/>
                      <a:pt x="579932" y="610690"/>
                    </a:cubicBezTo>
                    <a:cubicBezTo>
                      <a:pt x="572569" y="663920"/>
                      <a:pt x="563825" y="723900"/>
                      <a:pt x="558149" y="771608"/>
                    </a:cubicBezTo>
                    <a:lnTo>
                      <a:pt x="558149" y="772528"/>
                    </a:lnTo>
                    <a:cubicBezTo>
                      <a:pt x="554314" y="804589"/>
                      <a:pt x="551706" y="830974"/>
                      <a:pt x="551706" y="845547"/>
                    </a:cubicBezTo>
                    <a:cubicBezTo>
                      <a:pt x="551706" y="857512"/>
                      <a:pt x="552780" y="873926"/>
                      <a:pt x="554621" y="893255"/>
                    </a:cubicBezTo>
                    <a:lnTo>
                      <a:pt x="554621" y="893255"/>
                    </a:lnTo>
                    <a:lnTo>
                      <a:pt x="554621" y="893255"/>
                    </a:lnTo>
                    <a:cubicBezTo>
                      <a:pt x="557382" y="923935"/>
                      <a:pt x="561984" y="960291"/>
                      <a:pt x="567813" y="999101"/>
                    </a:cubicBezTo>
                    <a:lnTo>
                      <a:pt x="567813" y="999101"/>
                    </a:lnTo>
                    <a:lnTo>
                      <a:pt x="571495" y="1023032"/>
                    </a:lnTo>
                    <a:cubicBezTo>
                      <a:pt x="576250" y="1053712"/>
                      <a:pt x="581619" y="1084392"/>
                      <a:pt x="586835" y="1113845"/>
                    </a:cubicBezTo>
                    <a:lnTo>
                      <a:pt x="587755" y="1118601"/>
                    </a:lnTo>
                    <a:lnTo>
                      <a:pt x="587755" y="1118601"/>
                    </a:lnTo>
                    <a:cubicBezTo>
                      <a:pt x="591284" y="1137316"/>
                      <a:pt x="594965" y="1155110"/>
                      <a:pt x="598340" y="1171217"/>
                    </a:cubicBezTo>
                    <a:cubicBezTo>
                      <a:pt x="600963" y="1183934"/>
                      <a:pt x="602865" y="1196789"/>
                      <a:pt x="604016" y="1209721"/>
                    </a:cubicBezTo>
                    <a:cubicBezTo>
                      <a:pt x="609692" y="1262951"/>
                      <a:pt x="611993" y="1342413"/>
                      <a:pt x="612453" y="1421108"/>
                    </a:cubicBezTo>
                    <a:cubicBezTo>
                      <a:pt x="612453" y="1429545"/>
                      <a:pt x="612453" y="1437828"/>
                      <a:pt x="612453" y="1446112"/>
                    </a:cubicBezTo>
                    <a:cubicBezTo>
                      <a:pt x="612453" y="1454396"/>
                      <a:pt x="612453" y="1463753"/>
                      <a:pt x="612453" y="1472497"/>
                    </a:cubicBezTo>
                    <a:cubicBezTo>
                      <a:pt x="612453" y="1571901"/>
                      <a:pt x="610459" y="1659646"/>
                      <a:pt x="610459" y="1678208"/>
                    </a:cubicBezTo>
                    <a:cubicBezTo>
                      <a:pt x="610459" y="1718706"/>
                      <a:pt x="601255" y="1796480"/>
                      <a:pt x="604169" y="1833757"/>
                    </a:cubicBezTo>
                    <a:cubicBezTo>
                      <a:pt x="607084" y="1871033"/>
                      <a:pt x="629174" y="2116782"/>
                      <a:pt x="619509" y="2154212"/>
                    </a:cubicBezTo>
                    <a:cubicBezTo>
                      <a:pt x="616748" y="2165870"/>
                      <a:pt x="609231" y="2198391"/>
                      <a:pt x="600641" y="2239043"/>
                    </a:cubicBezTo>
                    <a:lnTo>
                      <a:pt x="599260" y="2244718"/>
                    </a:lnTo>
                    <a:cubicBezTo>
                      <a:pt x="580085" y="2333384"/>
                      <a:pt x="555541" y="2456258"/>
                      <a:pt x="557382" y="2486478"/>
                    </a:cubicBezTo>
                    <a:lnTo>
                      <a:pt x="557382" y="2486478"/>
                    </a:lnTo>
                    <a:cubicBezTo>
                      <a:pt x="558517" y="2497170"/>
                      <a:pt x="561585" y="2507556"/>
                      <a:pt x="566432" y="2517159"/>
                    </a:cubicBezTo>
                    <a:cubicBezTo>
                      <a:pt x="571464" y="2527912"/>
                      <a:pt x="577477" y="2538175"/>
                      <a:pt x="584381" y="2547839"/>
                    </a:cubicBezTo>
                    <a:cubicBezTo>
                      <a:pt x="593861" y="2561538"/>
                      <a:pt x="604108" y="2574699"/>
                      <a:pt x="615061" y="2587263"/>
                    </a:cubicBezTo>
                    <a:cubicBezTo>
                      <a:pt x="624725" y="2598768"/>
                      <a:pt x="633929" y="2608893"/>
                      <a:pt x="640832" y="2616563"/>
                    </a:cubicBezTo>
                    <a:cubicBezTo>
                      <a:pt x="664302" y="2642027"/>
                      <a:pt x="687773" y="2676389"/>
                      <a:pt x="685932" y="269449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16" name="Freeform: Shape 1215">
                <a:extLst>
                  <a:ext uri="{FF2B5EF4-FFF2-40B4-BE49-F238E27FC236}">
                    <a16:creationId xmlns:a16="http://schemas.microsoft.com/office/drawing/2014/main" id="{A57D0D31-F363-4D0B-971E-3C763085355E}"/>
                  </a:ext>
                </a:extLst>
              </p:cNvPr>
              <p:cNvSpPr/>
              <p:nvPr/>
            </p:nvSpPr>
            <p:spPr>
              <a:xfrm>
                <a:off x="3390296" y="1657717"/>
                <a:ext cx="187573" cy="1227143"/>
              </a:xfrm>
              <a:custGeom>
                <a:avLst/>
                <a:gdLst>
                  <a:gd name="connsiteX0" fmla="*/ 164213 w 187573"/>
                  <a:gd name="connsiteY0" fmla="*/ 930838 h 1227143"/>
                  <a:gd name="connsiteX1" fmla="*/ 164213 w 187573"/>
                  <a:gd name="connsiteY1" fmla="*/ 965200 h 1227143"/>
                  <a:gd name="connsiteX2" fmla="*/ 171269 w 187573"/>
                  <a:gd name="connsiteY2" fmla="*/ 1142378 h 1227143"/>
                  <a:gd name="connsiteX3" fmla="*/ 125249 w 187573"/>
                  <a:gd name="connsiteY3" fmla="*/ 1223220 h 1227143"/>
                  <a:gd name="connsiteX4" fmla="*/ 83371 w 187573"/>
                  <a:gd name="connsiteY4" fmla="*/ 1223220 h 1227143"/>
                  <a:gd name="connsiteX5" fmla="*/ 78462 w 187573"/>
                  <a:gd name="connsiteY5" fmla="*/ 1207880 h 1227143"/>
                  <a:gd name="connsiteX6" fmla="*/ 83984 w 187573"/>
                  <a:gd name="connsiteY6" fmla="*/ 1199443 h 1227143"/>
                  <a:gd name="connsiteX7" fmla="*/ 106687 w 187573"/>
                  <a:gd name="connsiteY7" fmla="*/ 1089761 h 1227143"/>
                  <a:gd name="connsiteX8" fmla="*/ 106687 w 187573"/>
                  <a:gd name="connsiteY8" fmla="*/ 1088381 h 1227143"/>
                  <a:gd name="connsiteX9" fmla="*/ 98097 w 187573"/>
                  <a:gd name="connsiteY9" fmla="*/ 1060769 h 1227143"/>
                  <a:gd name="connsiteX10" fmla="*/ 86439 w 187573"/>
                  <a:gd name="connsiteY10" fmla="*/ 1074114 h 1227143"/>
                  <a:gd name="connsiteX11" fmla="*/ 77081 w 187573"/>
                  <a:gd name="connsiteY11" fmla="*/ 1134708 h 1227143"/>
                  <a:gd name="connsiteX12" fmla="*/ 53764 w 187573"/>
                  <a:gd name="connsiteY12" fmla="*/ 1094363 h 1227143"/>
                  <a:gd name="connsiteX13" fmla="*/ 75547 w 187573"/>
                  <a:gd name="connsiteY13" fmla="*/ 983915 h 1227143"/>
                  <a:gd name="connsiteX14" fmla="*/ 81837 w 187573"/>
                  <a:gd name="connsiteY14" fmla="*/ 968574 h 1227143"/>
                  <a:gd name="connsiteX15" fmla="*/ 80149 w 187573"/>
                  <a:gd name="connsiteY15" fmla="*/ 902152 h 1227143"/>
                  <a:gd name="connsiteX16" fmla="*/ 55605 w 187573"/>
                  <a:gd name="connsiteY16" fmla="*/ 676499 h 1227143"/>
                  <a:gd name="connsiteX17" fmla="*/ 55605 w 187573"/>
                  <a:gd name="connsiteY17" fmla="*/ 676499 h 1227143"/>
                  <a:gd name="connsiteX18" fmla="*/ 55605 w 187573"/>
                  <a:gd name="connsiteY18" fmla="*/ 639069 h 1227143"/>
                  <a:gd name="connsiteX19" fmla="*/ 34129 w 187573"/>
                  <a:gd name="connsiteY19" fmla="*/ 511899 h 1227143"/>
                  <a:gd name="connsiteX20" fmla="*/ 13266 w 187573"/>
                  <a:gd name="connsiteY20" fmla="*/ 404519 h 1227143"/>
                  <a:gd name="connsiteX21" fmla="*/ 13266 w 187573"/>
                  <a:gd name="connsiteY21" fmla="*/ 401144 h 1227143"/>
                  <a:gd name="connsiteX22" fmla="*/ 13266 w 187573"/>
                  <a:gd name="connsiteY22" fmla="*/ 401144 h 1227143"/>
                  <a:gd name="connsiteX23" fmla="*/ 2068 w 187573"/>
                  <a:gd name="connsiteY23" fmla="*/ 308029 h 1227143"/>
                  <a:gd name="connsiteX24" fmla="*/ 65729 w 187573"/>
                  <a:gd name="connsiteY24" fmla="*/ 0 h 1227143"/>
                  <a:gd name="connsiteX25" fmla="*/ 151174 w 187573"/>
                  <a:gd name="connsiteY25" fmla="*/ 304961 h 1227143"/>
                  <a:gd name="connsiteX26" fmla="*/ 151174 w 187573"/>
                  <a:gd name="connsiteY26" fmla="*/ 310024 h 1227143"/>
                  <a:gd name="connsiteX27" fmla="*/ 186456 w 187573"/>
                  <a:gd name="connsiteY27" fmla="*/ 555465 h 1227143"/>
                  <a:gd name="connsiteX28" fmla="*/ 187377 w 187573"/>
                  <a:gd name="connsiteY28" fmla="*/ 582464 h 1227143"/>
                  <a:gd name="connsiteX29" fmla="*/ 172036 w 187573"/>
                  <a:gd name="connsiteY29" fmla="*/ 848615 h 1227143"/>
                  <a:gd name="connsiteX30" fmla="*/ 172036 w 187573"/>
                  <a:gd name="connsiteY30" fmla="*/ 848615 h 1227143"/>
                  <a:gd name="connsiteX31" fmla="*/ 164213 w 187573"/>
                  <a:gd name="connsiteY31" fmla="*/ 930838 h 122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7573" h="1227143">
                    <a:moveTo>
                      <a:pt x="164213" y="930838"/>
                    </a:moveTo>
                    <a:cubicBezTo>
                      <a:pt x="163032" y="942266"/>
                      <a:pt x="163032" y="953771"/>
                      <a:pt x="164213" y="965200"/>
                    </a:cubicBezTo>
                    <a:cubicBezTo>
                      <a:pt x="168508" y="1014441"/>
                      <a:pt x="181394" y="1094363"/>
                      <a:pt x="171269" y="1142378"/>
                    </a:cubicBezTo>
                    <a:cubicBezTo>
                      <a:pt x="159918" y="1195915"/>
                      <a:pt x="145345" y="1213863"/>
                      <a:pt x="125249" y="1223220"/>
                    </a:cubicBezTo>
                    <a:cubicBezTo>
                      <a:pt x="111780" y="1228451"/>
                      <a:pt x="96839" y="1228451"/>
                      <a:pt x="83371" y="1223220"/>
                    </a:cubicBezTo>
                    <a:cubicBezTo>
                      <a:pt x="76007" y="1219692"/>
                      <a:pt x="72786" y="1214477"/>
                      <a:pt x="78462" y="1207880"/>
                    </a:cubicBezTo>
                    <a:cubicBezTo>
                      <a:pt x="80655" y="1205319"/>
                      <a:pt x="82512" y="1202480"/>
                      <a:pt x="83984" y="1199443"/>
                    </a:cubicBezTo>
                    <a:cubicBezTo>
                      <a:pt x="98818" y="1164775"/>
                      <a:pt x="106534" y="1127467"/>
                      <a:pt x="106687" y="1089761"/>
                    </a:cubicBezTo>
                    <a:cubicBezTo>
                      <a:pt x="106687" y="1089761"/>
                      <a:pt x="106687" y="1088841"/>
                      <a:pt x="106687" y="1088381"/>
                    </a:cubicBezTo>
                    <a:cubicBezTo>
                      <a:pt x="105767" y="1070893"/>
                      <a:pt x="102239" y="1062456"/>
                      <a:pt x="98097" y="1060769"/>
                    </a:cubicBezTo>
                    <a:cubicBezTo>
                      <a:pt x="93955" y="1059081"/>
                      <a:pt x="89507" y="1064143"/>
                      <a:pt x="86439" y="1074114"/>
                    </a:cubicBezTo>
                    <a:cubicBezTo>
                      <a:pt x="79121" y="1093443"/>
                      <a:pt x="75931" y="1114075"/>
                      <a:pt x="77081" y="1134708"/>
                    </a:cubicBezTo>
                    <a:cubicBezTo>
                      <a:pt x="80149" y="1150048"/>
                      <a:pt x="50696" y="1136395"/>
                      <a:pt x="53764" y="1094363"/>
                    </a:cubicBezTo>
                    <a:cubicBezTo>
                      <a:pt x="56832" y="1052332"/>
                      <a:pt x="63122" y="1007232"/>
                      <a:pt x="75547" y="983915"/>
                    </a:cubicBezTo>
                    <a:cubicBezTo>
                      <a:pt x="78140" y="979021"/>
                      <a:pt x="80257" y="973882"/>
                      <a:pt x="81837" y="968574"/>
                    </a:cubicBezTo>
                    <a:cubicBezTo>
                      <a:pt x="87236" y="946684"/>
                      <a:pt x="86653" y="923735"/>
                      <a:pt x="80149" y="902152"/>
                    </a:cubicBezTo>
                    <a:cubicBezTo>
                      <a:pt x="74013" y="871472"/>
                      <a:pt x="59593" y="744149"/>
                      <a:pt x="55605" y="676499"/>
                    </a:cubicBezTo>
                    <a:lnTo>
                      <a:pt x="55605" y="676499"/>
                    </a:lnTo>
                    <a:cubicBezTo>
                      <a:pt x="54731" y="664043"/>
                      <a:pt x="54731" y="651525"/>
                      <a:pt x="55605" y="639069"/>
                    </a:cubicBezTo>
                    <a:cubicBezTo>
                      <a:pt x="55789" y="595764"/>
                      <a:pt x="48533" y="552744"/>
                      <a:pt x="34129" y="511899"/>
                    </a:cubicBezTo>
                    <a:cubicBezTo>
                      <a:pt x="24219" y="476745"/>
                      <a:pt x="17239" y="440827"/>
                      <a:pt x="13266" y="404519"/>
                    </a:cubicBezTo>
                    <a:lnTo>
                      <a:pt x="13266" y="401144"/>
                    </a:lnTo>
                    <a:lnTo>
                      <a:pt x="13266" y="401144"/>
                    </a:lnTo>
                    <a:cubicBezTo>
                      <a:pt x="8511" y="368316"/>
                      <a:pt x="4369" y="334261"/>
                      <a:pt x="2068" y="308029"/>
                    </a:cubicBezTo>
                    <a:cubicBezTo>
                      <a:pt x="-4221" y="241147"/>
                      <a:pt x="381" y="1227"/>
                      <a:pt x="65729" y="0"/>
                    </a:cubicBezTo>
                    <a:cubicBezTo>
                      <a:pt x="134146" y="61360"/>
                      <a:pt x="138902" y="171196"/>
                      <a:pt x="151174" y="304961"/>
                    </a:cubicBezTo>
                    <a:cubicBezTo>
                      <a:pt x="151174" y="306649"/>
                      <a:pt x="151174" y="308490"/>
                      <a:pt x="151174" y="310024"/>
                    </a:cubicBezTo>
                    <a:cubicBezTo>
                      <a:pt x="158184" y="392451"/>
                      <a:pt x="169965" y="474402"/>
                      <a:pt x="186456" y="555465"/>
                    </a:cubicBezTo>
                    <a:cubicBezTo>
                      <a:pt x="187515" y="564424"/>
                      <a:pt x="187821" y="573459"/>
                      <a:pt x="187377" y="582464"/>
                    </a:cubicBezTo>
                    <a:cubicBezTo>
                      <a:pt x="187377" y="638609"/>
                      <a:pt x="178479" y="764091"/>
                      <a:pt x="172036" y="848615"/>
                    </a:cubicBezTo>
                    <a:lnTo>
                      <a:pt x="172036" y="848615"/>
                    </a:lnTo>
                    <a:cubicBezTo>
                      <a:pt x="168355" y="890340"/>
                      <a:pt x="166207" y="921634"/>
                      <a:pt x="164213" y="93083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AD4EFCC5-85A5-4494-B41A-7876437A9190}"/>
                  </a:ext>
                </a:extLst>
              </p:cNvPr>
              <p:cNvSpPr/>
              <p:nvPr/>
            </p:nvSpPr>
            <p:spPr>
              <a:xfrm>
                <a:off x="2748152" y="1658790"/>
                <a:ext cx="187763" cy="1226243"/>
              </a:xfrm>
              <a:custGeom>
                <a:avLst/>
                <a:gdLst>
                  <a:gd name="connsiteX0" fmla="*/ 185696 w 187763"/>
                  <a:gd name="connsiteY0" fmla="*/ 307723 h 1226243"/>
                  <a:gd name="connsiteX1" fmla="*/ 174497 w 187763"/>
                  <a:gd name="connsiteY1" fmla="*/ 400684 h 1226243"/>
                  <a:gd name="connsiteX2" fmla="*/ 153175 w 187763"/>
                  <a:gd name="connsiteY2" fmla="*/ 511439 h 1226243"/>
                  <a:gd name="connsiteX3" fmla="*/ 131699 w 187763"/>
                  <a:gd name="connsiteY3" fmla="*/ 638609 h 1226243"/>
                  <a:gd name="connsiteX4" fmla="*/ 123415 w 187763"/>
                  <a:gd name="connsiteY4" fmla="*/ 767159 h 1226243"/>
                  <a:gd name="connsiteX5" fmla="*/ 106541 w 187763"/>
                  <a:gd name="connsiteY5" fmla="*/ 901692 h 1226243"/>
                  <a:gd name="connsiteX6" fmla="*/ 104853 w 187763"/>
                  <a:gd name="connsiteY6" fmla="*/ 968114 h 1226243"/>
                  <a:gd name="connsiteX7" fmla="*/ 111143 w 187763"/>
                  <a:gd name="connsiteY7" fmla="*/ 983454 h 1226243"/>
                  <a:gd name="connsiteX8" fmla="*/ 132926 w 187763"/>
                  <a:gd name="connsiteY8" fmla="*/ 1093903 h 1226243"/>
                  <a:gd name="connsiteX9" fmla="*/ 109609 w 187763"/>
                  <a:gd name="connsiteY9" fmla="*/ 1134248 h 1226243"/>
                  <a:gd name="connsiteX10" fmla="*/ 100251 w 187763"/>
                  <a:gd name="connsiteY10" fmla="*/ 1073654 h 1226243"/>
                  <a:gd name="connsiteX11" fmla="*/ 79849 w 187763"/>
                  <a:gd name="connsiteY11" fmla="*/ 1088994 h 1226243"/>
                  <a:gd name="connsiteX12" fmla="*/ 108075 w 187763"/>
                  <a:gd name="connsiteY12" fmla="*/ 1207113 h 1226243"/>
                  <a:gd name="connsiteX13" fmla="*/ 62055 w 187763"/>
                  <a:gd name="connsiteY13" fmla="*/ 1222453 h 1226243"/>
                  <a:gd name="connsiteX14" fmla="*/ 51010 w 187763"/>
                  <a:gd name="connsiteY14" fmla="*/ 1216164 h 1226243"/>
                  <a:gd name="connsiteX15" fmla="*/ 40425 w 187763"/>
                  <a:gd name="connsiteY15" fmla="*/ 1206039 h 1226243"/>
                  <a:gd name="connsiteX16" fmla="*/ 15267 w 187763"/>
                  <a:gd name="connsiteY16" fmla="*/ 1141611 h 1226243"/>
                  <a:gd name="connsiteX17" fmla="*/ 22324 w 187763"/>
                  <a:gd name="connsiteY17" fmla="*/ 964433 h 1226243"/>
                  <a:gd name="connsiteX18" fmla="*/ 23091 w 187763"/>
                  <a:gd name="connsiteY18" fmla="*/ 930071 h 1226243"/>
                  <a:gd name="connsiteX19" fmla="*/ 1001 w 187763"/>
                  <a:gd name="connsiteY19" fmla="*/ 609156 h 1226243"/>
                  <a:gd name="connsiteX20" fmla="*/ 1001 w 187763"/>
                  <a:gd name="connsiteY20" fmla="*/ 555312 h 1226243"/>
                  <a:gd name="connsiteX21" fmla="*/ 35670 w 187763"/>
                  <a:gd name="connsiteY21" fmla="*/ 315853 h 1226243"/>
                  <a:gd name="connsiteX22" fmla="*/ 35670 w 187763"/>
                  <a:gd name="connsiteY22" fmla="*/ 313552 h 1226243"/>
                  <a:gd name="connsiteX23" fmla="*/ 36436 w 187763"/>
                  <a:gd name="connsiteY23" fmla="*/ 304961 h 1226243"/>
                  <a:gd name="connsiteX24" fmla="*/ 122034 w 187763"/>
                  <a:gd name="connsiteY24" fmla="*/ 0 h 1226243"/>
                  <a:gd name="connsiteX25" fmla="*/ 185696 w 187763"/>
                  <a:gd name="connsiteY25" fmla="*/ 307723 h 1226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7763" h="1226243">
                    <a:moveTo>
                      <a:pt x="185696" y="307723"/>
                    </a:moveTo>
                    <a:cubicBezTo>
                      <a:pt x="183241" y="333954"/>
                      <a:pt x="179253" y="368009"/>
                      <a:pt x="174497" y="400684"/>
                    </a:cubicBezTo>
                    <a:cubicBezTo>
                      <a:pt x="170417" y="438121"/>
                      <a:pt x="163284" y="475161"/>
                      <a:pt x="153175" y="511439"/>
                    </a:cubicBezTo>
                    <a:cubicBezTo>
                      <a:pt x="138694" y="552264"/>
                      <a:pt x="131438" y="595288"/>
                      <a:pt x="131699" y="638609"/>
                    </a:cubicBezTo>
                    <a:cubicBezTo>
                      <a:pt x="131484" y="681592"/>
                      <a:pt x="128723" y="724513"/>
                      <a:pt x="123415" y="767159"/>
                    </a:cubicBezTo>
                    <a:cubicBezTo>
                      <a:pt x="117586" y="824224"/>
                      <a:pt x="110376" y="882210"/>
                      <a:pt x="106541" y="901692"/>
                    </a:cubicBezTo>
                    <a:cubicBezTo>
                      <a:pt x="100037" y="923275"/>
                      <a:pt x="99454" y="946224"/>
                      <a:pt x="104853" y="968114"/>
                    </a:cubicBezTo>
                    <a:cubicBezTo>
                      <a:pt x="106510" y="973391"/>
                      <a:pt x="108612" y="978530"/>
                      <a:pt x="111143" y="983454"/>
                    </a:cubicBezTo>
                    <a:cubicBezTo>
                      <a:pt x="123568" y="1006771"/>
                      <a:pt x="129858" y="1051871"/>
                      <a:pt x="132926" y="1093903"/>
                    </a:cubicBezTo>
                    <a:cubicBezTo>
                      <a:pt x="135994" y="1135935"/>
                      <a:pt x="106388" y="1149895"/>
                      <a:pt x="109609" y="1134248"/>
                    </a:cubicBezTo>
                    <a:cubicBezTo>
                      <a:pt x="110683" y="1113615"/>
                      <a:pt x="107492" y="1092998"/>
                      <a:pt x="100251" y="1073654"/>
                    </a:cubicBezTo>
                    <a:cubicBezTo>
                      <a:pt x="93962" y="1053405"/>
                      <a:pt x="81536" y="1053405"/>
                      <a:pt x="79849" y="1088994"/>
                    </a:cubicBezTo>
                    <a:cubicBezTo>
                      <a:pt x="78162" y="1124583"/>
                      <a:pt x="93962" y="1191466"/>
                      <a:pt x="108075" y="1207113"/>
                    </a:cubicBezTo>
                    <a:cubicBezTo>
                      <a:pt x="122188" y="1222760"/>
                      <a:pt x="82150" y="1231811"/>
                      <a:pt x="62055" y="1222453"/>
                    </a:cubicBezTo>
                    <a:cubicBezTo>
                      <a:pt x="58158" y="1220751"/>
                      <a:pt x="54461" y="1218649"/>
                      <a:pt x="51010" y="1216164"/>
                    </a:cubicBezTo>
                    <a:cubicBezTo>
                      <a:pt x="47113" y="1213203"/>
                      <a:pt x="43554" y="1209798"/>
                      <a:pt x="40425" y="1206039"/>
                    </a:cubicBezTo>
                    <a:cubicBezTo>
                      <a:pt x="27186" y="1186788"/>
                      <a:pt x="18565" y="1164744"/>
                      <a:pt x="15267" y="1141611"/>
                    </a:cubicBezTo>
                    <a:cubicBezTo>
                      <a:pt x="5143" y="1093596"/>
                      <a:pt x="18028" y="1013674"/>
                      <a:pt x="22324" y="964433"/>
                    </a:cubicBezTo>
                    <a:cubicBezTo>
                      <a:pt x="23674" y="953035"/>
                      <a:pt x="23934" y="941530"/>
                      <a:pt x="23091" y="930071"/>
                    </a:cubicBezTo>
                    <a:cubicBezTo>
                      <a:pt x="19409" y="904606"/>
                      <a:pt x="4376" y="707793"/>
                      <a:pt x="1001" y="609156"/>
                    </a:cubicBezTo>
                    <a:cubicBezTo>
                      <a:pt x="-334" y="591239"/>
                      <a:pt x="-334" y="573229"/>
                      <a:pt x="1001" y="555312"/>
                    </a:cubicBezTo>
                    <a:cubicBezTo>
                      <a:pt x="17031" y="476203"/>
                      <a:pt x="28598" y="396258"/>
                      <a:pt x="35670" y="315853"/>
                    </a:cubicBezTo>
                    <a:cubicBezTo>
                      <a:pt x="35670" y="315853"/>
                      <a:pt x="35670" y="314319"/>
                      <a:pt x="35670" y="313552"/>
                    </a:cubicBezTo>
                    <a:cubicBezTo>
                      <a:pt x="35670" y="312785"/>
                      <a:pt x="35670" y="307723"/>
                      <a:pt x="36436" y="304961"/>
                    </a:cubicBezTo>
                    <a:cubicBezTo>
                      <a:pt x="49015" y="171196"/>
                      <a:pt x="53618" y="60747"/>
                      <a:pt x="122034" y="0"/>
                    </a:cubicBezTo>
                    <a:cubicBezTo>
                      <a:pt x="187383" y="1381"/>
                      <a:pt x="191985" y="240840"/>
                      <a:pt x="185696" y="307723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18" name="Freeform: Shape 1217">
                <a:extLst>
                  <a:ext uri="{FF2B5EF4-FFF2-40B4-BE49-F238E27FC236}">
                    <a16:creationId xmlns:a16="http://schemas.microsoft.com/office/drawing/2014/main" id="{0C1CD596-324D-4DF9-9344-23A662FBAC3C}"/>
                  </a:ext>
                </a:extLst>
              </p:cNvPr>
              <p:cNvSpPr/>
              <p:nvPr/>
            </p:nvSpPr>
            <p:spPr>
              <a:xfrm>
                <a:off x="3254343" y="3934895"/>
                <a:ext cx="313051" cy="211631"/>
              </a:xfrm>
              <a:custGeom>
                <a:avLst/>
                <a:gdLst>
                  <a:gd name="connsiteX0" fmla="*/ 313051 w 313051"/>
                  <a:gd name="connsiteY0" fmla="*/ 182147 h 211631"/>
                  <a:gd name="connsiteX1" fmla="*/ 313051 w 313051"/>
                  <a:gd name="connsiteY1" fmla="*/ 182147 h 211631"/>
                  <a:gd name="connsiteX2" fmla="*/ 311057 w 313051"/>
                  <a:gd name="connsiteY2" fmla="*/ 185062 h 211631"/>
                  <a:gd name="connsiteX3" fmla="*/ 311057 w 313051"/>
                  <a:gd name="connsiteY3" fmla="*/ 185062 h 211631"/>
                  <a:gd name="connsiteX4" fmla="*/ 309983 w 313051"/>
                  <a:gd name="connsiteY4" fmla="*/ 186289 h 211631"/>
                  <a:gd name="connsiteX5" fmla="*/ 303847 w 313051"/>
                  <a:gd name="connsiteY5" fmla="*/ 191352 h 211631"/>
                  <a:gd name="connsiteX6" fmla="*/ 297865 w 313051"/>
                  <a:gd name="connsiteY6" fmla="*/ 194726 h 211631"/>
                  <a:gd name="connsiteX7" fmla="*/ 290041 w 313051"/>
                  <a:gd name="connsiteY7" fmla="*/ 198255 h 211631"/>
                  <a:gd name="connsiteX8" fmla="*/ 282524 w 313051"/>
                  <a:gd name="connsiteY8" fmla="*/ 200862 h 211631"/>
                  <a:gd name="connsiteX9" fmla="*/ 271633 w 313051"/>
                  <a:gd name="connsiteY9" fmla="*/ 204084 h 211631"/>
                  <a:gd name="connsiteX10" fmla="*/ 264730 w 313051"/>
                  <a:gd name="connsiteY10" fmla="*/ 205771 h 211631"/>
                  <a:gd name="connsiteX11" fmla="*/ 257980 w 313051"/>
                  <a:gd name="connsiteY11" fmla="*/ 207305 h 211631"/>
                  <a:gd name="connsiteX12" fmla="*/ 251537 w 313051"/>
                  <a:gd name="connsiteY12" fmla="*/ 208686 h 211631"/>
                  <a:gd name="connsiteX13" fmla="*/ 251537 w 313051"/>
                  <a:gd name="connsiteY13" fmla="*/ 208686 h 211631"/>
                  <a:gd name="connsiteX14" fmla="*/ 247549 w 313051"/>
                  <a:gd name="connsiteY14" fmla="*/ 209606 h 211631"/>
                  <a:gd name="connsiteX15" fmla="*/ 189410 w 313051"/>
                  <a:gd name="connsiteY15" fmla="*/ 209606 h 211631"/>
                  <a:gd name="connsiteX16" fmla="*/ 132805 w 313051"/>
                  <a:gd name="connsiteY16" fmla="*/ 191812 h 211631"/>
                  <a:gd name="connsiteX17" fmla="*/ 67610 w 313051"/>
                  <a:gd name="connsiteY17" fmla="*/ 150700 h 211631"/>
                  <a:gd name="connsiteX18" fmla="*/ 40918 w 313051"/>
                  <a:gd name="connsiteY18" fmla="*/ 143337 h 211631"/>
                  <a:gd name="connsiteX19" fmla="*/ 19135 w 313051"/>
                  <a:gd name="connsiteY19" fmla="*/ 133059 h 211631"/>
                  <a:gd name="connsiteX20" fmla="*/ 19135 w 313051"/>
                  <a:gd name="connsiteY20" fmla="*/ 133059 h 211631"/>
                  <a:gd name="connsiteX21" fmla="*/ 15913 w 313051"/>
                  <a:gd name="connsiteY21" fmla="*/ 131372 h 211631"/>
                  <a:gd name="connsiteX22" fmla="*/ 3948 w 313051"/>
                  <a:gd name="connsiteY22" fmla="*/ 122168 h 211631"/>
                  <a:gd name="connsiteX23" fmla="*/ 1187 w 313051"/>
                  <a:gd name="connsiteY23" fmla="*/ 57126 h 211631"/>
                  <a:gd name="connsiteX24" fmla="*/ 1187 w 313051"/>
                  <a:gd name="connsiteY24" fmla="*/ 55438 h 211631"/>
                  <a:gd name="connsiteX25" fmla="*/ 8243 w 313051"/>
                  <a:gd name="connsiteY25" fmla="*/ 39024 h 211631"/>
                  <a:gd name="connsiteX26" fmla="*/ 11925 w 313051"/>
                  <a:gd name="connsiteY26" fmla="*/ 44393 h 211631"/>
                  <a:gd name="connsiteX27" fmla="*/ 42605 w 313051"/>
                  <a:gd name="connsiteY27" fmla="*/ 55592 h 211631"/>
                  <a:gd name="connsiteX28" fmla="*/ 45520 w 313051"/>
                  <a:gd name="connsiteY28" fmla="*/ 51296 h 211631"/>
                  <a:gd name="connsiteX29" fmla="*/ 45520 w 313051"/>
                  <a:gd name="connsiteY29" fmla="*/ 51296 h 211631"/>
                  <a:gd name="connsiteX30" fmla="*/ 68990 w 313051"/>
                  <a:gd name="connsiteY30" fmla="*/ 13406 h 211631"/>
                  <a:gd name="connsiteX31" fmla="*/ 115010 w 313051"/>
                  <a:gd name="connsiteY31" fmla="*/ 214 h 211631"/>
                  <a:gd name="connsiteX32" fmla="*/ 125288 w 313051"/>
                  <a:gd name="connsiteY32" fmla="*/ 3895 h 211631"/>
                  <a:gd name="connsiteX33" fmla="*/ 140628 w 313051"/>
                  <a:gd name="connsiteY33" fmla="*/ 16474 h 211631"/>
                  <a:gd name="connsiteX34" fmla="*/ 149526 w 313051"/>
                  <a:gd name="connsiteY34" fmla="*/ 28900 h 211631"/>
                  <a:gd name="connsiteX35" fmla="*/ 170848 w 313051"/>
                  <a:gd name="connsiteY35" fmla="*/ 57739 h 211631"/>
                  <a:gd name="connsiteX36" fmla="*/ 170848 w 313051"/>
                  <a:gd name="connsiteY36" fmla="*/ 57739 h 211631"/>
                  <a:gd name="connsiteX37" fmla="*/ 180206 w 313051"/>
                  <a:gd name="connsiteY37" fmla="*/ 68631 h 211631"/>
                  <a:gd name="connsiteX38" fmla="*/ 180206 w 313051"/>
                  <a:gd name="connsiteY38" fmla="*/ 68631 h 211631"/>
                  <a:gd name="connsiteX39" fmla="*/ 212880 w 313051"/>
                  <a:gd name="connsiteY39" fmla="*/ 101919 h 211631"/>
                  <a:gd name="connsiteX40" fmla="*/ 300012 w 313051"/>
                  <a:gd name="connsiteY40" fmla="*/ 172790 h 211631"/>
                  <a:gd name="connsiteX41" fmla="*/ 301393 w 313051"/>
                  <a:gd name="connsiteY41" fmla="*/ 173864 h 211631"/>
                  <a:gd name="connsiteX42" fmla="*/ 305228 w 313051"/>
                  <a:gd name="connsiteY42" fmla="*/ 177085 h 211631"/>
                  <a:gd name="connsiteX43" fmla="*/ 307222 w 313051"/>
                  <a:gd name="connsiteY43" fmla="*/ 178466 h 211631"/>
                  <a:gd name="connsiteX44" fmla="*/ 309063 w 313051"/>
                  <a:gd name="connsiteY44" fmla="*/ 180153 h 211631"/>
                  <a:gd name="connsiteX45" fmla="*/ 310904 w 313051"/>
                  <a:gd name="connsiteY45" fmla="*/ 182147 h 21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13051" h="211631">
                    <a:moveTo>
                      <a:pt x="313051" y="182147"/>
                    </a:moveTo>
                    <a:lnTo>
                      <a:pt x="313051" y="182147"/>
                    </a:lnTo>
                    <a:cubicBezTo>
                      <a:pt x="312591" y="183237"/>
                      <a:pt x="311901" y="184234"/>
                      <a:pt x="311057" y="185062"/>
                    </a:cubicBezTo>
                    <a:lnTo>
                      <a:pt x="311057" y="185062"/>
                    </a:lnTo>
                    <a:lnTo>
                      <a:pt x="309983" y="186289"/>
                    </a:lnTo>
                    <a:cubicBezTo>
                      <a:pt x="308173" y="188238"/>
                      <a:pt x="306102" y="189940"/>
                      <a:pt x="303847" y="191352"/>
                    </a:cubicBezTo>
                    <a:cubicBezTo>
                      <a:pt x="302006" y="192717"/>
                      <a:pt x="299997" y="193852"/>
                      <a:pt x="297865" y="194726"/>
                    </a:cubicBezTo>
                    <a:cubicBezTo>
                      <a:pt x="295410" y="195953"/>
                      <a:pt x="292802" y="197181"/>
                      <a:pt x="290041" y="198255"/>
                    </a:cubicBezTo>
                    <a:cubicBezTo>
                      <a:pt x="287617" y="199344"/>
                      <a:pt x="285102" y="200218"/>
                      <a:pt x="282524" y="200862"/>
                    </a:cubicBezTo>
                    <a:cubicBezTo>
                      <a:pt x="278950" y="202120"/>
                      <a:pt x="275315" y="203194"/>
                      <a:pt x="271633" y="204084"/>
                    </a:cubicBezTo>
                    <a:lnTo>
                      <a:pt x="264730" y="205771"/>
                    </a:lnTo>
                    <a:lnTo>
                      <a:pt x="257980" y="207305"/>
                    </a:lnTo>
                    <a:lnTo>
                      <a:pt x="251537" y="208686"/>
                    </a:lnTo>
                    <a:lnTo>
                      <a:pt x="251537" y="208686"/>
                    </a:lnTo>
                    <a:lnTo>
                      <a:pt x="247549" y="209606"/>
                    </a:lnTo>
                    <a:cubicBezTo>
                      <a:pt x="228266" y="212306"/>
                      <a:pt x="208692" y="212306"/>
                      <a:pt x="189410" y="209606"/>
                    </a:cubicBezTo>
                    <a:cubicBezTo>
                      <a:pt x="169391" y="208272"/>
                      <a:pt x="149986" y="202182"/>
                      <a:pt x="132805" y="191812"/>
                    </a:cubicBezTo>
                    <a:cubicBezTo>
                      <a:pt x="110255" y="174017"/>
                      <a:pt x="85404" y="152388"/>
                      <a:pt x="67610" y="150700"/>
                    </a:cubicBezTo>
                    <a:cubicBezTo>
                      <a:pt x="58421" y="149488"/>
                      <a:pt x="49431" y="147003"/>
                      <a:pt x="40918" y="143337"/>
                    </a:cubicBezTo>
                    <a:cubicBezTo>
                      <a:pt x="33401" y="140468"/>
                      <a:pt x="26130" y="137032"/>
                      <a:pt x="19135" y="133059"/>
                    </a:cubicBezTo>
                    <a:lnTo>
                      <a:pt x="19135" y="133059"/>
                    </a:lnTo>
                    <a:lnTo>
                      <a:pt x="15913" y="131372"/>
                    </a:lnTo>
                    <a:cubicBezTo>
                      <a:pt x="11511" y="128887"/>
                      <a:pt x="7492" y="125788"/>
                      <a:pt x="3948" y="122168"/>
                    </a:cubicBezTo>
                    <a:cubicBezTo>
                      <a:pt x="-117" y="100737"/>
                      <a:pt x="-1053" y="78832"/>
                      <a:pt x="1187" y="57126"/>
                    </a:cubicBezTo>
                    <a:cubicBezTo>
                      <a:pt x="1095" y="56573"/>
                      <a:pt x="1095" y="55990"/>
                      <a:pt x="1187" y="55438"/>
                    </a:cubicBezTo>
                    <a:cubicBezTo>
                      <a:pt x="2138" y="49471"/>
                      <a:pt x="4562" y="43826"/>
                      <a:pt x="8243" y="39024"/>
                    </a:cubicBezTo>
                    <a:cubicBezTo>
                      <a:pt x="9256" y="40957"/>
                      <a:pt x="10483" y="42752"/>
                      <a:pt x="11925" y="44393"/>
                    </a:cubicBezTo>
                    <a:cubicBezTo>
                      <a:pt x="22510" y="58353"/>
                      <a:pt x="38463" y="61114"/>
                      <a:pt x="42605" y="55592"/>
                    </a:cubicBezTo>
                    <a:cubicBezTo>
                      <a:pt x="43679" y="54242"/>
                      <a:pt x="44661" y="52800"/>
                      <a:pt x="45520" y="51296"/>
                    </a:cubicBezTo>
                    <a:lnTo>
                      <a:pt x="45520" y="51296"/>
                    </a:lnTo>
                    <a:cubicBezTo>
                      <a:pt x="52285" y="38043"/>
                      <a:pt x="60139" y="25372"/>
                      <a:pt x="68990" y="13406"/>
                    </a:cubicBezTo>
                    <a:cubicBezTo>
                      <a:pt x="82229" y="3604"/>
                      <a:pt x="98581" y="-1090"/>
                      <a:pt x="115010" y="214"/>
                    </a:cubicBezTo>
                    <a:cubicBezTo>
                      <a:pt x="118631" y="843"/>
                      <a:pt x="122097" y="2085"/>
                      <a:pt x="125288" y="3895"/>
                    </a:cubicBezTo>
                    <a:cubicBezTo>
                      <a:pt x="131118" y="7132"/>
                      <a:pt x="136318" y="11397"/>
                      <a:pt x="140628" y="16474"/>
                    </a:cubicBezTo>
                    <a:cubicBezTo>
                      <a:pt x="143957" y="20355"/>
                      <a:pt x="146933" y="24513"/>
                      <a:pt x="149526" y="28900"/>
                    </a:cubicBezTo>
                    <a:cubicBezTo>
                      <a:pt x="155877" y="39040"/>
                      <a:pt x="163010" y="48689"/>
                      <a:pt x="170848" y="57739"/>
                    </a:cubicBezTo>
                    <a:lnTo>
                      <a:pt x="170848" y="57739"/>
                    </a:lnTo>
                    <a:cubicBezTo>
                      <a:pt x="173763" y="61267"/>
                      <a:pt x="176831" y="64949"/>
                      <a:pt x="180206" y="68631"/>
                    </a:cubicBezTo>
                    <a:lnTo>
                      <a:pt x="180206" y="68631"/>
                    </a:lnTo>
                    <a:cubicBezTo>
                      <a:pt x="190238" y="80535"/>
                      <a:pt x="201160" y="91656"/>
                      <a:pt x="212880" y="101919"/>
                    </a:cubicBezTo>
                    <a:cubicBezTo>
                      <a:pt x="228220" y="114804"/>
                      <a:pt x="278843" y="155762"/>
                      <a:pt x="300012" y="172790"/>
                    </a:cubicBezTo>
                    <a:lnTo>
                      <a:pt x="301393" y="173864"/>
                    </a:lnTo>
                    <a:lnTo>
                      <a:pt x="305228" y="177085"/>
                    </a:lnTo>
                    <a:lnTo>
                      <a:pt x="307222" y="178466"/>
                    </a:lnTo>
                    <a:lnTo>
                      <a:pt x="309063" y="180153"/>
                    </a:lnTo>
                    <a:lnTo>
                      <a:pt x="310904" y="182147"/>
                    </a:lnTo>
                    <a:close/>
                  </a:path>
                </a:pathLst>
              </a:custGeom>
              <a:solidFill>
                <a:srgbClr val="2F79B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FD17210D-BA24-42C0-9230-11CB7AFEDE0A}"/>
                  </a:ext>
                </a:extLst>
              </p:cNvPr>
              <p:cNvSpPr/>
              <p:nvPr/>
            </p:nvSpPr>
            <p:spPr>
              <a:xfrm>
                <a:off x="3251431" y="4057523"/>
                <a:ext cx="319237" cy="128122"/>
              </a:xfrm>
              <a:custGeom>
                <a:avLst/>
                <a:gdLst>
                  <a:gd name="connsiteX0" fmla="*/ 317191 w 319237"/>
                  <a:gd name="connsiteY0" fmla="*/ 94802 h 128122"/>
                  <a:gd name="connsiteX1" fmla="*/ 315964 w 319237"/>
                  <a:gd name="connsiteY1" fmla="*/ 97410 h 128122"/>
                  <a:gd name="connsiteX2" fmla="*/ 304152 w 319237"/>
                  <a:gd name="connsiteY2" fmla="*/ 109222 h 128122"/>
                  <a:gd name="connsiteX3" fmla="*/ 254910 w 319237"/>
                  <a:gd name="connsiteY3" fmla="*/ 127476 h 128122"/>
                  <a:gd name="connsiteX4" fmla="*/ 193549 w 319237"/>
                  <a:gd name="connsiteY4" fmla="*/ 125175 h 128122"/>
                  <a:gd name="connsiteX5" fmla="*/ 142927 w 319237"/>
                  <a:gd name="connsiteY5" fmla="*/ 113517 h 128122"/>
                  <a:gd name="connsiteX6" fmla="*/ 70675 w 319237"/>
                  <a:gd name="connsiteY6" fmla="*/ 67497 h 128122"/>
                  <a:gd name="connsiteX7" fmla="*/ 41069 w 319237"/>
                  <a:gd name="connsiteY7" fmla="*/ 61054 h 128122"/>
                  <a:gd name="connsiteX8" fmla="*/ 4099 w 319237"/>
                  <a:gd name="connsiteY8" fmla="*/ 44180 h 128122"/>
                  <a:gd name="connsiteX9" fmla="*/ 6247 w 319237"/>
                  <a:gd name="connsiteY9" fmla="*/ 0 h 128122"/>
                  <a:gd name="connsiteX10" fmla="*/ 18212 w 319237"/>
                  <a:gd name="connsiteY10" fmla="*/ 9204 h 128122"/>
                  <a:gd name="connsiteX11" fmla="*/ 21433 w 319237"/>
                  <a:gd name="connsiteY11" fmla="*/ 11045 h 128122"/>
                  <a:gd name="connsiteX12" fmla="*/ 43216 w 319237"/>
                  <a:gd name="connsiteY12" fmla="*/ 21323 h 128122"/>
                  <a:gd name="connsiteX13" fmla="*/ 69908 w 319237"/>
                  <a:gd name="connsiteY13" fmla="*/ 28686 h 128122"/>
                  <a:gd name="connsiteX14" fmla="*/ 135104 w 319237"/>
                  <a:gd name="connsiteY14" fmla="*/ 69798 h 128122"/>
                  <a:gd name="connsiteX15" fmla="*/ 191709 w 319237"/>
                  <a:gd name="connsiteY15" fmla="*/ 87592 h 128122"/>
                  <a:gd name="connsiteX16" fmla="*/ 249848 w 319237"/>
                  <a:gd name="connsiteY16" fmla="*/ 87592 h 128122"/>
                  <a:gd name="connsiteX17" fmla="*/ 253836 w 319237"/>
                  <a:gd name="connsiteY17" fmla="*/ 86672 h 128122"/>
                  <a:gd name="connsiteX18" fmla="*/ 253836 w 319237"/>
                  <a:gd name="connsiteY18" fmla="*/ 86672 h 128122"/>
                  <a:gd name="connsiteX19" fmla="*/ 260279 w 319237"/>
                  <a:gd name="connsiteY19" fmla="*/ 85291 h 128122"/>
                  <a:gd name="connsiteX20" fmla="*/ 267029 w 319237"/>
                  <a:gd name="connsiteY20" fmla="*/ 83757 h 128122"/>
                  <a:gd name="connsiteX21" fmla="*/ 273932 w 319237"/>
                  <a:gd name="connsiteY21" fmla="*/ 82070 h 128122"/>
                  <a:gd name="connsiteX22" fmla="*/ 284823 w 319237"/>
                  <a:gd name="connsiteY22" fmla="*/ 78848 h 128122"/>
                  <a:gd name="connsiteX23" fmla="*/ 292340 w 319237"/>
                  <a:gd name="connsiteY23" fmla="*/ 76240 h 128122"/>
                  <a:gd name="connsiteX24" fmla="*/ 300163 w 319237"/>
                  <a:gd name="connsiteY24" fmla="*/ 72712 h 128122"/>
                  <a:gd name="connsiteX25" fmla="*/ 306146 w 319237"/>
                  <a:gd name="connsiteY25" fmla="*/ 69337 h 128122"/>
                  <a:gd name="connsiteX26" fmla="*/ 312282 w 319237"/>
                  <a:gd name="connsiteY26" fmla="*/ 64275 h 128122"/>
                  <a:gd name="connsiteX27" fmla="*/ 313356 w 319237"/>
                  <a:gd name="connsiteY27" fmla="*/ 62895 h 128122"/>
                  <a:gd name="connsiteX28" fmla="*/ 313356 w 319237"/>
                  <a:gd name="connsiteY28" fmla="*/ 62895 h 128122"/>
                  <a:gd name="connsiteX29" fmla="*/ 315197 w 319237"/>
                  <a:gd name="connsiteY29" fmla="*/ 60287 h 128122"/>
                  <a:gd name="connsiteX30" fmla="*/ 317037 w 319237"/>
                  <a:gd name="connsiteY30" fmla="*/ 63662 h 128122"/>
                  <a:gd name="connsiteX31" fmla="*/ 317191 w 319237"/>
                  <a:gd name="connsiteY31" fmla="*/ 94802 h 128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19237" h="128122">
                    <a:moveTo>
                      <a:pt x="317191" y="94802"/>
                    </a:moveTo>
                    <a:cubicBezTo>
                      <a:pt x="316838" y="95707"/>
                      <a:pt x="316439" y="96566"/>
                      <a:pt x="315964" y="97410"/>
                    </a:cubicBezTo>
                    <a:cubicBezTo>
                      <a:pt x="312926" y="102150"/>
                      <a:pt x="308892" y="106184"/>
                      <a:pt x="304152" y="109222"/>
                    </a:cubicBezTo>
                    <a:cubicBezTo>
                      <a:pt x="289410" y="119116"/>
                      <a:pt x="272536" y="125375"/>
                      <a:pt x="254910" y="127476"/>
                    </a:cubicBezTo>
                    <a:cubicBezTo>
                      <a:pt x="234431" y="128826"/>
                      <a:pt x="213875" y="128059"/>
                      <a:pt x="193549" y="125175"/>
                    </a:cubicBezTo>
                    <a:cubicBezTo>
                      <a:pt x="176169" y="123979"/>
                      <a:pt x="159080" y="120037"/>
                      <a:pt x="142927" y="113517"/>
                    </a:cubicBezTo>
                    <a:cubicBezTo>
                      <a:pt x="127587" y="104159"/>
                      <a:pt x="81567" y="68417"/>
                      <a:pt x="70675" y="67497"/>
                    </a:cubicBezTo>
                    <a:cubicBezTo>
                      <a:pt x="60658" y="66147"/>
                      <a:pt x="50749" y="63984"/>
                      <a:pt x="41069" y="61054"/>
                    </a:cubicBezTo>
                    <a:cubicBezTo>
                      <a:pt x="27646" y="58247"/>
                      <a:pt x="15006" y="52494"/>
                      <a:pt x="4099" y="44180"/>
                    </a:cubicBezTo>
                    <a:cubicBezTo>
                      <a:pt x="-2037" y="29913"/>
                      <a:pt x="-1254" y="13607"/>
                      <a:pt x="6247" y="0"/>
                    </a:cubicBezTo>
                    <a:cubicBezTo>
                      <a:pt x="9790" y="3620"/>
                      <a:pt x="13809" y="6719"/>
                      <a:pt x="18212" y="9204"/>
                    </a:cubicBezTo>
                    <a:lnTo>
                      <a:pt x="21433" y="11045"/>
                    </a:lnTo>
                    <a:cubicBezTo>
                      <a:pt x="28429" y="15018"/>
                      <a:pt x="35700" y="18454"/>
                      <a:pt x="43216" y="21323"/>
                    </a:cubicBezTo>
                    <a:cubicBezTo>
                      <a:pt x="51730" y="24989"/>
                      <a:pt x="60719" y="27474"/>
                      <a:pt x="69908" y="28686"/>
                    </a:cubicBezTo>
                    <a:cubicBezTo>
                      <a:pt x="87703" y="30374"/>
                      <a:pt x="112554" y="52003"/>
                      <a:pt x="135104" y="69798"/>
                    </a:cubicBezTo>
                    <a:cubicBezTo>
                      <a:pt x="152285" y="80167"/>
                      <a:pt x="171690" y="86257"/>
                      <a:pt x="191709" y="87592"/>
                    </a:cubicBezTo>
                    <a:cubicBezTo>
                      <a:pt x="210991" y="90292"/>
                      <a:pt x="230565" y="90292"/>
                      <a:pt x="249848" y="87592"/>
                    </a:cubicBezTo>
                    <a:lnTo>
                      <a:pt x="253836" y="86672"/>
                    </a:lnTo>
                    <a:lnTo>
                      <a:pt x="253836" y="86672"/>
                    </a:lnTo>
                    <a:lnTo>
                      <a:pt x="260279" y="85291"/>
                    </a:lnTo>
                    <a:lnTo>
                      <a:pt x="267029" y="83757"/>
                    </a:lnTo>
                    <a:lnTo>
                      <a:pt x="273932" y="82070"/>
                    </a:lnTo>
                    <a:cubicBezTo>
                      <a:pt x="277613" y="81180"/>
                      <a:pt x="281249" y="80106"/>
                      <a:pt x="284823" y="78848"/>
                    </a:cubicBezTo>
                    <a:cubicBezTo>
                      <a:pt x="287400" y="78204"/>
                      <a:pt x="289916" y="77329"/>
                      <a:pt x="292340" y="76240"/>
                    </a:cubicBezTo>
                    <a:cubicBezTo>
                      <a:pt x="295101" y="75167"/>
                      <a:pt x="297709" y="73939"/>
                      <a:pt x="300163" y="72712"/>
                    </a:cubicBezTo>
                    <a:cubicBezTo>
                      <a:pt x="302296" y="71838"/>
                      <a:pt x="304305" y="70703"/>
                      <a:pt x="306146" y="69337"/>
                    </a:cubicBezTo>
                    <a:cubicBezTo>
                      <a:pt x="308401" y="67926"/>
                      <a:pt x="310472" y="66223"/>
                      <a:pt x="312282" y="64275"/>
                    </a:cubicBezTo>
                    <a:lnTo>
                      <a:pt x="313356" y="62895"/>
                    </a:lnTo>
                    <a:lnTo>
                      <a:pt x="313356" y="62895"/>
                    </a:lnTo>
                    <a:cubicBezTo>
                      <a:pt x="314015" y="62066"/>
                      <a:pt x="314629" y="61192"/>
                      <a:pt x="315197" y="60287"/>
                    </a:cubicBezTo>
                    <a:cubicBezTo>
                      <a:pt x="315994" y="61299"/>
                      <a:pt x="316608" y="62450"/>
                      <a:pt x="317037" y="63662"/>
                    </a:cubicBezTo>
                    <a:cubicBezTo>
                      <a:pt x="319921" y="73832"/>
                      <a:pt x="319967" y="84601"/>
                      <a:pt x="317191" y="94802"/>
                    </a:cubicBez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20" name="Freeform: Shape 1219">
                <a:extLst>
                  <a:ext uri="{FF2B5EF4-FFF2-40B4-BE49-F238E27FC236}">
                    <a16:creationId xmlns:a16="http://schemas.microsoft.com/office/drawing/2014/main" id="{91020B0D-0CC3-40D9-944D-2B5FF19043A7}"/>
                  </a:ext>
                </a:extLst>
              </p:cNvPr>
              <p:cNvSpPr/>
              <p:nvPr/>
            </p:nvSpPr>
            <p:spPr>
              <a:xfrm>
                <a:off x="3080960" y="1450012"/>
                <a:ext cx="163065" cy="121953"/>
              </a:xfrm>
              <a:custGeom>
                <a:avLst/>
                <a:gdLst>
                  <a:gd name="connsiteX0" fmla="*/ 163065 w 163065"/>
                  <a:gd name="connsiteY0" fmla="*/ 56758 h 121953"/>
                  <a:gd name="connsiteX1" fmla="*/ 141743 w 163065"/>
                  <a:gd name="connsiteY1" fmla="*/ 74553 h 121953"/>
                  <a:gd name="connsiteX2" fmla="*/ 138521 w 163065"/>
                  <a:gd name="connsiteY2" fmla="*/ 91274 h 121953"/>
                  <a:gd name="connsiteX3" fmla="*/ 81456 w 163065"/>
                  <a:gd name="connsiteY3" fmla="*/ 121954 h 121953"/>
                  <a:gd name="connsiteX4" fmla="*/ 24391 w 163065"/>
                  <a:gd name="connsiteY4" fmla="*/ 91274 h 121953"/>
                  <a:gd name="connsiteX5" fmla="*/ 21016 w 163065"/>
                  <a:gd name="connsiteY5" fmla="*/ 74093 h 121953"/>
                  <a:gd name="connsiteX6" fmla="*/ 0 w 163065"/>
                  <a:gd name="connsiteY6" fmla="*/ 56758 h 121953"/>
                  <a:gd name="connsiteX7" fmla="*/ 0 w 163065"/>
                  <a:gd name="connsiteY7" fmla="*/ 53230 h 121953"/>
                  <a:gd name="connsiteX8" fmla="*/ 3222 w 163065"/>
                  <a:gd name="connsiteY8" fmla="*/ 0 h 121953"/>
                  <a:gd name="connsiteX9" fmla="*/ 158770 w 163065"/>
                  <a:gd name="connsiteY9" fmla="*/ 0 h 121953"/>
                  <a:gd name="connsiteX10" fmla="*/ 161838 w 163065"/>
                  <a:gd name="connsiteY10" fmla="*/ 53230 h 121953"/>
                  <a:gd name="connsiteX11" fmla="*/ 163065 w 163065"/>
                  <a:gd name="connsiteY11" fmla="*/ 56758 h 121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3065" h="121953">
                    <a:moveTo>
                      <a:pt x="163065" y="56758"/>
                    </a:moveTo>
                    <a:cubicBezTo>
                      <a:pt x="156454" y="63261"/>
                      <a:pt x="149321" y="69213"/>
                      <a:pt x="141743" y="74553"/>
                    </a:cubicBezTo>
                    <a:cubicBezTo>
                      <a:pt x="141451" y="80249"/>
                      <a:pt x="140362" y="85877"/>
                      <a:pt x="138521" y="91274"/>
                    </a:cubicBezTo>
                    <a:cubicBezTo>
                      <a:pt x="129624" y="117198"/>
                      <a:pt x="98790" y="121954"/>
                      <a:pt x="81456" y="121954"/>
                    </a:cubicBezTo>
                    <a:cubicBezTo>
                      <a:pt x="64122" y="121954"/>
                      <a:pt x="33135" y="117352"/>
                      <a:pt x="24391" y="91274"/>
                    </a:cubicBezTo>
                    <a:cubicBezTo>
                      <a:pt x="22504" y="85724"/>
                      <a:pt x="21369" y="79945"/>
                      <a:pt x="21016" y="74093"/>
                    </a:cubicBezTo>
                    <a:cubicBezTo>
                      <a:pt x="13561" y="68879"/>
                      <a:pt x="6535" y="63082"/>
                      <a:pt x="0" y="56758"/>
                    </a:cubicBezTo>
                    <a:cubicBezTo>
                      <a:pt x="77" y="55583"/>
                      <a:pt x="77" y="54405"/>
                      <a:pt x="0" y="53230"/>
                    </a:cubicBezTo>
                    <a:cubicBezTo>
                      <a:pt x="3175" y="35676"/>
                      <a:pt x="4249" y="17808"/>
                      <a:pt x="3222" y="0"/>
                    </a:cubicBezTo>
                    <a:lnTo>
                      <a:pt x="158770" y="0"/>
                    </a:lnTo>
                    <a:cubicBezTo>
                      <a:pt x="157681" y="17802"/>
                      <a:pt x="158709" y="35672"/>
                      <a:pt x="161838" y="53230"/>
                    </a:cubicBezTo>
                    <a:cubicBezTo>
                      <a:pt x="162329" y="54378"/>
                      <a:pt x="162728" y="55557"/>
                      <a:pt x="163065" y="56758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0ED84591-6AFE-45D7-B10D-0BADD4724354}"/>
                  </a:ext>
                </a:extLst>
              </p:cNvPr>
              <p:cNvSpPr/>
              <p:nvPr/>
            </p:nvSpPr>
            <p:spPr>
              <a:xfrm>
                <a:off x="3033483" y="1162538"/>
                <a:ext cx="258328" cy="366935"/>
              </a:xfrm>
              <a:custGeom>
                <a:avLst/>
                <a:gdLst>
                  <a:gd name="connsiteX0" fmla="*/ 246899 w 258328"/>
                  <a:gd name="connsiteY0" fmla="*/ 62127 h 366935"/>
                  <a:gd name="connsiteX1" fmla="*/ 128780 w 258328"/>
                  <a:gd name="connsiteY1" fmla="*/ 0 h 366935"/>
                  <a:gd name="connsiteX2" fmla="*/ 10968 w 258328"/>
                  <a:gd name="connsiteY2" fmla="*/ 62127 h 366935"/>
                  <a:gd name="connsiteX3" fmla="*/ 10968 w 258328"/>
                  <a:gd name="connsiteY3" fmla="*/ 251885 h 366935"/>
                  <a:gd name="connsiteX4" fmla="*/ 129087 w 258328"/>
                  <a:gd name="connsiteY4" fmla="*/ 366935 h 366935"/>
                  <a:gd name="connsiteX5" fmla="*/ 247206 w 258328"/>
                  <a:gd name="connsiteY5" fmla="*/ 251885 h 366935"/>
                  <a:gd name="connsiteX6" fmla="*/ 246899 w 258328"/>
                  <a:gd name="connsiteY6" fmla="*/ 62127 h 36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328" h="366935">
                    <a:moveTo>
                      <a:pt x="246899" y="62127"/>
                    </a:moveTo>
                    <a:cubicBezTo>
                      <a:pt x="225269" y="24851"/>
                      <a:pt x="162068" y="0"/>
                      <a:pt x="128780" y="0"/>
                    </a:cubicBezTo>
                    <a:cubicBezTo>
                      <a:pt x="95492" y="0"/>
                      <a:pt x="32137" y="24544"/>
                      <a:pt x="10968" y="62127"/>
                    </a:cubicBezTo>
                    <a:cubicBezTo>
                      <a:pt x="-10201" y="99711"/>
                      <a:pt x="4678" y="183468"/>
                      <a:pt x="10968" y="251885"/>
                    </a:cubicBezTo>
                    <a:cubicBezTo>
                      <a:pt x="17257" y="320301"/>
                      <a:pt x="93651" y="366935"/>
                      <a:pt x="129087" y="366935"/>
                    </a:cubicBezTo>
                    <a:cubicBezTo>
                      <a:pt x="164522" y="366935"/>
                      <a:pt x="241069" y="320915"/>
                      <a:pt x="247206" y="251885"/>
                    </a:cubicBezTo>
                    <a:cubicBezTo>
                      <a:pt x="253342" y="182854"/>
                      <a:pt x="268989" y="99404"/>
                      <a:pt x="246899" y="62127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22" name="Freeform: Shape 1221">
                <a:extLst>
                  <a:ext uri="{FF2B5EF4-FFF2-40B4-BE49-F238E27FC236}">
                    <a16:creationId xmlns:a16="http://schemas.microsoft.com/office/drawing/2014/main" id="{A2C3F58C-7A39-4D34-BF3A-C2B52B84E3EB}"/>
                  </a:ext>
                </a:extLst>
              </p:cNvPr>
              <p:cNvSpPr/>
              <p:nvPr/>
            </p:nvSpPr>
            <p:spPr>
              <a:xfrm>
                <a:off x="2757744" y="3933501"/>
                <a:ext cx="313566" cy="213359"/>
              </a:xfrm>
              <a:custGeom>
                <a:avLst/>
                <a:gdLst>
                  <a:gd name="connsiteX0" fmla="*/ 0 w 313566"/>
                  <a:gd name="connsiteY0" fmla="*/ 183542 h 213359"/>
                  <a:gd name="connsiteX1" fmla="*/ 65656 w 313566"/>
                  <a:gd name="connsiteY1" fmla="*/ 211307 h 213359"/>
                  <a:gd name="connsiteX2" fmla="*/ 180400 w 313566"/>
                  <a:gd name="connsiteY2" fmla="*/ 193513 h 213359"/>
                  <a:gd name="connsiteX3" fmla="*/ 245595 w 313566"/>
                  <a:gd name="connsiteY3" fmla="*/ 152248 h 213359"/>
                  <a:gd name="connsiteX4" fmla="*/ 309257 w 313566"/>
                  <a:gd name="connsiteY4" fmla="*/ 123715 h 213359"/>
                  <a:gd name="connsiteX5" fmla="*/ 304655 w 313566"/>
                  <a:gd name="connsiteY5" fmla="*/ 40572 h 213359"/>
                  <a:gd name="connsiteX6" fmla="*/ 269526 w 313566"/>
                  <a:gd name="connsiteY6" fmla="*/ 56832 h 213359"/>
                  <a:gd name="connsiteX7" fmla="*/ 244061 w 313566"/>
                  <a:gd name="connsiteY7" fmla="*/ 13420 h 213359"/>
                  <a:gd name="connsiteX8" fmla="*/ 198041 w 313566"/>
                  <a:gd name="connsiteY8" fmla="*/ 227 h 213359"/>
                  <a:gd name="connsiteX9" fmla="*/ 163065 w 313566"/>
                  <a:gd name="connsiteY9" fmla="*/ 28913 h 213359"/>
                  <a:gd name="connsiteX10" fmla="*/ 99557 w 313566"/>
                  <a:gd name="connsiteY10" fmla="*/ 101932 h 213359"/>
                  <a:gd name="connsiteX11" fmla="*/ 3375 w 313566"/>
                  <a:gd name="connsiteY11" fmla="*/ 180320 h 213359"/>
                  <a:gd name="connsiteX12" fmla="*/ 0 w 313566"/>
                  <a:gd name="connsiteY12" fmla="*/ 183542 h 213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3566" h="213359">
                    <a:moveTo>
                      <a:pt x="0" y="183542"/>
                    </a:moveTo>
                    <a:cubicBezTo>
                      <a:pt x="6596" y="197655"/>
                      <a:pt x="37583" y="205785"/>
                      <a:pt x="65656" y="211307"/>
                    </a:cubicBezTo>
                    <a:cubicBezTo>
                      <a:pt x="93728" y="216830"/>
                      <a:pt x="157697" y="211307"/>
                      <a:pt x="180400" y="193513"/>
                    </a:cubicBezTo>
                    <a:cubicBezTo>
                      <a:pt x="203103" y="175718"/>
                      <a:pt x="227801" y="153782"/>
                      <a:pt x="245595" y="152248"/>
                    </a:cubicBezTo>
                    <a:cubicBezTo>
                      <a:pt x="268928" y="148428"/>
                      <a:pt x="290879" y="138595"/>
                      <a:pt x="309257" y="123715"/>
                    </a:cubicBezTo>
                    <a:cubicBezTo>
                      <a:pt x="309257" y="114358"/>
                      <a:pt x="321529" y="60207"/>
                      <a:pt x="304655" y="40572"/>
                    </a:cubicBezTo>
                    <a:cubicBezTo>
                      <a:pt x="294377" y="58980"/>
                      <a:pt x="275048" y="63122"/>
                      <a:pt x="269526" y="56832"/>
                    </a:cubicBezTo>
                    <a:cubicBezTo>
                      <a:pt x="264003" y="50543"/>
                      <a:pt x="252498" y="21857"/>
                      <a:pt x="244061" y="13420"/>
                    </a:cubicBezTo>
                    <a:cubicBezTo>
                      <a:pt x="230838" y="3572"/>
                      <a:pt x="214470" y="-1123"/>
                      <a:pt x="198041" y="227"/>
                    </a:cubicBezTo>
                    <a:cubicBezTo>
                      <a:pt x="182900" y="4492"/>
                      <a:pt x="170214" y="14892"/>
                      <a:pt x="163065" y="28913"/>
                    </a:cubicBezTo>
                    <a:cubicBezTo>
                      <a:pt x="144934" y="55743"/>
                      <a:pt x="123611" y="80257"/>
                      <a:pt x="99557" y="101932"/>
                    </a:cubicBezTo>
                    <a:cubicBezTo>
                      <a:pt x="80229" y="117272"/>
                      <a:pt x="11045" y="174031"/>
                      <a:pt x="3375" y="180320"/>
                    </a:cubicBezTo>
                    <a:cubicBezTo>
                      <a:pt x="1964" y="181041"/>
                      <a:pt x="783" y="182161"/>
                      <a:pt x="0" y="183542"/>
                    </a:cubicBezTo>
                    <a:close/>
                  </a:path>
                </a:pathLst>
              </a:custGeom>
              <a:solidFill>
                <a:srgbClr val="2F79B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C041CB24-3883-48FF-B49D-663806527CDE}"/>
                  </a:ext>
                </a:extLst>
              </p:cNvPr>
              <p:cNvSpPr/>
              <p:nvPr/>
            </p:nvSpPr>
            <p:spPr>
              <a:xfrm>
                <a:off x="2754446" y="4057217"/>
                <a:ext cx="318810" cy="128359"/>
              </a:xfrm>
              <a:custGeom>
                <a:avLst/>
                <a:gdLst>
                  <a:gd name="connsiteX0" fmla="*/ 314856 w 318810"/>
                  <a:gd name="connsiteY0" fmla="*/ 44486 h 128359"/>
                  <a:gd name="connsiteX1" fmla="*/ 248126 w 318810"/>
                  <a:gd name="connsiteY1" fmla="*/ 67803 h 128359"/>
                  <a:gd name="connsiteX2" fmla="*/ 176028 w 318810"/>
                  <a:gd name="connsiteY2" fmla="*/ 113824 h 128359"/>
                  <a:gd name="connsiteX3" fmla="*/ 127706 w 318810"/>
                  <a:gd name="connsiteY3" fmla="*/ 125175 h 128359"/>
                  <a:gd name="connsiteX4" fmla="*/ 127706 w 318810"/>
                  <a:gd name="connsiteY4" fmla="*/ 125175 h 128359"/>
                  <a:gd name="connsiteX5" fmla="*/ 64352 w 318810"/>
                  <a:gd name="connsiteY5" fmla="*/ 127783 h 128359"/>
                  <a:gd name="connsiteX6" fmla="*/ 43182 w 318810"/>
                  <a:gd name="connsiteY6" fmla="*/ 123181 h 128359"/>
                  <a:gd name="connsiteX7" fmla="*/ 34132 w 318810"/>
                  <a:gd name="connsiteY7" fmla="*/ 119806 h 128359"/>
                  <a:gd name="connsiteX8" fmla="*/ 2224 w 318810"/>
                  <a:gd name="connsiteY8" fmla="*/ 95109 h 128359"/>
                  <a:gd name="connsiteX9" fmla="*/ 2224 w 318810"/>
                  <a:gd name="connsiteY9" fmla="*/ 93421 h 128359"/>
                  <a:gd name="connsiteX10" fmla="*/ 1150 w 318810"/>
                  <a:gd name="connsiteY10" fmla="*/ 88666 h 128359"/>
                  <a:gd name="connsiteX11" fmla="*/ 230 w 318810"/>
                  <a:gd name="connsiteY11" fmla="*/ 80996 h 128359"/>
                  <a:gd name="connsiteX12" fmla="*/ 230 w 318810"/>
                  <a:gd name="connsiteY12" fmla="*/ 71178 h 128359"/>
                  <a:gd name="connsiteX13" fmla="*/ 3452 w 318810"/>
                  <a:gd name="connsiteY13" fmla="*/ 60593 h 128359"/>
                  <a:gd name="connsiteX14" fmla="*/ 6519 w 318810"/>
                  <a:gd name="connsiteY14" fmla="*/ 64889 h 128359"/>
                  <a:gd name="connsiteX15" fmla="*/ 23854 w 318810"/>
                  <a:gd name="connsiteY15" fmla="*/ 75780 h 128359"/>
                  <a:gd name="connsiteX16" fmla="*/ 28149 w 318810"/>
                  <a:gd name="connsiteY16" fmla="*/ 77621 h 128359"/>
                  <a:gd name="connsiteX17" fmla="*/ 35205 w 318810"/>
                  <a:gd name="connsiteY17" fmla="*/ 79922 h 128359"/>
                  <a:gd name="connsiteX18" fmla="*/ 35205 w 318810"/>
                  <a:gd name="connsiteY18" fmla="*/ 79922 h 128359"/>
                  <a:gd name="connsiteX19" fmla="*/ 37660 w 318810"/>
                  <a:gd name="connsiteY19" fmla="*/ 80689 h 128359"/>
                  <a:gd name="connsiteX20" fmla="*/ 47784 w 318810"/>
                  <a:gd name="connsiteY20" fmla="*/ 83604 h 128359"/>
                  <a:gd name="connsiteX21" fmla="*/ 64812 w 318810"/>
                  <a:gd name="connsiteY21" fmla="*/ 87285 h 128359"/>
                  <a:gd name="connsiteX22" fmla="*/ 64812 w 318810"/>
                  <a:gd name="connsiteY22" fmla="*/ 87285 h 128359"/>
                  <a:gd name="connsiteX23" fmla="*/ 66653 w 318810"/>
                  <a:gd name="connsiteY23" fmla="*/ 87285 h 128359"/>
                  <a:gd name="connsiteX24" fmla="*/ 68647 w 318810"/>
                  <a:gd name="connsiteY24" fmla="*/ 87285 h 128359"/>
                  <a:gd name="connsiteX25" fmla="*/ 128473 w 318810"/>
                  <a:gd name="connsiteY25" fmla="*/ 87285 h 128359"/>
                  <a:gd name="connsiteX26" fmla="*/ 183544 w 318810"/>
                  <a:gd name="connsiteY26" fmla="*/ 69644 h 128359"/>
                  <a:gd name="connsiteX27" fmla="*/ 248740 w 318810"/>
                  <a:gd name="connsiteY27" fmla="*/ 28533 h 128359"/>
                  <a:gd name="connsiteX28" fmla="*/ 256717 w 318810"/>
                  <a:gd name="connsiteY28" fmla="*/ 27152 h 128359"/>
                  <a:gd name="connsiteX29" fmla="*/ 260245 w 318810"/>
                  <a:gd name="connsiteY29" fmla="*/ 26231 h 128359"/>
                  <a:gd name="connsiteX30" fmla="*/ 297368 w 318810"/>
                  <a:gd name="connsiteY30" fmla="*/ 10891 h 128359"/>
                  <a:gd name="connsiteX31" fmla="*/ 297368 w 318810"/>
                  <a:gd name="connsiteY31" fmla="*/ 10891 h 128359"/>
                  <a:gd name="connsiteX32" fmla="*/ 304578 w 318810"/>
                  <a:gd name="connsiteY32" fmla="*/ 6443 h 128359"/>
                  <a:gd name="connsiteX33" fmla="*/ 307032 w 318810"/>
                  <a:gd name="connsiteY33" fmla="*/ 4449 h 128359"/>
                  <a:gd name="connsiteX34" fmla="*/ 312248 w 318810"/>
                  <a:gd name="connsiteY34" fmla="*/ 0 h 128359"/>
                  <a:gd name="connsiteX35" fmla="*/ 314856 w 318810"/>
                  <a:gd name="connsiteY35" fmla="*/ 44486 h 128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318810" h="128359">
                    <a:moveTo>
                      <a:pt x="314856" y="44486"/>
                    </a:moveTo>
                    <a:cubicBezTo>
                      <a:pt x="308720" y="53997"/>
                      <a:pt x="259631" y="67036"/>
                      <a:pt x="248126" y="67803"/>
                    </a:cubicBezTo>
                    <a:cubicBezTo>
                      <a:pt x="236621" y="68570"/>
                      <a:pt x="191521" y="104313"/>
                      <a:pt x="176028" y="113824"/>
                    </a:cubicBezTo>
                    <a:cubicBezTo>
                      <a:pt x="160611" y="120098"/>
                      <a:pt x="144304" y="123917"/>
                      <a:pt x="127706" y="125175"/>
                    </a:cubicBezTo>
                    <a:lnTo>
                      <a:pt x="127706" y="125175"/>
                    </a:lnTo>
                    <a:cubicBezTo>
                      <a:pt x="106736" y="128197"/>
                      <a:pt x="85506" y="129072"/>
                      <a:pt x="64352" y="127783"/>
                    </a:cubicBezTo>
                    <a:cubicBezTo>
                      <a:pt x="57142" y="127047"/>
                      <a:pt x="50039" y="125513"/>
                      <a:pt x="43182" y="123181"/>
                    </a:cubicBezTo>
                    <a:lnTo>
                      <a:pt x="34132" y="119806"/>
                    </a:lnTo>
                    <a:cubicBezTo>
                      <a:pt x="20786" y="115848"/>
                      <a:pt x="9403" y="107043"/>
                      <a:pt x="2224" y="95109"/>
                    </a:cubicBezTo>
                    <a:lnTo>
                      <a:pt x="2224" y="93421"/>
                    </a:lnTo>
                    <a:cubicBezTo>
                      <a:pt x="2224" y="91887"/>
                      <a:pt x="1457" y="90200"/>
                      <a:pt x="1150" y="88666"/>
                    </a:cubicBezTo>
                    <a:cubicBezTo>
                      <a:pt x="690" y="86135"/>
                      <a:pt x="384" y="83573"/>
                      <a:pt x="230" y="80996"/>
                    </a:cubicBezTo>
                    <a:cubicBezTo>
                      <a:pt x="-77" y="77728"/>
                      <a:pt x="-77" y="74446"/>
                      <a:pt x="230" y="71178"/>
                    </a:cubicBezTo>
                    <a:cubicBezTo>
                      <a:pt x="491" y="67450"/>
                      <a:pt x="1580" y="63830"/>
                      <a:pt x="3452" y="60593"/>
                    </a:cubicBezTo>
                    <a:cubicBezTo>
                      <a:pt x="4219" y="62189"/>
                      <a:pt x="5262" y="63646"/>
                      <a:pt x="6519" y="64889"/>
                    </a:cubicBezTo>
                    <a:cubicBezTo>
                      <a:pt x="11352" y="69843"/>
                      <a:pt x="17288" y="73571"/>
                      <a:pt x="23854" y="75780"/>
                    </a:cubicBezTo>
                    <a:cubicBezTo>
                      <a:pt x="25234" y="76547"/>
                      <a:pt x="26769" y="77007"/>
                      <a:pt x="28149" y="77621"/>
                    </a:cubicBezTo>
                    <a:cubicBezTo>
                      <a:pt x="29530" y="78234"/>
                      <a:pt x="32904" y="79155"/>
                      <a:pt x="35205" y="79922"/>
                    </a:cubicBezTo>
                    <a:lnTo>
                      <a:pt x="35205" y="79922"/>
                    </a:lnTo>
                    <a:lnTo>
                      <a:pt x="37660" y="80689"/>
                    </a:lnTo>
                    <a:lnTo>
                      <a:pt x="47784" y="83604"/>
                    </a:lnTo>
                    <a:lnTo>
                      <a:pt x="64812" y="87285"/>
                    </a:lnTo>
                    <a:lnTo>
                      <a:pt x="64812" y="87285"/>
                    </a:lnTo>
                    <a:lnTo>
                      <a:pt x="66653" y="87285"/>
                    </a:lnTo>
                    <a:lnTo>
                      <a:pt x="68647" y="87285"/>
                    </a:lnTo>
                    <a:cubicBezTo>
                      <a:pt x="88497" y="90062"/>
                      <a:pt x="108623" y="90062"/>
                      <a:pt x="128473" y="87285"/>
                    </a:cubicBezTo>
                    <a:cubicBezTo>
                      <a:pt x="147971" y="85874"/>
                      <a:pt x="166854" y="79830"/>
                      <a:pt x="183544" y="69644"/>
                    </a:cubicBezTo>
                    <a:cubicBezTo>
                      <a:pt x="206094" y="51849"/>
                      <a:pt x="230792" y="30220"/>
                      <a:pt x="248740" y="28533"/>
                    </a:cubicBezTo>
                    <a:cubicBezTo>
                      <a:pt x="251440" y="28333"/>
                      <a:pt x="254109" y="27873"/>
                      <a:pt x="256717" y="27152"/>
                    </a:cubicBezTo>
                    <a:cubicBezTo>
                      <a:pt x="257929" y="26983"/>
                      <a:pt x="259110" y="26676"/>
                      <a:pt x="260245" y="26231"/>
                    </a:cubicBezTo>
                    <a:cubicBezTo>
                      <a:pt x="273223" y="22734"/>
                      <a:pt x="285694" y="17580"/>
                      <a:pt x="297368" y="10891"/>
                    </a:cubicBezTo>
                    <a:lnTo>
                      <a:pt x="297368" y="10891"/>
                    </a:lnTo>
                    <a:lnTo>
                      <a:pt x="304578" y="6443"/>
                    </a:lnTo>
                    <a:lnTo>
                      <a:pt x="307032" y="4449"/>
                    </a:lnTo>
                    <a:cubicBezTo>
                      <a:pt x="308965" y="3206"/>
                      <a:pt x="310714" y="1718"/>
                      <a:pt x="312248" y="0"/>
                    </a:cubicBezTo>
                    <a:cubicBezTo>
                      <a:pt x="319964" y="13622"/>
                      <a:pt x="320930" y="30051"/>
                      <a:pt x="314856" y="44486"/>
                    </a:cubicBez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24" name="Freeform: Shape 1223">
                <a:extLst>
                  <a:ext uri="{FF2B5EF4-FFF2-40B4-BE49-F238E27FC236}">
                    <a16:creationId xmlns:a16="http://schemas.microsoft.com/office/drawing/2014/main" id="{7F11FCFE-40AE-44B5-981F-7754862B941C}"/>
                  </a:ext>
                </a:extLst>
              </p:cNvPr>
              <p:cNvSpPr/>
              <p:nvPr/>
            </p:nvSpPr>
            <p:spPr>
              <a:xfrm>
                <a:off x="2869513" y="2566158"/>
                <a:ext cx="585642" cy="1447492"/>
              </a:xfrm>
              <a:custGeom>
                <a:avLst/>
                <a:gdLst>
                  <a:gd name="connsiteX0" fmla="*/ 584365 w 585642"/>
                  <a:gd name="connsiteY0" fmla="*/ 1052792 h 1447492"/>
                  <a:gd name="connsiteX1" fmla="*/ 561354 w 585642"/>
                  <a:gd name="connsiteY1" fmla="*/ 1364196 h 1447492"/>
                  <a:gd name="connsiteX2" fmla="*/ 561354 w 585642"/>
                  <a:gd name="connsiteY2" fmla="*/ 1364196 h 1447492"/>
                  <a:gd name="connsiteX3" fmla="*/ 559053 w 585642"/>
                  <a:gd name="connsiteY3" fmla="*/ 1424176 h 1447492"/>
                  <a:gd name="connsiteX4" fmla="*/ 556906 w 585642"/>
                  <a:gd name="connsiteY4" fmla="*/ 1425096 h 1447492"/>
                  <a:gd name="connsiteX5" fmla="*/ 556906 w 585642"/>
                  <a:gd name="connsiteY5" fmla="*/ 1425096 h 1447492"/>
                  <a:gd name="connsiteX6" fmla="*/ 537884 w 585642"/>
                  <a:gd name="connsiteY6" fmla="*/ 1433380 h 1447492"/>
                  <a:gd name="connsiteX7" fmla="*/ 513647 w 585642"/>
                  <a:gd name="connsiteY7" fmla="*/ 1440590 h 1447492"/>
                  <a:gd name="connsiteX8" fmla="*/ 506590 w 585642"/>
                  <a:gd name="connsiteY8" fmla="*/ 1442124 h 1447492"/>
                  <a:gd name="connsiteX9" fmla="*/ 495852 w 585642"/>
                  <a:gd name="connsiteY9" fmla="*/ 1444271 h 1447492"/>
                  <a:gd name="connsiteX10" fmla="*/ 488182 w 585642"/>
                  <a:gd name="connsiteY10" fmla="*/ 1445345 h 1447492"/>
                  <a:gd name="connsiteX11" fmla="*/ 431577 w 585642"/>
                  <a:gd name="connsiteY11" fmla="*/ 1445345 h 1447492"/>
                  <a:gd name="connsiteX12" fmla="*/ 431577 w 585642"/>
                  <a:gd name="connsiteY12" fmla="*/ 1445345 h 1447492"/>
                  <a:gd name="connsiteX13" fmla="*/ 429890 w 585642"/>
                  <a:gd name="connsiteY13" fmla="*/ 1445345 h 1447492"/>
                  <a:gd name="connsiteX14" fmla="*/ 416851 w 585642"/>
                  <a:gd name="connsiteY14" fmla="*/ 1442277 h 1447492"/>
                  <a:gd name="connsiteX15" fmla="*/ 415163 w 585642"/>
                  <a:gd name="connsiteY15" fmla="*/ 1442277 h 1447492"/>
                  <a:gd name="connsiteX16" fmla="*/ 407033 w 585642"/>
                  <a:gd name="connsiteY16" fmla="*/ 1439209 h 1447492"/>
                  <a:gd name="connsiteX17" fmla="*/ 397062 w 585642"/>
                  <a:gd name="connsiteY17" fmla="*/ 1434300 h 1447492"/>
                  <a:gd name="connsiteX18" fmla="*/ 397062 w 585642"/>
                  <a:gd name="connsiteY18" fmla="*/ 1434300 h 1447492"/>
                  <a:gd name="connsiteX19" fmla="*/ 397062 w 585642"/>
                  <a:gd name="connsiteY19" fmla="*/ 1434300 h 1447492"/>
                  <a:gd name="connsiteX20" fmla="*/ 394607 w 585642"/>
                  <a:gd name="connsiteY20" fmla="*/ 1432613 h 1447492"/>
                  <a:gd name="connsiteX21" fmla="*/ 386937 w 585642"/>
                  <a:gd name="connsiteY21" fmla="*/ 1426784 h 1447492"/>
                  <a:gd name="connsiteX22" fmla="*/ 386937 w 585642"/>
                  <a:gd name="connsiteY22" fmla="*/ 1426784 h 1447492"/>
                  <a:gd name="connsiteX23" fmla="*/ 383256 w 585642"/>
                  <a:gd name="connsiteY23" fmla="*/ 1423562 h 1447492"/>
                  <a:gd name="connsiteX24" fmla="*/ 380955 w 585642"/>
                  <a:gd name="connsiteY24" fmla="*/ 1421108 h 1447492"/>
                  <a:gd name="connsiteX25" fmla="*/ 361473 w 585642"/>
                  <a:gd name="connsiteY25" fmla="*/ 860120 h 1447492"/>
                  <a:gd name="connsiteX26" fmla="*/ 328492 w 585642"/>
                  <a:gd name="connsiteY26" fmla="*/ 445937 h 1447492"/>
                  <a:gd name="connsiteX27" fmla="*/ 316066 w 585642"/>
                  <a:gd name="connsiteY27" fmla="*/ 194359 h 1447492"/>
                  <a:gd name="connsiteX28" fmla="*/ 272654 w 585642"/>
                  <a:gd name="connsiteY28" fmla="*/ 194359 h 1447492"/>
                  <a:gd name="connsiteX29" fmla="*/ 272654 w 585642"/>
                  <a:gd name="connsiteY29" fmla="*/ 275815 h 1447492"/>
                  <a:gd name="connsiteX30" fmla="*/ 272654 w 585642"/>
                  <a:gd name="connsiteY30" fmla="*/ 277196 h 1447492"/>
                  <a:gd name="connsiteX31" fmla="*/ 272654 w 585642"/>
                  <a:gd name="connsiteY31" fmla="*/ 294377 h 1447492"/>
                  <a:gd name="connsiteX32" fmla="*/ 272654 w 585642"/>
                  <a:gd name="connsiteY32" fmla="*/ 294377 h 1447492"/>
                  <a:gd name="connsiteX33" fmla="*/ 259921 w 585642"/>
                  <a:gd name="connsiteY33" fmla="*/ 445630 h 1447492"/>
                  <a:gd name="connsiteX34" fmla="*/ 233843 w 585642"/>
                  <a:gd name="connsiteY34" fmla="*/ 695367 h 1447492"/>
                  <a:gd name="connsiteX35" fmla="*/ 233843 w 585642"/>
                  <a:gd name="connsiteY35" fmla="*/ 695367 h 1447492"/>
                  <a:gd name="connsiteX36" fmla="*/ 226787 w 585642"/>
                  <a:gd name="connsiteY36" fmla="*/ 859813 h 1447492"/>
                  <a:gd name="connsiteX37" fmla="*/ 207458 w 585642"/>
                  <a:gd name="connsiteY37" fmla="*/ 1420801 h 1447492"/>
                  <a:gd name="connsiteX38" fmla="*/ 201476 w 585642"/>
                  <a:gd name="connsiteY38" fmla="*/ 1426477 h 1447492"/>
                  <a:gd name="connsiteX39" fmla="*/ 201476 w 585642"/>
                  <a:gd name="connsiteY39" fmla="*/ 1426477 h 1447492"/>
                  <a:gd name="connsiteX40" fmla="*/ 199328 w 585642"/>
                  <a:gd name="connsiteY40" fmla="*/ 1428317 h 1447492"/>
                  <a:gd name="connsiteX41" fmla="*/ 193959 w 585642"/>
                  <a:gd name="connsiteY41" fmla="*/ 1432153 h 1447492"/>
                  <a:gd name="connsiteX42" fmla="*/ 191197 w 585642"/>
                  <a:gd name="connsiteY42" fmla="*/ 1433993 h 1447492"/>
                  <a:gd name="connsiteX43" fmla="*/ 191197 w 585642"/>
                  <a:gd name="connsiteY43" fmla="*/ 1433993 h 1447492"/>
                  <a:gd name="connsiteX44" fmla="*/ 181533 w 585642"/>
                  <a:gd name="connsiteY44" fmla="*/ 1438749 h 1447492"/>
                  <a:gd name="connsiteX45" fmla="*/ 177545 w 585642"/>
                  <a:gd name="connsiteY45" fmla="*/ 1440436 h 1447492"/>
                  <a:gd name="connsiteX46" fmla="*/ 172943 w 585642"/>
                  <a:gd name="connsiteY46" fmla="*/ 1442124 h 1447492"/>
                  <a:gd name="connsiteX47" fmla="*/ 162665 w 585642"/>
                  <a:gd name="connsiteY47" fmla="*/ 1444885 h 1447492"/>
                  <a:gd name="connsiteX48" fmla="*/ 145484 w 585642"/>
                  <a:gd name="connsiteY48" fmla="*/ 1447493 h 1447492"/>
                  <a:gd name="connsiteX49" fmla="*/ 141189 w 585642"/>
                  <a:gd name="connsiteY49" fmla="*/ 1447493 h 1447492"/>
                  <a:gd name="connsiteX50" fmla="*/ 120940 w 585642"/>
                  <a:gd name="connsiteY50" fmla="*/ 1447493 h 1447492"/>
                  <a:gd name="connsiteX51" fmla="*/ 117718 w 585642"/>
                  <a:gd name="connsiteY51" fmla="*/ 1447493 h 1447492"/>
                  <a:gd name="connsiteX52" fmla="*/ 105600 w 585642"/>
                  <a:gd name="connsiteY52" fmla="*/ 1446572 h 1447492"/>
                  <a:gd name="connsiteX53" fmla="*/ 80442 w 585642"/>
                  <a:gd name="connsiteY53" fmla="*/ 1442430 h 1447492"/>
                  <a:gd name="connsiteX54" fmla="*/ 65102 w 585642"/>
                  <a:gd name="connsiteY54" fmla="*/ 1438902 h 1447492"/>
                  <a:gd name="connsiteX55" fmla="*/ 57739 w 585642"/>
                  <a:gd name="connsiteY55" fmla="*/ 1436755 h 1447492"/>
                  <a:gd name="connsiteX56" fmla="*/ 47768 w 585642"/>
                  <a:gd name="connsiteY56" fmla="*/ 1433533 h 1447492"/>
                  <a:gd name="connsiteX57" fmla="*/ 38563 w 585642"/>
                  <a:gd name="connsiteY57" fmla="*/ 1430158 h 1447492"/>
                  <a:gd name="connsiteX58" fmla="*/ 34268 w 585642"/>
                  <a:gd name="connsiteY58" fmla="*/ 1428164 h 1447492"/>
                  <a:gd name="connsiteX59" fmla="*/ 28592 w 585642"/>
                  <a:gd name="connsiteY59" fmla="*/ 1425403 h 1447492"/>
                  <a:gd name="connsiteX60" fmla="*/ 28592 w 585642"/>
                  <a:gd name="connsiteY60" fmla="*/ 1425403 h 1447492"/>
                  <a:gd name="connsiteX61" fmla="*/ 26598 w 585642"/>
                  <a:gd name="connsiteY61" fmla="*/ 1424482 h 1447492"/>
                  <a:gd name="connsiteX62" fmla="*/ 26598 w 585642"/>
                  <a:gd name="connsiteY62" fmla="*/ 1418807 h 1447492"/>
                  <a:gd name="connsiteX63" fmla="*/ 17241 w 585642"/>
                  <a:gd name="connsiteY63" fmla="*/ 1254054 h 1447492"/>
                  <a:gd name="connsiteX64" fmla="*/ 17241 w 585642"/>
                  <a:gd name="connsiteY64" fmla="*/ 1254054 h 1447492"/>
                  <a:gd name="connsiteX65" fmla="*/ 15553 w 585642"/>
                  <a:gd name="connsiteY65" fmla="*/ 1226595 h 1447492"/>
                  <a:gd name="connsiteX66" fmla="*/ 15553 w 585642"/>
                  <a:gd name="connsiteY66" fmla="*/ 1226595 h 1447492"/>
                  <a:gd name="connsiteX67" fmla="*/ 13713 w 585642"/>
                  <a:gd name="connsiteY67" fmla="*/ 1200057 h 1447492"/>
                  <a:gd name="connsiteX68" fmla="*/ 13713 w 585642"/>
                  <a:gd name="connsiteY68" fmla="*/ 1200057 h 1447492"/>
                  <a:gd name="connsiteX69" fmla="*/ 1287 w 585642"/>
                  <a:gd name="connsiteY69" fmla="*/ 1053712 h 1447492"/>
                  <a:gd name="connsiteX70" fmla="*/ 15093 w 585642"/>
                  <a:gd name="connsiteY70" fmla="*/ 710707 h 1447492"/>
                  <a:gd name="connsiteX71" fmla="*/ 6656 w 585642"/>
                  <a:gd name="connsiteY71" fmla="*/ 431210 h 1447492"/>
                  <a:gd name="connsiteX72" fmla="*/ 9877 w 585642"/>
                  <a:gd name="connsiteY72" fmla="*/ 241453 h 1447492"/>
                  <a:gd name="connsiteX73" fmla="*/ 9877 w 585642"/>
                  <a:gd name="connsiteY73" fmla="*/ 241453 h 1447492"/>
                  <a:gd name="connsiteX74" fmla="*/ 15707 w 585642"/>
                  <a:gd name="connsiteY74" fmla="*/ 125789 h 1447492"/>
                  <a:gd name="connsiteX75" fmla="*/ 32427 w 585642"/>
                  <a:gd name="connsiteY75" fmla="*/ 0 h 1447492"/>
                  <a:gd name="connsiteX76" fmla="*/ 66176 w 585642"/>
                  <a:gd name="connsiteY76" fmla="*/ 0 h 1447492"/>
                  <a:gd name="connsiteX77" fmla="*/ 302260 w 585642"/>
                  <a:gd name="connsiteY77" fmla="*/ 0 h 1447492"/>
                  <a:gd name="connsiteX78" fmla="*/ 389392 w 585642"/>
                  <a:gd name="connsiteY78" fmla="*/ 0 h 1447492"/>
                  <a:gd name="connsiteX79" fmla="*/ 469927 w 585642"/>
                  <a:gd name="connsiteY79" fmla="*/ 0 h 1447492"/>
                  <a:gd name="connsiteX80" fmla="*/ 552917 w 585642"/>
                  <a:gd name="connsiteY80" fmla="*/ 0 h 1447492"/>
                  <a:gd name="connsiteX81" fmla="*/ 557059 w 585642"/>
                  <a:gd name="connsiteY81" fmla="*/ 16874 h 1447492"/>
                  <a:gd name="connsiteX82" fmla="*/ 558440 w 585642"/>
                  <a:gd name="connsiteY82" fmla="*/ 23777 h 1447492"/>
                  <a:gd name="connsiteX83" fmla="*/ 560587 w 585642"/>
                  <a:gd name="connsiteY83" fmla="*/ 37737 h 1447492"/>
                  <a:gd name="connsiteX84" fmla="*/ 560587 w 585642"/>
                  <a:gd name="connsiteY84" fmla="*/ 41572 h 1447492"/>
                  <a:gd name="connsiteX85" fmla="*/ 561661 w 585642"/>
                  <a:gd name="connsiteY85" fmla="*/ 48168 h 1447492"/>
                  <a:gd name="connsiteX86" fmla="*/ 563349 w 585642"/>
                  <a:gd name="connsiteY86" fmla="*/ 62434 h 1447492"/>
                  <a:gd name="connsiteX87" fmla="*/ 566570 w 585642"/>
                  <a:gd name="connsiteY87" fmla="*/ 95262 h 1447492"/>
                  <a:gd name="connsiteX88" fmla="*/ 568411 w 585642"/>
                  <a:gd name="connsiteY88" fmla="*/ 118272 h 1447492"/>
                  <a:gd name="connsiteX89" fmla="*/ 568411 w 585642"/>
                  <a:gd name="connsiteY89" fmla="*/ 128703 h 1447492"/>
                  <a:gd name="connsiteX90" fmla="*/ 569178 w 585642"/>
                  <a:gd name="connsiteY90" fmla="*/ 141282 h 1447492"/>
                  <a:gd name="connsiteX91" fmla="*/ 569178 w 585642"/>
                  <a:gd name="connsiteY91" fmla="*/ 142203 h 1447492"/>
                  <a:gd name="connsiteX92" fmla="*/ 569178 w 585642"/>
                  <a:gd name="connsiteY92" fmla="*/ 153861 h 1447492"/>
                  <a:gd name="connsiteX93" fmla="*/ 570098 w 585642"/>
                  <a:gd name="connsiteY93" fmla="*/ 167361 h 1447492"/>
                  <a:gd name="connsiteX94" fmla="*/ 572706 w 585642"/>
                  <a:gd name="connsiteY94" fmla="*/ 232249 h 1447492"/>
                  <a:gd name="connsiteX95" fmla="*/ 573933 w 585642"/>
                  <a:gd name="connsiteY95" fmla="*/ 265844 h 1447492"/>
                  <a:gd name="connsiteX96" fmla="*/ 573933 w 585642"/>
                  <a:gd name="connsiteY96" fmla="*/ 281951 h 1447492"/>
                  <a:gd name="connsiteX97" fmla="*/ 573933 w 585642"/>
                  <a:gd name="connsiteY97" fmla="*/ 304194 h 1447492"/>
                  <a:gd name="connsiteX98" fmla="*/ 573933 w 585642"/>
                  <a:gd name="connsiteY98" fmla="*/ 314012 h 1447492"/>
                  <a:gd name="connsiteX99" fmla="*/ 573933 w 585642"/>
                  <a:gd name="connsiteY99" fmla="*/ 349908 h 1447492"/>
                  <a:gd name="connsiteX100" fmla="*/ 573933 w 585642"/>
                  <a:gd name="connsiteY100" fmla="*/ 359419 h 1447492"/>
                  <a:gd name="connsiteX101" fmla="*/ 573933 w 585642"/>
                  <a:gd name="connsiteY101" fmla="*/ 371691 h 1447492"/>
                  <a:gd name="connsiteX102" fmla="*/ 573933 w 585642"/>
                  <a:gd name="connsiteY102" fmla="*/ 380435 h 1447492"/>
                  <a:gd name="connsiteX103" fmla="*/ 573933 w 585642"/>
                  <a:gd name="connsiteY103" fmla="*/ 424614 h 1447492"/>
                  <a:gd name="connsiteX104" fmla="*/ 573933 w 585642"/>
                  <a:gd name="connsiteY104" fmla="*/ 480299 h 1447492"/>
                  <a:gd name="connsiteX105" fmla="*/ 573933 w 585642"/>
                  <a:gd name="connsiteY105" fmla="*/ 508985 h 1447492"/>
                  <a:gd name="connsiteX106" fmla="*/ 573933 w 585642"/>
                  <a:gd name="connsiteY106" fmla="*/ 508985 h 1447492"/>
                  <a:gd name="connsiteX107" fmla="*/ 573933 w 585642"/>
                  <a:gd name="connsiteY107" fmla="*/ 527086 h 1447492"/>
                  <a:gd name="connsiteX108" fmla="*/ 573933 w 585642"/>
                  <a:gd name="connsiteY108" fmla="*/ 554238 h 1447492"/>
                  <a:gd name="connsiteX109" fmla="*/ 573933 w 585642"/>
                  <a:gd name="connsiteY109" fmla="*/ 562982 h 1447492"/>
                  <a:gd name="connsiteX110" fmla="*/ 572859 w 585642"/>
                  <a:gd name="connsiteY110" fmla="*/ 603173 h 1447492"/>
                  <a:gd name="connsiteX111" fmla="*/ 572859 w 585642"/>
                  <a:gd name="connsiteY111" fmla="*/ 604861 h 1447492"/>
                  <a:gd name="connsiteX112" fmla="*/ 572859 w 585642"/>
                  <a:gd name="connsiteY112" fmla="*/ 612684 h 1447492"/>
                  <a:gd name="connsiteX113" fmla="*/ 569791 w 585642"/>
                  <a:gd name="connsiteY113" fmla="*/ 678186 h 1447492"/>
                  <a:gd name="connsiteX114" fmla="*/ 569791 w 585642"/>
                  <a:gd name="connsiteY114" fmla="*/ 684169 h 1447492"/>
                  <a:gd name="connsiteX115" fmla="*/ 569791 w 585642"/>
                  <a:gd name="connsiteY115" fmla="*/ 691686 h 1447492"/>
                  <a:gd name="connsiteX116" fmla="*/ 569791 w 585642"/>
                  <a:gd name="connsiteY116" fmla="*/ 696748 h 1447492"/>
                  <a:gd name="connsiteX117" fmla="*/ 568411 w 585642"/>
                  <a:gd name="connsiteY117" fmla="*/ 710247 h 1447492"/>
                  <a:gd name="connsiteX118" fmla="*/ 584365 w 585642"/>
                  <a:gd name="connsiteY118" fmla="*/ 1052792 h 144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585642" h="1447492">
                    <a:moveTo>
                      <a:pt x="584365" y="1052792"/>
                    </a:moveTo>
                    <a:cubicBezTo>
                      <a:pt x="578229" y="1103721"/>
                      <a:pt x="566570" y="1269548"/>
                      <a:pt x="561354" y="1364196"/>
                    </a:cubicBezTo>
                    <a:lnTo>
                      <a:pt x="561354" y="1364196"/>
                    </a:lnTo>
                    <a:cubicBezTo>
                      <a:pt x="559974" y="1391962"/>
                      <a:pt x="559053" y="1413438"/>
                      <a:pt x="559053" y="1424176"/>
                    </a:cubicBezTo>
                    <a:cubicBezTo>
                      <a:pt x="558317" y="1424421"/>
                      <a:pt x="557596" y="1424728"/>
                      <a:pt x="556906" y="1425096"/>
                    </a:cubicBezTo>
                    <a:lnTo>
                      <a:pt x="556906" y="1425096"/>
                    </a:lnTo>
                    <a:cubicBezTo>
                      <a:pt x="550770" y="1428302"/>
                      <a:pt x="544419" y="1431079"/>
                      <a:pt x="537884" y="1433380"/>
                    </a:cubicBezTo>
                    <a:cubicBezTo>
                      <a:pt x="529938" y="1436202"/>
                      <a:pt x="521838" y="1438611"/>
                      <a:pt x="513647" y="1440590"/>
                    </a:cubicBezTo>
                    <a:lnTo>
                      <a:pt x="506590" y="1442124"/>
                    </a:lnTo>
                    <a:lnTo>
                      <a:pt x="495852" y="1444271"/>
                    </a:lnTo>
                    <a:lnTo>
                      <a:pt x="488182" y="1445345"/>
                    </a:lnTo>
                    <a:cubicBezTo>
                      <a:pt x="469421" y="1448183"/>
                      <a:pt x="450338" y="1448183"/>
                      <a:pt x="431577" y="1445345"/>
                    </a:cubicBezTo>
                    <a:lnTo>
                      <a:pt x="431577" y="1445345"/>
                    </a:lnTo>
                    <a:lnTo>
                      <a:pt x="429890" y="1445345"/>
                    </a:lnTo>
                    <a:cubicBezTo>
                      <a:pt x="425487" y="1444563"/>
                      <a:pt x="421146" y="1443535"/>
                      <a:pt x="416851" y="1442277"/>
                    </a:cubicBezTo>
                    <a:cubicBezTo>
                      <a:pt x="416298" y="1442369"/>
                      <a:pt x="415715" y="1442369"/>
                      <a:pt x="415163" y="1442277"/>
                    </a:cubicBezTo>
                    <a:cubicBezTo>
                      <a:pt x="412371" y="1441510"/>
                      <a:pt x="409641" y="1440482"/>
                      <a:pt x="407033" y="1439209"/>
                    </a:cubicBezTo>
                    <a:cubicBezTo>
                      <a:pt x="403551" y="1437921"/>
                      <a:pt x="400206" y="1436264"/>
                      <a:pt x="397062" y="1434300"/>
                    </a:cubicBezTo>
                    <a:lnTo>
                      <a:pt x="397062" y="1434300"/>
                    </a:lnTo>
                    <a:lnTo>
                      <a:pt x="397062" y="1434300"/>
                    </a:lnTo>
                    <a:lnTo>
                      <a:pt x="394607" y="1432613"/>
                    </a:lnTo>
                    <a:cubicBezTo>
                      <a:pt x="391908" y="1430849"/>
                      <a:pt x="389346" y="1428901"/>
                      <a:pt x="386937" y="1426784"/>
                    </a:cubicBezTo>
                    <a:lnTo>
                      <a:pt x="386937" y="1426784"/>
                    </a:lnTo>
                    <a:lnTo>
                      <a:pt x="383256" y="1423562"/>
                    </a:lnTo>
                    <a:cubicBezTo>
                      <a:pt x="382335" y="1422795"/>
                      <a:pt x="381722" y="1421875"/>
                      <a:pt x="380955" y="1421108"/>
                    </a:cubicBezTo>
                    <a:cubicBezTo>
                      <a:pt x="388471" y="1347015"/>
                      <a:pt x="361473" y="926389"/>
                      <a:pt x="361473" y="860120"/>
                    </a:cubicBezTo>
                    <a:cubicBezTo>
                      <a:pt x="361473" y="793851"/>
                      <a:pt x="346133" y="501775"/>
                      <a:pt x="328492" y="445937"/>
                    </a:cubicBezTo>
                    <a:cubicBezTo>
                      <a:pt x="310850" y="390099"/>
                      <a:pt x="316066" y="194359"/>
                      <a:pt x="316066" y="194359"/>
                    </a:cubicBezTo>
                    <a:lnTo>
                      <a:pt x="272654" y="194359"/>
                    </a:lnTo>
                    <a:cubicBezTo>
                      <a:pt x="272654" y="194359"/>
                      <a:pt x="273420" y="230408"/>
                      <a:pt x="272654" y="275815"/>
                    </a:cubicBezTo>
                    <a:lnTo>
                      <a:pt x="272654" y="277196"/>
                    </a:lnTo>
                    <a:cubicBezTo>
                      <a:pt x="272654" y="282718"/>
                      <a:pt x="272654" y="288548"/>
                      <a:pt x="272654" y="294377"/>
                    </a:cubicBezTo>
                    <a:lnTo>
                      <a:pt x="272654" y="294377"/>
                    </a:lnTo>
                    <a:cubicBezTo>
                      <a:pt x="272654" y="351135"/>
                      <a:pt x="268819" y="417097"/>
                      <a:pt x="259921" y="445630"/>
                    </a:cubicBezTo>
                    <a:cubicBezTo>
                      <a:pt x="249490" y="478765"/>
                      <a:pt x="239979" y="593049"/>
                      <a:pt x="233843" y="695367"/>
                    </a:cubicBezTo>
                    <a:lnTo>
                      <a:pt x="233843" y="695367"/>
                    </a:lnTo>
                    <a:cubicBezTo>
                      <a:pt x="229548" y="767005"/>
                      <a:pt x="226787" y="833428"/>
                      <a:pt x="226787" y="859813"/>
                    </a:cubicBezTo>
                    <a:cubicBezTo>
                      <a:pt x="226787" y="926082"/>
                      <a:pt x="199635" y="1346708"/>
                      <a:pt x="207458" y="1420801"/>
                    </a:cubicBezTo>
                    <a:cubicBezTo>
                      <a:pt x="205617" y="1422857"/>
                      <a:pt x="203623" y="1424743"/>
                      <a:pt x="201476" y="1426477"/>
                    </a:cubicBezTo>
                    <a:lnTo>
                      <a:pt x="201476" y="1426477"/>
                    </a:lnTo>
                    <a:lnTo>
                      <a:pt x="199328" y="1428317"/>
                    </a:lnTo>
                    <a:cubicBezTo>
                      <a:pt x="197656" y="1429744"/>
                      <a:pt x="195861" y="1431033"/>
                      <a:pt x="193959" y="1432153"/>
                    </a:cubicBezTo>
                    <a:lnTo>
                      <a:pt x="191197" y="1433993"/>
                    </a:lnTo>
                    <a:lnTo>
                      <a:pt x="191197" y="1433993"/>
                    </a:lnTo>
                    <a:cubicBezTo>
                      <a:pt x="188099" y="1435819"/>
                      <a:pt x="184878" y="1437414"/>
                      <a:pt x="181533" y="1438749"/>
                    </a:cubicBezTo>
                    <a:lnTo>
                      <a:pt x="177545" y="1440436"/>
                    </a:lnTo>
                    <a:lnTo>
                      <a:pt x="172943" y="1442124"/>
                    </a:lnTo>
                    <a:lnTo>
                      <a:pt x="162665" y="1444885"/>
                    </a:lnTo>
                    <a:cubicBezTo>
                      <a:pt x="156989" y="1445959"/>
                      <a:pt x="151313" y="1446879"/>
                      <a:pt x="145484" y="1447493"/>
                    </a:cubicBezTo>
                    <a:lnTo>
                      <a:pt x="141189" y="1447493"/>
                    </a:lnTo>
                    <a:lnTo>
                      <a:pt x="120940" y="1447493"/>
                    </a:lnTo>
                    <a:lnTo>
                      <a:pt x="117718" y="1447493"/>
                    </a:lnTo>
                    <a:cubicBezTo>
                      <a:pt x="113577" y="1447493"/>
                      <a:pt x="109435" y="1447493"/>
                      <a:pt x="105600" y="1446572"/>
                    </a:cubicBezTo>
                    <a:cubicBezTo>
                      <a:pt x="97009" y="1445652"/>
                      <a:pt x="88572" y="1444118"/>
                      <a:pt x="80442" y="1442430"/>
                    </a:cubicBezTo>
                    <a:cubicBezTo>
                      <a:pt x="75380" y="1441357"/>
                      <a:pt x="70471" y="1440283"/>
                      <a:pt x="65102" y="1438902"/>
                    </a:cubicBezTo>
                    <a:lnTo>
                      <a:pt x="57739" y="1436755"/>
                    </a:lnTo>
                    <a:cubicBezTo>
                      <a:pt x="54210" y="1435834"/>
                      <a:pt x="50836" y="1434607"/>
                      <a:pt x="47768" y="1433533"/>
                    </a:cubicBezTo>
                    <a:lnTo>
                      <a:pt x="38563" y="1430158"/>
                    </a:lnTo>
                    <a:lnTo>
                      <a:pt x="34268" y="1428164"/>
                    </a:lnTo>
                    <a:lnTo>
                      <a:pt x="28592" y="1425403"/>
                    </a:lnTo>
                    <a:lnTo>
                      <a:pt x="28592" y="1425403"/>
                    </a:lnTo>
                    <a:lnTo>
                      <a:pt x="26598" y="1424482"/>
                    </a:lnTo>
                    <a:lnTo>
                      <a:pt x="26598" y="1418807"/>
                    </a:lnTo>
                    <a:cubicBezTo>
                      <a:pt x="26598" y="1391348"/>
                      <a:pt x="21996" y="1324465"/>
                      <a:pt x="17241" y="1254054"/>
                    </a:cubicBezTo>
                    <a:lnTo>
                      <a:pt x="17241" y="1254054"/>
                    </a:lnTo>
                    <a:cubicBezTo>
                      <a:pt x="17241" y="1245003"/>
                      <a:pt x="16013" y="1235799"/>
                      <a:pt x="15553" y="1226595"/>
                    </a:cubicBezTo>
                    <a:lnTo>
                      <a:pt x="15553" y="1226595"/>
                    </a:lnTo>
                    <a:lnTo>
                      <a:pt x="13713" y="1200057"/>
                    </a:lnTo>
                    <a:lnTo>
                      <a:pt x="13713" y="1200057"/>
                    </a:lnTo>
                    <a:cubicBezTo>
                      <a:pt x="9264" y="1137622"/>
                      <a:pt x="4355" y="1080251"/>
                      <a:pt x="1287" y="1053712"/>
                    </a:cubicBezTo>
                    <a:cubicBezTo>
                      <a:pt x="-6383" y="987289"/>
                      <a:pt x="23070" y="784340"/>
                      <a:pt x="15093" y="710707"/>
                    </a:cubicBezTo>
                    <a:cubicBezTo>
                      <a:pt x="9571" y="661312"/>
                      <a:pt x="6503" y="551170"/>
                      <a:pt x="6656" y="431210"/>
                    </a:cubicBezTo>
                    <a:cubicBezTo>
                      <a:pt x="6656" y="368163"/>
                      <a:pt x="7883" y="302354"/>
                      <a:pt x="9877" y="241453"/>
                    </a:cubicBezTo>
                    <a:lnTo>
                      <a:pt x="9877" y="241453"/>
                    </a:lnTo>
                    <a:cubicBezTo>
                      <a:pt x="11412" y="199881"/>
                      <a:pt x="13406" y="160611"/>
                      <a:pt x="15707" y="125789"/>
                    </a:cubicBezTo>
                    <a:cubicBezTo>
                      <a:pt x="17287" y="83419"/>
                      <a:pt x="22886" y="41311"/>
                      <a:pt x="32427" y="0"/>
                    </a:cubicBezTo>
                    <a:lnTo>
                      <a:pt x="66176" y="0"/>
                    </a:lnTo>
                    <a:cubicBezTo>
                      <a:pt x="123394" y="0"/>
                      <a:pt x="213441" y="0"/>
                      <a:pt x="302260" y="0"/>
                    </a:cubicBezTo>
                    <a:lnTo>
                      <a:pt x="389392" y="0"/>
                    </a:lnTo>
                    <a:lnTo>
                      <a:pt x="469927" y="0"/>
                    </a:lnTo>
                    <a:lnTo>
                      <a:pt x="552917" y="0"/>
                    </a:lnTo>
                    <a:cubicBezTo>
                      <a:pt x="554620" y="5538"/>
                      <a:pt x="556001" y="11168"/>
                      <a:pt x="557059" y="16874"/>
                    </a:cubicBezTo>
                    <a:cubicBezTo>
                      <a:pt x="557059" y="19022"/>
                      <a:pt x="557519" y="21323"/>
                      <a:pt x="558440" y="23777"/>
                    </a:cubicBezTo>
                    <a:cubicBezTo>
                      <a:pt x="558440" y="28072"/>
                      <a:pt x="559974" y="32674"/>
                      <a:pt x="560587" y="37737"/>
                    </a:cubicBezTo>
                    <a:lnTo>
                      <a:pt x="560587" y="41572"/>
                    </a:lnTo>
                    <a:cubicBezTo>
                      <a:pt x="560587" y="43719"/>
                      <a:pt x="561354" y="46020"/>
                      <a:pt x="561661" y="48168"/>
                    </a:cubicBezTo>
                    <a:cubicBezTo>
                      <a:pt x="561661" y="52770"/>
                      <a:pt x="562888" y="57525"/>
                      <a:pt x="563349" y="62434"/>
                    </a:cubicBezTo>
                    <a:cubicBezTo>
                      <a:pt x="564576" y="72559"/>
                      <a:pt x="565650" y="83450"/>
                      <a:pt x="566570" y="95262"/>
                    </a:cubicBezTo>
                    <a:cubicBezTo>
                      <a:pt x="566570" y="102625"/>
                      <a:pt x="567797" y="110602"/>
                      <a:pt x="568411" y="118272"/>
                    </a:cubicBezTo>
                    <a:cubicBezTo>
                      <a:pt x="568411" y="121800"/>
                      <a:pt x="568411" y="125175"/>
                      <a:pt x="568411" y="128703"/>
                    </a:cubicBezTo>
                    <a:cubicBezTo>
                      <a:pt x="568411" y="132232"/>
                      <a:pt x="568411" y="136987"/>
                      <a:pt x="569178" y="141282"/>
                    </a:cubicBezTo>
                    <a:lnTo>
                      <a:pt x="569178" y="142203"/>
                    </a:lnTo>
                    <a:cubicBezTo>
                      <a:pt x="569178" y="146038"/>
                      <a:pt x="569178" y="150026"/>
                      <a:pt x="569178" y="153861"/>
                    </a:cubicBezTo>
                    <a:cubicBezTo>
                      <a:pt x="569178" y="157696"/>
                      <a:pt x="569178" y="162758"/>
                      <a:pt x="570098" y="167361"/>
                    </a:cubicBezTo>
                    <a:cubicBezTo>
                      <a:pt x="571019" y="187916"/>
                      <a:pt x="571939" y="209699"/>
                      <a:pt x="572706" y="232249"/>
                    </a:cubicBezTo>
                    <a:cubicBezTo>
                      <a:pt x="572706" y="243294"/>
                      <a:pt x="573627" y="254492"/>
                      <a:pt x="573933" y="265844"/>
                    </a:cubicBezTo>
                    <a:lnTo>
                      <a:pt x="573933" y="281951"/>
                    </a:lnTo>
                    <a:cubicBezTo>
                      <a:pt x="573933" y="289314"/>
                      <a:pt x="573933" y="297291"/>
                      <a:pt x="573933" y="304194"/>
                    </a:cubicBezTo>
                    <a:cubicBezTo>
                      <a:pt x="573933" y="307416"/>
                      <a:pt x="573933" y="310791"/>
                      <a:pt x="573933" y="314012"/>
                    </a:cubicBezTo>
                    <a:cubicBezTo>
                      <a:pt x="573933" y="325824"/>
                      <a:pt x="573933" y="337942"/>
                      <a:pt x="573933" y="349908"/>
                    </a:cubicBezTo>
                    <a:lnTo>
                      <a:pt x="573933" y="359419"/>
                    </a:lnTo>
                    <a:cubicBezTo>
                      <a:pt x="573933" y="363407"/>
                      <a:pt x="573933" y="367396"/>
                      <a:pt x="573933" y="371691"/>
                    </a:cubicBezTo>
                    <a:cubicBezTo>
                      <a:pt x="573933" y="375986"/>
                      <a:pt x="573933" y="377520"/>
                      <a:pt x="573933" y="380435"/>
                    </a:cubicBezTo>
                    <a:cubicBezTo>
                      <a:pt x="573933" y="395775"/>
                      <a:pt x="573933" y="410041"/>
                      <a:pt x="573933" y="424614"/>
                    </a:cubicBezTo>
                    <a:lnTo>
                      <a:pt x="573933" y="480299"/>
                    </a:lnTo>
                    <a:cubicBezTo>
                      <a:pt x="573933" y="489963"/>
                      <a:pt x="573933" y="499474"/>
                      <a:pt x="573933" y="508985"/>
                    </a:cubicBezTo>
                    <a:lnTo>
                      <a:pt x="573933" y="508985"/>
                    </a:lnTo>
                    <a:cubicBezTo>
                      <a:pt x="573933" y="515121"/>
                      <a:pt x="573933" y="521103"/>
                      <a:pt x="573933" y="527086"/>
                    </a:cubicBezTo>
                    <a:cubicBezTo>
                      <a:pt x="573933" y="536290"/>
                      <a:pt x="573933" y="545188"/>
                      <a:pt x="573933" y="554238"/>
                    </a:cubicBezTo>
                    <a:cubicBezTo>
                      <a:pt x="573933" y="557153"/>
                      <a:pt x="573933" y="560221"/>
                      <a:pt x="573933" y="562982"/>
                    </a:cubicBezTo>
                    <a:cubicBezTo>
                      <a:pt x="573933" y="577095"/>
                      <a:pt x="573933" y="590594"/>
                      <a:pt x="572859" y="603173"/>
                    </a:cubicBezTo>
                    <a:lnTo>
                      <a:pt x="572859" y="604861"/>
                    </a:lnTo>
                    <a:cubicBezTo>
                      <a:pt x="572859" y="607468"/>
                      <a:pt x="572859" y="610076"/>
                      <a:pt x="572859" y="612684"/>
                    </a:cubicBezTo>
                    <a:cubicBezTo>
                      <a:pt x="572859" y="637381"/>
                      <a:pt x="571019" y="659625"/>
                      <a:pt x="569791" y="678186"/>
                    </a:cubicBezTo>
                    <a:lnTo>
                      <a:pt x="569791" y="684169"/>
                    </a:lnTo>
                    <a:cubicBezTo>
                      <a:pt x="569791" y="686777"/>
                      <a:pt x="569791" y="689384"/>
                      <a:pt x="569791" y="691686"/>
                    </a:cubicBezTo>
                    <a:cubicBezTo>
                      <a:pt x="569638" y="693373"/>
                      <a:pt x="569638" y="695060"/>
                      <a:pt x="569791" y="696748"/>
                    </a:cubicBezTo>
                    <a:cubicBezTo>
                      <a:pt x="569791" y="701657"/>
                      <a:pt x="568871" y="706259"/>
                      <a:pt x="568411" y="710247"/>
                    </a:cubicBezTo>
                    <a:cubicBezTo>
                      <a:pt x="562428" y="783880"/>
                      <a:pt x="592035" y="986369"/>
                      <a:pt x="584365" y="1052792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28648391-7C93-4474-A8C7-EC3A5A781491}"/>
                  </a:ext>
                </a:extLst>
              </p:cNvPr>
              <p:cNvSpPr/>
              <p:nvPr/>
            </p:nvSpPr>
            <p:spPr>
              <a:xfrm>
                <a:off x="2897185" y="2742262"/>
                <a:ext cx="287473" cy="1270007"/>
              </a:xfrm>
              <a:custGeom>
                <a:avLst/>
                <a:gdLst>
                  <a:gd name="connsiteX0" fmla="*/ 287474 w 287473"/>
                  <a:gd name="connsiteY0" fmla="*/ 1841 h 1270007"/>
                  <a:gd name="connsiteX1" fmla="*/ 287474 w 287473"/>
                  <a:gd name="connsiteY1" fmla="*/ 17181 h 1270007"/>
                  <a:gd name="connsiteX2" fmla="*/ 244061 w 287473"/>
                  <a:gd name="connsiteY2" fmla="*/ 17181 h 1270007"/>
                  <a:gd name="connsiteX3" fmla="*/ 244061 w 287473"/>
                  <a:gd name="connsiteY3" fmla="*/ 98637 h 1270007"/>
                  <a:gd name="connsiteX4" fmla="*/ 244061 w 287473"/>
                  <a:gd name="connsiteY4" fmla="*/ 100017 h 1270007"/>
                  <a:gd name="connsiteX5" fmla="*/ 244061 w 287473"/>
                  <a:gd name="connsiteY5" fmla="*/ 117198 h 1270007"/>
                  <a:gd name="connsiteX6" fmla="*/ 244061 w 287473"/>
                  <a:gd name="connsiteY6" fmla="*/ 117198 h 1270007"/>
                  <a:gd name="connsiteX7" fmla="*/ 231329 w 287473"/>
                  <a:gd name="connsiteY7" fmla="*/ 268452 h 1270007"/>
                  <a:gd name="connsiteX8" fmla="*/ 205251 w 287473"/>
                  <a:gd name="connsiteY8" fmla="*/ 518189 h 1270007"/>
                  <a:gd name="connsiteX9" fmla="*/ 205251 w 287473"/>
                  <a:gd name="connsiteY9" fmla="*/ 518189 h 1270007"/>
                  <a:gd name="connsiteX10" fmla="*/ 198194 w 287473"/>
                  <a:gd name="connsiteY10" fmla="*/ 682635 h 1270007"/>
                  <a:gd name="connsiteX11" fmla="*/ 178865 w 287473"/>
                  <a:gd name="connsiteY11" fmla="*/ 1243623 h 1270007"/>
                  <a:gd name="connsiteX12" fmla="*/ 172883 w 287473"/>
                  <a:gd name="connsiteY12" fmla="*/ 1249299 h 1270007"/>
                  <a:gd name="connsiteX13" fmla="*/ 172883 w 287473"/>
                  <a:gd name="connsiteY13" fmla="*/ 1249299 h 1270007"/>
                  <a:gd name="connsiteX14" fmla="*/ 170582 w 287473"/>
                  <a:gd name="connsiteY14" fmla="*/ 1250986 h 1270007"/>
                  <a:gd name="connsiteX15" fmla="*/ 165213 w 287473"/>
                  <a:gd name="connsiteY15" fmla="*/ 1254821 h 1270007"/>
                  <a:gd name="connsiteX16" fmla="*/ 162452 w 287473"/>
                  <a:gd name="connsiteY16" fmla="*/ 1256662 h 1270007"/>
                  <a:gd name="connsiteX17" fmla="*/ 162452 w 287473"/>
                  <a:gd name="connsiteY17" fmla="*/ 1256662 h 1270007"/>
                  <a:gd name="connsiteX18" fmla="*/ 152787 w 287473"/>
                  <a:gd name="connsiteY18" fmla="*/ 1261417 h 1270007"/>
                  <a:gd name="connsiteX19" fmla="*/ 148799 w 287473"/>
                  <a:gd name="connsiteY19" fmla="*/ 1263105 h 1270007"/>
                  <a:gd name="connsiteX20" fmla="*/ 144197 w 287473"/>
                  <a:gd name="connsiteY20" fmla="*/ 1264792 h 1270007"/>
                  <a:gd name="connsiteX21" fmla="*/ 133919 w 287473"/>
                  <a:gd name="connsiteY21" fmla="*/ 1267553 h 1270007"/>
                  <a:gd name="connsiteX22" fmla="*/ 117505 w 287473"/>
                  <a:gd name="connsiteY22" fmla="*/ 1270008 h 1270007"/>
                  <a:gd name="connsiteX23" fmla="*/ 117505 w 287473"/>
                  <a:gd name="connsiteY23" fmla="*/ 1270008 h 1270007"/>
                  <a:gd name="connsiteX24" fmla="*/ 113210 w 287473"/>
                  <a:gd name="connsiteY24" fmla="*/ 1270008 h 1270007"/>
                  <a:gd name="connsiteX25" fmla="*/ 93268 w 287473"/>
                  <a:gd name="connsiteY25" fmla="*/ 1270008 h 1270007"/>
                  <a:gd name="connsiteX26" fmla="*/ 77928 w 287473"/>
                  <a:gd name="connsiteY26" fmla="*/ 1268780 h 1270007"/>
                  <a:gd name="connsiteX27" fmla="*/ 52770 w 287473"/>
                  <a:gd name="connsiteY27" fmla="*/ 1264639 h 1270007"/>
                  <a:gd name="connsiteX28" fmla="*/ 38504 w 287473"/>
                  <a:gd name="connsiteY28" fmla="*/ 1261110 h 1270007"/>
                  <a:gd name="connsiteX29" fmla="*/ 38504 w 287473"/>
                  <a:gd name="connsiteY29" fmla="*/ 1261110 h 1270007"/>
                  <a:gd name="connsiteX30" fmla="*/ 31140 w 287473"/>
                  <a:gd name="connsiteY30" fmla="*/ 1258963 h 1270007"/>
                  <a:gd name="connsiteX31" fmla="*/ 21169 w 287473"/>
                  <a:gd name="connsiteY31" fmla="*/ 1255741 h 1270007"/>
                  <a:gd name="connsiteX32" fmla="*/ 11965 w 287473"/>
                  <a:gd name="connsiteY32" fmla="*/ 1252367 h 1270007"/>
                  <a:gd name="connsiteX33" fmla="*/ 7670 w 287473"/>
                  <a:gd name="connsiteY33" fmla="*/ 1250372 h 1270007"/>
                  <a:gd name="connsiteX34" fmla="*/ 1994 w 287473"/>
                  <a:gd name="connsiteY34" fmla="*/ 1247611 h 1270007"/>
                  <a:gd name="connsiteX35" fmla="*/ 1994 w 287473"/>
                  <a:gd name="connsiteY35" fmla="*/ 1247611 h 1270007"/>
                  <a:gd name="connsiteX36" fmla="*/ 0 w 287473"/>
                  <a:gd name="connsiteY36" fmla="*/ 1246691 h 1270007"/>
                  <a:gd name="connsiteX37" fmla="*/ 0 w 287473"/>
                  <a:gd name="connsiteY37" fmla="*/ 1241015 h 1270007"/>
                  <a:gd name="connsiteX38" fmla="*/ 6136 w 287473"/>
                  <a:gd name="connsiteY38" fmla="*/ 1242856 h 1270007"/>
                  <a:gd name="connsiteX39" fmla="*/ 26538 w 287473"/>
                  <a:gd name="connsiteY39" fmla="*/ 1247918 h 1270007"/>
                  <a:gd name="connsiteX40" fmla="*/ 122721 w 287473"/>
                  <a:gd name="connsiteY40" fmla="*/ 1232578 h 1270007"/>
                  <a:gd name="connsiteX41" fmla="*/ 136374 w 287473"/>
                  <a:gd name="connsiteY41" fmla="*/ 1210948 h 1270007"/>
                  <a:gd name="connsiteX42" fmla="*/ 151714 w 287473"/>
                  <a:gd name="connsiteY42" fmla="*/ 1115686 h 1270007"/>
                  <a:gd name="connsiteX43" fmla="*/ 151714 w 287473"/>
                  <a:gd name="connsiteY43" fmla="*/ 1115686 h 1270007"/>
                  <a:gd name="connsiteX44" fmla="*/ 161685 w 287473"/>
                  <a:gd name="connsiteY44" fmla="*/ 993732 h 1270007"/>
                  <a:gd name="connsiteX45" fmla="*/ 175798 w 287473"/>
                  <a:gd name="connsiteY45" fmla="*/ 665914 h 1270007"/>
                  <a:gd name="connsiteX46" fmla="*/ 177178 w 287473"/>
                  <a:gd name="connsiteY46" fmla="*/ 614985 h 1270007"/>
                  <a:gd name="connsiteX47" fmla="*/ 177178 w 287473"/>
                  <a:gd name="connsiteY47" fmla="*/ 614065 h 1270007"/>
                  <a:gd name="connsiteX48" fmla="*/ 179633 w 287473"/>
                  <a:gd name="connsiteY48" fmla="*/ 559300 h 1270007"/>
                  <a:gd name="connsiteX49" fmla="*/ 179633 w 287473"/>
                  <a:gd name="connsiteY49" fmla="*/ 558380 h 1270007"/>
                  <a:gd name="connsiteX50" fmla="*/ 179633 w 287473"/>
                  <a:gd name="connsiteY50" fmla="*/ 553164 h 1270007"/>
                  <a:gd name="connsiteX51" fmla="*/ 180706 w 287473"/>
                  <a:gd name="connsiteY51" fmla="*/ 533529 h 1270007"/>
                  <a:gd name="connsiteX52" fmla="*/ 182394 w 287473"/>
                  <a:gd name="connsiteY52" fmla="*/ 502849 h 1270007"/>
                  <a:gd name="connsiteX53" fmla="*/ 188070 w 287473"/>
                  <a:gd name="connsiteY53" fmla="*/ 420166 h 1270007"/>
                  <a:gd name="connsiteX54" fmla="*/ 188070 w 287473"/>
                  <a:gd name="connsiteY54" fmla="*/ 420166 h 1270007"/>
                  <a:gd name="connsiteX55" fmla="*/ 208779 w 287473"/>
                  <a:gd name="connsiteY55" fmla="*/ 251424 h 1270007"/>
                  <a:gd name="connsiteX56" fmla="*/ 215375 w 287473"/>
                  <a:gd name="connsiteY56" fmla="*/ 214762 h 1270007"/>
                  <a:gd name="connsiteX57" fmla="*/ 215375 w 287473"/>
                  <a:gd name="connsiteY57" fmla="*/ 214762 h 1270007"/>
                  <a:gd name="connsiteX58" fmla="*/ 220897 w 287473"/>
                  <a:gd name="connsiteY58" fmla="*/ 0 h 127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87473" h="1270007">
                    <a:moveTo>
                      <a:pt x="287474" y="1841"/>
                    </a:moveTo>
                    <a:cubicBezTo>
                      <a:pt x="287474" y="1841"/>
                      <a:pt x="287474" y="7670"/>
                      <a:pt x="287474" y="17181"/>
                    </a:cubicBezTo>
                    <a:lnTo>
                      <a:pt x="244061" y="17181"/>
                    </a:lnTo>
                    <a:cubicBezTo>
                      <a:pt x="244061" y="17181"/>
                      <a:pt x="244828" y="53230"/>
                      <a:pt x="244061" y="98637"/>
                    </a:cubicBezTo>
                    <a:lnTo>
                      <a:pt x="244061" y="100017"/>
                    </a:lnTo>
                    <a:cubicBezTo>
                      <a:pt x="244061" y="105540"/>
                      <a:pt x="244061" y="111369"/>
                      <a:pt x="244061" y="117198"/>
                    </a:cubicBezTo>
                    <a:lnTo>
                      <a:pt x="244061" y="117198"/>
                    </a:lnTo>
                    <a:cubicBezTo>
                      <a:pt x="244061" y="173957"/>
                      <a:pt x="240226" y="239919"/>
                      <a:pt x="231329" y="268452"/>
                    </a:cubicBezTo>
                    <a:cubicBezTo>
                      <a:pt x="220897" y="301586"/>
                      <a:pt x="211387" y="415870"/>
                      <a:pt x="205251" y="518189"/>
                    </a:cubicBezTo>
                    <a:lnTo>
                      <a:pt x="205251" y="518189"/>
                    </a:lnTo>
                    <a:cubicBezTo>
                      <a:pt x="200955" y="589827"/>
                      <a:pt x="198194" y="656250"/>
                      <a:pt x="198194" y="682635"/>
                    </a:cubicBezTo>
                    <a:cubicBezTo>
                      <a:pt x="198194" y="748904"/>
                      <a:pt x="171042" y="1169530"/>
                      <a:pt x="178865" y="1243623"/>
                    </a:cubicBezTo>
                    <a:cubicBezTo>
                      <a:pt x="177025" y="1245678"/>
                      <a:pt x="175030" y="1247565"/>
                      <a:pt x="172883" y="1249299"/>
                    </a:cubicBezTo>
                    <a:lnTo>
                      <a:pt x="172883" y="1249299"/>
                    </a:lnTo>
                    <a:lnTo>
                      <a:pt x="170582" y="1250986"/>
                    </a:lnTo>
                    <a:cubicBezTo>
                      <a:pt x="168910" y="1252412"/>
                      <a:pt x="167115" y="1253701"/>
                      <a:pt x="165213" y="1254821"/>
                    </a:cubicBezTo>
                    <a:lnTo>
                      <a:pt x="162452" y="1256662"/>
                    </a:lnTo>
                    <a:lnTo>
                      <a:pt x="162452" y="1256662"/>
                    </a:lnTo>
                    <a:cubicBezTo>
                      <a:pt x="159353" y="1258487"/>
                      <a:pt x="156132" y="1260082"/>
                      <a:pt x="152787" y="1261417"/>
                    </a:cubicBezTo>
                    <a:lnTo>
                      <a:pt x="148799" y="1263105"/>
                    </a:lnTo>
                    <a:lnTo>
                      <a:pt x="144197" y="1264792"/>
                    </a:lnTo>
                    <a:lnTo>
                      <a:pt x="133919" y="1267553"/>
                    </a:lnTo>
                    <a:cubicBezTo>
                      <a:pt x="128519" y="1268750"/>
                      <a:pt x="123028" y="1269578"/>
                      <a:pt x="117505" y="1270008"/>
                    </a:cubicBezTo>
                    <a:lnTo>
                      <a:pt x="117505" y="1270008"/>
                    </a:lnTo>
                    <a:lnTo>
                      <a:pt x="113210" y="1270008"/>
                    </a:lnTo>
                    <a:lnTo>
                      <a:pt x="93268" y="1270008"/>
                    </a:lnTo>
                    <a:cubicBezTo>
                      <a:pt x="88206" y="1270008"/>
                      <a:pt x="83143" y="1270008"/>
                      <a:pt x="77928" y="1268780"/>
                    </a:cubicBezTo>
                    <a:cubicBezTo>
                      <a:pt x="69337" y="1267860"/>
                      <a:pt x="60900" y="1266326"/>
                      <a:pt x="52770" y="1264639"/>
                    </a:cubicBezTo>
                    <a:cubicBezTo>
                      <a:pt x="47953" y="1263718"/>
                      <a:pt x="43198" y="1262537"/>
                      <a:pt x="38504" y="1261110"/>
                    </a:cubicBezTo>
                    <a:lnTo>
                      <a:pt x="38504" y="1261110"/>
                    </a:lnTo>
                    <a:lnTo>
                      <a:pt x="31140" y="1258963"/>
                    </a:lnTo>
                    <a:cubicBezTo>
                      <a:pt x="27612" y="1258042"/>
                      <a:pt x="24237" y="1256815"/>
                      <a:pt x="21169" y="1255741"/>
                    </a:cubicBezTo>
                    <a:lnTo>
                      <a:pt x="11965" y="1252367"/>
                    </a:lnTo>
                    <a:lnTo>
                      <a:pt x="7670" y="1250372"/>
                    </a:lnTo>
                    <a:lnTo>
                      <a:pt x="1994" y="1247611"/>
                    </a:lnTo>
                    <a:lnTo>
                      <a:pt x="1994" y="1247611"/>
                    </a:lnTo>
                    <a:lnTo>
                      <a:pt x="0" y="1246691"/>
                    </a:lnTo>
                    <a:lnTo>
                      <a:pt x="0" y="1241015"/>
                    </a:lnTo>
                    <a:lnTo>
                      <a:pt x="6136" y="1242856"/>
                    </a:lnTo>
                    <a:cubicBezTo>
                      <a:pt x="12809" y="1245003"/>
                      <a:pt x="19635" y="1246706"/>
                      <a:pt x="26538" y="1247918"/>
                    </a:cubicBezTo>
                    <a:cubicBezTo>
                      <a:pt x="60133" y="1254667"/>
                      <a:pt x="100478" y="1254207"/>
                      <a:pt x="122721" y="1232578"/>
                    </a:cubicBezTo>
                    <a:cubicBezTo>
                      <a:pt x="129041" y="1226656"/>
                      <a:pt x="133750" y="1219201"/>
                      <a:pt x="136374" y="1210948"/>
                    </a:cubicBezTo>
                    <a:cubicBezTo>
                      <a:pt x="144212" y="1179700"/>
                      <a:pt x="149336" y="1147824"/>
                      <a:pt x="151714" y="1115686"/>
                    </a:cubicBezTo>
                    <a:cubicBezTo>
                      <a:pt x="151714" y="1115686"/>
                      <a:pt x="151714" y="1115686"/>
                      <a:pt x="151714" y="1115686"/>
                    </a:cubicBezTo>
                    <a:cubicBezTo>
                      <a:pt x="155549" y="1079790"/>
                      <a:pt x="158770" y="1037758"/>
                      <a:pt x="161685" y="993732"/>
                    </a:cubicBezTo>
                    <a:cubicBezTo>
                      <a:pt x="170582" y="857819"/>
                      <a:pt x="175798" y="704264"/>
                      <a:pt x="175798" y="665914"/>
                    </a:cubicBezTo>
                    <a:cubicBezTo>
                      <a:pt x="175798" y="654716"/>
                      <a:pt x="175798" y="637075"/>
                      <a:pt x="177178" y="614985"/>
                    </a:cubicBezTo>
                    <a:lnTo>
                      <a:pt x="177178" y="614065"/>
                    </a:lnTo>
                    <a:cubicBezTo>
                      <a:pt x="177178" y="597804"/>
                      <a:pt x="178559" y="579242"/>
                      <a:pt x="179633" y="559300"/>
                    </a:cubicBezTo>
                    <a:lnTo>
                      <a:pt x="179633" y="558380"/>
                    </a:lnTo>
                    <a:cubicBezTo>
                      <a:pt x="179633" y="556692"/>
                      <a:pt x="179633" y="555005"/>
                      <a:pt x="179633" y="553164"/>
                    </a:cubicBezTo>
                    <a:cubicBezTo>
                      <a:pt x="179633" y="546722"/>
                      <a:pt x="179633" y="540125"/>
                      <a:pt x="180706" y="533529"/>
                    </a:cubicBezTo>
                    <a:cubicBezTo>
                      <a:pt x="180706" y="523404"/>
                      <a:pt x="181780" y="513280"/>
                      <a:pt x="182394" y="502849"/>
                    </a:cubicBezTo>
                    <a:cubicBezTo>
                      <a:pt x="184081" y="475697"/>
                      <a:pt x="185922" y="447317"/>
                      <a:pt x="188070" y="420166"/>
                    </a:cubicBezTo>
                    <a:lnTo>
                      <a:pt x="188070" y="420166"/>
                    </a:lnTo>
                    <a:cubicBezTo>
                      <a:pt x="193899" y="344539"/>
                      <a:pt x="201109" y="275662"/>
                      <a:pt x="208779" y="251424"/>
                    </a:cubicBezTo>
                    <a:cubicBezTo>
                      <a:pt x="212092" y="239428"/>
                      <a:pt x="214301" y="227156"/>
                      <a:pt x="215375" y="214762"/>
                    </a:cubicBezTo>
                    <a:lnTo>
                      <a:pt x="215375" y="214762"/>
                    </a:lnTo>
                    <a:cubicBezTo>
                      <a:pt x="221112" y="143323"/>
                      <a:pt x="222968" y="71638"/>
                      <a:pt x="220897" y="0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26" name="Freeform: Shape 1225">
                <a:extLst>
                  <a:ext uri="{FF2B5EF4-FFF2-40B4-BE49-F238E27FC236}">
                    <a16:creationId xmlns:a16="http://schemas.microsoft.com/office/drawing/2014/main" id="{F7783AEF-CBE0-4A5D-B2C6-14B4387FA3B2}"/>
                  </a:ext>
                </a:extLst>
              </p:cNvPr>
              <p:cNvSpPr/>
              <p:nvPr/>
            </p:nvSpPr>
            <p:spPr>
              <a:xfrm>
                <a:off x="3252769" y="2565237"/>
                <a:ext cx="202389" cy="1448336"/>
              </a:xfrm>
              <a:custGeom>
                <a:avLst/>
                <a:gdLst>
                  <a:gd name="connsiteX0" fmla="*/ 201109 w 202389"/>
                  <a:gd name="connsiteY0" fmla="*/ 1053712 h 1448336"/>
                  <a:gd name="connsiteX1" fmla="*/ 178099 w 202389"/>
                  <a:gd name="connsiteY1" fmla="*/ 1365116 h 1448336"/>
                  <a:gd name="connsiteX2" fmla="*/ 178099 w 202389"/>
                  <a:gd name="connsiteY2" fmla="*/ 1365116 h 1448336"/>
                  <a:gd name="connsiteX3" fmla="*/ 175798 w 202389"/>
                  <a:gd name="connsiteY3" fmla="*/ 1425096 h 1448336"/>
                  <a:gd name="connsiteX4" fmla="*/ 173650 w 202389"/>
                  <a:gd name="connsiteY4" fmla="*/ 1426017 h 1448336"/>
                  <a:gd name="connsiteX5" fmla="*/ 173650 w 202389"/>
                  <a:gd name="connsiteY5" fmla="*/ 1426017 h 1448336"/>
                  <a:gd name="connsiteX6" fmla="*/ 154628 w 202389"/>
                  <a:gd name="connsiteY6" fmla="*/ 1434300 h 1448336"/>
                  <a:gd name="connsiteX7" fmla="*/ 130391 w 202389"/>
                  <a:gd name="connsiteY7" fmla="*/ 1441510 h 1448336"/>
                  <a:gd name="connsiteX8" fmla="*/ 123335 w 202389"/>
                  <a:gd name="connsiteY8" fmla="*/ 1443044 h 1448336"/>
                  <a:gd name="connsiteX9" fmla="*/ 112596 w 202389"/>
                  <a:gd name="connsiteY9" fmla="*/ 1445192 h 1448336"/>
                  <a:gd name="connsiteX10" fmla="*/ 104926 w 202389"/>
                  <a:gd name="connsiteY10" fmla="*/ 1446266 h 1448336"/>
                  <a:gd name="connsiteX11" fmla="*/ 48321 w 202389"/>
                  <a:gd name="connsiteY11" fmla="*/ 1446266 h 1448336"/>
                  <a:gd name="connsiteX12" fmla="*/ 48321 w 202389"/>
                  <a:gd name="connsiteY12" fmla="*/ 1446266 h 1448336"/>
                  <a:gd name="connsiteX13" fmla="*/ 46634 w 202389"/>
                  <a:gd name="connsiteY13" fmla="*/ 1446266 h 1448336"/>
                  <a:gd name="connsiteX14" fmla="*/ 33595 w 202389"/>
                  <a:gd name="connsiteY14" fmla="*/ 1443198 h 1448336"/>
                  <a:gd name="connsiteX15" fmla="*/ 31907 w 202389"/>
                  <a:gd name="connsiteY15" fmla="*/ 1443198 h 1448336"/>
                  <a:gd name="connsiteX16" fmla="*/ 23777 w 202389"/>
                  <a:gd name="connsiteY16" fmla="*/ 1440130 h 1448336"/>
                  <a:gd name="connsiteX17" fmla="*/ 13806 w 202389"/>
                  <a:gd name="connsiteY17" fmla="*/ 1435221 h 1448336"/>
                  <a:gd name="connsiteX18" fmla="*/ 13806 w 202389"/>
                  <a:gd name="connsiteY18" fmla="*/ 1435221 h 1448336"/>
                  <a:gd name="connsiteX19" fmla="*/ 13806 w 202389"/>
                  <a:gd name="connsiteY19" fmla="*/ 1435221 h 1448336"/>
                  <a:gd name="connsiteX20" fmla="*/ 11352 w 202389"/>
                  <a:gd name="connsiteY20" fmla="*/ 1433687 h 1448336"/>
                  <a:gd name="connsiteX21" fmla="*/ 3682 w 202389"/>
                  <a:gd name="connsiteY21" fmla="*/ 1427857 h 1448336"/>
                  <a:gd name="connsiteX22" fmla="*/ 3682 w 202389"/>
                  <a:gd name="connsiteY22" fmla="*/ 1427857 h 1448336"/>
                  <a:gd name="connsiteX23" fmla="*/ 0 w 202389"/>
                  <a:gd name="connsiteY23" fmla="*/ 1424636 h 1448336"/>
                  <a:gd name="connsiteX24" fmla="*/ 4142 w 202389"/>
                  <a:gd name="connsiteY24" fmla="*/ 1426170 h 1448336"/>
                  <a:gd name="connsiteX25" fmla="*/ 14113 w 202389"/>
                  <a:gd name="connsiteY25" fmla="*/ 1429545 h 1448336"/>
                  <a:gd name="connsiteX26" fmla="*/ 48321 w 202389"/>
                  <a:gd name="connsiteY26" fmla="*/ 1434760 h 1448336"/>
                  <a:gd name="connsiteX27" fmla="*/ 137601 w 202389"/>
                  <a:gd name="connsiteY27" fmla="*/ 1404080 h 1448336"/>
                  <a:gd name="connsiteX28" fmla="*/ 137601 w 202389"/>
                  <a:gd name="connsiteY28" fmla="*/ 1404080 h 1448336"/>
                  <a:gd name="connsiteX29" fmla="*/ 144350 w 202389"/>
                  <a:gd name="connsiteY29" fmla="*/ 1385519 h 1448336"/>
                  <a:gd name="connsiteX30" fmla="*/ 144350 w 202389"/>
                  <a:gd name="connsiteY30" fmla="*/ 1385519 h 1448336"/>
                  <a:gd name="connsiteX31" fmla="*/ 171349 w 202389"/>
                  <a:gd name="connsiteY31" fmla="*/ 1131180 h 1448336"/>
                  <a:gd name="connsiteX32" fmla="*/ 171349 w 202389"/>
                  <a:gd name="connsiteY32" fmla="*/ 1125504 h 1448336"/>
                  <a:gd name="connsiteX33" fmla="*/ 171349 w 202389"/>
                  <a:gd name="connsiteY33" fmla="*/ 1125504 h 1448336"/>
                  <a:gd name="connsiteX34" fmla="*/ 178406 w 202389"/>
                  <a:gd name="connsiteY34" fmla="*/ 1038832 h 1448336"/>
                  <a:gd name="connsiteX35" fmla="*/ 164599 w 202389"/>
                  <a:gd name="connsiteY35" fmla="*/ 696134 h 1448336"/>
                  <a:gd name="connsiteX36" fmla="*/ 172730 w 202389"/>
                  <a:gd name="connsiteY36" fmla="*/ 447318 h 1448336"/>
                  <a:gd name="connsiteX37" fmla="*/ 172730 w 202389"/>
                  <a:gd name="connsiteY37" fmla="*/ 356811 h 1448336"/>
                  <a:gd name="connsiteX38" fmla="*/ 171809 w 202389"/>
                  <a:gd name="connsiteY38" fmla="*/ 302967 h 1448336"/>
                  <a:gd name="connsiteX39" fmla="*/ 170889 w 202389"/>
                  <a:gd name="connsiteY39" fmla="*/ 265384 h 1448336"/>
                  <a:gd name="connsiteX40" fmla="*/ 163065 w 202389"/>
                  <a:gd name="connsiteY40" fmla="*/ 96643 h 1448336"/>
                  <a:gd name="connsiteX41" fmla="*/ 158924 w 202389"/>
                  <a:gd name="connsiteY41" fmla="*/ 50622 h 1448336"/>
                  <a:gd name="connsiteX42" fmla="*/ 152788 w 202389"/>
                  <a:gd name="connsiteY42" fmla="*/ 6443 h 1448336"/>
                  <a:gd name="connsiteX43" fmla="*/ 152788 w 202389"/>
                  <a:gd name="connsiteY43" fmla="*/ 6443 h 1448336"/>
                  <a:gd name="connsiteX44" fmla="*/ 151560 w 202389"/>
                  <a:gd name="connsiteY44" fmla="*/ 0 h 1448336"/>
                  <a:gd name="connsiteX45" fmla="*/ 171042 w 202389"/>
                  <a:gd name="connsiteY45" fmla="*/ 0 h 1448336"/>
                  <a:gd name="connsiteX46" fmla="*/ 175184 w 202389"/>
                  <a:gd name="connsiteY46" fmla="*/ 16874 h 1448336"/>
                  <a:gd name="connsiteX47" fmla="*/ 176565 w 202389"/>
                  <a:gd name="connsiteY47" fmla="*/ 23777 h 1448336"/>
                  <a:gd name="connsiteX48" fmla="*/ 178712 w 202389"/>
                  <a:gd name="connsiteY48" fmla="*/ 37737 h 1448336"/>
                  <a:gd name="connsiteX49" fmla="*/ 178712 w 202389"/>
                  <a:gd name="connsiteY49" fmla="*/ 41572 h 1448336"/>
                  <a:gd name="connsiteX50" fmla="*/ 179786 w 202389"/>
                  <a:gd name="connsiteY50" fmla="*/ 48168 h 1448336"/>
                  <a:gd name="connsiteX51" fmla="*/ 181474 w 202389"/>
                  <a:gd name="connsiteY51" fmla="*/ 62434 h 1448336"/>
                  <a:gd name="connsiteX52" fmla="*/ 184695 w 202389"/>
                  <a:gd name="connsiteY52" fmla="*/ 95262 h 1448336"/>
                  <a:gd name="connsiteX53" fmla="*/ 186536 w 202389"/>
                  <a:gd name="connsiteY53" fmla="*/ 118272 h 1448336"/>
                  <a:gd name="connsiteX54" fmla="*/ 186536 w 202389"/>
                  <a:gd name="connsiteY54" fmla="*/ 128704 h 1448336"/>
                  <a:gd name="connsiteX55" fmla="*/ 187303 w 202389"/>
                  <a:gd name="connsiteY55" fmla="*/ 141283 h 1448336"/>
                  <a:gd name="connsiteX56" fmla="*/ 187303 w 202389"/>
                  <a:gd name="connsiteY56" fmla="*/ 142203 h 1448336"/>
                  <a:gd name="connsiteX57" fmla="*/ 187303 w 202389"/>
                  <a:gd name="connsiteY57" fmla="*/ 153861 h 1448336"/>
                  <a:gd name="connsiteX58" fmla="*/ 188223 w 202389"/>
                  <a:gd name="connsiteY58" fmla="*/ 167361 h 1448336"/>
                  <a:gd name="connsiteX59" fmla="*/ 190831 w 202389"/>
                  <a:gd name="connsiteY59" fmla="*/ 232249 h 1448336"/>
                  <a:gd name="connsiteX60" fmla="*/ 192058 w 202389"/>
                  <a:gd name="connsiteY60" fmla="*/ 265844 h 1448336"/>
                  <a:gd name="connsiteX61" fmla="*/ 192058 w 202389"/>
                  <a:gd name="connsiteY61" fmla="*/ 281951 h 1448336"/>
                  <a:gd name="connsiteX62" fmla="*/ 192058 w 202389"/>
                  <a:gd name="connsiteY62" fmla="*/ 304194 h 1448336"/>
                  <a:gd name="connsiteX63" fmla="*/ 192058 w 202389"/>
                  <a:gd name="connsiteY63" fmla="*/ 314012 h 1448336"/>
                  <a:gd name="connsiteX64" fmla="*/ 192058 w 202389"/>
                  <a:gd name="connsiteY64" fmla="*/ 349908 h 1448336"/>
                  <a:gd name="connsiteX65" fmla="*/ 192058 w 202389"/>
                  <a:gd name="connsiteY65" fmla="*/ 359419 h 1448336"/>
                  <a:gd name="connsiteX66" fmla="*/ 192058 w 202389"/>
                  <a:gd name="connsiteY66" fmla="*/ 371691 h 1448336"/>
                  <a:gd name="connsiteX67" fmla="*/ 192058 w 202389"/>
                  <a:gd name="connsiteY67" fmla="*/ 380435 h 1448336"/>
                  <a:gd name="connsiteX68" fmla="*/ 192058 w 202389"/>
                  <a:gd name="connsiteY68" fmla="*/ 424614 h 1448336"/>
                  <a:gd name="connsiteX69" fmla="*/ 192058 w 202389"/>
                  <a:gd name="connsiteY69" fmla="*/ 480299 h 1448336"/>
                  <a:gd name="connsiteX70" fmla="*/ 192058 w 202389"/>
                  <a:gd name="connsiteY70" fmla="*/ 508985 h 1448336"/>
                  <a:gd name="connsiteX71" fmla="*/ 192058 w 202389"/>
                  <a:gd name="connsiteY71" fmla="*/ 508985 h 1448336"/>
                  <a:gd name="connsiteX72" fmla="*/ 192058 w 202389"/>
                  <a:gd name="connsiteY72" fmla="*/ 527086 h 1448336"/>
                  <a:gd name="connsiteX73" fmla="*/ 192058 w 202389"/>
                  <a:gd name="connsiteY73" fmla="*/ 554238 h 1448336"/>
                  <a:gd name="connsiteX74" fmla="*/ 192058 w 202389"/>
                  <a:gd name="connsiteY74" fmla="*/ 562982 h 1448336"/>
                  <a:gd name="connsiteX75" fmla="*/ 190984 w 202389"/>
                  <a:gd name="connsiteY75" fmla="*/ 603173 h 1448336"/>
                  <a:gd name="connsiteX76" fmla="*/ 190984 w 202389"/>
                  <a:gd name="connsiteY76" fmla="*/ 604861 h 1448336"/>
                  <a:gd name="connsiteX77" fmla="*/ 190984 w 202389"/>
                  <a:gd name="connsiteY77" fmla="*/ 612684 h 1448336"/>
                  <a:gd name="connsiteX78" fmla="*/ 187916 w 202389"/>
                  <a:gd name="connsiteY78" fmla="*/ 678186 h 1448336"/>
                  <a:gd name="connsiteX79" fmla="*/ 187916 w 202389"/>
                  <a:gd name="connsiteY79" fmla="*/ 684169 h 1448336"/>
                  <a:gd name="connsiteX80" fmla="*/ 187916 w 202389"/>
                  <a:gd name="connsiteY80" fmla="*/ 691685 h 1448336"/>
                  <a:gd name="connsiteX81" fmla="*/ 187916 w 202389"/>
                  <a:gd name="connsiteY81" fmla="*/ 696748 h 1448336"/>
                  <a:gd name="connsiteX82" fmla="*/ 186536 w 202389"/>
                  <a:gd name="connsiteY82" fmla="*/ 710247 h 1448336"/>
                  <a:gd name="connsiteX83" fmla="*/ 201109 w 202389"/>
                  <a:gd name="connsiteY83" fmla="*/ 1053712 h 1448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02389" h="1448336">
                    <a:moveTo>
                      <a:pt x="201109" y="1053712"/>
                    </a:moveTo>
                    <a:cubicBezTo>
                      <a:pt x="194973" y="1104641"/>
                      <a:pt x="183314" y="1270468"/>
                      <a:pt x="178099" y="1365116"/>
                    </a:cubicBezTo>
                    <a:lnTo>
                      <a:pt x="178099" y="1365116"/>
                    </a:lnTo>
                    <a:cubicBezTo>
                      <a:pt x="176718" y="1392882"/>
                      <a:pt x="175798" y="1414358"/>
                      <a:pt x="175798" y="1425096"/>
                    </a:cubicBezTo>
                    <a:cubicBezTo>
                      <a:pt x="175061" y="1425342"/>
                      <a:pt x="174340" y="1425648"/>
                      <a:pt x="173650" y="1426017"/>
                    </a:cubicBezTo>
                    <a:lnTo>
                      <a:pt x="173650" y="1426017"/>
                    </a:lnTo>
                    <a:cubicBezTo>
                      <a:pt x="167514" y="1429223"/>
                      <a:pt x="161163" y="1431999"/>
                      <a:pt x="154628" y="1434300"/>
                    </a:cubicBezTo>
                    <a:cubicBezTo>
                      <a:pt x="146682" y="1437123"/>
                      <a:pt x="138582" y="1439531"/>
                      <a:pt x="130391" y="1441510"/>
                    </a:cubicBezTo>
                    <a:lnTo>
                      <a:pt x="123335" y="1443044"/>
                    </a:lnTo>
                    <a:lnTo>
                      <a:pt x="112596" y="1445192"/>
                    </a:lnTo>
                    <a:lnTo>
                      <a:pt x="104926" y="1446266"/>
                    </a:lnTo>
                    <a:cubicBezTo>
                      <a:pt x="86165" y="1449027"/>
                      <a:pt x="67082" y="1449027"/>
                      <a:pt x="48321" y="1446266"/>
                    </a:cubicBezTo>
                    <a:lnTo>
                      <a:pt x="48321" y="1446266"/>
                    </a:lnTo>
                    <a:lnTo>
                      <a:pt x="46634" y="1446266"/>
                    </a:lnTo>
                    <a:cubicBezTo>
                      <a:pt x="42231" y="1445483"/>
                      <a:pt x="37890" y="1444455"/>
                      <a:pt x="33595" y="1443198"/>
                    </a:cubicBezTo>
                    <a:cubicBezTo>
                      <a:pt x="33043" y="1443290"/>
                      <a:pt x="32460" y="1443290"/>
                      <a:pt x="31907" y="1443198"/>
                    </a:cubicBezTo>
                    <a:cubicBezTo>
                      <a:pt x="29116" y="1442430"/>
                      <a:pt x="26385" y="1441403"/>
                      <a:pt x="23777" y="1440130"/>
                    </a:cubicBezTo>
                    <a:cubicBezTo>
                      <a:pt x="20295" y="1438841"/>
                      <a:pt x="16951" y="1437184"/>
                      <a:pt x="13806" y="1435221"/>
                    </a:cubicBezTo>
                    <a:lnTo>
                      <a:pt x="13806" y="1435221"/>
                    </a:lnTo>
                    <a:lnTo>
                      <a:pt x="13806" y="1435221"/>
                    </a:lnTo>
                    <a:lnTo>
                      <a:pt x="11352" y="1433687"/>
                    </a:lnTo>
                    <a:cubicBezTo>
                      <a:pt x="8652" y="1431923"/>
                      <a:pt x="6090" y="1429974"/>
                      <a:pt x="3682" y="1427857"/>
                    </a:cubicBezTo>
                    <a:lnTo>
                      <a:pt x="3682" y="1427857"/>
                    </a:lnTo>
                    <a:lnTo>
                      <a:pt x="0" y="1424636"/>
                    </a:lnTo>
                    <a:lnTo>
                      <a:pt x="4142" y="1426170"/>
                    </a:lnTo>
                    <a:cubicBezTo>
                      <a:pt x="7363" y="1427397"/>
                      <a:pt x="10738" y="1428624"/>
                      <a:pt x="14113" y="1429545"/>
                    </a:cubicBezTo>
                    <a:cubicBezTo>
                      <a:pt x="25250" y="1432736"/>
                      <a:pt x="36740" y="1434484"/>
                      <a:pt x="48321" y="1434760"/>
                    </a:cubicBezTo>
                    <a:cubicBezTo>
                      <a:pt x="88052" y="1436141"/>
                      <a:pt x="126863" y="1422795"/>
                      <a:pt x="137601" y="1404080"/>
                    </a:cubicBezTo>
                    <a:lnTo>
                      <a:pt x="137601" y="1404080"/>
                    </a:lnTo>
                    <a:cubicBezTo>
                      <a:pt x="140623" y="1398205"/>
                      <a:pt x="142878" y="1391962"/>
                      <a:pt x="144350" y="1385519"/>
                    </a:cubicBezTo>
                    <a:lnTo>
                      <a:pt x="144350" y="1385519"/>
                    </a:lnTo>
                    <a:cubicBezTo>
                      <a:pt x="157083" y="1335663"/>
                      <a:pt x="165213" y="1218772"/>
                      <a:pt x="171349" y="1131180"/>
                    </a:cubicBezTo>
                    <a:lnTo>
                      <a:pt x="171349" y="1125504"/>
                    </a:lnTo>
                    <a:lnTo>
                      <a:pt x="171349" y="1125504"/>
                    </a:lnTo>
                    <a:cubicBezTo>
                      <a:pt x="173957" y="1088074"/>
                      <a:pt x="176258" y="1056474"/>
                      <a:pt x="178406" y="1038832"/>
                    </a:cubicBezTo>
                    <a:cubicBezTo>
                      <a:pt x="186076" y="972716"/>
                      <a:pt x="156469" y="769613"/>
                      <a:pt x="164599" y="696134"/>
                    </a:cubicBezTo>
                    <a:cubicBezTo>
                      <a:pt x="169662" y="650881"/>
                      <a:pt x="172730" y="555005"/>
                      <a:pt x="172730" y="447318"/>
                    </a:cubicBezTo>
                    <a:cubicBezTo>
                      <a:pt x="172730" y="417865"/>
                      <a:pt x="172730" y="387338"/>
                      <a:pt x="172730" y="356811"/>
                    </a:cubicBezTo>
                    <a:cubicBezTo>
                      <a:pt x="172730" y="338863"/>
                      <a:pt x="172730" y="320762"/>
                      <a:pt x="171809" y="302967"/>
                    </a:cubicBezTo>
                    <a:lnTo>
                      <a:pt x="170889" y="265384"/>
                    </a:lnTo>
                    <a:cubicBezTo>
                      <a:pt x="169201" y="204024"/>
                      <a:pt x="166747" y="145731"/>
                      <a:pt x="163065" y="96643"/>
                    </a:cubicBezTo>
                    <a:cubicBezTo>
                      <a:pt x="161685" y="80075"/>
                      <a:pt x="160458" y="64735"/>
                      <a:pt x="158924" y="50622"/>
                    </a:cubicBezTo>
                    <a:cubicBezTo>
                      <a:pt x="157083" y="33595"/>
                      <a:pt x="155089" y="18715"/>
                      <a:pt x="152788" y="6443"/>
                    </a:cubicBezTo>
                    <a:lnTo>
                      <a:pt x="152788" y="6443"/>
                    </a:lnTo>
                    <a:cubicBezTo>
                      <a:pt x="152496" y="4280"/>
                      <a:pt x="152082" y="2117"/>
                      <a:pt x="151560" y="0"/>
                    </a:cubicBezTo>
                    <a:lnTo>
                      <a:pt x="171042" y="0"/>
                    </a:lnTo>
                    <a:cubicBezTo>
                      <a:pt x="172745" y="5538"/>
                      <a:pt x="174126" y="11168"/>
                      <a:pt x="175184" y="16874"/>
                    </a:cubicBezTo>
                    <a:cubicBezTo>
                      <a:pt x="175184" y="19022"/>
                      <a:pt x="175644" y="21323"/>
                      <a:pt x="176565" y="23777"/>
                    </a:cubicBezTo>
                    <a:cubicBezTo>
                      <a:pt x="176565" y="28072"/>
                      <a:pt x="178099" y="32675"/>
                      <a:pt x="178712" y="37737"/>
                    </a:cubicBezTo>
                    <a:lnTo>
                      <a:pt x="178712" y="41572"/>
                    </a:lnTo>
                    <a:cubicBezTo>
                      <a:pt x="178712" y="43719"/>
                      <a:pt x="179479" y="46020"/>
                      <a:pt x="179786" y="48168"/>
                    </a:cubicBezTo>
                    <a:cubicBezTo>
                      <a:pt x="179786" y="52770"/>
                      <a:pt x="181013" y="57525"/>
                      <a:pt x="181474" y="62434"/>
                    </a:cubicBezTo>
                    <a:cubicBezTo>
                      <a:pt x="182701" y="72559"/>
                      <a:pt x="183774" y="83450"/>
                      <a:pt x="184695" y="95262"/>
                    </a:cubicBezTo>
                    <a:cubicBezTo>
                      <a:pt x="184695" y="102625"/>
                      <a:pt x="185922" y="110602"/>
                      <a:pt x="186536" y="118272"/>
                    </a:cubicBezTo>
                    <a:cubicBezTo>
                      <a:pt x="186536" y="121801"/>
                      <a:pt x="186536" y="125175"/>
                      <a:pt x="186536" y="128704"/>
                    </a:cubicBezTo>
                    <a:cubicBezTo>
                      <a:pt x="186536" y="132232"/>
                      <a:pt x="186536" y="136987"/>
                      <a:pt x="187303" y="141283"/>
                    </a:cubicBezTo>
                    <a:lnTo>
                      <a:pt x="187303" y="142203"/>
                    </a:lnTo>
                    <a:cubicBezTo>
                      <a:pt x="187303" y="146038"/>
                      <a:pt x="187303" y="150026"/>
                      <a:pt x="187303" y="153861"/>
                    </a:cubicBezTo>
                    <a:cubicBezTo>
                      <a:pt x="187303" y="157696"/>
                      <a:pt x="187303" y="162759"/>
                      <a:pt x="188223" y="167361"/>
                    </a:cubicBezTo>
                    <a:cubicBezTo>
                      <a:pt x="189144" y="187916"/>
                      <a:pt x="190064" y="209699"/>
                      <a:pt x="190831" y="232249"/>
                    </a:cubicBezTo>
                    <a:cubicBezTo>
                      <a:pt x="190831" y="243294"/>
                      <a:pt x="191751" y="254492"/>
                      <a:pt x="192058" y="265844"/>
                    </a:cubicBezTo>
                    <a:lnTo>
                      <a:pt x="192058" y="281951"/>
                    </a:lnTo>
                    <a:cubicBezTo>
                      <a:pt x="192058" y="289314"/>
                      <a:pt x="192058" y="297291"/>
                      <a:pt x="192058" y="304194"/>
                    </a:cubicBezTo>
                    <a:cubicBezTo>
                      <a:pt x="192058" y="307416"/>
                      <a:pt x="192058" y="310791"/>
                      <a:pt x="192058" y="314012"/>
                    </a:cubicBezTo>
                    <a:cubicBezTo>
                      <a:pt x="192058" y="325824"/>
                      <a:pt x="192058" y="337943"/>
                      <a:pt x="192058" y="349908"/>
                    </a:cubicBezTo>
                    <a:lnTo>
                      <a:pt x="192058" y="359419"/>
                    </a:lnTo>
                    <a:cubicBezTo>
                      <a:pt x="192058" y="363407"/>
                      <a:pt x="192058" y="367396"/>
                      <a:pt x="192058" y="371691"/>
                    </a:cubicBezTo>
                    <a:cubicBezTo>
                      <a:pt x="192058" y="375986"/>
                      <a:pt x="192058" y="377520"/>
                      <a:pt x="192058" y="380435"/>
                    </a:cubicBezTo>
                    <a:cubicBezTo>
                      <a:pt x="192058" y="395775"/>
                      <a:pt x="192058" y="410041"/>
                      <a:pt x="192058" y="424614"/>
                    </a:cubicBezTo>
                    <a:lnTo>
                      <a:pt x="192058" y="480299"/>
                    </a:lnTo>
                    <a:cubicBezTo>
                      <a:pt x="192058" y="489963"/>
                      <a:pt x="192058" y="499474"/>
                      <a:pt x="192058" y="508985"/>
                    </a:cubicBezTo>
                    <a:lnTo>
                      <a:pt x="192058" y="508985"/>
                    </a:lnTo>
                    <a:cubicBezTo>
                      <a:pt x="192058" y="515121"/>
                      <a:pt x="192058" y="521104"/>
                      <a:pt x="192058" y="527086"/>
                    </a:cubicBezTo>
                    <a:cubicBezTo>
                      <a:pt x="192058" y="536290"/>
                      <a:pt x="192058" y="545188"/>
                      <a:pt x="192058" y="554238"/>
                    </a:cubicBezTo>
                    <a:cubicBezTo>
                      <a:pt x="192058" y="557153"/>
                      <a:pt x="192058" y="560221"/>
                      <a:pt x="192058" y="562982"/>
                    </a:cubicBezTo>
                    <a:cubicBezTo>
                      <a:pt x="192058" y="577095"/>
                      <a:pt x="192058" y="590594"/>
                      <a:pt x="190984" y="603173"/>
                    </a:cubicBezTo>
                    <a:lnTo>
                      <a:pt x="190984" y="604861"/>
                    </a:lnTo>
                    <a:cubicBezTo>
                      <a:pt x="190984" y="607468"/>
                      <a:pt x="190984" y="610076"/>
                      <a:pt x="190984" y="612684"/>
                    </a:cubicBezTo>
                    <a:cubicBezTo>
                      <a:pt x="190984" y="637382"/>
                      <a:pt x="189144" y="659625"/>
                      <a:pt x="187916" y="678186"/>
                    </a:cubicBezTo>
                    <a:lnTo>
                      <a:pt x="187916" y="684169"/>
                    </a:lnTo>
                    <a:cubicBezTo>
                      <a:pt x="187916" y="686777"/>
                      <a:pt x="187916" y="689385"/>
                      <a:pt x="187916" y="691685"/>
                    </a:cubicBezTo>
                    <a:cubicBezTo>
                      <a:pt x="187763" y="693373"/>
                      <a:pt x="187763" y="695060"/>
                      <a:pt x="187916" y="696748"/>
                    </a:cubicBezTo>
                    <a:cubicBezTo>
                      <a:pt x="187916" y="701657"/>
                      <a:pt x="186996" y="706259"/>
                      <a:pt x="186536" y="710247"/>
                    </a:cubicBezTo>
                    <a:cubicBezTo>
                      <a:pt x="179173" y="784800"/>
                      <a:pt x="208779" y="987289"/>
                      <a:pt x="201109" y="105371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27" name="Freeform: Shape 1226">
                <a:extLst>
                  <a:ext uri="{FF2B5EF4-FFF2-40B4-BE49-F238E27FC236}">
                    <a16:creationId xmlns:a16="http://schemas.microsoft.com/office/drawing/2014/main" id="{88B99C4A-A79B-4790-A6E3-645AA3DEF453}"/>
                  </a:ext>
                </a:extLst>
              </p:cNvPr>
              <p:cNvSpPr/>
              <p:nvPr/>
            </p:nvSpPr>
            <p:spPr>
              <a:xfrm>
                <a:off x="2732893" y="1569204"/>
                <a:ext cx="859199" cy="1069684"/>
              </a:xfrm>
              <a:custGeom>
                <a:avLst/>
                <a:gdLst>
                  <a:gd name="connsiteX0" fmla="*/ 859200 w 859199"/>
                  <a:gd name="connsiteY0" fmla="*/ 715309 h 1069684"/>
                  <a:gd name="connsiteX1" fmla="*/ 858126 w 859199"/>
                  <a:gd name="connsiteY1" fmla="*/ 739700 h 1069684"/>
                  <a:gd name="connsiteX2" fmla="*/ 858126 w 859199"/>
                  <a:gd name="connsiteY2" fmla="*/ 739700 h 1069684"/>
                  <a:gd name="connsiteX3" fmla="*/ 843706 w 859199"/>
                  <a:gd name="connsiteY3" fmla="*/ 891260 h 1069684"/>
                  <a:gd name="connsiteX4" fmla="*/ 831894 w 859199"/>
                  <a:gd name="connsiteY4" fmla="*/ 1005237 h 1069684"/>
                  <a:gd name="connsiteX5" fmla="*/ 828673 w 859199"/>
                  <a:gd name="connsiteY5" fmla="*/ 1048343 h 1069684"/>
                  <a:gd name="connsiteX6" fmla="*/ 822383 w 859199"/>
                  <a:gd name="connsiteY6" fmla="*/ 1053712 h 1069684"/>
                  <a:gd name="connsiteX7" fmla="*/ 801061 w 859199"/>
                  <a:gd name="connsiteY7" fmla="*/ 1064450 h 1069684"/>
                  <a:gd name="connsiteX8" fmla="*/ 791396 w 859199"/>
                  <a:gd name="connsiteY8" fmla="*/ 1066598 h 1069684"/>
                  <a:gd name="connsiteX9" fmla="*/ 785414 w 859199"/>
                  <a:gd name="connsiteY9" fmla="*/ 1067518 h 1069684"/>
                  <a:gd name="connsiteX10" fmla="*/ 739393 w 859199"/>
                  <a:gd name="connsiteY10" fmla="*/ 1057547 h 1069684"/>
                  <a:gd name="connsiteX11" fmla="*/ 739393 w 859199"/>
                  <a:gd name="connsiteY11" fmla="*/ 1057547 h 1069684"/>
                  <a:gd name="connsiteX12" fmla="*/ 732030 w 859199"/>
                  <a:gd name="connsiteY12" fmla="*/ 1049877 h 1069684"/>
                  <a:gd name="connsiteX13" fmla="*/ 731110 w 859199"/>
                  <a:gd name="connsiteY13" fmla="*/ 1048650 h 1069684"/>
                  <a:gd name="connsiteX14" fmla="*/ 729576 w 859199"/>
                  <a:gd name="connsiteY14" fmla="*/ 1036991 h 1069684"/>
                  <a:gd name="connsiteX15" fmla="*/ 710554 w 859199"/>
                  <a:gd name="connsiteY15" fmla="*/ 796305 h 1069684"/>
                  <a:gd name="connsiteX16" fmla="*/ 710554 w 859199"/>
                  <a:gd name="connsiteY16" fmla="*/ 796305 h 1069684"/>
                  <a:gd name="connsiteX17" fmla="*/ 701964 w 859199"/>
                  <a:gd name="connsiteY17" fmla="*/ 713622 h 1069684"/>
                  <a:gd name="connsiteX18" fmla="*/ 691839 w 859199"/>
                  <a:gd name="connsiteY18" fmla="*/ 649500 h 1069684"/>
                  <a:gd name="connsiteX19" fmla="*/ 688464 w 859199"/>
                  <a:gd name="connsiteY19" fmla="*/ 627104 h 1069684"/>
                  <a:gd name="connsiteX20" fmla="*/ 670670 w 859199"/>
                  <a:gd name="connsiteY20" fmla="*/ 496253 h 1069684"/>
                  <a:gd name="connsiteX21" fmla="*/ 670670 w 859199"/>
                  <a:gd name="connsiteY21" fmla="*/ 511593 h 1069684"/>
                  <a:gd name="connsiteX22" fmla="*/ 670670 w 859199"/>
                  <a:gd name="connsiteY22" fmla="*/ 514968 h 1069684"/>
                  <a:gd name="connsiteX23" fmla="*/ 670670 w 859199"/>
                  <a:gd name="connsiteY23" fmla="*/ 525245 h 1069684"/>
                  <a:gd name="connsiteX24" fmla="*/ 670670 w 859199"/>
                  <a:gd name="connsiteY24" fmla="*/ 530768 h 1069684"/>
                  <a:gd name="connsiteX25" fmla="*/ 670670 w 859199"/>
                  <a:gd name="connsiteY25" fmla="*/ 530768 h 1069684"/>
                  <a:gd name="connsiteX26" fmla="*/ 670670 w 859199"/>
                  <a:gd name="connsiteY26" fmla="*/ 536750 h 1069684"/>
                  <a:gd name="connsiteX27" fmla="*/ 670670 w 859199"/>
                  <a:gd name="connsiteY27" fmla="*/ 539972 h 1069684"/>
                  <a:gd name="connsiteX28" fmla="*/ 670670 w 859199"/>
                  <a:gd name="connsiteY28" fmla="*/ 546415 h 1069684"/>
                  <a:gd name="connsiteX29" fmla="*/ 669749 w 859199"/>
                  <a:gd name="connsiteY29" fmla="*/ 561755 h 1069684"/>
                  <a:gd name="connsiteX30" fmla="*/ 669749 w 859199"/>
                  <a:gd name="connsiteY30" fmla="*/ 569578 h 1069684"/>
                  <a:gd name="connsiteX31" fmla="*/ 669749 w 859199"/>
                  <a:gd name="connsiteY31" fmla="*/ 587219 h 1069684"/>
                  <a:gd name="connsiteX32" fmla="*/ 669749 w 859199"/>
                  <a:gd name="connsiteY32" fmla="*/ 596730 h 1069684"/>
                  <a:gd name="connsiteX33" fmla="*/ 669749 w 859199"/>
                  <a:gd name="connsiteY33" fmla="*/ 601946 h 1069684"/>
                  <a:gd name="connsiteX34" fmla="*/ 669749 w 859199"/>
                  <a:gd name="connsiteY34" fmla="*/ 617286 h 1069684"/>
                  <a:gd name="connsiteX35" fmla="*/ 669749 w 859199"/>
                  <a:gd name="connsiteY35" fmla="*/ 632626 h 1069684"/>
                  <a:gd name="connsiteX36" fmla="*/ 669749 w 859199"/>
                  <a:gd name="connsiteY36" fmla="*/ 660699 h 1069684"/>
                  <a:gd name="connsiteX37" fmla="*/ 673891 w 859199"/>
                  <a:gd name="connsiteY37" fmla="*/ 780351 h 1069684"/>
                  <a:gd name="connsiteX38" fmla="*/ 674812 w 859199"/>
                  <a:gd name="connsiteY38" fmla="*/ 802595 h 1069684"/>
                  <a:gd name="connsiteX39" fmla="*/ 683709 w 859199"/>
                  <a:gd name="connsiteY39" fmla="*/ 943724 h 1069684"/>
                  <a:gd name="connsiteX40" fmla="*/ 684476 w 859199"/>
                  <a:gd name="connsiteY40" fmla="*/ 952007 h 1069684"/>
                  <a:gd name="connsiteX41" fmla="*/ 686163 w 859199"/>
                  <a:gd name="connsiteY41" fmla="*/ 961211 h 1069684"/>
                  <a:gd name="connsiteX42" fmla="*/ 692299 w 859199"/>
                  <a:gd name="connsiteY42" fmla="*/ 995726 h 1069684"/>
                  <a:gd name="connsiteX43" fmla="*/ 690612 w 859199"/>
                  <a:gd name="connsiteY43" fmla="*/ 995726 h 1069684"/>
                  <a:gd name="connsiteX44" fmla="*/ 686623 w 859199"/>
                  <a:gd name="connsiteY44" fmla="*/ 997414 h 1069684"/>
                  <a:gd name="connsiteX45" fmla="*/ 682788 w 859199"/>
                  <a:gd name="connsiteY45" fmla="*/ 998948 h 1069684"/>
                  <a:gd name="connsiteX46" fmla="*/ 679567 w 859199"/>
                  <a:gd name="connsiteY46" fmla="*/ 1000022 h 1069684"/>
                  <a:gd name="connsiteX47" fmla="*/ 676806 w 859199"/>
                  <a:gd name="connsiteY47" fmla="*/ 1000942 h 1069684"/>
                  <a:gd name="connsiteX48" fmla="*/ 674044 w 859199"/>
                  <a:gd name="connsiteY48" fmla="*/ 1001709 h 1069684"/>
                  <a:gd name="connsiteX49" fmla="*/ 660238 w 859199"/>
                  <a:gd name="connsiteY49" fmla="*/ 1005084 h 1069684"/>
                  <a:gd name="connsiteX50" fmla="*/ 655483 w 859199"/>
                  <a:gd name="connsiteY50" fmla="*/ 1006158 h 1069684"/>
                  <a:gd name="connsiteX51" fmla="*/ 649347 w 859199"/>
                  <a:gd name="connsiteY51" fmla="*/ 1007232 h 1069684"/>
                  <a:gd name="connsiteX52" fmla="*/ 647199 w 859199"/>
                  <a:gd name="connsiteY52" fmla="*/ 1007232 h 1069684"/>
                  <a:gd name="connsiteX53" fmla="*/ 642751 w 859199"/>
                  <a:gd name="connsiteY53" fmla="*/ 1007232 h 1069684"/>
                  <a:gd name="connsiteX54" fmla="*/ 638609 w 859199"/>
                  <a:gd name="connsiteY54" fmla="*/ 1007232 h 1069684"/>
                  <a:gd name="connsiteX55" fmla="*/ 607929 w 859199"/>
                  <a:gd name="connsiteY55" fmla="*/ 1011220 h 1069684"/>
                  <a:gd name="connsiteX56" fmla="*/ 606241 w 859199"/>
                  <a:gd name="connsiteY56" fmla="*/ 1011220 h 1069684"/>
                  <a:gd name="connsiteX57" fmla="*/ 589367 w 859199"/>
                  <a:gd name="connsiteY57" fmla="*/ 1012754 h 1069684"/>
                  <a:gd name="connsiteX58" fmla="*/ 584458 w 859199"/>
                  <a:gd name="connsiteY58" fmla="*/ 1012754 h 1069684"/>
                  <a:gd name="connsiteX59" fmla="*/ 560681 w 859199"/>
                  <a:gd name="connsiteY59" fmla="*/ 1014441 h 1069684"/>
                  <a:gd name="connsiteX60" fmla="*/ 558533 w 859199"/>
                  <a:gd name="connsiteY60" fmla="*/ 1014441 h 1069684"/>
                  <a:gd name="connsiteX61" fmla="*/ 544267 w 859199"/>
                  <a:gd name="connsiteY61" fmla="*/ 1015362 h 1069684"/>
                  <a:gd name="connsiteX62" fmla="*/ 520950 w 859199"/>
                  <a:gd name="connsiteY62" fmla="*/ 1016282 h 1069684"/>
                  <a:gd name="connsiteX63" fmla="*/ 512053 w 859199"/>
                  <a:gd name="connsiteY63" fmla="*/ 1016282 h 1069684"/>
                  <a:gd name="connsiteX64" fmla="*/ 499014 w 859199"/>
                  <a:gd name="connsiteY64" fmla="*/ 1016282 h 1069684"/>
                  <a:gd name="connsiteX65" fmla="*/ 492878 w 859199"/>
                  <a:gd name="connsiteY65" fmla="*/ 1016282 h 1069684"/>
                  <a:gd name="connsiteX66" fmla="*/ 474010 w 859199"/>
                  <a:gd name="connsiteY66" fmla="*/ 1016282 h 1069684"/>
                  <a:gd name="connsiteX67" fmla="*/ 436119 w 859199"/>
                  <a:gd name="connsiteY67" fmla="*/ 1016282 h 1069684"/>
                  <a:gd name="connsiteX68" fmla="*/ 432131 w 859199"/>
                  <a:gd name="connsiteY68" fmla="*/ 1016282 h 1069684"/>
                  <a:gd name="connsiteX69" fmla="*/ 370770 w 859199"/>
                  <a:gd name="connsiteY69" fmla="*/ 1016282 h 1069684"/>
                  <a:gd name="connsiteX70" fmla="*/ 363407 w 859199"/>
                  <a:gd name="connsiteY70" fmla="*/ 1016282 h 1069684"/>
                  <a:gd name="connsiteX71" fmla="*/ 350522 w 859199"/>
                  <a:gd name="connsiteY71" fmla="*/ 1016282 h 1069684"/>
                  <a:gd name="connsiteX72" fmla="*/ 341624 w 859199"/>
                  <a:gd name="connsiteY72" fmla="*/ 1016282 h 1069684"/>
                  <a:gd name="connsiteX73" fmla="*/ 318307 w 859199"/>
                  <a:gd name="connsiteY73" fmla="*/ 1015362 h 1069684"/>
                  <a:gd name="connsiteX74" fmla="*/ 304041 w 859199"/>
                  <a:gd name="connsiteY74" fmla="*/ 1014441 h 1069684"/>
                  <a:gd name="connsiteX75" fmla="*/ 301893 w 859199"/>
                  <a:gd name="connsiteY75" fmla="*/ 1014441 h 1069684"/>
                  <a:gd name="connsiteX76" fmla="*/ 277963 w 859199"/>
                  <a:gd name="connsiteY76" fmla="*/ 1012754 h 1069684"/>
                  <a:gd name="connsiteX77" fmla="*/ 273207 w 859199"/>
                  <a:gd name="connsiteY77" fmla="*/ 1012754 h 1069684"/>
                  <a:gd name="connsiteX78" fmla="*/ 256026 w 859199"/>
                  <a:gd name="connsiteY78" fmla="*/ 1013828 h 1069684"/>
                  <a:gd name="connsiteX79" fmla="*/ 254186 w 859199"/>
                  <a:gd name="connsiteY79" fmla="*/ 1013828 h 1069684"/>
                  <a:gd name="connsiteX80" fmla="*/ 223506 w 859199"/>
                  <a:gd name="connsiteY80" fmla="*/ 1009839 h 1069684"/>
                  <a:gd name="connsiteX81" fmla="*/ 219517 w 859199"/>
                  <a:gd name="connsiteY81" fmla="*/ 1009839 h 1069684"/>
                  <a:gd name="connsiteX82" fmla="*/ 199728 w 859199"/>
                  <a:gd name="connsiteY82" fmla="*/ 1006004 h 1069684"/>
                  <a:gd name="connsiteX83" fmla="*/ 199728 w 859199"/>
                  <a:gd name="connsiteY83" fmla="*/ 1006004 h 1069684"/>
                  <a:gd name="connsiteX84" fmla="*/ 189450 w 859199"/>
                  <a:gd name="connsiteY84" fmla="*/ 1003243 h 1069684"/>
                  <a:gd name="connsiteX85" fmla="*/ 182854 w 859199"/>
                  <a:gd name="connsiteY85" fmla="*/ 1001402 h 1069684"/>
                  <a:gd name="connsiteX86" fmla="*/ 175798 w 859199"/>
                  <a:gd name="connsiteY86" fmla="*/ 998794 h 1069684"/>
                  <a:gd name="connsiteX87" fmla="*/ 171656 w 859199"/>
                  <a:gd name="connsiteY87" fmla="*/ 997107 h 1069684"/>
                  <a:gd name="connsiteX88" fmla="*/ 170275 w 859199"/>
                  <a:gd name="connsiteY88" fmla="*/ 997107 h 1069684"/>
                  <a:gd name="connsiteX89" fmla="*/ 175644 w 859199"/>
                  <a:gd name="connsiteY89" fmla="*/ 966427 h 1069684"/>
                  <a:gd name="connsiteX90" fmla="*/ 175644 w 859199"/>
                  <a:gd name="connsiteY90" fmla="*/ 966427 h 1069684"/>
                  <a:gd name="connsiteX91" fmla="*/ 177945 w 859199"/>
                  <a:gd name="connsiteY91" fmla="*/ 953081 h 1069684"/>
                  <a:gd name="connsiteX92" fmla="*/ 177945 w 859199"/>
                  <a:gd name="connsiteY92" fmla="*/ 945104 h 1069684"/>
                  <a:gd name="connsiteX93" fmla="*/ 191905 w 859199"/>
                  <a:gd name="connsiteY93" fmla="*/ 662079 h 1069684"/>
                  <a:gd name="connsiteX94" fmla="*/ 188837 w 859199"/>
                  <a:gd name="connsiteY94" fmla="*/ 510672 h 1069684"/>
                  <a:gd name="connsiteX95" fmla="*/ 188837 w 859199"/>
                  <a:gd name="connsiteY95" fmla="*/ 497326 h 1069684"/>
                  <a:gd name="connsiteX96" fmla="*/ 187149 w 859199"/>
                  <a:gd name="connsiteY96" fmla="*/ 509905 h 1069684"/>
                  <a:gd name="connsiteX97" fmla="*/ 157850 w 859199"/>
                  <a:gd name="connsiteY97" fmla="*/ 714542 h 1069684"/>
                  <a:gd name="connsiteX98" fmla="*/ 142510 w 859199"/>
                  <a:gd name="connsiteY98" fmla="*/ 881289 h 1069684"/>
                  <a:gd name="connsiteX99" fmla="*/ 128704 w 859199"/>
                  <a:gd name="connsiteY99" fmla="*/ 1050031 h 1069684"/>
                  <a:gd name="connsiteX100" fmla="*/ 119960 w 859199"/>
                  <a:gd name="connsiteY100" fmla="*/ 1059235 h 1069684"/>
                  <a:gd name="connsiteX101" fmla="*/ 79922 w 859199"/>
                  <a:gd name="connsiteY101" fmla="*/ 1069512 h 1069684"/>
                  <a:gd name="connsiteX102" fmla="*/ 71945 w 859199"/>
                  <a:gd name="connsiteY102" fmla="*/ 1069512 h 1069684"/>
                  <a:gd name="connsiteX103" fmla="*/ 56605 w 859199"/>
                  <a:gd name="connsiteY103" fmla="*/ 1066138 h 1069684"/>
                  <a:gd name="connsiteX104" fmla="*/ 46634 w 859199"/>
                  <a:gd name="connsiteY104" fmla="*/ 1062149 h 1069684"/>
                  <a:gd name="connsiteX105" fmla="*/ 36663 w 859199"/>
                  <a:gd name="connsiteY105" fmla="*/ 1056013 h 1069684"/>
                  <a:gd name="connsiteX106" fmla="*/ 30680 w 859199"/>
                  <a:gd name="connsiteY106" fmla="*/ 1050644 h 1069684"/>
                  <a:gd name="connsiteX107" fmla="*/ 0 w 859199"/>
                  <a:gd name="connsiteY107" fmla="*/ 717457 h 1069684"/>
                  <a:gd name="connsiteX108" fmla="*/ 1381 w 859199"/>
                  <a:gd name="connsiteY108" fmla="*/ 695214 h 1069684"/>
                  <a:gd name="connsiteX109" fmla="*/ 30680 w 859199"/>
                  <a:gd name="connsiteY109" fmla="*/ 509138 h 1069684"/>
                  <a:gd name="connsiteX110" fmla="*/ 32521 w 859199"/>
                  <a:gd name="connsiteY110" fmla="*/ 474009 h 1069684"/>
                  <a:gd name="connsiteX111" fmla="*/ 32521 w 859199"/>
                  <a:gd name="connsiteY111" fmla="*/ 472629 h 1069684"/>
                  <a:gd name="connsiteX112" fmla="*/ 34362 w 859199"/>
                  <a:gd name="connsiteY112" fmla="*/ 447164 h 1069684"/>
                  <a:gd name="connsiteX113" fmla="*/ 38043 w 859199"/>
                  <a:gd name="connsiteY113" fmla="*/ 402064 h 1069684"/>
                  <a:gd name="connsiteX114" fmla="*/ 38810 w 859199"/>
                  <a:gd name="connsiteY114" fmla="*/ 394548 h 1069684"/>
                  <a:gd name="connsiteX115" fmla="*/ 46634 w 859199"/>
                  <a:gd name="connsiteY115" fmla="*/ 320148 h 1069684"/>
                  <a:gd name="connsiteX116" fmla="*/ 51543 w 859199"/>
                  <a:gd name="connsiteY116" fmla="*/ 280724 h 1069684"/>
                  <a:gd name="connsiteX117" fmla="*/ 51543 w 859199"/>
                  <a:gd name="connsiteY117" fmla="*/ 280724 h 1069684"/>
                  <a:gd name="connsiteX118" fmla="*/ 79615 w 859199"/>
                  <a:gd name="connsiteY118" fmla="*/ 144964 h 1069684"/>
                  <a:gd name="connsiteX119" fmla="*/ 144504 w 859199"/>
                  <a:gd name="connsiteY119" fmla="*/ 73479 h 1069684"/>
                  <a:gd name="connsiteX120" fmla="*/ 291309 w 859199"/>
                  <a:gd name="connsiteY120" fmla="*/ 0 h 1069684"/>
                  <a:gd name="connsiteX121" fmla="*/ 292382 w 859199"/>
                  <a:gd name="connsiteY121" fmla="*/ 0 h 1069684"/>
                  <a:gd name="connsiteX122" fmla="*/ 429370 w 859199"/>
                  <a:gd name="connsiteY122" fmla="*/ 102012 h 1069684"/>
                  <a:gd name="connsiteX123" fmla="*/ 567431 w 859199"/>
                  <a:gd name="connsiteY123" fmla="*/ 153 h 1069684"/>
                  <a:gd name="connsiteX124" fmla="*/ 567431 w 859199"/>
                  <a:gd name="connsiteY124" fmla="*/ 153 h 1069684"/>
                  <a:gd name="connsiteX125" fmla="*/ 568198 w 859199"/>
                  <a:gd name="connsiteY125" fmla="*/ 153 h 1069684"/>
                  <a:gd name="connsiteX126" fmla="*/ 714235 w 859199"/>
                  <a:gd name="connsiteY126" fmla="*/ 73326 h 1069684"/>
                  <a:gd name="connsiteX127" fmla="*/ 777590 w 859199"/>
                  <a:gd name="connsiteY127" fmla="*/ 139442 h 1069684"/>
                  <a:gd name="connsiteX128" fmla="*/ 777590 w 859199"/>
                  <a:gd name="connsiteY128" fmla="*/ 139442 h 1069684"/>
                  <a:gd name="connsiteX129" fmla="*/ 778817 w 859199"/>
                  <a:gd name="connsiteY129" fmla="*/ 142510 h 1069684"/>
                  <a:gd name="connsiteX130" fmla="*/ 804129 w 859199"/>
                  <a:gd name="connsiteY130" fmla="*/ 257867 h 1069684"/>
                  <a:gd name="connsiteX131" fmla="*/ 804129 w 859199"/>
                  <a:gd name="connsiteY131" fmla="*/ 259708 h 1069684"/>
                  <a:gd name="connsiteX132" fmla="*/ 819469 w 859199"/>
                  <a:gd name="connsiteY132" fmla="*/ 394394 h 1069684"/>
                  <a:gd name="connsiteX133" fmla="*/ 827752 w 859199"/>
                  <a:gd name="connsiteY133" fmla="*/ 506837 h 1069684"/>
                  <a:gd name="connsiteX134" fmla="*/ 833428 w 859199"/>
                  <a:gd name="connsiteY134" fmla="*/ 552858 h 1069684"/>
                  <a:gd name="connsiteX135" fmla="*/ 855518 w 859199"/>
                  <a:gd name="connsiteY135" fmla="*/ 681101 h 1069684"/>
                  <a:gd name="connsiteX136" fmla="*/ 859200 w 859199"/>
                  <a:gd name="connsiteY136" fmla="*/ 715309 h 1069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859199" h="1069684">
                    <a:moveTo>
                      <a:pt x="859200" y="715309"/>
                    </a:moveTo>
                    <a:cubicBezTo>
                      <a:pt x="859200" y="721139"/>
                      <a:pt x="859200" y="729422"/>
                      <a:pt x="858126" y="739700"/>
                    </a:cubicBezTo>
                    <a:lnTo>
                      <a:pt x="858126" y="739700"/>
                    </a:lnTo>
                    <a:cubicBezTo>
                      <a:pt x="855671" y="775136"/>
                      <a:pt x="849689" y="834042"/>
                      <a:pt x="843706" y="891260"/>
                    </a:cubicBezTo>
                    <a:cubicBezTo>
                      <a:pt x="839257" y="933599"/>
                      <a:pt x="834962" y="975017"/>
                      <a:pt x="831894" y="1005237"/>
                    </a:cubicBezTo>
                    <a:cubicBezTo>
                      <a:pt x="830053" y="1025793"/>
                      <a:pt x="828673" y="1041287"/>
                      <a:pt x="828673" y="1048343"/>
                    </a:cubicBezTo>
                    <a:lnTo>
                      <a:pt x="822383" y="1053712"/>
                    </a:lnTo>
                    <a:cubicBezTo>
                      <a:pt x="815940" y="1058483"/>
                      <a:pt x="808731" y="1062119"/>
                      <a:pt x="801061" y="1064450"/>
                    </a:cubicBezTo>
                    <a:cubicBezTo>
                      <a:pt x="797870" y="1065325"/>
                      <a:pt x="794648" y="1066046"/>
                      <a:pt x="791396" y="1066598"/>
                    </a:cubicBezTo>
                    <a:cubicBezTo>
                      <a:pt x="789433" y="1067058"/>
                      <a:pt x="787423" y="1067380"/>
                      <a:pt x="785414" y="1067518"/>
                    </a:cubicBezTo>
                    <a:cubicBezTo>
                      <a:pt x="769368" y="1069819"/>
                      <a:pt x="753046" y="1066291"/>
                      <a:pt x="739393" y="1057547"/>
                    </a:cubicBezTo>
                    <a:lnTo>
                      <a:pt x="739393" y="1057547"/>
                    </a:lnTo>
                    <a:cubicBezTo>
                      <a:pt x="736525" y="1055430"/>
                      <a:pt x="734040" y="1052838"/>
                      <a:pt x="732030" y="1049877"/>
                    </a:cubicBezTo>
                    <a:lnTo>
                      <a:pt x="731110" y="1048650"/>
                    </a:lnTo>
                    <a:cubicBezTo>
                      <a:pt x="731110" y="1045889"/>
                      <a:pt x="730189" y="1041900"/>
                      <a:pt x="729576" y="1036991"/>
                    </a:cubicBezTo>
                    <a:cubicBezTo>
                      <a:pt x="725127" y="994653"/>
                      <a:pt x="717304" y="878375"/>
                      <a:pt x="710554" y="796305"/>
                    </a:cubicBezTo>
                    <a:lnTo>
                      <a:pt x="710554" y="796305"/>
                    </a:lnTo>
                    <a:cubicBezTo>
                      <a:pt x="707332" y="756881"/>
                      <a:pt x="704111" y="725280"/>
                      <a:pt x="701964" y="713622"/>
                    </a:cubicBezTo>
                    <a:cubicBezTo>
                      <a:pt x="699816" y="701963"/>
                      <a:pt x="695827" y="677419"/>
                      <a:pt x="691839" y="649500"/>
                    </a:cubicBezTo>
                    <a:cubicBezTo>
                      <a:pt x="690612" y="642290"/>
                      <a:pt x="689538" y="634160"/>
                      <a:pt x="688464" y="627104"/>
                    </a:cubicBezTo>
                    <a:cubicBezTo>
                      <a:pt x="681254" y="576175"/>
                      <a:pt x="673891" y="519723"/>
                      <a:pt x="670670" y="496253"/>
                    </a:cubicBezTo>
                    <a:cubicBezTo>
                      <a:pt x="670670" y="500701"/>
                      <a:pt x="670670" y="505917"/>
                      <a:pt x="670670" y="511593"/>
                    </a:cubicBezTo>
                    <a:cubicBezTo>
                      <a:pt x="670746" y="512717"/>
                      <a:pt x="670746" y="513845"/>
                      <a:pt x="670670" y="514968"/>
                    </a:cubicBezTo>
                    <a:cubicBezTo>
                      <a:pt x="670670" y="518035"/>
                      <a:pt x="670670" y="521564"/>
                      <a:pt x="670670" y="525245"/>
                    </a:cubicBezTo>
                    <a:cubicBezTo>
                      <a:pt x="670670" y="528927"/>
                      <a:pt x="670670" y="528774"/>
                      <a:pt x="670670" y="530768"/>
                    </a:cubicBezTo>
                    <a:lnTo>
                      <a:pt x="670670" y="530768"/>
                    </a:lnTo>
                    <a:cubicBezTo>
                      <a:pt x="670670" y="532609"/>
                      <a:pt x="670670" y="534756"/>
                      <a:pt x="670670" y="536750"/>
                    </a:cubicBezTo>
                    <a:cubicBezTo>
                      <a:pt x="670516" y="537820"/>
                      <a:pt x="670516" y="538903"/>
                      <a:pt x="670670" y="539972"/>
                    </a:cubicBezTo>
                    <a:cubicBezTo>
                      <a:pt x="670670" y="542119"/>
                      <a:pt x="670670" y="544267"/>
                      <a:pt x="670670" y="546415"/>
                    </a:cubicBezTo>
                    <a:cubicBezTo>
                      <a:pt x="670670" y="551017"/>
                      <a:pt x="670670" y="555926"/>
                      <a:pt x="669749" y="561755"/>
                    </a:cubicBezTo>
                    <a:cubicBezTo>
                      <a:pt x="669749" y="564209"/>
                      <a:pt x="669749" y="566971"/>
                      <a:pt x="669749" y="569578"/>
                    </a:cubicBezTo>
                    <a:cubicBezTo>
                      <a:pt x="669749" y="575101"/>
                      <a:pt x="669749" y="581083"/>
                      <a:pt x="669749" y="587219"/>
                    </a:cubicBezTo>
                    <a:cubicBezTo>
                      <a:pt x="669749" y="590441"/>
                      <a:pt x="669749" y="593355"/>
                      <a:pt x="669749" y="596730"/>
                    </a:cubicBezTo>
                    <a:lnTo>
                      <a:pt x="669749" y="601946"/>
                    </a:lnTo>
                    <a:cubicBezTo>
                      <a:pt x="669749" y="606701"/>
                      <a:pt x="669749" y="611610"/>
                      <a:pt x="669749" y="617286"/>
                    </a:cubicBezTo>
                    <a:cubicBezTo>
                      <a:pt x="669749" y="622962"/>
                      <a:pt x="669749" y="627717"/>
                      <a:pt x="669749" y="632626"/>
                    </a:cubicBezTo>
                    <a:cubicBezTo>
                      <a:pt x="669749" y="641677"/>
                      <a:pt x="669749" y="650881"/>
                      <a:pt x="669749" y="660699"/>
                    </a:cubicBezTo>
                    <a:cubicBezTo>
                      <a:pt x="671283" y="703037"/>
                      <a:pt x="672357" y="743075"/>
                      <a:pt x="673891" y="780351"/>
                    </a:cubicBezTo>
                    <a:lnTo>
                      <a:pt x="674812" y="802595"/>
                    </a:lnTo>
                    <a:cubicBezTo>
                      <a:pt x="676959" y="856285"/>
                      <a:pt x="679720" y="903839"/>
                      <a:pt x="683709" y="943724"/>
                    </a:cubicBezTo>
                    <a:cubicBezTo>
                      <a:pt x="683709" y="946485"/>
                      <a:pt x="683709" y="949399"/>
                      <a:pt x="684476" y="952007"/>
                    </a:cubicBezTo>
                    <a:cubicBezTo>
                      <a:pt x="685243" y="954615"/>
                      <a:pt x="685703" y="957990"/>
                      <a:pt x="686163" y="961211"/>
                    </a:cubicBezTo>
                    <a:cubicBezTo>
                      <a:pt x="688157" y="972410"/>
                      <a:pt x="690305" y="983761"/>
                      <a:pt x="692299" y="995726"/>
                    </a:cubicBezTo>
                    <a:cubicBezTo>
                      <a:pt x="691747" y="995818"/>
                      <a:pt x="691164" y="995818"/>
                      <a:pt x="690612" y="995726"/>
                    </a:cubicBezTo>
                    <a:lnTo>
                      <a:pt x="686623" y="997414"/>
                    </a:lnTo>
                    <a:lnTo>
                      <a:pt x="682788" y="998948"/>
                    </a:lnTo>
                    <a:lnTo>
                      <a:pt x="679567" y="1000022"/>
                    </a:lnTo>
                    <a:cubicBezTo>
                      <a:pt x="678692" y="1000467"/>
                      <a:pt x="677772" y="1000773"/>
                      <a:pt x="676806" y="1000942"/>
                    </a:cubicBezTo>
                    <a:lnTo>
                      <a:pt x="674044" y="1001709"/>
                    </a:lnTo>
                    <a:lnTo>
                      <a:pt x="660238" y="1005084"/>
                    </a:lnTo>
                    <a:lnTo>
                      <a:pt x="655483" y="1006158"/>
                    </a:lnTo>
                    <a:lnTo>
                      <a:pt x="649347" y="1007232"/>
                    </a:lnTo>
                    <a:lnTo>
                      <a:pt x="647199" y="1007232"/>
                    </a:lnTo>
                    <a:lnTo>
                      <a:pt x="642751" y="1007232"/>
                    </a:lnTo>
                    <a:lnTo>
                      <a:pt x="638609" y="1007232"/>
                    </a:lnTo>
                    <a:cubicBezTo>
                      <a:pt x="628944" y="1008919"/>
                      <a:pt x="618667" y="1010146"/>
                      <a:pt x="607929" y="1011220"/>
                    </a:cubicBezTo>
                    <a:lnTo>
                      <a:pt x="606241" y="1011220"/>
                    </a:lnTo>
                    <a:lnTo>
                      <a:pt x="589367" y="1012754"/>
                    </a:lnTo>
                    <a:lnTo>
                      <a:pt x="584458" y="1012754"/>
                    </a:lnTo>
                    <a:lnTo>
                      <a:pt x="560681" y="1014441"/>
                    </a:lnTo>
                    <a:lnTo>
                      <a:pt x="558533" y="1014441"/>
                    </a:lnTo>
                    <a:lnTo>
                      <a:pt x="544267" y="1015362"/>
                    </a:lnTo>
                    <a:lnTo>
                      <a:pt x="520950" y="1016282"/>
                    </a:lnTo>
                    <a:lnTo>
                      <a:pt x="512053" y="1016282"/>
                    </a:lnTo>
                    <a:lnTo>
                      <a:pt x="499014" y="1016282"/>
                    </a:lnTo>
                    <a:lnTo>
                      <a:pt x="492878" y="1016282"/>
                    </a:lnTo>
                    <a:lnTo>
                      <a:pt x="474010" y="1016282"/>
                    </a:lnTo>
                    <a:cubicBezTo>
                      <a:pt x="456215" y="1016282"/>
                      <a:pt x="442562" y="1016282"/>
                      <a:pt x="436119" y="1016282"/>
                    </a:cubicBezTo>
                    <a:lnTo>
                      <a:pt x="432131" y="1016282"/>
                    </a:lnTo>
                    <a:cubicBezTo>
                      <a:pt x="432131" y="1016282"/>
                      <a:pt x="406666" y="1016282"/>
                      <a:pt x="370770" y="1016282"/>
                    </a:cubicBezTo>
                    <a:lnTo>
                      <a:pt x="363407" y="1016282"/>
                    </a:lnTo>
                    <a:lnTo>
                      <a:pt x="350522" y="1016282"/>
                    </a:lnTo>
                    <a:lnTo>
                      <a:pt x="341624" y="1016282"/>
                    </a:lnTo>
                    <a:lnTo>
                      <a:pt x="318307" y="1015362"/>
                    </a:lnTo>
                    <a:lnTo>
                      <a:pt x="304041" y="1014441"/>
                    </a:lnTo>
                    <a:lnTo>
                      <a:pt x="301893" y="1014441"/>
                    </a:lnTo>
                    <a:lnTo>
                      <a:pt x="277963" y="1012754"/>
                    </a:lnTo>
                    <a:lnTo>
                      <a:pt x="273207" y="1012754"/>
                    </a:lnTo>
                    <a:lnTo>
                      <a:pt x="256026" y="1013828"/>
                    </a:lnTo>
                    <a:lnTo>
                      <a:pt x="254186" y="1013828"/>
                    </a:lnTo>
                    <a:cubicBezTo>
                      <a:pt x="243601" y="1012754"/>
                      <a:pt x="233170" y="1011527"/>
                      <a:pt x="223506" y="1009839"/>
                    </a:cubicBezTo>
                    <a:lnTo>
                      <a:pt x="219517" y="1009839"/>
                    </a:lnTo>
                    <a:cubicBezTo>
                      <a:pt x="212307" y="1008612"/>
                      <a:pt x="205711" y="1007385"/>
                      <a:pt x="199728" y="1006004"/>
                    </a:cubicBezTo>
                    <a:lnTo>
                      <a:pt x="199728" y="1006004"/>
                    </a:lnTo>
                    <a:lnTo>
                      <a:pt x="189450" y="1003243"/>
                    </a:lnTo>
                    <a:cubicBezTo>
                      <a:pt x="187211" y="1002768"/>
                      <a:pt x="185017" y="1002154"/>
                      <a:pt x="182854" y="1001402"/>
                    </a:cubicBezTo>
                    <a:lnTo>
                      <a:pt x="175798" y="998794"/>
                    </a:lnTo>
                    <a:lnTo>
                      <a:pt x="171656" y="997107"/>
                    </a:lnTo>
                    <a:cubicBezTo>
                      <a:pt x="171656" y="997107"/>
                      <a:pt x="170735" y="997107"/>
                      <a:pt x="170275" y="997107"/>
                    </a:cubicBezTo>
                    <a:cubicBezTo>
                      <a:pt x="171963" y="986522"/>
                      <a:pt x="173650" y="976398"/>
                      <a:pt x="175644" y="966427"/>
                    </a:cubicBezTo>
                    <a:lnTo>
                      <a:pt x="175644" y="966427"/>
                    </a:lnTo>
                    <a:cubicBezTo>
                      <a:pt x="175644" y="961978"/>
                      <a:pt x="177025" y="957376"/>
                      <a:pt x="177945" y="953081"/>
                    </a:cubicBezTo>
                    <a:cubicBezTo>
                      <a:pt x="178866" y="948786"/>
                      <a:pt x="177945" y="947712"/>
                      <a:pt x="177945" y="945104"/>
                    </a:cubicBezTo>
                    <a:cubicBezTo>
                      <a:pt x="185002" y="872852"/>
                      <a:pt x="188223" y="776363"/>
                      <a:pt x="191905" y="662079"/>
                    </a:cubicBezTo>
                    <a:cubicBezTo>
                      <a:pt x="194359" y="581697"/>
                      <a:pt x="189450" y="537057"/>
                      <a:pt x="188837" y="510672"/>
                    </a:cubicBezTo>
                    <a:cubicBezTo>
                      <a:pt x="188591" y="506227"/>
                      <a:pt x="188591" y="501772"/>
                      <a:pt x="188837" y="497326"/>
                    </a:cubicBezTo>
                    <a:cubicBezTo>
                      <a:pt x="188039" y="501483"/>
                      <a:pt x="187472" y="505684"/>
                      <a:pt x="187149" y="509905"/>
                    </a:cubicBezTo>
                    <a:cubicBezTo>
                      <a:pt x="180553" y="560834"/>
                      <a:pt x="164293" y="680948"/>
                      <a:pt x="157850" y="714542"/>
                    </a:cubicBezTo>
                    <a:cubicBezTo>
                      <a:pt x="153861" y="733871"/>
                      <a:pt x="148032" y="807503"/>
                      <a:pt x="142510" y="881289"/>
                    </a:cubicBezTo>
                    <a:cubicBezTo>
                      <a:pt x="136987" y="955075"/>
                      <a:pt x="131465" y="1031009"/>
                      <a:pt x="128704" y="1050031"/>
                    </a:cubicBezTo>
                    <a:cubicBezTo>
                      <a:pt x="126372" y="1053605"/>
                      <a:pt x="123411" y="1056719"/>
                      <a:pt x="119960" y="1059235"/>
                    </a:cubicBezTo>
                    <a:cubicBezTo>
                      <a:pt x="108071" y="1066889"/>
                      <a:pt x="94019" y="1070494"/>
                      <a:pt x="79922" y="1069512"/>
                    </a:cubicBezTo>
                    <a:cubicBezTo>
                      <a:pt x="77268" y="1069743"/>
                      <a:pt x="74599" y="1069743"/>
                      <a:pt x="71945" y="1069512"/>
                    </a:cubicBezTo>
                    <a:cubicBezTo>
                      <a:pt x="66730" y="1068914"/>
                      <a:pt x="61591" y="1067779"/>
                      <a:pt x="56605" y="1066138"/>
                    </a:cubicBezTo>
                    <a:cubicBezTo>
                      <a:pt x="53215" y="1064987"/>
                      <a:pt x="49886" y="1063668"/>
                      <a:pt x="46634" y="1062149"/>
                    </a:cubicBezTo>
                    <a:cubicBezTo>
                      <a:pt x="43198" y="1060278"/>
                      <a:pt x="39869" y="1058237"/>
                      <a:pt x="36663" y="1056013"/>
                    </a:cubicBezTo>
                    <a:cubicBezTo>
                      <a:pt x="34669" y="1054172"/>
                      <a:pt x="32521" y="1052485"/>
                      <a:pt x="30680" y="1050644"/>
                    </a:cubicBezTo>
                    <a:cubicBezTo>
                      <a:pt x="30680" y="1015515"/>
                      <a:pt x="0" y="768079"/>
                      <a:pt x="0" y="717457"/>
                    </a:cubicBezTo>
                    <a:cubicBezTo>
                      <a:pt x="46" y="710017"/>
                      <a:pt x="506" y="702592"/>
                      <a:pt x="1381" y="695214"/>
                    </a:cubicBezTo>
                    <a:cubicBezTo>
                      <a:pt x="7057" y="638762"/>
                      <a:pt x="29453" y="546568"/>
                      <a:pt x="30680" y="509138"/>
                    </a:cubicBezTo>
                    <a:cubicBezTo>
                      <a:pt x="30680" y="502082"/>
                      <a:pt x="31447" y="489963"/>
                      <a:pt x="32521" y="474009"/>
                    </a:cubicBezTo>
                    <a:cubicBezTo>
                      <a:pt x="32521" y="474009"/>
                      <a:pt x="32521" y="473089"/>
                      <a:pt x="32521" y="472629"/>
                    </a:cubicBezTo>
                    <a:cubicBezTo>
                      <a:pt x="32521" y="464959"/>
                      <a:pt x="33595" y="456368"/>
                      <a:pt x="34362" y="447164"/>
                    </a:cubicBezTo>
                    <a:cubicBezTo>
                      <a:pt x="35436" y="433358"/>
                      <a:pt x="36510" y="418325"/>
                      <a:pt x="38043" y="402064"/>
                    </a:cubicBezTo>
                    <a:cubicBezTo>
                      <a:pt x="38043" y="399763"/>
                      <a:pt x="38043" y="397155"/>
                      <a:pt x="38810" y="394548"/>
                    </a:cubicBezTo>
                    <a:cubicBezTo>
                      <a:pt x="40958" y="370924"/>
                      <a:pt x="43566" y="345459"/>
                      <a:pt x="46634" y="320148"/>
                    </a:cubicBezTo>
                    <a:cubicBezTo>
                      <a:pt x="48168" y="306956"/>
                      <a:pt x="49702" y="293763"/>
                      <a:pt x="51543" y="280724"/>
                    </a:cubicBezTo>
                    <a:lnTo>
                      <a:pt x="51543" y="280724"/>
                    </a:lnTo>
                    <a:cubicBezTo>
                      <a:pt x="56191" y="234624"/>
                      <a:pt x="65610" y="189128"/>
                      <a:pt x="79615" y="144964"/>
                    </a:cubicBezTo>
                    <a:cubicBezTo>
                      <a:pt x="87899" y="124408"/>
                      <a:pt x="112136" y="98944"/>
                      <a:pt x="144504" y="73479"/>
                    </a:cubicBezTo>
                    <a:cubicBezTo>
                      <a:pt x="189374" y="41584"/>
                      <a:pt x="238891" y="16800"/>
                      <a:pt x="291309" y="0"/>
                    </a:cubicBezTo>
                    <a:lnTo>
                      <a:pt x="292382" y="0"/>
                    </a:lnTo>
                    <a:cubicBezTo>
                      <a:pt x="303888" y="26845"/>
                      <a:pt x="381048" y="102012"/>
                      <a:pt x="429370" y="102012"/>
                    </a:cubicBezTo>
                    <a:cubicBezTo>
                      <a:pt x="477691" y="102012"/>
                      <a:pt x="555312" y="27152"/>
                      <a:pt x="567431" y="153"/>
                    </a:cubicBezTo>
                    <a:lnTo>
                      <a:pt x="567431" y="153"/>
                    </a:lnTo>
                    <a:lnTo>
                      <a:pt x="568198" y="153"/>
                    </a:lnTo>
                    <a:cubicBezTo>
                      <a:pt x="620354" y="16883"/>
                      <a:pt x="669611" y="41564"/>
                      <a:pt x="714235" y="73326"/>
                    </a:cubicBezTo>
                    <a:cubicBezTo>
                      <a:pt x="739731" y="90715"/>
                      <a:pt x="761299" y="113233"/>
                      <a:pt x="777590" y="139442"/>
                    </a:cubicBezTo>
                    <a:lnTo>
                      <a:pt x="777590" y="139442"/>
                    </a:lnTo>
                    <a:cubicBezTo>
                      <a:pt x="778066" y="140437"/>
                      <a:pt x="778480" y="141462"/>
                      <a:pt x="778817" y="142510"/>
                    </a:cubicBezTo>
                    <a:cubicBezTo>
                      <a:pt x="791120" y="180012"/>
                      <a:pt x="799603" y="218659"/>
                      <a:pt x="804129" y="257867"/>
                    </a:cubicBezTo>
                    <a:cubicBezTo>
                      <a:pt x="804129" y="257867"/>
                      <a:pt x="804129" y="259094"/>
                      <a:pt x="804129" y="259708"/>
                    </a:cubicBezTo>
                    <a:cubicBezTo>
                      <a:pt x="810571" y="303581"/>
                      <a:pt x="815787" y="351749"/>
                      <a:pt x="819469" y="394394"/>
                    </a:cubicBezTo>
                    <a:cubicBezTo>
                      <a:pt x="824224" y="447011"/>
                      <a:pt x="827139" y="491037"/>
                      <a:pt x="827752" y="506837"/>
                    </a:cubicBezTo>
                    <a:cubicBezTo>
                      <a:pt x="828703" y="522279"/>
                      <a:pt x="830590" y="537648"/>
                      <a:pt x="833428" y="552858"/>
                    </a:cubicBezTo>
                    <a:cubicBezTo>
                      <a:pt x="840025" y="591975"/>
                      <a:pt x="850609" y="642444"/>
                      <a:pt x="855518" y="681101"/>
                    </a:cubicBezTo>
                    <a:cubicBezTo>
                      <a:pt x="857420" y="692422"/>
                      <a:pt x="858647" y="703850"/>
                      <a:pt x="859200" y="715309"/>
                    </a:cubicBezTo>
                    <a:close/>
                  </a:path>
                </a:pathLst>
              </a:custGeom>
              <a:solidFill>
                <a:srgbClr val="83ABD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28" name="Freeform: Shape 1227">
                <a:extLst>
                  <a:ext uri="{FF2B5EF4-FFF2-40B4-BE49-F238E27FC236}">
                    <a16:creationId xmlns:a16="http://schemas.microsoft.com/office/drawing/2014/main" id="{14041AB1-4D5E-48F2-BBED-3F3CE867E2B1}"/>
                  </a:ext>
                </a:extLst>
              </p:cNvPr>
              <p:cNvSpPr/>
              <p:nvPr/>
            </p:nvSpPr>
            <p:spPr>
              <a:xfrm>
                <a:off x="2902708" y="2059627"/>
                <a:ext cx="520182" cy="526489"/>
              </a:xfrm>
              <a:custGeom>
                <a:avLst/>
                <a:gdLst>
                  <a:gd name="connsiteX0" fmla="*/ 520183 w 520182"/>
                  <a:gd name="connsiteY0" fmla="*/ 505303 h 526489"/>
                  <a:gd name="connsiteX1" fmla="*/ 520183 w 520182"/>
                  <a:gd name="connsiteY1" fmla="*/ 505303 h 526489"/>
                  <a:gd name="connsiteX2" fmla="*/ 518496 w 520182"/>
                  <a:gd name="connsiteY2" fmla="*/ 506070 h 526489"/>
                  <a:gd name="connsiteX3" fmla="*/ 514507 w 520182"/>
                  <a:gd name="connsiteY3" fmla="*/ 507758 h 526489"/>
                  <a:gd name="connsiteX4" fmla="*/ 510672 w 520182"/>
                  <a:gd name="connsiteY4" fmla="*/ 509292 h 526489"/>
                  <a:gd name="connsiteX5" fmla="*/ 507451 w 520182"/>
                  <a:gd name="connsiteY5" fmla="*/ 510519 h 526489"/>
                  <a:gd name="connsiteX6" fmla="*/ 502082 w 520182"/>
                  <a:gd name="connsiteY6" fmla="*/ 512053 h 526489"/>
                  <a:gd name="connsiteX7" fmla="*/ 477231 w 520182"/>
                  <a:gd name="connsiteY7" fmla="*/ 517729 h 526489"/>
                  <a:gd name="connsiteX8" fmla="*/ 474930 w 520182"/>
                  <a:gd name="connsiteY8" fmla="*/ 517729 h 526489"/>
                  <a:gd name="connsiteX9" fmla="*/ 470634 w 520182"/>
                  <a:gd name="connsiteY9" fmla="*/ 517729 h 526489"/>
                  <a:gd name="connsiteX10" fmla="*/ 466493 w 520182"/>
                  <a:gd name="connsiteY10" fmla="*/ 517729 h 526489"/>
                  <a:gd name="connsiteX11" fmla="*/ 435812 w 520182"/>
                  <a:gd name="connsiteY11" fmla="*/ 521717 h 526489"/>
                  <a:gd name="connsiteX12" fmla="*/ 434125 w 520182"/>
                  <a:gd name="connsiteY12" fmla="*/ 521717 h 526489"/>
                  <a:gd name="connsiteX13" fmla="*/ 417251 w 520182"/>
                  <a:gd name="connsiteY13" fmla="*/ 523251 h 526489"/>
                  <a:gd name="connsiteX14" fmla="*/ 412496 w 520182"/>
                  <a:gd name="connsiteY14" fmla="*/ 523251 h 526489"/>
                  <a:gd name="connsiteX15" fmla="*/ 388565 w 520182"/>
                  <a:gd name="connsiteY15" fmla="*/ 524939 h 526489"/>
                  <a:gd name="connsiteX16" fmla="*/ 386417 w 520182"/>
                  <a:gd name="connsiteY16" fmla="*/ 524939 h 526489"/>
                  <a:gd name="connsiteX17" fmla="*/ 372151 w 520182"/>
                  <a:gd name="connsiteY17" fmla="*/ 524939 h 526489"/>
                  <a:gd name="connsiteX18" fmla="*/ 348834 w 520182"/>
                  <a:gd name="connsiteY18" fmla="*/ 526012 h 526489"/>
                  <a:gd name="connsiteX19" fmla="*/ 339937 w 520182"/>
                  <a:gd name="connsiteY19" fmla="*/ 526012 h 526489"/>
                  <a:gd name="connsiteX20" fmla="*/ 326898 w 520182"/>
                  <a:gd name="connsiteY20" fmla="*/ 526012 h 526489"/>
                  <a:gd name="connsiteX21" fmla="*/ 320915 w 520182"/>
                  <a:gd name="connsiteY21" fmla="*/ 526012 h 526489"/>
                  <a:gd name="connsiteX22" fmla="*/ 259555 w 520182"/>
                  <a:gd name="connsiteY22" fmla="*/ 526012 h 526489"/>
                  <a:gd name="connsiteX23" fmla="*/ 198194 w 520182"/>
                  <a:gd name="connsiteY23" fmla="*/ 526012 h 526489"/>
                  <a:gd name="connsiteX24" fmla="*/ 193592 w 520182"/>
                  <a:gd name="connsiteY24" fmla="*/ 526012 h 526489"/>
                  <a:gd name="connsiteX25" fmla="*/ 180553 w 520182"/>
                  <a:gd name="connsiteY25" fmla="*/ 526012 h 526489"/>
                  <a:gd name="connsiteX26" fmla="*/ 171656 w 520182"/>
                  <a:gd name="connsiteY26" fmla="*/ 526012 h 526489"/>
                  <a:gd name="connsiteX27" fmla="*/ 148339 w 520182"/>
                  <a:gd name="connsiteY27" fmla="*/ 524939 h 526489"/>
                  <a:gd name="connsiteX28" fmla="*/ 134072 w 520182"/>
                  <a:gd name="connsiteY28" fmla="*/ 524939 h 526489"/>
                  <a:gd name="connsiteX29" fmla="*/ 131925 w 520182"/>
                  <a:gd name="connsiteY29" fmla="*/ 524939 h 526489"/>
                  <a:gd name="connsiteX30" fmla="*/ 107994 w 520182"/>
                  <a:gd name="connsiteY30" fmla="*/ 523251 h 526489"/>
                  <a:gd name="connsiteX31" fmla="*/ 103239 w 520182"/>
                  <a:gd name="connsiteY31" fmla="*/ 523251 h 526489"/>
                  <a:gd name="connsiteX32" fmla="*/ 86211 w 520182"/>
                  <a:gd name="connsiteY32" fmla="*/ 523405 h 526489"/>
                  <a:gd name="connsiteX33" fmla="*/ 84371 w 520182"/>
                  <a:gd name="connsiteY33" fmla="*/ 523405 h 526489"/>
                  <a:gd name="connsiteX34" fmla="*/ 53690 w 520182"/>
                  <a:gd name="connsiteY34" fmla="*/ 519416 h 526489"/>
                  <a:gd name="connsiteX35" fmla="*/ 49548 w 520182"/>
                  <a:gd name="connsiteY35" fmla="*/ 519416 h 526489"/>
                  <a:gd name="connsiteX36" fmla="*/ 12732 w 520182"/>
                  <a:gd name="connsiteY36" fmla="*/ 511132 h 526489"/>
                  <a:gd name="connsiteX37" fmla="*/ 5676 w 520182"/>
                  <a:gd name="connsiteY37" fmla="*/ 508371 h 526489"/>
                  <a:gd name="connsiteX38" fmla="*/ 1534 w 520182"/>
                  <a:gd name="connsiteY38" fmla="*/ 506684 h 526489"/>
                  <a:gd name="connsiteX39" fmla="*/ 0 w 520182"/>
                  <a:gd name="connsiteY39" fmla="*/ 505917 h 526489"/>
                  <a:gd name="connsiteX40" fmla="*/ 1687 w 520182"/>
                  <a:gd name="connsiteY40" fmla="*/ 500855 h 526489"/>
                  <a:gd name="connsiteX41" fmla="*/ 14266 w 520182"/>
                  <a:gd name="connsiteY41" fmla="*/ 503156 h 526489"/>
                  <a:gd name="connsiteX42" fmla="*/ 33902 w 520182"/>
                  <a:gd name="connsiteY42" fmla="*/ 506224 h 526489"/>
                  <a:gd name="connsiteX43" fmla="*/ 33902 w 520182"/>
                  <a:gd name="connsiteY43" fmla="*/ 506224 h 526489"/>
                  <a:gd name="connsiteX44" fmla="*/ 229181 w 520182"/>
                  <a:gd name="connsiteY44" fmla="*/ 515888 h 526489"/>
                  <a:gd name="connsiteX45" fmla="*/ 357118 w 520182"/>
                  <a:gd name="connsiteY45" fmla="*/ 506530 h 526489"/>
                  <a:gd name="connsiteX46" fmla="*/ 357118 w 520182"/>
                  <a:gd name="connsiteY46" fmla="*/ 506530 h 526489"/>
                  <a:gd name="connsiteX47" fmla="*/ 459436 w 520182"/>
                  <a:gd name="connsiteY47" fmla="*/ 468487 h 526489"/>
                  <a:gd name="connsiteX48" fmla="*/ 474776 w 520182"/>
                  <a:gd name="connsiteY48" fmla="*/ 285173 h 526489"/>
                  <a:gd name="connsiteX49" fmla="*/ 474776 w 520182"/>
                  <a:gd name="connsiteY49" fmla="*/ 285173 h 526489"/>
                  <a:gd name="connsiteX50" fmla="*/ 478458 w 520182"/>
                  <a:gd name="connsiteY50" fmla="*/ 163526 h 526489"/>
                  <a:gd name="connsiteX51" fmla="*/ 500394 w 520182"/>
                  <a:gd name="connsiteY51" fmla="*/ 0 h 526489"/>
                  <a:gd name="connsiteX52" fmla="*/ 500394 w 520182"/>
                  <a:gd name="connsiteY52" fmla="*/ 3375 h 526489"/>
                  <a:gd name="connsiteX53" fmla="*/ 500394 w 520182"/>
                  <a:gd name="connsiteY53" fmla="*/ 5522 h 526489"/>
                  <a:gd name="connsiteX54" fmla="*/ 500394 w 520182"/>
                  <a:gd name="connsiteY54" fmla="*/ 20863 h 526489"/>
                  <a:gd name="connsiteX55" fmla="*/ 500394 w 520182"/>
                  <a:gd name="connsiteY55" fmla="*/ 24237 h 526489"/>
                  <a:gd name="connsiteX56" fmla="*/ 500394 w 520182"/>
                  <a:gd name="connsiteY56" fmla="*/ 34515 h 526489"/>
                  <a:gd name="connsiteX57" fmla="*/ 500394 w 520182"/>
                  <a:gd name="connsiteY57" fmla="*/ 40038 h 526489"/>
                  <a:gd name="connsiteX58" fmla="*/ 500394 w 520182"/>
                  <a:gd name="connsiteY58" fmla="*/ 40038 h 526489"/>
                  <a:gd name="connsiteX59" fmla="*/ 500394 w 520182"/>
                  <a:gd name="connsiteY59" fmla="*/ 46020 h 526489"/>
                  <a:gd name="connsiteX60" fmla="*/ 500394 w 520182"/>
                  <a:gd name="connsiteY60" fmla="*/ 49242 h 526489"/>
                  <a:gd name="connsiteX61" fmla="*/ 500394 w 520182"/>
                  <a:gd name="connsiteY61" fmla="*/ 55838 h 526489"/>
                  <a:gd name="connsiteX62" fmla="*/ 499627 w 520182"/>
                  <a:gd name="connsiteY62" fmla="*/ 71178 h 526489"/>
                  <a:gd name="connsiteX63" fmla="*/ 499627 w 520182"/>
                  <a:gd name="connsiteY63" fmla="*/ 79002 h 526489"/>
                  <a:gd name="connsiteX64" fmla="*/ 499627 w 520182"/>
                  <a:gd name="connsiteY64" fmla="*/ 96643 h 526489"/>
                  <a:gd name="connsiteX65" fmla="*/ 499627 w 520182"/>
                  <a:gd name="connsiteY65" fmla="*/ 106000 h 526489"/>
                  <a:gd name="connsiteX66" fmla="*/ 499627 w 520182"/>
                  <a:gd name="connsiteY66" fmla="*/ 106000 h 526489"/>
                  <a:gd name="connsiteX67" fmla="*/ 499627 w 520182"/>
                  <a:gd name="connsiteY67" fmla="*/ 111062 h 526489"/>
                  <a:gd name="connsiteX68" fmla="*/ 499627 w 520182"/>
                  <a:gd name="connsiteY68" fmla="*/ 126403 h 526489"/>
                  <a:gd name="connsiteX69" fmla="*/ 499627 w 520182"/>
                  <a:gd name="connsiteY69" fmla="*/ 141743 h 526489"/>
                  <a:gd name="connsiteX70" fmla="*/ 499627 w 520182"/>
                  <a:gd name="connsiteY70" fmla="*/ 169968 h 526489"/>
                  <a:gd name="connsiteX71" fmla="*/ 513587 w 520182"/>
                  <a:gd name="connsiteY71" fmla="*/ 452687 h 526489"/>
                  <a:gd name="connsiteX72" fmla="*/ 514354 w 520182"/>
                  <a:gd name="connsiteY72" fmla="*/ 461124 h 526489"/>
                  <a:gd name="connsiteX73" fmla="*/ 515734 w 520182"/>
                  <a:gd name="connsiteY73" fmla="*/ 473089 h 526489"/>
                  <a:gd name="connsiteX74" fmla="*/ 520183 w 520182"/>
                  <a:gd name="connsiteY74" fmla="*/ 505303 h 526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520182" h="526489">
                    <a:moveTo>
                      <a:pt x="520183" y="505303"/>
                    </a:moveTo>
                    <a:lnTo>
                      <a:pt x="520183" y="505303"/>
                    </a:lnTo>
                    <a:lnTo>
                      <a:pt x="518496" y="506070"/>
                    </a:lnTo>
                    <a:lnTo>
                      <a:pt x="514507" y="507758"/>
                    </a:lnTo>
                    <a:lnTo>
                      <a:pt x="510672" y="509292"/>
                    </a:lnTo>
                    <a:lnTo>
                      <a:pt x="507451" y="510519"/>
                    </a:lnTo>
                    <a:lnTo>
                      <a:pt x="502082" y="512053"/>
                    </a:lnTo>
                    <a:cubicBezTo>
                      <a:pt x="493905" y="514369"/>
                      <a:pt x="485606" y="516256"/>
                      <a:pt x="477231" y="517729"/>
                    </a:cubicBezTo>
                    <a:lnTo>
                      <a:pt x="474930" y="517729"/>
                    </a:lnTo>
                    <a:lnTo>
                      <a:pt x="470634" y="517729"/>
                    </a:lnTo>
                    <a:lnTo>
                      <a:pt x="466493" y="517729"/>
                    </a:lnTo>
                    <a:cubicBezTo>
                      <a:pt x="456675" y="519263"/>
                      <a:pt x="446551" y="520490"/>
                      <a:pt x="435812" y="521717"/>
                    </a:cubicBezTo>
                    <a:lnTo>
                      <a:pt x="434125" y="521717"/>
                    </a:lnTo>
                    <a:lnTo>
                      <a:pt x="417251" y="523251"/>
                    </a:lnTo>
                    <a:lnTo>
                      <a:pt x="412496" y="523251"/>
                    </a:lnTo>
                    <a:lnTo>
                      <a:pt x="388565" y="524939"/>
                    </a:lnTo>
                    <a:lnTo>
                      <a:pt x="386417" y="524939"/>
                    </a:lnTo>
                    <a:lnTo>
                      <a:pt x="372151" y="524939"/>
                    </a:lnTo>
                    <a:lnTo>
                      <a:pt x="348834" y="526012"/>
                    </a:lnTo>
                    <a:lnTo>
                      <a:pt x="339937" y="526012"/>
                    </a:lnTo>
                    <a:lnTo>
                      <a:pt x="326898" y="526012"/>
                    </a:lnTo>
                    <a:lnTo>
                      <a:pt x="320915" y="526012"/>
                    </a:lnTo>
                    <a:cubicBezTo>
                      <a:pt x="285479" y="527086"/>
                      <a:pt x="259555" y="526012"/>
                      <a:pt x="259555" y="526012"/>
                    </a:cubicBezTo>
                    <a:cubicBezTo>
                      <a:pt x="259555" y="526012"/>
                      <a:pt x="234090" y="526012"/>
                      <a:pt x="198194" y="526012"/>
                    </a:cubicBezTo>
                    <a:lnTo>
                      <a:pt x="193592" y="526012"/>
                    </a:lnTo>
                    <a:lnTo>
                      <a:pt x="180553" y="526012"/>
                    </a:lnTo>
                    <a:lnTo>
                      <a:pt x="171656" y="526012"/>
                    </a:lnTo>
                    <a:lnTo>
                      <a:pt x="148339" y="524939"/>
                    </a:lnTo>
                    <a:lnTo>
                      <a:pt x="134072" y="524939"/>
                    </a:lnTo>
                    <a:lnTo>
                      <a:pt x="131925" y="524939"/>
                    </a:lnTo>
                    <a:lnTo>
                      <a:pt x="107994" y="523251"/>
                    </a:lnTo>
                    <a:cubicBezTo>
                      <a:pt x="106414" y="523405"/>
                      <a:pt x="104819" y="523405"/>
                      <a:pt x="103239" y="523251"/>
                    </a:cubicBezTo>
                    <a:lnTo>
                      <a:pt x="86211" y="523405"/>
                    </a:lnTo>
                    <a:lnTo>
                      <a:pt x="84371" y="523405"/>
                    </a:lnTo>
                    <a:cubicBezTo>
                      <a:pt x="73632" y="522177"/>
                      <a:pt x="63354" y="520950"/>
                      <a:pt x="53690" y="519416"/>
                    </a:cubicBezTo>
                    <a:lnTo>
                      <a:pt x="49548" y="519416"/>
                    </a:lnTo>
                    <a:cubicBezTo>
                      <a:pt x="37092" y="517545"/>
                      <a:pt x="24790" y="514783"/>
                      <a:pt x="12732" y="511132"/>
                    </a:cubicBezTo>
                    <a:cubicBezTo>
                      <a:pt x="10309" y="510396"/>
                      <a:pt x="7946" y="509476"/>
                      <a:pt x="5676" y="508371"/>
                    </a:cubicBezTo>
                    <a:cubicBezTo>
                      <a:pt x="4265" y="507896"/>
                      <a:pt x="2869" y="507344"/>
                      <a:pt x="1534" y="506684"/>
                    </a:cubicBezTo>
                    <a:lnTo>
                      <a:pt x="0" y="505917"/>
                    </a:lnTo>
                    <a:cubicBezTo>
                      <a:pt x="0" y="504536"/>
                      <a:pt x="1074" y="502695"/>
                      <a:pt x="1687" y="500855"/>
                    </a:cubicBezTo>
                    <a:lnTo>
                      <a:pt x="14266" y="503156"/>
                    </a:lnTo>
                    <a:cubicBezTo>
                      <a:pt x="20402" y="504229"/>
                      <a:pt x="26999" y="505303"/>
                      <a:pt x="33902" y="506224"/>
                    </a:cubicBezTo>
                    <a:lnTo>
                      <a:pt x="33902" y="506224"/>
                    </a:lnTo>
                    <a:cubicBezTo>
                      <a:pt x="98759" y="513173"/>
                      <a:pt x="163955" y="516394"/>
                      <a:pt x="229181" y="515888"/>
                    </a:cubicBezTo>
                    <a:cubicBezTo>
                      <a:pt x="271980" y="515535"/>
                      <a:pt x="314718" y="512406"/>
                      <a:pt x="357118" y="506530"/>
                    </a:cubicBezTo>
                    <a:lnTo>
                      <a:pt x="357118" y="506530"/>
                    </a:lnTo>
                    <a:cubicBezTo>
                      <a:pt x="402064" y="499781"/>
                      <a:pt x="444863" y="488276"/>
                      <a:pt x="459436" y="468487"/>
                    </a:cubicBezTo>
                    <a:cubicBezTo>
                      <a:pt x="474009" y="448698"/>
                      <a:pt x="473089" y="374759"/>
                      <a:pt x="474776" y="285173"/>
                    </a:cubicBezTo>
                    <a:lnTo>
                      <a:pt x="474776" y="285173"/>
                    </a:lnTo>
                    <a:cubicBezTo>
                      <a:pt x="475543" y="246055"/>
                      <a:pt x="476310" y="204330"/>
                      <a:pt x="478458" y="163526"/>
                    </a:cubicBezTo>
                    <a:cubicBezTo>
                      <a:pt x="480053" y="108401"/>
                      <a:pt x="487401" y="53595"/>
                      <a:pt x="500394" y="0"/>
                    </a:cubicBezTo>
                    <a:lnTo>
                      <a:pt x="500394" y="3375"/>
                    </a:lnTo>
                    <a:cubicBezTo>
                      <a:pt x="500394" y="3375"/>
                      <a:pt x="500394" y="4756"/>
                      <a:pt x="500394" y="5522"/>
                    </a:cubicBezTo>
                    <a:cubicBezTo>
                      <a:pt x="500762" y="10629"/>
                      <a:pt x="500762" y="15756"/>
                      <a:pt x="500394" y="20863"/>
                    </a:cubicBezTo>
                    <a:cubicBezTo>
                      <a:pt x="500471" y="21987"/>
                      <a:pt x="500471" y="23113"/>
                      <a:pt x="500394" y="24237"/>
                    </a:cubicBezTo>
                    <a:cubicBezTo>
                      <a:pt x="500394" y="27305"/>
                      <a:pt x="500394" y="30834"/>
                      <a:pt x="500394" y="34515"/>
                    </a:cubicBezTo>
                    <a:cubicBezTo>
                      <a:pt x="500394" y="38197"/>
                      <a:pt x="500394" y="38044"/>
                      <a:pt x="500394" y="40038"/>
                    </a:cubicBezTo>
                    <a:lnTo>
                      <a:pt x="500394" y="40038"/>
                    </a:lnTo>
                    <a:cubicBezTo>
                      <a:pt x="500394" y="41879"/>
                      <a:pt x="500394" y="44026"/>
                      <a:pt x="500394" y="46020"/>
                    </a:cubicBezTo>
                    <a:cubicBezTo>
                      <a:pt x="500394" y="48015"/>
                      <a:pt x="500394" y="48168"/>
                      <a:pt x="500394" y="49242"/>
                    </a:cubicBezTo>
                    <a:cubicBezTo>
                      <a:pt x="500394" y="50316"/>
                      <a:pt x="500394" y="53537"/>
                      <a:pt x="500394" y="55838"/>
                    </a:cubicBezTo>
                    <a:cubicBezTo>
                      <a:pt x="500394" y="58139"/>
                      <a:pt x="500394" y="65349"/>
                      <a:pt x="499627" y="71178"/>
                    </a:cubicBezTo>
                    <a:cubicBezTo>
                      <a:pt x="499627" y="73633"/>
                      <a:pt x="499627" y="76394"/>
                      <a:pt x="499627" y="79002"/>
                    </a:cubicBezTo>
                    <a:cubicBezTo>
                      <a:pt x="499627" y="84524"/>
                      <a:pt x="499627" y="90507"/>
                      <a:pt x="499627" y="96643"/>
                    </a:cubicBezTo>
                    <a:cubicBezTo>
                      <a:pt x="499627" y="99711"/>
                      <a:pt x="499627" y="102779"/>
                      <a:pt x="499627" y="106000"/>
                    </a:cubicBezTo>
                    <a:cubicBezTo>
                      <a:pt x="499627" y="106000"/>
                      <a:pt x="499627" y="106000"/>
                      <a:pt x="499627" y="106000"/>
                    </a:cubicBezTo>
                    <a:lnTo>
                      <a:pt x="499627" y="111062"/>
                    </a:lnTo>
                    <a:cubicBezTo>
                      <a:pt x="499627" y="115971"/>
                      <a:pt x="499627" y="120880"/>
                      <a:pt x="499627" y="126403"/>
                    </a:cubicBezTo>
                    <a:cubicBezTo>
                      <a:pt x="499627" y="131925"/>
                      <a:pt x="499627" y="136987"/>
                      <a:pt x="499627" y="141743"/>
                    </a:cubicBezTo>
                    <a:cubicBezTo>
                      <a:pt x="499627" y="150640"/>
                      <a:pt x="499627" y="159997"/>
                      <a:pt x="499627" y="169968"/>
                    </a:cubicBezTo>
                    <a:cubicBezTo>
                      <a:pt x="503309" y="283485"/>
                      <a:pt x="506530" y="380588"/>
                      <a:pt x="513587" y="452687"/>
                    </a:cubicBezTo>
                    <a:cubicBezTo>
                      <a:pt x="513587" y="455601"/>
                      <a:pt x="513587" y="458516"/>
                      <a:pt x="514354" y="461124"/>
                    </a:cubicBezTo>
                    <a:cubicBezTo>
                      <a:pt x="515121" y="463732"/>
                      <a:pt x="515274" y="469407"/>
                      <a:pt x="515734" y="473089"/>
                    </a:cubicBezTo>
                    <a:cubicBezTo>
                      <a:pt x="516103" y="483950"/>
                      <a:pt x="517591" y="494749"/>
                      <a:pt x="520183" y="505303"/>
                    </a:cubicBez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29" name="Freeform: Shape 1228">
                <a:extLst>
                  <a:ext uri="{FF2B5EF4-FFF2-40B4-BE49-F238E27FC236}">
                    <a16:creationId xmlns:a16="http://schemas.microsoft.com/office/drawing/2014/main" id="{2A9024EA-8EDE-42E5-BE46-70B19E14EC0F}"/>
                  </a:ext>
                </a:extLst>
              </p:cNvPr>
              <p:cNvSpPr/>
              <p:nvPr/>
            </p:nvSpPr>
            <p:spPr>
              <a:xfrm>
                <a:off x="3033041" y="1140908"/>
                <a:ext cx="259537" cy="230101"/>
              </a:xfrm>
              <a:custGeom>
                <a:avLst/>
                <a:gdLst>
                  <a:gd name="connsiteX0" fmla="*/ 259459 w 259537"/>
                  <a:gd name="connsiteY0" fmla="*/ 109989 h 230101"/>
                  <a:gd name="connsiteX1" fmla="*/ 259459 w 259537"/>
                  <a:gd name="connsiteY1" fmla="*/ 121647 h 230101"/>
                  <a:gd name="connsiteX2" fmla="*/ 252402 w 259537"/>
                  <a:gd name="connsiteY2" fmla="*/ 230102 h 230101"/>
                  <a:gd name="connsiteX3" fmla="*/ 230619 w 259537"/>
                  <a:gd name="connsiteY3" fmla="*/ 140515 h 230101"/>
                  <a:gd name="connsiteX4" fmla="*/ 187360 w 259537"/>
                  <a:gd name="connsiteY4" fmla="*/ 86498 h 230101"/>
                  <a:gd name="connsiteX5" fmla="*/ 185980 w 259537"/>
                  <a:gd name="connsiteY5" fmla="*/ 86365 h 230101"/>
                  <a:gd name="connsiteX6" fmla="*/ 129375 w 259537"/>
                  <a:gd name="connsiteY6" fmla="*/ 83143 h 230101"/>
                  <a:gd name="connsiteX7" fmla="*/ 72770 w 259537"/>
                  <a:gd name="connsiteY7" fmla="*/ 86365 h 230101"/>
                  <a:gd name="connsiteX8" fmla="*/ 28360 w 259537"/>
                  <a:gd name="connsiteY8" fmla="*/ 139721 h 230101"/>
                  <a:gd name="connsiteX9" fmla="*/ 28437 w 259537"/>
                  <a:gd name="connsiteY9" fmla="*/ 140515 h 230101"/>
                  <a:gd name="connsiteX10" fmla="*/ 28437 w 259537"/>
                  <a:gd name="connsiteY10" fmla="*/ 140515 h 230101"/>
                  <a:gd name="connsiteX11" fmla="*/ 24448 w 259537"/>
                  <a:gd name="connsiteY11" fmla="*/ 142970 h 230101"/>
                  <a:gd name="connsiteX12" fmla="*/ 6807 w 259537"/>
                  <a:gd name="connsiteY12" fmla="*/ 230102 h 230101"/>
                  <a:gd name="connsiteX13" fmla="*/ 6807 w 259537"/>
                  <a:gd name="connsiteY13" fmla="*/ 230102 h 230101"/>
                  <a:gd name="connsiteX14" fmla="*/ 6807 w 259537"/>
                  <a:gd name="connsiteY14" fmla="*/ 228874 h 230101"/>
                  <a:gd name="connsiteX15" fmla="*/ 58 w 259537"/>
                  <a:gd name="connsiteY15" fmla="*/ 125942 h 230101"/>
                  <a:gd name="connsiteX16" fmla="*/ 58 w 259537"/>
                  <a:gd name="connsiteY16" fmla="*/ 121800 h 230101"/>
                  <a:gd name="connsiteX17" fmla="*/ 58 w 259537"/>
                  <a:gd name="connsiteY17" fmla="*/ 110142 h 230101"/>
                  <a:gd name="connsiteX18" fmla="*/ 37794 w 259537"/>
                  <a:gd name="connsiteY18" fmla="*/ 18101 h 230101"/>
                  <a:gd name="connsiteX19" fmla="*/ 129835 w 259537"/>
                  <a:gd name="connsiteY19" fmla="*/ 0 h 230101"/>
                  <a:gd name="connsiteX20" fmla="*/ 221875 w 259537"/>
                  <a:gd name="connsiteY20" fmla="*/ 18101 h 230101"/>
                  <a:gd name="connsiteX21" fmla="*/ 259459 w 259537"/>
                  <a:gd name="connsiteY21" fmla="*/ 109989 h 230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9537" h="230101">
                    <a:moveTo>
                      <a:pt x="259459" y="109989"/>
                    </a:moveTo>
                    <a:cubicBezTo>
                      <a:pt x="259459" y="113517"/>
                      <a:pt x="259459" y="117505"/>
                      <a:pt x="259459" y="121647"/>
                    </a:cubicBezTo>
                    <a:cubicBezTo>
                      <a:pt x="260011" y="157929"/>
                      <a:pt x="257664" y="194198"/>
                      <a:pt x="252402" y="230102"/>
                    </a:cubicBezTo>
                    <a:cubicBezTo>
                      <a:pt x="248721" y="196047"/>
                      <a:pt x="246573" y="146038"/>
                      <a:pt x="230619" y="140515"/>
                    </a:cubicBezTo>
                    <a:cubicBezTo>
                      <a:pt x="233595" y="113653"/>
                      <a:pt x="214221" y="89468"/>
                      <a:pt x="187360" y="86498"/>
                    </a:cubicBezTo>
                    <a:cubicBezTo>
                      <a:pt x="186900" y="86448"/>
                      <a:pt x="186440" y="86403"/>
                      <a:pt x="185980" y="86365"/>
                    </a:cubicBezTo>
                    <a:cubicBezTo>
                      <a:pt x="152692" y="83450"/>
                      <a:pt x="129375" y="83143"/>
                      <a:pt x="129375" y="83143"/>
                    </a:cubicBezTo>
                    <a:cubicBezTo>
                      <a:pt x="129375" y="83143"/>
                      <a:pt x="106058" y="83143"/>
                      <a:pt x="72770" y="86365"/>
                    </a:cubicBezTo>
                    <a:cubicBezTo>
                      <a:pt x="45771" y="88835"/>
                      <a:pt x="25890" y="112724"/>
                      <a:pt x="28360" y="139721"/>
                    </a:cubicBezTo>
                    <a:cubicBezTo>
                      <a:pt x="28375" y="139986"/>
                      <a:pt x="28406" y="140252"/>
                      <a:pt x="28437" y="140515"/>
                    </a:cubicBezTo>
                    <a:lnTo>
                      <a:pt x="28437" y="140515"/>
                    </a:lnTo>
                    <a:cubicBezTo>
                      <a:pt x="26949" y="141034"/>
                      <a:pt x="25584" y="141871"/>
                      <a:pt x="24448" y="142970"/>
                    </a:cubicBezTo>
                    <a:cubicBezTo>
                      <a:pt x="12329" y="155242"/>
                      <a:pt x="10182" y="199268"/>
                      <a:pt x="6807" y="230102"/>
                    </a:cubicBezTo>
                    <a:lnTo>
                      <a:pt x="6807" y="230102"/>
                    </a:lnTo>
                    <a:lnTo>
                      <a:pt x="6807" y="228874"/>
                    </a:lnTo>
                    <a:cubicBezTo>
                      <a:pt x="1990" y="194780"/>
                      <a:pt x="-265" y="160373"/>
                      <a:pt x="58" y="125942"/>
                    </a:cubicBezTo>
                    <a:cubicBezTo>
                      <a:pt x="-19" y="124563"/>
                      <a:pt x="-19" y="123180"/>
                      <a:pt x="58" y="121800"/>
                    </a:cubicBezTo>
                    <a:lnTo>
                      <a:pt x="58" y="110142"/>
                    </a:lnTo>
                    <a:cubicBezTo>
                      <a:pt x="58" y="82070"/>
                      <a:pt x="15398" y="35129"/>
                      <a:pt x="37794" y="18101"/>
                    </a:cubicBezTo>
                    <a:cubicBezTo>
                      <a:pt x="48839" y="9511"/>
                      <a:pt x="94706" y="0"/>
                      <a:pt x="129835" y="0"/>
                    </a:cubicBezTo>
                    <a:cubicBezTo>
                      <a:pt x="164964" y="0"/>
                      <a:pt x="210831" y="9511"/>
                      <a:pt x="221875" y="18101"/>
                    </a:cubicBezTo>
                    <a:cubicBezTo>
                      <a:pt x="243505" y="34975"/>
                      <a:pt x="259459" y="81916"/>
                      <a:pt x="259459" y="109989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30" name="Freeform: Shape 1229">
                <a:extLst>
                  <a:ext uri="{FF2B5EF4-FFF2-40B4-BE49-F238E27FC236}">
                    <a16:creationId xmlns:a16="http://schemas.microsoft.com/office/drawing/2014/main" id="{3FC90303-0855-4CC5-9DB8-3673F0D4760A}"/>
                  </a:ext>
                </a:extLst>
              </p:cNvPr>
              <p:cNvSpPr/>
              <p:nvPr/>
            </p:nvSpPr>
            <p:spPr>
              <a:xfrm>
                <a:off x="3142167" y="1422080"/>
                <a:ext cx="40958" cy="9830"/>
              </a:xfrm>
              <a:custGeom>
                <a:avLst/>
                <a:gdLst>
                  <a:gd name="connsiteX0" fmla="*/ 7210 w 40958"/>
                  <a:gd name="connsiteY0" fmla="*/ 5075 h 9830"/>
                  <a:gd name="connsiteX1" fmla="*/ 3375 w 40958"/>
                  <a:gd name="connsiteY1" fmla="*/ 3848 h 9830"/>
                  <a:gd name="connsiteX2" fmla="*/ 1687 w 40958"/>
                  <a:gd name="connsiteY2" fmla="*/ 3848 h 9830"/>
                  <a:gd name="connsiteX3" fmla="*/ 0 w 40958"/>
                  <a:gd name="connsiteY3" fmla="*/ 2314 h 9830"/>
                  <a:gd name="connsiteX4" fmla="*/ 3988 w 40958"/>
                  <a:gd name="connsiteY4" fmla="*/ 627 h 9830"/>
                  <a:gd name="connsiteX5" fmla="*/ 7823 w 40958"/>
                  <a:gd name="connsiteY5" fmla="*/ 627 h 9830"/>
                  <a:gd name="connsiteX6" fmla="*/ 14420 w 40958"/>
                  <a:gd name="connsiteY6" fmla="*/ 4922 h 9830"/>
                  <a:gd name="connsiteX7" fmla="*/ 20402 w 40958"/>
                  <a:gd name="connsiteY7" fmla="*/ 8910 h 9830"/>
                  <a:gd name="connsiteX8" fmla="*/ 26385 w 40958"/>
                  <a:gd name="connsiteY8" fmla="*/ 4922 h 9830"/>
                  <a:gd name="connsiteX9" fmla="*/ 32981 w 40958"/>
                  <a:gd name="connsiteY9" fmla="*/ 627 h 9830"/>
                  <a:gd name="connsiteX10" fmla="*/ 36969 w 40958"/>
                  <a:gd name="connsiteY10" fmla="*/ 627 h 9830"/>
                  <a:gd name="connsiteX11" fmla="*/ 40805 w 40958"/>
                  <a:gd name="connsiteY11" fmla="*/ 2161 h 9830"/>
                  <a:gd name="connsiteX12" fmla="*/ 40038 w 40958"/>
                  <a:gd name="connsiteY12" fmla="*/ 3234 h 9830"/>
                  <a:gd name="connsiteX13" fmla="*/ 38197 w 40958"/>
                  <a:gd name="connsiteY13" fmla="*/ 3234 h 9830"/>
                  <a:gd name="connsiteX14" fmla="*/ 34515 w 40958"/>
                  <a:gd name="connsiteY14" fmla="*/ 4462 h 9830"/>
                  <a:gd name="connsiteX15" fmla="*/ 38043 w 40958"/>
                  <a:gd name="connsiteY15" fmla="*/ 2928 h 9830"/>
                  <a:gd name="connsiteX16" fmla="*/ 39731 w 40958"/>
                  <a:gd name="connsiteY16" fmla="*/ 2007 h 9830"/>
                  <a:gd name="connsiteX17" fmla="*/ 40958 w 40958"/>
                  <a:gd name="connsiteY17" fmla="*/ 1240 h 9830"/>
                  <a:gd name="connsiteX18" fmla="*/ 37737 w 40958"/>
                  <a:gd name="connsiteY18" fmla="*/ 320 h 9830"/>
                  <a:gd name="connsiteX19" fmla="*/ 34055 w 40958"/>
                  <a:gd name="connsiteY19" fmla="*/ 1240 h 9830"/>
                  <a:gd name="connsiteX20" fmla="*/ 28072 w 40958"/>
                  <a:gd name="connsiteY20" fmla="*/ 5535 h 9830"/>
                  <a:gd name="connsiteX21" fmla="*/ 21323 w 40958"/>
                  <a:gd name="connsiteY21" fmla="*/ 9831 h 9830"/>
                  <a:gd name="connsiteX22" fmla="*/ 17334 w 40958"/>
                  <a:gd name="connsiteY22" fmla="*/ 8143 h 9830"/>
                  <a:gd name="connsiteX23" fmla="*/ 14420 w 40958"/>
                  <a:gd name="connsiteY23" fmla="*/ 5535 h 9830"/>
                  <a:gd name="connsiteX24" fmla="*/ 8284 w 40958"/>
                  <a:gd name="connsiteY24" fmla="*/ 1240 h 9830"/>
                  <a:gd name="connsiteX25" fmla="*/ 4602 w 40958"/>
                  <a:gd name="connsiteY25" fmla="*/ 320 h 9830"/>
                  <a:gd name="connsiteX26" fmla="*/ 1534 w 40958"/>
                  <a:gd name="connsiteY26" fmla="*/ 320 h 9830"/>
                  <a:gd name="connsiteX27" fmla="*/ 2608 w 40958"/>
                  <a:gd name="connsiteY27" fmla="*/ 1240 h 9830"/>
                  <a:gd name="connsiteX28" fmla="*/ 4295 w 40958"/>
                  <a:gd name="connsiteY28" fmla="*/ 2314 h 9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0958" h="9830">
                    <a:moveTo>
                      <a:pt x="7210" y="5075"/>
                    </a:moveTo>
                    <a:lnTo>
                      <a:pt x="3375" y="3848"/>
                    </a:lnTo>
                    <a:lnTo>
                      <a:pt x="1687" y="3848"/>
                    </a:lnTo>
                    <a:cubicBezTo>
                      <a:pt x="1687" y="3848"/>
                      <a:pt x="307" y="3848"/>
                      <a:pt x="0" y="2314"/>
                    </a:cubicBezTo>
                    <a:cubicBezTo>
                      <a:pt x="874" y="1016"/>
                      <a:pt x="2439" y="355"/>
                      <a:pt x="3988" y="627"/>
                    </a:cubicBezTo>
                    <a:cubicBezTo>
                      <a:pt x="5261" y="482"/>
                      <a:pt x="6550" y="482"/>
                      <a:pt x="7823" y="627"/>
                    </a:cubicBezTo>
                    <a:cubicBezTo>
                      <a:pt x="10293" y="1599"/>
                      <a:pt x="12533" y="3060"/>
                      <a:pt x="14420" y="4922"/>
                    </a:cubicBezTo>
                    <a:cubicBezTo>
                      <a:pt x="16030" y="6746"/>
                      <a:pt x="18101" y="8120"/>
                      <a:pt x="20402" y="8910"/>
                    </a:cubicBezTo>
                    <a:cubicBezTo>
                      <a:pt x="22719" y="8153"/>
                      <a:pt x="24790" y="6773"/>
                      <a:pt x="26385" y="4922"/>
                    </a:cubicBezTo>
                    <a:cubicBezTo>
                      <a:pt x="28272" y="3060"/>
                      <a:pt x="30511" y="1599"/>
                      <a:pt x="32981" y="627"/>
                    </a:cubicBezTo>
                    <a:cubicBezTo>
                      <a:pt x="34300" y="467"/>
                      <a:pt x="35650" y="467"/>
                      <a:pt x="36969" y="627"/>
                    </a:cubicBezTo>
                    <a:cubicBezTo>
                      <a:pt x="38427" y="384"/>
                      <a:pt x="39915" y="976"/>
                      <a:pt x="40805" y="2161"/>
                    </a:cubicBezTo>
                    <a:cubicBezTo>
                      <a:pt x="40805" y="3081"/>
                      <a:pt x="40805" y="3081"/>
                      <a:pt x="40038" y="3234"/>
                    </a:cubicBezTo>
                    <a:lnTo>
                      <a:pt x="38197" y="3234"/>
                    </a:lnTo>
                    <a:lnTo>
                      <a:pt x="34515" y="4462"/>
                    </a:lnTo>
                    <a:lnTo>
                      <a:pt x="38043" y="2928"/>
                    </a:lnTo>
                    <a:cubicBezTo>
                      <a:pt x="38672" y="2776"/>
                      <a:pt x="39255" y="2458"/>
                      <a:pt x="39731" y="2007"/>
                    </a:cubicBezTo>
                    <a:cubicBezTo>
                      <a:pt x="40191" y="1848"/>
                      <a:pt x="40605" y="1585"/>
                      <a:pt x="40958" y="1240"/>
                    </a:cubicBezTo>
                    <a:cubicBezTo>
                      <a:pt x="40053" y="510"/>
                      <a:pt x="38887" y="177"/>
                      <a:pt x="37737" y="320"/>
                    </a:cubicBezTo>
                    <a:cubicBezTo>
                      <a:pt x="36479" y="481"/>
                      <a:pt x="35236" y="789"/>
                      <a:pt x="34055" y="1240"/>
                    </a:cubicBezTo>
                    <a:cubicBezTo>
                      <a:pt x="31785" y="2244"/>
                      <a:pt x="29744" y="3705"/>
                      <a:pt x="28072" y="5535"/>
                    </a:cubicBezTo>
                    <a:cubicBezTo>
                      <a:pt x="26308" y="7616"/>
                      <a:pt x="23961" y="9114"/>
                      <a:pt x="21323" y="9831"/>
                    </a:cubicBezTo>
                    <a:cubicBezTo>
                      <a:pt x="19850" y="9680"/>
                      <a:pt x="18469" y="9093"/>
                      <a:pt x="17334" y="8143"/>
                    </a:cubicBezTo>
                    <a:lnTo>
                      <a:pt x="14420" y="5535"/>
                    </a:lnTo>
                    <a:cubicBezTo>
                      <a:pt x="12656" y="3735"/>
                      <a:pt x="10584" y="2277"/>
                      <a:pt x="8284" y="1240"/>
                    </a:cubicBezTo>
                    <a:cubicBezTo>
                      <a:pt x="7102" y="789"/>
                      <a:pt x="5860" y="481"/>
                      <a:pt x="4602" y="320"/>
                    </a:cubicBezTo>
                    <a:cubicBezTo>
                      <a:pt x="3620" y="-107"/>
                      <a:pt x="2516" y="-107"/>
                      <a:pt x="1534" y="320"/>
                    </a:cubicBezTo>
                    <a:cubicBezTo>
                      <a:pt x="1534" y="320"/>
                      <a:pt x="1534" y="320"/>
                      <a:pt x="2608" y="1240"/>
                    </a:cubicBezTo>
                    <a:lnTo>
                      <a:pt x="4295" y="2314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31" name="Freeform: Shape 1230">
                <a:extLst>
                  <a:ext uri="{FF2B5EF4-FFF2-40B4-BE49-F238E27FC236}">
                    <a16:creationId xmlns:a16="http://schemas.microsoft.com/office/drawing/2014/main" id="{5128412B-EB96-43ED-A7B0-CBD1F9CFFEA8}"/>
                  </a:ext>
                </a:extLst>
              </p:cNvPr>
              <p:cNvSpPr/>
              <p:nvPr/>
            </p:nvSpPr>
            <p:spPr>
              <a:xfrm>
                <a:off x="3181898" y="1411508"/>
                <a:ext cx="6845" cy="13652"/>
              </a:xfrm>
              <a:custGeom>
                <a:avLst/>
                <a:gdLst>
                  <a:gd name="connsiteX0" fmla="*/ 0 w 6845"/>
                  <a:gd name="connsiteY0" fmla="*/ 0 h 13652"/>
                  <a:gd name="connsiteX1" fmla="*/ 6443 w 6845"/>
                  <a:gd name="connsiteY1" fmla="*/ 5676 h 13652"/>
                  <a:gd name="connsiteX2" fmla="*/ 6443 w 6845"/>
                  <a:gd name="connsiteY2" fmla="*/ 10278 h 13652"/>
                  <a:gd name="connsiteX3" fmla="*/ 3682 w 6845"/>
                  <a:gd name="connsiteY3" fmla="*/ 13653 h 13652"/>
                  <a:gd name="connsiteX4" fmla="*/ 3682 w 6845"/>
                  <a:gd name="connsiteY4" fmla="*/ 6289 h 13652"/>
                  <a:gd name="connsiteX5" fmla="*/ 0 w 6845"/>
                  <a:gd name="connsiteY5" fmla="*/ 0 h 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45" h="13652">
                    <a:moveTo>
                      <a:pt x="0" y="0"/>
                    </a:moveTo>
                    <a:cubicBezTo>
                      <a:pt x="2899" y="802"/>
                      <a:pt x="5277" y="2895"/>
                      <a:pt x="6443" y="5676"/>
                    </a:cubicBezTo>
                    <a:cubicBezTo>
                      <a:pt x="6980" y="7162"/>
                      <a:pt x="6980" y="8791"/>
                      <a:pt x="6443" y="10278"/>
                    </a:cubicBezTo>
                    <a:cubicBezTo>
                      <a:pt x="5829" y="11625"/>
                      <a:pt x="4878" y="12789"/>
                      <a:pt x="3682" y="13653"/>
                    </a:cubicBezTo>
                    <a:cubicBezTo>
                      <a:pt x="4418" y="11254"/>
                      <a:pt x="4418" y="8689"/>
                      <a:pt x="3682" y="6289"/>
                    </a:cubicBezTo>
                    <a:cubicBezTo>
                      <a:pt x="2792" y="4013"/>
                      <a:pt x="1549" y="1890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32" name="Freeform: Shape 1231">
                <a:extLst>
                  <a:ext uri="{FF2B5EF4-FFF2-40B4-BE49-F238E27FC236}">
                    <a16:creationId xmlns:a16="http://schemas.microsoft.com/office/drawing/2014/main" id="{3E3D0641-C096-42E7-8532-6F3E9FDCE9B3}"/>
                  </a:ext>
                </a:extLst>
              </p:cNvPr>
              <p:cNvSpPr/>
              <p:nvPr/>
            </p:nvSpPr>
            <p:spPr>
              <a:xfrm>
                <a:off x="3136088" y="1411508"/>
                <a:ext cx="7305" cy="13652"/>
              </a:xfrm>
              <a:custGeom>
                <a:avLst/>
                <a:gdLst>
                  <a:gd name="connsiteX0" fmla="*/ 7306 w 7305"/>
                  <a:gd name="connsiteY0" fmla="*/ 0 h 13652"/>
                  <a:gd name="connsiteX1" fmla="*/ 3010 w 7305"/>
                  <a:gd name="connsiteY1" fmla="*/ 6289 h 13652"/>
                  <a:gd name="connsiteX2" fmla="*/ 3010 w 7305"/>
                  <a:gd name="connsiteY2" fmla="*/ 13653 h 13652"/>
                  <a:gd name="connsiteX3" fmla="*/ 403 w 7305"/>
                  <a:gd name="connsiteY3" fmla="*/ 10278 h 13652"/>
                  <a:gd name="connsiteX4" fmla="*/ 403 w 7305"/>
                  <a:gd name="connsiteY4" fmla="*/ 5676 h 13652"/>
                  <a:gd name="connsiteX5" fmla="*/ 7306 w 7305"/>
                  <a:gd name="connsiteY5" fmla="*/ 0 h 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05" h="13652">
                    <a:moveTo>
                      <a:pt x="7306" y="0"/>
                    </a:moveTo>
                    <a:cubicBezTo>
                      <a:pt x="5557" y="1858"/>
                      <a:pt x="4099" y="3979"/>
                      <a:pt x="3010" y="6289"/>
                    </a:cubicBezTo>
                    <a:cubicBezTo>
                      <a:pt x="2274" y="8689"/>
                      <a:pt x="2274" y="11254"/>
                      <a:pt x="3010" y="13653"/>
                    </a:cubicBezTo>
                    <a:cubicBezTo>
                      <a:pt x="1845" y="12786"/>
                      <a:pt x="955" y="11619"/>
                      <a:pt x="403" y="10278"/>
                    </a:cubicBezTo>
                    <a:cubicBezTo>
                      <a:pt x="-134" y="8791"/>
                      <a:pt x="-134" y="7162"/>
                      <a:pt x="403" y="5676"/>
                    </a:cubicBezTo>
                    <a:cubicBezTo>
                      <a:pt x="1568" y="2718"/>
                      <a:pt x="4176" y="574"/>
                      <a:pt x="7306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33" name="Freeform: Shape 1232">
                <a:extLst>
                  <a:ext uri="{FF2B5EF4-FFF2-40B4-BE49-F238E27FC236}">
                    <a16:creationId xmlns:a16="http://schemas.microsoft.com/office/drawing/2014/main" id="{40D44F0D-73C1-49A8-AF8D-0C59F88EF631}"/>
                  </a:ext>
                </a:extLst>
              </p:cNvPr>
              <p:cNvSpPr/>
              <p:nvPr/>
            </p:nvSpPr>
            <p:spPr>
              <a:xfrm>
                <a:off x="3122992" y="1460903"/>
                <a:ext cx="81149" cy="9050"/>
              </a:xfrm>
              <a:custGeom>
                <a:avLst/>
                <a:gdLst>
                  <a:gd name="connsiteX0" fmla="*/ 0 w 81149"/>
                  <a:gd name="connsiteY0" fmla="*/ 3528 h 9050"/>
                  <a:gd name="connsiteX1" fmla="*/ 4449 w 81149"/>
                  <a:gd name="connsiteY1" fmla="*/ 6136 h 9050"/>
                  <a:gd name="connsiteX2" fmla="*/ 9511 w 81149"/>
                  <a:gd name="connsiteY2" fmla="*/ 7210 h 9050"/>
                  <a:gd name="connsiteX3" fmla="*/ 19942 w 81149"/>
                  <a:gd name="connsiteY3" fmla="*/ 7210 h 9050"/>
                  <a:gd name="connsiteX4" fmla="*/ 25158 w 81149"/>
                  <a:gd name="connsiteY4" fmla="*/ 6289 h 9050"/>
                  <a:gd name="connsiteX5" fmla="*/ 27919 w 81149"/>
                  <a:gd name="connsiteY5" fmla="*/ 6289 h 9050"/>
                  <a:gd name="connsiteX6" fmla="*/ 30680 w 81149"/>
                  <a:gd name="connsiteY6" fmla="*/ 6289 h 9050"/>
                  <a:gd name="connsiteX7" fmla="*/ 33595 w 81149"/>
                  <a:gd name="connsiteY7" fmla="*/ 6289 h 9050"/>
                  <a:gd name="connsiteX8" fmla="*/ 36049 w 81149"/>
                  <a:gd name="connsiteY8" fmla="*/ 7363 h 9050"/>
                  <a:gd name="connsiteX9" fmla="*/ 38504 w 81149"/>
                  <a:gd name="connsiteY9" fmla="*/ 7363 h 9050"/>
                  <a:gd name="connsiteX10" fmla="*/ 40498 w 81149"/>
                  <a:gd name="connsiteY10" fmla="*/ 7363 h 9050"/>
                  <a:gd name="connsiteX11" fmla="*/ 42952 w 81149"/>
                  <a:gd name="connsiteY11" fmla="*/ 6443 h 9050"/>
                  <a:gd name="connsiteX12" fmla="*/ 45713 w 81149"/>
                  <a:gd name="connsiteY12" fmla="*/ 5522 h 9050"/>
                  <a:gd name="connsiteX13" fmla="*/ 47554 w 81149"/>
                  <a:gd name="connsiteY13" fmla="*/ 5522 h 9050"/>
                  <a:gd name="connsiteX14" fmla="*/ 48781 w 81149"/>
                  <a:gd name="connsiteY14" fmla="*/ 5522 h 9050"/>
                  <a:gd name="connsiteX15" fmla="*/ 51389 w 81149"/>
                  <a:gd name="connsiteY15" fmla="*/ 5522 h 9050"/>
                  <a:gd name="connsiteX16" fmla="*/ 61667 w 81149"/>
                  <a:gd name="connsiteY16" fmla="*/ 6596 h 9050"/>
                  <a:gd name="connsiteX17" fmla="*/ 64122 w 81149"/>
                  <a:gd name="connsiteY17" fmla="*/ 6596 h 9050"/>
                  <a:gd name="connsiteX18" fmla="*/ 66729 w 81149"/>
                  <a:gd name="connsiteY18" fmla="*/ 6596 h 9050"/>
                  <a:gd name="connsiteX19" fmla="*/ 71792 w 81149"/>
                  <a:gd name="connsiteY19" fmla="*/ 5062 h 9050"/>
                  <a:gd name="connsiteX20" fmla="*/ 81149 w 81149"/>
                  <a:gd name="connsiteY20" fmla="*/ 0 h 9050"/>
                  <a:gd name="connsiteX21" fmla="*/ 67190 w 81149"/>
                  <a:gd name="connsiteY21" fmla="*/ 7977 h 9050"/>
                  <a:gd name="connsiteX22" fmla="*/ 64582 w 81149"/>
                  <a:gd name="connsiteY22" fmla="*/ 7977 h 9050"/>
                  <a:gd name="connsiteX23" fmla="*/ 61821 w 81149"/>
                  <a:gd name="connsiteY23" fmla="*/ 7977 h 9050"/>
                  <a:gd name="connsiteX24" fmla="*/ 50929 w 81149"/>
                  <a:gd name="connsiteY24" fmla="*/ 7977 h 9050"/>
                  <a:gd name="connsiteX25" fmla="*/ 48321 w 81149"/>
                  <a:gd name="connsiteY25" fmla="*/ 7977 h 9050"/>
                  <a:gd name="connsiteX26" fmla="*/ 47094 w 81149"/>
                  <a:gd name="connsiteY26" fmla="*/ 7977 h 9050"/>
                  <a:gd name="connsiteX27" fmla="*/ 46020 w 81149"/>
                  <a:gd name="connsiteY27" fmla="*/ 7977 h 9050"/>
                  <a:gd name="connsiteX28" fmla="*/ 43719 w 81149"/>
                  <a:gd name="connsiteY28" fmla="*/ 7977 h 9050"/>
                  <a:gd name="connsiteX29" fmla="*/ 41265 w 81149"/>
                  <a:gd name="connsiteY29" fmla="*/ 9051 h 9050"/>
                  <a:gd name="connsiteX30" fmla="*/ 39731 w 81149"/>
                  <a:gd name="connsiteY30" fmla="*/ 9051 h 9050"/>
                  <a:gd name="connsiteX31" fmla="*/ 38043 w 81149"/>
                  <a:gd name="connsiteY31" fmla="*/ 9051 h 9050"/>
                  <a:gd name="connsiteX32" fmla="*/ 35282 w 81149"/>
                  <a:gd name="connsiteY32" fmla="*/ 8130 h 9050"/>
                  <a:gd name="connsiteX33" fmla="*/ 30527 w 81149"/>
                  <a:gd name="connsiteY33" fmla="*/ 6596 h 9050"/>
                  <a:gd name="connsiteX34" fmla="*/ 28226 w 81149"/>
                  <a:gd name="connsiteY34" fmla="*/ 6596 h 9050"/>
                  <a:gd name="connsiteX35" fmla="*/ 25618 w 81149"/>
                  <a:gd name="connsiteY35" fmla="*/ 6596 h 9050"/>
                  <a:gd name="connsiteX36" fmla="*/ 20249 w 81149"/>
                  <a:gd name="connsiteY36" fmla="*/ 6596 h 9050"/>
                  <a:gd name="connsiteX37" fmla="*/ 9511 w 81149"/>
                  <a:gd name="connsiteY37" fmla="*/ 6596 h 9050"/>
                  <a:gd name="connsiteX38" fmla="*/ 4142 w 81149"/>
                  <a:gd name="connsiteY38" fmla="*/ 5062 h 9050"/>
                  <a:gd name="connsiteX39" fmla="*/ 0 w 81149"/>
                  <a:gd name="connsiteY39" fmla="*/ 3528 h 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81149" h="9050">
                    <a:moveTo>
                      <a:pt x="0" y="3528"/>
                    </a:moveTo>
                    <a:cubicBezTo>
                      <a:pt x="1289" y="4685"/>
                      <a:pt x="2807" y="5572"/>
                      <a:pt x="4449" y="6136"/>
                    </a:cubicBezTo>
                    <a:cubicBezTo>
                      <a:pt x="6075" y="6713"/>
                      <a:pt x="7777" y="7073"/>
                      <a:pt x="9511" y="7210"/>
                    </a:cubicBezTo>
                    <a:cubicBezTo>
                      <a:pt x="12978" y="7596"/>
                      <a:pt x="16475" y="7596"/>
                      <a:pt x="19942" y="7210"/>
                    </a:cubicBezTo>
                    <a:lnTo>
                      <a:pt x="25158" y="6289"/>
                    </a:lnTo>
                    <a:lnTo>
                      <a:pt x="27919" y="6289"/>
                    </a:lnTo>
                    <a:lnTo>
                      <a:pt x="30680" y="6289"/>
                    </a:lnTo>
                    <a:cubicBezTo>
                      <a:pt x="31646" y="6197"/>
                      <a:pt x="32628" y="6197"/>
                      <a:pt x="33595" y="6289"/>
                    </a:cubicBezTo>
                    <a:lnTo>
                      <a:pt x="36049" y="7363"/>
                    </a:lnTo>
                    <a:lnTo>
                      <a:pt x="38504" y="7363"/>
                    </a:lnTo>
                    <a:cubicBezTo>
                      <a:pt x="39148" y="7575"/>
                      <a:pt x="39853" y="7575"/>
                      <a:pt x="40498" y="7363"/>
                    </a:cubicBezTo>
                    <a:lnTo>
                      <a:pt x="42952" y="6443"/>
                    </a:lnTo>
                    <a:cubicBezTo>
                      <a:pt x="43827" y="6023"/>
                      <a:pt x="44762" y="5713"/>
                      <a:pt x="45713" y="5522"/>
                    </a:cubicBezTo>
                    <a:lnTo>
                      <a:pt x="47554" y="5522"/>
                    </a:lnTo>
                    <a:lnTo>
                      <a:pt x="48781" y="5522"/>
                    </a:lnTo>
                    <a:lnTo>
                      <a:pt x="51389" y="5522"/>
                    </a:lnTo>
                    <a:cubicBezTo>
                      <a:pt x="54749" y="6343"/>
                      <a:pt x="58216" y="6704"/>
                      <a:pt x="61667" y="6596"/>
                    </a:cubicBezTo>
                    <a:lnTo>
                      <a:pt x="64122" y="6596"/>
                    </a:lnTo>
                    <a:lnTo>
                      <a:pt x="66729" y="6596"/>
                    </a:lnTo>
                    <a:lnTo>
                      <a:pt x="71792" y="5062"/>
                    </a:lnTo>
                    <a:cubicBezTo>
                      <a:pt x="75090" y="3743"/>
                      <a:pt x="78234" y="2043"/>
                      <a:pt x="81149" y="0"/>
                    </a:cubicBezTo>
                    <a:cubicBezTo>
                      <a:pt x="77130" y="3639"/>
                      <a:pt x="72359" y="6360"/>
                      <a:pt x="67190" y="7977"/>
                    </a:cubicBezTo>
                    <a:lnTo>
                      <a:pt x="64582" y="7977"/>
                    </a:lnTo>
                    <a:cubicBezTo>
                      <a:pt x="63661" y="8123"/>
                      <a:pt x="62741" y="8123"/>
                      <a:pt x="61821" y="7977"/>
                    </a:cubicBezTo>
                    <a:cubicBezTo>
                      <a:pt x="58216" y="8515"/>
                      <a:pt x="54534" y="8515"/>
                      <a:pt x="50929" y="7977"/>
                    </a:cubicBezTo>
                    <a:lnTo>
                      <a:pt x="48321" y="7977"/>
                    </a:lnTo>
                    <a:lnTo>
                      <a:pt x="47094" y="7977"/>
                    </a:lnTo>
                    <a:cubicBezTo>
                      <a:pt x="47094" y="7977"/>
                      <a:pt x="46327" y="7977"/>
                      <a:pt x="46020" y="7977"/>
                    </a:cubicBezTo>
                    <a:cubicBezTo>
                      <a:pt x="45253" y="7874"/>
                      <a:pt x="44486" y="7874"/>
                      <a:pt x="43719" y="7977"/>
                    </a:cubicBezTo>
                    <a:lnTo>
                      <a:pt x="41265" y="9051"/>
                    </a:lnTo>
                    <a:lnTo>
                      <a:pt x="39731" y="9051"/>
                    </a:lnTo>
                    <a:lnTo>
                      <a:pt x="38043" y="9051"/>
                    </a:lnTo>
                    <a:cubicBezTo>
                      <a:pt x="37077" y="8883"/>
                      <a:pt x="36157" y="8572"/>
                      <a:pt x="35282" y="8130"/>
                    </a:cubicBezTo>
                    <a:cubicBezTo>
                      <a:pt x="33763" y="7434"/>
                      <a:pt x="32168" y="6920"/>
                      <a:pt x="30527" y="6596"/>
                    </a:cubicBezTo>
                    <a:lnTo>
                      <a:pt x="28226" y="6596"/>
                    </a:lnTo>
                    <a:lnTo>
                      <a:pt x="25618" y="6596"/>
                    </a:lnTo>
                    <a:lnTo>
                      <a:pt x="20249" y="6596"/>
                    </a:lnTo>
                    <a:cubicBezTo>
                      <a:pt x="16690" y="7056"/>
                      <a:pt x="13070" y="7056"/>
                      <a:pt x="9511" y="6596"/>
                    </a:cubicBezTo>
                    <a:cubicBezTo>
                      <a:pt x="7655" y="6392"/>
                      <a:pt x="5829" y="5874"/>
                      <a:pt x="4142" y="5062"/>
                    </a:cubicBezTo>
                    <a:cubicBezTo>
                      <a:pt x="2684" y="4809"/>
                      <a:pt x="1273" y="4289"/>
                      <a:pt x="0" y="3528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34" name="Freeform: Shape 1233">
                <a:extLst>
                  <a:ext uri="{FF2B5EF4-FFF2-40B4-BE49-F238E27FC236}">
                    <a16:creationId xmlns:a16="http://schemas.microsoft.com/office/drawing/2014/main" id="{74C691B2-4576-4E8D-9FCA-B2F2B227004F}"/>
                  </a:ext>
                </a:extLst>
              </p:cNvPr>
              <p:cNvSpPr/>
              <p:nvPr/>
            </p:nvSpPr>
            <p:spPr>
              <a:xfrm>
                <a:off x="3156433" y="1457375"/>
                <a:ext cx="5683" cy="3221"/>
              </a:xfrm>
              <a:custGeom>
                <a:avLst/>
                <a:gdLst>
                  <a:gd name="connsiteX0" fmla="*/ 0 w 5683"/>
                  <a:gd name="connsiteY0" fmla="*/ 2915 h 3221"/>
                  <a:gd name="connsiteX1" fmla="*/ 1841 w 5683"/>
                  <a:gd name="connsiteY1" fmla="*/ 1381 h 3221"/>
                  <a:gd name="connsiteX2" fmla="*/ 4142 w 5683"/>
                  <a:gd name="connsiteY2" fmla="*/ 0 h 3221"/>
                  <a:gd name="connsiteX3" fmla="*/ 5522 w 5683"/>
                  <a:gd name="connsiteY3" fmla="*/ 0 h 3221"/>
                  <a:gd name="connsiteX4" fmla="*/ 5522 w 5683"/>
                  <a:gd name="connsiteY4" fmla="*/ 0 h 3221"/>
                  <a:gd name="connsiteX5" fmla="*/ 5522 w 5683"/>
                  <a:gd name="connsiteY5" fmla="*/ 1381 h 3221"/>
                  <a:gd name="connsiteX6" fmla="*/ 3835 w 5683"/>
                  <a:gd name="connsiteY6" fmla="*/ 3221 h 3221"/>
                  <a:gd name="connsiteX7" fmla="*/ 4909 w 5683"/>
                  <a:gd name="connsiteY7" fmla="*/ 1227 h 3221"/>
                  <a:gd name="connsiteX8" fmla="*/ 4909 w 5683"/>
                  <a:gd name="connsiteY8" fmla="*/ 1227 h 3221"/>
                  <a:gd name="connsiteX9" fmla="*/ 4909 w 5683"/>
                  <a:gd name="connsiteY9" fmla="*/ 1227 h 3221"/>
                  <a:gd name="connsiteX10" fmla="*/ 2608 w 5683"/>
                  <a:gd name="connsiteY10" fmla="*/ 2301 h 3221"/>
                  <a:gd name="connsiteX11" fmla="*/ 0 w 5683"/>
                  <a:gd name="connsiteY11" fmla="*/ 2915 h 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83" h="3221">
                    <a:moveTo>
                      <a:pt x="0" y="2915"/>
                    </a:moveTo>
                    <a:lnTo>
                      <a:pt x="1841" y="1381"/>
                    </a:lnTo>
                    <a:lnTo>
                      <a:pt x="4142" y="0"/>
                    </a:lnTo>
                    <a:lnTo>
                      <a:pt x="5522" y="0"/>
                    </a:lnTo>
                    <a:lnTo>
                      <a:pt x="5522" y="0"/>
                    </a:lnTo>
                    <a:cubicBezTo>
                      <a:pt x="5737" y="434"/>
                      <a:pt x="5737" y="947"/>
                      <a:pt x="5522" y="1381"/>
                    </a:cubicBezTo>
                    <a:cubicBezTo>
                      <a:pt x="5308" y="2241"/>
                      <a:pt x="4679" y="2935"/>
                      <a:pt x="3835" y="3221"/>
                    </a:cubicBezTo>
                    <a:cubicBezTo>
                      <a:pt x="4418" y="2709"/>
                      <a:pt x="4802" y="2000"/>
                      <a:pt x="4909" y="1227"/>
                    </a:cubicBezTo>
                    <a:cubicBezTo>
                      <a:pt x="4909" y="1227"/>
                      <a:pt x="4909" y="1227"/>
                      <a:pt x="4909" y="1227"/>
                    </a:cubicBezTo>
                    <a:lnTo>
                      <a:pt x="4909" y="1227"/>
                    </a:lnTo>
                    <a:cubicBezTo>
                      <a:pt x="4096" y="1457"/>
                      <a:pt x="3314" y="1821"/>
                      <a:pt x="2608" y="2301"/>
                    </a:cubicBezTo>
                    <a:cubicBezTo>
                      <a:pt x="1795" y="2711"/>
                      <a:pt x="905" y="2921"/>
                      <a:pt x="0" y="291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35" name="Freeform: Shape 1234">
                <a:extLst>
                  <a:ext uri="{FF2B5EF4-FFF2-40B4-BE49-F238E27FC236}">
                    <a16:creationId xmlns:a16="http://schemas.microsoft.com/office/drawing/2014/main" id="{76F00A5F-9D1A-4326-AAD7-EC13B287F1AB}"/>
                  </a:ext>
                </a:extLst>
              </p:cNvPr>
              <p:cNvSpPr/>
              <p:nvPr/>
            </p:nvSpPr>
            <p:spPr>
              <a:xfrm>
                <a:off x="3195857" y="1460846"/>
                <a:ext cx="8743" cy="6346"/>
              </a:xfrm>
              <a:custGeom>
                <a:avLst/>
                <a:gdLst>
                  <a:gd name="connsiteX0" fmla="*/ 0 w 8743"/>
                  <a:gd name="connsiteY0" fmla="*/ 57 h 6346"/>
                  <a:gd name="connsiteX1" fmla="*/ 4449 w 8743"/>
                  <a:gd name="connsiteY1" fmla="*/ 57 h 6346"/>
                  <a:gd name="connsiteX2" fmla="*/ 8744 w 8743"/>
                  <a:gd name="connsiteY2" fmla="*/ 57 h 6346"/>
                  <a:gd name="connsiteX3" fmla="*/ 8744 w 8743"/>
                  <a:gd name="connsiteY3" fmla="*/ 57 h 6346"/>
                  <a:gd name="connsiteX4" fmla="*/ 8744 w 8743"/>
                  <a:gd name="connsiteY4" fmla="*/ 57 h 6346"/>
                  <a:gd name="connsiteX5" fmla="*/ 8744 w 8743"/>
                  <a:gd name="connsiteY5" fmla="*/ 57 h 6346"/>
                  <a:gd name="connsiteX6" fmla="*/ 7823 w 8743"/>
                  <a:gd name="connsiteY6" fmla="*/ 2359 h 6346"/>
                  <a:gd name="connsiteX7" fmla="*/ 6289 w 8743"/>
                  <a:gd name="connsiteY7" fmla="*/ 3586 h 6346"/>
                  <a:gd name="connsiteX8" fmla="*/ 4755 w 8743"/>
                  <a:gd name="connsiteY8" fmla="*/ 4660 h 6346"/>
                  <a:gd name="connsiteX9" fmla="*/ 4755 w 8743"/>
                  <a:gd name="connsiteY9" fmla="*/ 6347 h 6346"/>
                  <a:gd name="connsiteX10" fmla="*/ 4755 w 8743"/>
                  <a:gd name="connsiteY10" fmla="*/ 4506 h 6346"/>
                  <a:gd name="connsiteX11" fmla="*/ 6136 w 8743"/>
                  <a:gd name="connsiteY11" fmla="*/ 3126 h 6346"/>
                  <a:gd name="connsiteX12" fmla="*/ 8590 w 8743"/>
                  <a:gd name="connsiteY12" fmla="*/ 364 h 6346"/>
                  <a:gd name="connsiteX13" fmla="*/ 8590 w 8743"/>
                  <a:gd name="connsiteY13" fmla="*/ 364 h 6346"/>
                  <a:gd name="connsiteX14" fmla="*/ 1994 w 8743"/>
                  <a:gd name="connsiteY14" fmla="*/ 364 h 6346"/>
                  <a:gd name="connsiteX15" fmla="*/ 0 w 8743"/>
                  <a:gd name="connsiteY15" fmla="*/ 57 h 6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43" h="6346">
                    <a:moveTo>
                      <a:pt x="0" y="57"/>
                    </a:moveTo>
                    <a:lnTo>
                      <a:pt x="4449" y="57"/>
                    </a:lnTo>
                    <a:cubicBezTo>
                      <a:pt x="5875" y="-19"/>
                      <a:pt x="7317" y="-19"/>
                      <a:pt x="8744" y="57"/>
                    </a:cubicBezTo>
                    <a:lnTo>
                      <a:pt x="8744" y="57"/>
                    </a:lnTo>
                    <a:cubicBezTo>
                      <a:pt x="8744" y="57"/>
                      <a:pt x="8744" y="57"/>
                      <a:pt x="8744" y="57"/>
                    </a:cubicBezTo>
                    <a:lnTo>
                      <a:pt x="8744" y="57"/>
                    </a:lnTo>
                    <a:cubicBezTo>
                      <a:pt x="8682" y="903"/>
                      <a:pt x="8360" y="1708"/>
                      <a:pt x="7823" y="2359"/>
                    </a:cubicBezTo>
                    <a:lnTo>
                      <a:pt x="6289" y="3586"/>
                    </a:lnTo>
                    <a:lnTo>
                      <a:pt x="4755" y="4660"/>
                    </a:lnTo>
                    <a:cubicBezTo>
                      <a:pt x="4449" y="5181"/>
                      <a:pt x="4449" y="5825"/>
                      <a:pt x="4755" y="6347"/>
                    </a:cubicBezTo>
                    <a:cubicBezTo>
                      <a:pt x="4449" y="5770"/>
                      <a:pt x="4449" y="5083"/>
                      <a:pt x="4755" y="4506"/>
                    </a:cubicBezTo>
                    <a:cubicBezTo>
                      <a:pt x="5169" y="4008"/>
                      <a:pt x="5645" y="3546"/>
                      <a:pt x="6136" y="3126"/>
                    </a:cubicBezTo>
                    <a:cubicBezTo>
                      <a:pt x="7179" y="2440"/>
                      <a:pt x="8038" y="1486"/>
                      <a:pt x="8590" y="364"/>
                    </a:cubicBezTo>
                    <a:lnTo>
                      <a:pt x="8590" y="364"/>
                    </a:lnTo>
                    <a:lnTo>
                      <a:pt x="1994" y="364"/>
                    </a:lnTo>
                    <a:cubicBezTo>
                      <a:pt x="1319" y="338"/>
                      <a:pt x="644" y="235"/>
                      <a:pt x="0" y="57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36" name="Freeform: Shape 1235">
                <a:extLst>
                  <a:ext uri="{FF2B5EF4-FFF2-40B4-BE49-F238E27FC236}">
                    <a16:creationId xmlns:a16="http://schemas.microsoft.com/office/drawing/2014/main" id="{C7E94450-EC21-440B-8746-120C11D91643}"/>
                  </a:ext>
                </a:extLst>
              </p:cNvPr>
              <p:cNvSpPr/>
              <p:nvPr/>
            </p:nvSpPr>
            <p:spPr>
              <a:xfrm>
                <a:off x="3122666" y="1464738"/>
                <a:ext cx="4314" cy="5675"/>
              </a:xfrm>
              <a:custGeom>
                <a:avLst/>
                <a:gdLst>
                  <a:gd name="connsiteX0" fmla="*/ 4314 w 4314"/>
                  <a:gd name="connsiteY0" fmla="*/ 460 h 5675"/>
                  <a:gd name="connsiteX1" fmla="*/ 3241 w 4314"/>
                  <a:gd name="connsiteY1" fmla="*/ 460 h 5675"/>
                  <a:gd name="connsiteX2" fmla="*/ 173 w 4314"/>
                  <a:gd name="connsiteY2" fmla="*/ 460 h 5675"/>
                  <a:gd name="connsiteX3" fmla="*/ 173 w 4314"/>
                  <a:gd name="connsiteY3" fmla="*/ 1534 h 5675"/>
                  <a:gd name="connsiteX4" fmla="*/ 173 w 4314"/>
                  <a:gd name="connsiteY4" fmla="*/ 2761 h 5675"/>
                  <a:gd name="connsiteX5" fmla="*/ 173 w 4314"/>
                  <a:gd name="connsiteY5" fmla="*/ 5676 h 5675"/>
                  <a:gd name="connsiteX6" fmla="*/ 173 w 4314"/>
                  <a:gd name="connsiteY6" fmla="*/ 2915 h 5675"/>
                  <a:gd name="connsiteX7" fmla="*/ 173 w 4314"/>
                  <a:gd name="connsiteY7" fmla="*/ 1534 h 5675"/>
                  <a:gd name="connsiteX8" fmla="*/ 173 w 4314"/>
                  <a:gd name="connsiteY8" fmla="*/ 0 h 5675"/>
                  <a:gd name="connsiteX9" fmla="*/ 2780 w 4314"/>
                  <a:gd name="connsiteY9" fmla="*/ 0 h 5675"/>
                  <a:gd name="connsiteX10" fmla="*/ 4008 w 4314"/>
                  <a:gd name="connsiteY10" fmla="*/ 0 h 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4" h="5675">
                    <a:moveTo>
                      <a:pt x="4314" y="460"/>
                    </a:moveTo>
                    <a:lnTo>
                      <a:pt x="3241" y="460"/>
                    </a:lnTo>
                    <a:lnTo>
                      <a:pt x="173" y="460"/>
                    </a:lnTo>
                    <a:cubicBezTo>
                      <a:pt x="173" y="460"/>
                      <a:pt x="173" y="460"/>
                      <a:pt x="173" y="1534"/>
                    </a:cubicBezTo>
                    <a:cubicBezTo>
                      <a:pt x="249" y="1939"/>
                      <a:pt x="249" y="2356"/>
                      <a:pt x="173" y="2761"/>
                    </a:cubicBezTo>
                    <a:cubicBezTo>
                      <a:pt x="326" y="3726"/>
                      <a:pt x="326" y="4711"/>
                      <a:pt x="173" y="5676"/>
                    </a:cubicBezTo>
                    <a:cubicBezTo>
                      <a:pt x="249" y="4757"/>
                      <a:pt x="249" y="3834"/>
                      <a:pt x="173" y="2915"/>
                    </a:cubicBezTo>
                    <a:cubicBezTo>
                      <a:pt x="173" y="2915"/>
                      <a:pt x="173" y="1994"/>
                      <a:pt x="173" y="1534"/>
                    </a:cubicBezTo>
                    <a:cubicBezTo>
                      <a:pt x="-58" y="1048"/>
                      <a:pt x="-58" y="486"/>
                      <a:pt x="173" y="0"/>
                    </a:cubicBezTo>
                    <a:lnTo>
                      <a:pt x="2780" y="0"/>
                    </a:lnTo>
                    <a:lnTo>
                      <a:pt x="4008" y="0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37" name="Freeform: Shape 1236">
                <a:extLst>
                  <a:ext uri="{FF2B5EF4-FFF2-40B4-BE49-F238E27FC236}">
                    <a16:creationId xmlns:a16="http://schemas.microsoft.com/office/drawing/2014/main" id="{CF87B0F3-E122-42DA-9FF2-78E5F4B4D7D2}"/>
                  </a:ext>
                </a:extLst>
              </p:cNvPr>
              <p:cNvSpPr/>
              <p:nvPr/>
            </p:nvSpPr>
            <p:spPr>
              <a:xfrm>
                <a:off x="3189875" y="1335417"/>
                <a:ext cx="55224" cy="27967"/>
              </a:xfrm>
              <a:custGeom>
                <a:avLst/>
                <a:gdLst>
                  <a:gd name="connsiteX0" fmla="*/ 0 w 55224"/>
                  <a:gd name="connsiteY0" fmla="*/ 15344 h 27967"/>
                  <a:gd name="connsiteX1" fmla="*/ 28379 w 55224"/>
                  <a:gd name="connsiteY1" fmla="*/ 4 h 27967"/>
                  <a:gd name="connsiteX2" fmla="*/ 55224 w 55224"/>
                  <a:gd name="connsiteY2" fmla="*/ 10742 h 27967"/>
                  <a:gd name="connsiteX3" fmla="*/ 30066 w 55224"/>
                  <a:gd name="connsiteY3" fmla="*/ 27923 h 27967"/>
                  <a:gd name="connsiteX4" fmla="*/ 0 w 55224"/>
                  <a:gd name="connsiteY4" fmla="*/ 15344 h 2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24" h="27967">
                    <a:moveTo>
                      <a:pt x="0" y="15344"/>
                    </a:moveTo>
                    <a:cubicBezTo>
                      <a:pt x="6136" y="5637"/>
                      <a:pt x="16889" y="-174"/>
                      <a:pt x="28379" y="4"/>
                    </a:cubicBezTo>
                    <a:cubicBezTo>
                      <a:pt x="38243" y="659"/>
                      <a:pt x="47631" y="4419"/>
                      <a:pt x="55224" y="10742"/>
                    </a:cubicBezTo>
                    <a:cubicBezTo>
                      <a:pt x="49993" y="20093"/>
                      <a:pt x="40682" y="26452"/>
                      <a:pt x="30066" y="27923"/>
                    </a:cubicBezTo>
                    <a:cubicBezTo>
                      <a:pt x="18653" y="28475"/>
                      <a:pt x="7608" y="23853"/>
                      <a:pt x="0" y="153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38" name="Freeform: Shape 1237">
                <a:extLst>
                  <a:ext uri="{FF2B5EF4-FFF2-40B4-BE49-F238E27FC236}">
                    <a16:creationId xmlns:a16="http://schemas.microsoft.com/office/drawing/2014/main" id="{596FB848-CF51-40E0-9A56-9EF034FEEF13}"/>
                  </a:ext>
                </a:extLst>
              </p:cNvPr>
              <p:cNvSpPr/>
              <p:nvPr/>
            </p:nvSpPr>
            <p:spPr>
              <a:xfrm>
                <a:off x="3202373" y="1336098"/>
                <a:ext cx="27310" cy="27307"/>
              </a:xfrm>
              <a:custGeom>
                <a:avLst/>
                <a:gdLst>
                  <a:gd name="connsiteX0" fmla="*/ 27233 w 27310"/>
                  <a:gd name="connsiteY0" fmla="*/ 12209 h 27307"/>
                  <a:gd name="connsiteX1" fmla="*/ 15099 w 27310"/>
                  <a:gd name="connsiteY1" fmla="*/ 27230 h 27307"/>
                  <a:gd name="connsiteX2" fmla="*/ 81 w 27310"/>
                  <a:gd name="connsiteY2" fmla="*/ 15099 h 27307"/>
                  <a:gd name="connsiteX3" fmla="*/ 81 w 27310"/>
                  <a:gd name="connsiteY3" fmla="*/ 12209 h 27307"/>
                  <a:gd name="connsiteX4" fmla="*/ 15099 w 27310"/>
                  <a:gd name="connsiteY4" fmla="*/ 78 h 27307"/>
                  <a:gd name="connsiteX5" fmla="*/ 27233 w 27310"/>
                  <a:gd name="connsiteY5" fmla="*/ 12209 h 27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10" h="27307">
                    <a:moveTo>
                      <a:pt x="27233" y="12209"/>
                    </a:moveTo>
                    <a:cubicBezTo>
                      <a:pt x="28030" y="19707"/>
                      <a:pt x="22600" y="26432"/>
                      <a:pt x="15099" y="27230"/>
                    </a:cubicBezTo>
                    <a:cubicBezTo>
                      <a:pt x="7597" y="28027"/>
                      <a:pt x="878" y="22597"/>
                      <a:pt x="81" y="15099"/>
                    </a:cubicBezTo>
                    <a:cubicBezTo>
                      <a:pt x="-27" y="14138"/>
                      <a:pt x="-27" y="13169"/>
                      <a:pt x="81" y="12209"/>
                    </a:cubicBezTo>
                    <a:cubicBezTo>
                      <a:pt x="878" y="4710"/>
                      <a:pt x="7597" y="-720"/>
                      <a:pt x="15099" y="78"/>
                    </a:cubicBezTo>
                    <a:cubicBezTo>
                      <a:pt x="21495" y="759"/>
                      <a:pt x="26558" y="5812"/>
                      <a:pt x="27233" y="12209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39" name="Freeform: Shape 1238">
                <a:extLst>
                  <a:ext uri="{FF2B5EF4-FFF2-40B4-BE49-F238E27FC236}">
                    <a16:creationId xmlns:a16="http://schemas.microsoft.com/office/drawing/2014/main" id="{C85D609C-D0FF-4832-A1AD-76DFDBEE6527}"/>
                  </a:ext>
                </a:extLst>
              </p:cNvPr>
              <p:cNvSpPr/>
              <p:nvPr/>
            </p:nvSpPr>
            <p:spPr>
              <a:xfrm>
                <a:off x="3208283" y="1340637"/>
                <a:ext cx="15340" cy="15340"/>
              </a:xfrm>
              <a:custGeom>
                <a:avLst/>
                <a:gdLst>
                  <a:gd name="connsiteX0" fmla="*/ 15340 w 15340"/>
                  <a:gd name="connsiteY0" fmla="*/ 7670 h 15340"/>
                  <a:gd name="connsiteX1" fmla="*/ 7670 w 15340"/>
                  <a:gd name="connsiteY1" fmla="*/ 15340 h 15340"/>
                  <a:gd name="connsiteX2" fmla="*/ 0 w 15340"/>
                  <a:gd name="connsiteY2" fmla="*/ 7670 h 15340"/>
                  <a:gd name="connsiteX3" fmla="*/ 7670 w 15340"/>
                  <a:gd name="connsiteY3" fmla="*/ 0 h 15340"/>
                  <a:gd name="connsiteX4" fmla="*/ 15340 w 15340"/>
                  <a:gd name="connsiteY4" fmla="*/ 7670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40" h="15340">
                    <a:moveTo>
                      <a:pt x="15340" y="7670"/>
                    </a:moveTo>
                    <a:cubicBezTo>
                      <a:pt x="15340" y="11905"/>
                      <a:pt x="11904" y="15340"/>
                      <a:pt x="7670" y="15340"/>
                    </a:cubicBezTo>
                    <a:cubicBezTo>
                      <a:pt x="3436" y="15340"/>
                      <a:pt x="0" y="11905"/>
                      <a:pt x="0" y="7670"/>
                    </a:cubicBezTo>
                    <a:cubicBezTo>
                      <a:pt x="0" y="3435"/>
                      <a:pt x="3436" y="0"/>
                      <a:pt x="7670" y="0"/>
                    </a:cubicBezTo>
                    <a:cubicBezTo>
                      <a:pt x="11904" y="0"/>
                      <a:pt x="15340" y="3435"/>
                      <a:pt x="15340" y="7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40" name="Freeform: Shape 1239">
                <a:extLst>
                  <a:ext uri="{FF2B5EF4-FFF2-40B4-BE49-F238E27FC236}">
                    <a16:creationId xmlns:a16="http://schemas.microsoft.com/office/drawing/2014/main" id="{3C9A7382-C1B6-445A-987E-4D57E04BCD84}"/>
                  </a:ext>
                </a:extLst>
              </p:cNvPr>
              <p:cNvSpPr/>
              <p:nvPr/>
            </p:nvSpPr>
            <p:spPr>
              <a:xfrm>
                <a:off x="3207895" y="1340998"/>
                <a:ext cx="8903" cy="8898"/>
              </a:xfrm>
              <a:custGeom>
                <a:avLst/>
                <a:gdLst>
                  <a:gd name="connsiteX0" fmla="*/ 8825 w 8903"/>
                  <a:gd name="connsiteY0" fmla="*/ 3627 h 8898"/>
                  <a:gd name="connsiteX1" fmla="*/ 5281 w 8903"/>
                  <a:gd name="connsiteY1" fmla="*/ 8821 h 8898"/>
                  <a:gd name="connsiteX2" fmla="*/ 81 w 8903"/>
                  <a:gd name="connsiteY2" fmla="*/ 5272 h 8898"/>
                  <a:gd name="connsiteX3" fmla="*/ 81 w 8903"/>
                  <a:gd name="connsiteY3" fmla="*/ 3627 h 8898"/>
                  <a:gd name="connsiteX4" fmla="*/ 5281 w 8903"/>
                  <a:gd name="connsiteY4" fmla="*/ 77 h 8898"/>
                  <a:gd name="connsiteX5" fmla="*/ 8825 w 8903"/>
                  <a:gd name="connsiteY5" fmla="*/ 3627 h 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3" h="8898">
                    <a:moveTo>
                      <a:pt x="8825" y="3627"/>
                    </a:moveTo>
                    <a:cubicBezTo>
                      <a:pt x="9285" y="6042"/>
                      <a:pt x="7689" y="8367"/>
                      <a:pt x="5281" y="8821"/>
                    </a:cubicBezTo>
                    <a:cubicBezTo>
                      <a:pt x="2857" y="9275"/>
                      <a:pt x="541" y="7686"/>
                      <a:pt x="81" y="5272"/>
                    </a:cubicBezTo>
                    <a:cubicBezTo>
                      <a:pt x="-27" y="4729"/>
                      <a:pt x="-27" y="4170"/>
                      <a:pt x="81" y="3627"/>
                    </a:cubicBezTo>
                    <a:cubicBezTo>
                      <a:pt x="541" y="1213"/>
                      <a:pt x="2857" y="-377"/>
                      <a:pt x="5281" y="77"/>
                    </a:cubicBezTo>
                    <a:cubicBezTo>
                      <a:pt x="7076" y="416"/>
                      <a:pt x="8487" y="1826"/>
                      <a:pt x="8825" y="3627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E3B147BD-18AC-4128-8D4D-69D403AC3D95}"/>
                  </a:ext>
                </a:extLst>
              </p:cNvPr>
              <p:cNvSpPr/>
              <p:nvPr/>
            </p:nvSpPr>
            <p:spPr>
              <a:xfrm>
                <a:off x="3189875" y="1332904"/>
                <a:ext cx="55531" cy="17857"/>
              </a:xfrm>
              <a:custGeom>
                <a:avLst/>
                <a:gdLst>
                  <a:gd name="connsiteX0" fmla="*/ 0 w 55531"/>
                  <a:gd name="connsiteY0" fmla="*/ 17857 h 17857"/>
                  <a:gd name="connsiteX1" fmla="*/ 10278 w 55531"/>
                  <a:gd name="connsiteY1" fmla="*/ 5278 h 17857"/>
                  <a:gd name="connsiteX2" fmla="*/ 25618 w 55531"/>
                  <a:gd name="connsiteY2" fmla="*/ 63 h 17857"/>
                  <a:gd name="connsiteX3" fmla="*/ 42032 w 55531"/>
                  <a:gd name="connsiteY3" fmla="*/ 3284 h 17857"/>
                  <a:gd name="connsiteX4" fmla="*/ 55531 w 55531"/>
                  <a:gd name="connsiteY4" fmla="*/ 12488 h 17857"/>
                  <a:gd name="connsiteX5" fmla="*/ 55531 w 55531"/>
                  <a:gd name="connsiteY5" fmla="*/ 12488 h 17857"/>
                  <a:gd name="connsiteX6" fmla="*/ 55531 w 55531"/>
                  <a:gd name="connsiteY6" fmla="*/ 12488 h 17857"/>
                  <a:gd name="connsiteX7" fmla="*/ 52156 w 55531"/>
                  <a:gd name="connsiteY7" fmla="*/ 16477 h 17857"/>
                  <a:gd name="connsiteX8" fmla="*/ 54304 w 55531"/>
                  <a:gd name="connsiteY8" fmla="*/ 11874 h 17857"/>
                  <a:gd name="connsiteX9" fmla="*/ 54304 w 55531"/>
                  <a:gd name="connsiteY9" fmla="*/ 12642 h 17857"/>
                  <a:gd name="connsiteX10" fmla="*/ 40498 w 55531"/>
                  <a:gd name="connsiteY10" fmla="*/ 6199 h 17857"/>
                  <a:gd name="connsiteX11" fmla="*/ 25158 w 55531"/>
                  <a:gd name="connsiteY11" fmla="*/ 3744 h 17857"/>
                  <a:gd name="connsiteX12" fmla="*/ 10584 w 55531"/>
                  <a:gd name="connsiteY12" fmla="*/ 7426 h 17857"/>
                  <a:gd name="connsiteX13" fmla="*/ 0 w 55531"/>
                  <a:gd name="connsiteY13" fmla="*/ 17857 h 1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531" h="17857">
                    <a:moveTo>
                      <a:pt x="0" y="17857"/>
                    </a:moveTo>
                    <a:cubicBezTo>
                      <a:pt x="1779" y="12554"/>
                      <a:pt x="5430" y="8082"/>
                      <a:pt x="10278" y="5278"/>
                    </a:cubicBezTo>
                    <a:cubicBezTo>
                      <a:pt x="14956" y="2454"/>
                      <a:pt x="20187" y="675"/>
                      <a:pt x="25618" y="63"/>
                    </a:cubicBezTo>
                    <a:cubicBezTo>
                      <a:pt x="31279" y="-286"/>
                      <a:pt x="36924" y="823"/>
                      <a:pt x="42032" y="3284"/>
                    </a:cubicBezTo>
                    <a:cubicBezTo>
                      <a:pt x="47217" y="5200"/>
                      <a:pt x="51849" y="8360"/>
                      <a:pt x="55531" y="12488"/>
                    </a:cubicBezTo>
                    <a:lnTo>
                      <a:pt x="55531" y="12488"/>
                    </a:lnTo>
                    <a:lnTo>
                      <a:pt x="55531" y="12488"/>
                    </a:lnTo>
                    <a:cubicBezTo>
                      <a:pt x="54580" y="13952"/>
                      <a:pt x="53445" y="15292"/>
                      <a:pt x="52156" y="16477"/>
                    </a:cubicBezTo>
                    <a:cubicBezTo>
                      <a:pt x="52156" y="14942"/>
                      <a:pt x="53690" y="13409"/>
                      <a:pt x="54304" y="11874"/>
                    </a:cubicBezTo>
                    <a:lnTo>
                      <a:pt x="54304" y="12642"/>
                    </a:lnTo>
                    <a:cubicBezTo>
                      <a:pt x="50085" y="9764"/>
                      <a:pt x="45422" y="7588"/>
                      <a:pt x="40498" y="6199"/>
                    </a:cubicBezTo>
                    <a:cubicBezTo>
                      <a:pt x="35635" y="4246"/>
                      <a:pt x="30389" y="3407"/>
                      <a:pt x="25158" y="3744"/>
                    </a:cubicBezTo>
                    <a:cubicBezTo>
                      <a:pt x="20126" y="4132"/>
                      <a:pt x="15202" y="5378"/>
                      <a:pt x="10584" y="7426"/>
                    </a:cubicBezTo>
                    <a:cubicBezTo>
                      <a:pt x="6197" y="9912"/>
                      <a:pt x="2546" y="13511"/>
                      <a:pt x="0" y="178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42" name="Freeform: Shape 1241">
                <a:extLst>
                  <a:ext uri="{FF2B5EF4-FFF2-40B4-BE49-F238E27FC236}">
                    <a16:creationId xmlns:a16="http://schemas.microsoft.com/office/drawing/2014/main" id="{8853D88F-647D-40E1-B918-0939B10913C8}"/>
                  </a:ext>
                </a:extLst>
              </p:cNvPr>
              <p:cNvSpPr/>
              <p:nvPr/>
            </p:nvSpPr>
            <p:spPr>
              <a:xfrm>
                <a:off x="3080039" y="1335417"/>
                <a:ext cx="55224" cy="27967"/>
              </a:xfrm>
              <a:custGeom>
                <a:avLst/>
                <a:gdLst>
                  <a:gd name="connsiteX0" fmla="*/ 55224 w 55224"/>
                  <a:gd name="connsiteY0" fmla="*/ 15344 h 27967"/>
                  <a:gd name="connsiteX1" fmla="*/ 26845 w 55224"/>
                  <a:gd name="connsiteY1" fmla="*/ 4 h 27967"/>
                  <a:gd name="connsiteX2" fmla="*/ 0 w 55224"/>
                  <a:gd name="connsiteY2" fmla="*/ 10742 h 27967"/>
                  <a:gd name="connsiteX3" fmla="*/ 25158 w 55224"/>
                  <a:gd name="connsiteY3" fmla="*/ 27923 h 27967"/>
                  <a:gd name="connsiteX4" fmla="*/ 55224 w 55224"/>
                  <a:gd name="connsiteY4" fmla="*/ 15344 h 27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224" h="27967">
                    <a:moveTo>
                      <a:pt x="55224" y="15344"/>
                    </a:moveTo>
                    <a:cubicBezTo>
                      <a:pt x="49088" y="5637"/>
                      <a:pt x="38335" y="-174"/>
                      <a:pt x="26845" y="4"/>
                    </a:cubicBezTo>
                    <a:cubicBezTo>
                      <a:pt x="16981" y="659"/>
                      <a:pt x="7593" y="4419"/>
                      <a:pt x="0" y="10742"/>
                    </a:cubicBezTo>
                    <a:cubicBezTo>
                      <a:pt x="5231" y="20093"/>
                      <a:pt x="14542" y="26452"/>
                      <a:pt x="25158" y="27923"/>
                    </a:cubicBezTo>
                    <a:cubicBezTo>
                      <a:pt x="36571" y="28475"/>
                      <a:pt x="47616" y="23853"/>
                      <a:pt x="55224" y="153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2DD9CF7D-DE93-4C2A-8DCE-DCF1C2B25CCE}"/>
                  </a:ext>
                </a:extLst>
              </p:cNvPr>
              <p:cNvSpPr/>
              <p:nvPr/>
            </p:nvSpPr>
            <p:spPr>
              <a:xfrm>
                <a:off x="3096222" y="1336098"/>
                <a:ext cx="27310" cy="27307"/>
              </a:xfrm>
              <a:custGeom>
                <a:avLst/>
                <a:gdLst>
                  <a:gd name="connsiteX0" fmla="*/ 78 w 27310"/>
                  <a:gd name="connsiteY0" fmla="*/ 12209 h 27307"/>
                  <a:gd name="connsiteX1" fmla="*/ 12212 w 27310"/>
                  <a:gd name="connsiteY1" fmla="*/ 27230 h 27307"/>
                  <a:gd name="connsiteX2" fmla="*/ 27230 w 27310"/>
                  <a:gd name="connsiteY2" fmla="*/ 15099 h 27307"/>
                  <a:gd name="connsiteX3" fmla="*/ 27230 w 27310"/>
                  <a:gd name="connsiteY3" fmla="*/ 12209 h 27307"/>
                  <a:gd name="connsiteX4" fmla="*/ 12212 w 27310"/>
                  <a:gd name="connsiteY4" fmla="*/ 78 h 27307"/>
                  <a:gd name="connsiteX5" fmla="*/ 78 w 27310"/>
                  <a:gd name="connsiteY5" fmla="*/ 12209 h 27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10" h="27307">
                    <a:moveTo>
                      <a:pt x="78" y="12209"/>
                    </a:moveTo>
                    <a:cubicBezTo>
                      <a:pt x="-720" y="19707"/>
                      <a:pt x="4711" y="26432"/>
                      <a:pt x="12212" y="27230"/>
                    </a:cubicBezTo>
                    <a:cubicBezTo>
                      <a:pt x="19713" y="28027"/>
                      <a:pt x="26432" y="22597"/>
                      <a:pt x="27230" y="15099"/>
                    </a:cubicBezTo>
                    <a:cubicBezTo>
                      <a:pt x="27337" y="14138"/>
                      <a:pt x="27337" y="13169"/>
                      <a:pt x="27230" y="12209"/>
                    </a:cubicBezTo>
                    <a:cubicBezTo>
                      <a:pt x="26432" y="4710"/>
                      <a:pt x="19713" y="-720"/>
                      <a:pt x="12212" y="78"/>
                    </a:cubicBezTo>
                    <a:cubicBezTo>
                      <a:pt x="5815" y="759"/>
                      <a:pt x="753" y="5812"/>
                      <a:pt x="78" y="12209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44" name="Freeform: Shape 1243">
                <a:extLst>
                  <a:ext uri="{FF2B5EF4-FFF2-40B4-BE49-F238E27FC236}">
                    <a16:creationId xmlns:a16="http://schemas.microsoft.com/office/drawing/2014/main" id="{7F68F6F1-1302-4B3A-A301-F9953BF795BE}"/>
                  </a:ext>
                </a:extLst>
              </p:cNvPr>
              <p:cNvSpPr/>
              <p:nvPr/>
            </p:nvSpPr>
            <p:spPr>
              <a:xfrm>
                <a:off x="3101515" y="1340637"/>
                <a:ext cx="15340" cy="15340"/>
              </a:xfrm>
              <a:custGeom>
                <a:avLst/>
                <a:gdLst>
                  <a:gd name="connsiteX0" fmla="*/ 0 w 15340"/>
                  <a:gd name="connsiteY0" fmla="*/ 7670 h 15340"/>
                  <a:gd name="connsiteX1" fmla="*/ 7670 w 15340"/>
                  <a:gd name="connsiteY1" fmla="*/ 15340 h 15340"/>
                  <a:gd name="connsiteX2" fmla="*/ 15340 w 15340"/>
                  <a:gd name="connsiteY2" fmla="*/ 7670 h 15340"/>
                  <a:gd name="connsiteX3" fmla="*/ 7670 w 15340"/>
                  <a:gd name="connsiteY3" fmla="*/ 0 h 15340"/>
                  <a:gd name="connsiteX4" fmla="*/ 0 w 15340"/>
                  <a:gd name="connsiteY4" fmla="*/ 7670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40" h="15340">
                    <a:moveTo>
                      <a:pt x="0" y="7670"/>
                    </a:moveTo>
                    <a:cubicBezTo>
                      <a:pt x="0" y="11905"/>
                      <a:pt x="3436" y="15340"/>
                      <a:pt x="7670" y="15340"/>
                    </a:cubicBezTo>
                    <a:cubicBezTo>
                      <a:pt x="11904" y="15340"/>
                      <a:pt x="15340" y="11905"/>
                      <a:pt x="15340" y="7670"/>
                    </a:cubicBezTo>
                    <a:cubicBezTo>
                      <a:pt x="15264" y="3468"/>
                      <a:pt x="11873" y="81"/>
                      <a:pt x="7670" y="0"/>
                    </a:cubicBezTo>
                    <a:cubicBezTo>
                      <a:pt x="3436" y="0"/>
                      <a:pt x="0" y="3435"/>
                      <a:pt x="0" y="7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C283F6E6-CAD3-4E7F-ADF9-FE75F8BC8CEF}"/>
                  </a:ext>
                </a:extLst>
              </p:cNvPr>
              <p:cNvSpPr/>
              <p:nvPr/>
            </p:nvSpPr>
            <p:spPr>
              <a:xfrm>
                <a:off x="3108339" y="1340998"/>
                <a:ext cx="8903" cy="8898"/>
              </a:xfrm>
              <a:custGeom>
                <a:avLst/>
                <a:gdLst>
                  <a:gd name="connsiteX0" fmla="*/ 79 w 8903"/>
                  <a:gd name="connsiteY0" fmla="*/ 3627 h 8898"/>
                  <a:gd name="connsiteX1" fmla="*/ 3623 w 8903"/>
                  <a:gd name="connsiteY1" fmla="*/ 8821 h 8898"/>
                  <a:gd name="connsiteX2" fmla="*/ 8823 w 8903"/>
                  <a:gd name="connsiteY2" fmla="*/ 5272 h 8898"/>
                  <a:gd name="connsiteX3" fmla="*/ 8823 w 8903"/>
                  <a:gd name="connsiteY3" fmla="*/ 3627 h 8898"/>
                  <a:gd name="connsiteX4" fmla="*/ 3623 w 8903"/>
                  <a:gd name="connsiteY4" fmla="*/ 77 h 8898"/>
                  <a:gd name="connsiteX5" fmla="*/ 79 w 8903"/>
                  <a:gd name="connsiteY5" fmla="*/ 3627 h 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3" h="8898">
                    <a:moveTo>
                      <a:pt x="79" y="3627"/>
                    </a:moveTo>
                    <a:cubicBezTo>
                      <a:pt x="-381" y="6042"/>
                      <a:pt x="1214" y="8367"/>
                      <a:pt x="3623" y="8821"/>
                    </a:cubicBezTo>
                    <a:cubicBezTo>
                      <a:pt x="6047" y="9275"/>
                      <a:pt x="8363" y="7686"/>
                      <a:pt x="8823" y="5272"/>
                    </a:cubicBezTo>
                    <a:cubicBezTo>
                      <a:pt x="8931" y="4729"/>
                      <a:pt x="8931" y="4170"/>
                      <a:pt x="8823" y="3627"/>
                    </a:cubicBezTo>
                    <a:cubicBezTo>
                      <a:pt x="8363" y="1213"/>
                      <a:pt x="6047" y="-377"/>
                      <a:pt x="3623" y="77"/>
                    </a:cubicBezTo>
                    <a:cubicBezTo>
                      <a:pt x="1828" y="416"/>
                      <a:pt x="417" y="1826"/>
                      <a:pt x="79" y="3627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46" name="Freeform: Shape 1245">
                <a:extLst>
                  <a:ext uri="{FF2B5EF4-FFF2-40B4-BE49-F238E27FC236}">
                    <a16:creationId xmlns:a16="http://schemas.microsoft.com/office/drawing/2014/main" id="{79AF1219-68E5-4970-8080-4292D280B642}"/>
                  </a:ext>
                </a:extLst>
              </p:cNvPr>
              <p:cNvSpPr/>
              <p:nvPr/>
            </p:nvSpPr>
            <p:spPr>
              <a:xfrm>
                <a:off x="3079886" y="1332964"/>
                <a:ext cx="55377" cy="17797"/>
              </a:xfrm>
              <a:custGeom>
                <a:avLst/>
                <a:gdLst>
                  <a:gd name="connsiteX0" fmla="*/ 55378 w 55377"/>
                  <a:gd name="connsiteY0" fmla="*/ 17797 h 17797"/>
                  <a:gd name="connsiteX1" fmla="*/ 45254 w 55377"/>
                  <a:gd name="connsiteY1" fmla="*/ 5218 h 17797"/>
                  <a:gd name="connsiteX2" fmla="*/ 29913 w 55377"/>
                  <a:gd name="connsiteY2" fmla="*/ 3 h 17797"/>
                  <a:gd name="connsiteX3" fmla="*/ 0 w 55377"/>
                  <a:gd name="connsiteY3" fmla="*/ 12428 h 17797"/>
                  <a:gd name="connsiteX4" fmla="*/ 0 w 55377"/>
                  <a:gd name="connsiteY4" fmla="*/ 12428 h 17797"/>
                  <a:gd name="connsiteX5" fmla="*/ 0 w 55377"/>
                  <a:gd name="connsiteY5" fmla="*/ 12428 h 17797"/>
                  <a:gd name="connsiteX6" fmla="*/ 3375 w 55377"/>
                  <a:gd name="connsiteY6" fmla="*/ 16417 h 17797"/>
                  <a:gd name="connsiteX7" fmla="*/ 1227 w 55377"/>
                  <a:gd name="connsiteY7" fmla="*/ 11814 h 17797"/>
                  <a:gd name="connsiteX8" fmla="*/ 1227 w 55377"/>
                  <a:gd name="connsiteY8" fmla="*/ 12582 h 17797"/>
                  <a:gd name="connsiteX9" fmla="*/ 15033 w 55377"/>
                  <a:gd name="connsiteY9" fmla="*/ 6139 h 17797"/>
                  <a:gd name="connsiteX10" fmla="*/ 29607 w 55377"/>
                  <a:gd name="connsiteY10" fmla="*/ 3684 h 17797"/>
                  <a:gd name="connsiteX11" fmla="*/ 44947 w 55377"/>
                  <a:gd name="connsiteY11" fmla="*/ 7366 h 17797"/>
                  <a:gd name="connsiteX12" fmla="*/ 55378 w 55377"/>
                  <a:gd name="connsiteY12" fmla="*/ 17797 h 1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377" h="17797">
                    <a:moveTo>
                      <a:pt x="55378" y="17797"/>
                    </a:moveTo>
                    <a:cubicBezTo>
                      <a:pt x="53614" y="12532"/>
                      <a:pt x="50024" y="8071"/>
                      <a:pt x="45254" y="5218"/>
                    </a:cubicBezTo>
                    <a:cubicBezTo>
                      <a:pt x="40575" y="2411"/>
                      <a:pt x="35344" y="633"/>
                      <a:pt x="29913" y="3"/>
                    </a:cubicBezTo>
                    <a:cubicBezTo>
                      <a:pt x="18669" y="-123"/>
                      <a:pt x="7854" y="4367"/>
                      <a:pt x="0" y="12428"/>
                    </a:cubicBezTo>
                    <a:lnTo>
                      <a:pt x="0" y="12428"/>
                    </a:lnTo>
                    <a:lnTo>
                      <a:pt x="0" y="12428"/>
                    </a:lnTo>
                    <a:cubicBezTo>
                      <a:pt x="951" y="13892"/>
                      <a:pt x="2086" y="15232"/>
                      <a:pt x="3375" y="16417"/>
                    </a:cubicBezTo>
                    <a:cubicBezTo>
                      <a:pt x="2608" y="14882"/>
                      <a:pt x="1841" y="13349"/>
                      <a:pt x="1227" y="11814"/>
                    </a:cubicBezTo>
                    <a:lnTo>
                      <a:pt x="1227" y="12582"/>
                    </a:lnTo>
                    <a:cubicBezTo>
                      <a:pt x="5461" y="9733"/>
                      <a:pt x="10125" y="7559"/>
                      <a:pt x="15033" y="6139"/>
                    </a:cubicBezTo>
                    <a:cubicBezTo>
                      <a:pt x="19666" y="4296"/>
                      <a:pt x="24636" y="3460"/>
                      <a:pt x="29607" y="3684"/>
                    </a:cubicBezTo>
                    <a:cubicBezTo>
                      <a:pt x="34899" y="3965"/>
                      <a:pt x="40099" y="5212"/>
                      <a:pt x="44947" y="7366"/>
                    </a:cubicBezTo>
                    <a:cubicBezTo>
                      <a:pt x="49273" y="9874"/>
                      <a:pt x="52862" y="13470"/>
                      <a:pt x="55378" y="1779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828E9A6A-F0B3-480B-B7FE-F86671DFE2FE}"/>
                  </a:ext>
                </a:extLst>
              </p:cNvPr>
              <p:cNvSpPr/>
              <p:nvPr/>
            </p:nvSpPr>
            <p:spPr>
              <a:xfrm>
                <a:off x="3185336" y="1303053"/>
                <a:ext cx="72188" cy="20935"/>
              </a:xfrm>
              <a:custGeom>
                <a:avLst/>
                <a:gdLst>
                  <a:gd name="connsiteX0" fmla="*/ 704 w 72188"/>
                  <a:gd name="connsiteY0" fmla="*/ 16874 h 20935"/>
                  <a:gd name="connsiteX1" fmla="*/ 6840 w 72188"/>
                  <a:gd name="connsiteY1" fmla="*/ 6136 h 20935"/>
                  <a:gd name="connsiteX2" fmla="*/ 50405 w 72188"/>
                  <a:gd name="connsiteY2" fmla="*/ 0 h 20935"/>
                  <a:gd name="connsiteX3" fmla="*/ 72188 w 72188"/>
                  <a:gd name="connsiteY3" fmla="*/ 16874 h 20935"/>
                  <a:gd name="connsiteX4" fmla="*/ 52093 w 72188"/>
                  <a:gd name="connsiteY4" fmla="*/ 12272 h 20935"/>
                  <a:gd name="connsiteX5" fmla="*/ 10828 w 72188"/>
                  <a:gd name="connsiteY5" fmla="*/ 20096 h 20935"/>
                  <a:gd name="connsiteX6" fmla="*/ 704 w 72188"/>
                  <a:gd name="connsiteY6" fmla="*/ 16874 h 20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88" h="20935">
                    <a:moveTo>
                      <a:pt x="704" y="16874"/>
                    </a:moveTo>
                    <a:cubicBezTo>
                      <a:pt x="-1597" y="9971"/>
                      <a:pt x="2084" y="8437"/>
                      <a:pt x="6840" y="6136"/>
                    </a:cubicBezTo>
                    <a:cubicBezTo>
                      <a:pt x="21167" y="2901"/>
                      <a:pt x="35740" y="848"/>
                      <a:pt x="50405" y="0"/>
                    </a:cubicBezTo>
                    <a:cubicBezTo>
                      <a:pt x="59732" y="2287"/>
                      <a:pt x="67648" y="8419"/>
                      <a:pt x="72188" y="16874"/>
                    </a:cubicBezTo>
                    <a:cubicBezTo>
                      <a:pt x="66973" y="16874"/>
                      <a:pt x="59916" y="13039"/>
                      <a:pt x="52093" y="12272"/>
                    </a:cubicBezTo>
                    <a:cubicBezTo>
                      <a:pt x="38072" y="13162"/>
                      <a:pt x="24205" y="15790"/>
                      <a:pt x="10828" y="20096"/>
                    </a:cubicBezTo>
                    <a:cubicBezTo>
                      <a:pt x="7146" y="21999"/>
                      <a:pt x="2606" y="20557"/>
                      <a:pt x="704" y="16874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48" name="Freeform: Shape 1247">
                <a:extLst>
                  <a:ext uri="{FF2B5EF4-FFF2-40B4-BE49-F238E27FC236}">
                    <a16:creationId xmlns:a16="http://schemas.microsoft.com/office/drawing/2014/main" id="{31D94642-88E4-419A-B37F-6C1B7C2C70FB}"/>
                  </a:ext>
                </a:extLst>
              </p:cNvPr>
              <p:cNvSpPr/>
              <p:nvPr/>
            </p:nvSpPr>
            <p:spPr>
              <a:xfrm>
                <a:off x="3067614" y="1303053"/>
                <a:ext cx="72188" cy="20935"/>
              </a:xfrm>
              <a:custGeom>
                <a:avLst/>
                <a:gdLst>
                  <a:gd name="connsiteX0" fmla="*/ 71485 w 72188"/>
                  <a:gd name="connsiteY0" fmla="*/ 16874 h 20935"/>
                  <a:gd name="connsiteX1" fmla="*/ 65349 w 72188"/>
                  <a:gd name="connsiteY1" fmla="*/ 6136 h 20935"/>
                  <a:gd name="connsiteX2" fmla="*/ 21783 w 72188"/>
                  <a:gd name="connsiteY2" fmla="*/ 0 h 20935"/>
                  <a:gd name="connsiteX3" fmla="*/ 0 w 72188"/>
                  <a:gd name="connsiteY3" fmla="*/ 16874 h 20935"/>
                  <a:gd name="connsiteX4" fmla="*/ 20096 w 72188"/>
                  <a:gd name="connsiteY4" fmla="*/ 12272 h 20935"/>
                  <a:gd name="connsiteX5" fmla="*/ 61360 w 72188"/>
                  <a:gd name="connsiteY5" fmla="*/ 20096 h 20935"/>
                  <a:gd name="connsiteX6" fmla="*/ 71485 w 72188"/>
                  <a:gd name="connsiteY6" fmla="*/ 16874 h 20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88" h="20935">
                    <a:moveTo>
                      <a:pt x="71485" y="16874"/>
                    </a:moveTo>
                    <a:cubicBezTo>
                      <a:pt x="73786" y="9971"/>
                      <a:pt x="70104" y="8437"/>
                      <a:pt x="65349" y="6136"/>
                    </a:cubicBezTo>
                    <a:cubicBezTo>
                      <a:pt x="51021" y="2901"/>
                      <a:pt x="36448" y="848"/>
                      <a:pt x="21783" y="0"/>
                    </a:cubicBezTo>
                    <a:cubicBezTo>
                      <a:pt x="13959" y="0"/>
                      <a:pt x="2761" y="11045"/>
                      <a:pt x="0" y="16874"/>
                    </a:cubicBezTo>
                    <a:cubicBezTo>
                      <a:pt x="5216" y="16874"/>
                      <a:pt x="12272" y="13039"/>
                      <a:pt x="20096" y="12272"/>
                    </a:cubicBezTo>
                    <a:cubicBezTo>
                      <a:pt x="34116" y="13162"/>
                      <a:pt x="47984" y="15790"/>
                      <a:pt x="61360" y="20096"/>
                    </a:cubicBezTo>
                    <a:cubicBezTo>
                      <a:pt x="65042" y="21999"/>
                      <a:pt x="69583" y="20557"/>
                      <a:pt x="71485" y="16874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A6A8180D-5A8A-49C2-9CC6-F1D4321F59E7}"/>
                  </a:ext>
                </a:extLst>
              </p:cNvPr>
              <p:cNvSpPr/>
              <p:nvPr/>
            </p:nvSpPr>
            <p:spPr>
              <a:xfrm>
                <a:off x="3225310" y="1356897"/>
                <a:ext cx="19788" cy="12732"/>
              </a:xfrm>
              <a:custGeom>
                <a:avLst/>
                <a:gdLst>
                  <a:gd name="connsiteX0" fmla="*/ 0 w 19788"/>
                  <a:gd name="connsiteY0" fmla="*/ 12732 h 12732"/>
                  <a:gd name="connsiteX1" fmla="*/ 19789 w 19788"/>
                  <a:gd name="connsiteY1" fmla="*/ 0 h 12732"/>
                  <a:gd name="connsiteX2" fmla="*/ 11352 w 19788"/>
                  <a:gd name="connsiteY2" fmla="*/ 8590 h 12732"/>
                  <a:gd name="connsiteX3" fmla="*/ 0 w 19788"/>
                  <a:gd name="connsiteY3" fmla="*/ 12732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88" h="12732">
                    <a:moveTo>
                      <a:pt x="0" y="12732"/>
                    </a:moveTo>
                    <a:cubicBezTo>
                      <a:pt x="7317" y="9721"/>
                      <a:pt x="14021" y="5406"/>
                      <a:pt x="19789" y="0"/>
                    </a:cubicBezTo>
                    <a:cubicBezTo>
                      <a:pt x="17718" y="3504"/>
                      <a:pt x="14819" y="6452"/>
                      <a:pt x="11352" y="8590"/>
                    </a:cubicBezTo>
                    <a:cubicBezTo>
                      <a:pt x="7854" y="10643"/>
                      <a:pt x="4004" y="12047"/>
                      <a:pt x="0" y="12732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50" name="Freeform: Shape 1249">
                <a:extLst>
                  <a:ext uri="{FF2B5EF4-FFF2-40B4-BE49-F238E27FC236}">
                    <a16:creationId xmlns:a16="http://schemas.microsoft.com/office/drawing/2014/main" id="{F91F94A2-C430-4594-8591-FCC5D1531EF8}"/>
                  </a:ext>
                </a:extLst>
              </p:cNvPr>
              <p:cNvSpPr/>
              <p:nvPr/>
            </p:nvSpPr>
            <p:spPr>
              <a:xfrm>
                <a:off x="3245252" y="1334654"/>
                <a:ext cx="11505" cy="5829"/>
              </a:xfrm>
              <a:custGeom>
                <a:avLst/>
                <a:gdLst>
                  <a:gd name="connsiteX0" fmla="*/ 0 w 11505"/>
                  <a:gd name="connsiteY0" fmla="*/ 5829 h 5829"/>
                  <a:gd name="connsiteX1" fmla="*/ 5676 w 11505"/>
                  <a:gd name="connsiteY1" fmla="*/ 2915 h 5829"/>
                  <a:gd name="connsiteX2" fmla="*/ 11505 w 11505"/>
                  <a:gd name="connsiteY2" fmla="*/ 0 h 5829"/>
                  <a:gd name="connsiteX3" fmla="*/ 0 w 11505"/>
                  <a:gd name="connsiteY3" fmla="*/ 5829 h 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05" h="5829">
                    <a:moveTo>
                      <a:pt x="0" y="5829"/>
                    </a:moveTo>
                    <a:cubicBezTo>
                      <a:pt x="1994" y="4755"/>
                      <a:pt x="3988" y="3988"/>
                      <a:pt x="5676" y="2915"/>
                    </a:cubicBezTo>
                    <a:cubicBezTo>
                      <a:pt x="7563" y="1821"/>
                      <a:pt x="9495" y="848"/>
                      <a:pt x="11505" y="0"/>
                    </a:cubicBezTo>
                    <a:cubicBezTo>
                      <a:pt x="8713" y="3539"/>
                      <a:pt x="4510" y="5671"/>
                      <a:pt x="0" y="5829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37E98CE0-A257-499D-8967-48F3CA624615}"/>
                  </a:ext>
                </a:extLst>
              </p:cNvPr>
              <p:cNvSpPr/>
              <p:nvPr/>
            </p:nvSpPr>
            <p:spPr>
              <a:xfrm>
                <a:off x="3246940" y="1342477"/>
                <a:ext cx="16260" cy="3533"/>
              </a:xfrm>
              <a:custGeom>
                <a:avLst/>
                <a:gdLst>
                  <a:gd name="connsiteX0" fmla="*/ 0 w 16260"/>
                  <a:gd name="connsiteY0" fmla="*/ 3375 h 3533"/>
                  <a:gd name="connsiteX1" fmla="*/ 8130 w 16260"/>
                  <a:gd name="connsiteY1" fmla="*/ 1534 h 3533"/>
                  <a:gd name="connsiteX2" fmla="*/ 16260 w 16260"/>
                  <a:gd name="connsiteY2" fmla="*/ 0 h 3533"/>
                  <a:gd name="connsiteX3" fmla="*/ 8437 w 16260"/>
                  <a:gd name="connsiteY3" fmla="*/ 3068 h 3533"/>
                  <a:gd name="connsiteX4" fmla="*/ 0 w 16260"/>
                  <a:gd name="connsiteY4" fmla="*/ 3375 h 3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60" h="3533">
                    <a:moveTo>
                      <a:pt x="0" y="3375"/>
                    </a:moveTo>
                    <a:cubicBezTo>
                      <a:pt x="2654" y="2527"/>
                      <a:pt x="5369" y="1911"/>
                      <a:pt x="8130" y="1534"/>
                    </a:cubicBezTo>
                    <a:cubicBezTo>
                      <a:pt x="10738" y="1534"/>
                      <a:pt x="13499" y="1534"/>
                      <a:pt x="16260" y="0"/>
                    </a:cubicBezTo>
                    <a:cubicBezTo>
                      <a:pt x="13913" y="1594"/>
                      <a:pt x="11244" y="2642"/>
                      <a:pt x="8437" y="3068"/>
                    </a:cubicBezTo>
                    <a:cubicBezTo>
                      <a:pt x="5645" y="3559"/>
                      <a:pt x="2807" y="3662"/>
                      <a:pt x="0" y="337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52" name="Freeform: Shape 1251">
                <a:extLst>
                  <a:ext uri="{FF2B5EF4-FFF2-40B4-BE49-F238E27FC236}">
                    <a16:creationId xmlns:a16="http://schemas.microsoft.com/office/drawing/2014/main" id="{2645F626-D157-448F-972A-2B9E812CD03A}"/>
                  </a:ext>
                </a:extLst>
              </p:cNvPr>
              <p:cNvSpPr/>
              <p:nvPr/>
            </p:nvSpPr>
            <p:spPr>
              <a:xfrm>
                <a:off x="3246940" y="1350761"/>
                <a:ext cx="11198" cy="6136"/>
              </a:xfrm>
              <a:custGeom>
                <a:avLst/>
                <a:gdLst>
                  <a:gd name="connsiteX0" fmla="*/ 0 w 11198"/>
                  <a:gd name="connsiteY0" fmla="*/ 0 h 6136"/>
                  <a:gd name="connsiteX1" fmla="*/ 5983 w 11198"/>
                  <a:gd name="connsiteY1" fmla="*/ 2301 h 6136"/>
                  <a:gd name="connsiteX2" fmla="*/ 8744 w 11198"/>
                  <a:gd name="connsiteY2" fmla="*/ 3988 h 6136"/>
                  <a:gd name="connsiteX3" fmla="*/ 11198 w 11198"/>
                  <a:gd name="connsiteY3" fmla="*/ 6136 h 6136"/>
                  <a:gd name="connsiteX4" fmla="*/ 5216 w 11198"/>
                  <a:gd name="connsiteY4" fmla="*/ 3682 h 6136"/>
                  <a:gd name="connsiteX5" fmla="*/ 0 w 11198"/>
                  <a:gd name="connsiteY5" fmla="*/ 0 h 6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98" h="6136">
                    <a:moveTo>
                      <a:pt x="0" y="0"/>
                    </a:moveTo>
                    <a:cubicBezTo>
                      <a:pt x="2055" y="606"/>
                      <a:pt x="4050" y="1376"/>
                      <a:pt x="5983" y="2301"/>
                    </a:cubicBezTo>
                    <a:cubicBezTo>
                      <a:pt x="6964" y="2749"/>
                      <a:pt x="7900" y="3317"/>
                      <a:pt x="8744" y="3988"/>
                    </a:cubicBezTo>
                    <a:cubicBezTo>
                      <a:pt x="9633" y="4620"/>
                      <a:pt x="10447" y="5340"/>
                      <a:pt x="11198" y="6136"/>
                    </a:cubicBezTo>
                    <a:lnTo>
                      <a:pt x="5216" y="3682"/>
                    </a:lnTo>
                    <a:cubicBezTo>
                      <a:pt x="3237" y="2833"/>
                      <a:pt x="1457" y="1580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DA13C28A-D459-47F6-9359-BF3EB474F0EA}"/>
                  </a:ext>
                </a:extLst>
              </p:cNvPr>
              <p:cNvSpPr/>
              <p:nvPr/>
            </p:nvSpPr>
            <p:spPr>
              <a:xfrm>
                <a:off x="3080039" y="1356897"/>
                <a:ext cx="19788" cy="12732"/>
              </a:xfrm>
              <a:custGeom>
                <a:avLst/>
                <a:gdLst>
                  <a:gd name="connsiteX0" fmla="*/ 19789 w 19788"/>
                  <a:gd name="connsiteY0" fmla="*/ 12732 h 12732"/>
                  <a:gd name="connsiteX1" fmla="*/ 8437 w 19788"/>
                  <a:gd name="connsiteY1" fmla="*/ 8590 h 12732"/>
                  <a:gd name="connsiteX2" fmla="*/ 0 w 19788"/>
                  <a:gd name="connsiteY2" fmla="*/ 0 h 12732"/>
                  <a:gd name="connsiteX3" fmla="*/ 19789 w 19788"/>
                  <a:gd name="connsiteY3" fmla="*/ 12732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88" h="12732">
                    <a:moveTo>
                      <a:pt x="19789" y="12732"/>
                    </a:moveTo>
                    <a:cubicBezTo>
                      <a:pt x="15785" y="12047"/>
                      <a:pt x="11935" y="10643"/>
                      <a:pt x="8437" y="8590"/>
                    </a:cubicBezTo>
                    <a:cubicBezTo>
                      <a:pt x="4970" y="6452"/>
                      <a:pt x="2071" y="3504"/>
                      <a:pt x="0" y="0"/>
                    </a:cubicBezTo>
                    <a:cubicBezTo>
                      <a:pt x="5768" y="5406"/>
                      <a:pt x="12472" y="9721"/>
                      <a:pt x="19789" y="12732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54" name="Freeform: Shape 1253">
                <a:extLst>
                  <a:ext uri="{FF2B5EF4-FFF2-40B4-BE49-F238E27FC236}">
                    <a16:creationId xmlns:a16="http://schemas.microsoft.com/office/drawing/2014/main" id="{85EBA060-1440-44D2-8713-922C4EA9A4D7}"/>
                  </a:ext>
                </a:extLst>
              </p:cNvPr>
              <p:cNvSpPr/>
              <p:nvPr/>
            </p:nvSpPr>
            <p:spPr>
              <a:xfrm>
                <a:off x="3068227" y="1334654"/>
                <a:ext cx="11658" cy="5829"/>
              </a:xfrm>
              <a:custGeom>
                <a:avLst/>
                <a:gdLst>
                  <a:gd name="connsiteX0" fmla="*/ 11658 w 11658"/>
                  <a:gd name="connsiteY0" fmla="*/ 5829 h 5829"/>
                  <a:gd name="connsiteX1" fmla="*/ 0 w 11658"/>
                  <a:gd name="connsiteY1" fmla="*/ 0 h 5829"/>
                  <a:gd name="connsiteX2" fmla="*/ 5983 w 11658"/>
                  <a:gd name="connsiteY2" fmla="*/ 2915 h 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658" h="5829">
                    <a:moveTo>
                      <a:pt x="11658" y="5829"/>
                    </a:moveTo>
                    <a:cubicBezTo>
                      <a:pt x="7102" y="5716"/>
                      <a:pt x="2823" y="3579"/>
                      <a:pt x="0" y="0"/>
                    </a:cubicBezTo>
                    <a:cubicBezTo>
                      <a:pt x="2071" y="816"/>
                      <a:pt x="4065" y="1790"/>
                      <a:pt x="5983" y="291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A2600E46-F655-40E3-AFAB-72A1379593BD}"/>
                  </a:ext>
                </a:extLst>
              </p:cNvPr>
              <p:cNvSpPr/>
              <p:nvPr/>
            </p:nvSpPr>
            <p:spPr>
              <a:xfrm>
                <a:off x="3061938" y="1342784"/>
                <a:ext cx="16414" cy="3355"/>
              </a:xfrm>
              <a:custGeom>
                <a:avLst/>
                <a:gdLst>
                  <a:gd name="connsiteX0" fmla="*/ 16414 w 16414"/>
                  <a:gd name="connsiteY0" fmla="*/ 3068 h 3355"/>
                  <a:gd name="connsiteX1" fmla="*/ 7824 w 16414"/>
                  <a:gd name="connsiteY1" fmla="*/ 3068 h 3355"/>
                  <a:gd name="connsiteX2" fmla="*/ 0 w 16414"/>
                  <a:gd name="connsiteY2" fmla="*/ 0 h 3355"/>
                  <a:gd name="connsiteX3" fmla="*/ 8130 w 16414"/>
                  <a:gd name="connsiteY3" fmla="*/ 1534 h 3355"/>
                  <a:gd name="connsiteX4" fmla="*/ 16414 w 16414"/>
                  <a:gd name="connsiteY4" fmla="*/ 3068 h 3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14" h="3355">
                    <a:moveTo>
                      <a:pt x="16414" y="3068"/>
                    </a:moveTo>
                    <a:cubicBezTo>
                      <a:pt x="13561" y="3452"/>
                      <a:pt x="10677" y="3452"/>
                      <a:pt x="7824" y="3068"/>
                    </a:cubicBezTo>
                    <a:cubicBezTo>
                      <a:pt x="5016" y="2642"/>
                      <a:pt x="2347" y="1594"/>
                      <a:pt x="0" y="0"/>
                    </a:cubicBezTo>
                    <a:cubicBezTo>
                      <a:pt x="2761" y="0"/>
                      <a:pt x="5522" y="1074"/>
                      <a:pt x="8130" y="1534"/>
                    </a:cubicBezTo>
                    <a:cubicBezTo>
                      <a:pt x="10922" y="1827"/>
                      <a:pt x="13699" y="2339"/>
                      <a:pt x="16414" y="3068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56" name="Freeform: Shape 1255">
                <a:extLst>
                  <a:ext uri="{FF2B5EF4-FFF2-40B4-BE49-F238E27FC236}">
                    <a16:creationId xmlns:a16="http://schemas.microsoft.com/office/drawing/2014/main" id="{48166209-EE5F-4724-92F5-2309BA280C29}"/>
                  </a:ext>
                </a:extLst>
              </p:cNvPr>
              <p:cNvSpPr/>
              <p:nvPr/>
            </p:nvSpPr>
            <p:spPr>
              <a:xfrm>
                <a:off x="3067000" y="1350761"/>
                <a:ext cx="11351" cy="6136"/>
              </a:xfrm>
              <a:custGeom>
                <a:avLst/>
                <a:gdLst>
                  <a:gd name="connsiteX0" fmla="*/ 11352 w 11351"/>
                  <a:gd name="connsiteY0" fmla="*/ 0 h 6136"/>
                  <a:gd name="connsiteX1" fmla="*/ 5983 w 11351"/>
                  <a:gd name="connsiteY1" fmla="*/ 3682 h 6136"/>
                  <a:gd name="connsiteX2" fmla="*/ 0 w 11351"/>
                  <a:gd name="connsiteY2" fmla="*/ 6136 h 6136"/>
                  <a:gd name="connsiteX3" fmla="*/ 2454 w 11351"/>
                  <a:gd name="connsiteY3" fmla="*/ 3988 h 6136"/>
                  <a:gd name="connsiteX4" fmla="*/ 5216 w 11351"/>
                  <a:gd name="connsiteY4" fmla="*/ 2301 h 6136"/>
                  <a:gd name="connsiteX5" fmla="*/ 11352 w 11351"/>
                  <a:gd name="connsiteY5" fmla="*/ 0 h 6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51" h="6136">
                    <a:moveTo>
                      <a:pt x="11352" y="0"/>
                    </a:moveTo>
                    <a:cubicBezTo>
                      <a:pt x="9802" y="1549"/>
                      <a:pt x="7992" y="2798"/>
                      <a:pt x="5983" y="3682"/>
                    </a:cubicBezTo>
                    <a:lnTo>
                      <a:pt x="0" y="6136"/>
                    </a:lnTo>
                    <a:cubicBezTo>
                      <a:pt x="752" y="5340"/>
                      <a:pt x="1565" y="4620"/>
                      <a:pt x="2454" y="3988"/>
                    </a:cubicBezTo>
                    <a:cubicBezTo>
                      <a:pt x="3298" y="3317"/>
                      <a:pt x="4234" y="2749"/>
                      <a:pt x="5216" y="2301"/>
                    </a:cubicBezTo>
                    <a:cubicBezTo>
                      <a:pt x="7210" y="1401"/>
                      <a:pt x="9265" y="632"/>
                      <a:pt x="11352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2D48CA12-529D-4204-957F-E7A6B762D3F5}"/>
                  </a:ext>
                </a:extLst>
              </p:cNvPr>
              <p:cNvSpPr/>
              <p:nvPr/>
            </p:nvSpPr>
            <p:spPr>
              <a:xfrm>
                <a:off x="3101855" y="1473482"/>
                <a:ext cx="120811" cy="79308"/>
              </a:xfrm>
              <a:custGeom>
                <a:avLst/>
                <a:gdLst>
                  <a:gd name="connsiteX0" fmla="*/ 119160 w 120811"/>
                  <a:gd name="connsiteY0" fmla="*/ 0 h 79308"/>
                  <a:gd name="connsiteX1" fmla="*/ 86485 w 120811"/>
                  <a:gd name="connsiteY1" fmla="*/ 32521 h 79308"/>
                  <a:gd name="connsiteX2" fmla="*/ 68077 w 120811"/>
                  <a:gd name="connsiteY2" fmla="*/ 24544 h 79308"/>
                  <a:gd name="connsiteX3" fmla="*/ 72526 w 120811"/>
                  <a:gd name="connsiteY3" fmla="*/ 6443 h 79308"/>
                  <a:gd name="connsiteX4" fmla="*/ 47982 w 120811"/>
                  <a:gd name="connsiteY4" fmla="*/ 6443 h 79308"/>
                  <a:gd name="connsiteX5" fmla="*/ 52584 w 120811"/>
                  <a:gd name="connsiteY5" fmla="*/ 24544 h 79308"/>
                  <a:gd name="connsiteX6" fmla="*/ 34175 w 120811"/>
                  <a:gd name="connsiteY6" fmla="*/ 32521 h 79308"/>
                  <a:gd name="connsiteX7" fmla="*/ 1654 w 120811"/>
                  <a:gd name="connsiteY7" fmla="*/ 0 h 79308"/>
                  <a:gd name="connsiteX8" fmla="*/ 3189 w 120811"/>
                  <a:gd name="connsiteY8" fmla="*/ 48628 h 79308"/>
                  <a:gd name="connsiteX9" fmla="*/ 60407 w 120811"/>
                  <a:gd name="connsiteY9" fmla="*/ 79308 h 79308"/>
                  <a:gd name="connsiteX10" fmla="*/ 117472 w 120811"/>
                  <a:gd name="connsiteY10" fmla="*/ 48628 h 79308"/>
                  <a:gd name="connsiteX11" fmla="*/ 119160 w 120811"/>
                  <a:gd name="connsiteY11" fmla="*/ 0 h 79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811" h="79308">
                    <a:moveTo>
                      <a:pt x="119160" y="0"/>
                    </a:moveTo>
                    <a:cubicBezTo>
                      <a:pt x="111858" y="13935"/>
                      <a:pt x="100460" y="25288"/>
                      <a:pt x="86485" y="32521"/>
                    </a:cubicBezTo>
                    <a:cubicBezTo>
                      <a:pt x="78969" y="36203"/>
                      <a:pt x="68077" y="31601"/>
                      <a:pt x="68077" y="24544"/>
                    </a:cubicBezTo>
                    <a:cubicBezTo>
                      <a:pt x="67786" y="18209"/>
                      <a:pt x="69335" y="11924"/>
                      <a:pt x="72526" y="6443"/>
                    </a:cubicBezTo>
                    <a:lnTo>
                      <a:pt x="47982" y="6443"/>
                    </a:lnTo>
                    <a:cubicBezTo>
                      <a:pt x="51310" y="11875"/>
                      <a:pt x="52906" y="18184"/>
                      <a:pt x="52584" y="24544"/>
                    </a:cubicBezTo>
                    <a:cubicBezTo>
                      <a:pt x="52584" y="31601"/>
                      <a:pt x="41845" y="36203"/>
                      <a:pt x="34175" y="32521"/>
                    </a:cubicBezTo>
                    <a:cubicBezTo>
                      <a:pt x="20323" y="25192"/>
                      <a:pt x="8987" y="13860"/>
                      <a:pt x="1654" y="0"/>
                    </a:cubicBezTo>
                    <a:cubicBezTo>
                      <a:pt x="-984" y="16156"/>
                      <a:pt x="-462" y="32670"/>
                      <a:pt x="3189" y="48628"/>
                    </a:cubicBezTo>
                    <a:cubicBezTo>
                      <a:pt x="12086" y="74553"/>
                      <a:pt x="42919" y="79308"/>
                      <a:pt x="60407" y="79308"/>
                    </a:cubicBezTo>
                    <a:cubicBezTo>
                      <a:pt x="77895" y="79308"/>
                      <a:pt x="108575" y="74860"/>
                      <a:pt x="117472" y="48628"/>
                    </a:cubicBezTo>
                    <a:cubicBezTo>
                      <a:pt x="121261" y="32691"/>
                      <a:pt x="121829" y="16161"/>
                      <a:pt x="119160" y="0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58" name="Freeform: Shape 1257">
                <a:extLst>
                  <a:ext uri="{FF2B5EF4-FFF2-40B4-BE49-F238E27FC236}">
                    <a16:creationId xmlns:a16="http://schemas.microsoft.com/office/drawing/2014/main" id="{9825ED99-542D-4563-9DCF-8E6C1F350252}"/>
                  </a:ext>
                </a:extLst>
              </p:cNvPr>
              <p:cNvSpPr/>
              <p:nvPr/>
            </p:nvSpPr>
            <p:spPr>
              <a:xfrm>
                <a:off x="1215756" y="4085902"/>
                <a:ext cx="63508" cy="56451"/>
              </a:xfrm>
              <a:custGeom>
                <a:avLst/>
                <a:gdLst>
                  <a:gd name="connsiteX0" fmla="*/ 63508 w 63508"/>
                  <a:gd name="connsiteY0" fmla="*/ 53537 h 56451"/>
                  <a:gd name="connsiteX1" fmla="*/ 46174 w 63508"/>
                  <a:gd name="connsiteY1" fmla="*/ 56451 h 56451"/>
                  <a:gd name="connsiteX2" fmla="*/ 5369 w 63508"/>
                  <a:gd name="connsiteY2" fmla="*/ 41111 h 56451"/>
                  <a:gd name="connsiteX3" fmla="*/ 0 w 63508"/>
                  <a:gd name="connsiteY3" fmla="*/ 0 h 56451"/>
                  <a:gd name="connsiteX4" fmla="*/ 0 w 63508"/>
                  <a:gd name="connsiteY4" fmla="*/ 0 h 56451"/>
                  <a:gd name="connsiteX5" fmla="*/ 6750 w 63508"/>
                  <a:gd name="connsiteY5" fmla="*/ 3528 h 56451"/>
                  <a:gd name="connsiteX6" fmla="*/ 46327 w 63508"/>
                  <a:gd name="connsiteY6" fmla="*/ 28226 h 56451"/>
                  <a:gd name="connsiteX7" fmla="*/ 51389 w 63508"/>
                  <a:gd name="connsiteY7" fmla="*/ 32521 h 56451"/>
                  <a:gd name="connsiteX8" fmla="*/ 55838 w 63508"/>
                  <a:gd name="connsiteY8" fmla="*/ 38350 h 56451"/>
                  <a:gd name="connsiteX9" fmla="*/ 63508 w 63508"/>
                  <a:gd name="connsiteY9" fmla="*/ 53537 h 5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508" h="56451">
                    <a:moveTo>
                      <a:pt x="63508" y="53537"/>
                    </a:moveTo>
                    <a:lnTo>
                      <a:pt x="46174" y="56451"/>
                    </a:lnTo>
                    <a:cubicBezTo>
                      <a:pt x="32168" y="52494"/>
                      <a:pt x="18515" y="47355"/>
                      <a:pt x="5369" y="41111"/>
                    </a:cubicBezTo>
                    <a:cubicBezTo>
                      <a:pt x="4341" y="27321"/>
                      <a:pt x="2562" y="13591"/>
                      <a:pt x="0" y="0"/>
                    </a:cubicBezTo>
                    <a:lnTo>
                      <a:pt x="0" y="0"/>
                    </a:lnTo>
                    <a:lnTo>
                      <a:pt x="6750" y="3528"/>
                    </a:lnTo>
                    <a:cubicBezTo>
                      <a:pt x="23010" y="12579"/>
                      <a:pt x="37430" y="23624"/>
                      <a:pt x="46327" y="28226"/>
                    </a:cubicBezTo>
                    <a:cubicBezTo>
                      <a:pt x="48260" y="29346"/>
                      <a:pt x="49978" y="30788"/>
                      <a:pt x="51389" y="32521"/>
                    </a:cubicBezTo>
                    <a:cubicBezTo>
                      <a:pt x="53000" y="34362"/>
                      <a:pt x="54473" y="36310"/>
                      <a:pt x="55838" y="38350"/>
                    </a:cubicBezTo>
                    <a:cubicBezTo>
                      <a:pt x="58829" y="43182"/>
                      <a:pt x="61391" y="48260"/>
                      <a:pt x="63508" y="53537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5E481B4B-527A-4A0E-9388-671D2D5E866B}"/>
                  </a:ext>
                </a:extLst>
              </p:cNvPr>
              <p:cNvSpPr/>
              <p:nvPr/>
            </p:nvSpPr>
            <p:spPr>
              <a:xfrm>
                <a:off x="1280798" y="4152939"/>
                <a:ext cx="165979" cy="32559"/>
              </a:xfrm>
              <a:custGeom>
                <a:avLst/>
                <a:gdLst>
                  <a:gd name="connsiteX0" fmla="*/ 165980 w 165979"/>
                  <a:gd name="connsiteY0" fmla="*/ 0 h 32559"/>
                  <a:gd name="connsiteX1" fmla="*/ 160458 w 165979"/>
                  <a:gd name="connsiteY1" fmla="*/ 13960 h 32559"/>
                  <a:gd name="connsiteX2" fmla="*/ 63968 w 165979"/>
                  <a:gd name="connsiteY2" fmla="*/ 32214 h 32559"/>
                  <a:gd name="connsiteX3" fmla="*/ 63968 w 165979"/>
                  <a:gd name="connsiteY3" fmla="*/ 32214 h 32559"/>
                  <a:gd name="connsiteX4" fmla="*/ 53844 w 165979"/>
                  <a:gd name="connsiteY4" fmla="*/ 32214 h 32559"/>
                  <a:gd name="connsiteX5" fmla="*/ 14113 w 165979"/>
                  <a:gd name="connsiteY5" fmla="*/ 19942 h 32559"/>
                  <a:gd name="connsiteX6" fmla="*/ 3528 w 165979"/>
                  <a:gd name="connsiteY6" fmla="*/ 14113 h 32559"/>
                  <a:gd name="connsiteX7" fmla="*/ 0 w 165979"/>
                  <a:gd name="connsiteY7" fmla="*/ 614 h 32559"/>
                  <a:gd name="connsiteX8" fmla="*/ 15340 w 165979"/>
                  <a:gd name="connsiteY8" fmla="*/ 7670 h 32559"/>
                  <a:gd name="connsiteX9" fmla="*/ 55531 w 165979"/>
                  <a:gd name="connsiteY9" fmla="*/ 21476 h 32559"/>
                  <a:gd name="connsiteX10" fmla="*/ 84064 w 165979"/>
                  <a:gd name="connsiteY10" fmla="*/ 17641 h 32559"/>
                  <a:gd name="connsiteX11" fmla="*/ 84064 w 165979"/>
                  <a:gd name="connsiteY11" fmla="*/ 17641 h 32559"/>
                  <a:gd name="connsiteX12" fmla="*/ 165980 w 165979"/>
                  <a:gd name="connsiteY12" fmla="*/ 0 h 3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5979" h="32559">
                    <a:moveTo>
                      <a:pt x="165980" y="0"/>
                    </a:moveTo>
                    <a:cubicBezTo>
                      <a:pt x="165106" y="4985"/>
                      <a:pt x="163234" y="9726"/>
                      <a:pt x="160458" y="13960"/>
                    </a:cubicBezTo>
                    <a:cubicBezTo>
                      <a:pt x="150640" y="15647"/>
                      <a:pt x="90046" y="29300"/>
                      <a:pt x="63968" y="32214"/>
                    </a:cubicBezTo>
                    <a:lnTo>
                      <a:pt x="63968" y="32214"/>
                    </a:lnTo>
                    <a:cubicBezTo>
                      <a:pt x="60609" y="32675"/>
                      <a:pt x="57203" y="32675"/>
                      <a:pt x="53844" y="32214"/>
                    </a:cubicBezTo>
                    <a:cubicBezTo>
                      <a:pt x="40314" y="29116"/>
                      <a:pt x="27029" y="25004"/>
                      <a:pt x="14113" y="19942"/>
                    </a:cubicBezTo>
                    <a:cubicBezTo>
                      <a:pt x="10232" y="18715"/>
                      <a:pt x="6642" y="16736"/>
                      <a:pt x="3528" y="14113"/>
                    </a:cubicBezTo>
                    <a:cubicBezTo>
                      <a:pt x="1488" y="9879"/>
                      <a:pt x="291" y="5308"/>
                      <a:pt x="0" y="614"/>
                    </a:cubicBezTo>
                    <a:cubicBezTo>
                      <a:pt x="4449" y="2915"/>
                      <a:pt x="9511" y="5369"/>
                      <a:pt x="15340" y="7670"/>
                    </a:cubicBezTo>
                    <a:cubicBezTo>
                      <a:pt x="28088" y="13975"/>
                      <a:pt x="41602" y="18623"/>
                      <a:pt x="55531" y="21476"/>
                    </a:cubicBezTo>
                    <a:cubicBezTo>
                      <a:pt x="65134" y="21001"/>
                      <a:pt x="74676" y="19712"/>
                      <a:pt x="84064" y="17641"/>
                    </a:cubicBezTo>
                    <a:lnTo>
                      <a:pt x="84064" y="17641"/>
                    </a:lnTo>
                    <a:cubicBezTo>
                      <a:pt x="111645" y="13147"/>
                      <a:pt x="138997" y="7256"/>
                      <a:pt x="165980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60" name="Freeform: Shape 1259">
                <a:extLst>
                  <a:ext uri="{FF2B5EF4-FFF2-40B4-BE49-F238E27FC236}">
                    <a16:creationId xmlns:a16="http://schemas.microsoft.com/office/drawing/2014/main" id="{C75EE983-5B0C-4EE0-86C8-FD2B31B05E56}"/>
                  </a:ext>
                </a:extLst>
              </p:cNvPr>
              <p:cNvSpPr/>
              <p:nvPr/>
            </p:nvSpPr>
            <p:spPr>
              <a:xfrm>
                <a:off x="1209573" y="3985885"/>
                <a:ext cx="238228" cy="188836"/>
              </a:xfrm>
              <a:custGeom>
                <a:avLst/>
                <a:gdLst>
                  <a:gd name="connsiteX0" fmla="*/ 237205 w 238228"/>
                  <a:gd name="connsiteY0" fmla="*/ 167054 h 188836"/>
                  <a:gd name="connsiteX1" fmla="*/ 154675 w 238228"/>
                  <a:gd name="connsiteY1" fmla="*/ 185002 h 188836"/>
                  <a:gd name="connsiteX2" fmla="*/ 154675 w 238228"/>
                  <a:gd name="connsiteY2" fmla="*/ 185002 h 188836"/>
                  <a:gd name="connsiteX3" fmla="*/ 126142 w 238228"/>
                  <a:gd name="connsiteY3" fmla="*/ 188837 h 188836"/>
                  <a:gd name="connsiteX4" fmla="*/ 85951 w 238228"/>
                  <a:gd name="connsiteY4" fmla="*/ 175031 h 188836"/>
                  <a:gd name="connsiteX5" fmla="*/ 70611 w 238228"/>
                  <a:gd name="connsiteY5" fmla="*/ 167974 h 188836"/>
                  <a:gd name="connsiteX6" fmla="*/ 69230 w 238228"/>
                  <a:gd name="connsiteY6" fmla="*/ 153555 h 188836"/>
                  <a:gd name="connsiteX7" fmla="*/ 61560 w 238228"/>
                  <a:gd name="connsiteY7" fmla="*/ 138215 h 188836"/>
                  <a:gd name="connsiteX8" fmla="*/ 57112 w 238228"/>
                  <a:gd name="connsiteY8" fmla="*/ 132385 h 188836"/>
                  <a:gd name="connsiteX9" fmla="*/ 52049 w 238228"/>
                  <a:gd name="connsiteY9" fmla="*/ 128090 h 188836"/>
                  <a:gd name="connsiteX10" fmla="*/ 12472 w 238228"/>
                  <a:gd name="connsiteY10" fmla="*/ 103392 h 188836"/>
                  <a:gd name="connsiteX11" fmla="*/ 5722 w 238228"/>
                  <a:gd name="connsiteY11" fmla="*/ 100018 h 188836"/>
                  <a:gd name="connsiteX12" fmla="*/ 5722 w 238228"/>
                  <a:gd name="connsiteY12" fmla="*/ 100018 h 188836"/>
                  <a:gd name="connsiteX13" fmla="*/ 3882 w 238228"/>
                  <a:gd name="connsiteY13" fmla="*/ 95109 h 188836"/>
                  <a:gd name="connsiteX14" fmla="*/ 2041 w 238228"/>
                  <a:gd name="connsiteY14" fmla="*/ 28379 h 188836"/>
                  <a:gd name="connsiteX15" fmla="*/ 3268 w 238228"/>
                  <a:gd name="connsiteY15" fmla="*/ 22857 h 188836"/>
                  <a:gd name="connsiteX16" fmla="*/ 93468 w 238228"/>
                  <a:gd name="connsiteY16" fmla="*/ 7517 h 188836"/>
                  <a:gd name="connsiteX17" fmla="*/ 137034 w 238228"/>
                  <a:gd name="connsiteY17" fmla="*/ 0 h 188836"/>
                  <a:gd name="connsiteX18" fmla="*/ 145624 w 238228"/>
                  <a:gd name="connsiteY18" fmla="*/ 29453 h 188836"/>
                  <a:gd name="connsiteX19" fmla="*/ 168788 w 238228"/>
                  <a:gd name="connsiteY19" fmla="*/ 74246 h 188836"/>
                  <a:gd name="connsiteX20" fmla="*/ 185815 w 238228"/>
                  <a:gd name="connsiteY20" fmla="*/ 89586 h 188836"/>
                  <a:gd name="connsiteX21" fmla="*/ 229535 w 238228"/>
                  <a:gd name="connsiteY21" fmla="*/ 126249 h 188836"/>
                  <a:gd name="connsiteX22" fmla="*/ 237205 w 238228"/>
                  <a:gd name="connsiteY22" fmla="*/ 167054 h 188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38228" h="188836">
                    <a:moveTo>
                      <a:pt x="237205" y="167054"/>
                    </a:moveTo>
                    <a:cubicBezTo>
                      <a:pt x="210022" y="174432"/>
                      <a:pt x="182471" y="180431"/>
                      <a:pt x="154675" y="185002"/>
                    </a:cubicBezTo>
                    <a:lnTo>
                      <a:pt x="154675" y="185002"/>
                    </a:lnTo>
                    <a:cubicBezTo>
                      <a:pt x="145287" y="187073"/>
                      <a:pt x="135745" y="188361"/>
                      <a:pt x="126142" y="188837"/>
                    </a:cubicBezTo>
                    <a:cubicBezTo>
                      <a:pt x="112213" y="185984"/>
                      <a:pt x="98699" y="181335"/>
                      <a:pt x="85951" y="175031"/>
                    </a:cubicBezTo>
                    <a:cubicBezTo>
                      <a:pt x="80735" y="172730"/>
                      <a:pt x="75673" y="170275"/>
                      <a:pt x="70611" y="167974"/>
                    </a:cubicBezTo>
                    <a:cubicBezTo>
                      <a:pt x="69691" y="160918"/>
                      <a:pt x="69230" y="153555"/>
                      <a:pt x="69230" y="153555"/>
                    </a:cubicBezTo>
                    <a:cubicBezTo>
                      <a:pt x="67129" y="148232"/>
                      <a:pt x="64552" y="143093"/>
                      <a:pt x="61560" y="138215"/>
                    </a:cubicBezTo>
                    <a:cubicBezTo>
                      <a:pt x="60256" y="136143"/>
                      <a:pt x="58768" y="134195"/>
                      <a:pt x="57112" y="132385"/>
                    </a:cubicBezTo>
                    <a:cubicBezTo>
                      <a:pt x="55700" y="130652"/>
                      <a:pt x="53982" y="129210"/>
                      <a:pt x="52049" y="128090"/>
                    </a:cubicBezTo>
                    <a:cubicBezTo>
                      <a:pt x="43766" y="123488"/>
                      <a:pt x="28732" y="112750"/>
                      <a:pt x="12472" y="103392"/>
                    </a:cubicBezTo>
                    <a:lnTo>
                      <a:pt x="5722" y="100018"/>
                    </a:lnTo>
                    <a:lnTo>
                      <a:pt x="5722" y="100018"/>
                    </a:lnTo>
                    <a:cubicBezTo>
                      <a:pt x="5277" y="98330"/>
                      <a:pt x="4648" y="96689"/>
                      <a:pt x="3882" y="95109"/>
                    </a:cubicBezTo>
                    <a:cubicBezTo>
                      <a:pt x="-582" y="73142"/>
                      <a:pt x="-1196" y="50561"/>
                      <a:pt x="2041" y="28379"/>
                    </a:cubicBezTo>
                    <a:cubicBezTo>
                      <a:pt x="2286" y="26508"/>
                      <a:pt x="2685" y="24652"/>
                      <a:pt x="3268" y="22857"/>
                    </a:cubicBezTo>
                    <a:lnTo>
                      <a:pt x="93468" y="7517"/>
                    </a:lnTo>
                    <a:cubicBezTo>
                      <a:pt x="114024" y="3835"/>
                      <a:pt x="131358" y="767"/>
                      <a:pt x="137034" y="0"/>
                    </a:cubicBezTo>
                    <a:cubicBezTo>
                      <a:pt x="138859" y="10094"/>
                      <a:pt x="141743" y="19958"/>
                      <a:pt x="145624" y="29453"/>
                    </a:cubicBezTo>
                    <a:cubicBezTo>
                      <a:pt x="150824" y="45560"/>
                      <a:pt x="158648" y="60701"/>
                      <a:pt x="168788" y="74246"/>
                    </a:cubicBezTo>
                    <a:cubicBezTo>
                      <a:pt x="174187" y="79661"/>
                      <a:pt x="179879" y="84769"/>
                      <a:pt x="185815" y="89586"/>
                    </a:cubicBezTo>
                    <a:cubicBezTo>
                      <a:pt x="202382" y="103392"/>
                      <a:pt x="223705" y="120266"/>
                      <a:pt x="229535" y="126249"/>
                    </a:cubicBezTo>
                    <a:cubicBezTo>
                      <a:pt x="237189" y="138383"/>
                      <a:pt x="239920" y="152972"/>
                      <a:pt x="237205" y="167054"/>
                    </a:cubicBezTo>
                    <a:close/>
                  </a:path>
                </a:pathLst>
              </a:custGeom>
              <a:solidFill>
                <a:srgbClr val="37587A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D906A0D3-0775-4FC5-9548-82C308EE67F3}"/>
                  </a:ext>
                </a:extLst>
              </p:cNvPr>
              <p:cNvSpPr/>
              <p:nvPr/>
            </p:nvSpPr>
            <p:spPr>
              <a:xfrm>
                <a:off x="986575" y="4085749"/>
                <a:ext cx="63661" cy="56604"/>
              </a:xfrm>
              <a:custGeom>
                <a:avLst/>
                <a:gdLst>
                  <a:gd name="connsiteX0" fmla="*/ 0 w 63661"/>
                  <a:gd name="connsiteY0" fmla="*/ 53690 h 56604"/>
                  <a:gd name="connsiteX1" fmla="*/ 17334 w 63661"/>
                  <a:gd name="connsiteY1" fmla="*/ 56605 h 56604"/>
                  <a:gd name="connsiteX2" fmla="*/ 58139 w 63661"/>
                  <a:gd name="connsiteY2" fmla="*/ 41265 h 56604"/>
                  <a:gd name="connsiteX3" fmla="*/ 63661 w 63661"/>
                  <a:gd name="connsiteY3" fmla="*/ 0 h 56604"/>
                  <a:gd name="connsiteX4" fmla="*/ 17641 w 63661"/>
                  <a:gd name="connsiteY4" fmla="*/ 28226 h 56604"/>
                  <a:gd name="connsiteX5" fmla="*/ 0 w 63661"/>
                  <a:gd name="connsiteY5" fmla="*/ 53690 h 56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1" h="56604">
                    <a:moveTo>
                      <a:pt x="0" y="53690"/>
                    </a:moveTo>
                    <a:lnTo>
                      <a:pt x="17334" y="56605"/>
                    </a:lnTo>
                    <a:cubicBezTo>
                      <a:pt x="31343" y="52647"/>
                      <a:pt x="44993" y="47508"/>
                      <a:pt x="58139" y="41265"/>
                    </a:cubicBezTo>
                    <a:cubicBezTo>
                      <a:pt x="59124" y="27413"/>
                      <a:pt x="60969" y="13622"/>
                      <a:pt x="63661" y="0"/>
                    </a:cubicBezTo>
                    <a:cubicBezTo>
                      <a:pt x="45100" y="9357"/>
                      <a:pt x="26538" y="23010"/>
                      <a:pt x="17641" y="28226"/>
                    </a:cubicBezTo>
                    <a:cubicBezTo>
                      <a:pt x="8744" y="33441"/>
                      <a:pt x="0" y="53690"/>
                      <a:pt x="0" y="5369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62" name="Freeform: Shape 1261">
                <a:extLst>
                  <a:ext uri="{FF2B5EF4-FFF2-40B4-BE49-F238E27FC236}">
                    <a16:creationId xmlns:a16="http://schemas.microsoft.com/office/drawing/2014/main" id="{1AAF7C1E-DC84-43F9-B50D-5FEC8003EA6B}"/>
                  </a:ext>
                </a:extLst>
              </p:cNvPr>
              <p:cNvSpPr/>
              <p:nvPr/>
            </p:nvSpPr>
            <p:spPr>
              <a:xfrm>
                <a:off x="819214" y="4152939"/>
                <a:ext cx="166747" cy="32740"/>
              </a:xfrm>
              <a:custGeom>
                <a:avLst/>
                <a:gdLst>
                  <a:gd name="connsiteX0" fmla="*/ 0 w 166747"/>
                  <a:gd name="connsiteY0" fmla="*/ 0 h 32740"/>
                  <a:gd name="connsiteX1" fmla="*/ 5369 w 166747"/>
                  <a:gd name="connsiteY1" fmla="*/ 13960 h 32740"/>
                  <a:gd name="connsiteX2" fmla="*/ 112750 w 166747"/>
                  <a:gd name="connsiteY2" fmla="*/ 32521 h 32740"/>
                  <a:gd name="connsiteX3" fmla="*/ 163372 w 166747"/>
                  <a:gd name="connsiteY3" fmla="*/ 14573 h 32740"/>
                  <a:gd name="connsiteX4" fmla="*/ 166747 w 166747"/>
                  <a:gd name="connsiteY4" fmla="*/ 1074 h 32740"/>
                  <a:gd name="connsiteX5" fmla="*/ 111829 w 166747"/>
                  <a:gd name="connsiteY5" fmla="*/ 21783 h 32740"/>
                  <a:gd name="connsiteX6" fmla="*/ 0 w 166747"/>
                  <a:gd name="connsiteY6" fmla="*/ 0 h 3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747" h="32740">
                    <a:moveTo>
                      <a:pt x="0" y="0"/>
                    </a:moveTo>
                    <a:cubicBezTo>
                      <a:pt x="747" y="4985"/>
                      <a:pt x="2580" y="9756"/>
                      <a:pt x="5369" y="13960"/>
                    </a:cubicBezTo>
                    <a:cubicBezTo>
                      <a:pt x="16874" y="16107"/>
                      <a:pt x="99404" y="34975"/>
                      <a:pt x="112750" y="32521"/>
                    </a:cubicBezTo>
                    <a:cubicBezTo>
                      <a:pt x="130386" y="28962"/>
                      <a:pt x="147431" y="22918"/>
                      <a:pt x="163372" y="14573"/>
                    </a:cubicBezTo>
                    <a:cubicBezTo>
                      <a:pt x="165175" y="10278"/>
                      <a:pt x="166313" y="5722"/>
                      <a:pt x="166747" y="1074"/>
                    </a:cubicBezTo>
                    <a:cubicBezTo>
                      <a:pt x="149419" y="10339"/>
                      <a:pt x="130957" y="17288"/>
                      <a:pt x="111829" y="21783"/>
                    </a:cubicBezTo>
                    <a:cubicBezTo>
                      <a:pt x="74038" y="17473"/>
                      <a:pt x="36646" y="10186"/>
                      <a:pt x="0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34E8E8A0-2DF3-4A7A-BF95-EC4FC9A28F51}"/>
                  </a:ext>
                </a:extLst>
              </p:cNvPr>
              <p:cNvSpPr/>
              <p:nvPr/>
            </p:nvSpPr>
            <p:spPr>
              <a:xfrm>
                <a:off x="817963" y="3985732"/>
                <a:ext cx="237065" cy="188990"/>
              </a:xfrm>
              <a:custGeom>
                <a:avLst/>
                <a:gdLst>
                  <a:gd name="connsiteX0" fmla="*/ 1251 w 237065"/>
                  <a:gd name="connsiteY0" fmla="*/ 167207 h 188990"/>
                  <a:gd name="connsiteX1" fmla="*/ 112314 w 237065"/>
                  <a:gd name="connsiteY1" fmla="*/ 188990 h 188990"/>
                  <a:gd name="connsiteX2" fmla="*/ 167231 w 237065"/>
                  <a:gd name="connsiteY2" fmla="*/ 168281 h 188990"/>
                  <a:gd name="connsiteX3" fmla="*/ 168612 w 237065"/>
                  <a:gd name="connsiteY3" fmla="*/ 153708 h 188990"/>
                  <a:gd name="connsiteX4" fmla="*/ 185793 w 237065"/>
                  <a:gd name="connsiteY4" fmla="*/ 128550 h 188990"/>
                  <a:gd name="connsiteX5" fmla="*/ 231813 w 237065"/>
                  <a:gd name="connsiteY5" fmla="*/ 100324 h 188990"/>
                  <a:gd name="connsiteX6" fmla="*/ 231813 w 237065"/>
                  <a:gd name="connsiteY6" fmla="*/ 100324 h 188990"/>
                  <a:gd name="connsiteX7" fmla="*/ 233501 w 237065"/>
                  <a:gd name="connsiteY7" fmla="*/ 95415 h 188990"/>
                  <a:gd name="connsiteX8" fmla="*/ 233501 w 237065"/>
                  <a:gd name="connsiteY8" fmla="*/ 23163 h 188990"/>
                  <a:gd name="connsiteX9" fmla="*/ 99735 w 237065"/>
                  <a:gd name="connsiteY9" fmla="*/ 0 h 188990"/>
                  <a:gd name="connsiteX10" fmla="*/ 69362 w 237065"/>
                  <a:gd name="connsiteY10" fmla="*/ 74399 h 188990"/>
                  <a:gd name="connsiteX11" fmla="*/ 8001 w 237065"/>
                  <a:gd name="connsiteY11" fmla="*/ 126709 h 188990"/>
                  <a:gd name="connsiteX12" fmla="*/ 1251 w 237065"/>
                  <a:gd name="connsiteY12" fmla="*/ 167207 h 18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7065" h="188990">
                    <a:moveTo>
                      <a:pt x="1251" y="167207"/>
                    </a:moveTo>
                    <a:cubicBezTo>
                      <a:pt x="37646" y="177362"/>
                      <a:pt x="74781" y="184649"/>
                      <a:pt x="112314" y="188990"/>
                    </a:cubicBezTo>
                    <a:cubicBezTo>
                      <a:pt x="131441" y="184495"/>
                      <a:pt x="149903" y="177547"/>
                      <a:pt x="167231" y="168281"/>
                    </a:cubicBezTo>
                    <a:cubicBezTo>
                      <a:pt x="168152" y="161071"/>
                      <a:pt x="168612" y="153708"/>
                      <a:pt x="168612" y="153708"/>
                    </a:cubicBezTo>
                    <a:cubicBezTo>
                      <a:pt x="168612" y="153708"/>
                      <a:pt x="176436" y="133766"/>
                      <a:pt x="185793" y="128550"/>
                    </a:cubicBezTo>
                    <a:cubicBezTo>
                      <a:pt x="195150" y="123334"/>
                      <a:pt x="213712" y="109682"/>
                      <a:pt x="231813" y="100324"/>
                    </a:cubicBezTo>
                    <a:lnTo>
                      <a:pt x="231813" y="100324"/>
                    </a:lnTo>
                    <a:cubicBezTo>
                      <a:pt x="232283" y="98652"/>
                      <a:pt x="232846" y="97026"/>
                      <a:pt x="233501" y="95415"/>
                    </a:cubicBezTo>
                    <a:cubicBezTo>
                      <a:pt x="238253" y="71562"/>
                      <a:pt x="238253" y="47017"/>
                      <a:pt x="233501" y="23163"/>
                    </a:cubicBezTo>
                    <a:lnTo>
                      <a:pt x="99735" y="0"/>
                    </a:lnTo>
                    <a:cubicBezTo>
                      <a:pt x="94703" y="26584"/>
                      <a:pt x="84373" y="51880"/>
                      <a:pt x="69362" y="74399"/>
                    </a:cubicBezTo>
                    <a:cubicBezTo>
                      <a:pt x="56936" y="87592"/>
                      <a:pt x="16745" y="117965"/>
                      <a:pt x="8001" y="126709"/>
                    </a:cubicBezTo>
                    <a:cubicBezTo>
                      <a:pt x="675" y="138859"/>
                      <a:pt x="-1738" y="153340"/>
                      <a:pt x="1251" y="167207"/>
                    </a:cubicBezTo>
                    <a:close/>
                  </a:path>
                </a:pathLst>
              </a:custGeom>
              <a:solidFill>
                <a:srgbClr val="37587A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64" name="Freeform: Shape 1263">
                <a:extLst>
                  <a:ext uri="{FF2B5EF4-FFF2-40B4-BE49-F238E27FC236}">
                    <a16:creationId xmlns:a16="http://schemas.microsoft.com/office/drawing/2014/main" id="{7D943A2F-B19C-43C1-97D1-BCC41B9806A7}"/>
                  </a:ext>
                </a:extLst>
              </p:cNvPr>
              <p:cNvSpPr/>
              <p:nvPr/>
            </p:nvSpPr>
            <p:spPr>
              <a:xfrm>
                <a:off x="216389" y="1711309"/>
                <a:ext cx="296943" cy="161015"/>
              </a:xfrm>
              <a:custGeom>
                <a:avLst/>
                <a:gdLst>
                  <a:gd name="connsiteX0" fmla="*/ 241412 w 296943"/>
                  <a:gd name="connsiteY0" fmla="*/ 54095 h 161015"/>
                  <a:gd name="connsiteX1" fmla="*/ 163178 w 296943"/>
                  <a:gd name="connsiteY1" fmla="*/ 8075 h 161015"/>
                  <a:gd name="connsiteX2" fmla="*/ 93687 w 296943"/>
                  <a:gd name="connsiteY2" fmla="*/ 1786 h 161015"/>
                  <a:gd name="connsiteX3" fmla="*/ 78347 w 296943"/>
                  <a:gd name="connsiteY3" fmla="*/ 15899 h 161015"/>
                  <a:gd name="connsiteX4" fmla="*/ 134031 w 296943"/>
                  <a:gd name="connsiteY4" fmla="*/ 38602 h 161015"/>
                  <a:gd name="connsiteX5" fmla="*/ 134031 w 296943"/>
                  <a:gd name="connsiteY5" fmla="*/ 58697 h 161015"/>
                  <a:gd name="connsiteX6" fmla="*/ 24350 w 296943"/>
                  <a:gd name="connsiteY6" fmla="*/ 45812 h 161015"/>
                  <a:gd name="connsiteX7" fmla="*/ 879 w 296943"/>
                  <a:gd name="connsiteY7" fmla="*/ 46272 h 161015"/>
                  <a:gd name="connsiteX8" fmla="*/ 36162 w 296943"/>
                  <a:gd name="connsiteY8" fmla="*/ 115609 h 161015"/>
                  <a:gd name="connsiteX9" fmla="*/ 169927 w 296943"/>
                  <a:gd name="connsiteY9" fmla="*/ 139847 h 161015"/>
                  <a:gd name="connsiteX10" fmla="*/ 232208 w 296943"/>
                  <a:gd name="connsiteY10" fmla="*/ 161016 h 161015"/>
                  <a:gd name="connsiteX11" fmla="*/ 296943 w 296943"/>
                  <a:gd name="connsiteY11" fmla="*/ 80480 h 161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6943" h="161015">
                    <a:moveTo>
                      <a:pt x="241412" y="54095"/>
                    </a:moveTo>
                    <a:cubicBezTo>
                      <a:pt x="227453" y="38755"/>
                      <a:pt x="173149" y="5314"/>
                      <a:pt x="163178" y="8075"/>
                    </a:cubicBezTo>
                    <a:cubicBezTo>
                      <a:pt x="139825" y="9798"/>
                      <a:pt x="116350" y="7673"/>
                      <a:pt x="93687" y="1786"/>
                    </a:cubicBezTo>
                    <a:cubicBezTo>
                      <a:pt x="83869" y="-2970"/>
                      <a:pt x="66382" y="1786"/>
                      <a:pt x="78347" y="15899"/>
                    </a:cubicBezTo>
                    <a:cubicBezTo>
                      <a:pt x="94038" y="29168"/>
                      <a:pt x="113536" y="37117"/>
                      <a:pt x="134031" y="38602"/>
                    </a:cubicBezTo>
                    <a:cubicBezTo>
                      <a:pt x="146610" y="38602"/>
                      <a:pt x="154587" y="59618"/>
                      <a:pt x="134031" y="58697"/>
                    </a:cubicBezTo>
                    <a:cubicBezTo>
                      <a:pt x="113476" y="57777"/>
                      <a:pt x="36008" y="65907"/>
                      <a:pt x="24350" y="45812"/>
                    </a:cubicBezTo>
                    <a:cubicBezTo>
                      <a:pt x="12691" y="25716"/>
                      <a:pt x="-4029" y="12677"/>
                      <a:pt x="879" y="46272"/>
                    </a:cubicBezTo>
                    <a:cubicBezTo>
                      <a:pt x="6633" y="71979"/>
                      <a:pt x="18767" y="95825"/>
                      <a:pt x="36162" y="115609"/>
                    </a:cubicBezTo>
                    <a:cubicBezTo>
                      <a:pt x="42604" y="122973"/>
                      <a:pt x="116084" y="149511"/>
                      <a:pt x="169927" y="139847"/>
                    </a:cubicBezTo>
                    <a:cubicBezTo>
                      <a:pt x="223771" y="130182"/>
                      <a:pt x="232208" y="161016"/>
                      <a:pt x="232208" y="161016"/>
                    </a:cubicBezTo>
                    <a:lnTo>
                      <a:pt x="296943" y="80480"/>
                    </a:ln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2FA7A804-A607-4F5F-A5E1-BCE795DB772D}"/>
                  </a:ext>
                </a:extLst>
              </p:cNvPr>
              <p:cNvSpPr/>
              <p:nvPr/>
            </p:nvSpPr>
            <p:spPr>
              <a:xfrm>
                <a:off x="854835" y="2429938"/>
                <a:ext cx="555139" cy="1597588"/>
              </a:xfrm>
              <a:custGeom>
                <a:avLst/>
                <a:gdLst>
                  <a:gd name="connsiteX0" fmla="*/ 555127 w 555139"/>
                  <a:gd name="connsiteY0" fmla="*/ 418018 h 1597588"/>
                  <a:gd name="connsiteX1" fmla="*/ 551599 w 555139"/>
                  <a:gd name="connsiteY1" fmla="*/ 502695 h 1597588"/>
                  <a:gd name="connsiteX2" fmla="*/ 529969 w 555139"/>
                  <a:gd name="connsiteY2" fmla="*/ 738473 h 1597588"/>
                  <a:gd name="connsiteX3" fmla="*/ 524754 w 555139"/>
                  <a:gd name="connsiteY3" fmla="*/ 813333 h 1597588"/>
                  <a:gd name="connsiteX4" fmla="*/ 522299 w 555139"/>
                  <a:gd name="connsiteY4" fmla="*/ 907828 h 1597588"/>
                  <a:gd name="connsiteX5" fmla="*/ 523373 w 555139"/>
                  <a:gd name="connsiteY5" fmla="*/ 981460 h 1597588"/>
                  <a:gd name="connsiteX6" fmla="*/ 518771 w 555139"/>
                  <a:gd name="connsiteY6" fmla="*/ 1352538 h 1597588"/>
                  <a:gd name="connsiteX7" fmla="*/ 518771 w 555139"/>
                  <a:gd name="connsiteY7" fmla="*/ 1352538 h 1597588"/>
                  <a:gd name="connsiteX8" fmla="*/ 516623 w 555139"/>
                  <a:gd name="connsiteY8" fmla="*/ 1432459 h 1597588"/>
                  <a:gd name="connsiteX9" fmla="*/ 513095 w 555139"/>
                  <a:gd name="connsiteY9" fmla="*/ 1579725 h 1597588"/>
                  <a:gd name="connsiteX10" fmla="*/ 500823 w 555139"/>
                  <a:gd name="connsiteY10" fmla="*/ 1584787 h 1597588"/>
                  <a:gd name="connsiteX11" fmla="*/ 447133 w 555139"/>
                  <a:gd name="connsiteY11" fmla="*/ 1595985 h 1597588"/>
                  <a:gd name="connsiteX12" fmla="*/ 357240 w 555139"/>
                  <a:gd name="connsiteY12" fmla="*/ 1583866 h 1597588"/>
                  <a:gd name="connsiteX13" fmla="*/ 351564 w 555139"/>
                  <a:gd name="connsiteY13" fmla="*/ 1580645 h 1597588"/>
                  <a:gd name="connsiteX14" fmla="*/ 308612 w 555139"/>
                  <a:gd name="connsiteY14" fmla="*/ 1216010 h 1597588"/>
                  <a:gd name="connsiteX15" fmla="*/ 317816 w 555139"/>
                  <a:gd name="connsiteY15" fmla="*/ 916418 h 1597588"/>
                  <a:gd name="connsiteX16" fmla="*/ 302475 w 555139"/>
                  <a:gd name="connsiteY16" fmla="*/ 834195 h 1597588"/>
                  <a:gd name="connsiteX17" fmla="*/ 278392 w 555139"/>
                  <a:gd name="connsiteY17" fmla="*/ 409734 h 1597588"/>
                  <a:gd name="connsiteX18" fmla="*/ 278392 w 555139"/>
                  <a:gd name="connsiteY18" fmla="*/ 407127 h 1597588"/>
                  <a:gd name="connsiteX19" fmla="*/ 278392 w 555139"/>
                  <a:gd name="connsiteY19" fmla="*/ 415717 h 1597588"/>
                  <a:gd name="connsiteX20" fmla="*/ 278392 w 555139"/>
                  <a:gd name="connsiteY20" fmla="*/ 419706 h 1597588"/>
                  <a:gd name="connsiteX21" fmla="*/ 278392 w 555139"/>
                  <a:gd name="connsiteY21" fmla="*/ 425841 h 1597588"/>
                  <a:gd name="connsiteX22" fmla="*/ 255228 w 555139"/>
                  <a:gd name="connsiteY22" fmla="*/ 834195 h 1597588"/>
                  <a:gd name="connsiteX23" fmla="*/ 239888 w 555139"/>
                  <a:gd name="connsiteY23" fmla="*/ 901232 h 1597588"/>
                  <a:gd name="connsiteX24" fmla="*/ 239888 w 555139"/>
                  <a:gd name="connsiteY24" fmla="*/ 901232 h 1597588"/>
                  <a:gd name="connsiteX25" fmla="*/ 239888 w 555139"/>
                  <a:gd name="connsiteY25" fmla="*/ 916572 h 1597588"/>
                  <a:gd name="connsiteX26" fmla="*/ 239888 w 555139"/>
                  <a:gd name="connsiteY26" fmla="*/ 923782 h 1597588"/>
                  <a:gd name="connsiteX27" fmla="*/ 239888 w 555139"/>
                  <a:gd name="connsiteY27" fmla="*/ 924548 h 1597588"/>
                  <a:gd name="connsiteX28" fmla="*/ 248785 w 555139"/>
                  <a:gd name="connsiteY28" fmla="*/ 1216010 h 1597588"/>
                  <a:gd name="connsiteX29" fmla="*/ 247251 w 555139"/>
                  <a:gd name="connsiteY29" fmla="*/ 1246691 h 1597588"/>
                  <a:gd name="connsiteX30" fmla="*/ 247251 w 555139"/>
                  <a:gd name="connsiteY30" fmla="*/ 1246691 h 1597588"/>
                  <a:gd name="connsiteX31" fmla="*/ 206140 w 555139"/>
                  <a:gd name="connsiteY31" fmla="*/ 1580645 h 1597588"/>
                  <a:gd name="connsiteX32" fmla="*/ 200464 w 555139"/>
                  <a:gd name="connsiteY32" fmla="*/ 1583866 h 1597588"/>
                  <a:gd name="connsiteX33" fmla="*/ 56880 w 555139"/>
                  <a:gd name="connsiteY33" fmla="*/ 1584787 h 1597588"/>
                  <a:gd name="connsiteX34" fmla="*/ 44608 w 555139"/>
                  <a:gd name="connsiteY34" fmla="*/ 1579725 h 1597588"/>
                  <a:gd name="connsiteX35" fmla="*/ 41080 w 555139"/>
                  <a:gd name="connsiteY35" fmla="*/ 1432459 h 1597588"/>
                  <a:gd name="connsiteX36" fmla="*/ 32490 w 555139"/>
                  <a:gd name="connsiteY36" fmla="*/ 981460 h 1597588"/>
                  <a:gd name="connsiteX37" fmla="*/ 32490 w 555139"/>
                  <a:gd name="connsiteY37" fmla="*/ 907674 h 1597588"/>
                  <a:gd name="connsiteX38" fmla="*/ 30035 w 555139"/>
                  <a:gd name="connsiteY38" fmla="*/ 813179 h 1597588"/>
                  <a:gd name="connsiteX39" fmla="*/ 3343 w 555139"/>
                  <a:gd name="connsiteY39" fmla="*/ 502542 h 1597588"/>
                  <a:gd name="connsiteX40" fmla="*/ 3343 w 555139"/>
                  <a:gd name="connsiteY40" fmla="*/ 302047 h 1597588"/>
                  <a:gd name="connsiteX41" fmla="*/ 25587 w 555139"/>
                  <a:gd name="connsiteY41" fmla="*/ 0 h 1597588"/>
                  <a:gd name="connsiteX42" fmla="*/ 126678 w 555139"/>
                  <a:gd name="connsiteY42" fmla="*/ 30680 h 1597588"/>
                  <a:gd name="connsiteX43" fmla="*/ 277931 w 555139"/>
                  <a:gd name="connsiteY43" fmla="*/ 61054 h 1597588"/>
                  <a:gd name="connsiteX44" fmla="*/ 282687 w 555139"/>
                  <a:gd name="connsiteY44" fmla="*/ 61054 h 1597588"/>
                  <a:gd name="connsiteX45" fmla="*/ 518311 w 555139"/>
                  <a:gd name="connsiteY45" fmla="*/ 6290 h 1597588"/>
                  <a:gd name="connsiteX46" fmla="*/ 527055 w 555139"/>
                  <a:gd name="connsiteY46" fmla="*/ 2608 h 1597588"/>
                  <a:gd name="connsiteX47" fmla="*/ 527055 w 555139"/>
                  <a:gd name="connsiteY47" fmla="*/ 2608 h 1597588"/>
                  <a:gd name="connsiteX48" fmla="*/ 529663 w 555139"/>
                  <a:gd name="connsiteY48" fmla="*/ 920 h 1597588"/>
                  <a:gd name="connsiteX49" fmla="*/ 546076 w 555139"/>
                  <a:gd name="connsiteY49" fmla="*/ 203563 h 1597588"/>
                  <a:gd name="connsiteX50" fmla="*/ 546997 w 555139"/>
                  <a:gd name="connsiteY50" fmla="*/ 220131 h 1597588"/>
                  <a:gd name="connsiteX51" fmla="*/ 548991 w 555139"/>
                  <a:gd name="connsiteY51" fmla="*/ 249277 h 1597588"/>
                  <a:gd name="connsiteX52" fmla="*/ 551906 w 555139"/>
                  <a:gd name="connsiteY52" fmla="*/ 302967 h 1597588"/>
                  <a:gd name="connsiteX53" fmla="*/ 551906 w 555139"/>
                  <a:gd name="connsiteY53" fmla="*/ 309717 h 1597588"/>
                  <a:gd name="connsiteX54" fmla="*/ 555127 w 555139"/>
                  <a:gd name="connsiteY54" fmla="*/ 418018 h 1597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55139" h="1597588">
                    <a:moveTo>
                      <a:pt x="555127" y="418018"/>
                    </a:moveTo>
                    <a:cubicBezTo>
                      <a:pt x="555127" y="450232"/>
                      <a:pt x="553900" y="479379"/>
                      <a:pt x="551599" y="502695"/>
                    </a:cubicBezTo>
                    <a:cubicBezTo>
                      <a:pt x="543315" y="581390"/>
                      <a:pt x="535185" y="674658"/>
                      <a:pt x="529969" y="738473"/>
                    </a:cubicBezTo>
                    <a:cubicBezTo>
                      <a:pt x="526748" y="778971"/>
                      <a:pt x="524754" y="807503"/>
                      <a:pt x="524754" y="813333"/>
                    </a:cubicBezTo>
                    <a:cubicBezTo>
                      <a:pt x="525889" y="844857"/>
                      <a:pt x="525076" y="876411"/>
                      <a:pt x="522299" y="907828"/>
                    </a:cubicBezTo>
                    <a:cubicBezTo>
                      <a:pt x="518771" y="932280"/>
                      <a:pt x="519124" y="957131"/>
                      <a:pt x="523373" y="981460"/>
                    </a:cubicBezTo>
                    <a:cubicBezTo>
                      <a:pt x="525674" y="994653"/>
                      <a:pt x="521686" y="1225675"/>
                      <a:pt x="518771" y="1352538"/>
                    </a:cubicBezTo>
                    <a:lnTo>
                      <a:pt x="518771" y="1352538"/>
                    </a:lnTo>
                    <a:cubicBezTo>
                      <a:pt x="517851" y="1394263"/>
                      <a:pt x="517084" y="1424789"/>
                      <a:pt x="516623" y="1432459"/>
                    </a:cubicBezTo>
                    <a:cubicBezTo>
                      <a:pt x="514936" y="1463140"/>
                      <a:pt x="513095" y="1555180"/>
                      <a:pt x="513095" y="1579725"/>
                    </a:cubicBezTo>
                    <a:cubicBezTo>
                      <a:pt x="509183" y="1581826"/>
                      <a:pt x="505072" y="1583513"/>
                      <a:pt x="500823" y="1584787"/>
                    </a:cubicBezTo>
                    <a:cubicBezTo>
                      <a:pt x="483443" y="1590647"/>
                      <a:pt x="465418" y="1594405"/>
                      <a:pt x="447133" y="1595985"/>
                    </a:cubicBezTo>
                    <a:cubicBezTo>
                      <a:pt x="416621" y="1600219"/>
                      <a:pt x="385542" y="1596031"/>
                      <a:pt x="357240" y="1583866"/>
                    </a:cubicBezTo>
                    <a:cubicBezTo>
                      <a:pt x="355399" y="1582793"/>
                      <a:pt x="353405" y="1581872"/>
                      <a:pt x="351564" y="1580645"/>
                    </a:cubicBezTo>
                    <a:cubicBezTo>
                      <a:pt x="327891" y="1460378"/>
                      <a:pt x="313531" y="1338486"/>
                      <a:pt x="308612" y="1216010"/>
                    </a:cubicBezTo>
                    <a:cubicBezTo>
                      <a:pt x="307078" y="1179194"/>
                      <a:pt x="316895" y="951547"/>
                      <a:pt x="317816" y="916418"/>
                    </a:cubicBezTo>
                    <a:cubicBezTo>
                      <a:pt x="318736" y="881289"/>
                      <a:pt x="302475" y="853524"/>
                      <a:pt x="302475" y="834195"/>
                    </a:cubicBezTo>
                    <a:cubicBezTo>
                      <a:pt x="294959" y="700276"/>
                      <a:pt x="279312" y="446244"/>
                      <a:pt x="278392" y="409734"/>
                    </a:cubicBezTo>
                    <a:lnTo>
                      <a:pt x="278392" y="407127"/>
                    </a:lnTo>
                    <a:cubicBezTo>
                      <a:pt x="278392" y="408661"/>
                      <a:pt x="278392" y="411729"/>
                      <a:pt x="278392" y="415717"/>
                    </a:cubicBezTo>
                    <a:cubicBezTo>
                      <a:pt x="278392" y="417098"/>
                      <a:pt x="278392" y="418478"/>
                      <a:pt x="278392" y="419706"/>
                    </a:cubicBezTo>
                    <a:cubicBezTo>
                      <a:pt x="278392" y="420933"/>
                      <a:pt x="278392" y="423694"/>
                      <a:pt x="278392" y="425841"/>
                    </a:cubicBezTo>
                    <a:cubicBezTo>
                      <a:pt x="275324" y="493491"/>
                      <a:pt x="261978" y="713008"/>
                      <a:pt x="255228" y="834195"/>
                    </a:cubicBezTo>
                    <a:cubicBezTo>
                      <a:pt x="254154" y="850609"/>
                      <a:pt x="242802" y="873159"/>
                      <a:pt x="239888" y="901232"/>
                    </a:cubicBezTo>
                    <a:lnTo>
                      <a:pt x="239888" y="901232"/>
                    </a:lnTo>
                    <a:cubicBezTo>
                      <a:pt x="239567" y="906340"/>
                      <a:pt x="239567" y="911463"/>
                      <a:pt x="239888" y="916572"/>
                    </a:cubicBezTo>
                    <a:cubicBezTo>
                      <a:pt x="239888" y="918412"/>
                      <a:pt x="239888" y="920867"/>
                      <a:pt x="239888" y="923782"/>
                    </a:cubicBezTo>
                    <a:lnTo>
                      <a:pt x="239888" y="924548"/>
                    </a:lnTo>
                    <a:cubicBezTo>
                      <a:pt x="241575" y="977472"/>
                      <a:pt x="250166" y="1181495"/>
                      <a:pt x="248785" y="1216010"/>
                    </a:cubicBezTo>
                    <a:cubicBezTo>
                      <a:pt x="248785" y="1226595"/>
                      <a:pt x="247711" y="1236720"/>
                      <a:pt x="247251" y="1246691"/>
                    </a:cubicBezTo>
                    <a:lnTo>
                      <a:pt x="247251" y="1246691"/>
                    </a:lnTo>
                    <a:cubicBezTo>
                      <a:pt x="241382" y="1358827"/>
                      <a:pt x="227643" y="1470426"/>
                      <a:pt x="206140" y="1580645"/>
                    </a:cubicBezTo>
                    <a:cubicBezTo>
                      <a:pt x="204299" y="1581872"/>
                      <a:pt x="202305" y="1582793"/>
                      <a:pt x="200464" y="1583866"/>
                    </a:cubicBezTo>
                    <a:cubicBezTo>
                      <a:pt x="158892" y="1605342"/>
                      <a:pt x="93083" y="1597519"/>
                      <a:pt x="56880" y="1584787"/>
                    </a:cubicBezTo>
                    <a:cubicBezTo>
                      <a:pt x="52639" y="1583483"/>
                      <a:pt x="48531" y="1581795"/>
                      <a:pt x="44608" y="1579725"/>
                    </a:cubicBezTo>
                    <a:cubicBezTo>
                      <a:pt x="44608" y="1555027"/>
                      <a:pt x="42767" y="1463293"/>
                      <a:pt x="41080" y="1432459"/>
                    </a:cubicBezTo>
                    <a:cubicBezTo>
                      <a:pt x="39393" y="1401626"/>
                      <a:pt x="29728" y="999255"/>
                      <a:pt x="32490" y="981460"/>
                    </a:cubicBezTo>
                    <a:cubicBezTo>
                      <a:pt x="36458" y="957023"/>
                      <a:pt x="36458" y="932111"/>
                      <a:pt x="32490" y="907674"/>
                    </a:cubicBezTo>
                    <a:cubicBezTo>
                      <a:pt x="29796" y="876258"/>
                      <a:pt x="28975" y="844703"/>
                      <a:pt x="30035" y="813179"/>
                    </a:cubicBezTo>
                    <a:cubicBezTo>
                      <a:pt x="30035" y="797839"/>
                      <a:pt x="16689" y="630632"/>
                      <a:pt x="3343" y="502542"/>
                    </a:cubicBezTo>
                    <a:cubicBezTo>
                      <a:pt x="-1114" y="435782"/>
                      <a:pt x="-1114" y="368807"/>
                      <a:pt x="3343" y="302047"/>
                    </a:cubicBezTo>
                    <a:cubicBezTo>
                      <a:pt x="9019" y="181627"/>
                      <a:pt x="20984" y="53844"/>
                      <a:pt x="25587" y="0"/>
                    </a:cubicBezTo>
                    <a:cubicBezTo>
                      <a:pt x="31262" y="5216"/>
                      <a:pt x="76055" y="18101"/>
                      <a:pt x="126678" y="30680"/>
                    </a:cubicBezTo>
                    <a:cubicBezTo>
                      <a:pt x="176366" y="44149"/>
                      <a:pt x="226895" y="54304"/>
                      <a:pt x="277931" y="61054"/>
                    </a:cubicBezTo>
                    <a:lnTo>
                      <a:pt x="282687" y="61054"/>
                    </a:lnTo>
                    <a:cubicBezTo>
                      <a:pt x="362425" y="48383"/>
                      <a:pt x="441165" y="30082"/>
                      <a:pt x="518311" y="6290"/>
                    </a:cubicBezTo>
                    <a:cubicBezTo>
                      <a:pt x="521993" y="4909"/>
                      <a:pt x="524907" y="3528"/>
                      <a:pt x="527055" y="2608"/>
                    </a:cubicBezTo>
                    <a:lnTo>
                      <a:pt x="527055" y="2608"/>
                    </a:lnTo>
                    <a:cubicBezTo>
                      <a:pt x="528006" y="2178"/>
                      <a:pt x="528880" y="1611"/>
                      <a:pt x="529663" y="920"/>
                    </a:cubicBezTo>
                    <a:cubicBezTo>
                      <a:pt x="532884" y="39884"/>
                      <a:pt x="540247" y="117812"/>
                      <a:pt x="546076" y="203563"/>
                    </a:cubicBezTo>
                    <a:cubicBezTo>
                      <a:pt x="546076" y="208978"/>
                      <a:pt x="546383" y="214501"/>
                      <a:pt x="546997" y="220131"/>
                    </a:cubicBezTo>
                    <a:cubicBezTo>
                      <a:pt x="546997" y="229642"/>
                      <a:pt x="548377" y="239459"/>
                      <a:pt x="548991" y="249277"/>
                    </a:cubicBezTo>
                    <a:cubicBezTo>
                      <a:pt x="550065" y="267071"/>
                      <a:pt x="550985" y="285173"/>
                      <a:pt x="551906" y="302967"/>
                    </a:cubicBezTo>
                    <a:cubicBezTo>
                      <a:pt x="551906" y="305268"/>
                      <a:pt x="551906" y="307416"/>
                      <a:pt x="551906" y="309717"/>
                    </a:cubicBezTo>
                    <a:cubicBezTo>
                      <a:pt x="554053" y="347147"/>
                      <a:pt x="555281" y="384423"/>
                      <a:pt x="555127" y="418018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66" name="Freeform: Shape 1265">
                <a:extLst>
                  <a:ext uri="{FF2B5EF4-FFF2-40B4-BE49-F238E27FC236}">
                    <a16:creationId xmlns:a16="http://schemas.microsoft.com/office/drawing/2014/main" id="{EF007BCB-92E2-40F6-B669-2FBE8C8EA78A}"/>
                  </a:ext>
                </a:extLst>
              </p:cNvPr>
              <p:cNvSpPr/>
              <p:nvPr/>
            </p:nvSpPr>
            <p:spPr>
              <a:xfrm>
                <a:off x="1424294" y="2717105"/>
                <a:ext cx="142235" cy="199251"/>
              </a:xfrm>
              <a:custGeom>
                <a:avLst/>
                <a:gdLst>
                  <a:gd name="connsiteX0" fmla="*/ 15274 w 142235"/>
                  <a:gd name="connsiteY0" fmla="*/ 158156 h 199251"/>
                  <a:gd name="connsiteX1" fmla="*/ 39205 w 142235"/>
                  <a:gd name="connsiteY1" fmla="*/ 101705 h 199251"/>
                  <a:gd name="connsiteX2" fmla="*/ 59300 w 142235"/>
                  <a:gd name="connsiteY2" fmla="*/ 101705 h 199251"/>
                  <a:gd name="connsiteX3" fmla="*/ 29540 w 142235"/>
                  <a:gd name="connsiteY3" fmla="*/ 174570 h 199251"/>
                  <a:gd name="connsiteX4" fmla="*/ 29540 w 142235"/>
                  <a:gd name="connsiteY4" fmla="*/ 198348 h 199251"/>
                  <a:gd name="connsiteX5" fmla="*/ 99491 w 142235"/>
                  <a:gd name="connsiteY5" fmla="*/ 164446 h 199251"/>
                  <a:gd name="connsiteX6" fmla="*/ 141063 w 142235"/>
                  <a:gd name="connsiteY6" fmla="*/ 67803 h 199251"/>
                  <a:gd name="connsiteX7" fmla="*/ 132472 w 142235"/>
                  <a:gd name="connsiteY7" fmla="*/ 23317 h 199251"/>
                  <a:gd name="connsiteX8" fmla="*/ 125876 w 142235"/>
                  <a:gd name="connsiteY8" fmla="*/ 0 h 199251"/>
                  <a:gd name="connsiteX9" fmla="*/ 39205 w 142235"/>
                  <a:gd name="connsiteY9" fmla="*/ 0 h 199251"/>
                  <a:gd name="connsiteX10" fmla="*/ 39205 w 142235"/>
                  <a:gd name="connsiteY10" fmla="*/ 1381 h 199251"/>
                  <a:gd name="connsiteX11" fmla="*/ 36443 w 142235"/>
                  <a:gd name="connsiteY11" fmla="*/ 9818 h 199251"/>
                  <a:gd name="connsiteX12" fmla="*/ 29694 w 142235"/>
                  <a:gd name="connsiteY12" fmla="*/ 31294 h 199251"/>
                  <a:gd name="connsiteX13" fmla="*/ 9598 w 142235"/>
                  <a:gd name="connsiteY13" fmla="*/ 72866 h 199251"/>
                  <a:gd name="connsiteX14" fmla="*/ 1928 w 142235"/>
                  <a:gd name="connsiteY14" fmla="*/ 142049 h 199251"/>
                  <a:gd name="connsiteX15" fmla="*/ 15274 w 142235"/>
                  <a:gd name="connsiteY15" fmla="*/ 158156 h 19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2235" h="199251">
                    <a:moveTo>
                      <a:pt x="15274" y="158156"/>
                    </a:moveTo>
                    <a:cubicBezTo>
                      <a:pt x="29218" y="142463"/>
                      <a:pt x="37625" y="122629"/>
                      <a:pt x="39205" y="101705"/>
                    </a:cubicBezTo>
                    <a:cubicBezTo>
                      <a:pt x="39205" y="89126"/>
                      <a:pt x="60527" y="81609"/>
                      <a:pt x="59300" y="101705"/>
                    </a:cubicBezTo>
                    <a:cubicBezTo>
                      <a:pt x="58073" y="121800"/>
                      <a:pt x="49943" y="163065"/>
                      <a:pt x="29540" y="174570"/>
                    </a:cubicBezTo>
                    <a:cubicBezTo>
                      <a:pt x="9138" y="186075"/>
                      <a:pt x="-4055" y="203410"/>
                      <a:pt x="29540" y="198348"/>
                    </a:cubicBezTo>
                    <a:cubicBezTo>
                      <a:pt x="55327" y="193086"/>
                      <a:pt x="79380" y="181427"/>
                      <a:pt x="99491" y="164446"/>
                    </a:cubicBezTo>
                    <a:cubicBezTo>
                      <a:pt x="107008" y="158156"/>
                      <a:pt x="149807" y="121800"/>
                      <a:pt x="141063" y="67803"/>
                    </a:cubicBezTo>
                    <a:cubicBezTo>
                      <a:pt x="137688" y="48014"/>
                      <a:pt x="134927" y="33595"/>
                      <a:pt x="132472" y="23317"/>
                    </a:cubicBezTo>
                    <a:cubicBezTo>
                      <a:pt x="130877" y="15386"/>
                      <a:pt x="128683" y="7593"/>
                      <a:pt x="125876" y="0"/>
                    </a:cubicBezTo>
                    <a:lnTo>
                      <a:pt x="39205" y="0"/>
                    </a:lnTo>
                    <a:lnTo>
                      <a:pt x="39205" y="1381"/>
                    </a:lnTo>
                    <a:lnTo>
                      <a:pt x="36443" y="9818"/>
                    </a:lnTo>
                    <a:lnTo>
                      <a:pt x="29694" y="31294"/>
                    </a:lnTo>
                    <a:cubicBezTo>
                      <a:pt x="16716" y="41127"/>
                      <a:pt x="9245" y="56590"/>
                      <a:pt x="9598" y="72866"/>
                    </a:cubicBezTo>
                    <a:cubicBezTo>
                      <a:pt x="10779" y="96182"/>
                      <a:pt x="8187" y="119545"/>
                      <a:pt x="1928" y="142049"/>
                    </a:cubicBezTo>
                    <a:cubicBezTo>
                      <a:pt x="-3134" y="151867"/>
                      <a:pt x="1928" y="169508"/>
                      <a:pt x="15274" y="158156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67" name="Freeform: Shape 1266">
                <a:extLst>
                  <a:ext uri="{FF2B5EF4-FFF2-40B4-BE49-F238E27FC236}">
                    <a16:creationId xmlns:a16="http://schemas.microsoft.com/office/drawing/2014/main" id="{DCEAFE87-C5C7-4476-8D21-04C8D36FA293}"/>
                  </a:ext>
                </a:extLst>
              </p:cNvPr>
              <p:cNvSpPr/>
              <p:nvPr/>
            </p:nvSpPr>
            <p:spPr>
              <a:xfrm>
                <a:off x="882109" y="1569358"/>
                <a:ext cx="484747" cy="233169"/>
              </a:xfrm>
              <a:custGeom>
                <a:avLst/>
                <a:gdLst>
                  <a:gd name="connsiteX0" fmla="*/ 0 w 484747"/>
                  <a:gd name="connsiteY0" fmla="*/ 164599 h 233169"/>
                  <a:gd name="connsiteX1" fmla="*/ 0 w 484747"/>
                  <a:gd name="connsiteY1" fmla="*/ 233170 h 233169"/>
                  <a:gd name="connsiteX2" fmla="*/ 484747 w 484747"/>
                  <a:gd name="connsiteY2" fmla="*/ 233170 h 233169"/>
                  <a:gd name="connsiteX3" fmla="*/ 484747 w 484747"/>
                  <a:gd name="connsiteY3" fmla="*/ 158463 h 233169"/>
                  <a:gd name="connsiteX4" fmla="*/ 459129 w 484747"/>
                  <a:gd name="connsiteY4" fmla="*/ 149413 h 233169"/>
                  <a:gd name="connsiteX5" fmla="*/ 351749 w 484747"/>
                  <a:gd name="connsiteY5" fmla="*/ 84984 h 233169"/>
                  <a:gd name="connsiteX6" fmla="*/ 336408 w 484747"/>
                  <a:gd name="connsiteY6" fmla="*/ 33595 h 233169"/>
                  <a:gd name="connsiteX7" fmla="*/ 334568 w 484747"/>
                  <a:gd name="connsiteY7" fmla="*/ 22090 h 233169"/>
                  <a:gd name="connsiteX8" fmla="*/ 334568 w 484747"/>
                  <a:gd name="connsiteY8" fmla="*/ 20096 h 233169"/>
                  <a:gd name="connsiteX9" fmla="*/ 331960 w 484747"/>
                  <a:gd name="connsiteY9" fmla="*/ 0 h 233169"/>
                  <a:gd name="connsiteX10" fmla="*/ 169508 w 484747"/>
                  <a:gd name="connsiteY10" fmla="*/ 0 h 233169"/>
                  <a:gd name="connsiteX11" fmla="*/ 166900 w 484747"/>
                  <a:gd name="connsiteY11" fmla="*/ 20096 h 233169"/>
                  <a:gd name="connsiteX12" fmla="*/ 166900 w 484747"/>
                  <a:gd name="connsiteY12" fmla="*/ 22090 h 233169"/>
                  <a:gd name="connsiteX13" fmla="*/ 165213 w 484747"/>
                  <a:gd name="connsiteY13" fmla="*/ 33595 h 233169"/>
                  <a:gd name="connsiteX14" fmla="*/ 149873 w 484747"/>
                  <a:gd name="connsiteY14" fmla="*/ 84984 h 233169"/>
                  <a:gd name="connsiteX15" fmla="*/ 42492 w 484747"/>
                  <a:gd name="connsiteY15" fmla="*/ 149413 h 233169"/>
                  <a:gd name="connsiteX16" fmla="*/ 0 w 484747"/>
                  <a:gd name="connsiteY16" fmla="*/ 164599 h 23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4747" h="233169">
                    <a:moveTo>
                      <a:pt x="0" y="164599"/>
                    </a:moveTo>
                    <a:lnTo>
                      <a:pt x="0" y="233170"/>
                    </a:lnTo>
                    <a:lnTo>
                      <a:pt x="484747" y="233170"/>
                    </a:lnTo>
                    <a:lnTo>
                      <a:pt x="484747" y="158463"/>
                    </a:lnTo>
                    <a:cubicBezTo>
                      <a:pt x="473856" y="154475"/>
                      <a:pt x="464959" y="151714"/>
                      <a:pt x="459129" y="149413"/>
                    </a:cubicBezTo>
                    <a:cubicBezTo>
                      <a:pt x="434585" y="139442"/>
                      <a:pt x="363561" y="91580"/>
                      <a:pt x="351749" y="84984"/>
                    </a:cubicBezTo>
                    <a:cubicBezTo>
                      <a:pt x="345459" y="81456"/>
                      <a:pt x="339937" y="55685"/>
                      <a:pt x="336408" y="33595"/>
                    </a:cubicBezTo>
                    <a:cubicBezTo>
                      <a:pt x="335795" y="29606"/>
                      <a:pt x="335181" y="25771"/>
                      <a:pt x="334568" y="22090"/>
                    </a:cubicBezTo>
                    <a:cubicBezTo>
                      <a:pt x="334568" y="22090"/>
                      <a:pt x="334568" y="20709"/>
                      <a:pt x="334568" y="20096"/>
                    </a:cubicBezTo>
                    <a:cubicBezTo>
                      <a:pt x="332880" y="8437"/>
                      <a:pt x="331960" y="0"/>
                      <a:pt x="331960" y="0"/>
                    </a:cubicBezTo>
                    <a:lnTo>
                      <a:pt x="169508" y="0"/>
                    </a:lnTo>
                    <a:cubicBezTo>
                      <a:pt x="169508" y="0"/>
                      <a:pt x="168588" y="8437"/>
                      <a:pt x="166900" y="20096"/>
                    </a:cubicBezTo>
                    <a:cubicBezTo>
                      <a:pt x="166974" y="20758"/>
                      <a:pt x="166974" y="21427"/>
                      <a:pt x="166900" y="22090"/>
                    </a:cubicBezTo>
                    <a:cubicBezTo>
                      <a:pt x="166900" y="25771"/>
                      <a:pt x="165827" y="29606"/>
                      <a:pt x="165213" y="33595"/>
                    </a:cubicBezTo>
                    <a:cubicBezTo>
                      <a:pt x="161531" y="55685"/>
                      <a:pt x="156009" y="81456"/>
                      <a:pt x="149873" y="84984"/>
                    </a:cubicBezTo>
                    <a:cubicBezTo>
                      <a:pt x="138521" y="91580"/>
                      <a:pt x="67343" y="139442"/>
                      <a:pt x="42492" y="149413"/>
                    </a:cubicBezTo>
                    <a:cubicBezTo>
                      <a:pt x="33902" y="152787"/>
                      <a:pt x="18715" y="157390"/>
                      <a:pt x="0" y="16459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68" name="Freeform: Shape 1267">
                <a:extLst>
                  <a:ext uri="{FF2B5EF4-FFF2-40B4-BE49-F238E27FC236}">
                    <a16:creationId xmlns:a16="http://schemas.microsoft.com/office/drawing/2014/main" id="{94763207-BAF8-4264-AF5F-DE2ABD763D8A}"/>
                  </a:ext>
                </a:extLst>
              </p:cNvPr>
              <p:cNvSpPr/>
              <p:nvPr/>
            </p:nvSpPr>
            <p:spPr>
              <a:xfrm>
                <a:off x="423439" y="1601265"/>
                <a:ext cx="1153556" cy="1149587"/>
              </a:xfrm>
              <a:custGeom>
                <a:avLst/>
                <a:gdLst>
                  <a:gd name="connsiteX0" fmla="*/ 1153270 w 1153556"/>
                  <a:gd name="connsiteY0" fmla="*/ 1037605 h 1149587"/>
                  <a:gd name="connsiteX1" fmla="*/ 1145906 w 1153556"/>
                  <a:gd name="connsiteY1" fmla="*/ 1138236 h 1149587"/>
                  <a:gd name="connsiteX2" fmla="*/ 1133941 w 1153556"/>
                  <a:gd name="connsiteY2" fmla="*/ 1139156 h 1149587"/>
                  <a:gd name="connsiteX3" fmla="*/ 1037298 w 1153556"/>
                  <a:gd name="connsiteY3" fmla="*/ 1125811 h 1149587"/>
                  <a:gd name="connsiteX4" fmla="*/ 1026560 w 1153556"/>
                  <a:gd name="connsiteY4" fmla="*/ 1122436 h 1149587"/>
                  <a:gd name="connsiteX5" fmla="*/ 1026560 w 1153556"/>
                  <a:gd name="connsiteY5" fmla="*/ 1122436 h 1149587"/>
                  <a:gd name="connsiteX6" fmla="*/ 1024873 w 1153556"/>
                  <a:gd name="connsiteY6" fmla="*/ 1122436 h 1149587"/>
                  <a:gd name="connsiteX7" fmla="*/ 1009533 w 1153556"/>
                  <a:gd name="connsiteY7" fmla="*/ 1009686 h 1149587"/>
                  <a:gd name="connsiteX8" fmla="*/ 1006004 w 1153556"/>
                  <a:gd name="connsiteY8" fmla="*/ 979006 h 1149587"/>
                  <a:gd name="connsiteX9" fmla="*/ 1006004 w 1153556"/>
                  <a:gd name="connsiteY9" fmla="*/ 976551 h 1149587"/>
                  <a:gd name="connsiteX10" fmla="*/ 1006004 w 1153556"/>
                  <a:gd name="connsiteY10" fmla="*/ 975631 h 1149587"/>
                  <a:gd name="connsiteX11" fmla="*/ 1006004 w 1153556"/>
                  <a:gd name="connsiteY11" fmla="*/ 974557 h 1149587"/>
                  <a:gd name="connsiteX12" fmla="*/ 1004931 w 1153556"/>
                  <a:gd name="connsiteY12" fmla="*/ 965200 h 1149587"/>
                  <a:gd name="connsiteX13" fmla="*/ 1004931 w 1153556"/>
                  <a:gd name="connsiteY13" fmla="*/ 963819 h 1149587"/>
                  <a:gd name="connsiteX14" fmla="*/ 1004931 w 1153556"/>
                  <a:gd name="connsiteY14" fmla="*/ 963819 h 1149587"/>
                  <a:gd name="connsiteX15" fmla="*/ 1004931 w 1153556"/>
                  <a:gd name="connsiteY15" fmla="*/ 962745 h 1149587"/>
                  <a:gd name="connsiteX16" fmla="*/ 1004931 w 1153556"/>
                  <a:gd name="connsiteY16" fmla="*/ 961365 h 1149587"/>
                  <a:gd name="connsiteX17" fmla="*/ 986829 w 1153556"/>
                  <a:gd name="connsiteY17" fmla="*/ 794771 h 1149587"/>
                  <a:gd name="connsiteX18" fmla="*/ 984528 w 1153556"/>
                  <a:gd name="connsiteY18" fmla="*/ 765471 h 1149587"/>
                  <a:gd name="connsiteX19" fmla="*/ 983454 w 1153556"/>
                  <a:gd name="connsiteY19" fmla="*/ 751359 h 1149587"/>
                  <a:gd name="connsiteX20" fmla="*/ 983454 w 1153556"/>
                  <a:gd name="connsiteY20" fmla="*/ 751359 h 1149587"/>
                  <a:gd name="connsiteX21" fmla="*/ 983454 w 1153556"/>
                  <a:gd name="connsiteY21" fmla="*/ 699816 h 1149587"/>
                  <a:gd name="connsiteX22" fmla="*/ 965200 w 1153556"/>
                  <a:gd name="connsiteY22" fmla="*/ 517729 h 1149587"/>
                  <a:gd name="connsiteX23" fmla="*/ 972716 w 1153556"/>
                  <a:gd name="connsiteY23" fmla="*/ 776363 h 1149587"/>
                  <a:gd name="connsiteX24" fmla="*/ 973483 w 1153556"/>
                  <a:gd name="connsiteY24" fmla="*/ 790169 h 1149587"/>
                  <a:gd name="connsiteX25" fmla="*/ 982074 w 1153556"/>
                  <a:gd name="connsiteY25" fmla="*/ 910282 h 1149587"/>
                  <a:gd name="connsiteX26" fmla="*/ 985755 w 1153556"/>
                  <a:gd name="connsiteY26" fmla="*/ 957223 h 1149587"/>
                  <a:gd name="connsiteX27" fmla="*/ 989590 w 1153556"/>
                  <a:gd name="connsiteY27" fmla="*/ 1004164 h 1149587"/>
                  <a:gd name="connsiteX28" fmla="*/ 990971 w 1153556"/>
                  <a:gd name="connsiteY28" fmla="*/ 1018583 h 1149587"/>
                  <a:gd name="connsiteX29" fmla="*/ 990971 w 1153556"/>
                  <a:gd name="connsiteY29" fmla="*/ 1018583 h 1149587"/>
                  <a:gd name="connsiteX30" fmla="*/ 990971 w 1153556"/>
                  <a:gd name="connsiteY30" fmla="*/ 1018583 h 1149587"/>
                  <a:gd name="connsiteX31" fmla="*/ 993119 w 1153556"/>
                  <a:gd name="connsiteY31" fmla="*/ 1043741 h 1149587"/>
                  <a:gd name="connsiteX32" fmla="*/ 993119 w 1153556"/>
                  <a:gd name="connsiteY32" fmla="*/ 1043741 h 1149587"/>
                  <a:gd name="connsiteX33" fmla="*/ 1001096 w 1153556"/>
                  <a:gd name="connsiteY33" fmla="*/ 1123816 h 1149587"/>
                  <a:gd name="connsiteX34" fmla="*/ 986983 w 1153556"/>
                  <a:gd name="connsiteY34" fmla="*/ 1130259 h 1149587"/>
                  <a:gd name="connsiteX35" fmla="*/ 985142 w 1153556"/>
                  <a:gd name="connsiteY35" fmla="*/ 1130259 h 1149587"/>
                  <a:gd name="connsiteX36" fmla="*/ 980386 w 1153556"/>
                  <a:gd name="connsiteY36" fmla="*/ 1131640 h 1149587"/>
                  <a:gd name="connsiteX37" fmla="*/ 952007 w 1153556"/>
                  <a:gd name="connsiteY37" fmla="*/ 1137009 h 1149587"/>
                  <a:gd name="connsiteX38" fmla="*/ 871932 w 1153556"/>
                  <a:gd name="connsiteY38" fmla="*/ 1144832 h 1149587"/>
                  <a:gd name="connsiteX39" fmla="*/ 715156 w 1153556"/>
                  <a:gd name="connsiteY39" fmla="*/ 1149588 h 1149587"/>
                  <a:gd name="connsiteX40" fmla="*/ 678646 w 1153556"/>
                  <a:gd name="connsiteY40" fmla="*/ 1149588 h 1149587"/>
                  <a:gd name="connsiteX41" fmla="*/ 531381 w 1153556"/>
                  <a:gd name="connsiteY41" fmla="*/ 1143912 h 1149587"/>
                  <a:gd name="connsiteX42" fmla="*/ 436886 w 1153556"/>
                  <a:gd name="connsiteY42" fmla="*/ 1130566 h 1149587"/>
                  <a:gd name="connsiteX43" fmla="*/ 421546 w 1153556"/>
                  <a:gd name="connsiteY43" fmla="*/ 1123510 h 1149587"/>
                  <a:gd name="connsiteX44" fmla="*/ 457442 w 1153556"/>
                  <a:gd name="connsiteY44" fmla="*/ 516808 h 1149587"/>
                  <a:gd name="connsiteX45" fmla="*/ 355124 w 1153556"/>
                  <a:gd name="connsiteY45" fmla="*/ 723900 h 1149587"/>
                  <a:gd name="connsiteX46" fmla="*/ 0 w 1153556"/>
                  <a:gd name="connsiteY46" fmla="*/ 258021 h 1149587"/>
                  <a:gd name="connsiteX47" fmla="*/ 4909 w 1153556"/>
                  <a:gd name="connsiteY47" fmla="*/ 250657 h 1149587"/>
                  <a:gd name="connsiteX48" fmla="*/ 7210 w 1153556"/>
                  <a:gd name="connsiteY48" fmla="*/ 246822 h 1149587"/>
                  <a:gd name="connsiteX49" fmla="*/ 18868 w 1153556"/>
                  <a:gd name="connsiteY49" fmla="*/ 231482 h 1149587"/>
                  <a:gd name="connsiteX50" fmla="*/ 55685 w 1153556"/>
                  <a:gd name="connsiteY50" fmla="*/ 189604 h 1149587"/>
                  <a:gd name="connsiteX51" fmla="*/ 66883 w 1153556"/>
                  <a:gd name="connsiteY51" fmla="*/ 179786 h 1149587"/>
                  <a:gd name="connsiteX52" fmla="*/ 67650 w 1153556"/>
                  <a:gd name="connsiteY52" fmla="*/ 179786 h 1149587"/>
                  <a:gd name="connsiteX53" fmla="*/ 72559 w 1153556"/>
                  <a:gd name="connsiteY53" fmla="*/ 175798 h 1149587"/>
                  <a:gd name="connsiteX54" fmla="*/ 82223 w 1153556"/>
                  <a:gd name="connsiteY54" fmla="*/ 168588 h 1149587"/>
                  <a:gd name="connsiteX55" fmla="*/ 306035 w 1153556"/>
                  <a:gd name="connsiteY55" fmla="*/ 418632 h 1149587"/>
                  <a:gd name="connsiteX56" fmla="*/ 334721 w 1153556"/>
                  <a:gd name="connsiteY56" fmla="*/ 243601 h 1149587"/>
                  <a:gd name="connsiteX57" fmla="*/ 409734 w 1153556"/>
                  <a:gd name="connsiteY57" fmla="*/ 109989 h 1149587"/>
                  <a:gd name="connsiteX58" fmla="*/ 609156 w 1153556"/>
                  <a:gd name="connsiteY58" fmla="*/ 28226 h 1149587"/>
                  <a:gd name="connsiteX59" fmla="*/ 609156 w 1153556"/>
                  <a:gd name="connsiteY59" fmla="*/ 28226 h 1149587"/>
                  <a:gd name="connsiteX60" fmla="*/ 613451 w 1153556"/>
                  <a:gd name="connsiteY60" fmla="*/ 24237 h 1149587"/>
                  <a:gd name="connsiteX61" fmla="*/ 615752 w 1153556"/>
                  <a:gd name="connsiteY61" fmla="*/ 19789 h 1149587"/>
                  <a:gd name="connsiteX62" fmla="*/ 615752 w 1153556"/>
                  <a:gd name="connsiteY62" fmla="*/ 18408 h 1149587"/>
                  <a:gd name="connsiteX63" fmla="*/ 615752 w 1153556"/>
                  <a:gd name="connsiteY63" fmla="*/ 15340 h 1149587"/>
                  <a:gd name="connsiteX64" fmla="*/ 615752 w 1153556"/>
                  <a:gd name="connsiteY64" fmla="*/ 14573 h 1149587"/>
                  <a:gd name="connsiteX65" fmla="*/ 622962 w 1153556"/>
                  <a:gd name="connsiteY65" fmla="*/ 307 h 1149587"/>
                  <a:gd name="connsiteX66" fmla="*/ 620507 w 1153556"/>
                  <a:gd name="connsiteY66" fmla="*/ 16874 h 1149587"/>
                  <a:gd name="connsiteX67" fmla="*/ 620507 w 1153556"/>
                  <a:gd name="connsiteY67" fmla="*/ 16874 h 1149587"/>
                  <a:gd name="connsiteX68" fmla="*/ 709173 w 1153556"/>
                  <a:gd name="connsiteY68" fmla="*/ 110142 h 1149587"/>
                  <a:gd name="connsiteX69" fmla="*/ 798146 w 1153556"/>
                  <a:gd name="connsiteY69" fmla="*/ 26538 h 1149587"/>
                  <a:gd name="connsiteX70" fmla="*/ 798146 w 1153556"/>
                  <a:gd name="connsiteY70" fmla="*/ 16261 h 1149587"/>
                  <a:gd name="connsiteX71" fmla="*/ 798146 w 1153556"/>
                  <a:gd name="connsiteY71" fmla="*/ 15340 h 1149587"/>
                  <a:gd name="connsiteX72" fmla="*/ 795845 w 1153556"/>
                  <a:gd name="connsiteY72" fmla="*/ 0 h 1149587"/>
                  <a:gd name="connsiteX73" fmla="*/ 802901 w 1153556"/>
                  <a:gd name="connsiteY73" fmla="*/ 13806 h 1149587"/>
                  <a:gd name="connsiteX74" fmla="*/ 802901 w 1153556"/>
                  <a:gd name="connsiteY74" fmla="*/ 15033 h 1149587"/>
                  <a:gd name="connsiteX75" fmla="*/ 802901 w 1153556"/>
                  <a:gd name="connsiteY75" fmla="*/ 15033 h 1149587"/>
                  <a:gd name="connsiteX76" fmla="*/ 803975 w 1153556"/>
                  <a:gd name="connsiteY76" fmla="*/ 17181 h 1149587"/>
                  <a:gd name="connsiteX77" fmla="*/ 803975 w 1153556"/>
                  <a:gd name="connsiteY77" fmla="*/ 18562 h 1149587"/>
                  <a:gd name="connsiteX78" fmla="*/ 806430 w 1153556"/>
                  <a:gd name="connsiteY78" fmla="*/ 23010 h 1149587"/>
                  <a:gd name="connsiteX79" fmla="*/ 810725 w 1153556"/>
                  <a:gd name="connsiteY79" fmla="*/ 26999 h 1149587"/>
                  <a:gd name="connsiteX80" fmla="*/ 810725 w 1153556"/>
                  <a:gd name="connsiteY80" fmla="*/ 26999 h 1149587"/>
                  <a:gd name="connsiteX81" fmla="*/ 816707 w 1153556"/>
                  <a:gd name="connsiteY81" fmla="*/ 31754 h 1149587"/>
                  <a:gd name="connsiteX82" fmla="*/ 1010146 w 1153556"/>
                  <a:gd name="connsiteY82" fmla="*/ 108455 h 1149587"/>
                  <a:gd name="connsiteX83" fmla="*/ 1073194 w 1153556"/>
                  <a:gd name="connsiteY83" fmla="*/ 197734 h 1149587"/>
                  <a:gd name="connsiteX84" fmla="*/ 1073194 w 1153556"/>
                  <a:gd name="connsiteY84" fmla="*/ 197734 h 1149587"/>
                  <a:gd name="connsiteX85" fmla="*/ 1075035 w 1153556"/>
                  <a:gd name="connsiteY85" fmla="*/ 202336 h 1149587"/>
                  <a:gd name="connsiteX86" fmla="*/ 1077489 w 1153556"/>
                  <a:gd name="connsiteY86" fmla="*/ 209699 h 1149587"/>
                  <a:gd name="connsiteX87" fmla="*/ 1085159 w 1153556"/>
                  <a:gd name="connsiteY87" fmla="*/ 241913 h 1149587"/>
                  <a:gd name="connsiteX88" fmla="*/ 1100499 w 1153556"/>
                  <a:gd name="connsiteY88" fmla="*/ 379974 h 1149587"/>
                  <a:gd name="connsiteX89" fmla="*/ 1133174 w 1153556"/>
                  <a:gd name="connsiteY89" fmla="*/ 709787 h 1149587"/>
                  <a:gd name="connsiteX90" fmla="*/ 1134555 w 1153556"/>
                  <a:gd name="connsiteY90" fmla="*/ 726661 h 1149587"/>
                  <a:gd name="connsiteX91" fmla="*/ 1135782 w 1153556"/>
                  <a:gd name="connsiteY91" fmla="*/ 741081 h 1149587"/>
                  <a:gd name="connsiteX92" fmla="*/ 1135782 w 1153556"/>
                  <a:gd name="connsiteY92" fmla="*/ 750745 h 1149587"/>
                  <a:gd name="connsiteX93" fmla="*/ 1147594 w 1153556"/>
                  <a:gd name="connsiteY93" fmla="*/ 928230 h 1149587"/>
                  <a:gd name="connsiteX94" fmla="*/ 1149895 w 1153556"/>
                  <a:gd name="connsiteY94" fmla="*/ 991431 h 1149587"/>
                  <a:gd name="connsiteX95" fmla="*/ 1149895 w 1153556"/>
                  <a:gd name="connsiteY95" fmla="*/ 1006771 h 1149587"/>
                  <a:gd name="connsiteX96" fmla="*/ 1153270 w 1153556"/>
                  <a:gd name="connsiteY96" fmla="*/ 1037605 h 114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153556" h="1149587">
                    <a:moveTo>
                      <a:pt x="1153270" y="1037605"/>
                    </a:moveTo>
                    <a:cubicBezTo>
                      <a:pt x="1154451" y="1071323"/>
                      <a:pt x="1151981" y="1105056"/>
                      <a:pt x="1145906" y="1138236"/>
                    </a:cubicBezTo>
                    <a:cubicBezTo>
                      <a:pt x="1141918" y="1138236"/>
                      <a:pt x="1137929" y="1138543"/>
                      <a:pt x="1133941" y="1139156"/>
                    </a:cubicBezTo>
                    <a:cubicBezTo>
                      <a:pt x="1101267" y="1139264"/>
                      <a:pt x="1068730" y="1134769"/>
                      <a:pt x="1037298" y="1125811"/>
                    </a:cubicBezTo>
                    <a:lnTo>
                      <a:pt x="1026560" y="1122436"/>
                    </a:lnTo>
                    <a:lnTo>
                      <a:pt x="1026560" y="1122436"/>
                    </a:lnTo>
                    <a:lnTo>
                      <a:pt x="1024873" y="1122436"/>
                    </a:lnTo>
                    <a:cubicBezTo>
                      <a:pt x="1021805" y="1100960"/>
                      <a:pt x="1016282" y="1059081"/>
                      <a:pt x="1009533" y="1009686"/>
                    </a:cubicBezTo>
                    <a:cubicBezTo>
                      <a:pt x="1008305" y="999868"/>
                      <a:pt x="1007232" y="989897"/>
                      <a:pt x="1006004" y="979006"/>
                    </a:cubicBezTo>
                    <a:cubicBezTo>
                      <a:pt x="1006004" y="979006"/>
                      <a:pt x="1006004" y="977318"/>
                      <a:pt x="1006004" y="976551"/>
                    </a:cubicBezTo>
                    <a:cubicBezTo>
                      <a:pt x="1006004" y="975784"/>
                      <a:pt x="1006004" y="976551"/>
                      <a:pt x="1006004" y="975631"/>
                    </a:cubicBezTo>
                    <a:cubicBezTo>
                      <a:pt x="1006081" y="975278"/>
                      <a:pt x="1006081" y="974910"/>
                      <a:pt x="1006004" y="974557"/>
                    </a:cubicBezTo>
                    <a:cubicBezTo>
                      <a:pt x="1006004" y="971489"/>
                      <a:pt x="1006004" y="968421"/>
                      <a:pt x="1004931" y="965200"/>
                    </a:cubicBezTo>
                    <a:cubicBezTo>
                      <a:pt x="1004931" y="965200"/>
                      <a:pt x="1004931" y="964279"/>
                      <a:pt x="1004931" y="963819"/>
                    </a:cubicBezTo>
                    <a:lnTo>
                      <a:pt x="1004931" y="963819"/>
                    </a:lnTo>
                    <a:cubicBezTo>
                      <a:pt x="1005007" y="963466"/>
                      <a:pt x="1005007" y="963098"/>
                      <a:pt x="1004931" y="962745"/>
                    </a:cubicBezTo>
                    <a:cubicBezTo>
                      <a:pt x="1005007" y="962285"/>
                      <a:pt x="1005007" y="961825"/>
                      <a:pt x="1004931" y="961365"/>
                    </a:cubicBezTo>
                    <a:cubicBezTo>
                      <a:pt x="998028" y="904760"/>
                      <a:pt x="991278" y="844013"/>
                      <a:pt x="986829" y="794771"/>
                    </a:cubicBezTo>
                    <a:cubicBezTo>
                      <a:pt x="985909" y="784493"/>
                      <a:pt x="985295" y="774522"/>
                      <a:pt x="984528" y="765471"/>
                    </a:cubicBezTo>
                    <a:cubicBezTo>
                      <a:pt x="984528" y="760563"/>
                      <a:pt x="984528" y="755961"/>
                      <a:pt x="983454" y="751359"/>
                    </a:cubicBezTo>
                    <a:lnTo>
                      <a:pt x="983454" y="751359"/>
                    </a:lnTo>
                    <a:cubicBezTo>
                      <a:pt x="981844" y="734208"/>
                      <a:pt x="981844" y="716966"/>
                      <a:pt x="983454" y="699816"/>
                    </a:cubicBezTo>
                    <a:cubicBezTo>
                      <a:pt x="991125" y="661619"/>
                      <a:pt x="966580" y="524325"/>
                      <a:pt x="965200" y="517729"/>
                    </a:cubicBezTo>
                    <a:cubicBezTo>
                      <a:pt x="960905" y="556846"/>
                      <a:pt x="965200" y="663306"/>
                      <a:pt x="972716" y="776363"/>
                    </a:cubicBezTo>
                    <a:cubicBezTo>
                      <a:pt x="972716" y="780965"/>
                      <a:pt x="972716" y="785414"/>
                      <a:pt x="973483" y="790169"/>
                    </a:cubicBezTo>
                    <a:cubicBezTo>
                      <a:pt x="976091" y="830514"/>
                      <a:pt x="979159" y="871625"/>
                      <a:pt x="982074" y="910282"/>
                    </a:cubicBezTo>
                    <a:cubicBezTo>
                      <a:pt x="983301" y="926435"/>
                      <a:pt x="984528" y="942082"/>
                      <a:pt x="985755" y="957223"/>
                    </a:cubicBezTo>
                    <a:cubicBezTo>
                      <a:pt x="986983" y="973637"/>
                      <a:pt x="988363" y="989284"/>
                      <a:pt x="989590" y="1004164"/>
                    </a:cubicBezTo>
                    <a:lnTo>
                      <a:pt x="990971" y="1018583"/>
                    </a:lnTo>
                    <a:lnTo>
                      <a:pt x="990971" y="1018583"/>
                    </a:lnTo>
                    <a:lnTo>
                      <a:pt x="990971" y="1018583"/>
                    </a:lnTo>
                    <a:cubicBezTo>
                      <a:pt x="990971" y="1027481"/>
                      <a:pt x="992352" y="1035764"/>
                      <a:pt x="993119" y="1043741"/>
                    </a:cubicBezTo>
                    <a:lnTo>
                      <a:pt x="993119" y="1043741"/>
                    </a:lnTo>
                    <a:cubicBezTo>
                      <a:pt x="996954" y="1087154"/>
                      <a:pt x="999868" y="1117220"/>
                      <a:pt x="1001096" y="1123816"/>
                    </a:cubicBezTo>
                    <a:cubicBezTo>
                      <a:pt x="996816" y="1126792"/>
                      <a:pt x="992030" y="1128971"/>
                      <a:pt x="986983" y="1130259"/>
                    </a:cubicBezTo>
                    <a:lnTo>
                      <a:pt x="985142" y="1130259"/>
                    </a:lnTo>
                    <a:lnTo>
                      <a:pt x="980386" y="1131640"/>
                    </a:lnTo>
                    <a:cubicBezTo>
                      <a:pt x="972716" y="1133481"/>
                      <a:pt x="963052" y="1135321"/>
                      <a:pt x="952007" y="1137009"/>
                    </a:cubicBezTo>
                    <a:cubicBezTo>
                      <a:pt x="930378" y="1140230"/>
                      <a:pt x="902919" y="1142991"/>
                      <a:pt x="871932" y="1144832"/>
                    </a:cubicBezTo>
                    <a:cubicBezTo>
                      <a:pt x="825911" y="1148054"/>
                      <a:pt x="770380" y="1149434"/>
                      <a:pt x="715156" y="1149588"/>
                    </a:cubicBezTo>
                    <a:lnTo>
                      <a:pt x="678646" y="1149588"/>
                    </a:lnTo>
                    <a:cubicBezTo>
                      <a:pt x="625723" y="1149588"/>
                      <a:pt x="574334" y="1147287"/>
                      <a:pt x="531381" y="1143912"/>
                    </a:cubicBezTo>
                    <a:cubicBezTo>
                      <a:pt x="499551" y="1142255"/>
                      <a:pt x="467929" y="1137791"/>
                      <a:pt x="436886" y="1130566"/>
                    </a:cubicBezTo>
                    <a:cubicBezTo>
                      <a:pt x="431362" y="1129232"/>
                      <a:pt x="426150" y="1126838"/>
                      <a:pt x="421546" y="1123510"/>
                    </a:cubicBezTo>
                    <a:cubicBezTo>
                      <a:pt x="426608" y="1094517"/>
                      <a:pt x="467567" y="610997"/>
                      <a:pt x="457442" y="516808"/>
                    </a:cubicBezTo>
                    <a:cubicBezTo>
                      <a:pt x="456061" y="523405"/>
                      <a:pt x="434585" y="687237"/>
                      <a:pt x="355124" y="723900"/>
                    </a:cubicBezTo>
                    <a:cubicBezTo>
                      <a:pt x="265077" y="707026"/>
                      <a:pt x="39424" y="320608"/>
                      <a:pt x="0" y="258021"/>
                    </a:cubicBezTo>
                    <a:cubicBezTo>
                      <a:pt x="1074" y="256640"/>
                      <a:pt x="2608" y="253879"/>
                      <a:pt x="4909" y="250657"/>
                    </a:cubicBezTo>
                    <a:lnTo>
                      <a:pt x="7210" y="246822"/>
                    </a:lnTo>
                    <a:cubicBezTo>
                      <a:pt x="10431" y="242374"/>
                      <a:pt x="14266" y="237005"/>
                      <a:pt x="18868" y="231482"/>
                    </a:cubicBezTo>
                    <a:cubicBezTo>
                      <a:pt x="30094" y="216638"/>
                      <a:pt x="42400" y="202640"/>
                      <a:pt x="55685" y="189604"/>
                    </a:cubicBezTo>
                    <a:cubicBezTo>
                      <a:pt x="59213" y="186229"/>
                      <a:pt x="63048" y="182854"/>
                      <a:pt x="66883" y="179786"/>
                    </a:cubicBezTo>
                    <a:lnTo>
                      <a:pt x="67650" y="179786"/>
                    </a:lnTo>
                    <a:cubicBezTo>
                      <a:pt x="69184" y="178252"/>
                      <a:pt x="71025" y="177178"/>
                      <a:pt x="72559" y="175798"/>
                    </a:cubicBezTo>
                    <a:cubicBezTo>
                      <a:pt x="74093" y="174417"/>
                      <a:pt x="79002" y="170735"/>
                      <a:pt x="82223" y="168588"/>
                    </a:cubicBezTo>
                    <a:cubicBezTo>
                      <a:pt x="94035" y="176871"/>
                      <a:pt x="242681" y="372151"/>
                      <a:pt x="306035" y="418632"/>
                    </a:cubicBezTo>
                    <a:cubicBezTo>
                      <a:pt x="306035" y="418632"/>
                      <a:pt x="333954" y="248663"/>
                      <a:pt x="334721" y="243601"/>
                    </a:cubicBezTo>
                    <a:cubicBezTo>
                      <a:pt x="342851" y="188990"/>
                      <a:pt x="382122" y="119960"/>
                      <a:pt x="409734" y="109989"/>
                    </a:cubicBezTo>
                    <a:cubicBezTo>
                      <a:pt x="437346" y="100017"/>
                      <a:pt x="561448" y="68877"/>
                      <a:pt x="609156" y="28226"/>
                    </a:cubicBezTo>
                    <a:lnTo>
                      <a:pt x="609156" y="28226"/>
                    </a:lnTo>
                    <a:lnTo>
                      <a:pt x="613451" y="24237"/>
                    </a:lnTo>
                    <a:cubicBezTo>
                      <a:pt x="614218" y="22703"/>
                      <a:pt x="615138" y="21169"/>
                      <a:pt x="615752" y="19789"/>
                    </a:cubicBezTo>
                    <a:lnTo>
                      <a:pt x="615752" y="18408"/>
                    </a:lnTo>
                    <a:cubicBezTo>
                      <a:pt x="615658" y="17388"/>
                      <a:pt x="615658" y="16360"/>
                      <a:pt x="615752" y="15340"/>
                    </a:cubicBezTo>
                    <a:lnTo>
                      <a:pt x="615752" y="14573"/>
                    </a:lnTo>
                    <a:cubicBezTo>
                      <a:pt x="618973" y="8744"/>
                      <a:pt x="621274" y="3835"/>
                      <a:pt x="622962" y="307"/>
                    </a:cubicBezTo>
                    <a:cubicBezTo>
                      <a:pt x="621813" y="5776"/>
                      <a:pt x="620994" y="11307"/>
                      <a:pt x="620507" y="16874"/>
                    </a:cubicBezTo>
                    <a:lnTo>
                      <a:pt x="620507" y="16874"/>
                    </a:lnTo>
                    <a:cubicBezTo>
                      <a:pt x="613911" y="97103"/>
                      <a:pt x="690765" y="111983"/>
                      <a:pt x="709173" y="110142"/>
                    </a:cubicBezTo>
                    <a:cubicBezTo>
                      <a:pt x="726814" y="111829"/>
                      <a:pt x="798146" y="98330"/>
                      <a:pt x="798146" y="26538"/>
                    </a:cubicBezTo>
                    <a:cubicBezTo>
                      <a:pt x="798146" y="23317"/>
                      <a:pt x="798146" y="19789"/>
                      <a:pt x="798146" y="16261"/>
                    </a:cubicBezTo>
                    <a:lnTo>
                      <a:pt x="798146" y="15340"/>
                    </a:lnTo>
                    <a:cubicBezTo>
                      <a:pt x="797793" y="10174"/>
                      <a:pt x="797011" y="5044"/>
                      <a:pt x="795845" y="0"/>
                    </a:cubicBezTo>
                    <a:cubicBezTo>
                      <a:pt x="797379" y="3221"/>
                      <a:pt x="799833" y="8130"/>
                      <a:pt x="802901" y="13806"/>
                    </a:cubicBezTo>
                    <a:cubicBezTo>
                      <a:pt x="802932" y="14214"/>
                      <a:pt x="802932" y="14625"/>
                      <a:pt x="802901" y="15033"/>
                    </a:cubicBezTo>
                    <a:lnTo>
                      <a:pt x="802901" y="15033"/>
                    </a:lnTo>
                    <a:lnTo>
                      <a:pt x="803975" y="17181"/>
                    </a:lnTo>
                    <a:cubicBezTo>
                      <a:pt x="804037" y="17638"/>
                      <a:pt x="804037" y="18103"/>
                      <a:pt x="803975" y="18562"/>
                    </a:cubicBezTo>
                    <a:cubicBezTo>
                      <a:pt x="803975" y="19789"/>
                      <a:pt x="805509" y="21476"/>
                      <a:pt x="806430" y="23010"/>
                    </a:cubicBezTo>
                    <a:cubicBezTo>
                      <a:pt x="807350" y="24544"/>
                      <a:pt x="809191" y="25465"/>
                      <a:pt x="810725" y="26999"/>
                    </a:cubicBezTo>
                    <a:lnTo>
                      <a:pt x="810725" y="26999"/>
                    </a:lnTo>
                    <a:lnTo>
                      <a:pt x="816707" y="31754"/>
                    </a:lnTo>
                    <a:cubicBezTo>
                      <a:pt x="868097" y="70104"/>
                      <a:pt x="985449" y="99711"/>
                      <a:pt x="1010146" y="108455"/>
                    </a:cubicBezTo>
                    <a:cubicBezTo>
                      <a:pt x="1030549" y="115818"/>
                      <a:pt x="1057394" y="155395"/>
                      <a:pt x="1073194" y="197734"/>
                    </a:cubicBezTo>
                    <a:lnTo>
                      <a:pt x="1073194" y="197734"/>
                    </a:lnTo>
                    <a:cubicBezTo>
                      <a:pt x="1073194" y="199115"/>
                      <a:pt x="1074421" y="200802"/>
                      <a:pt x="1075035" y="202336"/>
                    </a:cubicBezTo>
                    <a:cubicBezTo>
                      <a:pt x="1075648" y="203870"/>
                      <a:pt x="1076569" y="207245"/>
                      <a:pt x="1077489" y="209699"/>
                    </a:cubicBezTo>
                    <a:cubicBezTo>
                      <a:pt x="1080941" y="220206"/>
                      <a:pt x="1083503" y="230982"/>
                      <a:pt x="1085159" y="241913"/>
                    </a:cubicBezTo>
                    <a:cubicBezTo>
                      <a:pt x="1085159" y="247283"/>
                      <a:pt x="1092523" y="301126"/>
                      <a:pt x="1100499" y="379974"/>
                    </a:cubicBezTo>
                    <a:cubicBezTo>
                      <a:pt x="1110317" y="468947"/>
                      <a:pt x="1122896" y="589827"/>
                      <a:pt x="1133174" y="709787"/>
                    </a:cubicBezTo>
                    <a:lnTo>
                      <a:pt x="1134555" y="726661"/>
                    </a:lnTo>
                    <a:cubicBezTo>
                      <a:pt x="1134555" y="731416"/>
                      <a:pt x="1135321" y="736325"/>
                      <a:pt x="1135782" y="741081"/>
                    </a:cubicBezTo>
                    <a:cubicBezTo>
                      <a:pt x="1136242" y="745836"/>
                      <a:pt x="1135782" y="747524"/>
                      <a:pt x="1135782" y="750745"/>
                    </a:cubicBezTo>
                    <a:cubicBezTo>
                      <a:pt x="1140844" y="812105"/>
                      <a:pt x="1144832" y="873466"/>
                      <a:pt x="1147594" y="928230"/>
                    </a:cubicBezTo>
                    <a:cubicBezTo>
                      <a:pt x="1148667" y="950320"/>
                      <a:pt x="1149434" y="971489"/>
                      <a:pt x="1149895" y="991431"/>
                    </a:cubicBezTo>
                    <a:cubicBezTo>
                      <a:pt x="1149895" y="996493"/>
                      <a:pt x="1149895" y="1001556"/>
                      <a:pt x="1149895" y="1006771"/>
                    </a:cubicBezTo>
                    <a:cubicBezTo>
                      <a:pt x="1153116" y="1017970"/>
                      <a:pt x="1153270" y="1027787"/>
                      <a:pt x="1153270" y="1037605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69" name="Freeform: Shape 1268">
                <a:extLst>
                  <a:ext uri="{FF2B5EF4-FFF2-40B4-BE49-F238E27FC236}">
                    <a16:creationId xmlns:a16="http://schemas.microsoft.com/office/drawing/2014/main" id="{40738FC1-83CB-4077-874F-FAA30D5E2555}"/>
                  </a:ext>
                </a:extLst>
              </p:cNvPr>
              <p:cNvSpPr/>
              <p:nvPr/>
            </p:nvSpPr>
            <p:spPr>
              <a:xfrm>
                <a:off x="1027000" y="1601418"/>
                <a:ext cx="105765" cy="212460"/>
              </a:xfrm>
              <a:custGeom>
                <a:avLst/>
                <a:gdLst>
                  <a:gd name="connsiteX0" fmla="*/ 105766 w 105765"/>
                  <a:gd name="connsiteY0" fmla="*/ 109989 h 212460"/>
                  <a:gd name="connsiteX1" fmla="*/ 19554 w 105765"/>
                  <a:gd name="connsiteY1" fmla="*/ 0 h 212460"/>
                  <a:gd name="connsiteX2" fmla="*/ 44405 w 105765"/>
                  <a:gd name="connsiteY2" fmla="*/ 212461 h 212460"/>
                  <a:gd name="connsiteX3" fmla="*/ 105766 w 105765"/>
                  <a:gd name="connsiteY3" fmla="*/ 109989 h 21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65" h="212460">
                    <a:moveTo>
                      <a:pt x="105766" y="109989"/>
                    </a:moveTo>
                    <a:cubicBezTo>
                      <a:pt x="84443" y="100018"/>
                      <a:pt x="12344" y="77621"/>
                      <a:pt x="19554" y="0"/>
                    </a:cubicBezTo>
                    <a:cubicBezTo>
                      <a:pt x="-1615" y="33902"/>
                      <a:pt x="-19563" y="137908"/>
                      <a:pt x="44405" y="212461"/>
                    </a:cubicBezTo>
                    <a:cubicBezTo>
                      <a:pt x="61433" y="177178"/>
                      <a:pt x="84750" y="144197"/>
                      <a:pt x="105766" y="109989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70" name="Freeform: Shape 1269">
                <a:extLst>
                  <a:ext uri="{FF2B5EF4-FFF2-40B4-BE49-F238E27FC236}">
                    <a16:creationId xmlns:a16="http://schemas.microsoft.com/office/drawing/2014/main" id="{2A96D999-18F0-4771-8E68-A388CED0D3CE}"/>
                  </a:ext>
                </a:extLst>
              </p:cNvPr>
              <p:cNvSpPr/>
              <p:nvPr/>
            </p:nvSpPr>
            <p:spPr>
              <a:xfrm>
                <a:off x="1027000" y="1601418"/>
                <a:ext cx="105765" cy="201108"/>
              </a:xfrm>
              <a:custGeom>
                <a:avLst/>
                <a:gdLst>
                  <a:gd name="connsiteX0" fmla="*/ 105766 w 105765"/>
                  <a:gd name="connsiteY0" fmla="*/ 109989 h 201108"/>
                  <a:gd name="connsiteX1" fmla="*/ 19554 w 105765"/>
                  <a:gd name="connsiteY1" fmla="*/ 0 h 201108"/>
                  <a:gd name="connsiteX2" fmla="*/ 44405 w 105765"/>
                  <a:gd name="connsiteY2" fmla="*/ 201109 h 201108"/>
                  <a:gd name="connsiteX3" fmla="*/ 105766 w 105765"/>
                  <a:gd name="connsiteY3" fmla="*/ 109989 h 20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65" h="201108">
                    <a:moveTo>
                      <a:pt x="105766" y="109989"/>
                    </a:moveTo>
                    <a:cubicBezTo>
                      <a:pt x="84443" y="100631"/>
                      <a:pt x="12344" y="73633"/>
                      <a:pt x="19554" y="0"/>
                    </a:cubicBezTo>
                    <a:cubicBezTo>
                      <a:pt x="-1615" y="32061"/>
                      <a:pt x="-19563" y="130698"/>
                      <a:pt x="44405" y="201109"/>
                    </a:cubicBezTo>
                    <a:cubicBezTo>
                      <a:pt x="61433" y="168588"/>
                      <a:pt x="87664" y="120113"/>
                      <a:pt x="105766" y="109989"/>
                    </a:cubicBezTo>
                    <a:close/>
                  </a:path>
                </a:pathLst>
              </a:custGeom>
              <a:solidFill>
                <a:srgbClr val="F5F5F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71" name="Freeform: Shape 1270">
                <a:extLst>
                  <a:ext uri="{FF2B5EF4-FFF2-40B4-BE49-F238E27FC236}">
                    <a16:creationId xmlns:a16="http://schemas.microsoft.com/office/drawing/2014/main" id="{606B8E4F-0AE4-4137-BA3E-CC9590FE2C71}"/>
                  </a:ext>
                </a:extLst>
              </p:cNvPr>
              <p:cNvSpPr/>
              <p:nvPr/>
            </p:nvSpPr>
            <p:spPr>
              <a:xfrm>
                <a:off x="1132766" y="1601418"/>
                <a:ext cx="106144" cy="212460"/>
              </a:xfrm>
              <a:custGeom>
                <a:avLst/>
                <a:gdLst>
                  <a:gd name="connsiteX0" fmla="*/ 0 w 106144"/>
                  <a:gd name="connsiteY0" fmla="*/ 109989 h 212460"/>
                  <a:gd name="connsiteX1" fmla="*/ 86211 w 106144"/>
                  <a:gd name="connsiteY1" fmla="*/ 0 h 212460"/>
                  <a:gd name="connsiteX2" fmla="*/ 62127 w 106144"/>
                  <a:gd name="connsiteY2" fmla="*/ 212461 h 212460"/>
                  <a:gd name="connsiteX3" fmla="*/ 0 w 106144"/>
                  <a:gd name="connsiteY3" fmla="*/ 109989 h 21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144" h="212460">
                    <a:moveTo>
                      <a:pt x="0" y="109989"/>
                    </a:moveTo>
                    <a:cubicBezTo>
                      <a:pt x="21323" y="100018"/>
                      <a:pt x="93421" y="77621"/>
                      <a:pt x="86211" y="0"/>
                    </a:cubicBezTo>
                    <a:cubicBezTo>
                      <a:pt x="107994" y="33902"/>
                      <a:pt x="125482" y="138061"/>
                      <a:pt x="62127" y="212461"/>
                    </a:cubicBezTo>
                    <a:cubicBezTo>
                      <a:pt x="44640" y="177178"/>
                      <a:pt x="21323" y="144197"/>
                      <a:pt x="0" y="109989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72" name="Freeform: Shape 1271">
                <a:extLst>
                  <a:ext uri="{FF2B5EF4-FFF2-40B4-BE49-F238E27FC236}">
                    <a16:creationId xmlns:a16="http://schemas.microsoft.com/office/drawing/2014/main" id="{B5699A7E-32B7-44DB-9292-6CD15DF8A8A6}"/>
                  </a:ext>
                </a:extLst>
              </p:cNvPr>
              <p:cNvSpPr/>
              <p:nvPr/>
            </p:nvSpPr>
            <p:spPr>
              <a:xfrm>
                <a:off x="1049009" y="1569358"/>
                <a:ext cx="168434" cy="70711"/>
              </a:xfrm>
              <a:custGeom>
                <a:avLst/>
                <a:gdLst>
                  <a:gd name="connsiteX0" fmla="*/ 0 w 168434"/>
                  <a:gd name="connsiteY0" fmla="*/ 20096 h 70711"/>
                  <a:gd name="connsiteX1" fmla="*/ 37737 w 168434"/>
                  <a:gd name="connsiteY1" fmla="*/ 56298 h 70711"/>
                  <a:gd name="connsiteX2" fmla="*/ 131311 w 168434"/>
                  <a:gd name="connsiteY2" fmla="*/ 56298 h 70711"/>
                  <a:gd name="connsiteX3" fmla="*/ 168434 w 168434"/>
                  <a:gd name="connsiteY3" fmla="*/ 20096 h 70711"/>
                  <a:gd name="connsiteX4" fmla="*/ 165827 w 168434"/>
                  <a:gd name="connsiteY4" fmla="*/ 0 h 70711"/>
                  <a:gd name="connsiteX5" fmla="*/ 2608 w 168434"/>
                  <a:gd name="connsiteY5" fmla="*/ 0 h 70711"/>
                  <a:gd name="connsiteX6" fmla="*/ 0 w 168434"/>
                  <a:gd name="connsiteY6" fmla="*/ 20096 h 7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434" h="70711">
                    <a:moveTo>
                      <a:pt x="0" y="20096"/>
                    </a:moveTo>
                    <a:cubicBezTo>
                      <a:pt x="11525" y="33214"/>
                      <a:pt x="24150" y="45327"/>
                      <a:pt x="37737" y="56298"/>
                    </a:cubicBezTo>
                    <a:cubicBezTo>
                      <a:pt x="65969" y="75516"/>
                      <a:pt x="103079" y="75516"/>
                      <a:pt x="131311" y="56298"/>
                    </a:cubicBezTo>
                    <a:cubicBezTo>
                      <a:pt x="144685" y="45299"/>
                      <a:pt x="157098" y="33188"/>
                      <a:pt x="168434" y="20096"/>
                    </a:cubicBezTo>
                    <a:cubicBezTo>
                      <a:pt x="166747" y="8437"/>
                      <a:pt x="165827" y="0"/>
                      <a:pt x="165827" y="0"/>
                    </a:cubicBezTo>
                    <a:lnTo>
                      <a:pt x="2608" y="0"/>
                    </a:lnTo>
                    <a:cubicBezTo>
                      <a:pt x="2608" y="0"/>
                      <a:pt x="1687" y="8437"/>
                      <a:pt x="0" y="20096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73" name="Freeform: Shape 1272">
                <a:extLst>
                  <a:ext uri="{FF2B5EF4-FFF2-40B4-BE49-F238E27FC236}">
                    <a16:creationId xmlns:a16="http://schemas.microsoft.com/office/drawing/2014/main" id="{A57F4262-B1ED-44CB-891F-6FC64323CAE2}"/>
                  </a:ext>
                </a:extLst>
              </p:cNvPr>
              <p:cNvSpPr/>
              <p:nvPr/>
            </p:nvSpPr>
            <p:spPr>
              <a:xfrm>
                <a:off x="1008648" y="1235097"/>
                <a:ext cx="248526" cy="388098"/>
              </a:xfrm>
              <a:custGeom>
                <a:avLst/>
                <a:gdLst>
                  <a:gd name="connsiteX0" fmla="*/ 4618 w 248526"/>
                  <a:gd name="connsiteY0" fmla="*/ 52770 h 388098"/>
                  <a:gd name="connsiteX1" fmla="*/ 124271 w 248526"/>
                  <a:gd name="connsiteY1" fmla="*/ 0 h 388098"/>
                  <a:gd name="connsiteX2" fmla="*/ 243770 w 248526"/>
                  <a:gd name="connsiteY2" fmla="*/ 52770 h 388098"/>
                  <a:gd name="connsiteX3" fmla="*/ 238862 w 248526"/>
                  <a:gd name="connsiteY3" fmla="*/ 291615 h 388098"/>
                  <a:gd name="connsiteX4" fmla="*/ 171058 w 248526"/>
                  <a:gd name="connsiteY4" fmla="*/ 374299 h 388098"/>
                  <a:gd name="connsiteX5" fmla="*/ 77484 w 248526"/>
                  <a:gd name="connsiteY5" fmla="*/ 374299 h 388098"/>
                  <a:gd name="connsiteX6" fmla="*/ 9680 w 248526"/>
                  <a:gd name="connsiteY6" fmla="*/ 291615 h 388098"/>
                  <a:gd name="connsiteX7" fmla="*/ 4618 w 248526"/>
                  <a:gd name="connsiteY7" fmla="*/ 52770 h 388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526" h="388098">
                    <a:moveTo>
                      <a:pt x="4618" y="52770"/>
                    </a:moveTo>
                    <a:cubicBezTo>
                      <a:pt x="16583" y="5676"/>
                      <a:pt x="96659" y="0"/>
                      <a:pt x="124271" y="0"/>
                    </a:cubicBezTo>
                    <a:cubicBezTo>
                      <a:pt x="151883" y="0"/>
                      <a:pt x="231652" y="5676"/>
                      <a:pt x="243770" y="52770"/>
                    </a:cubicBezTo>
                    <a:cubicBezTo>
                      <a:pt x="255889" y="99864"/>
                      <a:pt x="241316" y="267531"/>
                      <a:pt x="238862" y="291615"/>
                    </a:cubicBezTo>
                    <a:cubicBezTo>
                      <a:pt x="236407" y="315699"/>
                      <a:pt x="183637" y="365555"/>
                      <a:pt x="171058" y="374299"/>
                    </a:cubicBezTo>
                    <a:cubicBezTo>
                      <a:pt x="142581" y="392699"/>
                      <a:pt x="105961" y="392699"/>
                      <a:pt x="77484" y="374299"/>
                    </a:cubicBezTo>
                    <a:cubicBezTo>
                      <a:pt x="64905" y="365555"/>
                      <a:pt x="12288" y="316006"/>
                      <a:pt x="9680" y="291615"/>
                    </a:cubicBezTo>
                    <a:cubicBezTo>
                      <a:pt x="7073" y="267225"/>
                      <a:pt x="-7194" y="99711"/>
                      <a:pt x="4618" y="5277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74" name="Freeform: Shape 1273">
                <a:extLst>
                  <a:ext uri="{FF2B5EF4-FFF2-40B4-BE49-F238E27FC236}">
                    <a16:creationId xmlns:a16="http://schemas.microsoft.com/office/drawing/2014/main" id="{A5FE2EFD-6FC3-4093-BE9F-21D2A612C2B6}"/>
                  </a:ext>
                </a:extLst>
              </p:cNvPr>
              <p:cNvSpPr/>
              <p:nvPr/>
            </p:nvSpPr>
            <p:spPr>
              <a:xfrm>
                <a:off x="1132766" y="1601418"/>
                <a:ext cx="106144" cy="201108"/>
              </a:xfrm>
              <a:custGeom>
                <a:avLst/>
                <a:gdLst>
                  <a:gd name="connsiteX0" fmla="*/ 0 w 106144"/>
                  <a:gd name="connsiteY0" fmla="*/ 109989 h 201108"/>
                  <a:gd name="connsiteX1" fmla="*/ 86211 w 106144"/>
                  <a:gd name="connsiteY1" fmla="*/ 0 h 201108"/>
                  <a:gd name="connsiteX2" fmla="*/ 62127 w 106144"/>
                  <a:gd name="connsiteY2" fmla="*/ 201109 h 201108"/>
                  <a:gd name="connsiteX3" fmla="*/ 0 w 106144"/>
                  <a:gd name="connsiteY3" fmla="*/ 109989 h 20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6144" h="201108">
                    <a:moveTo>
                      <a:pt x="0" y="109989"/>
                    </a:moveTo>
                    <a:cubicBezTo>
                      <a:pt x="21323" y="100631"/>
                      <a:pt x="93421" y="73633"/>
                      <a:pt x="86211" y="0"/>
                    </a:cubicBezTo>
                    <a:cubicBezTo>
                      <a:pt x="107994" y="32061"/>
                      <a:pt x="125482" y="130698"/>
                      <a:pt x="62127" y="201109"/>
                    </a:cubicBezTo>
                    <a:cubicBezTo>
                      <a:pt x="44640" y="168588"/>
                      <a:pt x="18408" y="120113"/>
                      <a:pt x="0" y="109989"/>
                    </a:cubicBezTo>
                    <a:close/>
                  </a:path>
                </a:pathLst>
              </a:custGeom>
              <a:solidFill>
                <a:srgbClr val="F5F5F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75" name="Freeform: Shape 1274">
                <a:extLst>
                  <a:ext uri="{FF2B5EF4-FFF2-40B4-BE49-F238E27FC236}">
                    <a16:creationId xmlns:a16="http://schemas.microsoft.com/office/drawing/2014/main" id="{14A33284-1877-4E14-82A7-29F02EF28C55}"/>
                  </a:ext>
                </a:extLst>
              </p:cNvPr>
              <p:cNvSpPr/>
              <p:nvPr/>
            </p:nvSpPr>
            <p:spPr>
              <a:xfrm>
                <a:off x="987834" y="1387819"/>
                <a:ext cx="30494" cy="104229"/>
              </a:xfrm>
              <a:custGeom>
                <a:avLst/>
                <a:gdLst>
                  <a:gd name="connsiteX0" fmla="*/ 25279 w 30494"/>
                  <a:gd name="connsiteY0" fmla="*/ 23382 h 104229"/>
                  <a:gd name="connsiteX1" fmla="*/ 5797 w 30494"/>
                  <a:gd name="connsiteY1" fmla="*/ 2826 h 104229"/>
                  <a:gd name="connsiteX2" fmla="*/ 3650 w 30494"/>
                  <a:gd name="connsiteY2" fmla="*/ 62960 h 104229"/>
                  <a:gd name="connsiteX3" fmla="*/ 30495 w 30494"/>
                  <a:gd name="connsiteY3" fmla="*/ 104225 h 104229"/>
                  <a:gd name="connsiteX4" fmla="*/ 26966 w 30494"/>
                  <a:gd name="connsiteY4" fmla="*/ 55290 h 104229"/>
                  <a:gd name="connsiteX5" fmla="*/ 25279 w 30494"/>
                  <a:gd name="connsiteY5" fmla="*/ 23382 h 10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94" h="104229">
                    <a:moveTo>
                      <a:pt x="25279" y="23382"/>
                    </a:moveTo>
                    <a:cubicBezTo>
                      <a:pt x="25279" y="12184"/>
                      <a:pt x="14694" y="-7298"/>
                      <a:pt x="5797" y="2826"/>
                    </a:cubicBezTo>
                    <a:cubicBezTo>
                      <a:pt x="-3100" y="12951"/>
                      <a:pt x="-32" y="50074"/>
                      <a:pt x="3650" y="62960"/>
                    </a:cubicBezTo>
                    <a:cubicBezTo>
                      <a:pt x="7331" y="75845"/>
                      <a:pt x="23898" y="104685"/>
                      <a:pt x="30495" y="104225"/>
                    </a:cubicBezTo>
                    <a:cubicBezTo>
                      <a:pt x="29421" y="90572"/>
                      <a:pt x="28040" y="67562"/>
                      <a:pt x="26966" y="55290"/>
                    </a:cubicBezTo>
                    <a:cubicBezTo>
                      <a:pt x="25893" y="43017"/>
                      <a:pt x="25586" y="32740"/>
                      <a:pt x="25279" y="23382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76" name="Freeform: Shape 1275">
                <a:extLst>
                  <a:ext uri="{FF2B5EF4-FFF2-40B4-BE49-F238E27FC236}">
                    <a16:creationId xmlns:a16="http://schemas.microsoft.com/office/drawing/2014/main" id="{C6FE53F4-4992-49B0-BB75-C2C617B997B6}"/>
                  </a:ext>
                </a:extLst>
              </p:cNvPr>
              <p:cNvSpPr/>
              <p:nvPr/>
            </p:nvSpPr>
            <p:spPr>
              <a:xfrm>
                <a:off x="993089" y="1402412"/>
                <a:ext cx="14387" cy="51588"/>
              </a:xfrm>
              <a:custGeom>
                <a:avLst/>
                <a:gdLst>
                  <a:gd name="connsiteX0" fmla="*/ 13121 w 14387"/>
                  <a:gd name="connsiteY0" fmla="*/ 25817 h 51588"/>
                  <a:gd name="connsiteX1" fmla="*/ 13121 w 14387"/>
                  <a:gd name="connsiteY1" fmla="*/ 5414 h 51588"/>
                  <a:gd name="connsiteX2" fmla="*/ 9132 w 14387"/>
                  <a:gd name="connsiteY2" fmla="*/ 352 h 51588"/>
                  <a:gd name="connsiteX3" fmla="*/ 5604 w 14387"/>
                  <a:gd name="connsiteY3" fmla="*/ 352 h 51588"/>
                  <a:gd name="connsiteX4" fmla="*/ 3303 w 14387"/>
                  <a:gd name="connsiteY4" fmla="*/ 2653 h 51588"/>
                  <a:gd name="connsiteX5" fmla="*/ 82 w 14387"/>
                  <a:gd name="connsiteY5" fmla="*/ 13084 h 51588"/>
                  <a:gd name="connsiteX6" fmla="*/ 1156 w 14387"/>
                  <a:gd name="connsiteY6" fmla="*/ 23669 h 51588"/>
                  <a:gd name="connsiteX7" fmla="*/ 5451 w 14387"/>
                  <a:gd name="connsiteY7" fmla="*/ 33180 h 51588"/>
                  <a:gd name="connsiteX8" fmla="*/ 13428 w 14387"/>
                  <a:gd name="connsiteY8" fmla="*/ 51588 h 51588"/>
                  <a:gd name="connsiteX9" fmla="*/ 11587 w 14387"/>
                  <a:gd name="connsiteY9" fmla="*/ 41464 h 51588"/>
                  <a:gd name="connsiteX10" fmla="*/ 7905 w 14387"/>
                  <a:gd name="connsiteY10" fmla="*/ 31953 h 51588"/>
                  <a:gd name="connsiteX11" fmla="*/ 4377 w 14387"/>
                  <a:gd name="connsiteY11" fmla="*/ 22749 h 51588"/>
                  <a:gd name="connsiteX12" fmla="*/ 4377 w 14387"/>
                  <a:gd name="connsiteY12" fmla="*/ 13238 h 51588"/>
                  <a:gd name="connsiteX13" fmla="*/ 6831 w 14387"/>
                  <a:gd name="connsiteY13" fmla="*/ 4494 h 51588"/>
                  <a:gd name="connsiteX14" fmla="*/ 9286 w 14387"/>
                  <a:gd name="connsiteY14" fmla="*/ 2653 h 51588"/>
                  <a:gd name="connsiteX15" fmla="*/ 11280 w 14387"/>
                  <a:gd name="connsiteY15" fmla="*/ 5414 h 51588"/>
                  <a:gd name="connsiteX16" fmla="*/ 13274 w 14387"/>
                  <a:gd name="connsiteY16" fmla="*/ 14925 h 51588"/>
                  <a:gd name="connsiteX17" fmla="*/ 13121 w 14387"/>
                  <a:gd name="connsiteY17" fmla="*/ 25817 h 51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87" h="51588">
                    <a:moveTo>
                      <a:pt x="13121" y="25817"/>
                    </a:moveTo>
                    <a:cubicBezTo>
                      <a:pt x="14810" y="19121"/>
                      <a:pt x="14810" y="12110"/>
                      <a:pt x="13121" y="5414"/>
                    </a:cubicBezTo>
                    <a:cubicBezTo>
                      <a:pt x="12734" y="3161"/>
                      <a:pt x="11234" y="1254"/>
                      <a:pt x="9132" y="352"/>
                    </a:cubicBezTo>
                    <a:cubicBezTo>
                      <a:pt x="8003" y="-117"/>
                      <a:pt x="6733" y="-117"/>
                      <a:pt x="5604" y="352"/>
                    </a:cubicBezTo>
                    <a:cubicBezTo>
                      <a:pt x="4656" y="915"/>
                      <a:pt x="3866" y="1707"/>
                      <a:pt x="3303" y="2653"/>
                    </a:cubicBezTo>
                    <a:cubicBezTo>
                      <a:pt x="1409" y="5821"/>
                      <a:pt x="303" y="9400"/>
                      <a:pt x="82" y="13084"/>
                    </a:cubicBezTo>
                    <a:cubicBezTo>
                      <a:pt x="-179" y="16648"/>
                      <a:pt x="185" y="20230"/>
                      <a:pt x="1156" y="23669"/>
                    </a:cubicBezTo>
                    <a:cubicBezTo>
                      <a:pt x="2206" y="26998"/>
                      <a:pt x="3648" y="30190"/>
                      <a:pt x="5451" y="33180"/>
                    </a:cubicBezTo>
                    <a:cubicBezTo>
                      <a:pt x="8904" y="38940"/>
                      <a:pt x="11585" y="45130"/>
                      <a:pt x="13428" y="51588"/>
                    </a:cubicBezTo>
                    <a:cubicBezTo>
                      <a:pt x="13112" y="48166"/>
                      <a:pt x="12497" y="44779"/>
                      <a:pt x="11587" y="41464"/>
                    </a:cubicBezTo>
                    <a:cubicBezTo>
                      <a:pt x="10613" y="38201"/>
                      <a:pt x="9383" y="35021"/>
                      <a:pt x="7905" y="31953"/>
                    </a:cubicBezTo>
                    <a:cubicBezTo>
                      <a:pt x="6463" y="28994"/>
                      <a:pt x="5284" y="25913"/>
                      <a:pt x="4377" y="22749"/>
                    </a:cubicBezTo>
                    <a:cubicBezTo>
                      <a:pt x="3839" y="19601"/>
                      <a:pt x="3839" y="16386"/>
                      <a:pt x="4377" y="13238"/>
                    </a:cubicBezTo>
                    <a:cubicBezTo>
                      <a:pt x="4517" y="10174"/>
                      <a:pt x="5357" y="7183"/>
                      <a:pt x="6831" y="4494"/>
                    </a:cubicBezTo>
                    <a:cubicBezTo>
                      <a:pt x="6831" y="3113"/>
                      <a:pt x="8672" y="2500"/>
                      <a:pt x="9286" y="2653"/>
                    </a:cubicBezTo>
                    <a:cubicBezTo>
                      <a:pt x="9900" y="2806"/>
                      <a:pt x="10820" y="4034"/>
                      <a:pt x="11280" y="5414"/>
                    </a:cubicBezTo>
                    <a:cubicBezTo>
                      <a:pt x="12340" y="8488"/>
                      <a:pt x="13010" y="11684"/>
                      <a:pt x="13274" y="14925"/>
                    </a:cubicBezTo>
                    <a:cubicBezTo>
                      <a:pt x="13667" y="18548"/>
                      <a:pt x="13615" y="22206"/>
                      <a:pt x="13121" y="25817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77" name="Freeform: Shape 1276">
                <a:extLst>
                  <a:ext uri="{FF2B5EF4-FFF2-40B4-BE49-F238E27FC236}">
                    <a16:creationId xmlns:a16="http://schemas.microsoft.com/office/drawing/2014/main" id="{91D898AF-A6C9-47CC-8DF4-6E93A2FE366A}"/>
                  </a:ext>
                </a:extLst>
              </p:cNvPr>
              <p:cNvSpPr/>
              <p:nvPr/>
            </p:nvSpPr>
            <p:spPr>
              <a:xfrm>
                <a:off x="1247663" y="1384998"/>
                <a:ext cx="30494" cy="104145"/>
              </a:xfrm>
              <a:custGeom>
                <a:avLst/>
                <a:gdLst>
                  <a:gd name="connsiteX0" fmla="*/ 5216 w 30494"/>
                  <a:gd name="connsiteY0" fmla="*/ 23288 h 104145"/>
                  <a:gd name="connsiteX1" fmla="*/ 24698 w 30494"/>
                  <a:gd name="connsiteY1" fmla="*/ 2886 h 104145"/>
                  <a:gd name="connsiteX2" fmla="*/ 26845 w 30494"/>
                  <a:gd name="connsiteY2" fmla="*/ 63019 h 104145"/>
                  <a:gd name="connsiteX3" fmla="*/ 0 w 30494"/>
                  <a:gd name="connsiteY3" fmla="*/ 104131 h 104145"/>
                  <a:gd name="connsiteX4" fmla="*/ 3528 w 30494"/>
                  <a:gd name="connsiteY4" fmla="*/ 55349 h 104145"/>
                  <a:gd name="connsiteX5" fmla="*/ 5216 w 30494"/>
                  <a:gd name="connsiteY5" fmla="*/ 23288 h 104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94" h="104145">
                    <a:moveTo>
                      <a:pt x="5216" y="23288"/>
                    </a:moveTo>
                    <a:cubicBezTo>
                      <a:pt x="5216" y="12243"/>
                      <a:pt x="15800" y="-7392"/>
                      <a:pt x="24698" y="2886"/>
                    </a:cubicBezTo>
                    <a:cubicBezTo>
                      <a:pt x="33595" y="13164"/>
                      <a:pt x="30527" y="50133"/>
                      <a:pt x="26845" y="63019"/>
                    </a:cubicBezTo>
                    <a:cubicBezTo>
                      <a:pt x="23164" y="75905"/>
                      <a:pt x="6596" y="104898"/>
                      <a:pt x="0" y="104131"/>
                    </a:cubicBezTo>
                    <a:cubicBezTo>
                      <a:pt x="1074" y="90631"/>
                      <a:pt x="2454" y="67621"/>
                      <a:pt x="3528" y="55349"/>
                    </a:cubicBezTo>
                    <a:cubicBezTo>
                      <a:pt x="4602" y="43077"/>
                      <a:pt x="4909" y="32186"/>
                      <a:pt x="5216" y="2328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78" name="Freeform: Shape 1277">
                <a:extLst>
                  <a:ext uri="{FF2B5EF4-FFF2-40B4-BE49-F238E27FC236}">
                    <a16:creationId xmlns:a16="http://schemas.microsoft.com/office/drawing/2014/main" id="{B97559B3-F285-4716-9814-4149B6EF6B35}"/>
                  </a:ext>
                </a:extLst>
              </p:cNvPr>
              <p:cNvSpPr/>
              <p:nvPr/>
            </p:nvSpPr>
            <p:spPr>
              <a:xfrm>
                <a:off x="1258684" y="1400399"/>
                <a:ext cx="14412" cy="51606"/>
              </a:xfrm>
              <a:custGeom>
                <a:avLst/>
                <a:gdLst>
                  <a:gd name="connsiteX0" fmla="*/ 1098 w 14412"/>
                  <a:gd name="connsiteY0" fmla="*/ 25068 h 51606"/>
                  <a:gd name="connsiteX1" fmla="*/ 1098 w 14412"/>
                  <a:gd name="connsiteY1" fmla="*/ 14944 h 51606"/>
                  <a:gd name="connsiteX2" fmla="*/ 3092 w 14412"/>
                  <a:gd name="connsiteY2" fmla="*/ 5433 h 51606"/>
                  <a:gd name="connsiteX3" fmla="*/ 5087 w 14412"/>
                  <a:gd name="connsiteY3" fmla="*/ 2672 h 51606"/>
                  <a:gd name="connsiteX4" fmla="*/ 7541 w 14412"/>
                  <a:gd name="connsiteY4" fmla="*/ 4512 h 51606"/>
                  <a:gd name="connsiteX5" fmla="*/ 9995 w 14412"/>
                  <a:gd name="connsiteY5" fmla="*/ 13256 h 51606"/>
                  <a:gd name="connsiteX6" fmla="*/ 9995 w 14412"/>
                  <a:gd name="connsiteY6" fmla="*/ 22767 h 51606"/>
                  <a:gd name="connsiteX7" fmla="*/ 6621 w 14412"/>
                  <a:gd name="connsiteY7" fmla="*/ 31971 h 51606"/>
                  <a:gd name="connsiteX8" fmla="*/ 2786 w 14412"/>
                  <a:gd name="connsiteY8" fmla="*/ 41482 h 51606"/>
                  <a:gd name="connsiteX9" fmla="*/ 791 w 14412"/>
                  <a:gd name="connsiteY9" fmla="*/ 51606 h 51606"/>
                  <a:gd name="connsiteX10" fmla="*/ 8922 w 14412"/>
                  <a:gd name="connsiteY10" fmla="*/ 33198 h 51606"/>
                  <a:gd name="connsiteX11" fmla="*/ 13217 w 14412"/>
                  <a:gd name="connsiteY11" fmla="*/ 23687 h 51606"/>
                  <a:gd name="connsiteX12" fmla="*/ 14291 w 14412"/>
                  <a:gd name="connsiteY12" fmla="*/ 12949 h 51606"/>
                  <a:gd name="connsiteX13" fmla="*/ 11069 w 14412"/>
                  <a:gd name="connsiteY13" fmla="*/ 2672 h 51606"/>
                  <a:gd name="connsiteX14" fmla="*/ 8768 w 14412"/>
                  <a:gd name="connsiteY14" fmla="*/ 370 h 51606"/>
                  <a:gd name="connsiteX15" fmla="*/ 5087 w 14412"/>
                  <a:gd name="connsiteY15" fmla="*/ 370 h 51606"/>
                  <a:gd name="connsiteX16" fmla="*/ 1252 w 14412"/>
                  <a:gd name="connsiteY16" fmla="*/ 5279 h 51606"/>
                  <a:gd name="connsiteX17" fmla="*/ 1098 w 14412"/>
                  <a:gd name="connsiteY17" fmla="*/ 25068 h 51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12" h="51606">
                    <a:moveTo>
                      <a:pt x="1098" y="25068"/>
                    </a:moveTo>
                    <a:cubicBezTo>
                      <a:pt x="791" y="21701"/>
                      <a:pt x="791" y="18311"/>
                      <a:pt x="1098" y="14944"/>
                    </a:cubicBezTo>
                    <a:cubicBezTo>
                      <a:pt x="1359" y="11702"/>
                      <a:pt x="2034" y="8507"/>
                      <a:pt x="3092" y="5433"/>
                    </a:cubicBezTo>
                    <a:cubicBezTo>
                      <a:pt x="3092" y="4052"/>
                      <a:pt x="4626" y="2672"/>
                      <a:pt x="5087" y="2672"/>
                    </a:cubicBezTo>
                    <a:cubicBezTo>
                      <a:pt x="5547" y="2672"/>
                      <a:pt x="6774" y="2672"/>
                      <a:pt x="7541" y="4512"/>
                    </a:cubicBezTo>
                    <a:cubicBezTo>
                      <a:pt x="9014" y="7201"/>
                      <a:pt x="9857" y="10193"/>
                      <a:pt x="9995" y="13256"/>
                    </a:cubicBezTo>
                    <a:cubicBezTo>
                      <a:pt x="10532" y="16404"/>
                      <a:pt x="10532" y="19619"/>
                      <a:pt x="9995" y="22767"/>
                    </a:cubicBezTo>
                    <a:cubicBezTo>
                      <a:pt x="9075" y="25906"/>
                      <a:pt x="7940" y="28981"/>
                      <a:pt x="6621" y="31971"/>
                    </a:cubicBezTo>
                    <a:cubicBezTo>
                      <a:pt x="5025" y="35005"/>
                      <a:pt x="3737" y="38192"/>
                      <a:pt x="2786" y="41482"/>
                    </a:cubicBezTo>
                    <a:cubicBezTo>
                      <a:pt x="1896" y="44809"/>
                      <a:pt x="1236" y="48192"/>
                      <a:pt x="791" y="51606"/>
                    </a:cubicBezTo>
                    <a:cubicBezTo>
                      <a:pt x="2740" y="45162"/>
                      <a:pt x="5470" y="38981"/>
                      <a:pt x="8922" y="33198"/>
                    </a:cubicBezTo>
                    <a:cubicBezTo>
                      <a:pt x="10732" y="30208"/>
                      <a:pt x="12158" y="27016"/>
                      <a:pt x="13217" y="23687"/>
                    </a:cubicBezTo>
                    <a:cubicBezTo>
                      <a:pt x="14260" y="20210"/>
                      <a:pt x="14628" y="16565"/>
                      <a:pt x="14291" y="12949"/>
                    </a:cubicBezTo>
                    <a:cubicBezTo>
                      <a:pt x="14045" y="9317"/>
                      <a:pt x="12941" y="5795"/>
                      <a:pt x="11069" y="2672"/>
                    </a:cubicBezTo>
                    <a:cubicBezTo>
                      <a:pt x="10502" y="1725"/>
                      <a:pt x="9719" y="933"/>
                      <a:pt x="8768" y="370"/>
                    </a:cubicBezTo>
                    <a:cubicBezTo>
                      <a:pt x="7587" y="-123"/>
                      <a:pt x="6268" y="-123"/>
                      <a:pt x="5087" y="370"/>
                    </a:cubicBezTo>
                    <a:cubicBezTo>
                      <a:pt x="3108" y="1305"/>
                      <a:pt x="1681" y="3127"/>
                      <a:pt x="1252" y="5279"/>
                    </a:cubicBezTo>
                    <a:cubicBezTo>
                      <a:pt x="-359" y="11771"/>
                      <a:pt x="-420" y="18552"/>
                      <a:pt x="1098" y="25068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79" name="Freeform: Shape 1278">
                <a:extLst>
                  <a:ext uri="{FF2B5EF4-FFF2-40B4-BE49-F238E27FC236}">
                    <a16:creationId xmlns:a16="http://schemas.microsoft.com/office/drawing/2014/main" id="{B1E4D245-8BEF-4B73-8518-FF0D852E5986}"/>
                  </a:ext>
                </a:extLst>
              </p:cNvPr>
              <p:cNvSpPr/>
              <p:nvPr/>
            </p:nvSpPr>
            <p:spPr>
              <a:xfrm>
                <a:off x="989195" y="1189378"/>
                <a:ext cx="287451" cy="230260"/>
              </a:xfrm>
              <a:custGeom>
                <a:avLst/>
                <a:gdLst>
                  <a:gd name="connsiteX0" fmla="*/ 258315 w 287451"/>
                  <a:gd name="connsiteY0" fmla="*/ 48787 h 230260"/>
                  <a:gd name="connsiteX1" fmla="*/ 188517 w 287451"/>
                  <a:gd name="connsiteY1" fmla="*/ 19334 h 230260"/>
                  <a:gd name="connsiteX2" fmla="*/ 76841 w 287451"/>
                  <a:gd name="connsiteY2" fmla="*/ 2460 h 230260"/>
                  <a:gd name="connsiteX3" fmla="*/ 34810 w 287451"/>
                  <a:gd name="connsiteY3" fmla="*/ 5 h 230260"/>
                  <a:gd name="connsiteX4" fmla="*/ 59047 w 287451"/>
                  <a:gd name="connsiteY4" fmla="*/ 15345 h 230260"/>
                  <a:gd name="connsiteX5" fmla="*/ 11186 w 287451"/>
                  <a:gd name="connsiteY5" fmla="*/ 49093 h 230260"/>
                  <a:gd name="connsiteX6" fmla="*/ 1982 w 287451"/>
                  <a:gd name="connsiteY6" fmla="*/ 162457 h 230260"/>
                  <a:gd name="connsiteX7" fmla="*/ 20850 w 287451"/>
                  <a:gd name="connsiteY7" fmla="*/ 230260 h 230260"/>
                  <a:gd name="connsiteX8" fmla="*/ 49383 w 287451"/>
                  <a:gd name="connsiteY8" fmla="*/ 97415 h 230260"/>
                  <a:gd name="connsiteX9" fmla="*/ 114118 w 287451"/>
                  <a:gd name="connsiteY9" fmla="*/ 106619 h 230260"/>
                  <a:gd name="connsiteX10" fmla="*/ 249418 w 287451"/>
                  <a:gd name="connsiteY10" fmla="*/ 101710 h 230260"/>
                  <a:gd name="connsiteX11" fmla="*/ 251105 w 287451"/>
                  <a:gd name="connsiteY11" fmla="*/ 163070 h 230260"/>
                  <a:gd name="connsiteX12" fmla="*/ 266445 w 287451"/>
                  <a:gd name="connsiteY12" fmla="*/ 229493 h 230260"/>
                  <a:gd name="connsiteX13" fmla="*/ 285927 w 287451"/>
                  <a:gd name="connsiteY13" fmla="*/ 153866 h 230260"/>
                  <a:gd name="connsiteX14" fmla="*/ 284393 w 287451"/>
                  <a:gd name="connsiteY14" fmla="*/ 77166 h 230260"/>
                  <a:gd name="connsiteX15" fmla="*/ 258315 w 287451"/>
                  <a:gd name="connsiteY15" fmla="*/ 48787 h 230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7451" h="230260">
                    <a:moveTo>
                      <a:pt x="258315" y="48787"/>
                    </a:moveTo>
                    <a:cubicBezTo>
                      <a:pt x="254020" y="25163"/>
                      <a:pt x="222112" y="22708"/>
                      <a:pt x="188517" y="19334"/>
                    </a:cubicBezTo>
                    <a:cubicBezTo>
                      <a:pt x="154923" y="15959"/>
                      <a:pt x="94329" y="1692"/>
                      <a:pt x="76841" y="2460"/>
                    </a:cubicBezTo>
                    <a:cubicBezTo>
                      <a:pt x="59354" y="3226"/>
                      <a:pt x="44781" y="-148"/>
                      <a:pt x="34810" y="5"/>
                    </a:cubicBezTo>
                    <a:cubicBezTo>
                      <a:pt x="43093" y="8442"/>
                      <a:pt x="63342" y="10897"/>
                      <a:pt x="59047" y="15345"/>
                    </a:cubicBezTo>
                    <a:cubicBezTo>
                      <a:pt x="54752" y="19794"/>
                      <a:pt x="17475" y="36515"/>
                      <a:pt x="11186" y="49093"/>
                    </a:cubicBezTo>
                    <a:cubicBezTo>
                      <a:pt x="-4154" y="81001"/>
                      <a:pt x="141" y="146196"/>
                      <a:pt x="1982" y="162457"/>
                    </a:cubicBezTo>
                    <a:cubicBezTo>
                      <a:pt x="5510" y="199120"/>
                      <a:pt x="20850" y="219215"/>
                      <a:pt x="20850" y="230260"/>
                    </a:cubicBezTo>
                    <a:cubicBezTo>
                      <a:pt x="22537" y="199580"/>
                      <a:pt x="52757" y="114289"/>
                      <a:pt x="49383" y="97415"/>
                    </a:cubicBezTo>
                    <a:cubicBezTo>
                      <a:pt x="70187" y="104540"/>
                      <a:pt x="92152" y="107663"/>
                      <a:pt x="114118" y="106619"/>
                    </a:cubicBezTo>
                    <a:cubicBezTo>
                      <a:pt x="136821" y="105085"/>
                      <a:pt x="223339" y="115056"/>
                      <a:pt x="249418" y="101710"/>
                    </a:cubicBezTo>
                    <a:cubicBezTo>
                      <a:pt x="242837" y="121740"/>
                      <a:pt x="243435" y="143434"/>
                      <a:pt x="251105" y="163070"/>
                    </a:cubicBezTo>
                    <a:cubicBezTo>
                      <a:pt x="262303" y="183348"/>
                      <a:pt x="267626" y="206356"/>
                      <a:pt x="266445" y="229493"/>
                    </a:cubicBezTo>
                    <a:cubicBezTo>
                      <a:pt x="277659" y="205739"/>
                      <a:pt x="284255" y="180078"/>
                      <a:pt x="285927" y="153866"/>
                    </a:cubicBezTo>
                    <a:cubicBezTo>
                      <a:pt x="285927" y="138526"/>
                      <a:pt x="290222" y="95421"/>
                      <a:pt x="284393" y="77166"/>
                    </a:cubicBezTo>
                    <a:cubicBezTo>
                      <a:pt x="278564" y="58911"/>
                      <a:pt x="266292" y="46946"/>
                      <a:pt x="258315" y="48787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80" name="Freeform: Shape 1279">
                <a:extLst>
                  <a:ext uri="{FF2B5EF4-FFF2-40B4-BE49-F238E27FC236}">
                    <a16:creationId xmlns:a16="http://schemas.microsoft.com/office/drawing/2014/main" id="{473149F0-7271-40F6-9A36-23766D9F77A8}"/>
                  </a:ext>
                </a:extLst>
              </p:cNvPr>
              <p:cNvSpPr/>
              <p:nvPr/>
            </p:nvSpPr>
            <p:spPr>
              <a:xfrm>
                <a:off x="1088586" y="1545734"/>
                <a:ext cx="88972" cy="9216"/>
              </a:xfrm>
              <a:custGeom>
                <a:avLst/>
                <a:gdLst>
                  <a:gd name="connsiteX0" fmla="*/ 88512 w 88972"/>
                  <a:gd name="connsiteY0" fmla="*/ 767 h 9216"/>
                  <a:gd name="connsiteX1" fmla="*/ 77928 w 88972"/>
                  <a:gd name="connsiteY1" fmla="*/ 4295 h 9216"/>
                  <a:gd name="connsiteX2" fmla="*/ 72712 w 88972"/>
                  <a:gd name="connsiteY2" fmla="*/ 5062 h 9216"/>
                  <a:gd name="connsiteX3" fmla="*/ 67343 w 88972"/>
                  <a:gd name="connsiteY3" fmla="*/ 5062 h 9216"/>
                  <a:gd name="connsiteX4" fmla="*/ 44640 w 88972"/>
                  <a:gd name="connsiteY4" fmla="*/ 3988 h 9216"/>
                  <a:gd name="connsiteX5" fmla="*/ 33288 w 88972"/>
                  <a:gd name="connsiteY5" fmla="*/ 3988 h 9216"/>
                  <a:gd name="connsiteX6" fmla="*/ 22090 w 88972"/>
                  <a:gd name="connsiteY6" fmla="*/ 3221 h 9216"/>
                  <a:gd name="connsiteX7" fmla="*/ 0 w 88972"/>
                  <a:gd name="connsiteY7" fmla="*/ 0 h 9216"/>
                  <a:gd name="connsiteX8" fmla="*/ 0 w 88972"/>
                  <a:gd name="connsiteY8" fmla="*/ 0 h 9216"/>
                  <a:gd name="connsiteX9" fmla="*/ 0 w 88972"/>
                  <a:gd name="connsiteY9" fmla="*/ 0 h 9216"/>
                  <a:gd name="connsiteX10" fmla="*/ 10431 w 88972"/>
                  <a:gd name="connsiteY10" fmla="*/ 5216 h 9216"/>
                  <a:gd name="connsiteX11" fmla="*/ 21783 w 88972"/>
                  <a:gd name="connsiteY11" fmla="*/ 7977 h 9216"/>
                  <a:gd name="connsiteX12" fmla="*/ 33288 w 88972"/>
                  <a:gd name="connsiteY12" fmla="*/ 7977 h 9216"/>
                  <a:gd name="connsiteX13" fmla="*/ 44640 w 88972"/>
                  <a:gd name="connsiteY13" fmla="*/ 7977 h 9216"/>
                  <a:gd name="connsiteX14" fmla="*/ 67343 w 88972"/>
                  <a:gd name="connsiteY14" fmla="*/ 9051 h 9216"/>
                  <a:gd name="connsiteX15" fmla="*/ 73326 w 88972"/>
                  <a:gd name="connsiteY15" fmla="*/ 9051 h 9216"/>
                  <a:gd name="connsiteX16" fmla="*/ 79155 w 88972"/>
                  <a:gd name="connsiteY16" fmla="*/ 7363 h 9216"/>
                  <a:gd name="connsiteX17" fmla="*/ 88973 w 88972"/>
                  <a:gd name="connsiteY17" fmla="*/ 920 h 9216"/>
                  <a:gd name="connsiteX18" fmla="*/ 88973 w 88972"/>
                  <a:gd name="connsiteY18" fmla="*/ 920 h 9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972" h="9216">
                    <a:moveTo>
                      <a:pt x="88512" y="767"/>
                    </a:moveTo>
                    <a:cubicBezTo>
                      <a:pt x="85064" y="2172"/>
                      <a:pt x="81530" y="3350"/>
                      <a:pt x="77928" y="4295"/>
                    </a:cubicBezTo>
                    <a:cubicBezTo>
                      <a:pt x="76214" y="4700"/>
                      <a:pt x="74470" y="4956"/>
                      <a:pt x="72712" y="5062"/>
                    </a:cubicBezTo>
                    <a:lnTo>
                      <a:pt x="67343" y="5062"/>
                    </a:lnTo>
                    <a:cubicBezTo>
                      <a:pt x="59826" y="5062"/>
                      <a:pt x="52003" y="5062"/>
                      <a:pt x="44640" y="3988"/>
                    </a:cubicBezTo>
                    <a:cubicBezTo>
                      <a:pt x="40958" y="3988"/>
                      <a:pt x="37123" y="3988"/>
                      <a:pt x="33288" y="3988"/>
                    </a:cubicBezTo>
                    <a:lnTo>
                      <a:pt x="22090" y="3221"/>
                    </a:lnTo>
                    <a:cubicBezTo>
                      <a:pt x="14670" y="2577"/>
                      <a:pt x="7294" y="1502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3180" y="2280"/>
                      <a:pt x="6701" y="4041"/>
                      <a:pt x="10431" y="5216"/>
                    </a:cubicBezTo>
                    <a:cubicBezTo>
                      <a:pt x="14087" y="6602"/>
                      <a:pt x="17899" y="7529"/>
                      <a:pt x="21783" y="7977"/>
                    </a:cubicBezTo>
                    <a:lnTo>
                      <a:pt x="33288" y="7977"/>
                    </a:lnTo>
                    <a:lnTo>
                      <a:pt x="44640" y="7977"/>
                    </a:lnTo>
                    <a:cubicBezTo>
                      <a:pt x="52310" y="7977"/>
                      <a:pt x="59980" y="9051"/>
                      <a:pt x="67343" y="9051"/>
                    </a:cubicBezTo>
                    <a:cubicBezTo>
                      <a:pt x="69331" y="9272"/>
                      <a:pt x="71338" y="9272"/>
                      <a:pt x="73326" y="9051"/>
                    </a:cubicBezTo>
                    <a:cubicBezTo>
                      <a:pt x="75317" y="8672"/>
                      <a:pt x="77270" y="8107"/>
                      <a:pt x="79155" y="7363"/>
                    </a:cubicBezTo>
                    <a:cubicBezTo>
                      <a:pt x="82786" y="5820"/>
                      <a:pt x="86112" y="3639"/>
                      <a:pt x="88973" y="920"/>
                    </a:cubicBezTo>
                    <a:cubicBezTo>
                      <a:pt x="88973" y="920"/>
                      <a:pt x="88973" y="920"/>
                      <a:pt x="88973" y="92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81" name="Freeform: Shape 1280">
                <a:extLst>
                  <a:ext uri="{FF2B5EF4-FFF2-40B4-BE49-F238E27FC236}">
                    <a16:creationId xmlns:a16="http://schemas.microsoft.com/office/drawing/2014/main" id="{A0406CAA-2EB9-4473-8EF4-9CFBBEBFF6B1}"/>
                  </a:ext>
                </a:extLst>
              </p:cNvPr>
              <p:cNvSpPr/>
              <p:nvPr/>
            </p:nvSpPr>
            <p:spPr>
              <a:xfrm>
                <a:off x="1118500" y="1568284"/>
                <a:ext cx="28686" cy="7363"/>
              </a:xfrm>
              <a:custGeom>
                <a:avLst/>
                <a:gdLst>
                  <a:gd name="connsiteX0" fmla="*/ 28686 w 28686"/>
                  <a:gd name="connsiteY0" fmla="*/ 153 h 7363"/>
                  <a:gd name="connsiteX1" fmla="*/ 21323 w 28686"/>
                  <a:gd name="connsiteY1" fmla="*/ 1841 h 7363"/>
                  <a:gd name="connsiteX2" fmla="*/ 14266 w 28686"/>
                  <a:gd name="connsiteY2" fmla="*/ 2301 h 7363"/>
                  <a:gd name="connsiteX3" fmla="*/ 0 w 28686"/>
                  <a:gd name="connsiteY3" fmla="*/ 0 h 7363"/>
                  <a:gd name="connsiteX4" fmla="*/ 6136 w 28686"/>
                  <a:gd name="connsiteY4" fmla="*/ 5522 h 7363"/>
                  <a:gd name="connsiteX5" fmla="*/ 14266 w 28686"/>
                  <a:gd name="connsiteY5" fmla="*/ 7363 h 7363"/>
                  <a:gd name="connsiteX6" fmla="*/ 22397 w 28686"/>
                  <a:gd name="connsiteY6" fmla="*/ 5369 h 7363"/>
                  <a:gd name="connsiteX7" fmla="*/ 28686 w 28686"/>
                  <a:gd name="connsiteY7" fmla="*/ 153 h 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686" h="7363">
                    <a:moveTo>
                      <a:pt x="28686" y="153"/>
                    </a:moveTo>
                    <a:cubicBezTo>
                      <a:pt x="26273" y="884"/>
                      <a:pt x="23812" y="1448"/>
                      <a:pt x="21323" y="1841"/>
                    </a:cubicBezTo>
                    <a:cubicBezTo>
                      <a:pt x="18983" y="2152"/>
                      <a:pt x="16626" y="2307"/>
                      <a:pt x="14266" y="2301"/>
                    </a:cubicBezTo>
                    <a:cubicBezTo>
                      <a:pt x="9411" y="2402"/>
                      <a:pt x="4578" y="1623"/>
                      <a:pt x="0" y="0"/>
                    </a:cubicBezTo>
                    <a:cubicBezTo>
                      <a:pt x="1325" y="2510"/>
                      <a:pt x="3501" y="4469"/>
                      <a:pt x="6136" y="5522"/>
                    </a:cubicBezTo>
                    <a:cubicBezTo>
                      <a:pt x="8672" y="6745"/>
                      <a:pt x="11451" y="7374"/>
                      <a:pt x="14266" y="7363"/>
                    </a:cubicBezTo>
                    <a:cubicBezTo>
                      <a:pt x="17083" y="7247"/>
                      <a:pt x="19846" y="6569"/>
                      <a:pt x="22397" y="5369"/>
                    </a:cubicBezTo>
                    <a:cubicBezTo>
                      <a:pt x="24998" y="4349"/>
                      <a:pt x="27203" y="2520"/>
                      <a:pt x="28686" y="153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82" name="Freeform: Shape 1281">
                <a:extLst>
                  <a:ext uri="{FF2B5EF4-FFF2-40B4-BE49-F238E27FC236}">
                    <a16:creationId xmlns:a16="http://schemas.microsoft.com/office/drawing/2014/main" id="{4D518C63-6D97-4CD5-8003-300B1C7FFFDB}"/>
                  </a:ext>
                </a:extLst>
              </p:cNvPr>
              <p:cNvSpPr/>
              <p:nvPr/>
            </p:nvSpPr>
            <p:spPr>
              <a:xfrm>
                <a:off x="1112985" y="1514328"/>
                <a:ext cx="39416" cy="9929"/>
              </a:xfrm>
              <a:custGeom>
                <a:avLst/>
                <a:gdLst>
                  <a:gd name="connsiteX0" fmla="*/ 32514 w 39416"/>
                  <a:gd name="connsiteY0" fmla="*/ 3486 h 9929"/>
                  <a:gd name="connsiteX1" fmla="*/ 36042 w 39416"/>
                  <a:gd name="connsiteY1" fmla="*/ 2413 h 9929"/>
                  <a:gd name="connsiteX2" fmla="*/ 37729 w 39416"/>
                  <a:gd name="connsiteY2" fmla="*/ 2413 h 9929"/>
                  <a:gd name="connsiteX3" fmla="*/ 38650 w 39416"/>
                  <a:gd name="connsiteY3" fmla="*/ 2413 h 9929"/>
                  <a:gd name="connsiteX4" fmla="*/ 38650 w 39416"/>
                  <a:gd name="connsiteY4" fmla="*/ 1185 h 9929"/>
                  <a:gd name="connsiteX5" fmla="*/ 38650 w 39416"/>
                  <a:gd name="connsiteY5" fmla="*/ 112 h 9929"/>
                  <a:gd name="connsiteX6" fmla="*/ 37576 w 39416"/>
                  <a:gd name="connsiteY6" fmla="*/ 112 h 9929"/>
                  <a:gd name="connsiteX7" fmla="*/ 35428 w 39416"/>
                  <a:gd name="connsiteY7" fmla="*/ 112 h 9929"/>
                  <a:gd name="connsiteX8" fmla="*/ 25150 w 39416"/>
                  <a:gd name="connsiteY8" fmla="*/ 4867 h 9929"/>
                  <a:gd name="connsiteX9" fmla="*/ 22543 w 39416"/>
                  <a:gd name="connsiteY9" fmla="*/ 7168 h 9929"/>
                  <a:gd name="connsiteX10" fmla="*/ 20088 w 39416"/>
                  <a:gd name="connsiteY10" fmla="*/ 8395 h 9929"/>
                  <a:gd name="connsiteX11" fmla="*/ 14719 w 39416"/>
                  <a:gd name="connsiteY11" fmla="*/ 4867 h 9929"/>
                  <a:gd name="connsiteX12" fmla="*/ 8276 w 39416"/>
                  <a:gd name="connsiteY12" fmla="*/ 725 h 9929"/>
                  <a:gd name="connsiteX13" fmla="*/ 4288 w 39416"/>
                  <a:gd name="connsiteY13" fmla="*/ 725 h 9929"/>
                  <a:gd name="connsiteX14" fmla="*/ 453 w 39416"/>
                  <a:gd name="connsiteY14" fmla="*/ 2413 h 9929"/>
                  <a:gd name="connsiteX15" fmla="*/ 1220 w 39416"/>
                  <a:gd name="connsiteY15" fmla="*/ 3793 h 9929"/>
                  <a:gd name="connsiteX16" fmla="*/ 2140 w 39416"/>
                  <a:gd name="connsiteY16" fmla="*/ 3793 h 9929"/>
                  <a:gd name="connsiteX17" fmla="*/ 3828 w 39416"/>
                  <a:gd name="connsiteY17" fmla="*/ 3793 h 9929"/>
                  <a:gd name="connsiteX18" fmla="*/ 7356 w 39416"/>
                  <a:gd name="connsiteY18" fmla="*/ 4867 h 9929"/>
                  <a:gd name="connsiteX19" fmla="*/ 4441 w 39416"/>
                  <a:gd name="connsiteY19" fmla="*/ 1799 h 9929"/>
                  <a:gd name="connsiteX20" fmla="*/ 2754 w 39416"/>
                  <a:gd name="connsiteY20" fmla="*/ 879 h 9929"/>
                  <a:gd name="connsiteX21" fmla="*/ 2754 w 39416"/>
                  <a:gd name="connsiteY21" fmla="*/ 879 h 9929"/>
                  <a:gd name="connsiteX22" fmla="*/ 2754 w 39416"/>
                  <a:gd name="connsiteY22" fmla="*/ 879 h 9929"/>
                  <a:gd name="connsiteX23" fmla="*/ 5515 w 39416"/>
                  <a:gd name="connsiteY23" fmla="*/ 879 h 9929"/>
                  <a:gd name="connsiteX24" fmla="*/ 8890 w 39416"/>
                  <a:gd name="connsiteY24" fmla="*/ 1646 h 9929"/>
                  <a:gd name="connsiteX25" fmla="*/ 14259 w 39416"/>
                  <a:gd name="connsiteY25" fmla="*/ 5787 h 9929"/>
                  <a:gd name="connsiteX26" fmla="*/ 21009 w 39416"/>
                  <a:gd name="connsiteY26" fmla="*/ 9929 h 9929"/>
                  <a:gd name="connsiteX27" fmla="*/ 25150 w 39416"/>
                  <a:gd name="connsiteY27" fmla="*/ 8242 h 9929"/>
                  <a:gd name="connsiteX28" fmla="*/ 28065 w 39416"/>
                  <a:gd name="connsiteY28" fmla="*/ 5787 h 9929"/>
                  <a:gd name="connsiteX29" fmla="*/ 33434 w 39416"/>
                  <a:gd name="connsiteY29" fmla="*/ 1646 h 9929"/>
                  <a:gd name="connsiteX30" fmla="*/ 36809 w 39416"/>
                  <a:gd name="connsiteY30" fmla="*/ 725 h 9929"/>
                  <a:gd name="connsiteX31" fmla="*/ 39417 w 39416"/>
                  <a:gd name="connsiteY31" fmla="*/ 725 h 9929"/>
                  <a:gd name="connsiteX32" fmla="*/ 39417 w 39416"/>
                  <a:gd name="connsiteY32" fmla="*/ 725 h 9929"/>
                  <a:gd name="connsiteX33" fmla="*/ 37729 w 39416"/>
                  <a:gd name="connsiteY33" fmla="*/ 1646 h 9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9416" h="9929">
                    <a:moveTo>
                      <a:pt x="32514" y="3486"/>
                    </a:moveTo>
                    <a:lnTo>
                      <a:pt x="36042" y="2413"/>
                    </a:lnTo>
                    <a:lnTo>
                      <a:pt x="37729" y="2413"/>
                    </a:lnTo>
                    <a:lnTo>
                      <a:pt x="38650" y="2413"/>
                    </a:lnTo>
                    <a:cubicBezTo>
                      <a:pt x="38650" y="2413"/>
                      <a:pt x="38650" y="2413"/>
                      <a:pt x="38650" y="1185"/>
                    </a:cubicBezTo>
                    <a:cubicBezTo>
                      <a:pt x="38650" y="-42"/>
                      <a:pt x="38650" y="418"/>
                      <a:pt x="38650" y="112"/>
                    </a:cubicBezTo>
                    <a:lnTo>
                      <a:pt x="37576" y="112"/>
                    </a:lnTo>
                    <a:cubicBezTo>
                      <a:pt x="36867" y="-37"/>
                      <a:pt x="36137" y="-37"/>
                      <a:pt x="35428" y="112"/>
                    </a:cubicBezTo>
                    <a:cubicBezTo>
                      <a:pt x="31489" y="193"/>
                      <a:pt x="27763" y="1917"/>
                      <a:pt x="25150" y="4867"/>
                    </a:cubicBezTo>
                    <a:lnTo>
                      <a:pt x="22543" y="7168"/>
                    </a:lnTo>
                    <a:cubicBezTo>
                      <a:pt x="21794" y="7703"/>
                      <a:pt x="20966" y="8118"/>
                      <a:pt x="20088" y="8395"/>
                    </a:cubicBezTo>
                    <a:cubicBezTo>
                      <a:pt x="18014" y="7723"/>
                      <a:pt x="16158" y="6505"/>
                      <a:pt x="14719" y="4867"/>
                    </a:cubicBezTo>
                    <a:cubicBezTo>
                      <a:pt x="12895" y="3038"/>
                      <a:pt x="10697" y="1626"/>
                      <a:pt x="8276" y="725"/>
                    </a:cubicBezTo>
                    <a:cubicBezTo>
                      <a:pt x="6951" y="566"/>
                      <a:pt x="5613" y="566"/>
                      <a:pt x="4288" y="725"/>
                    </a:cubicBezTo>
                    <a:cubicBezTo>
                      <a:pt x="3061" y="725"/>
                      <a:pt x="1527" y="725"/>
                      <a:pt x="453" y="2413"/>
                    </a:cubicBezTo>
                    <a:cubicBezTo>
                      <a:pt x="-621" y="4100"/>
                      <a:pt x="453" y="3486"/>
                      <a:pt x="1220" y="3793"/>
                    </a:cubicBezTo>
                    <a:lnTo>
                      <a:pt x="2140" y="3793"/>
                    </a:lnTo>
                    <a:lnTo>
                      <a:pt x="3828" y="3793"/>
                    </a:lnTo>
                    <a:lnTo>
                      <a:pt x="7356" y="4867"/>
                    </a:lnTo>
                    <a:lnTo>
                      <a:pt x="4441" y="1799"/>
                    </a:lnTo>
                    <a:lnTo>
                      <a:pt x="2754" y="879"/>
                    </a:lnTo>
                    <a:lnTo>
                      <a:pt x="2754" y="879"/>
                    </a:lnTo>
                    <a:cubicBezTo>
                      <a:pt x="2754" y="879"/>
                      <a:pt x="2754" y="879"/>
                      <a:pt x="2754" y="879"/>
                    </a:cubicBezTo>
                    <a:cubicBezTo>
                      <a:pt x="3628" y="464"/>
                      <a:pt x="4641" y="464"/>
                      <a:pt x="5515" y="879"/>
                    </a:cubicBezTo>
                    <a:cubicBezTo>
                      <a:pt x="6666" y="1006"/>
                      <a:pt x="7798" y="1264"/>
                      <a:pt x="8890" y="1646"/>
                    </a:cubicBezTo>
                    <a:cubicBezTo>
                      <a:pt x="10949" y="2638"/>
                      <a:pt x="12777" y="4048"/>
                      <a:pt x="14259" y="5787"/>
                    </a:cubicBezTo>
                    <a:cubicBezTo>
                      <a:pt x="16025" y="7834"/>
                      <a:pt x="18384" y="9282"/>
                      <a:pt x="21009" y="9929"/>
                    </a:cubicBezTo>
                    <a:cubicBezTo>
                      <a:pt x="22538" y="9842"/>
                      <a:pt x="23995" y="9248"/>
                      <a:pt x="25150" y="8242"/>
                    </a:cubicBezTo>
                    <a:lnTo>
                      <a:pt x="28065" y="5787"/>
                    </a:lnTo>
                    <a:cubicBezTo>
                      <a:pt x="29556" y="4057"/>
                      <a:pt x="31383" y="2649"/>
                      <a:pt x="33434" y="1646"/>
                    </a:cubicBezTo>
                    <a:cubicBezTo>
                      <a:pt x="34516" y="1198"/>
                      <a:pt x="35649" y="888"/>
                      <a:pt x="36809" y="725"/>
                    </a:cubicBezTo>
                    <a:cubicBezTo>
                      <a:pt x="37665" y="504"/>
                      <a:pt x="38562" y="504"/>
                      <a:pt x="39417" y="725"/>
                    </a:cubicBezTo>
                    <a:cubicBezTo>
                      <a:pt x="39417" y="725"/>
                      <a:pt x="39417" y="725"/>
                      <a:pt x="39417" y="725"/>
                    </a:cubicBezTo>
                    <a:lnTo>
                      <a:pt x="37729" y="1646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83" name="Freeform: Shape 1282">
                <a:extLst>
                  <a:ext uri="{FF2B5EF4-FFF2-40B4-BE49-F238E27FC236}">
                    <a16:creationId xmlns:a16="http://schemas.microsoft.com/office/drawing/2014/main" id="{972CAC0C-A028-4C29-880B-FF7A816DB9CE}"/>
                  </a:ext>
                </a:extLst>
              </p:cNvPr>
              <p:cNvSpPr/>
              <p:nvPr/>
            </p:nvSpPr>
            <p:spPr>
              <a:xfrm>
                <a:off x="1108185" y="1503088"/>
                <a:ext cx="6633" cy="12578"/>
              </a:xfrm>
              <a:custGeom>
                <a:avLst/>
                <a:gdLst>
                  <a:gd name="connsiteX0" fmla="*/ 6633 w 6633"/>
                  <a:gd name="connsiteY0" fmla="*/ 0 h 12578"/>
                  <a:gd name="connsiteX1" fmla="*/ 344 w 6633"/>
                  <a:gd name="connsiteY1" fmla="*/ 5062 h 12578"/>
                  <a:gd name="connsiteX2" fmla="*/ 344 w 6633"/>
                  <a:gd name="connsiteY2" fmla="*/ 9511 h 12578"/>
                  <a:gd name="connsiteX3" fmla="*/ 3105 w 6633"/>
                  <a:gd name="connsiteY3" fmla="*/ 12579 h 12578"/>
                  <a:gd name="connsiteX4" fmla="*/ 3105 w 6633"/>
                  <a:gd name="connsiteY4" fmla="*/ 5829 h 12578"/>
                  <a:gd name="connsiteX5" fmla="*/ 6633 w 6633"/>
                  <a:gd name="connsiteY5" fmla="*/ 0 h 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33" h="12578">
                    <a:moveTo>
                      <a:pt x="6633" y="0"/>
                    </a:moveTo>
                    <a:cubicBezTo>
                      <a:pt x="3760" y="391"/>
                      <a:pt x="1341" y="2339"/>
                      <a:pt x="344" y="5062"/>
                    </a:cubicBezTo>
                    <a:cubicBezTo>
                      <a:pt x="-115" y="6510"/>
                      <a:pt x="-115" y="8063"/>
                      <a:pt x="344" y="9511"/>
                    </a:cubicBezTo>
                    <a:cubicBezTo>
                      <a:pt x="921" y="10796"/>
                      <a:pt x="1887" y="11870"/>
                      <a:pt x="3105" y="12579"/>
                    </a:cubicBezTo>
                    <a:cubicBezTo>
                      <a:pt x="2357" y="10391"/>
                      <a:pt x="2357" y="8017"/>
                      <a:pt x="3105" y="5829"/>
                    </a:cubicBezTo>
                    <a:cubicBezTo>
                      <a:pt x="3938" y="3699"/>
                      <a:pt x="5132" y="1726"/>
                      <a:pt x="6633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84" name="Freeform: Shape 1283">
                <a:extLst>
                  <a:ext uri="{FF2B5EF4-FFF2-40B4-BE49-F238E27FC236}">
                    <a16:creationId xmlns:a16="http://schemas.microsoft.com/office/drawing/2014/main" id="{620D4FBA-E619-4164-A35D-2A74E3F7D98E}"/>
                  </a:ext>
                </a:extLst>
              </p:cNvPr>
              <p:cNvSpPr/>
              <p:nvPr/>
            </p:nvSpPr>
            <p:spPr>
              <a:xfrm>
                <a:off x="1151021" y="1503088"/>
                <a:ext cx="6940" cy="12578"/>
              </a:xfrm>
              <a:custGeom>
                <a:avLst/>
                <a:gdLst>
                  <a:gd name="connsiteX0" fmla="*/ 0 w 6940"/>
                  <a:gd name="connsiteY0" fmla="*/ 0 h 12578"/>
                  <a:gd name="connsiteX1" fmla="*/ 3835 w 6940"/>
                  <a:gd name="connsiteY1" fmla="*/ 5829 h 12578"/>
                  <a:gd name="connsiteX2" fmla="*/ 3835 w 6940"/>
                  <a:gd name="connsiteY2" fmla="*/ 12579 h 12578"/>
                  <a:gd name="connsiteX3" fmla="*/ 6596 w 6940"/>
                  <a:gd name="connsiteY3" fmla="*/ 9511 h 12578"/>
                  <a:gd name="connsiteX4" fmla="*/ 6596 w 6940"/>
                  <a:gd name="connsiteY4" fmla="*/ 5062 h 12578"/>
                  <a:gd name="connsiteX5" fmla="*/ 0 w 6940"/>
                  <a:gd name="connsiteY5" fmla="*/ 0 h 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40" h="12578">
                    <a:moveTo>
                      <a:pt x="0" y="0"/>
                    </a:moveTo>
                    <a:cubicBezTo>
                      <a:pt x="1611" y="1703"/>
                      <a:pt x="2908" y="3676"/>
                      <a:pt x="3835" y="5829"/>
                    </a:cubicBezTo>
                    <a:cubicBezTo>
                      <a:pt x="4584" y="8017"/>
                      <a:pt x="4584" y="10391"/>
                      <a:pt x="3835" y="12579"/>
                    </a:cubicBezTo>
                    <a:cubicBezTo>
                      <a:pt x="5053" y="11870"/>
                      <a:pt x="6019" y="10796"/>
                      <a:pt x="6596" y="9511"/>
                    </a:cubicBezTo>
                    <a:cubicBezTo>
                      <a:pt x="7055" y="8063"/>
                      <a:pt x="7055" y="6510"/>
                      <a:pt x="6596" y="5062"/>
                    </a:cubicBezTo>
                    <a:cubicBezTo>
                      <a:pt x="5492" y="2293"/>
                      <a:pt x="2961" y="350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85" name="Freeform: Shape 1284">
                <a:extLst>
                  <a:ext uri="{FF2B5EF4-FFF2-40B4-BE49-F238E27FC236}">
                    <a16:creationId xmlns:a16="http://schemas.microsoft.com/office/drawing/2014/main" id="{D4678942-5BCB-46B8-BF03-F0100DAC3ADF}"/>
                  </a:ext>
                </a:extLst>
              </p:cNvPr>
              <p:cNvSpPr/>
              <p:nvPr/>
            </p:nvSpPr>
            <p:spPr>
              <a:xfrm>
                <a:off x="1046861" y="1405676"/>
                <a:ext cx="59366" cy="30124"/>
              </a:xfrm>
              <a:custGeom>
                <a:avLst/>
                <a:gdLst>
                  <a:gd name="connsiteX0" fmla="*/ 59366 w 59366"/>
                  <a:gd name="connsiteY0" fmla="*/ 16876 h 30124"/>
                  <a:gd name="connsiteX1" fmla="*/ 28686 w 59366"/>
                  <a:gd name="connsiteY1" fmla="*/ 2 h 30124"/>
                  <a:gd name="connsiteX2" fmla="*/ 0 w 59366"/>
                  <a:gd name="connsiteY2" fmla="*/ 11507 h 30124"/>
                  <a:gd name="connsiteX3" fmla="*/ 27152 w 59366"/>
                  <a:gd name="connsiteY3" fmla="*/ 30069 h 30124"/>
                  <a:gd name="connsiteX4" fmla="*/ 59366 w 59366"/>
                  <a:gd name="connsiteY4" fmla="*/ 16876 h 30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6" h="30124">
                    <a:moveTo>
                      <a:pt x="59366" y="16876"/>
                    </a:moveTo>
                    <a:cubicBezTo>
                      <a:pt x="52805" y="6263"/>
                      <a:pt x="41164" y="-140"/>
                      <a:pt x="28686" y="2"/>
                    </a:cubicBezTo>
                    <a:cubicBezTo>
                      <a:pt x="18167" y="794"/>
                      <a:pt x="8150" y="4811"/>
                      <a:pt x="0" y="11507"/>
                    </a:cubicBezTo>
                    <a:cubicBezTo>
                      <a:pt x="5667" y="21586"/>
                      <a:pt x="15705" y="28448"/>
                      <a:pt x="27152" y="30069"/>
                    </a:cubicBezTo>
                    <a:cubicBezTo>
                      <a:pt x="39321" y="30703"/>
                      <a:pt x="51136" y="25864"/>
                      <a:pt x="59366" y="168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86" name="Freeform: Shape 1285">
                <a:extLst>
                  <a:ext uri="{FF2B5EF4-FFF2-40B4-BE49-F238E27FC236}">
                    <a16:creationId xmlns:a16="http://schemas.microsoft.com/office/drawing/2014/main" id="{5869FE84-2B13-4228-84F4-99A9B14CA1D1}"/>
                  </a:ext>
                </a:extLst>
              </p:cNvPr>
              <p:cNvSpPr/>
              <p:nvPr/>
            </p:nvSpPr>
            <p:spPr>
              <a:xfrm>
                <a:off x="1063582" y="1404605"/>
                <a:ext cx="30680" cy="30680"/>
              </a:xfrm>
              <a:custGeom>
                <a:avLst/>
                <a:gdLst>
                  <a:gd name="connsiteX0" fmla="*/ 0 w 30680"/>
                  <a:gd name="connsiteY0" fmla="*/ 15340 h 30680"/>
                  <a:gd name="connsiteX1" fmla="*/ 15340 w 30680"/>
                  <a:gd name="connsiteY1" fmla="*/ 30680 h 30680"/>
                  <a:gd name="connsiteX2" fmla="*/ 30680 w 30680"/>
                  <a:gd name="connsiteY2" fmla="*/ 15340 h 30680"/>
                  <a:gd name="connsiteX3" fmla="*/ 15340 w 30680"/>
                  <a:gd name="connsiteY3" fmla="*/ 0 h 30680"/>
                  <a:gd name="connsiteX4" fmla="*/ 0 w 30680"/>
                  <a:gd name="connsiteY4" fmla="*/ 15340 h 3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80" h="30680">
                    <a:moveTo>
                      <a:pt x="0" y="15340"/>
                    </a:moveTo>
                    <a:cubicBezTo>
                      <a:pt x="0" y="23812"/>
                      <a:pt x="6868" y="30680"/>
                      <a:pt x="15340" y="30680"/>
                    </a:cubicBezTo>
                    <a:cubicBezTo>
                      <a:pt x="23812" y="30680"/>
                      <a:pt x="30680" y="23812"/>
                      <a:pt x="30680" y="15340"/>
                    </a:cubicBezTo>
                    <a:cubicBezTo>
                      <a:pt x="30680" y="6868"/>
                      <a:pt x="23812" y="0"/>
                      <a:pt x="15340" y="0"/>
                    </a:cubicBezTo>
                    <a:cubicBezTo>
                      <a:pt x="6868" y="0"/>
                      <a:pt x="0" y="6868"/>
                      <a:pt x="0" y="15340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87" name="Freeform: Shape 1286">
                <a:extLst>
                  <a:ext uri="{FF2B5EF4-FFF2-40B4-BE49-F238E27FC236}">
                    <a16:creationId xmlns:a16="http://schemas.microsoft.com/office/drawing/2014/main" id="{79E4FB37-FEB2-4AC2-BCEF-99B77D5BF94F}"/>
                  </a:ext>
                </a:extLst>
              </p:cNvPr>
              <p:cNvSpPr/>
              <p:nvPr/>
            </p:nvSpPr>
            <p:spPr>
              <a:xfrm>
                <a:off x="1069870" y="1411815"/>
                <a:ext cx="16567" cy="16567"/>
              </a:xfrm>
              <a:custGeom>
                <a:avLst/>
                <a:gdLst>
                  <a:gd name="connsiteX0" fmla="*/ 1 w 16567"/>
                  <a:gd name="connsiteY0" fmla="*/ 8130 h 16567"/>
                  <a:gd name="connsiteX1" fmla="*/ 8130 w 16567"/>
                  <a:gd name="connsiteY1" fmla="*/ 16566 h 16567"/>
                  <a:gd name="connsiteX2" fmla="*/ 16566 w 16567"/>
                  <a:gd name="connsiteY2" fmla="*/ 8437 h 16567"/>
                  <a:gd name="connsiteX3" fmla="*/ 8437 w 16567"/>
                  <a:gd name="connsiteY3" fmla="*/ 2 h 16567"/>
                  <a:gd name="connsiteX4" fmla="*/ 8285 w 16567"/>
                  <a:gd name="connsiteY4" fmla="*/ 0 h 16567"/>
                  <a:gd name="connsiteX5" fmla="*/ 1 w 16567"/>
                  <a:gd name="connsiteY5" fmla="*/ 8130 h 16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67" h="16567">
                    <a:moveTo>
                      <a:pt x="1" y="8130"/>
                    </a:moveTo>
                    <a:cubicBezTo>
                      <a:pt x="-83" y="12705"/>
                      <a:pt x="3556" y="16481"/>
                      <a:pt x="8130" y="16566"/>
                    </a:cubicBezTo>
                    <a:cubicBezTo>
                      <a:pt x="12705" y="16650"/>
                      <a:pt x="16481" y="13011"/>
                      <a:pt x="16566" y="8437"/>
                    </a:cubicBezTo>
                    <a:cubicBezTo>
                      <a:pt x="16650" y="3863"/>
                      <a:pt x="13011" y="86"/>
                      <a:pt x="8437" y="2"/>
                    </a:cubicBezTo>
                    <a:cubicBezTo>
                      <a:pt x="8386" y="0"/>
                      <a:pt x="8336" y="0"/>
                      <a:pt x="8285" y="0"/>
                    </a:cubicBezTo>
                    <a:cubicBezTo>
                      <a:pt x="3769" y="0"/>
                      <a:pt x="84" y="3616"/>
                      <a:pt x="1" y="81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88" name="Freeform: Shape 1287">
                <a:extLst>
                  <a:ext uri="{FF2B5EF4-FFF2-40B4-BE49-F238E27FC236}">
                    <a16:creationId xmlns:a16="http://schemas.microsoft.com/office/drawing/2014/main" id="{AA69CF8F-BFCE-4400-B8CB-3F164DAFBCA7}"/>
                  </a:ext>
                </a:extLst>
              </p:cNvPr>
              <p:cNvSpPr/>
              <p:nvPr/>
            </p:nvSpPr>
            <p:spPr>
              <a:xfrm>
                <a:off x="1077311" y="1410502"/>
                <a:ext cx="9511" cy="9512"/>
              </a:xfrm>
              <a:custGeom>
                <a:avLst/>
                <a:gdLst>
                  <a:gd name="connsiteX0" fmla="*/ 77 w 9511"/>
                  <a:gd name="connsiteY0" fmla="*/ 5608 h 9512"/>
                  <a:gd name="connsiteX1" fmla="*/ 5607 w 9511"/>
                  <a:gd name="connsiteY1" fmla="*/ 9435 h 9512"/>
                  <a:gd name="connsiteX2" fmla="*/ 9435 w 9511"/>
                  <a:gd name="connsiteY2" fmla="*/ 5608 h 9512"/>
                  <a:gd name="connsiteX3" fmla="*/ 5607 w 9511"/>
                  <a:gd name="connsiteY3" fmla="*/ 77 h 9512"/>
                  <a:gd name="connsiteX4" fmla="*/ 77 w 9511"/>
                  <a:gd name="connsiteY4" fmla="*/ 3906 h 9512"/>
                  <a:gd name="connsiteX5" fmla="*/ 77 w 9511"/>
                  <a:gd name="connsiteY5" fmla="*/ 5608 h 9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11" h="9512">
                    <a:moveTo>
                      <a:pt x="77" y="5608"/>
                    </a:moveTo>
                    <a:cubicBezTo>
                      <a:pt x="546" y="8191"/>
                      <a:pt x="3022" y="9906"/>
                      <a:pt x="5607" y="9435"/>
                    </a:cubicBezTo>
                    <a:cubicBezTo>
                      <a:pt x="7555" y="9081"/>
                      <a:pt x="9080" y="7556"/>
                      <a:pt x="9435" y="5608"/>
                    </a:cubicBezTo>
                    <a:cubicBezTo>
                      <a:pt x="9904" y="3024"/>
                      <a:pt x="8190" y="548"/>
                      <a:pt x="5607" y="77"/>
                    </a:cubicBezTo>
                    <a:cubicBezTo>
                      <a:pt x="3022" y="-392"/>
                      <a:pt x="546" y="1322"/>
                      <a:pt x="77" y="3906"/>
                    </a:cubicBezTo>
                    <a:cubicBezTo>
                      <a:pt x="-26" y="4469"/>
                      <a:pt x="-26" y="5045"/>
                      <a:pt x="77" y="5608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89" name="Freeform: Shape 1288">
                <a:extLst>
                  <a:ext uri="{FF2B5EF4-FFF2-40B4-BE49-F238E27FC236}">
                    <a16:creationId xmlns:a16="http://schemas.microsoft.com/office/drawing/2014/main" id="{892C6785-95B7-473D-8BD5-8B399F784380}"/>
                  </a:ext>
                </a:extLst>
              </p:cNvPr>
              <p:cNvSpPr/>
              <p:nvPr/>
            </p:nvSpPr>
            <p:spPr>
              <a:xfrm>
                <a:off x="1045481" y="1403292"/>
                <a:ext cx="60746" cy="19260"/>
              </a:xfrm>
              <a:custGeom>
                <a:avLst/>
                <a:gdLst>
                  <a:gd name="connsiteX0" fmla="*/ 60747 w 60746"/>
                  <a:gd name="connsiteY0" fmla="*/ 19261 h 19260"/>
                  <a:gd name="connsiteX1" fmla="*/ 49702 w 60746"/>
                  <a:gd name="connsiteY1" fmla="*/ 5915 h 19260"/>
                  <a:gd name="connsiteX2" fmla="*/ 15340 w 60746"/>
                  <a:gd name="connsiteY2" fmla="*/ 3614 h 19260"/>
                  <a:gd name="connsiteX3" fmla="*/ 0 w 60746"/>
                  <a:gd name="connsiteY3" fmla="*/ 13585 h 19260"/>
                  <a:gd name="connsiteX4" fmla="*/ 0 w 60746"/>
                  <a:gd name="connsiteY4" fmla="*/ 13585 h 19260"/>
                  <a:gd name="connsiteX5" fmla="*/ 0 w 60746"/>
                  <a:gd name="connsiteY5" fmla="*/ 13585 h 19260"/>
                  <a:gd name="connsiteX6" fmla="*/ 3528 w 60746"/>
                  <a:gd name="connsiteY6" fmla="*/ 17880 h 19260"/>
                  <a:gd name="connsiteX7" fmla="*/ 1994 w 60746"/>
                  <a:gd name="connsiteY7" fmla="*/ 13892 h 19260"/>
                  <a:gd name="connsiteX8" fmla="*/ 1994 w 60746"/>
                  <a:gd name="connsiteY8" fmla="*/ 13892 h 19260"/>
                  <a:gd name="connsiteX9" fmla="*/ 17334 w 60746"/>
                  <a:gd name="connsiteY9" fmla="*/ 6835 h 19260"/>
                  <a:gd name="connsiteX10" fmla="*/ 48015 w 60746"/>
                  <a:gd name="connsiteY10" fmla="*/ 8369 h 19260"/>
                  <a:gd name="connsiteX11" fmla="*/ 60747 w 60746"/>
                  <a:gd name="connsiteY11" fmla="*/ 19261 h 1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0746" h="19260">
                    <a:moveTo>
                      <a:pt x="60747" y="19261"/>
                    </a:moveTo>
                    <a:cubicBezTo>
                      <a:pt x="58888" y="13574"/>
                      <a:pt x="54941" y="8805"/>
                      <a:pt x="49702" y="5915"/>
                    </a:cubicBezTo>
                    <a:cubicBezTo>
                      <a:pt x="39519" y="-1047"/>
                      <a:pt x="26360" y="-1927"/>
                      <a:pt x="15340" y="3614"/>
                    </a:cubicBezTo>
                    <a:cubicBezTo>
                      <a:pt x="9491" y="5640"/>
                      <a:pt x="4226" y="9062"/>
                      <a:pt x="0" y="13585"/>
                    </a:cubicBezTo>
                    <a:lnTo>
                      <a:pt x="0" y="13585"/>
                    </a:lnTo>
                    <a:lnTo>
                      <a:pt x="0" y="13585"/>
                    </a:lnTo>
                    <a:cubicBezTo>
                      <a:pt x="1092" y="15083"/>
                      <a:pt x="2270" y="16518"/>
                      <a:pt x="3528" y="17880"/>
                    </a:cubicBezTo>
                    <a:lnTo>
                      <a:pt x="1994" y="13892"/>
                    </a:lnTo>
                    <a:lnTo>
                      <a:pt x="1994" y="13892"/>
                    </a:lnTo>
                    <a:cubicBezTo>
                      <a:pt x="6672" y="10690"/>
                      <a:pt x="11859" y="8303"/>
                      <a:pt x="17334" y="6835"/>
                    </a:cubicBezTo>
                    <a:cubicBezTo>
                      <a:pt x="27328" y="3049"/>
                      <a:pt x="38448" y="3606"/>
                      <a:pt x="48015" y="8369"/>
                    </a:cubicBezTo>
                    <a:cubicBezTo>
                      <a:pt x="53187" y="10748"/>
                      <a:pt x="57596" y="14519"/>
                      <a:pt x="60747" y="192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90" name="Freeform: Shape 1289">
                <a:extLst>
                  <a:ext uri="{FF2B5EF4-FFF2-40B4-BE49-F238E27FC236}">
                    <a16:creationId xmlns:a16="http://schemas.microsoft.com/office/drawing/2014/main" id="{6ACC2AA9-979A-4725-B72A-C0EF04952974}"/>
                  </a:ext>
                </a:extLst>
              </p:cNvPr>
              <p:cNvSpPr/>
              <p:nvPr/>
            </p:nvSpPr>
            <p:spPr>
              <a:xfrm>
                <a:off x="1032902" y="1367789"/>
                <a:ext cx="79897" cy="23978"/>
              </a:xfrm>
              <a:custGeom>
                <a:avLst/>
                <a:gdLst>
                  <a:gd name="connsiteX0" fmla="*/ 79155 w 79897"/>
                  <a:gd name="connsiteY0" fmla="*/ 19635 h 23978"/>
                  <a:gd name="connsiteX1" fmla="*/ 72405 w 79897"/>
                  <a:gd name="connsiteY1" fmla="*/ 7056 h 23978"/>
                  <a:gd name="connsiteX2" fmla="*/ 24084 w 79897"/>
                  <a:gd name="connsiteY2" fmla="*/ 0 h 23978"/>
                  <a:gd name="connsiteX3" fmla="*/ 0 w 79897"/>
                  <a:gd name="connsiteY3" fmla="*/ 19635 h 23978"/>
                  <a:gd name="connsiteX4" fmla="*/ 22397 w 79897"/>
                  <a:gd name="connsiteY4" fmla="*/ 14266 h 23978"/>
                  <a:gd name="connsiteX5" fmla="*/ 68417 w 79897"/>
                  <a:gd name="connsiteY5" fmla="*/ 23164 h 23978"/>
                  <a:gd name="connsiteX6" fmla="*/ 79155 w 79897"/>
                  <a:gd name="connsiteY6" fmla="*/ 19635 h 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897" h="23978">
                    <a:moveTo>
                      <a:pt x="79155" y="19635"/>
                    </a:moveTo>
                    <a:cubicBezTo>
                      <a:pt x="81609" y="11505"/>
                      <a:pt x="77621" y="9664"/>
                      <a:pt x="72405" y="7056"/>
                    </a:cubicBezTo>
                    <a:cubicBezTo>
                      <a:pt x="56516" y="3398"/>
                      <a:pt x="40355" y="1037"/>
                      <a:pt x="24084" y="0"/>
                    </a:cubicBezTo>
                    <a:cubicBezTo>
                      <a:pt x="15494" y="0"/>
                      <a:pt x="3068" y="12732"/>
                      <a:pt x="0" y="19635"/>
                    </a:cubicBezTo>
                    <a:cubicBezTo>
                      <a:pt x="5829" y="19635"/>
                      <a:pt x="13653" y="15033"/>
                      <a:pt x="22397" y="14266"/>
                    </a:cubicBezTo>
                    <a:cubicBezTo>
                      <a:pt x="38070" y="15128"/>
                      <a:pt x="53552" y="18123"/>
                      <a:pt x="68417" y="23164"/>
                    </a:cubicBezTo>
                    <a:cubicBezTo>
                      <a:pt x="72362" y="25075"/>
                      <a:pt x="77112" y="23513"/>
                      <a:pt x="79155" y="19635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91" name="Freeform: Shape 1290">
                <a:extLst>
                  <a:ext uri="{FF2B5EF4-FFF2-40B4-BE49-F238E27FC236}">
                    <a16:creationId xmlns:a16="http://schemas.microsoft.com/office/drawing/2014/main" id="{922356A5-B63E-4BCD-9617-C2E2B3D02356}"/>
                  </a:ext>
                </a:extLst>
              </p:cNvPr>
              <p:cNvSpPr/>
              <p:nvPr/>
            </p:nvSpPr>
            <p:spPr>
              <a:xfrm>
                <a:off x="1159611" y="1405676"/>
                <a:ext cx="59519" cy="30278"/>
              </a:xfrm>
              <a:custGeom>
                <a:avLst/>
                <a:gdLst>
                  <a:gd name="connsiteX0" fmla="*/ 0 w 59519"/>
                  <a:gd name="connsiteY0" fmla="*/ 16876 h 30278"/>
                  <a:gd name="connsiteX1" fmla="*/ 30680 w 59519"/>
                  <a:gd name="connsiteY1" fmla="*/ 2 h 30278"/>
                  <a:gd name="connsiteX2" fmla="*/ 59520 w 59519"/>
                  <a:gd name="connsiteY2" fmla="*/ 11661 h 30278"/>
                  <a:gd name="connsiteX3" fmla="*/ 32368 w 59519"/>
                  <a:gd name="connsiteY3" fmla="*/ 30222 h 30278"/>
                  <a:gd name="connsiteX4" fmla="*/ 0 w 59519"/>
                  <a:gd name="connsiteY4" fmla="*/ 16876 h 30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519" h="30278">
                    <a:moveTo>
                      <a:pt x="0" y="16876"/>
                    </a:moveTo>
                    <a:cubicBezTo>
                      <a:pt x="6561" y="6263"/>
                      <a:pt x="18203" y="-140"/>
                      <a:pt x="30680" y="2"/>
                    </a:cubicBezTo>
                    <a:cubicBezTo>
                      <a:pt x="41265" y="806"/>
                      <a:pt x="51343" y="4881"/>
                      <a:pt x="59520" y="11661"/>
                    </a:cubicBezTo>
                    <a:cubicBezTo>
                      <a:pt x="53859" y="21739"/>
                      <a:pt x="43811" y="28601"/>
                      <a:pt x="32368" y="30222"/>
                    </a:cubicBezTo>
                    <a:cubicBezTo>
                      <a:pt x="20122" y="30864"/>
                      <a:pt x="8236" y="25962"/>
                      <a:pt x="0" y="168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92" name="Freeform: Shape 1291">
                <a:extLst>
                  <a:ext uri="{FF2B5EF4-FFF2-40B4-BE49-F238E27FC236}">
                    <a16:creationId xmlns:a16="http://schemas.microsoft.com/office/drawing/2014/main" id="{0F019712-19DD-44B2-8501-643395DF1736}"/>
                  </a:ext>
                </a:extLst>
              </p:cNvPr>
              <p:cNvSpPr/>
              <p:nvPr/>
            </p:nvSpPr>
            <p:spPr>
              <a:xfrm>
                <a:off x="1171576" y="1404605"/>
                <a:ext cx="30680" cy="30680"/>
              </a:xfrm>
              <a:custGeom>
                <a:avLst/>
                <a:gdLst>
                  <a:gd name="connsiteX0" fmla="*/ 30680 w 30680"/>
                  <a:gd name="connsiteY0" fmla="*/ 15340 h 30680"/>
                  <a:gd name="connsiteX1" fmla="*/ 15340 w 30680"/>
                  <a:gd name="connsiteY1" fmla="*/ 30680 h 30680"/>
                  <a:gd name="connsiteX2" fmla="*/ 0 w 30680"/>
                  <a:gd name="connsiteY2" fmla="*/ 15340 h 30680"/>
                  <a:gd name="connsiteX3" fmla="*/ 15340 w 30680"/>
                  <a:gd name="connsiteY3" fmla="*/ 0 h 30680"/>
                  <a:gd name="connsiteX4" fmla="*/ 30680 w 30680"/>
                  <a:gd name="connsiteY4" fmla="*/ 15340 h 3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80" h="30680">
                    <a:moveTo>
                      <a:pt x="30680" y="15340"/>
                    </a:moveTo>
                    <a:cubicBezTo>
                      <a:pt x="30680" y="23812"/>
                      <a:pt x="23808" y="30680"/>
                      <a:pt x="15340" y="30680"/>
                    </a:cubicBezTo>
                    <a:cubicBezTo>
                      <a:pt x="6868" y="30680"/>
                      <a:pt x="0" y="23812"/>
                      <a:pt x="0" y="15340"/>
                    </a:cubicBezTo>
                    <a:cubicBezTo>
                      <a:pt x="0" y="6868"/>
                      <a:pt x="6868" y="0"/>
                      <a:pt x="15340" y="0"/>
                    </a:cubicBezTo>
                    <a:cubicBezTo>
                      <a:pt x="23808" y="0"/>
                      <a:pt x="30680" y="6868"/>
                      <a:pt x="30680" y="15340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93" name="Freeform: Shape 1292">
                <a:extLst>
                  <a:ext uri="{FF2B5EF4-FFF2-40B4-BE49-F238E27FC236}">
                    <a16:creationId xmlns:a16="http://schemas.microsoft.com/office/drawing/2014/main" id="{4C061200-E1DB-4A6F-AE56-71B889AC9F9F}"/>
                  </a:ext>
                </a:extLst>
              </p:cNvPr>
              <p:cNvSpPr/>
              <p:nvPr/>
            </p:nvSpPr>
            <p:spPr>
              <a:xfrm>
                <a:off x="1179402" y="1411815"/>
                <a:ext cx="16567" cy="16567"/>
              </a:xfrm>
              <a:custGeom>
                <a:avLst/>
                <a:gdLst>
                  <a:gd name="connsiteX0" fmla="*/ 16566 w 16567"/>
                  <a:gd name="connsiteY0" fmla="*/ 8130 h 16567"/>
                  <a:gd name="connsiteX1" fmla="*/ 8437 w 16567"/>
                  <a:gd name="connsiteY1" fmla="*/ 16566 h 16567"/>
                  <a:gd name="connsiteX2" fmla="*/ 1 w 16567"/>
                  <a:gd name="connsiteY2" fmla="*/ 8437 h 16567"/>
                  <a:gd name="connsiteX3" fmla="*/ 8130 w 16567"/>
                  <a:gd name="connsiteY3" fmla="*/ 2 h 16567"/>
                  <a:gd name="connsiteX4" fmla="*/ 8282 w 16567"/>
                  <a:gd name="connsiteY4" fmla="*/ 0 h 16567"/>
                  <a:gd name="connsiteX5" fmla="*/ 16566 w 16567"/>
                  <a:gd name="connsiteY5" fmla="*/ 8130 h 16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67" h="16567">
                    <a:moveTo>
                      <a:pt x="16566" y="8130"/>
                    </a:moveTo>
                    <a:cubicBezTo>
                      <a:pt x="16658" y="12705"/>
                      <a:pt x="13011" y="16481"/>
                      <a:pt x="8437" y="16566"/>
                    </a:cubicBezTo>
                    <a:cubicBezTo>
                      <a:pt x="3863" y="16650"/>
                      <a:pt x="86" y="13011"/>
                      <a:pt x="1" y="8437"/>
                    </a:cubicBezTo>
                    <a:cubicBezTo>
                      <a:pt x="-83" y="3863"/>
                      <a:pt x="3556" y="86"/>
                      <a:pt x="8130" y="2"/>
                    </a:cubicBezTo>
                    <a:cubicBezTo>
                      <a:pt x="8181" y="0"/>
                      <a:pt x="8231" y="0"/>
                      <a:pt x="8282" y="0"/>
                    </a:cubicBezTo>
                    <a:cubicBezTo>
                      <a:pt x="12798" y="0"/>
                      <a:pt x="16489" y="3616"/>
                      <a:pt x="16566" y="81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94" name="Freeform: Shape 1293">
                <a:extLst>
                  <a:ext uri="{FF2B5EF4-FFF2-40B4-BE49-F238E27FC236}">
                    <a16:creationId xmlns:a16="http://schemas.microsoft.com/office/drawing/2014/main" id="{F2EDC96E-AA4C-402C-9485-F701A0C8FC8E}"/>
                  </a:ext>
                </a:extLst>
              </p:cNvPr>
              <p:cNvSpPr/>
              <p:nvPr/>
            </p:nvSpPr>
            <p:spPr>
              <a:xfrm>
                <a:off x="1179090" y="1411354"/>
                <a:ext cx="9360" cy="9360"/>
              </a:xfrm>
              <a:custGeom>
                <a:avLst/>
                <a:gdLst>
                  <a:gd name="connsiteX0" fmla="*/ 9360 w 9360"/>
                  <a:gd name="connsiteY0" fmla="*/ 4755 h 9360"/>
                  <a:gd name="connsiteX1" fmla="*/ 4761 w 9360"/>
                  <a:gd name="connsiteY1" fmla="*/ 9361 h 9360"/>
                  <a:gd name="connsiteX2" fmla="*/ 4605 w 9360"/>
                  <a:gd name="connsiteY2" fmla="*/ 9357 h 9360"/>
                  <a:gd name="connsiteX3" fmla="*/ 3 w 9360"/>
                  <a:gd name="connsiteY3" fmla="*/ 5068 h 9360"/>
                  <a:gd name="connsiteX4" fmla="*/ 3 w 9360"/>
                  <a:gd name="connsiteY4" fmla="*/ 4755 h 9360"/>
                  <a:gd name="connsiteX5" fmla="*/ 4448 w 9360"/>
                  <a:gd name="connsiteY5" fmla="*/ 3 h 9360"/>
                  <a:gd name="connsiteX6" fmla="*/ 4605 w 9360"/>
                  <a:gd name="connsiteY6" fmla="*/ 0 h 9360"/>
                  <a:gd name="connsiteX7" fmla="*/ 9360 w 9360"/>
                  <a:gd name="connsiteY7" fmla="*/ 4755 h 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60" h="9360">
                    <a:moveTo>
                      <a:pt x="9360" y="4755"/>
                    </a:moveTo>
                    <a:cubicBezTo>
                      <a:pt x="9362" y="7297"/>
                      <a:pt x="7301" y="9359"/>
                      <a:pt x="4761" y="9361"/>
                    </a:cubicBezTo>
                    <a:cubicBezTo>
                      <a:pt x="4709" y="9361"/>
                      <a:pt x="4657" y="9359"/>
                      <a:pt x="4605" y="9357"/>
                    </a:cubicBezTo>
                    <a:cubicBezTo>
                      <a:pt x="2149" y="9443"/>
                      <a:pt x="88" y="7523"/>
                      <a:pt x="3" y="5068"/>
                    </a:cubicBezTo>
                    <a:cubicBezTo>
                      <a:pt x="0" y="4964"/>
                      <a:pt x="0" y="4860"/>
                      <a:pt x="3" y="4755"/>
                    </a:cubicBezTo>
                    <a:cubicBezTo>
                      <a:pt x="-82" y="2215"/>
                      <a:pt x="1908" y="87"/>
                      <a:pt x="4448" y="3"/>
                    </a:cubicBezTo>
                    <a:cubicBezTo>
                      <a:pt x="4500" y="0"/>
                      <a:pt x="4552" y="0"/>
                      <a:pt x="4605" y="0"/>
                    </a:cubicBezTo>
                    <a:cubicBezTo>
                      <a:pt x="7231" y="0"/>
                      <a:pt x="9360" y="2129"/>
                      <a:pt x="9360" y="475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95" name="Freeform: Shape 1294">
                <a:extLst>
                  <a:ext uri="{FF2B5EF4-FFF2-40B4-BE49-F238E27FC236}">
                    <a16:creationId xmlns:a16="http://schemas.microsoft.com/office/drawing/2014/main" id="{6D416B76-6077-4038-BD4E-8D34D9CB7704}"/>
                  </a:ext>
                </a:extLst>
              </p:cNvPr>
              <p:cNvSpPr/>
              <p:nvPr/>
            </p:nvSpPr>
            <p:spPr>
              <a:xfrm>
                <a:off x="1159611" y="1403339"/>
                <a:ext cx="59826" cy="19213"/>
              </a:xfrm>
              <a:custGeom>
                <a:avLst/>
                <a:gdLst>
                  <a:gd name="connsiteX0" fmla="*/ 0 w 59826"/>
                  <a:gd name="connsiteY0" fmla="*/ 19214 h 19213"/>
                  <a:gd name="connsiteX1" fmla="*/ 10891 w 59826"/>
                  <a:gd name="connsiteY1" fmla="*/ 5868 h 19213"/>
                  <a:gd name="connsiteX2" fmla="*/ 27766 w 59826"/>
                  <a:gd name="connsiteY2" fmla="*/ 39 h 19213"/>
                  <a:gd name="connsiteX3" fmla="*/ 45407 w 59826"/>
                  <a:gd name="connsiteY3" fmla="*/ 3567 h 19213"/>
                  <a:gd name="connsiteX4" fmla="*/ 59826 w 59826"/>
                  <a:gd name="connsiteY4" fmla="*/ 13538 h 19213"/>
                  <a:gd name="connsiteX5" fmla="*/ 59826 w 59826"/>
                  <a:gd name="connsiteY5" fmla="*/ 13538 h 19213"/>
                  <a:gd name="connsiteX6" fmla="*/ 59826 w 59826"/>
                  <a:gd name="connsiteY6" fmla="*/ 13538 h 19213"/>
                  <a:gd name="connsiteX7" fmla="*/ 56298 w 59826"/>
                  <a:gd name="connsiteY7" fmla="*/ 17833 h 19213"/>
                  <a:gd name="connsiteX8" fmla="*/ 58599 w 59826"/>
                  <a:gd name="connsiteY8" fmla="*/ 12771 h 19213"/>
                  <a:gd name="connsiteX9" fmla="*/ 58599 w 59826"/>
                  <a:gd name="connsiteY9" fmla="*/ 12771 h 19213"/>
                  <a:gd name="connsiteX10" fmla="*/ 43259 w 59826"/>
                  <a:gd name="connsiteY10" fmla="*/ 5714 h 19213"/>
                  <a:gd name="connsiteX11" fmla="*/ 27919 w 59826"/>
                  <a:gd name="connsiteY11" fmla="*/ 3107 h 19213"/>
                  <a:gd name="connsiteX12" fmla="*/ 12579 w 59826"/>
                  <a:gd name="connsiteY12" fmla="*/ 7248 h 19213"/>
                  <a:gd name="connsiteX13" fmla="*/ 0 w 59826"/>
                  <a:gd name="connsiteY13" fmla="*/ 19214 h 19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826" h="19213">
                    <a:moveTo>
                      <a:pt x="0" y="19214"/>
                    </a:moveTo>
                    <a:cubicBezTo>
                      <a:pt x="1793" y="13538"/>
                      <a:pt x="5691" y="8762"/>
                      <a:pt x="10891" y="5868"/>
                    </a:cubicBezTo>
                    <a:cubicBezTo>
                      <a:pt x="15989" y="2645"/>
                      <a:pt x="21766" y="649"/>
                      <a:pt x="27766" y="39"/>
                    </a:cubicBezTo>
                    <a:cubicBezTo>
                      <a:pt x="33845" y="-238"/>
                      <a:pt x="39900" y="974"/>
                      <a:pt x="45407" y="3567"/>
                    </a:cubicBezTo>
                    <a:cubicBezTo>
                      <a:pt x="50944" y="5670"/>
                      <a:pt x="55899" y="9092"/>
                      <a:pt x="59826" y="13538"/>
                    </a:cubicBezTo>
                    <a:lnTo>
                      <a:pt x="59826" y="13538"/>
                    </a:lnTo>
                    <a:lnTo>
                      <a:pt x="59826" y="13538"/>
                    </a:lnTo>
                    <a:cubicBezTo>
                      <a:pt x="58737" y="15037"/>
                      <a:pt x="57556" y="16471"/>
                      <a:pt x="56298" y="17833"/>
                    </a:cubicBezTo>
                    <a:lnTo>
                      <a:pt x="58599" y="12771"/>
                    </a:lnTo>
                    <a:lnTo>
                      <a:pt x="58599" y="12771"/>
                    </a:lnTo>
                    <a:cubicBezTo>
                      <a:pt x="53920" y="9569"/>
                      <a:pt x="48736" y="7182"/>
                      <a:pt x="43259" y="5714"/>
                    </a:cubicBezTo>
                    <a:cubicBezTo>
                      <a:pt x="38320" y="4016"/>
                      <a:pt x="33141" y="3136"/>
                      <a:pt x="27919" y="3107"/>
                    </a:cubicBezTo>
                    <a:cubicBezTo>
                      <a:pt x="22608" y="3614"/>
                      <a:pt x="17423" y="5015"/>
                      <a:pt x="12579" y="7248"/>
                    </a:cubicBezTo>
                    <a:cubicBezTo>
                      <a:pt x="7262" y="9858"/>
                      <a:pt x="2872" y="14035"/>
                      <a:pt x="0" y="192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96" name="Freeform: Shape 1295">
                <a:extLst>
                  <a:ext uri="{FF2B5EF4-FFF2-40B4-BE49-F238E27FC236}">
                    <a16:creationId xmlns:a16="http://schemas.microsoft.com/office/drawing/2014/main" id="{B326945A-0F5F-4317-A09B-E111FD8134CB}"/>
                  </a:ext>
                </a:extLst>
              </p:cNvPr>
              <p:cNvSpPr/>
              <p:nvPr/>
            </p:nvSpPr>
            <p:spPr>
              <a:xfrm>
                <a:off x="1152979" y="1367789"/>
                <a:ext cx="79957" cy="23978"/>
              </a:xfrm>
              <a:custGeom>
                <a:avLst/>
                <a:gdLst>
                  <a:gd name="connsiteX0" fmla="*/ 803 w 79957"/>
                  <a:gd name="connsiteY0" fmla="*/ 19635 h 23978"/>
                  <a:gd name="connsiteX1" fmla="*/ 7552 w 79957"/>
                  <a:gd name="connsiteY1" fmla="*/ 7056 h 23978"/>
                  <a:gd name="connsiteX2" fmla="*/ 55874 w 79957"/>
                  <a:gd name="connsiteY2" fmla="*/ 0 h 23978"/>
                  <a:gd name="connsiteX3" fmla="*/ 79958 w 79957"/>
                  <a:gd name="connsiteY3" fmla="*/ 19635 h 23978"/>
                  <a:gd name="connsiteX4" fmla="*/ 57561 w 79957"/>
                  <a:gd name="connsiteY4" fmla="*/ 14266 h 23978"/>
                  <a:gd name="connsiteX5" fmla="*/ 11541 w 79957"/>
                  <a:gd name="connsiteY5" fmla="*/ 23164 h 23978"/>
                  <a:gd name="connsiteX6" fmla="*/ 803 w 79957"/>
                  <a:gd name="connsiteY6" fmla="*/ 19635 h 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957" h="23978">
                    <a:moveTo>
                      <a:pt x="803" y="19635"/>
                    </a:moveTo>
                    <a:cubicBezTo>
                      <a:pt x="-1805" y="11505"/>
                      <a:pt x="2337" y="9664"/>
                      <a:pt x="7552" y="7056"/>
                    </a:cubicBezTo>
                    <a:cubicBezTo>
                      <a:pt x="23442" y="3398"/>
                      <a:pt x="39602" y="1037"/>
                      <a:pt x="55874" y="0"/>
                    </a:cubicBezTo>
                    <a:cubicBezTo>
                      <a:pt x="64464" y="0"/>
                      <a:pt x="76890" y="12732"/>
                      <a:pt x="79958" y="19635"/>
                    </a:cubicBezTo>
                    <a:cubicBezTo>
                      <a:pt x="74128" y="19635"/>
                      <a:pt x="66151" y="15033"/>
                      <a:pt x="57561" y="14266"/>
                    </a:cubicBezTo>
                    <a:cubicBezTo>
                      <a:pt x="41899" y="15158"/>
                      <a:pt x="26413" y="18150"/>
                      <a:pt x="11541" y="23164"/>
                    </a:cubicBezTo>
                    <a:cubicBezTo>
                      <a:pt x="7595" y="25075"/>
                      <a:pt x="2846" y="23513"/>
                      <a:pt x="803" y="19635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97" name="Freeform: Shape 1296">
                <a:extLst>
                  <a:ext uri="{FF2B5EF4-FFF2-40B4-BE49-F238E27FC236}">
                    <a16:creationId xmlns:a16="http://schemas.microsoft.com/office/drawing/2014/main" id="{3051CA39-39EA-49D2-AE5A-0E1605FA9251}"/>
                  </a:ext>
                </a:extLst>
              </p:cNvPr>
              <p:cNvSpPr/>
              <p:nvPr/>
            </p:nvSpPr>
            <p:spPr>
              <a:xfrm>
                <a:off x="3928858" y="1495725"/>
                <a:ext cx="677062" cy="2660051"/>
              </a:xfrm>
              <a:custGeom>
                <a:avLst/>
                <a:gdLst>
                  <a:gd name="connsiteX0" fmla="*/ 677062 w 677062"/>
                  <a:gd name="connsiteY0" fmla="*/ 2649390 h 2660051"/>
                  <a:gd name="connsiteX1" fmla="*/ 672767 w 677062"/>
                  <a:gd name="connsiteY1" fmla="*/ 2657827 h 2660051"/>
                  <a:gd name="connsiteX2" fmla="*/ 664943 w 677062"/>
                  <a:gd name="connsiteY2" fmla="*/ 2659975 h 2660051"/>
                  <a:gd name="connsiteX3" fmla="*/ 543910 w 677062"/>
                  <a:gd name="connsiteY3" fmla="*/ 2638345 h 2660051"/>
                  <a:gd name="connsiteX4" fmla="*/ 455091 w 677062"/>
                  <a:gd name="connsiteY4" fmla="*/ 2592325 h 2660051"/>
                  <a:gd name="connsiteX5" fmla="*/ 448034 w 677062"/>
                  <a:gd name="connsiteY5" fmla="*/ 2575144 h 2660051"/>
                  <a:gd name="connsiteX6" fmla="*/ 448034 w 677062"/>
                  <a:gd name="connsiteY6" fmla="*/ 2575144 h 2660051"/>
                  <a:gd name="connsiteX7" fmla="*/ 440517 w 677062"/>
                  <a:gd name="connsiteY7" fmla="*/ 2507648 h 2660051"/>
                  <a:gd name="connsiteX8" fmla="*/ 440517 w 677062"/>
                  <a:gd name="connsiteY8" fmla="*/ 2501819 h 2660051"/>
                  <a:gd name="connsiteX9" fmla="*/ 440517 w 677062"/>
                  <a:gd name="connsiteY9" fmla="*/ 2487859 h 2660051"/>
                  <a:gd name="connsiteX10" fmla="*/ 445580 w 677062"/>
                  <a:gd name="connsiteY10" fmla="*/ 2440765 h 2660051"/>
                  <a:gd name="connsiteX11" fmla="*/ 445580 w 677062"/>
                  <a:gd name="connsiteY11" fmla="*/ 2278620 h 2660051"/>
                  <a:gd name="connsiteX12" fmla="*/ 417967 w 677062"/>
                  <a:gd name="connsiteY12" fmla="*/ 1963074 h 2660051"/>
                  <a:gd name="connsiteX13" fmla="*/ 425638 w 677062"/>
                  <a:gd name="connsiteY13" fmla="*/ 1895884 h 2660051"/>
                  <a:gd name="connsiteX14" fmla="*/ 417967 w 677062"/>
                  <a:gd name="connsiteY14" fmla="*/ 1785589 h 2660051"/>
                  <a:gd name="connsiteX15" fmla="*/ 389742 w 677062"/>
                  <a:gd name="connsiteY15" fmla="*/ 1531403 h 2660051"/>
                  <a:gd name="connsiteX16" fmla="*/ 359062 w 677062"/>
                  <a:gd name="connsiteY16" fmla="*/ 1285961 h 2660051"/>
                  <a:gd name="connsiteX17" fmla="*/ 317950 w 677062"/>
                  <a:gd name="connsiteY17" fmla="*/ 1285961 h 2660051"/>
                  <a:gd name="connsiteX18" fmla="*/ 287270 w 677062"/>
                  <a:gd name="connsiteY18" fmla="*/ 1531403 h 2660051"/>
                  <a:gd name="connsiteX19" fmla="*/ 259198 w 677062"/>
                  <a:gd name="connsiteY19" fmla="*/ 1785589 h 2660051"/>
                  <a:gd name="connsiteX20" fmla="*/ 253521 w 677062"/>
                  <a:gd name="connsiteY20" fmla="*/ 1818417 h 2660051"/>
                  <a:gd name="connsiteX21" fmla="*/ 253521 w 677062"/>
                  <a:gd name="connsiteY21" fmla="*/ 1818417 h 2660051"/>
                  <a:gd name="connsiteX22" fmla="*/ 250760 w 677062"/>
                  <a:gd name="connsiteY22" fmla="*/ 1878703 h 2660051"/>
                  <a:gd name="connsiteX23" fmla="*/ 250760 w 677062"/>
                  <a:gd name="connsiteY23" fmla="*/ 1878703 h 2660051"/>
                  <a:gd name="connsiteX24" fmla="*/ 259198 w 677062"/>
                  <a:gd name="connsiteY24" fmla="*/ 1962153 h 2660051"/>
                  <a:gd name="connsiteX25" fmla="*/ 235727 w 677062"/>
                  <a:gd name="connsiteY25" fmla="*/ 2246559 h 2660051"/>
                  <a:gd name="connsiteX26" fmla="*/ 235727 w 677062"/>
                  <a:gd name="connsiteY26" fmla="*/ 2247633 h 2660051"/>
                  <a:gd name="connsiteX27" fmla="*/ 231432 w 677062"/>
                  <a:gd name="connsiteY27" fmla="*/ 2278313 h 2660051"/>
                  <a:gd name="connsiteX28" fmla="*/ 225756 w 677062"/>
                  <a:gd name="connsiteY28" fmla="*/ 2370354 h 2660051"/>
                  <a:gd name="connsiteX29" fmla="*/ 225756 w 677062"/>
                  <a:gd name="connsiteY29" fmla="*/ 2370354 h 2660051"/>
                  <a:gd name="connsiteX30" fmla="*/ 231432 w 677062"/>
                  <a:gd name="connsiteY30" fmla="*/ 2440765 h 2660051"/>
                  <a:gd name="connsiteX31" fmla="*/ 236648 w 677062"/>
                  <a:gd name="connsiteY31" fmla="*/ 2487705 h 2660051"/>
                  <a:gd name="connsiteX32" fmla="*/ 236648 w 677062"/>
                  <a:gd name="connsiteY32" fmla="*/ 2487705 h 2660051"/>
                  <a:gd name="connsiteX33" fmla="*/ 236648 w 677062"/>
                  <a:gd name="connsiteY33" fmla="*/ 2507341 h 2660051"/>
                  <a:gd name="connsiteX34" fmla="*/ 229284 w 677062"/>
                  <a:gd name="connsiteY34" fmla="*/ 2574837 h 2660051"/>
                  <a:gd name="connsiteX35" fmla="*/ 229284 w 677062"/>
                  <a:gd name="connsiteY35" fmla="*/ 2574837 h 2660051"/>
                  <a:gd name="connsiteX36" fmla="*/ 222074 w 677062"/>
                  <a:gd name="connsiteY36" fmla="*/ 2592172 h 2660051"/>
                  <a:gd name="connsiteX37" fmla="*/ 183418 w 677062"/>
                  <a:gd name="connsiteY37" fmla="*/ 2619937 h 2660051"/>
                  <a:gd name="connsiteX38" fmla="*/ 112699 w 677062"/>
                  <a:gd name="connsiteY38" fmla="*/ 2644021 h 2660051"/>
                  <a:gd name="connsiteX39" fmla="*/ 112699 w 677062"/>
                  <a:gd name="connsiteY39" fmla="*/ 2644021 h 2660051"/>
                  <a:gd name="connsiteX40" fmla="*/ 4398 w 677062"/>
                  <a:gd name="connsiteY40" fmla="*/ 2657674 h 2660051"/>
                  <a:gd name="connsiteX41" fmla="*/ 103 w 677062"/>
                  <a:gd name="connsiteY41" fmla="*/ 2649390 h 2660051"/>
                  <a:gd name="connsiteX42" fmla="*/ 41828 w 677062"/>
                  <a:gd name="connsiteY42" fmla="*/ 2574684 h 2660051"/>
                  <a:gd name="connsiteX43" fmla="*/ 97513 w 677062"/>
                  <a:gd name="connsiteY43" fmla="*/ 2507188 h 2660051"/>
                  <a:gd name="connsiteX44" fmla="*/ 97513 w 677062"/>
                  <a:gd name="connsiteY44" fmla="*/ 2507188 h 2660051"/>
                  <a:gd name="connsiteX45" fmla="*/ 102575 w 677062"/>
                  <a:gd name="connsiteY45" fmla="*/ 2499671 h 2660051"/>
                  <a:gd name="connsiteX46" fmla="*/ 116381 w 677062"/>
                  <a:gd name="connsiteY46" fmla="*/ 2473899 h 2660051"/>
                  <a:gd name="connsiteX47" fmla="*/ 116381 w 677062"/>
                  <a:gd name="connsiteY47" fmla="*/ 2473899 h 2660051"/>
                  <a:gd name="connsiteX48" fmla="*/ 123744 w 677062"/>
                  <a:gd name="connsiteY48" fmla="*/ 2446901 h 2660051"/>
                  <a:gd name="connsiteX49" fmla="*/ 123744 w 677062"/>
                  <a:gd name="connsiteY49" fmla="*/ 2446134 h 2660051"/>
                  <a:gd name="connsiteX50" fmla="*/ 112239 w 677062"/>
                  <a:gd name="connsiteY50" fmla="*/ 2356088 h 2660051"/>
                  <a:gd name="connsiteX51" fmla="*/ 112239 w 677062"/>
                  <a:gd name="connsiteY51" fmla="*/ 2356088 h 2660051"/>
                  <a:gd name="connsiteX52" fmla="*/ 62537 w 677062"/>
                  <a:gd name="connsiteY52" fmla="*/ 2119236 h 2660051"/>
                  <a:gd name="connsiteX53" fmla="*/ 77878 w 677062"/>
                  <a:gd name="connsiteY53" fmla="*/ 1803997 h 2660051"/>
                  <a:gd name="connsiteX54" fmla="*/ 71742 w 677062"/>
                  <a:gd name="connsiteY54" fmla="*/ 1650596 h 2660051"/>
                  <a:gd name="connsiteX55" fmla="*/ 69747 w 677062"/>
                  <a:gd name="connsiteY55" fmla="*/ 1426017 h 2660051"/>
                  <a:gd name="connsiteX56" fmla="*/ 69747 w 677062"/>
                  <a:gd name="connsiteY56" fmla="*/ 1415892 h 2660051"/>
                  <a:gd name="connsiteX57" fmla="*/ 69747 w 677062"/>
                  <a:gd name="connsiteY57" fmla="*/ 1415892 h 2660051"/>
                  <a:gd name="connsiteX58" fmla="*/ 69747 w 677062"/>
                  <a:gd name="connsiteY58" fmla="*/ 1379689 h 2660051"/>
                  <a:gd name="connsiteX59" fmla="*/ 72815 w 677062"/>
                  <a:gd name="connsiteY59" fmla="*/ 1262338 h 2660051"/>
                  <a:gd name="connsiteX60" fmla="*/ 72815 w 677062"/>
                  <a:gd name="connsiteY60" fmla="*/ 1261571 h 2660051"/>
                  <a:gd name="connsiteX61" fmla="*/ 72815 w 677062"/>
                  <a:gd name="connsiteY61" fmla="*/ 1256508 h 2660051"/>
                  <a:gd name="connsiteX62" fmla="*/ 72815 w 677062"/>
                  <a:gd name="connsiteY62" fmla="*/ 1255588 h 2660051"/>
                  <a:gd name="connsiteX63" fmla="*/ 80639 w 677062"/>
                  <a:gd name="connsiteY63" fmla="*/ 1166002 h 2660051"/>
                  <a:gd name="connsiteX64" fmla="*/ 83247 w 677062"/>
                  <a:gd name="connsiteY64" fmla="*/ 1152042 h 2660051"/>
                  <a:gd name="connsiteX65" fmla="*/ 93678 w 677062"/>
                  <a:gd name="connsiteY65" fmla="*/ 1100039 h 2660051"/>
                  <a:gd name="connsiteX66" fmla="*/ 94598 w 677062"/>
                  <a:gd name="connsiteY66" fmla="*/ 1095744 h 2660051"/>
                  <a:gd name="connsiteX67" fmla="*/ 94598 w 677062"/>
                  <a:gd name="connsiteY67" fmla="*/ 1092983 h 2660051"/>
                  <a:gd name="connsiteX68" fmla="*/ 113620 w 677062"/>
                  <a:gd name="connsiteY68" fmla="*/ 977012 h 2660051"/>
                  <a:gd name="connsiteX69" fmla="*/ 116995 w 677062"/>
                  <a:gd name="connsiteY69" fmla="*/ 951700 h 2660051"/>
                  <a:gd name="connsiteX70" fmla="*/ 116995 w 677062"/>
                  <a:gd name="connsiteY70" fmla="*/ 951700 h 2660051"/>
                  <a:gd name="connsiteX71" fmla="*/ 116995 w 677062"/>
                  <a:gd name="connsiteY71" fmla="*/ 951700 h 2660051"/>
                  <a:gd name="connsiteX72" fmla="*/ 128500 w 677062"/>
                  <a:gd name="connsiteY72" fmla="*/ 831587 h 2660051"/>
                  <a:gd name="connsiteX73" fmla="*/ 100581 w 677062"/>
                  <a:gd name="connsiteY73" fmla="*/ 599031 h 2660051"/>
                  <a:gd name="connsiteX74" fmla="*/ 100581 w 677062"/>
                  <a:gd name="connsiteY74" fmla="*/ 599031 h 2660051"/>
                  <a:gd name="connsiteX75" fmla="*/ 100581 w 677062"/>
                  <a:gd name="connsiteY75" fmla="*/ 599031 h 2660051"/>
                  <a:gd name="connsiteX76" fmla="*/ 85240 w 677062"/>
                  <a:gd name="connsiteY76" fmla="*/ 480299 h 2660051"/>
                  <a:gd name="connsiteX77" fmla="*/ 48578 w 677062"/>
                  <a:gd name="connsiteY77" fmla="*/ 204177 h 2660051"/>
                  <a:gd name="connsiteX78" fmla="*/ 188173 w 677062"/>
                  <a:gd name="connsiteY78" fmla="*/ 118886 h 2660051"/>
                  <a:gd name="connsiteX79" fmla="*/ 188940 w 677062"/>
                  <a:gd name="connsiteY79" fmla="*/ 118886 h 2660051"/>
                  <a:gd name="connsiteX80" fmla="*/ 238335 w 677062"/>
                  <a:gd name="connsiteY80" fmla="*/ 100478 h 2660051"/>
                  <a:gd name="connsiteX81" fmla="*/ 238335 w 677062"/>
                  <a:gd name="connsiteY81" fmla="*/ 100478 h 2660051"/>
                  <a:gd name="connsiteX82" fmla="*/ 246619 w 677062"/>
                  <a:gd name="connsiteY82" fmla="*/ 90200 h 2660051"/>
                  <a:gd name="connsiteX83" fmla="*/ 251221 w 677062"/>
                  <a:gd name="connsiteY83" fmla="*/ 77007 h 2660051"/>
                  <a:gd name="connsiteX84" fmla="*/ 251221 w 677062"/>
                  <a:gd name="connsiteY84" fmla="*/ 77007 h 2660051"/>
                  <a:gd name="connsiteX85" fmla="*/ 252601 w 677062"/>
                  <a:gd name="connsiteY85" fmla="*/ 70871 h 2660051"/>
                  <a:gd name="connsiteX86" fmla="*/ 253368 w 677062"/>
                  <a:gd name="connsiteY86" fmla="*/ 68110 h 2660051"/>
                  <a:gd name="connsiteX87" fmla="*/ 256283 w 677062"/>
                  <a:gd name="connsiteY87" fmla="*/ 52770 h 2660051"/>
                  <a:gd name="connsiteX88" fmla="*/ 258124 w 677062"/>
                  <a:gd name="connsiteY88" fmla="*/ 39271 h 2660051"/>
                  <a:gd name="connsiteX89" fmla="*/ 259351 w 677062"/>
                  <a:gd name="connsiteY89" fmla="*/ 25158 h 2660051"/>
                  <a:gd name="connsiteX90" fmla="*/ 259351 w 677062"/>
                  <a:gd name="connsiteY90" fmla="*/ 20096 h 2660051"/>
                  <a:gd name="connsiteX91" fmla="*/ 259351 w 677062"/>
                  <a:gd name="connsiteY91" fmla="*/ 4755 h 2660051"/>
                  <a:gd name="connsiteX92" fmla="*/ 259351 w 677062"/>
                  <a:gd name="connsiteY92" fmla="*/ 0 h 2660051"/>
                  <a:gd name="connsiteX93" fmla="*/ 412752 w 677062"/>
                  <a:gd name="connsiteY93" fmla="*/ 0 h 2660051"/>
                  <a:gd name="connsiteX94" fmla="*/ 412752 w 677062"/>
                  <a:gd name="connsiteY94" fmla="*/ 30680 h 2660051"/>
                  <a:gd name="connsiteX95" fmla="*/ 413519 w 677062"/>
                  <a:gd name="connsiteY95" fmla="*/ 37890 h 2660051"/>
                  <a:gd name="connsiteX96" fmla="*/ 413519 w 677062"/>
                  <a:gd name="connsiteY96" fmla="*/ 37890 h 2660051"/>
                  <a:gd name="connsiteX97" fmla="*/ 415360 w 677062"/>
                  <a:gd name="connsiteY97" fmla="*/ 51389 h 2660051"/>
                  <a:gd name="connsiteX98" fmla="*/ 418888 w 677062"/>
                  <a:gd name="connsiteY98" fmla="*/ 69184 h 2660051"/>
                  <a:gd name="connsiteX99" fmla="*/ 418888 w 677062"/>
                  <a:gd name="connsiteY99" fmla="*/ 69184 h 2660051"/>
                  <a:gd name="connsiteX100" fmla="*/ 418888 w 677062"/>
                  <a:gd name="connsiteY100" fmla="*/ 70258 h 2660051"/>
                  <a:gd name="connsiteX101" fmla="*/ 418888 w 677062"/>
                  <a:gd name="connsiteY101" fmla="*/ 70258 h 2660051"/>
                  <a:gd name="connsiteX102" fmla="*/ 418888 w 677062"/>
                  <a:gd name="connsiteY102" fmla="*/ 70258 h 2660051"/>
                  <a:gd name="connsiteX103" fmla="*/ 419655 w 677062"/>
                  <a:gd name="connsiteY103" fmla="*/ 73479 h 2660051"/>
                  <a:gd name="connsiteX104" fmla="*/ 419655 w 677062"/>
                  <a:gd name="connsiteY104" fmla="*/ 73479 h 2660051"/>
                  <a:gd name="connsiteX105" fmla="*/ 419655 w 677062"/>
                  <a:gd name="connsiteY105" fmla="*/ 73479 h 2660051"/>
                  <a:gd name="connsiteX106" fmla="*/ 419655 w 677062"/>
                  <a:gd name="connsiteY106" fmla="*/ 73479 h 2660051"/>
                  <a:gd name="connsiteX107" fmla="*/ 419655 w 677062"/>
                  <a:gd name="connsiteY107" fmla="*/ 73479 h 2660051"/>
                  <a:gd name="connsiteX108" fmla="*/ 419655 w 677062"/>
                  <a:gd name="connsiteY108" fmla="*/ 73479 h 2660051"/>
                  <a:gd name="connsiteX109" fmla="*/ 432694 w 677062"/>
                  <a:gd name="connsiteY109" fmla="*/ 97410 h 2660051"/>
                  <a:gd name="connsiteX110" fmla="*/ 482090 w 677062"/>
                  <a:gd name="connsiteY110" fmla="*/ 115971 h 2660051"/>
                  <a:gd name="connsiteX111" fmla="*/ 482090 w 677062"/>
                  <a:gd name="connsiteY111" fmla="*/ 115971 h 2660051"/>
                  <a:gd name="connsiteX112" fmla="*/ 621684 w 677062"/>
                  <a:gd name="connsiteY112" fmla="*/ 201262 h 2660051"/>
                  <a:gd name="connsiteX113" fmla="*/ 620150 w 677062"/>
                  <a:gd name="connsiteY113" fmla="*/ 207092 h 2660051"/>
                  <a:gd name="connsiteX114" fmla="*/ 585175 w 677062"/>
                  <a:gd name="connsiteY114" fmla="*/ 476924 h 2660051"/>
                  <a:gd name="connsiteX115" fmla="*/ 569835 w 677062"/>
                  <a:gd name="connsiteY115" fmla="*/ 595810 h 2660051"/>
                  <a:gd name="connsiteX116" fmla="*/ 569835 w 677062"/>
                  <a:gd name="connsiteY116" fmla="*/ 595810 h 2660051"/>
                  <a:gd name="connsiteX117" fmla="*/ 548358 w 677062"/>
                  <a:gd name="connsiteY117" fmla="*/ 754273 h 2660051"/>
                  <a:gd name="connsiteX118" fmla="*/ 548358 w 677062"/>
                  <a:gd name="connsiteY118" fmla="*/ 754273 h 2660051"/>
                  <a:gd name="connsiteX119" fmla="*/ 541916 w 677062"/>
                  <a:gd name="connsiteY119" fmla="*/ 827906 h 2660051"/>
                  <a:gd name="connsiteX120" fmla="*/ 544831 w 677062"/>
                  <a:gd name="connsiteY120" fmla="*/ 873926 h 2660051"/>
                  <a:gd name="connsiteX121" fmla="*/ 544831 w 677062"/>
                  <a:gd name="connsiteY121" fmla="*/ 873926 h 2660051"/>
                  <a:gd name="connsiteX122" fmla="*/ 576431 w 677062"/>
                  <a:gd name="connsiteY122" fmla="*/ 1091449 h 2660051"/>
                  <a:gd name="connsiteX123" fmla="*/ 577351 w 677062"/>
                  <a:gd name="connsiteY123" fmla="*/ 1095744 h 2660051"/>
                  <a:gd name="connsiteX124" fmla="*/ 587783 w 677062"/>
                  <a:gd name="connsiteY124" fmla="*/ 1147747 h 2660051"/>
                  <a:gd name="connsiteX125" fmla="*/ 600055 w 677062"/>
                  <a:gd name="connsiteY125" fmla="*/ 1646761 h 2660051"/>
                  <a:gd name="connsiteX126" fmla="*/ 593919 w 677062"/>
                  <a:gd name="connsiteY126" fmla="*/ 1800162 h 2660051"/>
                  <a:gd name="connsiteX127" fmla="*/ 609259 w 677062"/>
                  <a:gd name="connsiteY127" fmla="*/ 2115401 h 2660051"/>
                  <a:gd name="connsiteX128" fmla="*/ 590697 w 677062"/>
                  <a:gd name="connsiteY128" fmla="*/ 2198391 h 2660051"/>
                  <a:gd name="connsiteX129" fmla="*/ 590697 w 677062"/>
                  <a:gd name="connsiteY129" fmla="*/ 2198391 h 2660051"/>
                  <a:gd name="connsiteX130" fmla="*/ 548052 w 677062"/>
                  <a:gd name="connsiteY130" fmla="*/ 2442146 h 2660051"/>
                  <a:gd name="connsiteX131" fmla="*/ 548052 w 677062"/>
                  <a:gd name="connsiteY131" fmla="*/ 2442146 h 2660051"/>
                  <a:gd name="connsiteX132" fmla="*/ 556796 w 677062"/>
                  <a:gd name="connsiteY132" fmla="*/ 2472826 h 2660051"/>
                  <a:gd name="connsiteX133" fmla="*/ 574437 w 677062"/>
                  <a:gd name="connsiteY133" fmla="*/ 2503506 h 2660051"/>
                  <a:gd name="connsiteX134" fmla="*/ 630121 w 677062"/>
                  <a:gd name="connsiteY134" fmla="*/ 2571156 h 2660051"/>
                  <a:gd name="connsiteX135" fmla="*/ 664023 w 677062"/>
                  <a:gd name="connsiteY135" fmla="*/ 2619017 h 2660051"/>
                  <a:gd name="connsiteX136" fmla="*/ 669852 w 677062"/>
                  <a:gd name="connsiteY136" fmla="*/ 2632516 h 2660051"/>
                  <a:gd name="connsiteX137" fmla="*/ 677062 w 677062"/>
                  <a:gd name="connsiteY137" fmla="*/ 2649390 h 2660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677062" h="2660051">
                    <a:moveTo>
                      <a:pt x="677062" y="2649390"/>
                    </a:moveTo>
                    <a:cubicBezTo>
                      <a:pt x="676924" y="2652688"/>
                      <a:pt x="675360" y="2655772"/>
                      <a:pt x="672767" y="2657827"/>
                    </a:cubicBezTo>
                    <a:cubicBezTo>
                      <a:pt x="670435" y="2659315"/>
                      <a:pt x="667704" y="2660067"/>
                      <a:pt x="664943" y="2659975"/>
                    </a:cubicBezTo>
                    <a:cubicBezTo>
                      <a:pt x="623786" y="2658441"/>
                      <a:pt x="583043" y="2651170"/>
                      <a:pt x="543910" y="2638345"/>
                    </a:cubicBezTo>
                    <a:cubicBezTo>
                      <a:pt x="502031" y="2625766"/>
                      <a:pt x="464141" y="2609046"/>
                      <a:pt x="455091" y="2592325"/>
                    </a:cubicBezTo>
                    <a:cubicBezTo>
                      <a:pt x="452145" y="2586864"/>
                      <a:pt x="449783" y="2581096"/>
                      <a:pt x="448034" y="2575144"/>
                    </a:cubicBezTo>
                    <a:lnTo>
                      <a:pt x="448034" y="2575144"/>
                    </a:lnTo>
                    <a:cubicBezTo>
                      <a:pt x="442159" y="2553147"/>
                      <a:pt x="439628" y="2530397"/>
                      <a:pt x="440517" y="2507648"/>
                    </a:cubicBezTo>
                    <a:lnTo>
                      <a:pt x="440517" y="2501819"/>
                    </a:lnTo>
                    <a:cubicBezTo>
                      <a:pt x="440517" y="2497063"/>
                      <a:pt x="440517" y="2492461"/>
                      <a:pt x="440517" y="2487859"/>
                    </a:cubicBezTo>
                    <a:cubicBezTo>
                      <a:pt x="441591" y="2470678"/>
                      <a:pt x="443586" y="2454417"/>
                      <a:pt x="445580" y="2440765"/>
                    </a:cubicBezTo>
                    <a:cubicBezTo>
                      <a:pt x="453235" y="2386982"/>
                      <a:pt x="453235" y="2332402"/>
                      <a:pt x="445580" y="2278620"/>
                    </a:cubicBezTo>
                    <a:cubicBezTo>
                      <a:pt x="436376" y="2217260"/>
                      <a:pt x="411832" y="1999890"/>
                      <a:pt x="417967" y="1963074"/>
                    </a:cubicBezTo>
                    <a:cubicBezTo>
                      <a:pt x="421680" y="1940831"/>
                      <a:pt x="424227" y="1918403"/>
                      <a:pt x="425638" y="1895884"/>
                    </a:cubicBezTo>
                    <a:cubicBezTo>
                      <a:pt x="428169" y="1858945"/>
                      <a:pt x="425592" y="1821822"/>
                      <a:pt x="417967" y="1785589"/>
                    </a:cubicBezTo>
                    <a:cubicBezTo>
                      <a:pt x="402627" y="1718246"/>
                      <a:pt x="414900" y="1586167"/>
                      <a:pt x="389742" y="1531403"/>
                    </a:cubicBezTo>
                    <a:cubicBezTo>
                      <a:pt x="364584" y="1476639"/>
                      <a:pt x="359062" y="1285961"/>
                      <a:pt x="359062" y="1285961"/>
                    </a:cubicBezTo>
                    <a:lnTo>
                      <a:pt x="317950" y="1285961"/>
                    </a:lnTo>
                    <a:cubicBezTo>
                      <a:pt x="317950" y="1285961"/>
                      <a:pt x="313041" y="1475719"/>
                      <a:pt x="287270" y="1531403"/>
                    </a:cubicBezTo>
                    <a:cubicBezTo>
                      <a:pt x="261499" y="1587088"/>
                      <a:pt x="274384" y="1718246"/>
                      <a:pt x="259198" y="1785589"/>
                    </a:cubicBezTo>
                    <a:cubicBezTo>
                      <a:pt x="256697" y="1796419"/>
                      <a:pt x="254810" y="1807372"/>
                      <a:pt x="253521" y="1818417"/>
                    </a:cubicBezTo>
                    <a:lnTo>
                      <a:pt x="253521" y="1818417"/>
                    </a:lnTo>
                    <a:cubicBezTo>
                      <a:pt x="251098" y="1838420"/>
                      <a:pt x="250178" y="1858562"/>
                      <a:pt x="250760" y="1878703"/>
                    </a:cubicBezTo>
                    <a:lnTo>
                      <a:pt x="250760" y="1878703"/>
                    </a:lnTo>
                    <a:cubicBezTo>
                      <a:pt x="251604" y="1906684"/>
                      <a:pt x="254427" y="1934572"/>
                      <a:pt x="259198" y="1962153"/>
                    </a:cubicBezTo>
                    <a:cubicBezTo>
                      <a:pt x="264566" y="1994214"/>
                      <a:pt x="246619" y="2162955"/>
                      <a:pt x="235727" y="2246559"/>
                    </a:cubicBezTo>
                    <a:lnTo>
                      <a:pt x="235727" y="2247633"/>
                    </a:lnTo>
                    <a:cubicBezTo>
                      <a:pt x="234040" y="2259751"/>
                      <a:pt x="232659" y="2269876"/>
                      <a:pt x="231432" y="2278313"/>
                    </a:cubicBezTo>
                    <a:cubicBezTo>
                      <a:pt x="227014" y="2308779"/>
                      <a:pt x="225112" y="2339566"/>
                      <a:pt x="225756" y="2370354"/>
                    </a:cubicBezTo>
                    <a:lnTo>
                      <a:pt x="225756" y="2370354"/>
                    </a:lnTo>
                    <a:cubicBezTo>
                      <a:pt x="226262" y="2393916"/>
                      <a:pt x="228165" y="2417433"/>
                      <a:pt x="231432" y="2440765"/>
                    </a:cubicBezTo>
                    <a:cubicBezTo>
                      <a:pt x="233426" y="2454571"/>
                      <a:pt x="235574" y="2470678"/>
                      <a:pt x="236648" y="2487705"/>
                    </a:cubicBezTo>
                    <a:lnTo>
                      <a:pt x="236648" y="2487705"/>
                    </a:lnTo>
                    <a:cubicBezTo>
                      <a:pt x="236648" y="2494302"/>
                      <a:pt x="236648" y="2500745"/>
                      <a:pt x="236648" y="2507341"/>
                    </a:cubicBezTo>
                    <a:cubicBezTo>
                      <a:pt x="237660" y="2530090"/>
                      <a:pt x="235175" y="2552855"/>
                      <a:pt x="229284" y="2574837"/>
                    </a:cubicBezTo>
                    <a:lnTo>
                      <a:pt x="229284" y="2574837"/>
                    </a:lnTo>
                    <a:cubicBezTo>
                      <a:pt x="227474" y="2580851"/>
                      <a:pt x="225050" y="2586649"/>
                      <a:pt x="222074" y="2592172"/>
                    </a:cubicBezTo>
                    <a:cubicBezTo>
                      <a:pt x="212134" y="2604950"/>
                      <a:pt x="198711" y="2614599"/>
                      <a:pt x="183418" y="2619937"/>
                    </a:cubicBezTo>
                    <a:cubicBezTo>
                      <a:pt x="160560" y="2629924"/>
                      <a:pt x="136906" y="2637977"/>
                      <a:pt x="112699" y="2644021"/>
                    </a:cubicBezTo>
                    <a:lnTo>
                      <a:pt x="112699" y="2644021"/>
                    </a:lnTo>
                    <a:cubicBezTo>
                      <a:pt x="62230" y="2657214"/>
                      <a:pt x="12068" y="2663963"/>
                      <a:pt x="4398" y="2657674"/>
                    </a:cubicBezTo>
                    <a:cubicBezTo>
                      <a:pt x="1775" y="2655711"/>
                      <a:pt x="195" y="2652658"/>
                      <a:pt x="103" y="2649390"/>
                    </a:cubicBezTo>
                    <a:cubicBezTo>
                      <a:pt x="-1738" y="2631749"/>
                      <a:pt x="21426" y="2597848"/>
                      <a:pt x="41828" y="2574684"/>
                    </a:cubicBezTo>
                    <a:cubicBezTo>
                      <a:pt x="61847" y="2553423"/>
                      <a:pt x="80455" y="2530888"/>
                      <a:pt x="97513" y="2507188"/>
                    </a:cubicBezTo>
                    <a:lnTo>
                      <a:pt x="97513" y="2507188"/>
                    </a:lnTo>
                    <a:lnTo>
                      <a:pt x="102575" y="2499671"/>
                    </a:lnTo>
                    <a:cubicBezTo>
                      <a:pt x="107790" y="2491433"/>
                      <a:pt x="112408" y="2482812"/>
                      <a:pt x="116381" y="2473899"/>
                    </a:cubicBezTo>
                    <a:lnTo>
                      <a:pt x="116381" y="2473899"/>
                    </a:lnTo>
                    <a:cubicBezTo>
                      <a:pt x="120278" y="2465355"/>
                      <a:pt x="122763" y="2456243"/>
                      <a:pt x="123744" y="2446901"/>
                    </a:cubicBezTo>
                    <a:lnTo>
                      <a:pt x="123744" y="2446134"/>
                    </a:lnTo>
                    <a:cubicBezTo>
                      <a:pt x="122486" y="2415837"/>
                      <a:pt x="118636" y="2385725"/>
                      <a:pt x="112239" y="2356088"/>
                    </a:cubicBezTo>
                    <a:lnTo>
                      <a:pt x="112239" y="2356088"/>
                    </a:lnTo>
                    <a:cubicBezTo>
                      <a:pt x="96899" y="2266655"/>
                      <a:pt x="68673" y="2144240"/>
                      <a:pt x="62537" y="2119236"/>
                    </a:cubicBezTo>
                    <a:cubicBezTo>
                      <a:pt x="53333" y="2082573"/>
                      <a:pt x="74809" y="1840813"/>
                      <a:pt x="77878" y="1803997"/>
                    </a:cubicBezTo>
                    <a:cubicBezTo>
                      <a:pt x="80945" y="1767181"/>
                      <a:pt x="71742" y="1690480"/>
                      <a:pt x="71742" y="1650596"/>
                    </a:cubicBezTo>
                    <a:cubicBezTo>
                      <a:pt x="71742" y="1630960"/>
                      <a:pt x="69440" y="1532477"/>
                      <a:pt x="69747" y="1426017"/>
                    </a:cubicBezTo>
                    <a:cubicBezTo>
                      <a:pt x="69747" y="1422642"/>
                      <a:pt x="69747" y="1419267"/>
                      <a:pt x="69747" y="1415892"/>
                    </a:cubicBezTo>
                    <a:cubicBezTo>
                      <a:pt x="69747" y="1415892"/>
                      <a:pt x="69747" y="1415892"/>
                      <a:pt x="69747" y="1415892"/>
                    </a:cubicBezTo>
                    <a:cubicBezTo>
                      <a:pt x="69747" y="1403927"/>
                      <a:pt x="69747" y="1391808"/>
                      <a:pt x="69747" y="1379689"/>
                    </a:cubicBezTo>
                    <a:cubicBezTo>
                      <a:pt x="69747" y="1338885"/>
                      <a:pt x="71281" y="1298540"/>
                      <a:pt x="72815" y="1262338"/>
                    </a:cubicBezTo>
                    <a:cubicBezTo>
                      <a:pt x="72892" y="1262092"/>
                      <a:pt x="72892" y="1261816"/>
                      <a:pt x="72815" y="1261571"/>
                    </a:cubicBezTo>
                    <a:cubicBezTo>
                      <a:pt x="72815" y="1259883"/>
                      <a:pt x="72815" y="1258196"/>
                      <a:pt x="72815" y="1256508"/>
                    </a:cubicBezTo>
                    <a:lnTo>
                      <a:pt x="72815" y="1255588"/>
                    </a:lnTo>
                    <a:cubicBezTo>
                      <a:pt x="73920" y="1225614"/>
                      <a:pt x="76527" y="1195716"/>
                      <a:pt x="80639" y="1166002"/>
                    </a:cubicBezTo>
                    <a:cubicBezTo>
                      <a:pt x="81405" y="1160940"/>
                      <a:pt x="82326" y="1156337"/>
                      <a:pt x="83247" y="1152042"/>
                    </a:cubicBezTo>
                    <a:cubicBezTo>
                      <a:pt x="86622" y="1136702"/>
                      <a:pt x="90303" y="1118601"/>
                      <a:pt x="93678" y="1100039"/>
                    </a:cubicBezTo>
                    <a:lnTo>
                      <a:pt x="94598" y="1095744"/>
                    </a:lnTo>
                    <a:lnTo>
                      <a:pt x="94598" y="1092983"/>
                    </a:lnTo>
                    <a:cubicBezTo>
                      <a:pt x="101501" y="1056013"/>
                      <a:pt x="107944" y="1015515"/>
                      <a:pt x="113620" y="977012"/>
                    </a:cubicBezTo>
                    <a:cubicBezTo>
                      <a:pt x="114694" y="968421"/>
                      <a:pt x="115921" y="959984"/>
                      <a:pt x="116995" y="951700"/>
                    </a:cubicBezTo>
                    <a:cubicBezTo>
                      <a:pt x="116995" y="951700"/>
                      <a:pt x="116995" y="951700"/>
                      <a:pt x="116995" y="951700"/>
                    </a:cubicBezTo>
                    <a:lnTo>
                      <a:pt x="116995" y="951700"/>
                    </a:lnTo>
                    <a:cubicBezTo>
                      <a:pt x="123177" y="911924"/>
                      <a:pt x="127012" y="871809"/>
                      <a:pt x="128500" y="831587"/>
                    </a:cubicBezTo>
                    <a:cubicBezTo>
                      <a:pt x="128500" y="795231"/>
                      <a:pt x="113160" y="687544"/>
                      <a:pt x="100581" y="599031"/>
                    </a:cubicBezTo>
                    <a:lnTo>
                      <a:pt x="100581" y="599031"/>
                    </a:lnTo>
                    <a:lnTo>
                      <a:pt x="100581" y="599031"/>
                    </a:lnTo>
                    <a:cubicBezTo>
                      <a:pt x="93064" y="545801"/>
                      <a:pt x="86622" y="499627"/>
                      <a:pt x="85240" y="480299"/>
                    </a:cubicBezTo>
                    <a:cubicBezTo>
                      <a:pt x="82326" y="428142"/>
                      <a:pt x="60850" y="241453"/>
                      <a:pt x="48578" y="204177"/>
                    </a:cubicBezTo>
                    <a:cubicBezTo>
                      <a:pt x="89398" y="167310"/>
                      <a:pt x="136738" y="138385"/>
                      <a:pt x="188173" y="118886"/>
                    </a:cubicBezTo>
                    <a:lnTo>
                      <a:pt x="188940" y="118886"/>
                    </a:lnTo>
                    <a:cubicBezTo>
                      <a:pt x="213638" y="108915"/>
                      <a:pt x="232506" y="103546"/>
                      <a:pt x="238335" y="100478"/>
                    </a:cubicBezTo>
                    <a:lnTo>
                      <a:pt x="238335" y="100478"/>
                    </a:lnTo>
                    <a:cubicBezTo>
                      <a:pt x="242155" y="98065"/>
                      <a:pt x="245069" y="94449"/>
                      <a:pt x="246619" y="90200"/>
                    </a:cubicBezTo>
                    <a:cubicBezTo>
                      <a:pt x="248153" y="86518"/>
                      <a:pt x="249686" y="81916"/>
                      <a:pt x="251221" y="77007"/>
                    </a:cubicBezTo>
                    <a:lnTo>
                      <a:pt x="251221" y="77007"/>
                    </a:lnTo>
                    <a:cubicBezTo>
                      <a:pt x="251865" y="75005"/>
                      <a:pt x="252325" y="72953"/>
                      <a:pt x="252601" y="70871"/>
                    </a:cubicBezTo>
                    <a:cubicBezTo>
                      <a:pt x="252601" y="70871"/>
                      <a:pt x="252601" y="69030"/>
                      <a:pt x="253368" y="68110"/>
                    </a:cubicBezTo>
                    <a:cubicBezTo>
                      <a:pt x="254442" y="63355"/>
                      <a:pt x="255363" y="58139"/>
                      <a:pt x="256283" y="52770"/>
                    </a:cubicBezTo>
                    <a:cubicBezTo>
                      <a:pt x="257203" y="47401"/>
                      <a:pt x="257664" y="43719"/>
                      <a:pt x="258124" y="39271"/>
                    </a:cubicBezTo>
                    <a:cubicBezTo>
                      <a:pt x="258584" y="34822"/>
                      <a:pt x="259044" y="29760"/>
                      <a:pt x="259351" y="25158"/>
                    </a:cubicBezTo>
                    <a:cubicBezTo>
                      <a:pt x="259351" y="23470"/>
                      <a:pt x="259351" y="21783"/>
                      <a:pt x="259351" y="20096"/>
                    </a:cubicBezTo>
                    <a:cubicBezTo>
                      <a:pt x="259673" y="14987"/>
                      <a:pt x="259673" y="9864"/>
                      <a:pt x="259351" y="4755"/>
                    </a:cubicBezTo>
                    <a:cubicBezTo>
                      <a:pt x="259458" y="3172"/>
                      <a:pt x="259458" y="1583"/>
                      <a:pt x="259351" y="0"/>
                    </a:cubicBezTo>
                    <a:lnTo>
                      <a:pt x="412752" y="0"/>
                    </a:lnTo>
                    <a:cubicBezTo>
                      <a:pt x="411740" y="10201"/>
                      <a:pt x="411740" y="20479"/>
                      <a:pt x="412752" y="30680"/>
                    </a:cubicBezTo>
                    <a:cubicBezTo>
                      <a:pt x="412752" y="33135"/>
                      <a:pt x="412752" y="35436"/>
                      <a:pt x="413519" y="37890"/>
                    </a:cubicBezTo>
                    <a:lnTo>
                      <a:pt x="413519" y="37890"/>
                    </a:lnTo>
                    <a:cubicBezTo>
                      <a:pt x="413519" y="42339"/>
                      <a:pt x="414593" y="46787"/>
                      <a:pt x="415360" y="51389"/>
                    </a:cubicBezTo>
                    <a:cubicBezTo>
                      <a:pt x="416127" y="55991"/>
                      <a:pt x="417507" y="63508"/>
                      <a:pt x="418888" y="69184"/>
                    </a:cubicBezTo>
                    <a:lnTo>
                      <a:pt x="418888" y="69184"/>
                    </a:lnTo>
                    <a:cubicBezTo>
                      <a:pt x="418827" y="69538"/>
                      <a:pt x="418827" y="69903"/>
                      <a:pt x="418888" y="70258"/>
                    </a:cubicBezTo>
                    <a:cubicBezTo>
                      <a:pt x="418888" y="70258"/>
                      <a:pt x="418888" y="70258"/>
                      <a:pt x="418888" y="70258"/>
                    </a:cubicBezTo>
                    <a:cubicBezTo>
                      <a:pt x="418888" y="70258"/>
                      <a:pt x="418888" y="70258"/>
                      <a:pt x="418888" y="70258"/>
                    </a:cubicBezTo>
                    <a:cubicBezTo>
                      <a:pt x="419225" y="71309"/>
                      <a:pt x="419486" y="72385"/>
                      <a:pt x="419655" y="73479"/>
                    </a:cubicBezTo>
                    <a:cubicBezTo>
                      <a:pt x="419655" y="73479"/>
                      <a:pt x="419655" y="73479"/>
                      <a:pt x="419655" y="73479"/>
                    </a:cubicBezTo>
                    <a:cubicBezTo>
                      <a:pt x="419655" y="73479"/>
                      <a:pt x="419655" y="73479"/>
                      <a:pt x="419655" y="73479"/>
                    </a:cubicBezTo>
                    <a:cubicBezTo>
                      <a:pt x="419655" y="73479"/>
                      <a:pt x="419655" y="73479"/>
                      <a:pt x="419655" y="73479"/>
                    </a:cubicBezTo>
                    <a:cubicBezTo>
                      <a:pt x="419655" y="73479"/>
                      <a:pt x="419655" y="73479"/>
                      <a:pt x="419655" y="73479"/>
                    </a:cubicBezTo>
                    <a:cubicBezTo>
                      <a:pt x="419655" y="73479"/>
                      <a:pt x="419655" y="73479"/>
                      <a:pt x="419655" y="73479"/>
                    </a:cubicBezTo>
                    <a:cubicBezTo>
                      <a:pt x="423337" y="85905"/>
                      <a:pt x="427632" y="95415"/>
                      <a:pt x="432694" y="97410"/>
                    </a:cubicBezTo>
                    <a:cubicBezTo>
                      <a:pt x="437756" y="99404"/>
                      <a:pt x="457238" y="105847"/>
                      <a:pt x="482090" y="115971"/>
                    </a:cubicBezTo>
                    <a:lnTo>
                      <a:pt x="482090" y="115971"/>
                    </a:lnTo>
                    <a:cubicBezTo>
                      <a:pt x="533540" y="135435"/>
                      <a:pt x="580895" y="164363"/>
                      <a:pt x="621684" y="201262"/>
                    </a:cubicBezTo>
                    <a:cubicBezTo>
                      <a:pt x="621040" y="203169"/>
                      <a:pt x="620534" y="205117"/>
                      <a:pt x="620150" y="207092"/>
                    </a:cubicBezTo>
                    <a:cubicBezTo>
                      <a:pt x="607571" y="254492"/>
                      <a:pt x="587936" y="427069"/>
                      <a:pt x="585175" y="476924"/>
                    </a:cubicBezTo>
                    <a:cubicBezTo>
                      <a:pt x="583948" y="496253"/>
                      <a:pt x="577505" y="542580"/>
                      <a:pt x="569835" y="595810"/>
                    </a:cubicBezTo>
                    <a:lnTo>
                      <a:pt x="569835" y="595810"/>
                    </a:lnTo>
                    <a:cubicBezTo>
                      <a:pt x="562472" y="648120"/>
                      <a:pt x="554495" y="707333"/>
                      <a:pt x="548358" y="754273"/>
                    </a:cubicBezTo>
                    <a:lnTo>
                      <a:pt x="548358" y="754273"/>
                    </a:lnTo>
                    <a:cubicBezTo>
                      <a:pt x="544523" y="786641"/>
                      <a:pt x="541916" y="813179"/>
                      <a:pt x="541916" y="827906"/>
                    </a:cubicBezTo>
                    <a:cubicBezTo>
                      <a:pt x="541916" y="839718"/>
                      <a:pt x="542990" y="855671"/>
                      <a:pt x="544831" y="873926"/>
                    </a:cubicBezTo>
                    <a:lnTo>
                      <a:pt x="544831" y="873926"/>
                    </a:lnTo>
                    <a:cubicBezTo>
                      <a:pt x="550200" y="932679"/>
                      <a:pt x="562932" y="1019197"/>
                      <a:pt x="576431" y="1091449"/>
                    </a:cubicBezTo>
                    <a:lnTo>
                      <a:pt x="577351" y="1095744"/>
                    </a:lnTo>
                    <a:cubicBezTo>
                      <a:pt x="580726" y="1114306"/>
                      <a:pt x="584408" y="1131947"/>
                      <a:pt x="587783" y="1147747"/>
                    </a:cubicBezTo>
                    <a:cubicBezTo>
                      <a:pt x="609106" y="1245617"/>
                      <a:pt x="600055" y="1607030"/>
                      <a:pt x="600055" y="1646761"/>
                    </a:cubicBezTo>
                    <a:cubicBezTo>
                      <a:pt x="600055" y="1686492"/>
                      <a:pt x="591004" y="1763192"/>
                      <a:pt x="593919" y="1800162"/>
                    </a:cubicBezTo>
                    <a:cubicBezTo>
                      <a:pt x="596833" y="1837132"/>
                      <a:pt x="618463" y="2078738"/>
                      <a:pt x="609259" y="2115401"/>
                    </a:cubicBezTo>
                    <a:cubicBezTo>
                      <a:pt x="606498" y="2126906"/>
                      <a:pt x="599134" y="2158660"/>
                      <a:pt x="590697" y="2198391"/>
                    </a:cubicBezTo>
                    <a:lnTo>
                      <a:pt x="590697" y="2198391"/>
                    </a:lnTo>
                    <a:cubicBezTo>
                      <a:pt x="571676" y="2285830"/>
                      <a:pt x="546211" y="2411619"/>
                      <a:pt x="548052" y="2442146"/>
                    </a:cubicBezTo>
                    <a:lnTo>
                      <a:pt x="548052" y="2442146"/>
                    </a:lnTo>
                    <a:cubicBezTo>
                      <a:pt x="549049" y="2452822"/>
                      <a:pt x="552009" y="2463223"/>
                      <a:pt x="556796" y="2472826"/>
                    </a:cubicBezTo>
                    <a:cubicBezTo>
                      <a:pt x="561904" y="2483472"/>
                      <a:pt x="567794" y="2493734"/>
                      <a:pt x="574437" y="2503506"/>
                    </a:cubicBezTo>
                    <a:cubicBezTo>
                      <a:pt x="591464" y="2527283"/>
                      <a:pt x="610056" y="2549879"/>
                      <a:pt x="630121" y="2571156"/>
                    </a:cubicBezTo>
                    <a:cubicBezTo>
                      <a:pt x="643191" y="2585790"/>
                      <a:pt x="654558" y="2601836"/>
                      <a:pt x="664023" y="2619017"/>
                    </a:cubicBezTo>
                    <a:cubicBezTo>
                      <a:pt x="666309" y="2623358"/>
                      <a:pt x="668257" y="2627868"/>
                      <a:pt x="669852" y="2632516"/>
                    </a:cubicBezTo>
                    <a:cubicBezTo>
                      <a:pt x="673917" y="2637272"/>
                      <a:pt x="676433" y="2643162"/>
                      <a:pt x="677062" y="264939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98" name="Freeform: Shape 1297">
                <a:extLst>
                  <a:ext uri="{FF2B5EF4-FFF2-40B4-BE49-F238E27FC236}">
                    <a16:creationId xmlns:a16="http://schemas.microsoft.com/office/drawing/2014/main" id="{CF10EA1C-1950-49C2-8A7F-5A6C9F10754D}"/>
                  </a:ext>
                </a:extLst>
              </p:cNvPr>
              <p:cNvSpPr/>
              <p:nvPr/>
            </p:nvSpPr>
            <p:spPr>
              <a:xfrm>
                <a:off x="4357498" y="3938026"/>
                <a:ext cx="309015" cy="209081"/>
              </a:xfrm>
              <a:custGeom>
                <a:avLst/>
                <a:gdLst>
                  <a:gd name="connsiteX0" fmla="*/ 309015 w 309015"/>
                  <a:gd name="connsiteY0" fmla="*/ 180704 h 209081"/>
                  <a:gd name="connsiteX1" fmla="*/ 248422 w 309015"/>
                  <a:gd name="connsiteY1" fmla="*/ 207089 h 209081"/>
                  <a:gd name="connsiteX2" fmla="*/ 244281 w 309015"/>
                  <a:gd name="connsiteY2" fmla="*/ 207089 h 209081"/>
                  <a:gd name="connsiteX3" fmla="*/ 131224 w 309015"/>
                  <a:gd name="connsiteY3" fmla="*/ 189602 h 209081"/>
                  <a:gd name="connsiteX4" fmla="*/ 124167 w 309015"/>
                  <a:gd name="connsiteY4" fmla="*/ 184079 h 209081"/>
                  <a:gd name="connsiteX5" fmla="*/ 67102 w 309015"/>
                  <a:gd name="connsiteY5" fmla="*/ 149257 h 209081"/>
                  <a:gd name="connsiteX6" fmla="*/ 19241 w 309015"/>
                  <a:gd name="connsiteY6" fmla="*/ 131770 h 209081"/>
                  <a:gd name="connsiteX7" fmla="*/ 3901 w 309015"/>
                  <a:gd name="connsiteY7" fmla="*/ 120878 h 209081"/>
                  <a:gd name="connsiteX8" fmla="*/ 986 w 309015"/>
                  <a:gd name="connsiteY8" fmla="*/ 56910 h 209081"/>
                  <a:gd name="connsiteX9" fmla="*/ 986 w 309015"/>
                  <a:gd name="connsiteY9" fmla="*/ 56910 h 209081"/>
                  <a:gd name="connsiteX10" fmla="*/ 986 w 309015"/>
                  <a:gd name="connsiteY10" fmla="*/ 55222 h 209081"/>
                  <a:gd name="connsiteX11" fmla="*/ 8196 w 309015"/>
                  <a:gd name="connsiteY11" fmla="*/ 39882 h 209081"/>
                  <a:gd name="connsiteX12" fmla="*/ 11725 w 309015"/>
                  <a:gd name="connsiteY12" fmla="*/ 45098 h 209081"/>
                  <a:gd name="connsiteX13" fmla="*/ 42405 w 309015"/>
                  <a:gd name="connsiteY13" fmla="*/ 55989 h 209081"/>
                  <a:gd name="connsiteX14" fmla="*/ 67562 w 309015"/>
                  <a:gd name="connsiteY14" fmla="*/ 13191 h 209081"/>
                  <a:gd name="connsiteX15" fmla="*/ 113583 w 309015"/>
                  <a:gd name="connsiteY15" fmla="*/ 305 h 209081"/>
                  <a:gd name="connsiteX16" fmla="*/ 123707 w 309015"/>
                  <a:gd name="connsiteY16" fmla="*/ 3833 h 209081"/>
                  <a:gd name="connsiteX17" fmla="*/ 139047 w 309015"/>
                  <a:gd name="connsiteY17" fmla="*/ 16258 h 209081"/>
                  <a:gd name="connsiteX18" fmla="*/ 147791 w 309015"/>
                  <a:gd name="connsiteY18" fmla="*/ 28531 h 209081"/>
                  <a:gd name="connsiteX19" fmla="*/ 158222 w 309015"/>
                  <a:gd name="connsiteY19" fmla="*/ 43871 h 209081"/>
                  <a:gd name="connsiteX20" fmla="*/ 169114 w 309015"/>
                  <a:gd name="connsiteY20" fmla="*/ 57217 h 209081"/>
                  <a:gd name="connsiteX21" fmla="*/ 210379 w 309015"/>
                  <a:gd name="connsiteY21" fmla="*/ 100629 h 209081"/>
                  <a:gd name="connsiteX22" fmla="*/ 305180 w 309015"/>
                  <a:gd name="connsiteY22" fmla="*/ 177330 h 209081"/>
                  <a:gd name="connsiteX23" fmla="*/ 309015 w 309015"/>
                  <a:gd name="connsiteY23" fmla="*/ 180704 h 20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9015" h="209081">
                    <a:moveTo>
                      <a:pt x="309015" y="180704"/>
                    </a:moveTo>
                    <a:cubicBezTo>
                      <a:pt x="302726" y="193897"/>
                      <a:pt x="274807" y="201874"/>
                      <a:pt x="248422" y="207089"/>
                    </a:cubicBezTo>
                    <a:lnTo>
                      <a:pt x="244281" y="207089"/>
                    </a:lnTo>
                    <a:cubicBezTo>
                      <a:pt x="216822" y="212458"/>
                      <a:pt x="153467" y="207089"/>
                      <a:pt x="131224" y="189602"/>
                    </a:cubicBezTo>
                    <a:lnTo>
                      <a:pt x="124167" y="184079"/>
                    </a:lnTo>
                    <a:cubicBezTo>
                      <a:pt x="104072" y="167819"/>
                      <a:pt x="82902" y="150638"/>
                      <a:pt x="67102" y="149257"/>
                    </a:cubicBezTo>
                    <a:cubicBezTo>
                      <a:pt x="50243" y="146297"/>
                      <a:pt x="34044" y="140375"/>
                      <a:pt x="19241" y="131770"/>
                    </a:cubicBezTo>
                    <a:cubicBezTo>
                      <a:pt x="13611" y="128932"/>
                      <a:pt x="8426" y="125265"/>
                      <a:pt x="3901" y="120878"/>
                    </a:cubicBezTo>
                    <a:cubicBezTo>
                      <a:pt x="-11" y="99786"/>
                      <a:pt x="-977" y="78263"/>
                      <a:pt x="986" y="56910"/>
                    </a:cubicBezTo>
                    <a:lnTo>
                      <a:pt x="986" y="56910"/>
                    </a:lnTo>
                    <a:cubicBezTo>
                      <a:pt x="1063" y="56342"/>
                      <a:pt x="1063" y="55790"/>
                      <a:pt x="986" y="55222"/>
                    </a:cubicBezTo>
                    <a:cubicBezTo>
                      <a:pt x="2198" y="49638"/>
                      <a:pt x="4668" y="44392"/>
                      <a:pt x="8196" y="39882"/>
                    </a:cubicBezTo>
                    <a:cubicBezTo>
                      <a:pt x="9239" y="41708"/>
                      <a:pt x="10420" y="43441"/>
                      <a:pt x="11725" y="45098"/>
                    </a:cubicBezTo>
                    <a:cubicBezTo>
                      <a:pt x="22156" y="58751"/>
                      <a:pt x="37956" y="61358"/>
                      <a:pt x="42405" y="55989"/>
                    </a:cubicBezTo>
                    <a:cubicBezTo>
                      <a:pt x="46853" y="50620"/>
                      <a:pt x="59125" y="21628"/>
                      <a:pt x="67562" y="13191"/>
                    </a:cubicBezTo>
                    <a:cubicBezTo>
                      <a:pt x="80770" y="3327"/>
                      <a:pt x="97169" y="-1275"/>
                      <a:pt x="113583" y="305"/>
                    </a:cubicBezTo>
                    <a:cubicBezTo>
                      <a:pt x="117126" y="903"/>
                      <a:pt x="120563" y="2100"/>
                      <a:pt x="123707" y="3833"/>
                    </a:cubicBezTo>
                    <a:cubicBezTo>
                      <a:pt x="129552" y="6993"/>
                      <a:pt x="134752" y="11212"/>
                      <a:pt x="139047" y="16258"/>
                    </a:cubicBezTo>
                    <a:cubicBezTo>
                      <a:pt x="142407" y="20017"/>
                      <a:pt x="145337" y="24128"/>
                      <a:pt x="147791" y="28531"/>
                    </a:cubicBezTo>
                    <a:cubicBezTo>
                      <a:pt x="150997" y="33823"/>
                      <a:pt x="154480" y="38947"/>
                      <a:pt x="158222" y="43871"/>
                    </a:cubicBezTo>
                    <a:cubicBezTo>
                      <a:pt x="161444" y="48013"/>
                      <a:pt x="165126" y="52614"/>
                      <a:pt x="169114" y="57217"/>
                    </a:cubicBezTo>
                    <a:cubicBezTo>
                      <a:pt x="181601" y="72848"/>
                      <a:pt x="195407" y="87360"/>
                      <a:pt x="210379" y="100629"/>
                    </a:cubicBezTo>
                    <a:cubicBezTo>
                      <a:pt x="229554" y="115969"/>
                      <a:pt x="297510" y="171654"/>
                      <a:pt x="305180" y="177330"/>
                    </a:cubicBezTo>
                    <a:cubicBezTo>
                      <a:pt x="306684" y="178173"/>
                      <a:pt x="307988" y="179324"/>
                      <a:pt x="309015" y="180704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299" name="Freeform: Shape 1298">
                <a:extLst>
                  <a:ext uri="{FF2B5EF4-FFF2-40B4-BE49-F238E27FC236}">
                    <a16:creationId xmlns:a16="http://schemas.microsoft.com/office/drawing/2014/main" id="{B52719B6-2F40-41B8-88D2-2CF46497101E}"/>
                  </a:ext>
                </a:extLst>
              </p:cNvPr>
              <p:cNvSpPr/>
              <p:nvPr/>
            </p:nvSpPr>
            <p:spPr>
              <a:xfrm>
                <a:off x="4355384" y="4059824"/>
                <a:ext cx="314904" cy="125812"/>
              </a:xfrm>
              <a:custGeom>
                <a:avLst/>
                <a:gdLst>
                  <a:gd name="connsiteX0" fmla="*/ 312970 w 314904"/>
                  <a:gd name="connsiteY0" fmla="*/ 89740 h 125812"/>
                  <a:gd name="connsiteX1" fmla="*/ 312050 w 314904"/>
                  <a:gd name="connsiteY1" fmla="*/ 93114 h 125812"/>
                  <a:gd name="connsiteX2" fmla="*/ 309595 w 314904"/>
                  <a:gd name="connsiteY2" fmla="*/ 97716 h 125812"/>
                  <a:gd name="connsiteX3" fmla="*/ 279835 w 314904"/>
                  <a:gd name="connsiteY3" fmla="*/ 117659 h 125812"/>
                  <a:gd name="connsiteX4" fmla="*/ 273546 w 314904"/>
                  <a:gd name="connsiteY4" fmla="*/ 120113 h 125812"/>
                  <a:gd name="connsiteX5" fmla="*/ 250996 w 314904"/>
                  <a:gd name="connsiteY5" fmla="*/ 125175 h 125812"/>
                  <a:gd name="connsiteX6" fmla="*/ 141007 w 314904"/>
                  <a:gd name="connsiteY6" fmla="*/ 111369 h 125812"/>
                  <a:gd name="connsiteX7" fmla="*/ 120298 w 314904"/>
                  <a:gd name="connsiteY7" fmla="*/ 97256 h 125812"/>
                  <a:gd name="connsiteX8" fmla="*/ 100356 w 314904"/>
                  <a:gd name="connsiteY8" fmla="*/ 82990 h 125812"/>
                  <a:gd name="connsiteX9" fmla="*/ 69676 w 314904"/>
                  <a:gd name="connsiteY9" fmla="*/ 66269 h 125812"/>
                  <a:gd name="connsiteX10" fmla="*/ 4020 w 314904"/>
                  <a:gd name="connsiteY10" fmla="*/ 43259 h 125812"/>
                  <a:gd name="connsiteX11" fmla="*/ 6321 w 314904"/>
                  <a:gd name="connsiteY11" fmla="*/ 0 h 125812"/>
                  <a:gd name="connsiteX12" fmla="*/ 21661 w 314904"/>
                  <a:gd name="connsiteY12" fmla="*/ 10738 h 125812"/>
                  <a:gd name="connsiteX13" fmla="*/ 21661 w 314904"/>
                  <a:gd name="connsiteY13" fmla="*/ 10738 h 125812"/>
                  <a:gd name="connsiteX14" fmla="*/ 69369 w 314904"/>
                  <a:gd name="connsiteY14" fmla="*/ 28072 h 125812"/>
                  <a:gd name="connsiteX15" fmla="*/ 115389 w 314904"/>
                  <a:gd name="connsiteY15" fmla="*/ 53537 h 125812"/>
                  <a:gd name="connsiteX16" fmla="*/ 115389 w 314904"/>
                  <a:gd name="connsiteY16" fmla="*/ 53537 h 125812"/>
                  <a:gd name="connsiteX17" fmla="*/ 126895 w 314904"/>
                  <a:gd name="connsiteY17" fmla="*/ 62741 h 125812"/>
                  <a:gd name="connsiteX18" fmla="*/ 133951 w 314904"/>
                  <a:gd name="connsiteY18" fmla="*/ 68263 h 125812"/>
                  <a:gd name="connsiteX19" fmla="*/ 236883 w 314904"/>
                  <a:gd name="connsiteY19" fmla="*/ 87132 h 125812"/>
                  <a:gd name="connsiteX20" fmla="*/ 247007 w 314904"/>
                  <a:gd name="connsiteY20" fmla="*/ 85751 h 125812"/>
                  <a:gd name="connsiteX21" fmla="*/ 251149 w 314904"/>
                  <a:gd name="connsiteY21" fmla="*/ 85751 h 125812"/>
                  <a:gd name="connsiteX22" fmla="*/ 270171 w 314904"/>
                  <a:gd name="connsiteY22" fmla="*/ 81609 h 125812"/>
                  <a:gd name="connsiteX23" fmla="*/ 278148 w 314904"/>
                  <a:gd name="connsiteY23" fmla="*/ 79155 h 125812"/>
                  <a:gd name="connsiteX24" fmla="*/ 300851 w 314904"/>
                  <a:gd name="connsiteY24" fmla="*/ 69951 h 125812"/>
                  <a:gd name="connsiteX25" fmla="*/ 311590 w 314904"/>
                  <a:gd name="connsiteY25" fmla="*/ 59366 h 125812"/>
                  <a:gd name="connsiteX26" fmla="*/ 312970 w 314904"/>
                  <a:gd name="connsiteY26" fmla="*/ 89740 h 125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14904" h="125812">
                    <a:moveTo>
                      <a:pt x="312970" y="89740"/>
                    </a:moveTo>
                    <a:lnTo>
                      <a:pt x="312050" y="93114"/>
                    </a:lnTo>
                    <a:cubicBezTo>
                      <a:pt x="311466" y="94771"/>
                      <a:pt x="310638" y="96320"/>
                      <a:pt x="309595" y="97716"/>
                    </a:cubicBezTo>
                    <a:cubicBezTo>
                      <a:pt x="301480" y="106736"/>
                      <a:pt x="291264" y="113578"/>
                      <a:pt x="279835" y="117659"/>
                    </a:cubicBezTo>
                    <a:lnTo>
                      <a:pt x="273546" y="120113"/>
                    </a:lnTo>
                    <a:cubicBezTo>
                      <a:pt x="266229" y="122613"/>
                      <a:pt x="258681" y="124316"/>
                      <a:pt x="250996" y="125175"/>
                    </a:cubicBezTo>
                    <a:cubicBezTo>
                      <a:pt x="222617" y="128090"/>
                      <a:pt x="156194" y="120573"/>
                      <a:pt x="141007" y="111369"/>
                    </a:cubicBezTo>
                    <a:cubicBezTo>
                      <a:pt x="136252" y="108608"/>
                      <a:pt x="128889" y="103239"/>
                      <a:pt x="120298" y="97256"/>
                    </a:cubicBezTo>
                    <a:lnTo>
                      <a:pt x="100356" y="82990"/>
                    </a:lnTo>
                    <a:cubicBezTo>
                      <a:pt x="91167" y="75688"/>
                      <a:pt x="80797" y="70028"/>
                      <a:pt x="69676" y="66269"/>
                    </a:cubicBezTo>
                    <a:cubicBezTo>
                      <a:pt x="58324" y="65502"/>
                      <a:pt x="10003" y="52616"/>
                      <a:pt x="4020" y="43259"/>
                    </a:cubicBezTo>
                    <a:cubicBezTo>
                      <a:pt x="-2055" y="29284"/>
                      <a:pt x="-1211" y="13254"/>
                      <a:pt x="6321" y="0"/>
                    </a:cubicBezTo>
                    <a:cubicBezTo>
                      <a:pt x="10908" y="4280"/>
                      <a:pt x="16062" y="7900"/>
                      <a:pt x="21661" y="10738"/>
                    </a:cubicBezTo>
                    <a:lnTo>
                      <a:pt x="21661" y="10738"/>
                    </a:lnTo>
                    <a:cubicBezTo>
                      <a:pt x="36449" y="19221"/>
                      <a:pt x="52587" y="25096"/>
                      <a:pt x="69369" y="28072"/>
                    </a:cubicBezTo>
                    <a:cubicBezTo>
                      <a:pt x="86596" y="32582"/>
                      <a:pt x="102427" y="41326"/>
                      <a:pt x="115389" y="53537"/>
                    </a:cubicBezTo>
                    <a:lnTo>
                      <a:pt x="115389" y="53537"/>
                    </a:lnTo>
                    <a:lnTo>
                      <a:pt x="126895" y="62741"/>
                    </a:lnTo>
                    <a:lnTo>
                      <a:pt x="133951" y="68263"/>
                    </a:lnTo>
                    <a:cubicBezTo>
                      <a:pt x="153740" y="83604"/>
                      <a:pt x="206356" y="89740"/>
                      <a:pt x="236883" y="87132"/>
                    </a:cubicBezTo>
                    <a:cubicBezTo>
                      <a:pt x="240289" y="86871"/>
                      <a:pt x="243663" y="86411"/>
                      <a:pt x="247007" y="85751"/>
                    </a:cubicBezTo>
                    <a:lnTo>
                      <a:pt x="251149" y="85751"/>
                    </a:lnTo>
                    <a:cubicBezTo>
                      <a:pt x="257592" y="84524"/>
                      <a:pt x="264035" y="82990"/>
                      <a:pt x="270171" y="81609"/>
                    </a:cubicBezTo>
                    <a:lnTo>
                      <a:pt x="278148" y="79155"/>
                    </a:lnTo>
                    <a:cubicBezTo>
                      <a:pt x="286048" y="76992"/>
                      <a:pt x="293672" y="73893"/>
                      <a:pt x="300851" y="69951"/>
                    </a:cubicBezTo>
                    <a:cubicBezTo>
                      <a:pt x="305285" y="67420"/>
                      <a:pt x="308982" y="63769"/>
                      <a:pt x="311590" y="59366"/>
                    </a:cubicBezTo>
                    <a:cubicBezTo>
                      <a:pt x="315470" y="69046"/>
                      <a:pt x="315961" y="79753"/>
                      <a:pt x="312970" y="89740"/>
                    </a:cubicBezTo>
                    <a:close/>
                  </a:path>
                </a:pathLst>
              </a:custGeom>
              <a:solidFill>
                <a:srgbClr val="7F332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00" name="Freeform: Shape 1299">
                <a:extLst>
                  <a:ext uri="{FF2B5EF4-FFF2-40B4-BE49-F238E27FC236}">
                    <a16:creationId xmlns:a16="http://schemas.microsoft.com/office/drawing/2014/main" id="{3388EAC0-7EDA-479E-9DFB-E75245541261}"/>
                  </a:ext>
                </a:extLst>
              </p:cNvPr>
              <p:cNvSpPr/>
              <p:nvPr/>
            </p:nvSpPr>
            <p:spPr>
              <a:xfrm>
                <a:off x="3869288" y="3939119"/>
                <a:ext cx="308243" cy="208529"/>
              </a:xfrm>
              <a:custGeom>
                <a:avLst/>
                <a:gdLst>
                  <a:gd name="connsiteX0" fmla="*/ 304501 w 308243"/>
                  <a:gd name="connsiteY0" fmla="*/ 120705 h 208529"/>
                  <a:gd name="connsiteX1" fmla="*/ 289161 w 308243"/>
                  <a:gd name="connsiteY1" fmla="*/ 131290 h 208529"/>
                  <a:gd name="connsiteX2" fmla="*/ 289161 w 308243"/>
                  <a:gd name="connsiteY2" fmla="*/ 131290 h 208529"/>
                  <a:gd name="connsiteX3" fmla="*/ 241760 w 308243"/>
                  <a:gd name="connsiteY3" fmla="*/ 148624 h 208529"/>
                  <a:gd name="connsiteX4" fmla="*/ 241760 w 308243"/>
                  <a:gd name="connsiteY4" fmla="*/ 148624 h 208529"/>
                  <a:gd name="connsiteX5" fmla="*/ 177638 w 308243"/>
                  <a:gd name="connsiteY5" fmla="*/ 188968 h 208529"/>
                  <a:gd name="connsiteX6" fmla="*/ 173957 w 308243"/>
                  <a:gd name="connsiteY6" fmla="*/ 191423 h 208529"/>
                  <a:gd name="connsiteX7" fmla="*/ 64735 w 308243"/>
                  <a:gd name="connsiteY7" fmla="*/ 206763 h 208529"/>
                  <a:gd name="connsiteX8" fmla="*/ 60593 w 308243"/>
                  <a:gd name="connsiteY8" fmla="*/ 206763 h 208529"/>
                  <a:gd name="connsiteX9" fmla="*/ 0 w 308243"/>
                  <a:gd name="connsiteY9" fmla="*/ 180224 h 208529"/>
                  <a:gd name="connsiteX10" fmla="*/ 2761 w 308243"/>
                  <a:gd name="connsiteY10" fmla="*/ 177003 h 208529"/>
                  <a:gd name="connsiteX11" fmla="*/ 6596 w 308243"/>
                  <a:gd name="connsiteY11" fmla="*/ 174088 h 208529"/>
                  <a:gd name="connsiteX12" fmla="*/ 6596 w 308243"/>
                  <a:gd name="connsiteY12" fmla="*/ 174088 h 208529"/>
                  <a:gd name="connsiteX13" fmla="*/ 14419 w 308243"/>
                  <a:gd name="connsiteY13" fmla="*/ 167492 h 208529"/>
                  <a:gd name="connsiteX14" fmla="*/ 97256 w 308243"/>
                  <a:gd name="connsiteY14" fmla="*/ 99996 h 208529"/>
                  <a:gd name="connsiteX15" fmla="*/ 138521 w 308243"/>
                  <a:gd name="connsiteY15" fmla="*/ 56737 h 208529"/>
                  <a:gd name="connsiteX16" fmla="*/ 138521 w 308243"/>
                  <a:gd name="connsiteY16" fmla="*/ 56737 h 208529"/>
                  <a:gd name="connsiteX17" fmla="*/ 142356 w 308243"/>
                  <a:gd name="connsiteY17" fmla="*/ 52135 h 208529"/>
                  <a:gd name="connsiteX18" fmla="*/ 159690 w 308243"/>
                  <a:gd name="connsiteY18" fmla="*/ 28357 h 208529"/>
                  <a:gd name="connsiteX19" fmla="*/ 175798 w 308243"/>
                  <a:gd name="connsiteY19" fmla="*/ 9029 h 208529"/>
                  <a:gd name="connsiteX20" fmla="*/ 183928 w 308243"/>
                  <a:gd name="connsiteY20" fmla="*/ 3660 h 208529"/>
                  <a:gd name="connsiteX21" fmla="*/ 183928 w 308243"/>
                  <a:gd name="connsiteY21" fmla="*/ 3660 h 208529"/>
                  <a:gd name="connsiteX22" fmla="*/ 194052 w 308243"/>
                  <a:gd name="connsiteY22" fmla="*/ 285 h 208529"/>
                  <a:gd name="connsiteX23" fmla="*/ 240073 w 308243"/>
                  <a:gd name="connsiteY23" fmla="*/ 13171 h 208529"/>
                  <a:gd name="connsiteX24" fmla="*/ 242374 w 308243"/>
                  <a:gd name="connsiteY24" fmla="*/ 15778 h 208529"/>
                  <a:gd name="connsiteX25" fmla="*/ 242374 w 308243"/>
                  <a:gd name="connsiteY25" fmla="*/ 15778 h 208529"/>
                  <a:gd name="connsiteX26" fmla="*/ 257714 w 308243"/>
                  <a:gd name="connsiteY26" fmla="*/ 42317 h 208529"/>
                  <a:gd name="connsiteX27" fmla="*/ 265537 w 308243"/>
                  <a:gd name="connsiteY27" fmla="*/ 55816 h 208529"/>
                  <a:gd name="connsiteX28" fmla="*/ 296217 w 308243"/>
                  <a:gd name="connsiteY28" fmla="*/ 45078 h 208529"/>
                  <a:gd name="connsiteX29" fmla="*/ 296217 w 308243"/>
                  <a:gd name="connsiteY29" fmla="*/ 45078 h 208529"/>
                  <a:gd name="connsiteX30" fmla="*/ 299592 w 308243"/>
                  <a:gd name="connsiteY30" fmla="*/ 40016 h 208529"/>
                  <a:gd name="connsiteX31" fmla="*/ 307109 w 308243"/>
                  <a:gd name="connsiteY31" fmla="*/ 57657 h 208529"/>
                  <a:gd name="connsiteX32" fmla="*/ 307109 w 308243"/>
                  <a:gd name="connsiteY32" fmla="*/ 57657 h 208529"/>
                  <a:gd name="connsiteX33" fmla="*/ 304501 w 308243"/>
                  <a:gd name="connsiteY33" fmla="*/ 120705 h 20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8243" h="208529">
                    <a:moveTo>
                      <a:pt x="304501" y="120705"/>
                    </a:moveTo>
                    <a:cubicBezTo>
                      <a:pt x="299960" y="125000"/>
                      <a:pt x="294791" y="128559"/>
                      <a:pt x="289161" y="131290"/>
                    </a:cubicBezTo>
                    <a:lnTo>
                      <a:pt x="289161" y="131290"/>
                    </a:lnTo>
                    <a:cubicBezTo>
                      <a:pt x="274480" y="139757"/>
                      <a:pt x="258435" y="145617"/>
                      <a:pt x="241760" y="148624"/>
                    </a:cubicBezTo>
                    <a:lnTo>
                      <a:pt x="241760" y="148624"/>
                    </a:lnTo>
                    <a:cubicBezTo>
                      <a:pt x="224272" y="150158"/>
                      <a:pt x="199882" y="171481"/>
                      <a:pt x="177638" y="188968"/>
                    </a:cubicBezTo>
                    <a:cubicBezTo>
                      <a:pt x="176488" y="189889"/>
                      <a:pt x="175245" y="190717"/>
                      <a:pt x="173957" y="191423"/>
                    </a:cubicBezTo>
                    <a:cubicBezTo>
                      <a:pt x="149105" y="206763"/>
                      <a:pt x="90813" y="211518"/>
                      <a:pt x="64735" y="206763"/>
                    </a:cubicBezTo>
                    <a:lnTo>
                      <a:pt x="60593" y="206763"/>
                    </a:lnTo>
                    <a:cubicBezTo>
                      <a:pt x="34208" y="201394"/>
                      <a:pt x="6289" y="193417"/>
                      <a:pt x="0" y="180224"/>
                    </a:cubicBezTo>
                    <a:cubicBezTo>
                      <a:pt x="660" y="178951"/>
                      <a:pt x="1610" y="177847"/>
                      <a:pt x="2761" y="177003"/>
                    </a:cubicBezTo>
                    <a:cubicBezTo>
                      <a:pt x="3988" y="175960"/>
                      <a:pt x="5261" y="174994"/>
                      <a:pt x="6596" y="174088"/>
                    </a:cubicBezTo>
                    <a:lnTo>
                      <a:pt x="6596" y="174088"/>
                    </a:lnTo>
                    <a:cubicBezTo>
                      <a:pt x="8590" y="172248"/>
                      <a:pt x="11352" y="169947"/>
                      <a:pt x="14419" y="167492"/>
                    </a:cubicBezTo>
                    <a:cubicBezTo>
                      <a:pt x="36663" y="149238"/>
                      <a:pt x="82069" y="111961"/>
                      <a:pt x="97256" y="99996"/>
                    </a:cubicBezTo>
                    <a:cubicBezTo>
                      <a:pt x="112151" y="86711"/>
                      <a:pt x="125958" y="72245"/>
                      <a:pt x="138521" y="56737"/>
                    </a:cubicBezTo>
                    <a:lnTo>
                      <a:pt x="138521" y="56737"/>
                    </a:lnTo>
                    <a:lnTo>
                      <a:pt x="142356" y="52135"/>
                    </a:lnTo>
                    <a:cubicBezTo>
                      <a:pt x="148707" y="44649"/>
                      <a:pt x="154505" y="36703"/>
                      <a:pt x="159690" y="28357"/>
                    </a:cubicBezTo>
                    <a:cubicBezTo>
                      <a:pt x="163771" y="20933"/>
                      <a:pt x="169232" y="14367"/>
                      <a:pt x="175798" y="9029"/>
                    </a:cubicBezTo>
                    <a:cubicBezTo>
                      <a:pt x="178237" y="6851"/>
                      <a:pt x="180967" y="5056"/>
                      <a:pt x="183928" y="3660"/>
                    </a:cubicBezTo>
                    <a:lnTo>
                      <a:pt x="183928" y="3660"/>
                    </a:lnTo>
                    <a:cubicBezTo>
                      <a:pt x="187119" y="2034"/>
                      <a:pt x="190524" y="899"/>
                      <a:pt x="194052" y="285"/>
                    </a:cubicBezTo>
                    <a:cubicBezTo>
                      <a:pt x="210451" y="-1234"/>
                      <a:pt x="226849" y="3353"/>
                      <a:pt x="240073" y="13171"/>
                    </a:cubicBezTo>
                    <a:lnTo>
                      <a:pt x="242374" y="15778"/>
                    </a:lnTo>
                    <a:lnTo>
                      <a:pt x="242374" y="15778"/>
                    </a:lnTo>
                    <a:cubicBezTo>
                      <a:pt x="248142" y="24231"/>
                      <a:pt x="253265" y="33098"/>
                      <a:pt x="257714" y="42317"/>
                    </a:cubicBezTo>
                    <a:cubicBezTo>
                      <a:pt x="259923" y="47026"/>
                      <a:pt x="262546" y="51552"/>
                      <a:pt x="265537" y="55816"/>
                    </a:cubicBezTo>
                    <a:cubicBezTo>
                      <a:pt x="270139" y="61339"/>
                      <a:pt x="285939" y="58577"/>
                      <a:pt x="296217" y="45078"/>
                    </a:cubicBezTo>
                    <a:lnTo>
                      <a:pt x="296217" y="45078"/>
                    </a:lnTo>
                    <a:cubicBezTo>
                      <a:pt x="297429" y="43452"/>
                      <a:pt x="298564" y="41765"/>
                      <a:pt x="299592" y="40016"/>
                    </a:cubicBezTo>
                    <a:cubicBezTo>
                      <a:pt x="303596" y="45139"/>
                      <a:pt x="306188" y="51214"/>
                      <a:pt x="307109" y="57657"/>
                    </a:cubicBezTo>
                    <a:lnTo>
                      <a:pt x="307109" y="57657"/>
                    </a:lnTo>
                    <a:cubicBezTo>
                      <a:pt x="309241" y="78688"/>
                      <a:pt x="308367" y="99919"/>
                      <a:pt x="304501" y="120705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01" name="Freeform: Shape 1300">
                <a:extLst>
                  <a:ext uri="{FF2B5EF4-FFF2-40B4-BE49-F238E27FC236}">
                    <a16:creationId xmlns:a16="http://schemas.microsoft.com/office/drawing/2014/main" id="{20F3F429-8245-44DB-B6A1-0E728062FF91}"/>
                  </a:ext>
                </a:extLst>
              </p:cNvPr>
              <p:cNvSpPr/>
              <p:nvPr/>
            </p:nvSpPr>
            <p:spPr>
              <a:xfrm>
                <a:off x="3866155" y="4058444"/>
                <a:ext cx="314420" cy="126426"/>
              </a:xfrm>
              <a:custGeom>
                <a:avLst/>
                <a:gdLst>
                  <a:gd name="connsiteX0" fmla="*/ 309782 w 314420"/>
                  <a:gd name="connsiteY0" fmla="*/ 44793 h 126426"/>
                  <a:gd name="connsiteX1" fmla="*/ 247654 w 314420"/>
                  <a:gd name="connsiteY1" fmla="*/ 67190 h 126426"/>
                  <a:gd name="connsiteX2" fmla="*/ 244126 w 314420"/>
                  <a:gd name="connsiteY2" fmla="*/ 67190 h 126426"/>
                  <a:gd name="connsiteX3" fmla="*/ 173868 w 314420"/>
                  <a:gd name="connsiteY3" fmla="*/ 111983 h 126426"/>
                  <a:gd name="connsiteX4" fmla="*/ 173868 w 314420"/>
                  <a:gd name="connsiteY4" fmla="*/ 111983 h 126426"/>
                  <a:gd name="connsiteX5" fmla="*/ 63880 w 314420"/>
                  <a:gd name="connsiteY5" fmla="*/ 125789 h 126426"/>
                  <a:gd name="connsiteX6" fmla="*/ 2519 w 314420"/>
                  <a:gd name="connsiteY6" fmla="*/ 93728 h 126426"/>
                  <a:gd name="connsiteX7" fmla="*/ 3593 w 314420"/>
                  <a:gd name="connsiteY7" fmla="*/ 59520 h 126426"/>
                  <a:gd name="connsiteX8" fmla="*/ 64186 w 314420"/>
                  <a:gd name="connsiteY8" fmla="*/ 86058 h 126426"/>
                  <a:gd name="connsiteX9" fmla="*/ 68328 w 314420"/>
                  <a:gd name="connsiteY9" fmla="*/ 86058 h 126426"/>
                  <a:gd name="connsiteX10" fmla="*/ 177550 w 314420"/>
                  <a:gd name="connsiteY10" fmla="*/ 70718 h 126426"/>
                  <a:gd name="connsiteX11" fmla="*/ 181231 w 314420"/>
                  <a:gd name="connsiteY11" fmla="*/ 68264 h 126426"/>
                  <a:gd name="connsiteX12" fmla="*/ 245353 w 314420"/>
                  <a:gd name="connsiteY12" fmla="*/ 27919 h 126426"/>
                  <a:gd name="connsiteX13" fmla="*/ 245353 w 314420"/>
                  <a:gd name="connsiteY13" fmla="*/ 27919 h 126426"/>
                  <a:gd name="connsiteX14" fmla="*/ 292754 w 314420"/>
                  <a:gd name="connsiteY14" fmla="*/ 10585 h 126426"/>
                  <a:gd name="connsiteX15" fmla="*/ 292754 w 314420"/>
                  <a:gd name="connsiteY15" fmla="*/ 10585 h 126426"/>
                  <a:gd name="connsiteX16" fmla="*/ 308094 w 314420"/>
                  <a:gd name="connsiteY16" fmla="*/ 0 h 126426"/>
                  <a:gd name="connsiteX17" fmla="*/ 309782 w 314420"/>
                  <a:gd name="connsiteY17" fmla="*/ 44793 h 12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4420" h="126426">
                    <a:moveTo>
                      <a:pt x="309782" y="44793"/>
                    </a:moveTo>
                    <a:cubicBezTo>
                      <a:pt x="304259" y="53230"/>
                      <a:pt x="263761" y="64889"/>
                      <a:pt x="247654" y="67190"/>
                    </a:cubicBezTo>
                    <a:lnTo>
                      <a:pt x="244126" y="67190"/>
                    </a:lnTo>
                    <a:cubicBezTo>
                      <a:pt x="232928" y="67190"/>
                      <a:pt x="189822" y="102165"/>
                      <a:pt x="173868" y="111983"/>
                    </a:cubicBezTo>
                    <a:lnTo>
                      <a:pt x="173868" y="111983"/>
                    </a:lnTo>
                    <a:cubicBezTo>
                      <a:pt x="158528" y="121187"/>
                      <a:pt x="92259" y="128704"/>
                      <a:pt x="63880" y="125789"/>
                    </a:cubicBezTo>
                    <a:cubicBezTo>
                      <a:pt x="35500" y="122874"/>
                      <a:pt x="6661" y="106000"/>
                      <a:pt x="2519" y="93728"/>
                    </a:cubicBezTo>
                    <a:cubicBezTo>
                      <a:pt x="-1178" y="82561"/>
                      <a:pt x="-794" y="70442"/>
                      <a:pt x="3593" y="59520"/>
                    </a:cubicBezTo>
                    <a:cubicBezTo>
                      <a:pt x="9882" y="72712"/>
                      <a:pt x="37801" y="80689"/>
                      <a:pt x="64186" y="86058"/>
                    </a:cubicBezTo>
                    <a:lnTo>
                      <a:pt x="68328" y="86058"/>
                    </a:lnTo>
                    <a:cubicBezTo>
                      <a:pt x="94406" y="90967"/>
                      <a:pt x="152699" y="86058"/>
                      <a:pt x="177550" y="70718"/>
                    </a:cubicBezTo>
                    <a:cubicBezTo>
                      <a:pt x="178838" y="70012"/>
                      <a:pt x="180081" y="69184"/>
                      <a:pt x="181231" y="68264"/>
                    </a:cubicBezTo>
                    <a:cubicBezTo>
                      <a:pt x="203475" y="50776"/>
                      <a:pt x="227252" y="29453"/>
                      <a:pt x="245353" y="27919"/>
                    </a:cubicBezTo>
                    <a:lnTo>
                      <a:pt x="245353" y="27919"/>
                    </a:lnTo>
                    <a:cubicBezTo>
                      <a:pt x="262028" y="24912"/>
                      <a:pt x="278073" y="19052"/>
                      <a:pt x="292754" y="10585"/>
                    </a:cubicBezTo>
                    <a:lnTo>
                      <a:pt x="292754" y="10585"/>
                    </a:lnTo>
                    <a:cubicBezTo>
                      <a:pt x="298384" y="7854"/>
                      <a:pt x="303554" y="4295"/>
                      <a:pt x="308094" y="0"/>
                    </a:cubicBezTo>
                    <a:cubicBezTo>
                      <a:pt x="315887" y="13776"/>
                      <a:pt x="316516" y="30466"/>
                      <a:pt x="309782" y="44793"/>
                    </a:cubicBezTo>
                    <a:close/>
                  </a:path>
                </a:pathLst>
              </a:custGeom>
              <a:solidFill>
                <a:srgbClr val="7F332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02" name="Freeform: Shape 1301">
                <a:extLst>
                  <a:ext uri="{FF2B5EF4-FFF2-40B4-BE49-F238E27FC236}">
                    <a16:creationId xmlns:a16="http://schemas.microsoft.com/office/drawing/2014/main" id="{2882349B-7BCA-44CC-A997-9B9A2BF347E7}"/>
                  </a:ext>
                </a:extLst>
              </p:cNvPr>
              <p:cNvSpPr/>
              <p:nvPr/>
            </p:nvSpPr>
            <p:spPr>
              <a:xfrm>
                <a:off x="4491023" y="1697908"/>
                <a:ext cx="185273" cy="1206883"/>
              </a:xfrm>
              <a:custGeom>
                <a:avLst/>
                <a:gdLst>
                  <a:gd name="connsiteX0" fmla="*/ 163525 w 185273"/>
                  <a:gd name="connsiteY0" fmla="*/ 949399 h 1206883"/>
                  <a:gd name="connsiteX1" fmla="*/ 170275 w 185273"/>
                  <a:gd name="connsiteY1" fmla="*/ 1123816 h 1206883"/>
                  <a:gd name="connsiteX2" fmla="*/ 124255 w 185273"/>
                  <a:gd name="connsiteY2" fmla="*/ 1203278 h 1206883"/>
                  <a:gd name="connsiteX3" fmla="*/ 78234 w 185273"/>
                  <a:gd name="connsiteY3" fmla="*/ 1187938 h 1206883"/>
                  <a:gd name="connsiteX4" fmla="*/ 105847 w 185273"/>
                  <a:gd name="connsiteY4" fmla="*/ 1071507 h 1206883"/>
                  <a:gd name="connsiteX5" fmla="*/ 85904 w 185273"/>
                  <a:gd name="connsiteY5" fmla="*/ 1056166 h 1206883"/>
                  <a:gd name="connsiteX6" fmla="*/ 76701 w 185273"/>
                  <a:gd name="connsiteY6" fmla="*/ 1115993 h 1206883"/>
                  <a:gd name="connsiteX7" fmla="*/ 53690 w 185273"/>
                  <a:gd name="connsiteY7" fmla="*/ 1076109 h 1206883"/>
                  <a:gd name="connsiteX8" fmla="*/ 63968 w 185273"/>
                  <a:gd name="connsiteY8" fmla="*/ 999408 h 1206883"/>
                  <a:gd name="connsiteX9" fmla="*/ 75013 w 185273"/>
                  <a:gd name="connsiteY9" fmla="*/ 967347 h 1206883"/>
                  <a:gd name="connsiteX10" fmla="*/ 76701 w 185273"/>
                  <a:gd name="connsiteY10" fmla="*/ 964126 h 1206883"/>
                  <a:gd name="connsiteX11" fmla="*/ 81302 w 185273"/>
                  <a:gd name="connsiteY11" fmla="*/ 952928 h 1206883"/>
                  <a:gd name="connsiteX12" fmla="*/ 84524 w 185273"/>
                  <a:gd name="connsiteY12" fmla="*/ 919640 h 1206883"/>
                  <a:gd name="connsiteX13" fmla="*/ 79768 w 185273"/>
                  <a:gd name="connsiteY13" fmla="*/ 887732 h 1206883"/>
                  <a:gd name="connsiteX14" fmla="*/ 54764 w 185273"/>
                  <a:gd name="connsiteY14" fmla="*/ 628638 h 1206883"/>
                  <a:gd name="connsiteX15" fmla="*/ 53077 w 185273"/>
                  <a:gd name="connsiteY15" fmla="*/ 587680 h 1206883"/>
                  <a:gd name="connsiteX16" fmla="*/ 33748 w 185273"/>
                  <a:gd name="connsiteY16" fmla="*/ 503462 h 1206883"/>
                  <a:gd name="connsiteX17" fmla="*/ 13192 w 185273"/>
                  <a:gd name="connsiteY17" fmla="*/ 398076 h 1206883"/>
                  <a:gd name="connsiteX18" fmla="*/ 13192 w 185273"/>
                  <a:gd name="connsiteY18" fmla="*/ 398076 h 1206883"/>
                  <a:gd name="connsiteX19" fmla="*/ 13192 w 185273"/>
                  <a:gd name="connsiteY19" fmla="*/ 396542 h 1206883"/>
                  <a:gd name="connsiteX20" fmla="*/ 13192 w 185273"/>
                  <a:gd name="connsiteY20" fmla="*/ 395161 h 1206883"/>
                  <a:gd name="connsiteX21" fmla="*/ 13192 w 185273"/>
                  <a:gd name="connsiteY21" fmla="*/ 395161 h 1206883"/>
                  <a:gd name="connsiteX22" fmla="*/ 2147 w 185273"/>
                  <a:gd name="connsiteY22" fmla="*/ 303120 h 1206883"/>
                  <a:gd name="connsiteX23" fmla="*/ 0 w 185273"/>
                  <a:gd name="connsiteY23" fmla="*/ 246516 h 1206883"/>
                  <a:gd name="connsiteX24" fmla="*/ 64888 w 185273"/>
                  <a:gd name="connsiteY24" fmla="*/ 0 h 1206883"/>
                  <a:gd name="connsiteX25" fmla="*/ 64888 w 185273"/>
                  <a:gd name="connsiteY25" fmla="*/ 0 h 1206883"/>
                  <a:gd name="connsiteX26" fmla="*/ 135453 w 185273"/>
                  <a:gd name="connsiteY26" fmla="*/ 168741 h 1206883"/>
                  <a:gd name="connsiteX27" fmla="*/ 149106 w 185273"/>
                  <a:gd name="connsiteY27" fmla="*/ 300666 h 1206883"/>
                  <a:gd name="connsiteX28" fmla="*/ 184234 w 185273"/>
                  <a:gd name="connsiteY28" fmla="*/ 547182 h 1206883"/>
                  <a:gd name="connsiteX29" fmla="*/ 162912 w 185273"/>
                  <a:gd name="connsiteY29" fmla="*/ 915344 h 1206883"/>
                  <a:gd name="connsiteX30" fmla="*/ 163525 w 185273"/>
                  <a:gd name="connsiteY30" fmla="*/ 949399 h 1206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85273" h="1206883">
                    <a:moveTo>
                      <a:pt x="163525" y="949399"/>
                    </a:moveTo>
                    <a:cubicBezTo>
                      <a:pt x="167667" y="997874"/>
                      <a:pt x="180399" y="1076569"/>
                      <a:pt x="170275" y="1123816"/>
                    </a:cubicBezTo>
                    <a:cubicBezTo>
                      <a:pt x="159230" y="1176433"/>
                      <a:pt x="144810" y="1194227"/>
                      <a:pt x="124255" y="1203278"/>
                    </a:cubicBezTo>
                    <a:cubicBezTo>
                      <a:pt x="103699" y="1212329"/>
                      <a:pt x="64582" y="1203278"/>
                      <a:pt x="78234" y="1187938"/>
                    </a:cubicBezTo>
                    <a:cubicBezTo>
                      <a:pt x="91887" y="1172598"/>
                      <a:pt x="107534" y="1106789"/>
                      <a:pt x="105847" y="1071507"/>
                    </a:cubicBezTo>
                    <a:cubicBezTo>
                      <a:pt x="104159" y="1036224"/>
                      <a:pt x="91887" y="1036224"/>
                      <a:pt x="85904" y="1056166"/>
                    </a:cubicBezTo>
                    <a:cubicBezTo>
                      <a:pt x="78694" y="1075250"/>
                      <a:pt x="75565" y="1095621"/>
                      <a:pt x="76701" y="1115993"/>
                    </a:cubicBezTo>
                    <a:cubicBezTo>
                      <a:pt x="79768" y="1131333"/>
                      <a:pt x="50622" y="1117374"/>
                      <a:pt x="53690" y="1076109"/>
                    </a:cubicBezTo>
                    <a:cubicBezTo>
                      <a:pt x="55347" y="1050337"/>
                      <a:pt x="58783" y="1024704"/>
                      <a:pt x="63968" y="999408"/>
                    </a:cubicBezTo>
                    <a:cubicBezTo>
                      <a:pt x="66392" y="988332"/>
                      <a:pt x="70104" y="977564"/>
                      <a:pt x="75013" y="967347"/>
                    </a:cubicBezTo>
                    <a:cubicBezTo>
                      <a:pt x="75013" y="966120"/>
                      <a:pt x="76240" y="965200"/>
                      <a:pt x="76701" y="964126"/>
                    </a:cubicBezTo>
                    <a:cubicBezTo>
                      <a:pt x="78465" y="960490"/>
                      <a:pt x="79999" y="956747"/>
                      <a:pt x="81302" y="952928"/>
                    </a:cubicBezTo>
                    <a:cubicBezTo>
                      <a:pt x="84693" y="942174"/>
                      <a:pt x="85797" y="930838"/>
                      <a:pt x="84524" y="919640"/>
                    </a:cubicBezTo>
                    <a:cubicBezTo>
                      <a:pt x="83527" y="908917"/>
                      <a:pt x="81947" y="898271"/>
                      <a:pt x="79768" y="887732"/>
                    </a:cubicBezTo>
                    <a:cubicBezTo>
                      <a:pt x="72098" y="849382"/>
                      <a:pt x="51543" y="662386"/>
                      <a:pt x="54764" y="628638"/>
                    </a:cubicBezTo>
                    <a:cubicBezTo>
                      <a:pt x="55562" y="614970"/>
                      <a:pt x="55010" y="601240"/>
                      <a:pt x="53077" y="587680"/>
                    </a:cubicBezTo>
                    <a:cubicBezTo>
                      <a:pt x="49917" y="558948"/>
                      <a:pt x="43428" y="530691"/>
                      <a:pt x="33748" y="503462"/>
                    </a:cubicBezTo>
                    <a:cubicBezTo>
                      <a:pt x="24022" y="468956"/>
                      <a:pt x="17135" y="433709"/>
                      <a:pt x="13192" y="398076"/>
                    </a:cubicBezTo>
                    <a:lnTo>
                      <a:pt x="13192" y="398076"/>
                    </a:lnTo>
                    <a:cubicBezTo>
                      <a:pt x="13192" y="398076"/>
                      <a:pt x="13192" y="397002"/>
                      <a:pt x="13192" y="396542"/>
                    </a:cubicBezTo>
                    <a:cubicBezTo>
                      <a:pt x="13192" y="396082"/>
                      <a:pt x="13192" y="395621"/>
                      <a:pt x="13192" y="395161"/>
                    </a:cubicBezTo>
                    <a:lnTo>
                      <a:pt x="13192" y="395161"/>
                    </a:lnTo>
                    <a:cubicBezTo>
                      <a:pt x="8590" y="362947"/>
                      <a:pt x="4448" y="329505"/>
                      <a:pt x="2147" y="303120"/>
                    </a:cubicBezTo>
                    <a:cubicBezTo>
                      <a:pt x="920" y="289928"/>
                      <a:pt x="0" y="269986"/>
                      <a:pt x="0" y="246516"/>
                    </a:cubicBezTo>
                    <a:cubicBezTo>
                      <a:pt x="0" y="152481"/>
                      <a:pt x="13346" y="1074"/>
                      <a:pt x="64888" y="0"/>
                    </a:cubicBezTo>
                    <a:lnTo>
                      <a:pt x="64888" y="0"/>
                    </a:lnTo>
                    <a:cubicBezTo>
                      <a:pt x="107994" y="38197"/>
                      <a:pt x="125328" y="96489"/>
                      <a:pt x="135453" y="168741"/>
                    </a:cubicBezTo>
                    <a:cubicBezTo>
                      <a:pt x="141282" y="208932"/>
                      <a:pt x="144657" y="253265"/>
                      <a:pt x="149106" y="300666"/>
                    </a:cubicBezTo>
                    <a:cubicBezTo>
                      <a:pt x="156009" y="383452"/>
                      <a:pt x="167729" y="465764"/>
                      <a:pt x="184234" y="547182"/>
                    </a:cubicBezTo>
                    <a:cubicBezTo>
                      <a:pt x="190370" y="574794"/>
                      <a:pt x="167514" y="884664"/>
                      <a:pt x="162912" y="915344"/>
                    </a:cubicBezTo>
                    <a:cubicBezTo>
                      <a:pt x="161930" y="926681"/>
                      <a:pt x="162130" y="938094"/>
                      <a:pt x="163525" y="94939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03" name="Freeform: Shape 1302">
                <a:extLst>
                  <a:ext uri="{FF2B5EF4-FFF2-40B4-BE49-F238E27FC236}">
                    <a16:creationId xmlns:a16="http://schemas.microsoft.com/office/drawing/2014/main" id="{83D6206B-1DB9-4203-AF36-1DC9B9C56618}"/>
                  </a:ext>
                </a:extLst>
              </p:cNvPr>
              <p:cNvSpPr/>
              <p:nvPr/>
            </p:nvSpPr>
            <p:spPr>
              <a:xfrm>
                <a:off x="3980173" y="2591162"/>
                <a:ext cx="575707" cy="1425567"/>
              </a:xfrm>
              <a:custGeom>
                <a:avLst/>
                <a:gdLst>
                  <a:gd name="connsiteX0" fmla="*/ 574358 w 575707"/>
                  <a:gd name="connsiteY0" fmla="*/ 1036378 h 1425567"/>
                  <a:gd name="connsiteX1" fmla="*/ 549507 w 575707"/>
                  <a:gd name="connsiteY1" fmla="*/ 1402700 h 1425567"/>
                  <a:gd name="connsiteX2" fmla="*/ 547359 w 575707"/>
                  <a:gd name="connsiteY2" fmla="*/ 1403927 h 1425567"/>
                  <a:gd name="connsiteX3" fmla="*/ 535854 w 575707"/>
                  <a:gd name="connsiteY3" fmla="*/ 1409142 h 1425567"/>
                  <a:gd name="connsiteX4" fmla="*/ 534627 w 575707"/>
                  <a:gd name="connsiteY4" fmla="*/ 1409142 h 1425567"/>
                  <a:gd name="connsiteX5" fmla="*/ 528337 w 575707"/>
                  <a:gd name="connsiteY5" fmla="*/ 1411290 h 1425567"/>
                  <a:gd name="connsiteX6" fmla="*/ 524349 w 575707"/>
                  <a:gd name="connsiteY6" fmla="*/ 1412671 h 1425567"/>
                  <a:gd name="connsiteX7" fmla="*/ 519900 w 575707"/>
                  <a:gd name="connsiteY7" fmla="*/ 1414205 h 1425567"/>
                  <a:gd name="connsiteX8" fmla="*/ 515298 w 575707"/>
                  <a:gd name="connsiteY8" fmla="*/ 1415739 h 1425567"/>
                  <a:gd name="connsiteX9" fmla="*/ 513611 w 575707"/>
                  <a:gd name="connsiteY9" fmla="*/ 1415739 h 1425567"/>
                  <a:gd name="connsiteX10" fmla="*/ 508855 w 575707"/>
                  <a:gd name="connsiteY10" fmla="*/ 1416813 h 1425567"/>
                  <a:gd name="connsiteX11" fmla="*/ 503947 w 575707"/>
                  <a:gd name="connsiteY11" fmla="*/ 1418193 h 1425567"/>
                  <a:gd name="connsiteX12" fmla="*/ 497811 w 575707"/>
                  <a:gd name="connsiteY12" fmla="*/ 1419574 h 1425567"/>
                  <a:gd name="connsiteX13" fmla="*/ 478022 w 575707"/>
                  <a:gd name="connsiteY13" fmla="*/ 1422795 h 1425567"/>
                  <a:gd name="connsiteX14" fmla="*/ 478022 w 575707"/>
                  <a:gd name="connsiteY14" fmla="*/ 1422795 h 1425567"/>
                  <a:gd name="connsiteX15" fmla="*/ 449796 w 575707"/>
                  <a:gd name="connsiteY15" fmla="*/ 1424789 h 1425567"/>
                  <a:gd name="connsiteX16" fmla="*/ 419116 w 575707"/>
                  <a:gd name="connsiteY16" fmla="*/ 1421875 h 1425567"/>
                  <a:gd name="connsiteX17" fmla="*/ 401015 w 575707"/>
                  <a:gd name="connsiteY17" fmla="*/ 1416352 h 1425567"/>
                  <a:gd name="connsiteX18" fmla="*/ 395492 w 575707"/>
                  <a:gd name="connsiteY18" fmla="*/ 1413898 h 1425567"/>
                  <a:gd name="connsiteX19" fmla="*/ 391197 w 575707"/>
                  <a:gd name="connsiteY19" fmla="*/ 1411597 h 1425567"/>
                  <a:gd name="connsiteX20" fmla="*/ 390276 w 575707"/>
                  <a:gd name="connsiteY20" fmla="*/ 1411597 h 1425567"/>
                  <a:gd name="connsiteX21" fmla="*/ 390276 w 575707"/>
                  <a:gd name="connsiteY21" fmla="*/ 1411597 h 1425567"/>
                  <a:gd name="connsiteX22" fmla="*/ 390276 w 575707"/>
                  <a:gd name="connsiteY22" fmla="*/ 1411597 h 1425567"/>
                  <a:gd name="connsiteX23" fmla="*/ 387822 w 575707"/>
                  <a:gd name="connsiteY23" fmla="*/ 1410216 h 1425567"/>
                  <a:gd name="connsiteX24" fmla="*/ 383987 w 575707"/>
                  <a:gd name="connsiteY24" fmla="*/ 1407302 h 1425567"/>
                  <a:gd name="connsiteX25" fmla="*/ 380765 w 575707"/>
                  <a:gd name="connsiteY25" fmla="*/ 1405001 h 1425567"/>
                  <a:gd name="connsiteX26" fmla="*/ 379999 w 575707"/>
                  <a:gd name="connsiteY26" fmla="*/ 1405001 h 1425567"/>
                  <a:gd name="connsiteX27" fmla="*/ 379078 w 575707"/>
                  <a:gd name="connsiteY27" fmla="*/ 1404234 h 1425567"/>
                  <a:gd name="connsiteX28" fmla="*/ 376470 w 575707"/>
                  <a:gd name="connsiteY28" fmla="*/ 1401626 h 1425567"/>
                  <a:gd name="connsiteX29" fmla="*/ 374016 w 575707"/>
                  <a:gd name="connsiteY29" fmla="*/ 1399325 h 1425567"/>
                  <a:gd name="connsiteX30" fmla="*/ 358676 w 575707"/>
                  <a:gd name="connsiteY30" fmla="*/ 940195 h 1425567"/>
                  <a:gd name="connsiteX31" fmla="*/ 355147 w 575707"/>
                  <a:gd name="connsiteY31" fmla="*/ 847081 h 1425567"/>
                  <a:gd name="connsiteX32" fmla="*/ 322473 w 575707"/>
                  <a:gd name="connsiteY32" fmla="*/ 438574 h 1425567"/>
                  <a:gd name="connsiteX33" fmla="*/ 310354 w 575707"/>
                  <a:gd name="connsiteY33" fmla="*/ 191138 h 1425567"/>
                  <a:gd name="connsiteX34" fmla="*/ 266635 w 575707"/>
                  <a:gd name="connsiteY34" fmla="*/ 191138 h 1425567"/>
                  <a:gd name="connsiteX35" fmla="*/ 254516 w 575707"/>
                  <a:gd name="connsiteY35" fmla="*/ 438574 h 1425567"/>
                  <a:gd name="connsiteX36" fmla="*/ 221689 w 575707"/>
                  <a:gd name="connsiteY36" fmla="*/ 847081 h 1425567"/>
                  <a:gd name="connsiteX37" fmla="*/ 202820 w 575707"/>
                  <a:gd name="connsiteY37" fmla="*/ 1399325 h 1425567"/>
                  <a:gd name="connsiteX38" fmla="*/ 196838 w 575707"/>
                  <a:gd name="connsiteY38" fmla="*/ 1405001 h 1425567"/>
                  <a:gd name="connsiteX39" fmla="*/ 196838 w 575707"/>
                  <a:gd name="connsiteY39" fmla="*/ 1405001 h 1425567"/>
                  <a:gd name="connsiteX40" fmla="*/ 186560 w 575707"/>
                  <a:gd name="connsiteY40" fmla="*/ 1412057 h 1425567"/>
                  <a:gd name="connsiteX41" fmla="*/ 185793 w 575707"/>
                  <a:gd name="connsiteY41" fmla="*/ 1412057 h 1425567"/>
                  <a:gd name="connsiteX42" fmla="*/ 180730 w 575707"/>
                  <a:gd name="connsiteY42" fmla="*/ 1414818 h 1425567"/>
                  <a:gd name="connsiteX43" fmla="*/ 172293 w 575707"/>
                  <a:gd name="connsiteY43" fmla="*/ 1418500 h 1425567"/>
                  <a:gd name="connsiteX44" fmla="*/ 165697 w 575707"/>
                  <a:gd name="connsiteY44" fmla="*/ 1420648 h 1425567"/>
                  <a:gd name="connsiteX45" fmla="*/ 158334 w 575707"/>
                  <a:gd name="connsiteY45" fmla="*/ 1422642 h 1425567"/>
                  <a:gd name="connsiteX46" fmla="*/ 158334 w 575707"/>
                  <a:gd name="connsiteY46" fmla="*/ 1422642 h 1425567"/>
                  <a:gd name="connsiteX47" fmla="*/ 134403 w 575707"/>
                  <a:gd name="connsiteY47" fmla="*/ 1425557 h 1425567"/>
                  <a:gd name="connsiteX48" fmla="*/ 130108 w 575707"/>
                  <a:gd name="connsiteY48" fmla="*/ 1425557 h 1425567"/>
                  <a:gd name="connsiteX49" fmla="*/ 84088 w 575707"/>
                  <a:gd name="connsiteY49" fmla="*/ 1421415 h 1425567"/>
                  <a:gd name="connsiteX50" fmla="*/ 74270 w 575707"/>
                  <a:gd name="connsiteY50" fmla="*/ 1419267 h 1425567"/>
                  <a:gd name="connsiteX51" fmla="*/ 67214 w 575707"/>
                  <a:gd name="connsiteY51" fmla="*/ 1418500 h 1425567"/>
                  <a:gd name="connsiteX52" fmla="*/ 61078 w 575707"/>
                  <a:gd name="connsiteY52" fmla="*/ 1416966 h 1425567"/>
                  <a:gd name="connsiteX53" fmla="*/ 47272 w 575707"/>
                  <a:gd name="connsiteY53" fmla="*/ 1412364 h 1425567"/>
                  <a:gd name="connsiteX54" fmla="*/ 41749 w 575707"/>
                  <a:gd name="connsiteY54" fmla="*/ 1410523 h 1425567"/>
                  <a:gd name="connsiteX55" fmla="*/ 41749 w 575707"/>
                  <a:gd name="connsiteY55" fmla="*/ 1410523 h 1425567"/>
                  <a:gd name="connsiteX56" fmla="*/ 33925 w 575707"/>
                  <a:gd name="connsiteY56" fmla="*/ 1407148 h 1425567"/>
                  <a:gd name="connsiteX57" fmla="*/ 29630 w 575707"/>
                  <a:gd name="connsiteY57" fmla="*/ 1405307 h 1425567"/>
                  <a:gd name="connsiteX58" fmla="*/ 28096 w 575707"/>
                  <a:gd name="connsiteY58" fmla="*/ 1405307 h 1425567"/>
                  <a:gd name="connsiteX59" fmla="*/ 26102 w 575707"/>
                  <a:gd name="connsiteY59" fmla="*/ 1404080 h 1425567"/>
                  <a:gd name="connsiteX60" fmla="*/ 26102 w 575707"/>
                  <a:gd name="connsiteY60" fmla="*/ 1398558 h 1425567"/>
                  <a:gd name="connsiteX61" fmla="*/ 1251 w 575707"/>
                  <a:gd name="connsiteY61" fmla="*/ 1037758 h 1425567"/>
                  <a:gd name="connsiteX62" fmla="*/ 14750 w 575707"/>
                  <a:gd name="connsiteY62" fmla="*/ 700276 h 1425567"/>
                  <a:gd name="connsiteX63" fmla="*/ 8921 w 575707"/>
                  <a:gd name="connsiteY63" fmla="*/ 270753 h 1425567"/>
                  <a:gd name="connsiteX64" fmla="*/ 8921 w 575707"/>
                  <a:gd name="connsiteY64" fmla="*/ 270753 h 1425567"/>
                  <a:gd name="connsiteX65" fmla="*/ 10148 w 575707"/>
                  <a:gd name="connsiteY65" fmla="*/ 231942 h 1425567"/>
                  <a:gd name="connsiteX66" fmla="*/ 16744 w 575707"/>
                  <a:gd name="connsiteY66" fmla="*/ 107074 h 1425567"/>
                  <a:gd name="connsiteX67" fmla="*/ 20119 w 575707"/>
                  <a:gd name="connsiteY67" fmla="*/ 69798 h 1425567"/>
                  <a:gd name="connsiteX68" fmla="*/ 31778 w 575707"/>
                  <a:gd name="connsiteY68" fmla="*/ 0 h 1425567"/>
                  <a:gd name="connsiteX69" fmla="*/ 72889 w 575707"/>
                  <a:gd name="connsiteY69" fmla="*/ 0 h 1425567"/>
                  <a:gd name="connsiteX70" fmla="*/ 355761 w 575707"/>
                  <a:gd name="connsiteY70" fmla="*/ 0 h 1425567"/>
                  <a:gd name="connsiteX71" fmla="*/ 446575 w 575707"/>
                  <a:gd name="connsiteY71" fmla="*/ 0 h 1425567"/>
                  <a:gd name="connsiteX72" fmla="*/ 525116 w 575707"/>
                  <a:gd name="connsiteY72" fmla="*/ 0 h 1425567"/>
                  <a:gd name="connsiteX73" fmla="*/ 544291 w 575707"/>
                  <a:gd name="connsiteY73" fmla="*/ 0 h 1425567"/>
                  <a:gd name="connsiteX74" fmla="*/ 547052 w 575707"/>
                  <a:gd name="connsiteY74" fmla="*/ 10431 h 1425567"/>
                  <a:gd name="connsiteX75" fmla="*/ 550427 w 575707"/>
                  <a:gd name="connsiteY75" fmla="*/ 27459 h 1425567"/>
                  <a:gd name="connsiteX76" fmla="*/ 569296 w 575707"/>
                  <a:gd name="connsiteY76" fmla="*/ 440415 h 1425567"/>
                  <a:gd name="connsiteX77" fmla="*/ 565307 w 575707"/>
                  <a:gd name="connsiteY77" fmla="*/ 645205 h 1425567"/>
                  <a:gd name="connsiteX78" fmla="*/ 561318 w 575707"/>
                  <a:gd name="connsiteY78" fmla="*/ 699969 h 1425567"/>
                  <a:gd name="connsiteX79" fmla="*/ 562852 w 575707"/>
                  <a:gd name="connsiteY79" fmla="*/ 807350 h 1425567"/>
                  <a:gd name="connsiteX80" fmla="*/ 574358 w 575707"/>
                  <a:gd name="connsiteY80" fmla="*/ 1036378 h 142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575707" h="1425567">
                    <a:moveTo>
                      <a:pt x="574358" y="1036378"/>
                    </a:moveTo>
                    <a:cubicBezTo>
                      <a:pt x="566688" y="1101573"/>
                      <a:pt x="549507" y="1356679"/>
                      <a:pt x="549507" y="1402700"/>
                    </a:cubicBezTo>
                    <a:lnTo>
                      <a:pt x="547359" y="1403927"/>
                    </a:lnTo>
                    <a:cubicBezTo>
                      <a:pt x="544291" y="1405614"/>
                      <a:pt x="540149" y="1407302"/>
                      <a:pt x="535854" y="1409142"/>
                    </a:cubicBezTo>
                    <a:lnTo>
                      <a:pt x="534627" y="1409142"/>
                    </a:lnTo>
                    <a:cubicBezTo>
                      <a:pt x="532571" y="1409971"/>
                      <a:pt x="530470" y="1410692"/>
                      <a:pt x="528337" y="1411290"/>
                    </a:cubicBezTo>
                    <a:cubicBezTo>
                      <a:pt x="527033" y="1411842"/>
                      <a:pt x="525714" y="1412302"/>
                      <a:pt x="524349" y="1412671"/>
                    </a:cubicBezTo>
                    <a:lnTo>
                      <a:pt x="519900" y="1414205"/>
                    </a:lnTo>
                    <a:lnTo>
                      <a:pt x="515298" y="1415739"/>
                    </a:lnTo>
                    <a:lnTo>
                      <a:pt x="513611" y="1415739"/>
                    </a:lnTo>
                    <a:lnTo>
                      <a:pt x="508855" y="1416813"/>
                    </a:lnTo>
                    <a:lnTo>
                      <a:pt x="503947" y="1418193"/>
                    </a:lnTo>
                    <a:lnTo>
                      <a:pt x="497811" y="1419574"/>
                    </a:lnTo>
                    <a:cubicBezTo>
                      <a:pt x="491291" y="1421062"/>
                      <a:pt x="484679" y="1422136"/>
                      <a:pt x="478022" y="1422795"/>
                    </a:cubicBezTo>
                    <a:lnTo>
                      <a:pt x="478022" y="1422795"/>
                    </a:lnTo>
                    <a:cubicBezTo>
                      <a:pt x="468664" y="1424069"/>
                      <a:pt x="459245" y="1424743"/>
                      <a:pt x="449796" y="1424789"/>
                    </a:cubicBezTo>
                    <a:cubicBezTo>
                      <a:pt x="439503" y="1424820"/>
                      <a:pt x="429225" y="1423838"/>
                      <a:pt x="419116" y="1421875"/>
                    </a:cubicBezTo>
                    <a:cubicBezTo>
                      <a:pt x="412918" y="1420648"/>
                      <a:pt x="406844" y="1418791"/>
                      <a:pt x="401015" y="1416352"/>
                    </a:cubicBezTo>
                    <a:lnTo>
                      <a:pt x="395492" y="1413898"/>
                    </a:lnTo>
                    <a:cubicBezTo>
                      <a:pt x="394004" y="1413254"/>
                      <a:pt x="392562" y="1412487"/>
                      <a:pt x="391197" y="1411597"/>
                    </a:cubicBezTo>
                    <a:lnTo>
                      <a:pt x="390276" y="1411597"/>
                    </a:lnTo>
                    <a:lnTo>
                      <a:pt x="390276" y="1411597"/>
                    </a:lnTo>
                    <a:lnTo>
                      <a:pt x="390276" y="1411597"/>
                    </a:lnTo>
                    <a:cubicBezTo>
                      <a:pt x="389402" y="1411259"/>
                      <a:pt x="388574" y="1410784"/>
                      <a:pt x="387822" y="1410216"/>
                    </a:cubicBezTo>
                    <a:cubicBezTo>
                      <a:pt x="386457" y="1409373"/>
                      <a:pt x="385168" y="1408391"/>
                      <a:pt x="383987" y="1407302"/>
                    </a:cubicBezTo>
                    <a:lnTo>
                      <a:pt x="380765" y="1405001"/>
                    </a:lnTo>
                    <a:lnTo>
                      <a:pt x="379999" y="1405001"/>
                    </a:lnTo>
                    <a:lnTo>
                      <a:pt x="379078" y="1404234"/>
                    </a:lnTo>
                    <a:lnTo>
                      <a:pt x="376470" y="1401626"/>
                    </a:lnTo>
                    <a:cubicBezTo>
                      <a:pt x="375703" y="1400859"/>
                      <a:pt x="374783" y="1400245"/>
                      <a:pt x="374016" y="1399325"/>
                    </a:cubicBezTo>
                    <a:cubicBezTo>
                      <a:pt x="379999" y="1343334"/>
                      <a:pt x="365732" y="1086080"/>
                      <a:pt x="358676" y="940195"/>
                    </a:cubicBezTo>
                    <a:cubicBezTo>
                      <a:pt x="356528" y="896169"/>
                      <a:pt x="355147" y="862114"/>
                      <a:pt x="355147" y="847081"/>
                    </a:cubicBezTo>
                    <a:cubicBezTo>
                      <a:pt x="355147" y="781885"/>
                      <a:pt x="339807" y="494258"/>
                      <a:pt x="322473" y="438574"/>
                    </a:cubicBezTo>
                    <a:cubicBezTo>
                      <a:pt x="305139" y="382889"/>
                      <a:pt x="310354" y="191138"/>
                      <a:pt x="310354" y="191138"/>
                    </a:cubicBezTo>
                    <a:lnTo>
                      <a:pt x="266635" y="191138"/>
                    </a:lnTo>
                    <a:cubicBezTo>
                      <a:pt x="266635" y="191138"/>
                      <a:pt x="271697" y="383043"/>
                      <a:pt x="254516" y="438574"/>
                    </a:cubicBezTo>
                    <a:cubicBezTo>
                      <a:pt x="237335" y="494105"/>
                      <a:pt x="221689" y="781885"/>
                      <a:pt x="221689" y="847081"/>
                    </a:cubicBezTo>
                    <a:cubicBezTo>
                      <a:pt x="221689" y="912276"/>
                      <a:pt x="195150" y="1326306"/>
                      <a:pt x="202820" y="1399325"/>
                    </a:cubicBezTo>
                    <a:lnTo>
                      <a:pt x="196838" y="1405001"/>
                    </a:lnTo>
                    <a:lnTo>
                      <a:pt x="196838" y="1405001"/>
                    </a:lnTo>
                    <a:cubicBezTo>
                      <a:pt x="193631" y="1407670"/>
                      <a:pt x="190195" y="1410032"/>
                      <a:pt x="186560" y="1412057"/>
                    </a:cubicBezTo>
                    <a:cubicBezTo>
                      <a:pt x="186314" y="1412134"/>
                      <a:pt x="186038" y="1412134"/>
                      <a:pt x="185793" y="1412057"/>
                    </a:cubicBezTo>
                    <a:cubicBezTo>
                      <a:pt x="184166" y="1413100"/>
                      <a:pt x="182479" y="1414021"/>
                      <a:pt x="180730" y="1414818"/>
                    </a:cubicBezTo>
                    <a:cubicBezTo>
                      <a:pt x="178123" y="1416199"/>
                      <a:pt x="175208" y="1417273"/>
                      <a:pt x="172293" y="1418500"/>
                    </a:cubicBezTo>
                    <a:lnTo>
                      <a:pt x="165697" y="1420648"/>
                    </a:lnTo>
                    <a:lnTo>
                      <a:pt x="158334" y="1422642"/>
                    </a:lnTo>
                    <a:lnTo>
                      <a:pt x="158334" y="1422642"/>
                    </a:lnTo>
                    <a:cubicBezTo>
                      <a:pt x="150433" y="1424161"/>
                      <a:pt x="142441" y="1425127"/>
                      <a:pt x="134403" y="1425557"/>
                    </a:cubicBezTo>
                    <a:lnTo>
                      <a:pt x="130108" y="1425557"/>
                    </a:lnTo>
                    <a:cubicBezTo>
                      <a:pt x="114676" y="1425710"/>
                      <a:pt x="99259" y="1424329"/>
                      <a:pt x="84088" y="1421415"/>
                    </a:cubicBezTo>
                    <a:lnTo>
                      <a:pt x="74270" y="1419267"/>
                    </a:lnTo>
                    <a:lnTo>
                      <a:pt x="67214" y="1418500"/>
                    </a:lnTo>
                    <a:lnTo>
                      <a:pt x="61078" y="1416966"/>
                    </a:lnTo>
                    <a:lnTo>
                      <a:pt x="47272" y="1412364"/>
                    </a:lnTo>
                    <a:cubicBezTo>
                      <a:pt x="45385" y="1411888"/>
                      <a:pt x="43544" y="1411275"/>
                      <a:pt x="41749" y="1410523"/>
                    </a:cubicBezTo>
                    <a:lnTo>
                      <a:pt x="41749" y="1410523"/>
                    </a:lnTo>
                    <a:lnTo>
                      <a:pt x="33925" y="1407148"/>
                    </a:lnTo>
                    <a:cubicBezTo>
                      <a:pt x="32453" y="1406627"/>
                      <a:pt x="31026" y="1406013"/>
                      <a:pt x="29630" y="1405307"/>
                    </a:cubicBezTo>
                    <a:lnTo>
                      <a:pt x="28096" y="1405307"/>
                    </a:lnTo>
                    <a:lnTo>
                      <a:pt x="26102" y="1404080"/>
                    </a:lnTo>
                    <a:cubicBezTo>
                      <a:pt x="26102" y="1402393"/>
                      <a:pt x="26102" y="1400705"/>
                      <a:pt x="26102" y="1398558"/>
                    </a:cubicBezTo>
                    <a:cubicBezTo>
                      <a:pt x="25028" y="1340572"/>
                      <a:pt x="8768" y="1100653"/>
                      <a:pt x="1251" y="1037758"/>
                    </a:cubicBezTo>
                    <a:cubicBezTo>
                      <a:pt x="-6266" y="974864"/>
                      <a:pt x="22880" y="772835"/>
                      <a:pt x="14750" y="700276"/>
                    </a:cubicBezTo>
                    <a:cubicBezTo>
                      <a:pt x="7080" y="630479"/>
                      <a:pt x="4319" y="438574"/>
                      <a:pt x="8921" y="270753"/>
                    </a:cubicBezTo>
                    <a:lnTo>
                      <a:pt x="8921" y="270753"/>
                    </a:lnTo>
                    <a:cubicBezTo>
                      <a:pt x="8921" y="257714"/>
                      <a:pt x="9688" y="244675"/>
                      <a:pt x="10148" y="231942"/>
                    </a:cubicBezTo>
                    <a:cubicBezTo>
                      <a:pt x="11836" y="185922"/>
                      <a:pt x="13830" y="143583"/>
                      <a:pt x="16744" y="107074"/>
                    </a:cubicBezTo>
                    <a:cubicBezTo>
                      <a:pt x="17818" y="93728"/>
                      <a:pt x="18892" y="81303"/>
                      <a:pt x="20119" y="69798"/>
                    </a:cubicBezTo>
                    <a:cubicBezTo>
                      <a:pt x="21899" y="46235"/>
                      <a:pt x="25811" y="22872"/>
                      <a:pt x="31778" y="0"/>
                    </a:cubicBezTo>
                    <a:lnTo>
                      <a:pt x="72889" y="0"/>
                    </a:lnTo>
                    <a:cubicBezTo>
                      <a:pt x="142840" y="0"/>
                      <a:pt x="255437" y="0"/>
                      <a:pt x="355761" y="0"/>
                    </a:cubicBezTo>
                    <a:lnTo>
                      <a:pt x="446575" y="0"/>
                    </a:lnTo>
                    <a:lnTo>
                      <a:pt x="525116" y="0"/>
                    </a:lnTo>
                    <a:lnTo>
                      <a:pt x="544291" y="0"/>
                    </a:lnTo>
                    <a:cubicBezTo>
                      <a:pt x="545211" y="3068"/>
                      <a:pt x="546132" y="6596"/>
                      <a:pt x="547052" y="10431"/>
                    </a:cubicBezTo>
                    <a:cubicBezTo>
                      <a:pt x="547973" y="14266"/>
                      <a:pt x="549353" y="21169"/>
                      <a:pt x="550427" y="27459"/>
                    </a:cubicBezTo>
                    <a:cubicBezTo>
                      <a:pt x="563619" y="106614"/>
                      <a:pt x="569296" y="283945"/>
                      <a:pt x="569296" y="440415"/>
                    </a:cubicBezTo>
                    <a:cubicBezTo>
                      <a:pt x="569296" y="519109"/>
                      <a:pt x="568068" y="592435"/>
                      <a:pt x="565307" y="645205"/>
                    </a:cubicBezTo>
                    <a:cubicBezTo>
                      <a:pt x="564080" y="667602"/>
                      <a:pt x="562852" y="686163"/>
                      <a:pt x="561318" y="699969"/>
                    </a:cubicBezTo>
                    <a:cubicBezTo>
                      <a:pt x="559048" y="735742"/>
                      <a:pt x="559554" y="771653"/>
                      <a:pt x="562852" y="807350"/>
                    </a:cubicBezTo>
                    <a:cubicBezTo>
                      <a:pt x="568375" y="890954"/>
                      <a:pt x="579573" y="993272"/>
                      <a:pt x="574358" y="1036378"/>
                    </a:cubicBezTo>
                    <a:close/>
                  </a:path>
                </a:pathLst>
              </a:custGeom>
              <a:solidFill>
                <a:srgbClr val="3F5CA8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04" name="Freeform: Shape 1303">
                <a:extLst>
                  <a:ext uri="{FF2B5EF4-FFF2-40B4-BE49-F238E27FC236}">
                    <a16:creationId xmlns:a16="http://schemas.microsoft.com/office/drawing/2014/main" id="{93FB2865-6F5F-4BA3-8098-A076FAF44F8F}"/>
                  </a:ext>
                </a:extLst>
              </p:cNvPr>
              <p:cNvSpPr/>
              <p:nvPr/>
            </p:nvSpPr>
            <p:spPr>
              <a:xfrm>
                <a:off x="3859511" y="1697908"/>
                <a:ext cx="185413" cy="1206116"/>
              </a:xfrm>
              <a:custGeom>
                <a:avLst/>
                <a:gdLst>
                  <a:gd name="connsiteX0" fmla="*/ 120532 w 185413"/>
                  <a:gd name="connsiteY0" fmla="*/ 0 h 1206116"/>
                  <a:gd name="connsiteX1" fmla="*/ 36315 w 185413"/>
                  <a:gd name="connsiteY1" fmla="*/ 300053 h 1206116"/>
                  <a:gd name="connsiteX2" fmla="*/ 1033 w 185413"/>
                  <a:gd name="connsiteY2" fmla="*/ 546568 h 1206116"/>
                  <a:gd name="connsiteX3" fmla="*/ 22509 w 185413"/>
                  <a:gd name="connsiteY3" fmla="*/ 914731 h 1206116"/>
                  <a:gd name="connsiteX4" fmla="*/ 14839 w 185413"/>
                  <a:gd name="connsiteY4" fmla="*/ 1122896 h 1206116"/>
                  <a:gd name="connsiteX5" fmla="*/ 60859 w 185413"/>
                  <a:gd name="connsiteY5" fmla="*/ 1202511 h 1206116"/>
                  <a:gd name="connsiteX6" fmla="*/ 106880 w 185413"/>
                  <a:gd name="connsiteY6" fmla="*/ 1187171 h 1206116"/>
                  <a:gd name="connsiteX7" fmla="*/ 79114 w 185413"/>
                  <a:gd name="connsiteY7" fmla="*/ 1070740 h 1206116"/>
                  <a:gd name="connsiteX8" fmla="*/ 99210 w 185413"/>
                  <a:gd name="connsiteY8" fmla="*/ 1055400 h 1206116"/>
                  <a:gd name="connsiteX9" fmla="*/ 108414 w 185413"/>
                  <a:gd name="connsiteY9" fmla="*/ 1115226 h 1206116"/>
                  <a:gd name="connsiteX10" fmla="*/ 131424 w 185413"/>
                  <a:gd name="connsiteY10" fmla="*/ 1075342 h 1206116"/>
                  <a:gd name="connsiteX11" fmla="*/ 109948 w 185413"/>
                  <a:gd name="connsiteY11" fmla="*/ 966734 h 1206116"/>
                  <a:gd name="connsiteX12" fmla="*/ 105346 w 185413"/>
                  <a:gd name="connsiteY12" fmla="*/ 887118 h 1206116"/>
                  <a:gd name="connsiteX13" fmla="*/ 130196 w 185413"/>
                  <a:gd name="connsiteY13" fmla="*/ 628024 h 1206116"/>
                  <a:gd name="connsiteX14" fmla="*/ 151212 w 185413"/>
                  <a:gd name="connsiteY14" fmla="*/ 502849 h 1206116"/>
                  <a:gd name="connsiteX15" fmla="*/ 183427 w 185413"/>
                  <a:gd name="connsiteY15" fmla="*/ 302200 h 1206116"/>
                  <a:gd name="connsiteX16" fmla="*/ 120532 w 185413"/>
                  <a:gd name="connsiteY16" fmla="*/ 0 h 120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5413" h="1206116">
                    <a:moveTo>
                      <a:pt x="120532" y="0"/>
                    </a:moveTo>
                    <a:cubicBezTo>
                      <a:pt x="53189" y="59673"/>
                      <a:pt x="48587" y="168741"/>
                      <a:pt x="36315" y="300053"/>
                    </a:cubicBezTo>
                    <a:cubicBezTo>
                      <a:pt x="29320" y="382835"/>
                      <a:pt x="17539" y="465144"/>
                      <a:pt x="1033" y="546568"/>
                    </a:cubicBezTo>
                    <a:cubicBezTo>
                      <a:pt x="-5103" y="574027"/>
                      <a:pt x="17907" y="884050"/>
                      <a:pt x="22509" y="914731"/>
                    </a:cubicBezTo>
                    <a:cubicBezTo>
                      <a:pt x="27111" y="945411"/>
                      <a:pt x="1953" y="1061536"/>
                      <a:pt x="14839" y="1122896"/>
                    </a:cubicBezTo>
                    <a:cubicBezTo>
                      <a:pt x="26037" y="1175666"/>
                      <a:pt x="40457" y="1193461"/>
                      <a:pt x="60859" y="1202511"/>
                    </a:cubicBezTo>
                    <a:cubicBezTo>
                      <a:pt x="81261" y="1211562"/>
                      <a:pt x="120532" y="1202511"/>
                      <a:pt x="106880" y="1187171"/>
                    </a:cubicBezTo>
                    <a:cubicBezTo>
                      <a:pt x="93227" y="1171831"/>
                      <a:pt x="77580" y="1106022"/>
                      <a:pt x="79114" y="1070740"/>
                    </a:cubicBezTo>
                    <a:cubicBezTo>
                      <a:pt x="80648" y="1035457"/>
                      <a:pt x="93074" y="1035611"/>
                      <a:pt x="99210" y="1055400"/>
                    </a:cubicBezTo>
                    <a:cubicBezTo>
                      <a:pt x="106419" y="1074483"/>
                      <a:pt x="109549" y="1094854"/>
                      <a:pt x="108414" y="1115226"/>
                    </a:cubicBezTo>
                    <a:cubicBezTo>
                      <a:pt x="105346" y="1130566"/>
                      <a:pt x="134492" y="1116760"/>
                      <a:pt x="131424" y="1075342"/>
                    </a:cubicBezTo>
                    <a:cubicBezTo>
                      <a:pt x="128356" y="1033923"/>
                      <a:pt x="122220" y="989590"/>
                      <a:pt x="109948" y="966734"/>
                    </a:cubicBezTo>
                    <a:cubicBezTo>
                      <a:pt x="97675" y="943877"/>
                      <a:pt x="97675" y="925315"/>
                      <a:pt x="105346" y="887118"/>
                    </a:cubicBezTo>
                    <a:cubicBezTo>
                      <a:pt x="113016" y="848922"/>
                      <a:pt x="133571" y="661772"/>
                      <a:pt x="130196" y="628024"/>
                    </a:cubicBezTo>
                    <a:cubicBezTo>
                      <a:pt x="129936" y="585394"/>
                      <a:pt x="137038" y="543055"/>
                      <a:pt x="151212" y="502849"/>
                    </a:cubicBezTo>
                    <a:cubicBezTo>
                      <a:pt x="160416" y="482907"/>
                      <a:pt x="177291" y="368009"/>
                      <a:pt x="183427" y="302200"/>
                    </a:cubicBezTo>
                    <a:cubicBezTo>
                      <a:pt x="189563" y="236391"/>
                      <a:pt x="184807" y="1534"/>
                      <a:pt x="120532" y="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05" name="Freeform: Shape 1304">
                <a:extLst>
                  <a:ext uri="{FF2B5EF4-FFF2-40B4-BE49-F238E27FC236}">
                    <a16:creationId xmlns:a16="http://schemas.microsoft.com/office/drawing/2014/main" id="{DD64D51D-BF56-4799-AE88-4031C1D75B62}"/>
                  </a:ext>
                </a:extLst>
              </p:cNvPr>
              <p:cNvSpPr/>
              <p:nvPr/>
            </p:nvSpPr>
            <p:spPr>
              <a:xfrm>
                <a:off x="3847965" y="1593902"/>
                <a:ext cx="842785" cy="1067758"/>
              </a:xfrm>
              <a:custGeom>
                <a:avLst/>
                <a:gdLst>
                  <a:gd name="connsiteX0" fmla="*/ 842786 w 842785"/>
                  <a:gd name="connsiteY0" fmla="*/ 720372 h 1067758"/>
                  <a:gd name="connsiteX1" fmla="*/ 812105 w 842785"/>
                  <a:gd name="connsiteY1" fmla="*/ 1048036 h 1067758"/>
                  <a:gd name="connsiteX2" fmla="*/ 805969 w 842785"/>
                  <a:gd name="connsiteY2" fmla="*/ 1053405 h 1067758"/>
                  <a:gd name="connsiteX3" fmla="*/ 745376 w 842785"/>
                  <a:gd name="connsiteY3" fmla="*/ 1065984 h 1067758"/>
                  <a:gd name="connsiteX4" fmla="*/ 724053 w 842785"/>
                  <a:gd name="connsiteY4" fmla="*/ 1057240 h 1067758"/>
                  <a:gd name="connsiteX5" fmla="*/ 722366 w 842785"/>
                  <a:gd name="connsiteY5" fmla="*/ 1055860 h 1067758"/>
                  <a:gd name="connsiteX6" fmla="*/ 715770 w 842785"/>
                  <a:gd name="connsiteY6" fmla="*/ 1048036 h 1067758"/>
                  <a:gd name="connsiteX7" fmla="*/ 686930 w 842785"/>
                  <a:gd name="connsiteY7" fmla="*/ 718377 h 1067758"/>
                  <a:gd name="connsiteX8" fmla="*/ 686010 w 842785"/>
                  <a:gd name="connsiteY8" fmla="*/ 713162 h 1067758"/>
                  <a:gd name="connsiteX9" fmla="*/ 656250 w 842785"/>
                  <a:gd name="connsiteY9" fmla="*/ 503616 h 1067758"/>
                  <a:gd name="connsiteX10" fmla="*/ 656250 w 842785"/>
                  <a:gd name="connsiteY10" fmla="*/ 502389 h 1067758"/>
                  <a:gd name="connsiteX11" fmla="*/ 656250 w 842785"/>
                  <a:gd name="connsiteY11" fmla="*/ 502389 h 1067758"/>
                  <a:gd name="connsiteX12" fmla="*/ 656250 w 842785"/>
                  <a:gd name="connsiteY12" fmla="*/ 500701 h 1067758"/>
                  <a:gd name="connsiteX13" fmla="*/ 656250 w 842785"/>
                  <a:gd name="connsiteY13" fmla="*/ 500701 h 1067758"/>
                  <a:gd name="connsiteX14" fmla="*/ 643211 w 842785"/>
                  <a:gd name="connsiteY14" fmla="*/ 652875 h 1067758"/>
                  <a:gd name="connsiteX15" fmla="*/ 668522 w 842785"/>
                  <a:gd name="connsiteY15" fmla="*/ 952774 h 1067758"/>
                  <a:gd name="connsiteX16" fmla="*/ 668522 w 842785"/>
                  <a:gd name="connsiteY16" fmla="*/ 953848 h 1067758"/>
                  <a:gd name="connsiteX17" fmla="*/ 676345 w 842785"/>
                  <a:gd name="connsiteY17" fmla="*/ 997874 h 1067758"/>
                  <a:gd name="connsiteX18" fmla="*/ 674811 w 842785"/>
                  <a:gd name="connsiteY18" fmla="*/ 997874 h 1067758"/>
                  <a:gd name="connsiteX19" fmla="*/ 672971 w 842785"/>
                  <a:gd name="connsiteY19" fmla="*/ 997874 h 1067758"/>
                  <a:gd name="connsiteX20" fmla="*/ 663613 w 842785"/>
                  <a:gd name="connsiteY20" fmla="*/ 1000789 h 1067758"/>
                  <a:gd name="connsiteX21" fmla="*/ 658244 w 842785"/>
                  <a:gd name="connsiteY21" fmla="*/ 1002169 h 1067758"/>
                  <a:gd name="connsiteX22" fmla="*/ 585992 w 842785"/>
                  <a:gd name="connsiteY22" fmla="*/ 1012601 h 1067758"/>
                  <a:gd name="connsiteX23" fmla="*/ 420012 w 842785"/>
                  <a:gd name="connsiteY23" fmla="*/ 1021498 h 1067758"/>
                  <a:gd name="connsiteX24" fmla="*/ 205251 w 842785"/>
                  <a:gd name="connsiteY24" fmla="*/ 1006158 h 1067758"/>
                  <a:gd name="connsiteX25" fmla="*/ 200342 w 842785"/>
                  <a:gd name="connsiteY25" fmla="*/ 1006158 h 1067758"/>
                  <a:gd name="connsiteX26" fmla="*/ 176871 w 842785"/>
                  <a:gd name="connsiteY26" fmla="*/ 1001096 h 1067758"/>
                  <a:gd name="connsiteX27" fmla="*/ 168127 w 842785"/>
                  <a:gd name="connsiteY27" fmla="*/ 998488 h 1067758"/>
                  <a:gd name="connsiteX28" fmla="*/ 165673 w 842785"/>
                  <a:gd name="connsiteY28" fmla="*/ 997414 h 1067758"/>
                  <a:gd name="connsiteX29" fmla="*/ 164139 w 842785"/>
                  <a:gd name="connsiteY29" fmla="*/ 997414 h 1067758"/>
                  <a:gd name="connsiteX30" fmla="*/ 164139 w 842785"/>
                  <a:gd name="connsiteY30" fmla="*/ 997414 h 1067758"/>
                  <a:gd name="connsiteX31" fmla="*/ 164139 w 842785"/>
                  <a:gd name="connsiteY31" fmla="*/ 997414 h 1067758"/>
                  <a:gd name="connsiteX32" fmla="*/ 193285 w 842785"/>
                  <a:gd name="connsiteY32" fmla="*/ 823917 h 1067758"/>
                  <a:gd name="connsiteX33" fmla="*/ 193285 w 842785"/>
                  <a:gd name="connsiteY33" fmla="*/ 823917 h 1067758"/>
                  <a:gd name="connsiteX34" fmla="*/ 195740 w 842785"/>
                  <a:gd name="connsiteY34" fmla="*/ 802594 h 1067758"/>
                  <a:gd name="connsiteX35" fmla="*/ 197121 w 842785"/>
                  <a:gd name="connsiteY35" fmla="*/ 653795 h 1067758"/>
                  <a:gd name="connsiteX36" fmla="*/ 184081 w 842785"/>
                  <a:gd name="connsiteY36" fmla="*/ 501622 h 1067758"/>
                  <a:gd name="connsiteX37" fmla="*/ 184081 w 842785"/>
                  <a:gd name="connsiteY37" fmla="*/ 503462 h 1067758"/>
                  <a:gd name="connsiteX38" fmla="*/ 184081 w 842785"/>
                  <a:gd name="connsiteY38" fmla="*/ 506070 h 1067758"/>
                  <a:gd name="connsiteX39" fmla="*/ 184081 w 842785"/>
                  <a:gd name="connsiteY39" fmla="*/ 510212 h 1067758"/>
                  <a:gd name="connsiteX40" fmla="*/ 171196 w 842785"/>
                  <a:gd name="connsiteY40" fmla="*/ 605014 h 1067758"/>
                  <a:gd name="connsiteX41" fmla="*/ 171196 w 842785"/>
                  <a:gd name="connsiteY41" fmla="*/ 605014 h 1067758"/>
                  <a:gd name="connsiteX42" fmla="*/ 168127 w 842785"/>
                  <a:gd name="connsiteY42" fmla="*/ 628024 h 1067758"/>
                  <a:gd name="connsiteX43" fmla="*/ 168127 w 842785"/>
                  <a:gd name="connsiteY43" fmla="*/ 628024 h 1067758"/>
                  <a:gd name="connsiteX44" fmla="*/ 153861 w 842785"/>
                  <a:gd name="connsiteY44" fmla="*/ 720065 h 1067758"/>
                  <a:gd name="connsiteX45" fmla="*/ 129164 w 842785"/>
                  <a:gd name="connsiteY45" fmla="*/ 1010146 h 1067758"/>
                  <a:gd name="connsiteX46" fmla="*/ 129164 w 842785"/>
                  <a:gd name="connsiteY46" fmla="*/ 1010146 h 1067758"/>
                  <a:gd name="connsiteX47" fmla="*/ 127783 w 842785"/>
                  <a:gd name="connsiteY47" fmla="*/ 1026560 h 1067758"/>
                  <a:gd name="connsiteX48" fmla="*/ 125175 w 842785"/>
                  <a:gd name="connsiteY48" fmla="*/ 1049570 h 1067758"/>
                  <a:gd name="connsiteX49" fmla="*/ 124408 w 842785"/>
                  <a:gd name="connsiteY49" fmla="*/ 1049570 h 1067758"/>
                  <a:gd name="connsiteX50" fmla="*/ 124408 w 842785"/>
                  <a:gd name="connsiteY50" fmla="*/ 1049570 h 1067758"/>
                  <a:gd name="connsiteX51" fmla="*/ 124408 w 842785"/>
                  <a:gd name="connsiteY51" fmla="*/ 1049570 h 1067758"/>
                  <a:gd name="connsiteX52" fmla="*/ 117045 w 842785"/>
                  <a:gd name="connsiteY52" fmla="*/ 1057394 h 1067758"/>
                  <a:gd name="connsiteX53" fmla="*/ 101705 w 842785"/>
                  <a:gd name="connsiteY53" fmla="*/ 1064757 h 1067758"/>
                  <a:gd name="connsiteX54" fmla="*/ 35896 w 842785"/>
                  <a:gd name="connsiteY54" fmla="*/ 1053712 h 1067758"/>
                  <a:gd name="connsiteX55" fmla="*/ 35896 w 842785"/>
                  <a:gd name="connsiteY55" fmla="*/ 1053712 h 1067758"/>
                  <a:gd name="connsiteX56" fmla="*/ 29760 w 842785"/>
                  <a:gd name="connsiteY56" fmla="*/ 1048343 h 1067758"/>
                  <a:gd name="connsiteX57" fmla="*/ 0 w 842785"/>
                  <a:gd name="connsiteY57" fmla="*/ 730036 h 1067758"/>
                  <a:gd name="connsiteX58" fmla="*/ 0 w 842785"/>
                  <a:gd name="connsiteY58" fmla="*/ 730036 h 1067758"/>
                  <a:gd name="connsiteX59" fmla="*/ 0 w 842785"/>
                  <a:gd name="connsiteY59" fmla="*/ 721139 h 1067758"/>
                  <a:gd name="connsiteX60" fmla="*/ 4909 w 842785"/>
                  <a:gd name="connsiteY60" fmla="*/ 670976 h 1067758"/>
                  <a:gd name="connsiteX61" fmla="*/ 13039 w 842785"/>
                  <a:gd name="connsiteY61" fmla="*/ 624036 h 1067758"/>
                  <a:gd name="connsiteX62" fmla="*/ 28379 w 842785"/>
                  <a:gd name="connsiteY62" fmla="*/ 529541 h 1067758"/>
                  <a:gd name="connsiteX63" fmla="*/ 28379 w 842785"/>
                  <a:gd name="connsiteY63" fmla="*/ 529541 h 1067758"/>
                  <a:gd name="connsiteX64" fmla="*/ 29453 w 842785"/>
                  <a:gd name="connsiteY64" fmla="*/ 516041 h 1067758"/>
                  <a:gd name="connsiteX65" fmla="*/ 32828 w 842785"/>
                  <a:gd name="connsiteY65" fmla="*/ 461737 h 1067758"/>
                  <a:gd name="connsiteX66" fmla="*/ 58292 w 842785"/>
                  <a:gd name="connsiteY66" fmla="*/ 237311 h 1067758"/>
                  <a:gd name="connsiteX67" fmla="*/ 58292 w 842785"/>
                  <a:gd name="connsiteY67" fmla="*/ 235471 h 1067758"/>
                  <a:gd name="connsiteX68" fmla="*/ 77467 w 842785"/>
                  <a:gd name="connsiteY68" fmla="*/ 157389 h 1067758"/>
                  <a:gd name="connsiteX69" fmla="*/ 89126 w 842785"/>
                  <a:gd name="connsiteY69" fmla="*/ 137601 h 1067758"/>
                  <a:gd name="connsiteX70" fmla="*/ 141282 w 842785"/>
                  <a:gd name="connsiteY70" fmla="*/ 87132 h 1067758"/>
                  <a:gd name="connsiteX71" fmla="*/ 272287 w 842785"/>
                  <a:gd name="connsiteY71" fmla="*/ 14880 h 1067758"/>
                  <a:gd name="connsiteX72" fmla="*/ 280724 w 842785"/>
                  <a:gd name="connsiteY72" fmla="*/ 11812 h 1067758"/>
                  <a:gd name="connsiteX73" fmla="*/ 323676 w 842785"/>
                  <a:gd name="connsiteY73" fmla="*/ 767 h 1067758"/>
                  <a:gd name="connsiteX74" fmla="*/ 323676 w 842785"/>
                  <a:gd name="connsiteY74" fmla="*/ 767 h 1067758"/>
                  <a:gd name="connsiteX75" fmla="*/ 378287 w 842785"/>
                  <a:gd name="connsiteY75" fmla="*/ 73172 h 1067758"/>
                  <a:gd name="connsiteX76" fmla="*/ 421699 w 842785"/>
                  <a:gd name="connsiteY76" fmla="*/ 92041 h 1067758"/>
                  <a:gd name="connsiteX77" fmla="*/ 519723 w 842785"/>
                  <a:gd name="connsiteY77" fmla="*/ 0 h 1067758"/>
                  <a:gd name="connsiteX78" fmla="*/ 562675 w 842785"/>
                  <a:gd name="connsiteY78" fmla="*/ 11045 h 1067758"/>
                  <a:gd name="connsiteX79" fmla="*/ 571112 w 842785"/>
                  <a:gd name="connsiteY79" fmla="*/ 14113 h 1067758"/>
                  <a:gd name="connsiteX80" fmla="*/ 702117 w 842785"/>
                  <a:gd name="connsiteY80" fmla="*/ 86365 h 1067758"/>
                  <a:gd name="connsiteX81" fmla="*/ 721752 w 842785"/>
                  <a:gd name="connsiteY81" fmla="*/ 102779 h 1067758"/>
                  <a:gd name="connsiteX82" fmla="*/ 766085 w 842785"/>
                  <a:gd name="connsiteY82" fmla="*/ 156623 h 1067758"/>
                  <a:gd name="connsiteX83" fmla="*/ 790782 w 842785"/>
                  <a:gd name="connsiteY83" fmla="*/ 270139 h 1067758"/>
                  <a:gd name="connsiteX84" fmla="*/ 795385 w 842785"/>
                  <a:gd name="connsiteY84" fmla="*/ 304501 h 1067758"/>
                  <a:gd name="connsiteX85" fmla="*/ 799373 w 842785"/>
                  <a:gd name="connsiteY85" fmla="*/ 336255 h 1067758"/>
                  <a:gd name="connsiteX86" fmla="*/ 814713 w 842785"/>
                  <a:gd name="connsiteY86" fmla="*/ 515274 h 1067758"/>
                  <a:gd name="connsiteX87" fmla="*/ 842786 w 842785"/>
                  <a:gd name="connsiteY87" fmla="*/ 720372 h 106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842785" h="1067758">
                    <a:moveTo>
                      <a:pt x="842786" y="720372"/>
                    </a:moveTo>
                    <a:cubicBezTo>
                      <a:pt x="842786" y="770074"/>
                      <a:pt x="813026" y="1013521"/>
                      <a:pt x="812105" y="1048036"/>
                    </a:cubicBezTo>
                    <a:cubicBezTo>
                      <a:pt x="810249" y="1050031"/>
                      <a:pt x="808194" y="1051825"/>
                      <a:pt x="805969" y="1053405"/>
                    </a:cubicBezTo>
                    <a:cubicBezTo>
                      <a:pt x="788497" y="1066046"/>
                      <a:pt x="766438" y="1070632"/>
                      <a:pt x="745376" y="1065984"/>
                    </a:cubicBezTo>
                    <a:cubicBezTo>
                      <a:pt x="737721" y="1064619"/>
                      <a:pt x="730466" y="1061628"/>
                      <a:pt x="724053" y="1057240"/>
                    </a:cubicBezTo>
                    <a:lnTo>
                      <a:pt x="722366" y="1055860"/>
                    </a:lnTo>
                    <a:cubicBezTo>
                      <a:pt x="719681" y="1053697"/>
                      <a:pt x="717442" y="1051043"/>
                      <a:pt x="715770" y="1048036"/>
                    </a:cubicBezTo>
                    <a:cubicBezTo>
                      <a:pt x="709940" y="1011834"/>
                      <a:pt x="694600" y="756574"/>
                      <a:pt x="686930" y="718377"/>
                    </a:cubicBezTo>
                    <a:cubicBezTo>
                      <a:pt x="686930" y="716843"/>
                      <a:pt x="686930" y="715156"/>
                      <a:pt x="686010" y="713162"/>
                    </a:cubicBezTo>
                    <a:cubicBezTo>
                      <a:pt x="678033" y="670209"/>
                      <a:pt x="661159" y="540585"/>
                      <a:pt x="656250" y="503616"/>
                    </a:cubicBezTo>
                    <a:cubicBezTo>
                      <a:pt x="656189" y="503209"/>
                      <a:pt x="656189" y="502795"/>
                      <a:pt x="656250" y="502389"/>
                    </a:cubicBezTo>
                    <a:lnTo>
                      <a:pt x="656250" y="502389"/>
                    </a:lnTo>
                    <a:cubicBezTo>
                      <a:pt x="656250" y="502389"/>
                      <a:pt x="656250" y="501315"/>
                      <a:pt x="656250" y="500701"/>
                    </a:cubicBezTo>
                    <a:lnTo>
                      <a:pt x="656250" y="500701"/>
                    </a:lnTo>
                    <a:cubicBezTo>
                      <a:pt x="654409" y="548409"/>
                      <a:pt x="645972" y="610383"/>
                      <a:pt x="643211" y="652875"/>
                    </a:cubicBezTo>
                    <a:cubicBezTo>
                      <a:pt x="634927" y="784493"/>
                      <a:pt x="651034" y="858586"/>
                      <a:pt x="668522" y="952774"/>
                    </a:cubicBezTo>
                    <a:cubicBezTo>
                      <a:pt x="668522" y="952774"/>
                      <a:pt x="668522" y="952774"/>
                      <a:pt x="668522" y="953848"/>
                    </a:cubicBezTo>
                    <a:cubicBezTo>
                      <a:pt x="671130" y="967961"/>
                      <a:pt x="673738" y="982534"/>
                      <a:pt x="676345" y="997874"/>
                    </a:cubicBezTo>
                    <a:lnTo>
                      <a:pt x="674811" y="997874"/>
                    </a:lnTo>
                    <a:lnTo>
                      <a:pt x="672971" y="997874"/>
                    </a:lnTo>
                    <a:cubicBezTo>
                      <a:pt x="669949" y="999132"/>
                      <a:pt x="666819" y="1000114"/>
                      <a:pt x="663613" y="1000789"/>
                    </a:cubicBezTo>
                    <a:lnTo>
                      <a:pt x="658244" y="1002169"/>
                    </a:lnTo>
                    <a:cubicBezTo>
                      <a:pt x="634405" y="1007140"/>
                      <a:pt x="610275" y="1010622"/>
                      <a:pt x="585992" y="1012601"/>
                    </a:cubicBezTo>
                    <a:cubicBezTo>
                      <a:pt x="529540" y="1018430"/>
                      <a:pt x="461277" y="1021498"/>
                      <a:pt x="420012" y="1021498"/>
                    </a:cubicBezTo>
                    <a:cubicBezTo>
                      <a:pt x="348174" y="1020869"/>
                      <a:pt x="276444" y="1015745"/>
                      <a:pt x="205251" y="1006158"/>
                    </a:cubicBezTo>
                    <a:lnTo>
                      <a:pt x="200342" y="1006158"/>
                    </a:lnTo>
                    <a:cubicBezTo>
                      <a:pt x="191138" y="1004470"/>
                      <a:pt x="183314" y="1002936"/>
                      <a:pt x="176871" y="1001096"/>
                    </a:cubicBezTo>
                    <a:cubicBezTo>
                      <a:pt x="173895" y="1000451"/>
                      <a:pt x="170981" y="999577"/>
                      <a:pt x="168127" y="998488"/>
                    </a:cubicBezTo>
                    <a:lnTo>
                      <a:pt x="165673" y="997414"/>
                    </a:lnTo>
                    <a:lnTo>
                      <a:pt x="164139" y="997414"/>
                    </a:lnTo>
                    <a:cubicBezTo>
                      <a:pt x="164139" y="997414"/>
                      <a:pt x="164139" y="997414"/>
                      <a:pt x="164139" y="997414"/>
                    </a:cubicBezTo>
                    <a:lnTo>
                      <a:pt x="164139" y="997414"/>
                    </a:lnTo>
                    <a:cubicBezTo>
                      <a:pt x="174877" y="933446"/>
                      <a:pt x="186536" y="882056"/>
                      <a:pt x="193285" y="823917"/>
                    </a:cubicBezTo>
                    <a:lnTo>
                      <a:pt x="193285" y="823917"/>
                    </a:lnTo>
                    <a:cubicBezTo>
                      <a:pt x="194359" y="817014"/>
                      <a:pt x="195126" y="809958"/>
                      <a:pt x="195740" y="802594"/>
                    </a:cubicBezTo>
                    <a:cubicBezTo>
                      <a:pt x="200050" y="753107"/>
                      <a:pt x="200526" y="703359"/>
                      <a:pt x="197121" y="653795"/>
                    </a:cubicBezTo>
                    <a:cubicBezTo>
                      <a:pt x="194359" y="611303"/>
                      <a:pt x="185922" y="549329"/>
                      <a:pt x="184081" y="501622"/>
                    </a:cubicBezTo>
                    <a:cubicBezTo>
                      <a:pt x="184005" y="502234"/>
                      <a:pt x="184005" y="502850"/>
                      <a:pt x="184081" y="503462"/>
                    </a:cubicBezTo>
                    <a:lnTo>
                      <a:pt x="184081" y="506070"/>
                    </a:lnTo>
                    <a:lnTo>
                      <a:pt x="184081" y="510212"/>
                    </a:lnTo>
                    <a:cubicBezTo>
                      <a:pt x="181320" y="529541"/>
                      <a:pt x="176565" y="566817"/>
                      <a:pt x="171196" y="605014"/>
                    </a:cubicBezTo>
                    <a:lnTo>
                      <a:pt x="171196" y="605014"/>
                    </a:lnTo>
                    <a:cubicBezTo>
                      <a:pt x="170275" y="612837"/>
                      <a:pt x="169201" y="620354"/>
                      <a:pt x="168127" y="628024"/>
                    </a:cubicBezTo>
                    <a:lnTo>
                      <a:pt x="168127" y="628024"/>
                    </a:lnTo>
                    <a:cubicBezTo>
                      <a:pt x="162758" y="667295"/>
                      <a:pt x="157236" y="704725"/>
                      <a:pt x="153861" y="720065"/>
                    </a:cubicBezTo>
                    <a:cubicBezTo>
                      <a:pt x="147572" y="750745"/>
                      <a:pt x="136220" y="927003"/>
                      <a:pt x="129164" y="1010146"/>
                    </a:cubicBezTo>
                    <a:lnTo>
                      <a:pt x="129164" y="1010146"/>
                    </a:lnTo>
                    <a:cubicBezTo>
                      <a:pt x="129164" y="1016282"/>
                      <a:pt x="128243" y="1021651"/>
                      <a:pt x="127783" y="1026560"/>
                    </a:cubicBezTo>
                    <a:cubicBezTo>
                      <a:pt x="126709" y="1037145"/>
                      <a:pt x="125942" y="1045122"/>
                      <a:pt x="125175" y="1049570"/>
                    </a:cubicBezTo>
                    <a:cubicBezTo>
                      <a:pt x="124930" y="1049632"/>
                      <a:pt x="124654" y="1049632"/>
                      <a:pt x="124408" y="1049570"/>
                    </a:cubicBezTo>
                    <a:lnTo>
                      <a:pt x="124408" y="1049570"/>
                    </a:lnTo>
                    <a:cubicBezTo>
                      <a:pt x="124408" y="1049570"/>
                      <a:pt x="124408" y="1049570"/>
                      <a:pt x="124408" y="1049570"/>
                    </a:cubicBezTo>
                    <a:cubicBezTo>
                      <a:pt x="122537" y="1052669"/>
                      <a:pt x="120021" y="1055338"/>
                      <a:pt x="117045" y="1057394"/>
                    </a:cubicBezTo>
                    <a:cubicBezTo>
                      <a:pt x="112351" y="1060630"/>
                      <a:pt x="107166" y="1063116"/>
                      <a:pt x="101705" y="1064757"/>
                    </a:cubicBezTo>
                    <a:cubicBezTo>
                      <a:pt x="79216" y="1071154"/>
                      <a:pt x="55055" y="1067089"/>
                      <a:pt x="35896" y="1053712"/>
                    </a:cubicBezTo>
                    <a:lnTo>
                      <a:pt x="35896" y="1053712"/>
                    </a:lnTo>
                    <a:cubicBezTo>
                      <a:pt x="33702" y="1052101"/>
                      <a:pt x="31646" y="1050291"/>
                      <a:pt x="29760" y="1048343"/>
                    </a:cubicBezTo>
                    <a:cubicBezTo>
                      <a:pt x="29760" y="1015669"/>
                      <a:pt x="2761" y="795385"/>
                      <a:pt x="0" y="730036"/>
                    </a:cubicBezTo>
                    <a:lnTo>
                      <a:pt x="0" y="730036"/>
                    </a:lnTo>
                    <a:cubicBezTo>
                      <a:pt x="0" y="726661"/>
                      <a:pt x="0" y="723593"/>
                      <a:pt x="0" y="721139"/>
                    </a:cubicBezTo>
                    <a:cubicBezTo>
                      <a:pt x="476" y="704326"/>
                      <a:pt x="2117" y="687559"/>
                      <a:pt x="4909" y="670976"/>
                    </a:cubicBezTo>
                    <a:cubicBezTo>
                      <a:pt x="7210" y="655636"/>
                      <a:pt x="9971" y="640296"/>
                      <a:pt x="13039" y="624036"/>
                    </a:cubicBezTo>
                    <a:cubicBezTo>
                      <a:pt x="19482" y="588907"/>
                      <a:pt x="26231" y="553471"/>
                      <a:pt x="28379" y="529541"/>
                    </a:cubicBezTo>
                    <a:lnTo>
                      <a:pt x="28379" y="529541"/>
                    </a:lnTo>
                    <a:cubicBezTo>
                      <a:pt x="28379" y="524478"/>
                      <a:pt x="29300" y="520030"/>
                      <a:pt x="29453" y="516041"/>
                    </a:cubicBezTo>
                    <a:cubicBezTo>
                      <a:pt x="29453" y="506684"/>
                      <a:pt x="30987" y="487048"/>
                      <a:pt x="32828" y="461737"/>
                    </a:cubicBezTo>
                    <a:cubicBezTo>
                      <a:pt x="37276" y="401604"/>
                      <a:pt x="46020" y="308336"/>
                      <a:pt x="58292" y="237311"/>
                    </a:cubicBezTo>
                    <a:cubicBezTo>
                      <a:pt x="58292" y="237311"/>
                      <a:pt x="58292" y="236084"/>
                      <a:pt x="58292" y="235471"/>
                    </a:cubicBezTo>
                    <a:cubicBezTo>
                      <a:pt x="62265" y="208911"/>
                      <a:pt x="68693" y="182773"/>
                      <a:pt x="77467" y="157389"/>
                    </a:cubicBezTo>
                    <a:cubicBezTo>
                      <a:pt x="80536" y="150344"/>
                      <a:pt x="84447" y="143700"/>
                      <a:pt x="89126" y="137601"/>
                    </a:cubicBezTo>
                    <a:cubicBezTo>
                      <a:pt x="104159" y="118508"/>
                      <a:pt x="121708" y="101532"/>
                      <a:pt x="141282" y="87132"/>
                    </a:cubicBezTo>
                    <a:cubicBezTo>
                      <a:pt x="181074" y="56611"/>
                      <a:pt x="225239" y="32254"/>
                      <a:pt x="272287" y="14880"/>
                    </a:cubicBezTo>
                    <a:lnTo>
                      <a:pt x="280724" y="11812"/>
                    </a:lnTo>
                    <a:cubicBezTo>
                      <a:pt x="294760" y="7095"/>
                      <a:pt x="309103" y="3402"/>
                      <a:pt x="323676" y="767"/>
                    </a:cubicBezTo>
                    <a:lnTo>
                      <a:pt x="323676" y="767"/>
                    </a:lnTo>
                    <a:cubicBezTo>
                      <a:pt x="332482" y="30735"/>
                      <a:pt x="351887" y="56473"/>
                      <a:pt x="378287" y="73172"/>
                    </a:cubicBezTo>
                    <a:cubicBezTo>
                      <a:pt x="391648" y="81744"/>
                      <a:pt x="406313" y="88115"/>
                      <a:pt x="421699" y="92041"/>
                    </a:cubicBezTo>
                    <a:cubicBezTo>
                      <a:pt x="468533" y="81206"/>
                      <a:pt x="505963" y="46066"/>
                      <a:pt x="519723" y="0"/>
                    </a:cubicBezTo>
                    <a:cubicBezTo>
                      <a:pt x="534296" y="2599"/>
                      <a:pt x="548654" y="6291"/>
                      <a:pt x="562675" y="11045"/>
                    </a:cubicBezTo>
                    <a:lnTo>
                      <a:pt x="571112" y="14113"/>
                    </a:lnTo>
                    <a:cubicBezTo>
                      <a:pt x="618160" y="31487"/>
                      <a:pt x="662324" y="55844"/>
                      <a:pt x="702117" y="86365"/>
                    </a:cubicBezTo>
                    <a:cubicBezTo>
                      <a:pt x="709020" y="91734"/>
                      <a:pt x="715616" y="97103"/>
                      <a:pt x="721752" y="102779"/>
                    </a:cubicBezTo>
                    <a:cubicBezTo>
                      <a:pt x="740222" y="117344"/>
                      <a:pt x="755332" y="135706"/>
                      <a:pt x="766085" y="156623"/>
                    </a:cubicBezTo>
                    <a:cubicBezTo>
                      <a:pt x="778019" y="193558"/>
                      <a:pt x="786303" y="231582"/>
                      <a:pt x="790782" y="270139"/>
                    </a:cubicBezTo>
                    <a:cubicBezTo>
                      <a:pt x="792470" y="281338"/>
                      <a:pt x="794157" y="292843"/>
                      <a:pt x="795385" y="304501"/>
                    </a:cubicBezTo>
                    <a:cubicBezTo>
                      <a:pt x="796612" y="316160"/>
                      <a:pt x="798146" y="325671"/>
                      <a:pt x="799373" y="336255"/>
                    </a:cubicBezTo>
                    <a:cubicBezTo>
                      <a:pt x="808424" y="415564"/>
                      <a:pt x="813640" y="493184"/>
                      <a:pt x="814713" y="515274"/>
                    </a:cubicBezTo>
                    <a:cubicBezTo>
                      <a:pt x="813946" y="557306"/>
                      <a:pt x="842786" y="670363"/>
                      <a:pt x="842786" y="720372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06" name="Freeform: Shape 1305">
                <a:extLst>
                  <a:ext uri="{FF2B5EF4-FFF2-40B4-BE49-F238E27FC236}">
                    <a16:creationId xmlns:a16="http://schemas.microsoft.com/office/drawing/2014/main" id="{83C66A5C-03D0-49BF-A794-B6BEB7E80F0C}"/>
                  </a:ext>
                </a:extLst>
              </p:cNvPr>
              <p:cNvSpPr/>
              <p:nvPr/>
            </p:nvSpPr>
            <p:spPr>
              <a:xfrm>
                <a:off x="4188209" y="1492810"/>
                <a:ext cx="159383" cy="93374"/>
              </a:xfrm>
              <a:custGeom>
                <a:avLst/>
                <a:gdLst>
                  <a:gd name="connsiteX0" fmla="*/ 159384 w 159383"/>
                  <a:gd name="connsiteY0" fmla="*/ 52310 h 93374"/>
                  <a:gd name="connsiteX1" fmla="*/ 22872 w 159383"/>
                  <a:gd name="connsiteY1" fmla="*/ 75188 h 93374"/>
                  <a:gd name="connsiteX2" fmla="*/ 0 w 159383"/>
                  <a:gd name="connsiteY2" fmla="*/ 52310 h 93374"/>
                  <a:gd name="connsiteX3" fmla="*/ 3068 w 159383"/>
                  <a:gd name="connsiteY3" fmla="*/ 0 h 93374"/>
                  <a:gd name="connsiteX4" fmla="*/ 156469 w 159383"/>
                  <a:gd name="connsiteY4" fmla="*/ 0 h 93374"/>
                  <a:gd name="connsiteX5" fmla="*/ 159384 w 159383"/>
                  <a:gd name="connsiteY5" fmla="*/ 52310 h 9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383" h="93374">
                    <a:moveTo>
                      <a:pt x="159384" y="52310"/>
                    </a:moveTo>
                    <a:cubicBezTo>
                      <a:pt x="128013" y="96322"/>
                      <a:pt x="66898" y="106566"/>
                      <a:pt x="22872" y="75188"/>
                    </a:cubicBezTo>
                    <a:cubicBezTo>
                      <a:pt x="14036" y="68885"/>
                      <a:pt x="6305" y="61152"/>
                      <a:pt x="0" y="52310"/>
                    </a:cubicBezTo>
                    <a:cubicBezTo>
                      <a:pt x="3130" y="35060"/>
                      <a:pt x="4157" y="17497"/>
                      <a:pt x="3068" y="0"/>
                    </a:cubicBezTo>
                    <a:lnTo>
                      <a:pt x="156469" y="0"/>
                    </a:lnTo>
                    <a:cubicBezTo>
                      <a:pt x="155350" y="17491"/>
                      <a:pt x="156331" y="35052"/>
                      <a:pt x="159384" y="52310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07" name="Freeform: Shape 1306">
                <a:extLst>
                  <a:ext uri="{FF2B5EF4-FFF2-40B4-BE49-F238E27FC236}">
                    <a16:creationId xmlns:a16="http://schemas.microsoft.com/office/drawing/2014/main" id="{4DB43EB0-D87B-4C71-8FFC-0FB77EF8E94B}"/>
                  </a:ext>
                </a:extLst>
              </p:cNvPr>
              <p:cNvSpPr/>
              <p:nvPr/>
            </p:nvSpPr>
            <p:spPr>
              <a:xfrm>
                <a:off x="4141167" y="1209479"/>
                <a:ext cx="254294" cy="361106"/>
              </a:xfrm>
              <a:custGeom>
                <a:avLst/>
                <a:gdLst>
                  <a:gd name="connsiteX0" fmla="*/ 243702 w 254294"/>
                  <a:gd name="connsiteY0" fmla="*/ 61360 h 361106"/>
                  <a:gd name="connsiteX1" fmla="*/ 127271 w 254294"/>
                  <a:gd name="connsiteY1" fmla="*/ 0 h 361106"/>
                  <a:gd name="connsiteX2" fmla="*/ 10993 w 254294"/>
                  <a:gd name="connsiteY2" fmla="*/ 61360 h 361106"/>
                  <a:gd name="connsiteX3" fmla="*/ 10993 w 254294"/>
                  <a:gd name="connsiteY3" fmla="*/ 248050 h 361106"/>
                  <a:gd name="connsiteX4" fmla="*/ 126657 w 254294"/>
                  <a:gd name="connsiteY4" fmla="*/ 361106 h 361106"/>
                  <a:gd name="connsiteX5" fmla="*/ 243089 w 254294"/>
                  <a:gd name="connsiteY5" fmla="*/ 247896 h 361106"/>
                  <a:gd name="connsiteX6" fmla="*/ 243702 w 254294"/>
                  <a:gd name="connsiteY6" fmla="*/ 61360 h 36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294" h="361106">
                    <a:moveTo>
                      <a:pt x="243702" y="61360"/>
                    </a:moveTo>
                    <a:cubicBezTo>
                      <a:pt x="222226" y="24544"/>
                      <a:pt x="160252" y="0"/>
                      <a:pt x="127271" y="0"/>
                    </a:cubicBezTo>
                    <a:cubicBezTo>
                      <a:pt x="94290" y="0"/>
                      <a:pt x="32316" y="24391"/>
                      <a:pt x="10993" y="61360"/>
                    </a:cubicBezTo>
                    <a:cubicBezTo>
                      <a:pt x="-10330" y="98330"/>
                      <a:pt x="4857" y="180707"/>
                      <a:pt x="10993" y="248050"/>
                    </a:cubicBezTo>
                    <a:cubicBezTo>
                      <a:pt x="17129" y="315393"/>
                      <a:pt x="91835" y="361106"/>
                      <a:pt x="126657" y="361106"/>
                    </a:cubicBezTo>
                    <a:cubicBezTo>
                      <a:pt x="161480" y="361106"/>
                      <a:pt x="236953" y="315086"/>
                      <a:pt x="243089" y="247896"/>
                    </a:cubicBezTo>
                    <a:cubicBezTo>
                      <a:pt x="249225" y="180707"/>
                      <a:pt x="264565" y="98023"/>
                      <a:pt x="243702" y="6136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08" name="Freeform: Shape 1307">
                <a:extLst>
                  <a:ext uri="{FF2B5EF4-FFF2-40B4-BE49-F238E27FC236}">
                    <a16:creationId xmlns:a16="http://schemas.microsoft.com/office/drawing/2014/main" id="{EE386EBC-DD54-48F5-9D74-27C3B671C08B}"/>
                  </a:ext>
                </a:extLst>
              </p:cNvPr>
              <p:cNvSpPr/>
              <p:nvPr/>
            </p:nvSpPr>
            <p:spPr>
              <a:xfrm>
                <a:off x="4006275" y="2768494"/>
                <a:ext cx="284405" cy="1248402"/>
              </a:xfrm>
              <a:custGeom>
                <a:avLst/>
                <a:gdLst>
                  <a:gd name="connsiteX0" fmla="*/ 283025 w 284405"/>
                  <a:gd name="connsiteY0" fmla="*/ 13960 h 1248402"/>
                  <a:gd name="connsiteX1" fmla="*/ 240533 w 284405"/>
                  <a:gd name="connsiteY1" fmla="*/ 13960 h 1248402"/>
                  <a:gd name="connsiteX2" fmla="*/ 228414 w 284405"/>
                  <a:gd name="connsiteY2" fmla="*/ 261396 h 1248402"/>
                  <a:gd name="connsiteX3" fmla="*/ 195586 w 284405"/>
                  <a:gd name="connsiteY3" fmla="*/ 669903 h 1248402"/>
                  <a:gd name="connsiteX4" fmla="*/ 176718 w 284405"/>
                  <a:gd name="connsiteY4" fmla="*/ 1222147 h 1248402"/>
                  <a:gd name="connsiteX5" fmla="*/ 170735 w 284405"/>
                  <a:gd name="connsiteY5" fmla="*/ 1227823 h 1248402"/>
                  <a:gd name="connsiteX6" fmla="*/ 170735 w 284405"/>
                  <a:gd name="connsiteY6" fmla="*/ 1227823 h 1248402"/>
                  <a:gd name="connsiteX7" fmla="*/ 160457 w 284405"/>
                  <a:gd name="connsiteY7" fmla="*/ 1234879 h 1248402"/>
                  <a:gd name="connsiteX8" fmla="*/ 159691 w 284405"/>
                  <a:gd name="connsiteY8" fmla="*/ 1234879 h 1248402"/>
                  <a:gd name="connsiteX9" fmla="*/ 154628 w 284405"/>
                  <a:gd name="connsiteY9" fmla="*/ 1237640 h 1248402"/>
                  <a:gd name="connsiteX10" fmla="*/ 146191 w 284405"/>
                  <a:gd name="connsiteY10" fmla="*/ 1241322 h 1248402"/>
                  <a:gd name="connsiteX11" fmla="*/ 139595 w 284405"/>
                  <a:gd name="connsiteY11" fmla="*/ 1243469 h 1248402"/>
                  <a:gd name="connsiteX12" fmla="*/ 132232 w 284405"/>
                  <a:gd name="connsiteY12" fmla="*/ 1245464 h 1248402"/>
                  <a:gd name="connsiteX13" fmla="*/ 132232 w 284405"/>
                  <a:gd name="connsiteY13" fmla="*/ 1245464 h 1248402"/>
                  <a:gd name="connsiteX14" fmla="*/ 108301 w 284405"/>
                  <a:gd name="connsiteY14" fmla="*/ 1248378 h 1248402"/>
                  <a:gd name="connsiteX15" fmla="*/ 104006 w 284405"/>
                  <a:gd name="connsiteY15" fmla="*/ 1248378 h 1248402"/>
                  <a:gd name="connsiteX16" fmla="*/ 57986 w 284405"/>
                  <a:gd name="connsiteY16" fmla="*/ 1244236 h 1248402"/>
                  <a:gd name="connsiteX17" fmla="*/ 48168 w 284405"/>
                  <a:gd name="connsiteY17" fmla="*/ 1242089 h 1248402"/>
                  <a:gd name="connsiteX18" fmla="*/ 41111 w 284405"/>
                  <a:gd name="connsiteY18" fmla="*/ 1241168 h 1248402"/>
                  <a:gd name="connsiteX19" fmla="*/ 34975 w 284405"/>
                  <a:gd name="connsiteY19" fmla="*/ 1239634 h 1248402"/>
                  <a:gd name="connsiteX20" fmla="*/ 21169 w 284405"/>
                  <a:gd name="connsiteY20" fmla="*/ 1235186 h 1248402"/>
                  <a:gd name="connsiteX21" fmla="*/ 15647 w 284405"/>
                  <a:gd name="connsiteY21" fmla="*/ 1233191 h 1248402"/>
                  <a:gd name="connsiteX22" fmla="*/ 15647 w 284405"/>
                  <a:gd name="connsiteY22" fmla="*/ 1233191 h 1248402"/>
                  <a:gd name="connsiteX23" fmla="*/ 7823 w 284405"/>
                  <a:gd name="connsiteY23" fmla="*/ 1229817 h 1248402"/>
                  <a:gd name="connsiteX24" fmla="*/ 3528 w 284405"/>
                  <a:gd name="connsiteY24" fmla="*/ 1227976 h 1248402"/>
                  <a:gd name="connsiteX25" fmla="*/ 1994 w 284405"/>
                  <a:gd name="connsiteY25" fmla="*/ 1227055 h 1248402"/>
                  <a:gd name="connsiteX26" fmla="*/ 0 w 284405"/>
                  <a:gd name="connsiteY26" fmla="*/ 1225982 h 1248402"/>
                  <a:gd name="connsiteX27" fmla="*/ 0 w 284405"/>
                  <a:gd name="connsiteY27" fmla="*/ 1220459 h 1248402"/>
                  <a:gd name="connsiteX28" fmla="*/ 5982 w 284405"/>
                  <a:gd name="connsiteY28" fmla="*/ 1222453 h 1248402"/>
                  <a:gd name="connsiteX29" fmla="*/ 26385 w 284405"/>
                  <a:gd name="connsiteY29" fmla="*/ 1227516 h 1248402"/>
                  <a:gd name="connsiteX30" fmla="*/ 41725 w 284405"/>
                  <a:gd name="connsiteY30" fmla="*/ 1229663 h 1248402"/>
                  <a:gd name="connsiteX31" fmla="*/ 105386 w 284405"/>
                  <a:gd name="connsiteY31" fmla="*/ 1223374 h 1248402"/>
                  <a:gd name="connsiteX32" fmla="*/ 121801 w 284405"/>
                  <a:gd name="connsiteY32" fmla="*/ 1212636 h 1248402"/>
                  <a:gd name="connsiteX33" fmla="*/ 135146 w 284405"/>
                  <a:gd name="connsiteY33" fmla="*/ 1191466 h 1248402"/>
                  <a:gd name="connsiteX34" fmla="*/ 149719 w 284405"/>
                  <a:gd name="connsiteY34" fmla="*/ 1097892 h 1248402"/>
                  <a:gd name="connsiteX35" fmla="*/ 149719 w 284405"/>
                  <a:gd name="connsiteY35" fmla="*/ 1097892 h 1248402"/>
                  <a:gd name="connsiteX36" fmla="*/ 159691 w 284405"/>
                  <a:gd name="connsiteY36" fmla="*/ 976551 h 1248402"/>
                  <a:gd name="connsiteX37" fmla="*/ 159691 w 284405"/>
                  <a:gd name="connsiteY37" fmla="*/ 975477 h 1248402"/>
                  <a:gd name="connsiteX38" fmla="*/ 173497 w 284405"/>
                  <a:gd name="connsiteY38" fmla="*/ 655176 h 1248402"/>
                  <a:gd name="connsiteX39" fmla="*/ 174724 w 284405"/>
                  <a:gd name="connsiteY39" fmla="*/ 607622 h 1248402"/>
                  <a:gd name="connsiteX40" fmla="*/ 174724 w 284405"/>
                  <a:gd name="connsiteY40" fmla="*/ 607622 h 1248402"/>
                  <a:gd name="connsiteX41" fmla="*/ 177485 w 284405"/>
                  <a:gd name="connsiteY41" fmla="*/ 547335 h 1248402"/>
                  <a:gd name="connsiteX42" fmla="*/ 177485 w 284405"/>
                  <a:gd name="connsiteY42" fmla="*/ 547335 h 1248402"/>
                  <a:gd name="connsiteX43" fmla="*/ 206171 w 284405"/>
                  <a:gd name="connsiteY43" fmla="*/ 247589 h 1248402"/>
                  <a:gd name="connsiteX44" fmla="*/ 218289 w 284405"/>
                  <a:gd name="connsiteY44" fmla="*/ 0 h 1248402"/>
                  <a:gd name="connsiteX45" fmla="*/ 284405 w 284405"/>
                  <a:gd name="connsiteY45" fmla="*/ 0 h 1248402"/>
                  <a:gd name="connsiteX46" fmla="*/ 283025 w 284405"/>
                  <a:gd name="connsiteY46" fmla="*/ 13960 h 1248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4405" h="1248402">
                    <a:moveTo>
                      <a:pt x="283025" y="13960"/>
                    </a:moveTo>
                    <a:lnTo>
                      <a:pt x="240533" y="13960"/>
                    </a:lnTo>
                    <a:cubicBezTo>
                      <a:pt x="240533" y="13960"/>
                      <a:pt x="245595" y="205864"/>
                      <a:pt x="228414" y="261396"/>
                    </a:cubicBezTo>
                    <a:cubicBezTo>
                      <a:pt x="211233" y="316927"/>
                      <a:pt x="195586" y="604707"/>
                      <a:pt x="195586" y="669903"/>
                    </a:cubicBezTo>
                    <a:cubicBezTo>
                      <a:pt x="195586" y="735098"/>
                      <a:pt x="169048" y="1149128"/>
                      <a:pt x="176718" y="1222147"/>
                    </a:cubicBezTo>
                    <a:lnTo>
                      <a:pt x="170735" y="1227823"/>
                    </a:lnTo>
                    <a:lnTo>
                      <a:pt x="170735" y="1227823"/>
                    </a:lnTo>
                    <a:cubicBezTo>
                      <a:pt x="167529" y="1230492"/>
                      <a:pt x="164093" y="1232854"/>
                      <a:pt x="160457" y="1234879"/>
                    </a:cubicBezTo>
                    <a:cubicBezTo>
                      <a:pt x="160212" y="1234956"/>
                      <a:pt x="159936" y="1234956"/>
                      <a:pt x="159691" y="1234879"/>
                    </a:cubicBezTo>
                    <a:cubicBezTo>
                      <a:pt x="158064" y="1235922"/>
                      <a:pt x="156377" y="1236842"/>
                      <a:pt x="154628" y="1237640"/>
                    </a:cubicBezTo>
                    <a:cubicBezTo>
                      <a:pt x="152021" y="1239021"/>
                      <a:pt x="149106" y="1240094"/>
                      <a:pt x="146191" y="1241322"/>
                    </a:cubicBezTo>
                    <a:lnTo>
                      <a:pt x="139595" y="1243469"/>
                    </a:lnTo>
                    <a:lnTo>
                      <a:pt x="132232" y="1245464"/>
                    </a:lnTo>
                    <a:lnTo>
                      <a:pt x="132232" y="1245464"/>
                    </a:lnTo>
                    <a:cubicBezTo>
                      <a:pt x="124362" y="1247136"/>
                      <a:pt x="116355" y="1248117"/>
                      <a:pt x="108301" y="1248378"/>
                    </a:cubicBezTo>
                    <a:lnTo>
                      <a:pt x="104006" y="1248378"/>
                    </a:lnTo>
                    <a:cubicBezTo>
                      <a:pt x="88558" y="1248608"/>
                      <a:pt x="73142" y="1247228"/>
                      <a:pt x="57986" y="1244236"/>
                    </a:cubicBezTo>
                    <a:lnTo>
                      <a:pt x="48168" y="1242089"/>
                    </a:lnTo>
                    <a:lnTo>
                      <a:pt x="41111" y="1241168"/>
                    </a:lnTo>
                    <a:lnTo>
                      <a:pt x="34975" y="1239634"/>
                    </a:lnTo>
                    <a:cubicBezTo>
                      <a:pt x="30066" y="1238254"/>
                      <a:pt x="25465" y="1236720"/>
                      <a:pt x="21169" y="1235186"/>
                    </a:cubicBezTo>
                    <a:cubicBezTo>
                      <a:pt x="19282" y="1234634"/>
                      <a:pt x="17442" y="1233974"/>
                      <a:pt x="15647" y="1233191"/>
                    </a:cubicBezTo>
                    <a:lnTo>
                      <a:pt x="15647" y="1233191"/>
                    </a:lnTo>
                    <a:lnTo>
                      <a:pt x="7823" y="1229817"/>
                    </a:lnTo>
                    <a:cubicBezTo>
                      <a:pt x="6351" y="1229295"/>
                      <a:pt x="4924" y="1228682"/>
                      <a:pt x="3528" y="1227976"/>
                    </a:cubicBezTo>
                    <a:lnTo>
                      <a:pt x="1994" y="1227055"/>
                    </a:lnTo>
                    <a:lnTo>
                      <a:pt x="0" y="1225982"/>
                    </a:lnTo>
                    <a:cubicBezTo>
                      <a:pt x="0" y="1224294"/>
                      <a:pt x="0" y="1222607"/>
                      <a:pt x="0" y="1220459"/>
                    </a:cubicBezTo>
                    <a:lnTo>
                      <a:pt x="5982" y="1222453"/>
                    </a:lnTo>
                    <a:cubicBezTo>
                      <a:pt x="12272" y="1224294"/>
                      <a:pt x="19175" y="1225982"/>
                      <a:pt x="26385" y="1227516"/>
                    </a:cubicBezTo>
                    <a:cubicBezTo>
                      <a:pt x="31447" y="1228589"/>
                      <a:pt x="36571" y="1229311"/>
                      <a:pt x="41725" y="1229663"/>
                    </a:cubicBezTo>
                    <a:cubicBezTo>
                      <a:pt x="63124" y="1233345"/>
                      <a:pt x="85122" y="1231167"/>
                      <a:pt x="105386" y="1223374"/>
                    </a:cubicBezTo>
                    <a:cubicBezTo>
                      <a:pt x="111492" y="1220873"/>
                      <a:pt x="117060" y="1217238"/>
                      <a:pt x="121801" y="1212636"/>
                    </a:cubicBezTo>
                    <a:cubicBezTo>
                      <a:pt x="127998" y="1206853"/>
                      <a:pt x="132600" y="1199551"/>
                      <a:pt x="135146" y="1191466"/>
                    </a:cubicBezTo>
                    <a:cubicBezTo>
                      <a:pt x="142724" y="1160755"/>
                      <a:pt x="147602" y="1129446"/>
                      <a:pt x="149719" y="1097892"/>
                    </a:cubicBezTo>
                    <a:lnTo>
                      <a:pt x="149719" y="1097892"/>
                    </a:lnTo>
                    <a:cubicBezTo>
                      <a:pt x="153401" y="1062303"/>
                      <a:pt x="156622" y="1020424"/>
                      <a:pt x="159691" y="976551"/>
                    </a:cubicBezTo>
                    <a:lnTo>
                      <a:pt x="159691" y="975477"/>
                    </a:lnTo>
                    <a:cubicBezTo>
                      <a:pt x="168434" y="842325"/>
                      <a:pt x="173497" y="692606"/>
                      <a:pt x="173497" y="655176"/>
                    </a:cubicBezTo>
                    <a:cubicBezTo>
                      <a:pt x="173497" y="644438"/>
                      <a:pt x="173497" y="628024"/>
                      <a:pt x="174724" y="607622"/>
                    </a:cubicBezTo>
                    <a:lnTo>
                      <a:pt x="174724" y="607622"/>
                    </a:lnTo>
                    <a:cubicBezTo>
                      <a:pt x="174724" y="590134"/>
                      <a:pt x="176258" y="569578"/>
                      <a:pt x="177485" y="547335"/>
                    </a:cubicBezTo>
                    <a:lnTo>
                      <a:pt x="177485" y="547335"/>
                    </a:lnTo>
                    <a:cubicBezTo>
                      <a:pt x="183007" y="437193"/>
                      <a:pt x="194052" y="286553"/>
                      <a:pt x="206171" y="247589"/>
                    </a:cubicBezTo>
                    <a:cubicBezTo>
                      <a:pt x="223352" y="192058"/>
                      <a:pt x="218289" y="0"/>
                      <a:pt x="218289" y="0"/>
                    </a:cubicBezTo>
                    <a:lnTo>
                      <a:pt x="284405" y="0"/>
                    </a:lnTo>
                    <a:cubicBezTo>
                      <a:pt x="284405" y="0"/>
                      <a:pt x="283178" y="3835"/>
                      <a:pt x="283025" y="13960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09" name="Freeform: Shape 1308">
                <a:extLst>
                  <a:ext uri="{FF2B5EF4-FFF2-40B4-BE49-F238E27FC236}">
                    <a16:creationId xmlns:a16="http://schemas.microsoft.com/office/drawing/2014/main" id="{8A34D413-BB25-4469-A2AD-CD11C8B9F4D4}"/>
                  </a:ext>
                </a:extLst>
              </p:cNvPr>
              <p:cNvSpPr/>
              <p:nvPr/>
            </p:nvSpPr>
            <p:spPr>
              <a:xfrm>
                <a:off x="4355569" y="2589782"/>
                <a:ext cx="200259" cy="1426092"/>
              </a:xfrm>
              <a:custGeom>
                <a:avLst/>
                <a:gdLst>
                  <a:gd name="connsiteX0" fmla="*/ 198961 w 200259"/>
                  <a:gd name="connsiteY0" fmla="*/ 1037912 h 1426092"/>
                  <a:gd name="connsiteX1" fmla="*/ 174110 w 200259"/>
                  <a:gd name="connsiteY1" fmla="*/ 1404080 h 1426092"/>
                  <a:gd name="connsiteX2" fmla="*/ 172116 w 200259"/>
                  <a:gd name="connsiteY2" fmla="*/ 1405154 h 1426092"/>
                  <a:gd name="connsiteX3" fmla="*/ 160457 w 200259"/>
                  <a:gd name="connsiteY3" fmla="*/ 1410370 h 1426092"/>
                  <a:gd name="connsiteX4" fmla="*/ 160457 w 200259"/>
                  <a:gd name="connsiteY4" fmla="*/ 1410370 h 1426092"/>
                  <a:gd name="connsiteX5" fmla="*/ 159230 w 200259"/>
                  <a:gd name="connsiteY5" fmla="*/ 1410370 h 1426092"/>
                  <a:gd name="connsiteX6" fmla="*/ 153094 w 200259"/>
                  <a:gd name="connsiteY6" fmla="*/ 1412671 h 1426092"/>
                  <a:gd name="connsiteX7" fmla="*/ 148952 w 200259"/>
                  <a:gd name="connsiteY7" fmla="*/ 1414051 h 1426092"/>
                  <a:gd name="connsiteX8" fmla="*/ 144504 w 200259"/>
                  <a:gd name="connsiteY8" fmla="*/ 1415432 h 1426092"/>
                  <a:gd name="connsiteX9" fmla="*/ 139902 w 200259"/>
                  <a:gd name="connsiteY9" fmla="*/ 1416966 h 1426092"/>
                  <a:gd name="connsiteX10" fmla="*/ 138215 w 200259"/>
                  <a:gd name="connsiteY10" fmla="*/ 1416966 h 1426092"/>
                  <a:gd name="connsiteX11" fmla="*/ 133459 w 200259"/>
                  <a:gd name="connsiteY11" fmla="*/ 1418040 h 1426092"/>
                  <a:gd name="connsiteX12" fmla="*/ 128397 w 200259"/>
                  <a:gd name="connsiteY12" fmla="*/ 1419420 h 1426092"/>
                  <a:gd name="connsiteX13" fmla="*/ 122414 w 200259"/>
                  <a:gd name="connsiteY13" fmla="*/ 1420801 h 1426092"/>
                  <a:gd name="connsiteX14" fmla="*/ 122414 w 200259"/>
                  <a:gd name="connsiteY14" fmla="*/ 1420801 h 1426092"/>
                  <a:gd name="connsiteX15" fmla="*/ 43413 w 200259"/>
                  <a:gd name="connsiteY15" fmla="*/ 1423255 h 1426092"/>
                  <a:gd name="connsiteX16" fmla="*/ 19789 w 200259"/>
                  <a:gd name="connsiteY16" fmla="*/ 1415278 h 1426092"/>
                  <a:gd name="connsiteX17" fmla="*/ 15494 w 200259"/>
                  <a:gd name="connsiteY17" fmla="*/ 1412978 h 1426092"/>
                  <a:gd name="connsiteX18" fmla="*/ 13806 w 200259"/>
                  <a:gd name="connsiteY18" fmla="*/ 1412057 h 1426092"/>
                  <a:gd name="connsiteX19" fmla="*/ 11352 w 200259"/>
                  <a:gd name="connsiteY19" fmla="*/ 1410676 h 1426092"/>
                  <a:gd name="connsiteX20" fmla="*/ 7363 w 200259"/>
                  <a:gd name="connsiteY20" fmla="*/ 1407762 h 1426092"/>
                  <a:gd name="connsiteX21" fmla="*/ 4295 w 200259"/>
                  <a:gd name="connsiteY21" fmla="*/ 1405307 h 1426092"/>
                  <a:gd name="connsiteX22" fmla="*/ 3528 w 200259"/>
                  <a:gd name="connsiteY22" fmla="*/ 1405307 h 1426092"/>
                  <a:gd name="connsiteX23" fmla="*/ 2761 w 200259"/>
                  <a:gd name="connsiteY23" fmla="*/ 1404387 h 1426092"/>
                  <a:gd name="connsiteX24" fmla="*/ 0 w 200259"/>
                  <a:gd name="connsiteY24" fmla="*/ 1402086 h 1426092"/>
                  <a:gd name="connsiteX25" fmla="*/ 3835 w 200259"/>
                  <a:gd name="connsiteY25" fmla="*/ 1403620 h 1426092"/>
                  <a:gd name="connsiteX26" fmla="*/ 13806 w 200259"/>
                  <a:gd name="connsiteY26" fmla="*/ 1406841 h 1426092"/>
                  <a:gd name="connsiteX27" fmla="*/ 135453 w 200259"/>
                  <a:gd name="connsiteY27" fmla="*/ 1382297 h 1426092"/>
                  <a:gd name="connsiteX28" fmla="*/ 142203 w 200259"/>
                  <a:gd name="connsiteY28" fmla="*/ 1363889 h 1426092"/>
                  <a:gd name="connsiteX29" fmla="*/ 169355 w 200259"/>
                  <a:gd name="connsiteY29" fmla="*/ 1107709 h 1426092"/>
                  <a:gd name="connsiteX30" fmla="*/ 176105 w 200259"/>
                  <a:gd name="connsiteY30" fmla="*/ 1021958 h 1426092"/>
                  <a:gd name="connsiteX31" fmla="*/ 162605 w 200259"/>
                  <a:gd name="connsiteY31" fmla="*/ 684476 h 1426092"/>
                  <a:gd name="connsiteX32" fmla="*/ 170889 w 200259"/>
                  <a:gd name="connsiteY32" fmla="*/ 419245 h 1426092"/>
                  <a:gd name="connsiteX33" fmla="*/ 150794 w 200259"/>
                  <a:gd name="connsiteY33" fmla="*/ 6443 h 1426092"/>
                  <a:gd name="connsiteX34" fmla="*/ 150794 w 200259"/>
                  <a:gd name="connsiteY34" fmla="*/ 5522 h 1426092"/>
                  <a:gd name="connsiteX35" fmla="*/ 149720 w 200259"/>
                  <a:gd name="connsiteY35" fmla="*/ 0 h 1426092"/>
                  <a:gd name="connsiteX36" fmla="*/ 168895 w 200259"/>
                  <a:gd name="connsiteY36" fmla="*/ 0 h 1426092"/>
                  <a:gd name="connsiteX37" fmla="*/ 171656 w 200259"/>
                  <a:gd name="connsiteY37" fmla="*/ 10585 h 1426092"/>
                  <a:gd name="connsiteX38" fmla="*/ 175031 w 200259"/>
                  <a:gd name="connsiteY38" fmla="*/ 27305 h 1426092"/>
                  <a:gd name="connsiteX39" fmla="*/ 175031 w 200259"/>
                  <a:gd name="connsiteY39" fmla="*/ 27305 h 1426092"/>
                  <a:gd name="connsiteX40" fmla="*/ 190371 w 200259"/>
                  <a:gd name="connsiteY40" fmla="*/ 645052 h 1426092"/>
                  <a:gd name="connsiteX41" fmla="*/ 190371 w 200259"/>
                  <a:gd name="connsiteY41" fmla="*/ 645052 h 1426092"/>
                  <a:gd name="connsiteX42" fmla="*/ 186382 w 200259"/>
                  <a:gd name="connsiteY42" fmla="*/ 699816 h 1426092"/>
                  <a:gd name="connsiteX43" fmla="*/ 188070 w 200259"/>
                  <a:gd name="connsiteY43" fmla="*/ 807196 h 1426092"/>
                  <a:gd name="connsiteX44" fmla="*/ 198961 w 200259"/>
                  <a:gd name="connsiteY44" fmla="*/ 1037912 h 1426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00259" h="1426092">
                    <a:moveTo>
                      <a:pt x="198961" y="1037912"/>
                    </a:moveTo>
                    <a:cubicBezTo>
                      <a:pt x="191291" y="1102954"/>
                      <a:pt x="174110" y="1358060"/>
                      <a:pt x="174110" y="1404080"/>
                    </a:cubicBezTo>
                    <a:lnTo>
                      <a:pt x="172116" y="1405154"/>
                    </a:lnTo>
                    <a:cubicBezTo>
                      <a:pt x="168327" y="1407087"/>
                      <a:pt x="164431" y="1408836"/>
                      <a:pt x="160457" y="1410370"/>
                    </a:cubicBezTo>
                    <a:cubicBezTo>
                      <a:pt x="160457" y="1410370"/>
                      <a:pt x="160457" y="1410370"/>
                      <a:pt x="160457" y="1410370"/>
                    </a:cubicBezTo>
                    <a:lnTo>
                      <a:pt x="159230" y="1410370"/>
                    </a:lnTo>
                    <a:lnTo>
                      <a:pt x="153094" y="1412671"/>
                    </a:lnTo>
                    <a:lnTo>
                      <a:pt x="148952" y="1414051"/>
                    </a:lnTo>
                    <a:lnTo>
                      <a:pt x="144504" y="1415432"/>
                    </a:lnTo>
                    <a:lnTo>
                      <a:pt x="139902" y="1416966"/>
                    </a:lnTo>
                    <a:cubicBezTo>
                      <a:pt x="139350" y="1416828"/>
                      <a:pt x="138766" y="1416828"/>
                      <a:pt x="138215" y="1416966"/>
                    </a:cubicBezTo>
                    <a:lnTo>
                      <a:pt x="133459" y="1418040"/>
                    </a:lnTo>
                    <a:lnTo>
                      <a:pt x="128397" y="1419420"/>
                    </a:lnTo>
                    <a:lnTo>
                      <a:pt x="122414" y="1420801"/>
                    </a:lnTo>
                    <a:lnTo>
                      <a:pt x="122414" y="1420801"/>
                    </a:lnTo>
                    <a:cubicBezTo>
                      <a:pt x="96505" y="1426906"/>
                      <a:pt x="69644" y="1427735"/>
                      <a:pt x="43413" y="1423255"/>
                    </a:cubicBezTo>
                    <a:cubicBezTo>
                      <a:pt x="35267" y="1421507"/>
                      <a:pt x="27336" y="1418822"/>
                      <a:pt x="19789" y="1415278"/>
                    </a:cubicBezTo>
                    <a:cubicBezTo>
                      <a:pt x="18301" y="1414634"/>
                      <a:pt x="16859" y="1413867"/>
                      <a:pt x="15494" y="1412978"/>
                    </a:cubicBezTo>
                    <a:cubicBezTo>
                      <a:pt x="14880" y="1412763"/>
                      <a:pt x="14313" y="1412456"/>
                      <a:pt x="13806" y="1412057"/>
                    </a:cubicBezTo>
                    <a:lnTo>
                      <a:pt x="11352" y="1410676"/>
                    </a:lnTo>
                    <a:lnTo>
                      <a:pt x="7363" y="1407762"/>
                    </a:lnTo>
                    <a:cubicBezTo>
                      <a:pt x="6244" y="1407071"/>
                      <a:pt x="5216" y="1406258"/>
                      <a:pt x="4295" y="1405307"/>
                    </a:cubicBezTo>
                    <a:lnTo>
                      <a:pt x="3528" y="1405307"/>
                    </a:lnTo>
                    <a:lnTo>
                      <a:pt x="2761" y="1404387"/>
                    </a:lnTo>
                    <a:cubicBezTo>
                      <a:pt x="1841" y="1404387"/>
                      <a:pt x="920" y="1402853"/>
                      <a:pt x="0" y="1402086"/>
                    </a:cubicBezTo>
                    <a:lnTo>
                      <a:pt x="3835" y="1403620"/>
                    </a:lnTo>
                    <a:cubicBezTo>
                      <a:pt x="7210" y="1404847"/>
                      <a:pt x="10431" y="1405921"/>
                      <a:pt x="13806" y="1406841"/>
                    </a:cubicBezTo>
                    <a:cubicBezTo>
                      <a:pt x="62128" y="1420801"/>
                      <a:pt x="122107" y="1405461"/>
                      <a:pt x="135453" y="1382297"/>
                    </a:cubicBezTo>
                    <a:cubicBezTo>
                      <a:pt x="138537" y="1376499"/>
                      <a:pt x="140807" y="1370301"/>
                      <a:pt x="142203" y="1363889"/>
                    </a:cubicBezTo>
                    <a:cubicBezTo>
                      <a:pt x="155242" y="1313880"/>
                      <a:pt x="163372" y="1195148"/>
                      <a:pt x="169355" y="1107709"/>
                    </a:cubicBezTo>
                    <a:cubicBezTo>
                      <a:pt x="171809" y="1070586"/>
                      <a:pt x="174110" y="1039446"/>
                      <a:pt x="176105" y="1021958"/>
                    </a:cubicBezTo>
                    <a:cubicBezTo>
                      <a:pt x="183775" y="956763"/>
                      <a:pt x="154629" y="756881"/>
                      <a:pt x="162605" y="684476"/>
                    </a:cubicBezTo>
                    <a:cubicBezTo>
                      <a:pt x="167974" y="637075"/>
                      <a:pt x="170889" y="533529"/>
                      <a:pt x="170889" y="419245"/>
                    </a:cubicBezTo>
                    <a:cubicBezTo>
                      <a:pt x="170889" y="260628"/>
                      <a:pt x="164600" y="81763"/>
                      <a:pt x="150794" y="6443"/>
                    </a:cubicBezTo>
                    <a:cubicBezTo>
                      <a:pt x="150855" y="6136"/>
                      <a:pt x="150855" y="5829"/>
                      <a:pt x="150794" y="5522"/>
                    </a:cubicBezTo>
                    <a:cubicBezTo>
                      <a:pt x="150794" y="3682"/>
                      <a:pt x="150794" y="1687"/>
                      <a:pt x="149720" y="0"/>
                    </a:cubicBezTo>
                    <a:lnTo>
                      <a:pt x="168895" y="0"/>
                    </a:lnTo>
                    <a:cubicBezTo>
                      <a:pt x="169815" y="3068"/>
                      <a:pt x="170735" y="6596"/>
                      <a:pt x="171656" y="10585"/>
                    </a:cubicBezTo>
                    <a:cubicBezTo>
                      <a:pt x="172730" y="15493"/>
                      <a:pt x="173957" y="21169"/>
                      <a:pt x="175031" y="27305"/>
                    </a:cubicBezTo>
                    <a:lnTo>
                      <a:pt x="175031" y="27305"/>
                    </a:lnTo>
                    <a:cubicBezTo>
                      <a:pt x="194973" y="146191"/>
                      <a:pt x="197887" y="487509"/>
                      <a:pt x="190371" y="645052"/>
                    </a:cubicBezTo>
                    <a:lnTo>
                      <a:pt x="190371" y="645052"/>
                    </a:lnTo>
                    <a:cubicBezTo>
                      <a:pt x="189144" y="667448"/>
                      <a:pt x="187916" y="686010"/>
                      <a:pt x="186382" y="699816"/>
                    </a:cubicBezTo>
                    <a:cubicBezTo>
                      <a:pt x="184174" y="735604"/>
                      <a:pt x="184741" y="771500"/>
                      <a:pt x="188070" y="807196"/>
                    </a:cubicBezTo>
                    <a:cubicBezTo>
                      <a:pt x="192979" y="892334"/>
                      <a:pt x="204024" y="994653"/>
                      <a:pt x="198961" y="103791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10" name="Freeform: Shape 1309">
                <a:extLst>
                  <a:ext uri="{FF2B5EF4-FFF2-40B4-BE49-F238E27FC236}">
                    <a16:creationId xmlns:a16="http://schemas.microsoft.com/office/drawing/2014/main" id="{3745AB5B-D8AD-4A28-AE82-8E025BEF64E2}"/>
                  </a:ext>
                </a:extLst>
              </p:cNvPr>
              <p:cNvSpPr/>
              <p:nvPr/>
            </p:nvSpPr>
            <p:spPr>
              <a:xfrm>
                <a:off x="4011644" y="2092149"/>
                <a:ext cx="512512" cy="520517"/>
              </a:xfrm>
              <a:custGeom>
                <a:avLst/>
                <a:gdLst>
                  <a:gd name="connsiteX0" fmla="*/ 490270 w 512512"/>
                  <a:gd name="connsiteY0" fmla="*/ 168741 h 520517"/>
                  <a:gd name="connsiteX1" fmla="*/ 492417 w 512512"/>
                  <a:gd name="connsiteY1" fmla="*/ 0 h 520517"/>
                  <a:gd name="connsiteX2" fmla="*/ 452073 w 512512"/>
                  <a:gd name="connsiteY2" fmla="*/ 460203 h 520517"/>
                  <a:gd name="connsiteX3" fmla="*/ 225499 w 512512"/>
                  <a:gd name="connsiteY3" fmla="*/ 506224 h 520517"/>
                  <a:gd name="connsiteX4" fmla="*/ 1534 w 512512"/>
                  <a:gd name="connsiteY4" fmla="*/ 490884 h 520517"/>
                  <a:gd name="connsiteX5" fmla="*/ 0 w 512512"/>
                  <a:gd name="connsiteY5" fmla="*/ 496099 h 520517"/>
                  <a:gd name="connsiteX6" fmla="*/ 1534 w 512512"/>
                  <a:gd name="connsiteY6" fmla="*/ 496099 h 520517"/>
                  <a:gd name="connsiteX7" fmla="*/ 256180 w 512512"/>
                  <a:gd name="connsiteY7" fmla="*/ 520490 h 520517"/>
                  <a:gd name="connsiteX8" fmla="*/ 510825 w 512512"/>
                  <a:gd name="connsiteY8" fmla="*/ 496099 h 520517"/>
                  <a:gd name="connsiteX9" fmla="*/ 512513 w 512512"/>
                  <a:gd name="connsiteY9" fmla="*/ 496099 h 520517"/>
                  <a:gd name="connsiteX10" fmla="*/ 504076 w 512512"/>
                  <a:gd name="connsiteY10" fmla="*/ 444863 h 520517"/>
                  <a:gd name="connsiteX11" fmla="*/ 490270 w 512512"/>
                  <a:gd name="connsiteY11" fmla="*/ 168741 h 520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2512" h="520517">
                    <a:moveTo>
                      <a:pt x="490270" y="168741"/>
                    </a:moveTo>
                    <a:cubicBezTo>
                      <a:pt x="487048" y="66116"/>
                      <a:pt x="496252" y="22397"/>
                      <a:pt x="492417" y="0"/>
                    </a:cubicBezTo>
                    <a:cubicBezTo>
                      <a:pt x="452073" y="142356"/>
                      <a:pt x="479225" y="423540"/>
                      <a:pt x="452073" y="460203"/>
                    </a:cubicBezTo>
                    <a:cubicBezTo>
                      <a:pt x="418018" y="506224"/>
                      <a:pt x="225499" y="506224"/>
                      <a:pt x="225499" y="506224"/>
                    </a:cubicBezTo>
                    <a:cubicBezTo>
                      <a:pt x="225499" y="506224"/>
                      <a:pt x="77774" y="507604"/>
                      <a:pt x="1534" y="490884"/>
                    </a:cubicBezTo>
                    <a:cubicBezTo>
                      <a:pt x="1534" y="492878"/>
                      <a:pt x="460" y="494719"/>
                      <a:pt x="0" y="496099"/>
                    </a:cubicBezTo>
                    <a:lnTo>
                      <a:pt x="1534" y="496099"/>
                    </a:lnTo>
                    <a:cubicBezTo>
                      <a:pt x="55838" y="522331"/>
                      <a:pt x="256180" y="520490"/>
                      <a:pt x="256180" y="520490"/>
                    </a:cubicBezTo>
                    <a:cubicBezTo>
                      <a:pt x="256180" y="520490"/>
                      <a:pt x="456675" y="522331"/>
                      <a:pt x="510825" y="496099"/>
                    </a:cubicBezTo>
                    <a:lnTo>
                      <a:pt x="512513" y="496099"/>
                    </a:lnTo>
                    <a:cubicBezTo>
                      <a:pt x="507788" y="479394"/>
                      <a:pt x="504950" y="462197"/>
                      <a:pt x="504076" y="444863"/>
                    </a:cubicBezTo>
                    <a:cubicBezTo>
                      <a:pt x="497019" y="375833"/>
                      <a:pt x="493798" y="280264"/>
                      <a:pt x="490270" y="168741"/>
                    </a:cubicBezTo>
                    <a:close/>
                  </a:path>
                </a:pathLst>
              </a:custGeom>
              <a:solidFill>
                <a:srgbClr val="858839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11" name="Freeform: Shape 1310">
                <a:extLst>
                  <a:ext uri="{FF2B5EF4-FFF2-40B4-BE49-F238E27FC236}">
                    <a16:creationId xmlns:a16="http://schemas.microsoft.com/office/drawing/2014/main" id="{B0D8D620-1E1F-459A-948F-2D7E20DB9E60}"/>
                  </a:ext>
                </a:extLst>
              </p:cNvPr>
              <p:cNvSpPr/>
              <p:nvPr/>
            </p:nvSpPr>
            <p:spPr>
              <a:xfrm>
                <a:off x="4267824" y="1563528"/>
                <a:ext cx="149412" cy="206477"/>
              </a:xfrm>
              <a:custGeom>
                <a:avLst/>
                <a:gdLst>
                  <a:gd name="connsiteX0" fmla="*/ 0 w 149412"/>
                  <a:gd name="connsiteY0" fmla="*/ 121801 h 206477"/>
                  <a:gd name="connsiteX1" fmla="*/ 63661 w 149412"/>
                  <a:gd name="connsiteY1" fmla="*/ 206478 h 206477"/>
                  <a:gd name="connsiteX2" fmla="*/ 149413 w 149412"/>
                  <a:gd name="connsiteY2" fmla="*/ 44640 h 206477"/>
                  <a:gd name="connsiteX3" fmla="*/ 83297 w 149412"/>
                  <a:gd name="connsiteY3" fmla="*/ 0 h 206477"/>
                  <a:gd name="connsiteX4" fmla="*/ 0 w 149412"/>
                  <a:gd name="connsiteY4" fmla="*/ 121801 h 20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412" h="206477">
                    <a:moveTo>
                      <a:pt x="0" y="121801"/>
                    </a:moveTo>
                    <a:cubicBezTo>
                      <a:pt x="24989" y="146990"/>
                      <a:pt x="46404" y="175480"/>
                      <a:pt x="63661" y="206478"/>
                    </a:cubicBezTo>
                    <a:cubicBezTo>
                      <a:pt x="103162" y="159063"/>
                      <a:pt x="132370" y="103949"/>
                      <a:pt x="149413" y="44640"/>
                    </a:cubicBezTo>
                    <a:cubicBezTo>
                      <a:pt x="125850" y="32150"/>
                      <a:pt x="103684" y="17186"/>
                      <a:pt x="83297" y="0"/>
                    </a:cubicBezTo>
                    <a:cubicBezTo>
                      <a:pt x="98024" y="33748"/>
                      <a:pt x="29760" y="111062"/>
                      <a:pt x="0" y="12180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12" name="Freeform: Shape 1311">
                <a:extLst>
                  <a:ext uri="{FF2B5EF4-FFF2-40B4-BE49-F238E27FC236}">
                    <a16:creationId xmlns:a16="http://schemas.microsoft.com/office/drawing/2014/main" id="{052BB139-B373-4EEB-B6F0-E6D6A0126A67}"/>
                  </a:ext>
                </a:extLst>
              </p:cNvPr>
              <p:cNvSpPr/>
              <p:nvPr/>
            </p:nvSpPr>
            <p:spPr>
              <a:xfrm>
                <a:off x="4118258" y="1562301"/>
                <a:ext cx="149566" cy="207244"/>
              </a:xfrm>
              <a:custGeom>
                <a:avLst/>
                <a:gdLst>
                  <a:gd name="connsiteX0" fmla="*/ 149566 w 149566"/>
                  <a:gd name="connsiteY0" fmla="*/ 122874 h 207244"/>
                  <a:gd name="connsiteX1" fmla="*/ 101091 w 149566"/>
                  <a:gd name="connsiteY1" fmla="*/ 181167 h 207244"/>
                  <a:gd name="connsiteX2" fmla="*/ 101091 w 149566"/>
                  <a:gd name="connsiteY2" fmla="*/ 181167 h 207244"/>
                  <a:gd name="connsiteX3" fmla="*/ 85751 w 149566"/>
                  <a:gd name="connsiteY3" fmla="*/ 207245 h 207244"/>
                  <a:gd name="connsiteX4" fmla="*/ 1227 w 149566"/>
                  <a:gd name="connsiteY4" fmla="*/ 50162 h 207244"/>
                  <a:gd name="connsiteX5" fmla="*/ 0 w 149566"/>
                  <a:gd name="connsiteY5" fmla="*/ 45407 h 207244"/>
                  <a:gd name="connsiteX6" fmla="*/ 46941 w 149566"/>
                  <a:gd name="connsiteY6" fmla="*/ 14726 h 207244"/>
                  <a:gd name="connsiteX7" fmla="*/ 48168 w 149566"/>
                  <a:gd name="connsiteY7" fmla="*/ 13653 h 207244"/>
                  <a:gd name="connsiteX8" fmla="*/ 63508 w 149566"/>
                  <a:gd name="connsiteY8" fmla="*/ 1994 h 207244"/>
                  <a:gd name="connsiteX9" fmla="*/ 63508 w 149566"/>
                  <a:gd name="connsiteY9" fmla="*/ 1994 h 207244"/>
                  <a:gd name="connsiteX10" fmla="*/ 63508 w 149566"/>
                  <a:gd name="connsiteY10" fmla="*/ 1994 h 207244"/>
                  <a:gd name="connsiteX11" fmla="*/ 65963 w 149566"/>
                  <a:gd name="connsiteY11" fmla="*/ 0 h 207244"/>
                  <a:gd name="connsiteX12" fmla="*/ 65963 w 149566"/>
                  <a:gd name="connsiteY12" fmla="*/ 0 h 207244"/>
                  <a:gd name="connsiteX13" fmla="*/ 64889 w 149566"/>
                  <a:gd name="connsiteY13" fmla="*/ 4602 h 207244"/>
                  <a:gd name="connsiteX14" fmla="*/ 64889 w 149566"/>
                  <a:gd name="connsiteY14" fmla="*/ 6136 h 207244"/>
                  <a:gd name="connsiteX15" fmla="*/ 64889 w 149566"/>
                  <a:gd name="connsiteY15" fmla="*/ 6136 h 207244"/>
                  <a:gd name="connsiteX16" fmla="*/ 64889 w 149566"/>
                  <a:gd name="connsiteY16" fmla="*/ 12426 h 207244"/>
                  <a:gd name="connsiteX17" fmla="*/ 66576 w 149566"/>
                  <a:gd name="connsiteY17" fmla="*/ 22857 h 207244"/>
                  <a:gd name="connsiteX18" fmla="*/ 105386 w 149566"/>
                  <a:gd name="connsiteY18" fmla="*/ 85444 h 207244"/>
                  <a:gd name="connsiteX19" fmla="*/ 121954 w 149566"/>
                  <a:gd name="connsiteY19" fmla="*/ 101858 h 207244"/>
                  <a:gd name="connsiteX20" fmla="*/ 128857 w 149566"/>
                  <a:gd name="connsiteY20" fmla="*/ 107841 h 207244"/>
                  <a:gd name="connsiteX21" fmla="*/ 147419 w 149566"/>
                  <a:gd name="connsiteY21" fmla="*/ 120113 h 207244"/>
                  <a:gd name="connsiteX22" fmla="*/ 149566 w 149566"/>
                  <a:gd name="connsiteY22" fmla="*/ 122874 h 207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9566" h="207244">
                    <a:moveTo>
                      <a:pt x="149566" y="122874"/>
                    </a:moveTo>
                    <a:cubicBezTo>
                      <a:pt x="132170" y="141249"/>
                      <a:pt x="115987" y="160718"/>
                      <a:pt x="101091" y="181167"/>
                    </a:cubicBezTo>
                    <a:lnTo>
                      <a:pt x="101091" y="181167"/>
                    </a:lnTo>
                    <a:cubicBezTo>
                      <a:pt x="95170" y="189358"/>
                      <a:pt x="90031" y="198090"/>
                      <a:pt x="85751" y="207245"/>
                    </a:cubicBezTo>
                    <a:cubicBezTo>
                      <a:pt x="46664" y="161538"/>
                      <a:pt x="17840" y="107970"/>
                      <a:pt x="1227" y="50162"/>
                    </a:cubicBezTo>
                    <a:cubicBezTo>
                      <a:pt x="1227" y="48475"/>
                      <a:pt x="307" y="47094"/>
                      <a:pt x="0" y="45407"/>
                    </a:cubicBezTo>
                    <a:cubicBezTo>
                      <a:pt x="16629" y="36769"/>
                      <a:pt x="32352" y="26491"/>
                      <a:pt x="46941" y="14726"/>
                    </a:cubicBezTo>
                    <a:lnTo>
                      <a:pt x="48168" y="13653"/>
                    </a:lnTo>
                    <a:cubicBezTo>
                      <a:pt x="53537" y="9511"/>
                      <a:pt x="58599" y="5676"/>
                      <a:pt x="63508" y="1994"/>
                    </a:cubicBezTo>
                    <a:lnTo>
                      <a:pt x="63508" y="1994"/>
                    </a:lnTo>
                    <a:lnTo>
                      <a:pt x="63508" y="1994"/>
                    </a:lnTo>
                    <a:cubicBezTo>
                      <a:pt x="64275" y="1275"/>
                      <a:pt x="65104" y="609"/>
                      <a:pt x="65963" y="0"/>
                    </a:cubicBezTo>
                    <a:lnTo>
                      <a:pt x="65963" y="0"/>
                    </a:lnTo>
                    <a:cubicBezTo>
                      <a:pt x="65426" y="1486"/>
                      <a:pt x="65073" y="3031"/>
                      <a:pt x="64889" y="4602"/>
                    </a:cubicBezTo>
                    <a:cubicBezTo>
                      <a:pt x="64644" y="5084"/>
                      <a:pt x="64644" y="5654"/>
                      <a:pt x="64889" y="6136"/>
                    </a:cubicBezTo>
                    <a:lnTo>
                      <a:pt x="64889" y="6136"/>
                    </a:lnTo>
                    <a:cubicBezTo>
                      <a:pt x="64659" y="8227"/>
                      <a:pt x="64659" y="10336"/>
                      <a:pt x="64889" y="12426"/>
                    </a:cubicBezTo>
                    <a:cubicBezTo>
                      <a:pt x="65088" y="15952"/>
                      <a:pt x="65656" y="19448"/>
                      <a:pt x="66576" y="22857"/>
                    </a:cubicBezTo>
                    <a:cubicBezTo>
                      <a:pt x="74982" y="46207"/>
                      <a:pt x="88206" y="67530"/>
                      <a:pt x="105386" y="85444"/>
                    </a:cubicBezTo>
                    <a:cubicBezTo>
                      <a:pt x="110602" y="91222"/>
                      <a:pt x="116125" y="96701"/>
                      <a:pt x="121954" y="101858"/>
                    </a:cubicBezTo>
                    <a:cubicBezTo>
                      <a:pt x="124409" y="103853"/>
                      <a:pt x="126556" y="106000"/>
                      <a:pt x="128857" y="107841"/>
                    </a:cubicBezTo>
                    <a:cubicBezTo>
                      <a:pt x="134518" y="112667"/>
                      <a:pt x="140761" y="116787"/>
                      <a:pt x="147419" y="120113"/>
                    </a:cubicBezTo>
                    <a:cubicBezTo>
                      <a:pt x="147940" y="121167"/>
                      <a:pt x="148677" y="122106"/>
                      <a:pt x="149566" y="122874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13" name="Freeform: Shape 1312">
                <a:extLst>
                  <a:ext uri="{FF2B5EF4-FFF2-40B4-BE49-F238E27FC236}">
                    <a16:creationId xmlns:a16="http://schemas.microsoft.com/office/drawing/2014/main" id="{82B3A4B3-FB84-44B5-909C-2990C1D31D64}"/>
                  </a:ext>
                </a:extLst>
              </p:cNvPr>
              <p:cNvSpPr/>
              <p:nvPr/>
            </p:nvSpPr>
            <p:spPr>
              <a:xfrm>
                <a:off x="4267824" y="1563068"/>
                <a:ext cx="149412" cy="185461"/>
              </a:xfrm>
              <a:custGeom>
                <a:avLst/>
                <a:gdLst>
                  <a:gd name="connsiteX0" fmla="*/ 0 w 149412"/>
                  <a:gd name="connsiteY0" fmla="*/ 122261 h 185461"/>
                  <a:gd name="connsiteX1" fmla="*/ 63661 w 149412"/>
                  <a:gd name="connsiteY1" fmla="*/ 185462 h 185461"/>
                  <a:gd name="connsiteX2" fmla="*/ 149413 w 149412"/>
                  <a:gd name="connsiteY2" fmla="*/ 44640 h 185461"/>
                  <a:gd name="connsiteX3" fmla="*/ 83297 w 149412"/>
                  <a:gd name="connsiteY3" fmla="*/ 0 h 185461"/>
                  <a:gd name="connsiteX4" fmla="*/ 0 w 149412"/>
                  <a:gd name="connsiteY4" fmla="*/ 122261 h 185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412" h="185461">
                    <a:moveTo>
                      <a:pt x="0" y="122261"/>
                    </a:moveTo>
                    <a:cubicBezTo>
                      <a:pt x="20249" y="141436"/>
                      <a:pt x="52310" y="162452"/>
                      <a:pt x="63661" y="185462"/>
                    </a:cubicBezTo>
                    <a:cubicBezTo>
                      <a:pt x="99450" y="143301"/>
                      <a:pt x="128382" y="95781"/>
                      <a:pt x="149413" y="44640"/>
                    </a:cubicBezTo>
                    <a:cubicBezTo>
                      <a:pt x="125789" y="32260"/>
                      <a:pt x="103607" y="17288"/>
                      <a:pt x="83297" y="0"/>
                    </a:cubicBezTo>
                    <a:cubicBezTo>
                      <a:pt x="98024" y="30680"/>
                      <a:pt x="29760" y="112596"/>
                      <a:pt x="0" y="122261"/>
                    </a:cubicBezTo>
                    <a:close/>
                  </a:path>
                </a:pathLst>
              </a:custGeom>
              <a:solidFill>
                <a:srgbClr val="858839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14" name="Freeform: Shape 1313">
                <a:extLst>
                  <a:ext uri="{FF2B5EF4-FFF2-40B4-BE49-F238E27FC236}">
                    <a16:creationId xmlns:a16="http://schemas.microsoft.com/office/drawing/2014/main" id="{D5FA61AC-605D-4375-8C3B-3D5A3B2E3D11}"/>
                  </a:ext>
                </a:extLst>
              </p:cNvPr>
              <p:cNvSpPr/>
              <p:nvPr/>
            </p:nvSpPr>
            <p:spPr>
              <a:xfrm>
                <a:off x="4118411" y="1562301"/>
                <a:ext cx="149412" cy="186075"/>
              </a:xfrm>
              <a:custGeom>
                <a:avLst/>
                <a:gdLst>
                  <a:gd name="connsiteX0" fmla="*/ 149413 w 149412"/>
                  <a:gd name="connsiteY0" fmla="*/ 122874 h 186075"/>
                  <a:gd name="connsiteX1" fmla="*/ 104313 w 149412"/>
                  <a:gd name="connsiteY1" fmla="*/ 162452 h 186075"/>
                  <a:gd name="connsiteX2" fmla="*/ 104313 w 149412"/>
                  <a:gd name="connsiteY2" fmla="*/ 162452 h 186075"/>
                  <a:gd name="connsiteX3" fmla="*/ 85751 w 149412"/>
                  <a:gd name="connsiteY3" fmla="*/ 186075 h 186075"/>
                  <a:gd name="connsiteX4" fmla="*/ 1994 w 149412"/>
                  <a:gd name="connsiteY4" fmla="*/ 49855 h 186075"/>
                  <a:gd name="connsiteX5" fmla="*/ 0 w 149412"/>
                  <a:gd name="connsiteY5" fmla="*/ 45407 h 186075"/>
                  <a:gd name="connsiteX6" fmla="*/ 46941 w 149412"/>
                  <a:gd name="connsiteY6" fmla="*/ 14726 h 186075"/>
                  <a:gd name="connsiteX7" fmla="*/ 48168 w 149412"/>
                  <a:gd name="connsiteY7" fmla="*/ 13653 h 186075"/>
                  <a:gd name="connsiteX8" fmla="*/ 63508 w 149412"/>
                  <a:gd name="connsiteY8" fmla="*/ 1994 h 186075"/>
                  <a:gd name="connsiteX9" fmla="*/ 63508 w 149412"/>
                  <a:gd name="connsiteY9" fmla="*/ 1994 h 186075"/>
                  <a:gd name="connsiteX10" fmla="*/ 63508 w 149412"/>
                  <a:gd name="connsiteY10" fmla="*/ 1994 h 186075"/>
                  <a:gd name="connsiteX11" fmla="*/ 65962 w 149412"/>
                  <a:gd name="connsiteY11" fmla="*/ 0 h 186075"/>
                  <a:gd name="connsiteX12" fmla="*/ 65962 w 149412"/>
                  <a:gd name="connsiteY12" fmla="*/ 0 h 186075"/>
                  <a:gd name="connsiteX13" fmla="*/ 64888 w 149412"/>
                  <a:gd name="connsiteY13" fmla="*/ 4602 h 186075"/>
                  <a:gd name="connsiteX14" fmla="*/ 64888 w 149412"/>
                  <a:gd name="connsiteY14" fmla="*/ 6136 h 186075"/>
                  <a:gd name="connsiteX15" fmla="*/ 64888 w 149412"/>
                  <a:gd name="connsiteY15" fmla="*/ 6136 h 186075"/>
                  <a:gd name="connsiteX16" fmla="*/ 64888 w 149412"/>
                  <a:gd name="connsiteY16" fmla="*/ 12426 h 186075"/>
                  <a:gd name="connsiteX17" fmla="*/ 67036 w 149412"/>
                  <a:gd name="connsiteY17" fmla="*/ 23164 h 186075"/>
                  <a:gd name="connsiteX18" fmla="*/ 105233 w 149412"/>
                  <a:gd name="connsiteY18" fmla="*/ 84524 h 186075"/>
                  <a:gd name="connsiteX19" fmla="*/ 121954 w 149412"/>
                  <a:gd name="connsiteY19" fmla="*/ 101705 h 186075"/>
                  <a:gd name="connsiteX20" fmla="*/ 128857 w 149412"/>
                  <a:gd name="connsiteY20" fmla="*/ 107688 h 186075"/>
                  <a:gd name="connsiteX21" fmla="*/ 147418 w 149412"/>
                  <a:gd name="connsiteY21" fmla="*/ 119960 h 186075"/>
                  <a:gd name="connsiteX22" fmla="*/ 149413 w 149412"/>
                  <a:gd name="connsiteY22" fmla="*/ 122874 h 18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49412" h="186075">
                    <a:moveTo>
                      <a:pt x="149413" y="122874"/>
                    </a:moveTo>
                    <a:cubicBezTo>
                      <a:pt x="136373" y="135300"/>
                      <a:pt x="118732" y="148492"/>
                      <a:pt x="104313" y="162452"/>
                    </a:cubicBezTo>
                    <a:lnTo>
                      <a:pt x="104313" y="162452"/>
                    </a:lnTo>
                    <a:cubicBezTo>
                      <a:pt x="96826" y="169220"/>
                      <a:pt x="90552" y="177207"/>
                      <a:pt x="85751" y="186075"/>
                    </a:cubicBezTo>
                    <a:cubicBezTo>
                      <a:pt x="50975" y="145265"/>
                      <a:pt x="22719" y="99313"/>
                      <a:pt x="1994" y="49855"/>
                    </a:cubicBezTo>
                    <a:cubicBezTo>
                      <a:pt x="1994" y="48168"/>
                      <a:pt x="614" y="46787"/>
                      <a:pt x="0" y="45407"/>
                    </a:cubicBezTo>
                    <a:cubicBezTo>
                      <a:pt x="16889" y="37226"/>
                      <a:pt x="32675" y="26916"/>
                      <a:pt x="46941" y="14726"/>
                    </a:cubicBezTo>
                    <a:lnTo>
                      <a:pt x="48168" y="13653"/>
                    </a:lnTo>
                    <a:cubicBezTo>
                      <a:pt x="53537" y="9204"/>
                      <a:pt x="58599" y="5216"/>
                      <a:pt x="63508" y="1994"/>
                    </a:cubicBezTo>
                    <a:lnTo>
                      <a:pt x="63508" y="1994"/>
                    </a:lnTo>
                    <a:lnTo>
                      <a:pt x="63508" y="1994"/>
                    </a:lnTo>
                    <a:cubicBezTo>
                      <a:pt x="64275" y="1275"/>
                      <a:pt x="65103" y="609"/>
                      <a:pt x="65962" y="0"/>
                    </a:cubicBezTo>
                    <a:lnTo>
                      <a:pt x="65962" y="0"/>
                    </a:lnTo>
                    <a:cubicBezTo>
                      <a:pt x="65425" y="1486"/>
                      <a:pt x="65073" y="3031"/>
                      <a:pt x="64888" y="4602"/>
                    </a:cubicBezTo>
                    <a:cubicBezTo>
                      <a:pt x="64643" y="5084"/>
                      <a:pt x="64643" y="5654"/>
                      <a:pt x="64888" y="6136"/>
                    </a:cubicBezTo>
                    <a:cubicBezTo>
                      <a:pt x="64888" y="6136"/>
                      <a:pt x="64888" y="6136"/>
                      <a:pt x="64888" y="6136"/>
                    </a:cubicBezTo>
                    <a:cubicBezTo>
                      <a:pt x="64659" y="8227"/>
                      <a:pt x="64659" y="10336"/>
                      <a:pt x="64888" y="12426"/>
                    </a:cubicBezTo>
                    <a:cubicBezTo>
                      <a:pt x="65241" y="16067"/>
                      <a:pt x="65962" y="19663"/>
                      <a:pt x="67036" y="23164"/>
                    </a:cubicBezTo>
                    <a:cubicBezTo>
                      <a:pt x="75765" y="45855"/>
                      <a:pt x="88727" y="66679"/>
                      <a:pt x="105233" y="84524"/>
                    </a:cubicBezTo>
                    <a:cubicBezTo>
                      <a:pt x="110495" y="90545"/>
                      <a:pt x="116078" y="96281"/>
                      <a:pt x="121954" y="101705"/>
                    </a:cubicBezTo>
                    <a:cubicBezTo>
                      <a:pt x="124408" y="103699"/>
                      <a:pt x="126556" y="105847"/>
                      <a:pt x="128857" y="107688"/>
                    </a:cubicBezTo>
                    <a:cubicBezTo>
                      <a:pt x="134441" y="112624"/>
                      <a:pt x="140684" y="116755"/>
                      <a:pt x="147418" y="119960"/>
                    </a:cubicBezTo>
                    <a:cubicBezTo>
                      <a:pt x="147878" y="121055"/>
                      <a:pt x="148553" y="122046"/>
                      <a:pt x="149413" y="122874"/>
                    </a:cubicBezTo>
                    <a:close/>
                  </a:path>
                </a:pathLst>
              </a:custGeom>
              <a:solidFill>
                <a:srgbClr val="858839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15" name="Freeform: Shape 1314">
                <a:extLst>
                  <a:ext uri="{FF2B5EF4-FFF2-40B4-BE49-F238E27FC236}">
                    <a16:creationId xmlns:a16="http://schemas.microsoft.com/office/drawing/2014/main" id="{821A0132-75B3-4D48-9DDF-5B8992B767AC}"/>
                  </a:ext>
                </a:extLst>
              </p:cNvPr>
              <p:cNvSpPr/>
              <p:nvPr/>
            </p:nvSpPr>
            <p:spPr>
              <a:xfrm>
                <a:off x="4140138" y="1188616"/>
                <a:ext cx="255706" cy="226880"/>
              </a:xfrm>
              <a:custGeom>
                <a:avLst/>
                <a:gdLst>
                  <a:gd name="connsiteX0" fmla="*/ 255622 w 255706"/>
                  <a:gd name="connsiteY0" fmla="*/ 107994 h 226880"/>
                  <a:gd name="connsiteX1" fmla="*/ 255622 w 255706"/>
                  <a:gd name="connsiteY1" fmla="*/ 119499 h 226880"/>
                  <a:gd name="connsiteX2" fmla="*/ 248719 w 255706"/>
                  <a:gd name="connsiteY2" fmla="*/ 226880 h 226880"/>
                  <a:gd name="connsiteX3" fmla="*/ 227243 w 255706"/>
                  <a:gd name="connsiteY3" fmla="*/ 138521 h 226880"/>
                  <a:gd name="connsiteX4" fmla="*/ 184950 w 255706"/>
                  <a:gd name="connsiteY4" fmla="*/ 84840 h 226880"/>
                  <a:gd name="connsiteX5" fmla="*/ 183370 w 255706"/>
                  <a:gd name="connsiteY5" fmla="*/ 84677 h 226880"/>
                  <a:gd name="connsiteX6" fmla="*/ 127532 w 255706"/>
                  <a:gd name="connsiteY6" fmla="*/ 81456 h 226880"/>
                  <a:gd name="connsiteX7" fmla="*/ 71848 w 255706"/>
                  <a:gd name="connsiteY7" fmla="*/ 84677 h 226880"/>
                  <a:gd name="connsiteX8" fmla="*/ 28083 w 255706"/>
                  <a:gd name="connsiteY8" fmla="*/ 137443 h 226880"/>
                  <a:gd name="connsiteX9" fmla="*/ 28129 w 255706"/>
                  <a:gd name="connsiteY9" fmla="*/ 137908 h 226880"/>
                  <a:gd name="connsiteX10" fmla="*/ 28129 w 255706"/>
                  <a:gd name="connsiteY10" fmla="*/ 137908 h 226880"/>
                  <a:gd name="connsiteX11" fmla="*/ 24140 w 255706"/>
                  <a:gd name="connsiteY11" fmla="*/ 140515 h 226880"/>
                  <a:gd name="connsiteX12" fmla="*/ 6653 w 255706"/>
                  <a:gd name="connsiteY12" fmla="*/ 226267 h 226880"/>
                  <a:gd name="connsiteX13" fmla="*/ 6653 w 255706"/>
                  <a:gd name="connsiteY13" fmla="*/ 226267 h 226880"/>
                  <a:gd name="connsiteX14" fmla="*/ 6653 w 255706"/>
                  <a:gd name="connsiteY14" fmla="*/ 225039 h 226880"/>
                  <a:gd name="connsiteX15" fmla="*/ 56 w 255706"/>
                  <a:gd name="connsiteY15" fmla="*/ 123795 h 226880"/>
                  <a:gd name="connsiteX16" fmla="*/ 56 w 255706"/>
                  <a:gd name="connsiteY16" fmla="*/ 108455 h 226880"/>
                  <a:gd name="connsiteX17" fmla="*/ 37333 w 255706"/>
                  <a:gd name="connsiteY17" fmla="*/ 17795 h 226880"/>
                  <a:gd name="connsiteX18" fmla="*/ 127839 w 255706"/>
                  <a:gd name="connsiteY18" fmla="*/ 0 h 226880"/>
                  <a:gd name="connsiteX19" fmla="*/ 218499 w 255706"/>
                  <a:gd name="connsiteY19" fmla="*/ 17795 h 226880"/>
                  <a:gd name="connsiteX20" fmla="*/ 255622 w 255706"/>
                  <a:gd name="connsiteY20" fmla="*/ 107994 h 22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5706" h="226880">
                    <a:moveTo>
                      <a:pt x="255622" y="107994"/>
                    </a:moveTo>
                    <a:cubicBezTo>
                      <a:pt x="255622" y="111523"/>
                      <a:pt x="255622" y="115358"/>
                      <a:pt x="255622" y="119499"/>
                    </a:cubicBezTo>
                    <a:cubicBezTo>
                      <a:pt x="256190" y="155420"/>
                      <a:pt x="253889" y="191328"/>
                      <a:pt x="248719" y="226880"/>
                    </a:cubicBezTo>
                    <a:cubicBezTo>
                      <a:pt x="245037" y="193285"/>
                      <a:pt x="242890" y="144044"/>
                      <a:pt x="227243" y="138521"/>
                    </a:cubicBezTo>
                    <a:cubicBezTo>
                      <a:pt x="230388" y="112020"/>
                      <a:pt x="211458" y="87986"/>
                      <a:pt x="184950" y="84840"/>
                    </a:cubicBezTo>
                    <a:cubicBezTo>
                      <a:pt x="184429" y="84777"/>
                      <a:pt x="183907" y="84722"/>
                      <a:pt x="183370" y="84677"/>
                    </a:cubicBezTo>
                    <a:cubicBezTo>
                      <a:pt x="150542" y="81763"/>
                      <a:pt x="127532" y="81456"/>
                      <a:pt x="127532" y="81456"/>
                    </a:cubicBezTo>
                    <a:cubicBezTo>
                      <a:pt x="127532" y="81456"/>
                      <a:pt x="104676" y="81456"/>
                      <a:pt x="71848" y="84677"/>
                    </a:cubicBezTo>
                    <a:cubicBezTo>
                      <a:pt x="45187" y="87163"/>
                      <a:pt x="25597" y="110788"/>
                      <a:pt x="28083" y="137443"/>
                    </a:cubicBezTo>
                    <a:cubicBezTo>
                      <a:pt x="28098" y="137598"/>
                      <a:pt x="28113" y="137753"/>
                      <a:pt x="28129" y="137908"/>
                    </a:cubicBezTo>
                    <a:lnTo>
                      <a:pt x="28129" y="137908"/>
                    </a:lnTo>
                    <a:cubicBezTo>
                      <a:pt x="26625" y="138481"/>
                      <a:pt x="25260" y="139370"/>
                      <a:pt x="24140" y="140515"/>
                    </a:cubicBezTo>
                    <a:cubicBezTo>
                      <a:pt x="12175" y="152481"/>
                      <a:pt x="10027" y="195893"/>
                      <a:pt x="6653" y="226267"/>
                    </a:cubicBezTo>
                    <a:lnTo>
                      <a:pt x="6653" y="226267"/>
                    </a:lnTo>
                    <a:lnTo>
                      <a:pt x="6653" y="225039"/>
                    </a:lnTo>
                    <a:cubicBezTo>
                      <a:pt x="1820" y="191515"/>
                      <a:pt x="-389" y="157663"/>
                      <a:pt x="56" y="123795"/>
                    </a:cubicBezTo>
                    <a:lnTo>
                      <a:pt x="56" y="108455"/>
                    </a:lnTo>
                    <a:cubicBezTo>
                      <a:pt x="56" y="80842"/>
                      <a:pt x="15396" y="34515"/>
                      <a:pt x="37333" y="17795"/>
                    </a:cubicBezTo>
                    <a:cubicBezTo>
                      <a:pt x="48071" y="9357"/>
                      <a:pt x="93324" y="0"/>
                      <a:pt x="127839" y="0"/>
                    </a:cubicBezTo>
                    <a:cubicBezTo>
                      <a:pt x="162355" y="0"/>
                      <a:pt x="207608" y="9357"/>
                      <a:pt x="218499" y="17795"/>
                    </a:cubicBezTo>
                    <a:cubicBezTo>
                      <a:pt x="239975" y="34055"/>
                      <a:pt x="255622" y="80382"/>
                      <a:pt x="255622" y="107994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16" name="Freeform: Shape 1315">
                <a:extLst>
                  <a:ext uri="{FF2B5EF4-FFF2-40B4-BE49-F238E27FC236}">
                    <a16:creationId xmlns:a16="http://schemas.microsoft.com/office/drawing/2014/main" id="{FAC1245E-D434-4822-B6BC-6105537B427F}"/>
                  </a:ext>
                </a:extLst>
              </p:cNvPr>
              <p:cNvSpPr/>
              <p:nvPr/>
            </p:nvSpPr>
            <p:spPr>
              <a:xfrm>
                <a:off x="4247882" y="1465079"/>
                <a:ext cx="40037" cy="9937"/>
              </a:xfrm>
              <a:custGeom>
                <a:avLst/>
                <a:gdLst>
                  <a:gd name="connsiteX0" fmla="*/ 6903 w 40037"/>
                  <a:gd name="connsiteY0" fmla="*/ 5182 h 9937"/>
                  <a:gd name="connsiteX1" fmla="*/ 3221 w 40037"/>
                  <a:gd name="connsiteY1" fmla="*/ 3955 h 9937"/>
                  <a:gd name="connsiteX2" fmla="*/ 1534 w 40037"/>
                  <a:gd name="connsiteY2" fmla="*/ 3188 h 9937"/>
                  <a:gd name="connsiteX3" fmla="*/ 0 w 40037"/>
                  <a:gd name="connsiteY3" fmla="*/ 1654 h 9937"/>
                  <a:gd name="connsiteX4" fmla="*/ 3835 w 40037"/>
                  <a:gd name="connsiteY4" fmla="*/ 120 h 9937"/>
                  <a:gd name="connsiteX5" fmla="*/ 7517 w 40037"/>
                  <a:gd name="connsiteY5" fmla="*/ 120 h 9937"/>
                  <a:gd name="connsiteX6" fmla="*/ 14113 w 40037"/>
                  <a:gd name="connsiteY6" fmla="*/ 4568 h 9937"/>
                  <a:gd name="connsiteX7" fmla="*/ 19942 w 40037"/>
                  <a:gd name="connsiteY7" fmla="*/ 8403 h 9937"/>
                  <a:gd name="connsiteX8" fmla="*/ 25925 w 40037"/>
                  <a:gd name="connsiteY8" fmla="*/ 4568 h 9937"/>
                  <a:gd name="connsiteX9" fmla="*/ 32367 w 40037"/>
                  <a:gd name="connsiteY9" fmla="*/ 120 h 9937"/>
                  <a:gd name="connsiteX10" fmla="*/ 36202 w 40037"/>
                  <a:gd name="connsiteY10" fmla="*/ 120 h 9937"/>
                  <a:gd name="connsiteX11" fmla="*/ 40037 w 40037"/>
                  <a:gd name="connsiteY11" fmla="*/ 1500 h 9937"/>
                  <a:gd name="connsiteX12" fmla="*/ 40037 w 40037"/>
                  <a:gd name="connsiteY12" fmla="*/ 2727 h 9937"/>
                  <a:gd name="connsiteX13" fmla="*/ 39117 w 40037"/>
                  <a:gd name="connsiteY13" fmla="*/ 2727 h 9937"/>
                  <a:gd name="connsiteX14" fmla="*/ 37430 w 40037"/>
                  <a:gd name="connsiteY14" fmla="*/ 3494 h 9937"/>
                  <a:gd name="connsiteX15" fmla="*/ 33748 w 40037"/>
                  <a:gd name="connsiteY15" fmla="*/ 4722 h 9937"/>
                  <a:gd name="connsiteX16" fmla="*/ 37276 w 40037"/>
                  <a:gd name="connsiteY16" fmla="*/ 3034 h 9937"/>
                  <a:gd name="connsiteX17" fmla="*/ 38964 w 40037"/>
                  <a:gd name="connsiteY17" fmla="*/ 2267 h 9937"/>
                  <a:gd name="connsiteX18" fmla="*/ 40037 w 40037"/>
                  <a:gd name="connsiteY18" fmla="*/ 1347 h 9937"/>
                  <a:gd name="connsiteX19" fmla="*/ 36816 w 40037"/>
                  <a:gd name="connsiteY19" fmla="*/ 580 h 9937"/>
                  <a:gd name="connsiteX20" fmla="*/ 33288 w 40037"/>
                  <a:gd name="connsiteY20" fmla="*/ 1347 h 9937"/>
                  <a:gd name="connsiteX21" fmla="*/ 27458 w 40037"/>
                  <a:gd name="connsiteY21" fmla="*/ 5642 h 9937"/>
                  <a:gd name="connsiteX22" fmla="*/ 20709 w 40037"/>
                  <a:gd name="connsiteY22" fmla="*/ 9937 h 9937"/>
                  <a:gd name="connsiteX23" fmla="*/ 16721 w 40037"/>
                  <a:gd name="connsiteY23" fmla="*/ 8250 h 9937"/>
                  <a:gd name="connsiteX24" fmla="*/ 13806 w 40037"/>
                  <a:gd name="connsiteY24" fmla="*/ 5642 h 9937"/>
                  <a:gd name="connsiteX25" fmla="*/ 7823 w 40037"/>
                  <a:gd name="connsiteY25" fmla="*/ 1347 h 9937"/>
                  <a:gd name="connsiteX26" fmla="*/ 4295 w 40037"/>
                  <a:gd name="connsiteY26" fmla="*/ 580 h 9937"/>
                  <a:gd name="connsiteX27" fmla="*/ 1227 w 40037"/>
                  <a:gd name="connsiteY27" fmla="*/ 1347 h 9937"/>
                  <a:gd name="connsiteX28" fmla="*/ 2301 w 40037"/>
                  <a:gd name="connsiteY28" fmla="*/ 2267 h 9937"/>
                  <a:gd name="connsiteX29" fmla="*/ 3988 w 40037"/>
                  <a:gd name="connsiteY29" fmla="*/ 3034 h 9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0037" h="9937">
                    <a:moveTo>
                      <a:pt x="6903" y="5182"/>
                    </a:moveTo>
                    <a:lnTo>
                      <a:pt x="3221" y="3955"/>
                    </a:lnTo>
                    <a:lnTo>
                      <a:pt x="1534" y="3188"/>
                    </a:lnTo>
                    <a:cubicBezTo>
                      <a:pt x="1534" y="3188"/>
                      <a:pt x="153" y="3188"/>
                      <a:pt x="0" y="1654"/>
                    </a:cubicBezTo>
                    <a:cubicBezTo>
                      <a:pt x="874" y="439"/>
                      <a:pt x="2362" y="-160"/>
                      <a:pt x="3835" y="120"/>
                    </a:cubicBezTo>
                    <a:cubicBezTo>
                      <a:pt x="5062" y="-40"/>
                      <a:pt x="6290" y="-40"/>
                      <a:pt x="7517" y="120"/>
                    </a:cubicBezTo>
                    <a:cubicBezTo>
                      <a:pt x="10048" y="1051"/>
                      <a:pt x="12303" y="2576"/>
                      <a:pt x="14113" y="4568"/>
                    </a:cubicBezTo>
                    <a:cubicBezTo>
                      <a:pt x="15739" y="6277"/>
                      <a:pt x="17733" y="7590"/>
                      <a:pt x="19942" y="8403"/>
                    </a:cubicBezTo>
                    <a:cubicBezTo>
                      <a:pt x="22212" y="7610"/>
                      <a:pt x="24253" y="6297"/>
                      <a:pt x="25925" y="4568"/>
                    </a:cubicBezTo>
                    <a:cubicBezTo>
                      <a:pt x="27673" y="2583"/>
                      <a:pt x="29883" y="1055"/>
                      <a:pt x="32367" y="120"/>
                    </a:cubicBezTo>
                    <a:cubicBezTo>
                      <a:pt x="33641" y="-28"/>
                      <a:pt x="34929" y="-28"/>
                      <a:pt x="36202" y="120"/>
                    </a:cubicBezTo>
                    <a:cubicBezTo>
                      <a:pt x="37629" y="-124"/>
                      <a:pt x="39087" y="399"/>
                      <a:pt x="40037" y="1500"/>
                    </a:cubicBezTo>
                    <a:cubicBezTo>
                      <a:pt x="40037" y="2421"/>
                      <a:pt x="40037" y="2421"/>
                      <a:pt x="40037" y="2727"/>
                    </a:cubicBezTo>
                    <a:lnTo>
                      <a:pt x="39117" y="2727"/>
                    </a:lnTo>
                    <a:lnTo>
                      <a:pt x="37430" y="3494"/>
                    </a:lnTo>
                    <a:lnTo>
                      <a:pt x="33748" y="4722"/>
                    </a:lnTo>
                    <a:lnTo>
                      <a:pt x="37276" y="3034"/>
                    </a:lnTo>
                    <a:lnTo>
                      <a:pt x="38964" y="2267"/>
                    </a:lnTo>
                    <a:cubicBezTo>
                      <a:pt x="39378" y="2036"/>
                      <a:pt x="39746" y="1723"/>
                      <a:pt x="40037" y="1347"/>
                    </a:cubicBezTo>
                    <a:cubicBezTo>
                      <a:pt x="39148" y="595"/>
                      <a:pt x="37951" y="311"/>
                      <a:pt x="36816" y="580"/>
                    </a:cubicBezTo>
                    <a:cubicBezTo>
                      <a:pt x="35604" y="629"/>
                      <a:pt x="34408" y="888"/>
                      <a:pt x="33288" y="1347"/>
                    </a:cubicBezTo>
                    <a:cubicBezTo>
                      <a:pt x="31094" y="2392"/>
                      <a:pt x="29115" y="3850"/>
                      <a:pt x="27458" y="5642"/>
                    </a:cubicBezTo>
                    <a:cubicBezTo>
                      <a:pt x="25465" y="7176"/>
                      <a:pt x="23777" y="9477"/>
                      <a:pt x="20709" y="9937"/>
                    </a:cubicBezTo>
                    <a:cubicBezTo>
                      <a:pt x="19267" y="9718"/>
                      <a:pt x="17886" y="9138"/>
                      <a:pt x="16721" y="8250"/>
                    </a:cubicBezTo>
                    <a:cubicBezTo>
                      <a:pt x="15816" y="7302"/>
                      <a:pt x="14849" y="6429"/>
                      <a:pt x="13806" y="5642"/>
                    </a:cubicBezTo>
                    <a:cubicBezTo>
                      <a:pt x="12134" y="3812"/>
                      <a:pt x="10094" y="2350"/>
                      <a:pt x="7823" y="1347"/>
                    </a:cubicBezTo>
                    <a:cubicBezTo>
                      <a:pt x="6703" y="858"/>
                      <a:pt x="5507" y="597"/>
                      <a:pt x="4295" y="580"/>
                    </a:cubicBezTo>
                    <a:cubicBezTo>
                      <a:pt x="3206" y="337"/>
                      <a:pt x="2071" y="621"/>
                      <a:pt x="1227" y="1347"/>
                    </a:cubicBezTo>
                    <a:lnTo>
                      <a:pt x="2301" y="2267"/>
                    </a:lnTo>
                    <a:lnTo>
                      <a:pt x="3988" y="3034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17" name="Freeform: Shape 1316">
                <a:extLst>
                  <a:ext uri="{FF2B5EF4-FFF2-40B4-BE49-F238E27FC236}">
                    <a16:creationId xmlns:a16="http://schemas.microsoft.com/office/drawing/2014/main" id="{C5E828B2-C1FA-49B0-8E96-533828B82D9C}"/>
                  </a:ext>
                </a:extLst>
              </p:cNvPr>
              <p:cNvSpPr/>
              <p:nvPr/>
            </p:nvSpPr>
            <p:spPr>
              <a:xfrm>
                <a:off x="4286846" y="1454767"/>
                <a:ext cx="6692" cy="13345"/>
              </a:xfrm>
              <a:custGeom>
                <a:avLst/>
                <a:gdLst>
                  <a:gd name="connsiteX0" fmla="*/ 0 w 6692"/>
                  <a:gd name="connsiteY0" fmla="*/ 0 h 13345"/>
                  <a:gd name="connsiteX1" fmla="*/ 6290 w 6692"/>
                  <a:gd name="connsiteY1" fmla="*/ 5522 h 13345"/>
                  <a:gd name="connsiteX2" fmla="*/ 6290 w 6692"/>
                  <a:gd name="connsiteY2" fmla="*/ 9971 h 13345"/>
                  <a:gd name="connsiteX3" fmla="*/ 3682 w 6692"/>
                  <a:gd name="connsiteY3" fmla="*/ 13346 h 13345"/>
                  <a:gd name="connsiteX4" fmla="*/ 3682 w 6692"/>
                  <a:gd name="connsiteY4" fmla="*/ 6289 h 13345"/>
                  <a:gd name="connsiteX5" fmla="*/ 0 w 6692"/>
                  <a:gd name="connsiteY5" fmla="*/ 0 h 1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92" h="13345">
                    <a:moveTo>
                      <a:pt x="0" y="0"/>
                    </a:moveTo>
                    <a:cubicBezTo>
                      <a:pt x="2900" y="652"/>
                      <a:pt x="5262" y="2732"/>
                      <a:pt x="6290" y="5522"/>
                    </a:cubicBezTo>
                    <a:cubicBezTo>
                      <a:pt x="6826" y="6955"/>
                      <a:pt x="6826" y="8538"/>
                      <a:pt x="6290" y="9971"/>
                    </a:cubicBezTo>
                    <a:cubicBezTo>
                      <a:pt x="5722" y="11304"/>
                      <a:pt x="4832" y="12468"/>
                      <a:pt x="3682" y="13346"/>
                    </a:cubicBezTo>
                    <a:cubicBezTo>
                      <a:pt x="4403" y="11051"/>
                      <a:pt x="4403" y="8586"/>
                      <a:pt x="3682" y="6289"/>
                    </a:cubicBezTo>
                    <a:cubicBezTo>
                      <a:pt x="2777" y="4022"/>
                      <a:pt x="1534" y="1904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18" name="Freeform: Shape 1317">
                <a:extLst>
                  <a:ext uri="{FF2B5EF4-FFF2-40B4-BE49-F238E27FC236}">
                    <a16:creationId xmlns:a16="http://schemas.microsoft.com/office/drawing/2014/main" id="{5D919CEA-4780-4D6F-8E77-808376CE6213}"/>
                  </a:ext>
                </a:extLst>
              </p:cNvPr>
              <p:cNvSpPr/>
              <p:nvPr/>
            </p:nvSpPr>
            <p:spPr>
              <a:xfrm>
                <a:off x="4241861" y="1454767"/>
                <a:ext cx="7094" cy="13345"/>
              </a:xfrm>
              <a:custGeom>
                <a:avLst/>
                <a:gdLst>
                  <a:gd name="connsiteX0" fmla="*/ 7095 w 7094"/>
                  <a:gd name="connsiteY0" fmla="*/ 0 h 13345"/>
                  <a:gd name="connsiteX1" fmla="*/ 2953 w 7094"/>
                  <a:gd name="connsiteY1" fmla="*/ 6289 h 13345"/>
                  <a:gd name="connsiteX2" fmla="*/ 2953 w 7094"/>
                  <a:gd name="connsiteY2" fmla="*/ 13346 h 13345"/>
                  <a:gd name="connsiteX3" fmla="*/ 345 w 7094"/>
                  <a:gd name="connsiteY3" fmla="*/ 9971 h 13345"/>
                  <a:gd name="connsiteX4" fmla="*/ 345 w 7094"/>
                  <a:gd name="connsiteY4" fmla="*/ 5522 h 13345"/>
                  <a:gd name="connsiteX5" fmla="*/ 7095 w 7094"/>
                  <a:gd name="connsiteY5" fmla="*/ 0 h 13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94" h="13345">
                    <a:moveTo>
                      <a:pt x="7095" y="0"/>
                    </a:moveTo>
                    <a:cubicBezTo>
                      <a:pt x="5346" y="1832"/>
                      <a:pt x="3950" y="3962"/>
                      <a:pt x="2953" y="6289"/>
                    </a:cubicBezTo>
                    <a:cubicBezTo>
                      <a:pt x="2140" y="8572"/>
                      <a:pt x="2140" y="11063"/>
                      <a:pt x="2953" y="13346"/>
                    </a:cubicBezTo>
                    <a:cubicBezTo>
                      <a:pt x="1710" y="12559"/>
                      <a:pt x="790" y="11365"/>
                      <a:pt x="345" y="9971"/>
                    </a:cubicBezTo>
                    <a:cubicBezTo>
                      <a:pt x="-115" y="8523"/>
                      <a:pt x="-115" y="6971"/>
                      <a:pt x="345" y="5522"/>
                    </a:cubicBezTo>
                    <a:cubicBezTo>
                      <a:pt x="1526" y="2665"/>
                      <a:pt x="4057" y="591"/>
                      <a:pt x="7095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19" name="Freeform: Shape 1318">
                <a:extLst>
                  <a:ext uri="{FF2B5EF4-FFF2-40B4-BE49-F238E27FC236}">
                    <a16:creationId xmlns:a16="http://schemas.microsoft.com/office/drawing/2014/main" id="{F8C44D15-CCE6-474D-9963-C5F775AF7407}"/>
                  </a:ext>
                </a:extLst>
              </p:cNvPr>
              <p:cNvSpPr/>
              <p:nvPr/>
            </p:nvSpPr>
            <p:spPr>
              <a:xfrm>
                <a:off x="4228860" y="1506923"/>
                <a:ext cx="80535" cy="9357"/>
              </a:xfrm>
              <a:custGeom>
                <a:avLst/>
                <a:gdLst>
                  <a:gd name="connsiteX0" fmla="*/ 0 w 80535"/>
                  <a:gd name="connsiteY0" fmla="*/ 2301 h 9357"/>
                  <a:gd name="connsiteX1" fmla="*/ 4449 w 80535"/>
                  <a:gd name="connsiteY1" fmla="*/ 5062 h 9357"/>
                  <a:gd name="connsiteX2" fmla="*/ 9511 w 80535"/>
                  <a:gd name="connsiteY2" fmla="*/ 6136 h 9357"/>
                  <a:gd name="connsiteX3" fmla="*/ 19789 w 80535"/>
                  <a:gd name="connsiteY3" fmla="*/ 6136 h 9357"/>
                  <a:gd name="connsiteX4" fmla="*/ 24851 w 80535"/>
                  <a:gd name="connsiteY4" fmla="*/ 5216 h 9357"/>
                  <a:gd name="connsiteX5" fmla="*/ 27459 w 80535"/>
                  <a:gd name="connsiteY5" fmla="*/ 5216 h 9357"/>
                  <a:gd name="connsiteX6" fmla="*/ 30374 w 80535"/>
                  <a:gd name="connsiteY6" fmla="*/ 5216 h 9357"/>
                  <a:gd name="connsiteX7" fmla="*/ 33135 w 80535"/>
                  <a:gd name="connsiteY7" fmla="*/ 5216 h 9357"/>
                  <a:gd name="connsiteX8" fmla="*/ 35589 w 80535"/>
                  <a:gd name="connsiteY8" fmla="*/ 6136 h 9357"/>
                  <a:gd name="connsiteX9" fmla="*/ 37890 w 80535"/>
                  <a:gd name="connsiteY9" fmla="*/ 6903 h 9357"/>
                  <a:gd name="connsiteX10" fmla="*/ 40038 w 80535"/>
                  <a:gd name="connsiteY10" fmla="*/ 6903 h 9357"/>
                  <a:gd name="connsiteX11" fmla="*/ 42339 w 80535"/>
                  <a:gd name="connsiteY11" fmla="*/ 5983 h 9357"/>
                  <a:gd name="connsiteX12" fmla="*/ 45100 w 80535"/>
                  <a:gd name="connsiteY12" fmla="*/ 5216 h 9357"/>
                  <a:gd name="connsiteX13" fmla="*/ 46788 w 80535"/>
                  <a:gd name="connsiteY13" fmla="*/ 5216 h 9357"/>
                  <a:gd name="connsiteX14" fmla="*/ 48628 w 80535"/>
                  <a:gd name="connsiteY14" fmla="*/ 5216 h 9357"/>
                  <a:gd name="connsiteX15" fmla="*/ 51236 w 80535"/>
                  <a:gd name="connsiteY15" fmla="*/ 5216 h 9357"/>
                  <a:gd name="connsiteX16" fmla="*/ 61360 w 80535"/>
                  <a:gd name="connsiteY16" fmla="*/ 6289 h 9357"/>
                  <a:gd name="connsiteX17" fmla="*/ 63815 w 80535"/>
                  <a:gd name="connsiteY17" fmla="*/ 6289 h 9357"/>
                  <a:gd name="connsiteX18" fmla="*/ 66269 w 80535"/>
                  <a:gd name="connsiteY18" fmla="*/ 6289 h 9357"/>
                  <a:gd name="connsiteX19" fmla="*/ 71332 w 80535"/>
                  <a:gd name="connsiteY19" fmla="*/ 4755 h 9357"/>
                  <a:gd name="connsiteX20" fmla="*/ 80536 w 80535"/>
                  <a:gd name="connsiteY20" fmla="*/ 0 h 9357"/>
                  <a:gd name="connsiteX21" fmla="*/ 71639 w 80535"/>
                  <a:gd name="connsiteY21" fmla="*/ 5829 h 9357"/>
                  <a:gd name="connsiteX22" fmla="*/ 66730 w 80535"/>
                  <a:gd name="connsiteY22" fmla="*/ 7670 h 9357"/>
                  <a:gd name="connsiteX23" fmla="*/ 64122 w 80535"/>
                  <a:gd name="connsiteY23" fmla="*/ 7670 h 9357"/>
                  <a:gd name="connsiteX24" fmla="*/ 61514 w 80535"/>
                  <a:gd name="connsiteY24" fmla="*/ 7670 h 9357"/>
                  <a:gd name="connsiteX25" fmla="*/ 50776 w 80535"/>
                  <a:gd name="connsiteY25" fmla="*/ 7670 h 9357"/>
                  <a:gd name="connsiteX26" fmla="*/ 48168 w 80535"/>
                  <a:gd name="connsiteY26" fmla="*/ 7670 h 9357"/>
                  <a:gd name="connsiteX27" fmla="*/ 46941 w 80535"/>
                  <a:gd name="connsiteY27" fmla="*/ 7670 h 9357"/>
                  <a:gd name="connsiteX28" fmla="*/ 46020 w 80535"/>
                  <a:gd name="connsiteY28" fmla="*/ 7670 h 9357"/>
                  <a:gd name="connsiteX29" fmla="*/ 43719 w 80535"/>
                  <a:gd name="connsiteY29" fmla="*/ 8437 h 9357"/>
                  <a:gd name="connsiteX30" fmla="*/ 41265 w 80535"/>
                  <a:gd name="connsiteY30" fmla="*/ 9357 h 9357"/>
                  <a:gd name="connsiteX31" fmla="*/ 39731 w 80535"/>
                  <a:gd name="connsiteY31" fmla="*/ 9357 h 9357"/>
                  <a:gd name="connsiteX32" fmla="*/ 38197 w 80535"/>
                  <a:gd name="connsiteY32" fmla="*/ 9357 h 9357"/>
                  <a:gd name="connsiteX33" fmla="*/ 35436 w 80535"/>
                  <a:gd name="connsiteY33" fmla="*/ 8590 h 9357"/>
                  <a:gd name="connsiteX34" fmla="*/ 30834 w 80535"/>
                  <a:gd name="connsiteY34" fmla="*/ 7056 h 9357"/>
                  <a:gd name="connsiteX35" fmla="*/ 28379 w 80535"/>
                  <a:gd name="connsiteY35" fmla="*/ 7056 h 9357"/>
                  <a:gd name="connsiteX36" fmla="*/ 25772 w 80535"/>
                  <a:gd name="connsiteY36" fmla="*/ 7056 h 9357"/>
                  <a:gd name="connsiteX37" fmla="*/ 20556 w 80535"/>
                  <a:gd name="connsiteY37" fmla="*/ 7056 h 9357"/>
                  <a:gd name="connsiteX38" fmla="*/ 9971 w 80535"/>
                  <a:gd name="connsiteY38" fmla="*/ 7056 h 9357"/>
                  <a:gd name="connsiteX39" fmla="*/ 4756 w 80535"/>
                  <a:gd name="connsiteY39" fmla="*/ 5522 h 9357"/>
                  <a:gd name="connsiteX40" fmla="*/ 0 w 80535"/>
                  <a:gd name="connsiteY40" fmla="*/ 2301 h 9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0535" h="9357">
                    <a:moveTo>
                      <a:pt x="0" y="2301"/>
                    </a:moveTo>
                    <a:cubicBezTo>
                      <a:pt x="1289" y="3504"/>
                      <a:pt x="2807" y="4441"/>
                      <a:pt x="4449" y="5062"/>
                    </a:cubicBezTo>
                    <a:cubicBezTo>
                      <a:pt x="6075" y="5654"/>
                      <a:pt x="7778" y="6016"/>
                      <a:pt x="9511" y="6136"/>
                    </a:cubicBezTo>
                    <a:cubicBezTo>
                      <a:pt x="12932" y="6437"/>
                      <a:pt x="16368" y="6437"/>
                      <a:pt x="19789" y="6136"/>
                    </a:cubicBezTo>
                    <a:lnTo>
                      <a:pt x="24851" y="5216"/>
                    </a:lnTo>
                    <a:lnTo>
                      <a:pt x="27459" y="5216"/>
                    </a:lnTo>
                    <a:lnTo>
                      <a:pt x="30374" y="5216"/>
                    </a:lnTo>
                    <a:lnTo>
                      <a:pt x="33135" y="5216"/>
                    </a:lnTo>
                    <a:lnTo>
                      <a:pt x="35589" y="6136"/>
                    </a:lnTo>
                    <a:cubicBezTo>
                      <a:pt x="36310" y="6529"/>
                      <a:pt x="37077" y="6788"/>
                      <a:pt x="37890" y="6903"/>
                    </a:cubicBezTo>
                    <a:cubicBezTo>
                      <a:pt x="38596" y="7116"/>
                      <a:pt x="39332" y="7116"/>
                      <a:pt x="40038" y="6903"/>
                    </a:cubicBezTo>
                    <a:lnTo>
                      <a:pt x="42339" y="5983"/>
                    </a:lnTo>
                    <a:lnTo>
                      <a:pt x="45100" y="5216"/>
                    </a:lnTo>
                    <a:cubicBezTo>
                      <a:pt x="45652" y="5058"/>
                      <a:pt x="46235" y="5058"/>
                      <a:pt x="46788" y="5216"/>
                    </a:cubicBezTo>
                    <a:lnTo>
                      <a:pt x="48628" y="5216"/>
                    </a:lnTo>
                    <a:lnTo>
                      <a:pt x="51236" y="5216"/>
                    </a:lnTo>
                    <a:cubicBezTo>
                      <a:pt x="54549" y="6027"/>
                      <a:pt x="57955" y="6389"/>
                      <a:pt x="61360" y="6289"/>
                    </a:cubicBezTo>
                    <a:lnTo>
                      <a:pt x="63815" y="6289"/>
                    </a:lnTo>
                    <a:lnTo>
                      <a:pt x="66269" y="6289"/>
                    </a:lnTo>
                    <a:cubicBezTo>
                      <a:pt x="68003" y="5920"/>
                      <a:pt x="69690" y="5406"/>
                      <a:pt x="71332" y="4755"/>
                    </a:cubicBezTo>
                    <a:cubicBezTo>
                      <a:pt x="74584" y="3541"/>
                      <a:pt x="77667" y="1944"/>
                      <a:pt x="80536" y="0"/>
                    </a:cubicBezTo>
                    <a:cubicBezTo>
                      <a:pt x="77851" y="2342"/>
                      <a:pt x="74860" y="4304"/>
                      <a:pt x="71639" y="5829"/>
                    </a:cubicBezTo>
                    <a:cubicBezTo>
                      <a:pt x="70059" y="6601"/>
                      <a:pt x="68417" y="7218"/>
                      <a:pt x="66730" y="7670"/>
                    </a:cubicBezTo>
                    <a:lnTo>
                      <a:pt x="64122" y="7670"/>
                    </a:lnTo>
                    <a:lnTo>
                      <a:pt x="61514" y="7670"/>
                    </a:lnTo>
                    <a:cubicBezTo>
                      <a:pt x="57955" y="8132"/>
                      <a:pt x="54335" y="8132"/>
                      <a:pt x="50776" y="7670"/>
                    </a:cubicBezTo>
                    <a:lnTo>
                      <a:pt x="48168" y="7670"/>
                    </a:lnTo>
                    <a:lnTo>
                      <a:pt x="46941" y="7670"/>
                    </a:lnTo>
                    <a:lnTo>
                      <a:pt x="46020" y="7670"/>
                    </a:lnTo>
                    <a:cubicBezTo>
                      <a:pt x="45208" y="7758"/>
                      <a:pt x="44425" y="8018"/>
                      <a:pt x="43719" y="8437"/>
                    </a:cubicBezTo>
                    <a:lnTo>
                      <a:pt x="41265" y="9357"/>
                    </a:lnTo>
                    <a:lnTo>
                      <a:pt x="39731" y="9357"/>
                    </a:lnTo>
                    <a:lnTo>
                      <a:pt x="38197" y="9357"/>
                    </a:lnTo>
                    <a:lnTo>
                      <a:pt x="35436" y="8590"/>
                    </a:lnTo>
                    <a:cubicBezTo>
                      <a:pt x="33994" y="7850"/>
                      <a:pt x="32429" y="7333"/>
                      <a:pt x="30834" y="7056"/>
                    </a:cubicBezTo>
                    <a:cubicBezTo>
                      <a:pt x="30021" y="6909"/>
                      <a:pt x="29192" y="6909"/>
                      <a:pt x="28379" y="7056"/>
                    </a:cubicBezTo>
                    <a:lnTo>
                      <a:pt x="25772" y="7056"/>
                    </a:lnTo>
                    <a:lnTo>
                      <a:pt x="20556" y="7056"/>
                    </a:lnTo>
                    <a:cubicBezTo>
                      <a:pt x="17043" y="7440"/>
                      <a:pt x="13484" y="7440"/>
                      <a:pt x="9971" y="7056"/>
                    </a:cubicBezTo>
                    <a:cubicBezTo>
                      <a:pt x="8177" y="6780"/>
                      <a:pt x="6412" y="6265"/>
                      <a:pt x="4756" y="5522"/>
                    </a:cubicBezTo>
                    <a:cubicBezTo>
                      <a:pt x="3007" y="4720"/>
                      <a:pt x="1396" y="3633"/>
                      <a:pt x="0" y="2301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20" name="Freeform: Shape 1319">
                <a:extLst>
                  <a:ext uri="{FF2B5EF4-FFF2-40B4-BE49-F238E27FC236}">
                    <a16:creationId xmlns:a16="http://schemas.microsoft.com/office/drawing/2014/main" id="{70E78208-F21A-4275-92E7-0B07CB98781D}"/>
                  </a:ext>
                </a:extLst>
              </p:cNvPr>
              <p:cNvSpPr/>
              <p:nvPr/>
            </p:nvSpPr>
            <p:spPr>
              <a:xfrm>
                <a:off x="4262148" y="1501861"/>
                <a:ext cx="5836" cy="3374"/>
              </a:xfrm>
              <a:custGeom>
                <a:avLst/>
                <a:gdLst>
                  <a:gd name="connsiteX0" fmla="*/ 0 w 5836"/>
                  <a:gd name="connsiteY0" fmla="*/ 2761 h 3374"/>
                  <a:gd name="connsiteX1" fmla="*/ 1994 w 5836"/>
                  <a:gd name="connsiteY1" fmla="*/ 1227 h 3374"/>
                  <a:gd name="connsiteX2" fmla="*/ 4142 w 5836"/>
                  <a:gd name="connsiteY2" fmla="*/ 0 h 3374"/>
                  <a:gd name="connsiteX3" fmla="*/ 5676 w 5836"/>
                  <a:gd name="connsiteY3" fmla="*/ 0 h 3374"/>
                  <a:gd name="connsiteX4" fmla="*/ 5676 w 5836"/>
                  <a:gd name="connsiteY4" fmla="*/ 1381 h 3374"/>
                  <a:gd name="connsiteX5" fmla="*/ 3989 w 5836"/>
                  <a:gd name="connsiteY5" fmla="*/ 3375 h 3374"/>
                  <a:gd name="connsiteX6" fmla="*/ 5216 w 5836"/>
                  <a:gd name="connsiteY6" fmla="*/ 1381 h 3374"/>
                  <a:gd name="connsiteX7" fmla="*/ 5216 w 5836"/>
                  <a:gd name="connsiteY7" fmla="*/ 460 h 3374"/>
                  <a:gd name="connsiteX8" fmla="*/ 4449 w 5836"/>
                  <a:gd name="connsiteY8" fmla="*/ 460 h 3374"/>
                  <a:gd name="connsiteX9" fmla="*/ 2301 w 5836"/>
                  <a:gd name="connsiteY9" fmla="*/ 1534 h 3374"/>
                  <a:gd name="connsiteX10" fmla="*/ 0 w 5836"/>
                  <a:gd name="connsiteY10" fmla="*/ 2761 h 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36" h="3374">
                    <a:moveTo>
                      <a:pt x="0" y="2761"/>
                    </a:moveTo>
                    <a:lnTo>
                      <a:pt x="1994" y="1227"/>
                    </a:lnTo>
                    <a:lnTo>
                      <a:pt x="4142" y="0"/>
                    </a:lnTo>
                    <a:lnTo>
                      <a:pt x="5676" y="0"/>
                    </a:lnTo>
                    <a:cubicBezTo>
                      <a:pt x="5891" y="434"/>
                      <a:pt x="5891" y="946"/>
                      <a:pt x="5676" y="1381"/>
                    </a:cubicBezTo>
                    <a:cubicBezTo>
                      <a:pt x="5476" y="2286"/>
                      <a:pt x="4848" y="3034"/>
                      <a:pt x="3989" y="3375"/>
                    </a:cubicBezTo>
                    <a:cubicBezTo>
                      <a:pt x="4587" y="2849"/>
                      <a:pt x="5016" y="2154"/>
                      <a:pt x="5216" y="1381"/>
                    </a:cubicBezTo>
                    <a:cubicBezTo>
                      <a:pt x="5216" y="1381"/>
                      <a:pt x="5216" y="1381"/>
                      <a:pt x="5216" y="460"/>
                    </a:cubicBezTo>
                    <a:lnTo>
                      <a:pt x="4449" y="460"/>
                    </a:lnTo>
                    <a:lnTo>
                      <a:pt x="2301" y="1534"/>
                    </a:lnTo>
                    <a:cubicBezTo>
                      <a:pt x="1641" y="2126"/>
                      <a:pt x="859" y="2548"/>
                      <a:pt x="0" y="2761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21" name="Freeform: Shape 1320">
                <a:extLst>
                  <a:ext uri="{FF2B5EF4-FFF2-40B4-BE49-F238E27FC236}">
                    <a16:creationId xmlns:a16="http://schemas.microsoft.com/office/drawing/2014/main" id="{9AE7FF44-584A-4ED9-B630-53F74B70C36B}"/>
                  </a:ext>
                </a:extLst>
              </p:cNvPr>
              <p:cNvSpPr/>
              <p:nvPr/>
            </p:nvSpPr>
            <p:spPr>
              <a:xfrm>
                <a:off x="4300498" y="1505083"/>
                <a:ext cx="8743" cy="5982"/>
              </a:xfrm>
              <a:custGeom>
                <a:avLst/>
                <a:gdLst>
                  <a:gd name="connsiteX0" fmla="*/ 0 w 8743"/>
                  <a:gd name="connsiteY0" fmla="*/ 307 h 5982"/>
                  <a:gd name="connsiteX1" fmla="*/ 4449 w 8743"/>
                  <a:gd name="connsiteY1" fmla="*/ 307 h 5982"/>
                  <a:gd name="connsiteX2" fmla="*/ 8744 w 8743"/>
                  <a:gd name="connsiteY2" fmla="*/ 307 h 5982"/>
                  <a:gd name="connsiteX3" fmla="*/ 8744 w 8743"/>
                  <a:gd name="connsiteY3" fmla="*/ 307 h 5982"/>
                  <a:gd name="connsiteX4" fmla="*/ 8744 w 8743"/>
                  <a:gd name="connsiteY4" fmla="*/ 307 h 5982"/>
                  <a:gd name="connsiteX5" fmla="*/ 8744 w 8743"/>
                  <a:gd name="connsiteY5" fmla="*/ 307 h 5982"/>
                  <a:gd name="connsiteX6" fmla="*/ 7670 w 8743"/>
                  <a:gd name="connsiteY6" fmla="*/ 1994 h 5982"/>
                  <a:gd name="connsiteX7" fmla="*/ 6136 w 8743"/>
                  <a:gd name="connsiteY7" fmla="*/ 3221 h 5982"/>
                  <a:gd name="connsiteX8" fmla="*/ 4602 w 8743"/>
                  <a:gd name="connsiteY8" fmla="*/ 4295 h 5982"/>
                  <a:gd name="connsiteX9" fmla="*/ 4602 w 8743"/>
                  <a:gd name="connsiteY9" fmla="*/ 5983 h 5982"/>
                  <a:gd name="connsiteX10" fmla="*/ 4602 w 8743"/>
                  <a:gd name="connsiteY10" fmla="*/ 4142 h 5982"/>
                  <a:gd name="connsiteX11" fmla="*/ 5983 w 8743"/>
                  <a:gd name="connsiteY11" fmla="*/ 2761 h 5982"/>
                  <a:gd name="connsiteX12" fmla="*/ 8284 w 8743"/>
                  <a:gd name="connsiteY12" fmla="*/ 0 h 5982"/>
                  <a:gd name="connsiteX13" fmla="*/ 8284 w 8743"/>
                  <a:gd name="connsiteY13" fmla="*/ 0 h 5982"/>
                  <a:gd name="connsiteX14" fmla="*/ 1841 w 8743"/>
                  <a:gd name="connsiteY14" fmla="*/ 0 h 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743" h="5982">
                    <a:moveTo>
                      <a:pt x="0" y="307"/>
                    </a:moveTo>
                    <a:lnTo>
                      <a:pt x="4449" y="307"/>
                    </a:lnTo>
                    <a:cubicBezTo>
                      <a:pt x="5875" y="153"/>
                      <a:pt x="7317" y="153"/>
                      <a:pt x="8744" y="307"/>
                    </a:cubicBezTo>
                    <a:lnTo>
                      <a:pt x="8744" y="307"/>
                    </a:lnTo>
                    <a:cubicBezTo>
                      <a:pt x="8744" y="307"/>
                      <a:pt x="8744" y="307"/>
                      <a:pt x="8744" y="307"/>
                    </a:cubicBezTo>
                    <a:lnTo>
                      <a:pt x="8744" y="307"/>
                    </a:lnTo>
                    <a:cubicBezTo>
                      <a:pt x="8529" y="951"/>
                      <a:pt x="8161" y="1532"/>
                      <a:pt x="7670" y="1994"/>
                    </a:cubicBezTo>
                    <a:lnTo>
                      <a:pt x="6136" y="3221"/>
                    </a:lnTo>
                    <a:lnTo>
                      <a:pt x="4602" y="4295"/>
                    </a:lnTo>
                    <a:cubicBezTo>
                      <a:pt x="4295" y="4817"/>
                      <a:pt x="4295" y="5461"/>
                      <a:pt x="4602" y="5983"/>
                    </a:cubicBezTo>
                    <a:cubicBezTo>
                      <a:pt x="4234" y="5423"/>
                      <a:pt x="4234" y="4702"/>
                      <a:pt x="4602" y="4142"/>
                    </a:cubicBezTo>
                    <a:cubicBezTo>
                      <a:pt x="4893" y="3544"/>
                      <a:pt x="5385" y="3059"/>
                      <a:pt x="5983" y="2761"/>
                    </a:cubicBezTo>
                    <a:cubicBezTo>
                      <a:pt x="6918" y="1993"/>
                      <a:pt x="7701" y="1057"/>
                      <a:pt x="8284" y="0"/>
                    </a:cubicBezTo>
                    <a:lnTo>
                      <a:pt x="8284" y="0"/>
                    </a:lnTo>
                    <a:lnTo>
                      <a:pt x="1841" y="0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22" name="Freeform: Shape 1321">
                <a:extLst>
                  <a:ext uri="{FF2B5EF4-FFF2-40B4-BE49-F238E27FC236}">
                    <a16:creationId xmlns:a16="http://schemas.microsoft.com/office/drawing/2014/main" id="{574BD50E-906E-427B-BDEE-1CB5E9C29CC1}"/>
                  </a:ext>
                </a:extLst>
              </p:cNvPr>
              <p:cNvSpPr/>
              <p:nvPr/>
            </p:nvSpPr>
            <p:spPr>
              <a:xfrm>
                <a:off x="4229263" y="1508713"/>
                <a:ext cx="4045" cy="5726"/>
              </a:xfrm>
              <a:custGeom>
                <a:avLst/>
                <a:gdLst>
                  <a:gd name="connsiteX0" fmla="*/ 4046 w 4045"/>
                  <a:gd name="connsiteY0" fmla="*/ 511 h 5726"/>
                  <a:gd name="connsiteX1" fmla="*/ 2972 w 4045"/>
                  <a:gd name="connsiteY1" fmla="*/ 511 h 5726"/>
                  <a:gd name="connsiteX2" fmla="*/ 57 w 4045"/>
                  <a:gd name="connsiteY2" fmla="*/ 511 h 5726"/>
                  <a:gd name="connsiteX3" fmla="*/ 57 w 4045"/>
                  <a:gd name="connsiteY3" fmla="*/ 1585 h 5726"/>
                  <a:gd name="connsiteX4" fmla="*/ 57 w 4045"/>
                  <a:gd name="connsiteY4" fmla="*/ 2966 h 5726"/>
                  <a:gd name="connsiteX5" fmla="*/ 57 w 4045"/>
                  <a:gd name="connsiteY5" fmla="*/ 5727 h 5726"/>
                  <a:gd name="connsiteX6" fmla="*/ 57 w 4045"/>
                  <a:gd name="connsiteY6" fmla="*/ 3119 h 5726"/>
                  <a:gd name="connsiteX7" fmla="*/ 57 w 4045"/>
                  <a:gd name="connsiteY7" fmla="*/ 1739 h 5726"/>
                  <a:gd name="connsiteX8" fmla="*/ 57 w 4045"/>
                  <a:gd name="connsiteY8" fmla="*/ 205 h 5726"/>
                  <a:gd name="connsiteX9" fmla="*/ 57 w 4045"/>
                  <a:gd name="connsiteY9" fmla="*/ 205 h 5726"/>
                  <a:gd name="connsiteX10" fmla="*/ 2205 w 4045"/>
                  <a:gd name="connsiteY10" fmla="*/ 205 h 5726"/>
                  <a:gd name="connsiteX11" fmla="*/ 3432 w 4045"/>
                  <a:gd name="connsiteY11" fmla="*/ 205 h 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45" h="5726">
                    <a:moveTo>
                      <a:pt x="4046" y="511"/>
                    </a:moveTo>
                    <a:lnTo>
                      <a:pt x="2972" y="511"/>
                    </a:lnTo>
                    <a:lnTo>
                      <a:pt x="57" y="511"/>
                    </a:lnTo>
                    <a:cubicBezTo>
                      <a:pt x="-19" y="866"/>
                      <a:pt x="-19" y="1231"/>
                      <a:pt x="57" y="1585"/>
                    </a:cubicBezTo>
                    <a:cubicBezTo>
                      <a:pt x="-19" y="2042"/>
                      <a:pt x="-19" y="2509"/>
                      <a:pt x="57" y="2966"/>
                    </a:cubicBezTo>
                    <a:cubicBezTo>
                      <a:pt x="134" y="3885"/>
                      <a:pt x="134" y="4808"/>
                      <a:pt x="57" y="5727"/>
                    </a:cubicBezTo>
                    <a:lnTo>
                      <a:pt x="57" y="3119"/>
                    </a:lnTo>
                    <a:cubicBezTo>
                      <a:pt x="-19" y="2662"/>
                      <a:pt x="-19" y="2196"/>
                      <a:pt x="57" y="1739"/>
                    </a:cubicBezTo>
                    <a:cubicBezTo>
                      <a:pt x="57" y="1739"/>
                      <a:pt x="57" y="665"/>
                      <a:pt x="57" y="205"/>
                    </a:cubicBezTo>
                    <a:cubicBezTo>
                      <a:pt x="57" y="-256"/>
                      <a:pt x="57" y="205"/>
                      <a:pt x="57" y="205"/>
                    </a:cubicBezTo>
                    <a:lnTo>
                      <a:pt x="2205" y="205"/>
                    </a:lnTo>
                    <a:lnTo>
                      <a:pt x="3432" y="205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23" name="Freeform: Shape 1322">
                <a:extLst>
                  <a:ext uri="{FF2B5EF4-FFF2-40B4-BE49-F238E27FC236}">
                    <a16:creationId xmlns:a16="http://schemas.microsoft.com/office/drawing/2014/main" id="{B080C263-EAEE-4DBF-922E-391AFE21AB3F}"/>
                  </a:ext>
                </a:extLst>
              </p:cNvPr>
              <p:cNvSpPr/>
              <p:nvPr/>
            </p:nvSpPr>
            <p:spPr>
              <a:xfrm>
                <a:off x="4294823" y="1379446"/>
                <a:ext cx="54304" cy="27655"/>
              </a:xfrm>
              <a:custGeom>
                <a:avLst/>
                <a:gdLst>
                  <a:gd name="connsiteX0" fmla="*/ 0 w 54304"/>
                  <a:gd name="connsiteY0" fmla="*/ 15342 h 27655"/>
                  <a:gd name="connsiteX1" fmla="*/ 27919 w 54304"/>
                  <a:gd name="connsiteY1" fmla="*/ 1 h 27655"/>
                  <a:gd name="connsiteX2" fmla="*/ 54304 w 54304"/>
                  <a:gd name="connsiteY2" fmla="*/ 10586 h 27655"/>
                  <a:gd name="connsiteX3" fmla="*/ 29453 w 54304"/>
                  <a:gd name="connsiteY3" fmla="*/ 27614 h 27655"/>
                  <a:gd name="connsiteX4" fmla="*/ 0 w 54304"/>
                  <a:gd name="connsiteY4" fmla="*/ 15342 h 27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04" h="27655">
                    <a:moveTo>
                      <a:pt x="0" y="15342"/>
                    </a:moveTo>
                    <a:cubicBezTo>
                      <a:pt x="5998" y="5708"/>
                      <a:pt x="16567" y="-106"/>
                      <a:pt x="27919" y="1"/>
                    </a:cubicBezTo>
                    <a:cubicBezTo>
                      <a:pt x="37614" y="656"/>
                      <a:pt x="46848" y="4361"/>
                      <a:pt x="54304" y="10586"/>
                    </a:cubicBezTo>
                    <a:cubicBezTo>
                      <a:pt x="49134" y="19833"/>
                      <a:pt x="39946" y="26132"/>
                      <a:pt x="29453" y="27614"/>
                    </a:cubicBezTo>
                    <a:cubicBezTo>
                      <a:pt x="18285" y="28144"/>
                      <a:pt x="7486" y="23639"/>
                      <a:pt x="0" y="153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24" name="Freeform: Shape 1323">
                <a:extLst>
                  <a:ext uri="{FF2B5EF4-FFF2-40B4-BE49-F238E27FC236}">
                    <a16:creationId xmlns:a16="http://schemas.microsoft.com/office/drawing/2014/main" id="{2CBA2BD4-EE2B-4BB1-B0C7-6C1D06C4826D}"/>
                  </a:ext>
                </a:extLst>
              </p:cNvPr>
              <p:cNvSpPr/>
              <p:nvPr/>
            </p:nvSpPr>
            <p:spPr>
              <a:xfrm>
                <a:off x="4307095" y="1379140"/>
                <a:ext cx="26692" cy="26691"/>
              </a:xfrm>
              <a:custGeom>
                <a:avLst/>
                <a:gdLst>
                  <a:gd name="connsiteX0" fmla="*/ 26692 w 26692"/>
                  <a:gd name="connsiteY0" fmla="*/ 13346 h 26691"/>
                  <a:gd name="connsiteX1" fmla="*/ 13346 w 26692"/>
                  <a:gd name="connsiteY1" fmla="*/ 26692 h 26691"/>
                  <a:gd name="connsiteX2" fmla="*/ 0 w 26692"/>
                  <a:gd name="connsiteY2" fmla="*/ 13346 h 26691"/>
                  <a:gd name="connsiteX3" fmla="*/ 13346 w 26692"/>
                  <a:gd name="connsiteY3" fmla="*/ 0 h 26691"/>
                  <a:gd name="connsiteX4" fmla="*/ 26692 w 26692"/>
                  <a:gd name="connsiteY4" fmla="*/ 13346 h 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92" h="26691">
                    <a:moveTo>
                      <a:pt x="26692" y="13346"/>
                    </a:moveTo>
                    <a:cubicBezTo>
                      <a:pt x="26692" y="20717"/>
                      <a:pt x="20709" y="26692"/>
                      <a:pt x="13346" y="26692"/>
                    </a:cubicBezTo>
                    <a:cubicBezTo>
                      <a:pt x="5983" y="26692"/>
                      <a:pt x="0" y="20717"/>
                      <a:pt x="0" y="13346"/>
                    </a:cubicBezTo>
                    <a:cubicBezTo>
                      <a:pt x="0" y="5975"/>
                      <a:pt x="5983" y="0"/>
                      <a:pt x="13346" y="0"/>
                    </a:cubicBezTo>
                    <a:cubicBezTo>
                      <a:pt x="20725" y="0"/>
                      <a:pt x="26692" y="5975"/>
                      <a:pt x="26692" y="13346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25" name="Freeform: Shape 1324">
                <a:extLst>
                  <a:ext uri="{FF2B5EF4-FFF2-40B4-BE49-F238E27FC236}">
                    <a16:creationId xmlns:a16="http://schemas.microsoft.com/office/drawing/2014/main" id="{3F1DD574-A876-40F6-989A-70A6EDC86D58}"/>
                  </a:ext>
                </a:extLst>
              </p:cNvPr>
              <p:cNvSpPr/>
              <p:nvPr/>
            </p:nvSpPr>
            <p:spPr>
              <a:xfrm>
                <a:off x="4312924" y="1384970"/>
                <a:ext cx="15033" cy="15033"/>
              </a:xfrm>
              <a:custGeom>
                <a:avLst/>
                <a:gdLst>
                  <a:gd name="connsiteX0" fmla="*/ 15033 w 15033"/>
                  <a:gd name="connsiteY0" fmla="*/ 7517 h 15033"/>
                  <a:gd name="connsiteX1" fmla="*/ 7517 w 15033"/>
                  <a:gd name="connsiteY1" fmla="*/ 15033 h 15033"/>
                  <a:gd name="connsiteX2" fmla="*/ 0 w 15033"/>
                  <a:gd name="connsiteY2" fmla="*/ 7517 h 15033"/>
                  <a:gd name="connsiteX3" fmla="*/ 7517 w 15033"/>
                  <a:gd name="connsiteY3" fmla="*/ 0 h 15033"/>
                  <a:gd name="connsiteX4" fmla="*/ 15033 w 15033"/>
                  <a:gd name="connsiteY4" fmla="*/ 7517 h 15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3" h="15033">
                    <a:moveTo>
                      <a:pt x="15033" y="7517"/>
                    </a:moveTo>
                    <a:cubicBezTo>
                      <a:pt x="15033" y="11668"/>
                      <a:pt x="11674" y="15033"/>
                      <a:pt x="7517" y="15033"/>
                    </a:cubicBezTo>
                    <a:cubicBezTo>
                      <a:pt x="3359" y="15033"/>
                      <a:pt x="0" y="11668"/>
                      <a:pt x="0" y="7517"/>
                    </a:cubicBezTo>
                    <a:cubicBezTo>
                      <a:pt x="0" y="3366"/>
                      <a:pt x="3359" y="0"/>
                      <a:pt x="7517" y="0"/>
                    </a:cubicBezTo>
                    <a:cubicBezTo>
                      <a:pt x="11674" y="0"/>
                      <a:pt x="15033" y="3366"/>
                      <a:pt x="15033" y="75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26" name="Freeform: Shape 1325">
                <a:extLst>
                  <a:ext uri="{FF2B5EF4-FFF2-40B4-BE49-F238E27FC236}">
                    <a16:creationId xmlns:a16="http://schemas.microsoft.com/office/drawing/2014/main" id="{6209D8EB-3C4E-4671-A822-0FA5EF8A28F0}"/>
                  </a:ext>
                </a:extLst>
              </p:cNvPr>
              <p:cNvSpPr/>
              <p:nvPr/>
            </p:nvSpPr>
            <p:spPr>
              <a:xfrm>
                <a:off x="4312614" y="1384659"/>
                <a:ext cx="8593" cy="8593"/>
              </a:xfrm>
              <a:custGeom>
                <a:avLst/>
                <a:gdLst>
                  <a:gd name="connsiteX0" fmla="*/ 8594 w 8593"/>
                  <a:gd name="connsiteY0" fmla="*/ 4299 h 8593"/>
                  <a:gd name="connsiteX1" fmla="*/ 4299 w 8593"/>
                  <a:gd name="connsiteY1" fmla="*/ 8594 h 8593"/>
                  <a:gd name="connsiteX2" fmla="*/ 3 w 8593"/>
                  <a:gd name="connsiteY2" fmla="*/ 4299 h 8593"/>
                  <a:gd name="connsiteX3" fmla="*/ 3992 w 8593"/>
                  <a:gd name="connsiteY3" fmla="*/ 3 h 8593"/>
                  <a:gd name="connsiteX4" fmla="*/ 4299 w 8593"/>
                  <a:gd name="connsiteY4" fmla="*/ 3 h 8593"/>
                  <a:gd name="connsiteX5" fmla="*/ 8594 w 8593"/>
                  <a:gd name="connsiteY5" fmla="*/ 4299 h 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3" h="8593">
                    <a:moveTo>
                      <a:pt x="8594" y="4299"/>
                    </a:moveTo>
                    <a:cubicBezTo>
                      <a:pt x="8517" y="6637"/>
                      <a:pt x="6630" y="8514"/>
                      <a:pt x="4299" y="8594"/>
                    </a:cubicBezTo>
                    <a:cubicBezTo>
                      <a:pt x="1921" y="8594"/>
                      <a:pt x="3" y="6670"/>
                      <a:pt x="3" y="4299"/>
                    </a:cubicBezTo>
                    <a:cubicBezTo>
                      <a:pt x="-89" y="2013"/>
                      <a:pt x="1706" y="89"/>
                      <a:pt x="3992" y="3"/>
                    </a:cubicBezTo>
                    <a:cubicBezTo>
                      <a:pt x="4084" y="-1"/>
                      <a:pt x="4191" y="-1"/>
                      <a:pt x="4299" y="3"/>
                    </a:cubicBezTo>
                    <a:cubicBezTo>
                      <a:pt x="6676" y="3"/>
                      <a:pt x="8594" y="1927"/>
                      <a:pt x="8594" y="4299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27" name="Freeform: Shape 1326">
                <a:extLst>
                  <a:ext uri="{FF2B5EF4-FFF2-40B4-BE49-F238E27FC236}">
                    <a16:creationId xmlns:a16="http://schemas.microsoft.com/office/drawing/2014/main" id="{92B73582-FCA1-4CF4-BED3-A7B6EA6F26C0}"/>
                  </a:ext>
                </a:extLst>
              </p:cNvPr>
              <p:cNvSpPr/>
              <p:nvPr/>
            </p:nvSpPr>
            <p:spPr>
              <a:xfrm>
                <a:off x="4294823" y="1377295"/>
                <a:ext cx="53997" cy="17491"/>
              </a:xfrm>
              <a:custGeom>
                <a:avLst/>
                <a:gdLst>
                  <a:gd name="connsiteX0" fmla="*/ 0 w 53997"/>
                  <a:gd name="connsiteY0" fmla="*/ 17492 h 17491"/>
                  <a:gd name="connsiteX1" fmla="*/ 9971 w 53997"/>
                  <a:gd name="connsiteY1" fmla="*/ 5220 h 17491"/>
                  <a:gd name="connsiteX2" fmla="*/ 25311 w 53997"/>
                  <a:gd name="connsiteY2" fmla="*/ 4 h 17491"/>
                  <a:gd name="connsiteX3" fmla="*/ 40651 w 53997"/>
                  <a:gd name="connsiteY3" fmla="*/ 3225 h 17491"/>
                  <a:gd name="connsiteX4" fmla="*/ 53997 w 53997"/>
                  <a:gd name="connsiteY4" fmla="*/ 12276 h 17491"/>
                  <a:gd name="connsiteX5" fmla="*/ 53997 w 53997"/>
                  <a:gd name="connsiteY5" fmla="*/ 12276 h 17491"/>
                  <a:gd name="connsiteX6" fmla="*/ 53997 w 53997"/>
                  <a:gd name="connsiteY6" fmla="*/ 12276 h 17491"/>
                  <a:gd name="connsiteX7" fmla="*/ 50622 w 53997"/>
                  <a:gd name="connsiteY7" fmla="*/ 16265 h 17491"/>
                  <a:gd name="connsiteX8" fmla="*/ 52770 w 53997"/>
                  <a:gd name="connsiteY8" fmla="*/ 11663 h 17491"/>
                  <a:gd name="connsiteX9" fmla="*/ 52770 w 53997"/>
                  <a:gd name="connsiteY9" fmla="*/ 11663 h 17491"/>
                  <a:gd name="connsiteX10" fmla="*/ 39117 w 53997"/>
                  <a:gd name="connsiteY10" fmla="*/ 5220 h 17491"/>
                  <a:gd name="connsiteX11" fmla="*/ 24697 w 53997"/>
                  <a:gd name="connsiteY11" fmla="*/ 2919 h 17491"/>
                  <a:gd name="connsiteX12" fmla="*/ 10431 w 53997"/>
                  <a:gd name="connsiteY12" fmla="*/ 6600 h 17491"/>
                  <a:gd name="connsiteX13" fmla="*/ 0 w 53997"/>
                  <a:gd name="connsiteY13" fmla="*/ 17492 h 17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997" h="17491">
                    <a:moveTo>
                      <a:pt x="0" y="17492"/>
                    </a:moveTo>
                    <a:cubicBezTo>
                      <a:pt x="1718" y="12325"/>
                      <a:pt x="5261" y="7962"/>
                      <a:pt x="9971" y="5220"/>
                    </a:cubicBezTo>
                    <a:cubicBezTo>
                      <a:pt x="14635" y="2373"/>
                      <a:pt x="19881" y="592"/>
                      <a:pt x="25311" y="4"/>
                    </a:cubicBezTo>
                    <a:cubicBezTo>
                      <a:pt x="30603" y="-76"/>
                      <a:pt x="35834" y="1026"/>
                      <a:pt x="40651" y="3225"/>
                    </a:cubicBezTo>
                    <a:cubicBezTo>
                      <a:pt x="45760" y="5141"/>
                      <a:pt x="50331" y="8243"/>
                      <a:pt x="53997" y="12276"/>
                    </a:cubicBezTo>
                    <a:lnTo>
                      <a:pt x="53997" y="12276"/>
                    </a:lnTo>
                    <a:lnTo>
                      <a:pt x="53997" y="12276"/>
                    </a:lnTo>
                    <a:cubicBezTo>
                      <a:pt x="53077" y="13770"/>
                      <a:pt x="51941" y="15116"/>
                      <a:pt x="50622" y="16265"/>
                    </a:cubicBezTo>
                    <a:cubicBezTo>
                      <a:pt x="51466" y="14792"/>
                      <a:pt x="52187" y="13253"/>
                      <a:pt x="52770" y="11663"/>
                    </a:cubicBezTo>
                    <a:lnTo>
                      <a:pt x="52770" y="11663"/>
                    </a:lnTo>
                    <a:cubicBezTo>
                      <a:pt x="48582" y="8815"/>
                      <a:pt x="43980" y="6642"/>
                      <a:pt x="39117" y="5220"/>
                    </a:cubicBezTo>
                    <a:cubicBezTo>
                      <a:pt x="34500" y="3561"/>
                      <a:pt x="29606" y="2781"/>
                      <a:pt x="24697" y="2919"/>
                    </a:cubicBezTo>
                    <a:cubicBezTo>
                      <a:pt x="19773" y="3327"/>
                      <a:pt x="14941" y="4572"/>
                      <a:pt x="10431" y="6600"/>
                    </a:cubicBezTo>
                    <a:cubicBezTo>
                      <a:pt x="6029" y="9211"/>
                      <a:pt x="2424" y="12977"/>
                      <a:pt x="0" y="174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28" name="Freeform: Shape 1327">
                <a:extLst>
                  <a:ext uri="{FF2B5EF4-FFF2-40B4-BE49-F238E27FC236}">
                    <a16:creationId xmlns:a16="http://schemas.microsoft.com/office/drawing/2014/main" id="{71A09148-A55A-4382-A549-8CB3A9F0F743}"/>
                  </a:ext>
                </a:extLst>
              </p:cNvPr>
              <p:cNvSpPr/>
              <p:nvPr/>
            </p:nvSpPr>
            <p:spPr>
              <a:xfrm>
                <a:off x="4186675" y="1379446"/>
                <a:ext cx="54304" cy="27656"/>
              </a:xfrm>
              <a:custGeom>
                <a:avLst/>
                <a:gdLst>
                  <a:gd name="connsiteX0" fmla="*/ 54304 w 54304"/>
                  <a:gd name="connsiteY0" fmla="*/ 15342 h 27656"/>
                  <a:gd name="connsiteX1" fmla="*/ 26385 w 54304"/>
                  <a:gd name="connsiteY1" fmla="*/ 1 h 27656"/>
                  <a:gd name="connsiteX2" fmla="*/ 0 w 54304"/>
                  <a:gd name="connsiteY2" fmla="*/ 10586 h 27656"/>
                  <a:gd name="connsiteX3" fmla="*/ 24698 w 54304"/>
                  <a:gd name="connsiteY3" fmla="*/ 27614 h 27656"/>
                  <a:gd name="connsiteX4" fmla="*/ 54304 w 54304"/>
                  <a:gd name="connsiteY4" fmla="*/ 15342 h 27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04" h="27656">
                    <a:moveTo>
                      <a:pt x="54304" y="15342"/>
                    </a:moveTo>
                    <a:cubicBezTo>
                      <a:pt x="48306" y="5708"/>
                      <a:pt x="37737" y="-106"/>
                      <a:pt x="26385" y="1"/>
                    </a:cubicBezTo>
                    <a:cubicBezTo>
                      <a:pt x="16690" y="656"/>
                      <a:pt x="7456" y="4361"/>
                      <a:pt x="0" y="10586"/>
                    </a:cubicBezTo>
                    <a:cubicBezTo>
                      <a:pt x="5124" y="19810"/>
                      <a:pt x="14251" y="26110"/>
                      <a:pt x="24698" y="27614"/>
                    </a:cubicBezTo>
                    <a:cubicBezTo>
                      <a:pt x="35896" y="28146"/>
                      <a:pt x="46757" y="23645"/>
                      <a:pt x="54304" y="153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29" name="Freeform: Shape 1328">
                <a:extLst>
                  <a:ext uri="{FF2B5EF4-FFF2-40B4-BE49-F238E27FC236}">
                    <a16:creationId xmlns:a16="http://schemas.microsoft.com/office/drawing/2014/main" id="{523A38A6-38FB-437A-AE6D-89DA66502746}"/>
                  </a:ext>
                </a:extLst>
              </p:cNvPr>
              <p:cNvSpPr/>
              <p:nvPr/>
            </p:nvSpPr>
            <p:spPr>
              <a:xfrm>
                <a:off x="4201861" y="1379139"/>
                <a:ext cx="26999" cy="26999"/>
              </a:xfrm>
              <a:custGeom>
                <a:avLst/>
                <a:gdLst>
                  <a:gd name="connsiteX0" fmla="*/ 1 w 26999"/>
                  <a:gd name="connsiteY0" fmla="*/ 13347 h 26999"/>
                  <a:gd name="connsiteX1" fmla="*/ 13347 w 26999"/>
                  <a:gd name="connsiteY1" fmla="*/ 26998 h 26999"/>
                  <a:gd name="connsiteX2" fmla="*/ 26999 w 26999"/>
                  <a:gd name="connsiteY2" fmla="*/ 13652 h 26999"/>
                  <a:gd name="connsiteX3" fmla="*/ 13653 w 26999"/>
                  <a:gd name="connsiteY3" fmla="*/ 1 h 26999"/>
                  <a:gd name="connsiteX4" fmla="*/ 13347 w 26999"/>
                  <a:gd name="connsiteY4" fmla="*/ 1 h 26999"/>
                  <a:gd name="connsiteX5" fmla="*/ 1 w 26999"/>
                  <a:gd name="connsiteY5" fmla="*/ 13347 h 2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99" h="26999">
                    <a:moveTo>
                      <a:pt x="1" y="13347"/>
                    </a:moveTo>
                    <a:cubicBezTo>
                      <a:pt x="-76" y="20802"/>
                      <a:pt x="5891" y="26914"/>
                      <a:pt x="13347" y="26998"/>
                    </a:cubicBezTo>
                    <a:cubicBezTo>
                      <a:pt x="20802" y="27083"/>
                      <a:pt x="26907" y="21108"/>
                      <a:pt x="26999" y="13652"/>
                    </a:cubicBezTo>
                    <a:cubicBezTo>
                      <a:pt x="27076" y="6197"/>
                      <a:pt x="21109" y="86"/>
                      <a:pt x="13653" y="1"/>
                    </a:cubicBezTo>
                    <a:cubicBezTo>
                      <a:pt x="13546" y="0"/>
                      <a:pt x="13454" y="0"/>
                      <a:pt x="13347" y="1"/>
                    </a:cubicBezTo>
                    <a:cubicBezTo>
                      <a:pt x="5983" y="1"/>
                      <a:pt x="1" y="5976"/>
                      <a:pt x="1" y="13347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30" name="Freeform: Shape 1329">
                <a:extLst>
                  <a:ext uri="{FF2B5EF4-FFF2-40B4-BE49-F238E27FC236}">
                    <a16:creationId xmlns:a16="http://schemas.microsoft.com/office/drawing/2014/main" id="{A1216DB6-AB33-4A0A-8D88-4E1383B73577}"/>
                  </a:ext>
                </a:extLst>
              </p:cNvPr>
              <p:cNvSpPr/>
              <p:nvPr/>
            </p:nvSpPr>
            <p:spPr>
              <a:xfrm>
                <a:off x="4207691" y="1384663"/>
                <a:ext cx="15186" cy="15340"/>
              </a:xfrm>
              <a:custGeom>
                <a:avLst/>
                <a:gdLst>
                  <a:gd name="connsiteX0" fmla="*/ 0 w 15186"/>
                  <a:gd name="connsiteY0" fmla="*/ 7823 h 15340"/>
                  <a:gd name="connsiteX1" fmla="*/ 7517 w 15186"/>
                  <a:gd name="connsiteY1" fmla="*/ 15340 h 15340"/>
                  <a:gd name="connsiteX2" fmla="*/ 15187 w 15186"/>
                  <a:gd name="connsiteY2" fmla="*/ 7670 h 15340"/>
                  <a:gd name="connsiteX3" fmla="*/ 7517 w 15186"/>
                  <a:gd name="connsiteY3" fmla="*/ 0 h 15340"/>
                  <a:gd name="connsiteX4" fmla="*/ 0 w 15186"/>
                  <a:gd name="connsiteY4" fmla="*/ 7510 h 15340"/>
                  <a:gd name="connsiteX5" fmla="*/ 0 w 15186"/>
                  <a:gd name="connsiteY5" fmla="*/ 7823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86" h="15340">
                    <a:moveTo>
                      <a:pt x="0" y="7823"/>
                    </a:moveTo>
                    <a:cubicBezTo>
                      <a:pt x="0" y="11974"/>
                      <a:pt x="3359" y="15340"/>
                      <a:pt x="7517" y="15340"/>
                    </a:cubicBezTo>
                    <a:cubicBezTo>
                      <a:pt x="11750" y="15340"/>
                      <a:pt x="15187" y="11905"/>
                      <a:pt x="15187" y="7670"/>
                    </a:cubicBezTo>
                    <a:cubicBezTo>
                      <a:pt x="15187" y="3435"/>
                      <a:pt x="11750" y="0"/>
                      <a:pt x="7517" y="0"/>
                    </a:cubicBezTo>
                    <a:cubicBezTo>
                      <a:pt x="3359" y="-3"/>
                      <a:pt x="0" y="3359"/>
                      <a:pt x="0" y="7510"/>
                    </a:cubicBezTo>
                    <a:cubicBezTo>
                      <a:pt x="0" y="7615"/>
                      <a:pt x="0" y="7719"/>
                      <a:pt x="0" y="78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31" name="Freeform: Shape 1330">
                <a:extLst>
                  <a:ext uri="{FF2B5EF4-FFF2-40B4-BE49-F238E27FC236}">
                    <a16:creationId xmlns:a16="http://schemas.microsoft.com/office/drawing/2014/main" id="{14AB9059-827C-47BF-B915-D8A7674EB1A8}"/>
                  </a:ext>
                </a:extLst>
              </p:cNvPr>
              <p:cNvSpPr/>
              <p:nvPr/>
            </p:nvSpPr>
            <p:spPr>
              <a:xfrm>
                <a:off x="4214594" y="1384660"/>
                <a:ext cx="8590" cy="8593"/>
              </a:xfrm>
              <a:custGeom>
                <a:avLst/>
                <a:gdLst>
                  <a:gd name="connsiteX0" fmla="*/ 0 w 8590"/>
                  <a:gd name="connsiteY0" fmla="*/ 4298 h 8593"/>
                  <a:gd name="connsiteX1" fmla="*/ 4295 w 8590"/>
                  <a:gd name="connsiteY1" fmla="*/ 8593 h 8593"/>
                  <a:gd name="connsiteX2" fmla="*/ 8590 w 8590"/>
                  <a:gd name="connsiteY2" fmla="*/ 4298 h 8593"/>
                  <a:gd name="connsiteX3" fmla="*/ 4295 w 8590"/>
                  <a:gd name="connsiteY3" fmla="*/ 3 h 8593"/>
                  <a:gd name="connsiteX4" fmla="*/ 0 w 8590"/>
                  <a:gd name="connsiteY4" fmla="*/ 3985 h 8593"/>
                  <a:gd name="connsiteX5" fmla="*/ 0 w 8590"/>
                  <a:gd name="connsiteY5" fmla="*/ 4298 h 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0" h="8593">
                    <a:moveTo>
                      <a:pt x="0" y="4298"/>
                    </a:moveTo>
                    <a:cubicBezTo>
                      <a:pt x="0" y="6670"/>
                      <a:pt x="1918" y="8593"/>
                      <a:pt x="4295" y="8593"/>
                    </a:cubicBezTo>
                    <a:cubicBezTo>
                      <a:pt x="6627" y="8514"/>
                      <a:pt x="8514" y="6636"/>
                      <a:pt x="8590" y="4298"/>
                    </a:cubicBezTo>
                    <a:cubicBezTo>
                      <a:pt x="8590" y="1927"/>
                      <a:pt x="6673" y="3"/>
                      <a:pt x="4295" y="3"/>
                    </a:cubicBezTo>
                    <a:cubicBezTo>
                      <a:pt x="2010" y="-83"/>
                      <a:pt x="92" y="1700"/>
                      <a:pt x="0" y="3985"/>
                    </a:cubicBezTo>
                    <a:cubicBezTo>
                      <a:pt x="0" y="4090"/>
                      <a:pt x="0" y="4194"/>
                      <a:pt x="0" y="4298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32" name="Freeform: Shape 1331">
                <a:extLst>
                  <a:ext uri="{FF2B5EF4-FFF2-40B4-BE49-F238E27FC236}">
                    <a16:creationId xmlns:a16="http://schemas.microsoft.com/office/drawing/2014/main" id="{8737A5BF-F76D-44D1-BB5B-0AF472379A6D}"/>
                  </a:ext>
                </a:extLst>
              </p:cNvPr>
              <p:cNvSpPr/>
              <p:nvPr/>
            </p:nvSpPr>
            <p:spPr>
              <a:xfrm>
                <a:off x="4186828" y="1377294"/>
                <a:ext cx="54150" cy="17492"/>
              </a:xfrm>
              <a:custGeom>
                <a:avLst/>
                <a:gdLst>
                  <a:gd name="connsiteX0" fmla="*/ 54151 w 54150"/>
                  <a:gd name="connsiteY0" fmla="*/ 17493 h 17492"/>
                  <a:gd name="connsiteX1" fmla="*/ 44026 w 54150"/>
                  <a:gd name="connsiteY1" fmla="*/ 5221 h 17492"/>
                  <a:gd name="connsiteX2" fmla="*/ 28686 w 54150"/>
                  <a:gd name="connsiteY2" fmla="*/ 5 h 17492"/>
                  <a:gd name="connsiteX3" fmla="*/ 13346 w 54150"/>
                  <a:gd name="connsiteY3" fmla="*/ 3227 h 17492"/>
                  <a:gd name="connsiteX4" fmla="*/ 0 w 54150"/>
                  <a:gd name="connsiteY4" fmla="*/ 12277 h 17492"/>
                  <a:gd name="connsiteX5" fmla="*/ 0 w 54150"/>
                  <a:gd name="connsiteY5" fmla="*/ 12277 h 17492"/>
                  <a:gd name="connsiteX6" fmla="*/ 0 w 54150"/>
                  <a:gd name="connsiteY6" fmla="*/ 12277 h 17492"/>
                  <a:gd name="connsiteX7" fmla="*/ 3221 w 54150"/>
                  <a:gd name="connsiteY7" fmla="*/ 16266 h 17492"/>
                  <a:gd name="connsiteX8" fmla="*/ 1074 w 54150"/>
                  <a:gd name="connsiteY8" fmla="*/ 11664 h 17492"/>
                  <a:gd name="connsiteX9" fmla="*/ 1074 w 54150"/>
                  <a:gd name="connsiteY9" fmla="*/ 11664 h 17492"/>
                  <a:gd name="connsiteX10" fmla="*/ 14573 w 54150"/>
                  <a:gd name="connsiteY10" fmla="*/ 5221 h 17492"/>
                  <a:gd name="connsiteX11" fmla="*/ 28993 w 54150"/>
                  <a:gd name="connsiteY11" fmla="*/ 2920 h 17492"/>
                  <a:gd name="connsiteX12" fmla="*/ 43259 w 54150"/>
                  <a:gd name="connsiteY12" fmla="*/ 6601 h 17492"/>
                  <a:gd name="connsiteX13" fmla="*/ 54151 w 54150"/>
                  <a:gd name="connsiteY13" fmla="*/ 17493 h 1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150" h="17492">
                    <a:moveTo>
                      <a:pt x="54151" y="17493"/>
                    </a:moveTo>
                    <a:cubicBezTo>
                      <a:pt x="52371" y="12308"/>
                      <a:pt x="48781" y="7945"/>
                      <a:pt x="44026" y="5221"/>
                    </a:cubicBezTo>
                    <a:cubicBezTo>
                      <a:pt x="39363" y="2355"/>
                      <a:pt x="34132" y="573"/>
                      <a:pt x="28686" y="5"/>
                    </a:cubicBezTo>
                    <a:cubicBezTo>
                      <a:pt x="23394" y="-85"/>
                      <a:pt x="18148" y="1016"/>
                      <a:pt x="13346" y="3227"/>
                    </a:cubicBezTo>
                    <a:cubicBezTo>
                      <a:pt x="8238" y="5143"/>
                      <a:pt x="3666" y="8244"/>
                      <a:pt x="0" y="12277"/>
                    </a:cubicBezTo>
                    <a:lnTo>
                      <a:pt x="0" y="12277"/>
                    </a:lnTo>
                    <a:lnTo>
                      <a:pt x="0" y="12277"/>
                    </a:lnTo>
                    <a:cubicBezTo>
                      <a:pt x="859" y="13764"/>
                      <a:pt x="1948" y="15109"/>
                      <a:pt x="3221" y="16266"/>
                    </a:cubicBezTo>
                    <a:lnTo>
                      <a:pt x="1074" y="11664"/>
                    </a:lnTo>
                    <a:lnTo>
                      <a:pt x="1074" y="11664"/>
                    </a:lnTo>
                    <a:cubicBezTo>
                      <a:pt x="5200" y="8818"/>
                      <a:pt x="9757" y="6643"/>
                      <a:pt x="14573" y="5221"/>
                    </a:cubicBezTo>
                    <a:cubicBezTo>
                      <a:pt x="19191" y="3573"/>
                      <a:pt x="24084" y="2792"/>
                      <a:pt x="28993" y="2920"/>
                    </a:cubicBezTo>
                    <a:cubicBezTo>
                      <a:pt x="33932" y="3291"/>
                      <a:pt x="38765" y="4538"/>
                      <a:pt x="43259" y="6601"/>
                    </a:cubicBezTo>
                    <a:cubicBezTo>
                      <a:pt x="47846" y="9125"/>
                      <a:pt x="51619" y="12903"/>
                      <a:pt x="54151" y="174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33" name="Freeform: Shape 1332">
                <a:extLst>
                  <a:ext uri="{FF2B5EF4-FFF2-40B4-BE49-F238E27FC236}">
                    <a16:creationId xmlns:a16="http://schemas.microsoft.com/office/drawing/2014/main" id="{78D3B66C-23B1-421F-9F26-1FE1552C625D}"/>
                  </a:ext>
                </a:extLst>
              </p:cNvPr>
              <p:cNvSpPr/>
              <p:nvPr/>
            </p:nvSpPr>
            <p:spPr>
              <a:xfrm>
                <a:off x="4290191" y="1347846"/>
                <a:ext cx="71208" cy="20661"/>
              </a:xfrm>
              <a:custGeom>
                <a:avLst/>
                <a:gdLst>
                  <a:gd name="connsiteX0" fmla="*/ 643 w 71208"/>
                  <a:gd name="connsiteY0" fmla="*/ 16721 h 20661"/>
                  <a:gd name="connsiteX1" fmla="*/ 6779 w 71208"/>
                  <a:gd name="connsiteY1" fmla="*/ 6136 h 20661"/>
                  <a:gd name="connsiteX2" fmla="*/ 49732 w 71208"/>
                  <a:gd name="connsiteY2" fmla="*/ 0 h 20661"/>
                  <a:gd name="connsiteX3" fmla="*/ 71208 w 71208"/>
                  <a:gd name="connsiteY3" fmla="*/ 16721 h 20661"/>
                  <a:gd name="connsiteX4" fmla="*/ 51266 w 71208"/>
                  <a:gd name="connsiteY4" fmla="*/ 12272 h 20661"/>
                  <a:gd name="connsiteX5" fmla="*/ 10768 w 71208"/>
                  <a:gd name="connsiteY5" fmla="*/ 19789 h 20661"/>
                  <a:gd name="connsiteX6" fmla="*/ 643 w 71208"/>
                  <a:gd name="connsiteY6" fmla="*/ 16721 h 20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208" h="20661">
                    <a:moveTo>
                      <a:pt x="643" y="16721"/>
                    </a:moveTo>
                    <a:cubicBezTo>
                      <a:pt x="-1504" y="9971"/>
                      <a:pt x="2024" y="8284"/>
                      <a:pt x="6779" y="6136"/>
                    </a:cubicBezTo>
                    <a:cubicBezTo>
                      <a:pt x="20923" y="2984"/>
                      <a:pt x="35281" y="931"/>
                      <a:pt x="49732" y="0"/>
                    </a:cubicBezTo>
                    <a:cubicBezTo>
                      <a:pt x="58936" y="2276"/>
                      <a:pt x="66744" y="8354"/>
                      <a:pt x="71208" y="16721"/>
                    </a:cubicBezTo>
                    <a:cubicBezTo>
                      <a:pt x="65992" y="16721"/>
                      <a:pt x="58936" y="12886"/>
                      <a:pt x="51266" y="12272"/>
                    </a:cubicBezTo>
                    <a:cubicBezTo>
                      <a:pt x="37506" y="13077"/>
                      <a:pt x="23899" y="15602"/>
                      <a:pt x="10768" y="19789"/>
                    </a:cubicBezTo>
                    <a:cubicBezTo>
                      <a:pt x="7117" y="21715"/>
                      <a:pt x="2607" y="20347"/>
                      <a:pt x="643" y="16721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34" name="Freeform: Shape 1333">
                <a:extLst>
                  <a:ext uri="{FF2B5EF4-FFF2-40B4-BE49-F238E27FC236}">
                    <a16:creationId xmlns:a16="http://schemas.microsoft.com/office/drawing/2014/main" id="{2999495F-2F6C-438B-A076-C099EED03B72}"/>
                  </a:ext>
                </a:extLst>
              </p:cNvPr>
              <p:cNvSpPr/>
              <p:nvPr/>
            </p:nvSpPr>
            <p:spPr>
              <a:xfrm>
                <a:off x="4174403" y="1347846"/>
                <a:ext cx="71054" cy="20717"/>
              </a:xfrm>
              <a:custGeom>
                <a:avLst/>
                <a:gdLst>
                  <a:gd name="connsiteX0" fmla="*/ 70411 w 71054"/>
                  <a:gd name="connsiteY0" fmla="*/ 16721 h 20717"/>
                  <a:gd name="connsiteX1" fmla="*/ 64275 w 71054"/>
                  <a:gd name="connsiteY1" fmla="*/ 6136 h 20717"/>
                  <a:gd name="connsiteX2" fmla="*/ 21476 w 71054"/>
                  <a:gd name="connsiteY2" fmla="*/ 0 h 20717"/>
                  <a:gd name="connsiteX3" fmla="*/ 0 w 71054"/>
                  <a:gd name="connsiteY3" fmla="*/ 16721 h 20717"/>
                  <a:gd name="connsiteX4" fmla="*/ 19789 w 71054"/>
                  <a:gd name="connsiteY4" fmla="*/ 12272 h 20717"/>
                  <a:gd name="connsiteX5" fmla="*/ 60287 w 71054"/>
                  <a:gd name="connsiteY5" fmla="*/ 19789 h 20717"/>
                  <a:gd name="connsiteX6" fmla="*/ 70304 w 71054"/>
                  <a:gd name="connsiteY6" fmla="*/ 16929 h 20717"/>
                  <a:gd name="connsiteX7" fmla="*/ 70411 w 71054"/>
                  <a:gd name="connsiteY7" fmla="*/ 16721 h 20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054" h="20717">
                    <a:moveTo>
                      <a:pt x="70411" y="16721"/>
                    </a:moveTo>
                    <a:cubicBezTo>
                      <a:pt x="72559" y="9971"/>
                      <a:pt x="69030" y="8284"/>
                      <a:pt x="64275" y="6136"/>
                    </a:cubicBezTo>
                    <a:cubicBezTo>
                      <a:pt x="50193" y="2971"/>
                      <a:pt x="35880" y="920"/>
                      <a:pt x="21476" y="0"/>
                    </a:cubicBezTo>
                    <a:cubicBezTo>
                      <a:pt x="12272" y="2276"/>
                      <a:pt x="4464" y="8354"/>
                      <a:pt x="0" y="16721"/>
                    </a:cubicBezTo>
                    <a:cubicBezTo>
                      <a:pt x="5062" y="16721"/>
                      <a:pt x="12119" y="12886"/>
                      <a:pt x="19789" y="12272"/>
                    </a:cubicBezTo>
                    <a:cubicBezTo>
                      <a:pt x="33549" y="13062"/>
                      <a:pt x="47156" y="15589"/>
                      <a:pt x="60287" y="19789"/>
                    </a:cubicBezTo>
                    <a:cubicBezTo>
                      <a:pt x="63845" y="21765"/>
                      <a:pt x="68325" y="20484"/>
                      <a:pt x="70304" y="16929"/>
                    </a:cubicBezTo>
                    <a:cubicBezTo>
                      <a:pt x="70334" y="16860"/>
                      <a:pt x="70381" y="16791"/>
                      <a:pt x="70411" y="16721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35" name="Freeform: Shape 1334">
                <a:extLst>
                  <a:ext uri="{FF2B5EF4-FFF2-40B4-BE49-F238E27FC236}">
                    <a16:creationId xmlns:a16="http://schemas.microsoft.com/office/drawing/2014/main" id="{03547F61-754A-46D0-B696-FE2E1C49E3E2}"/>
                  </a:ext>
                </a:extLst>
              </p:cNvPr>
              <p:cNvSpPr/>
              <p:nvPr/>
            </p:nvSpPr>
            <p:spPr>
              <a:xfrm>
                <a:off x="4329645" y="1400923"/>
                <a:ext cx="19482" cy="12578"/>
              </a:xfrm>
              <a:custGeom>
                <a:avLst/>
                <a:gdLst>
                  <a:gd name="connsiteX0" fmla="*/ 0 w 19482"/>
                  <a:gd name="connsiteY0" fmla="*/ 12579 h 12578"/>
                  <a:gd name="connsiteX1" fmla="*/ 19482 w 19482"/>
                  <a:gd name="connsiteY1" fmla="*/ 0 h 12578"/>
                  <a:gd name="connsiteX2" fmla="*/ 11198 w 19482"/>
                  <a:gd name="connsiteY2" fmla="*/ 8437 h 12578"/>
                  <a:gd name="connsiteX3" fmla="*/ 0 w 19482"/>
                  <a:gd name="connsiteY3" fmla="*/ 12579 h 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" h="12578">
                    <a:moveTo>
                      <a:pt x="0" y="12579"/>
                    </a:moveTo>
                    <a:cubicBezTo>
                      <a:pt x="7210" y="9617"/>
                      <a:pt x="13821" y="5354"/>
                      <a:pt x="19482" y="0"/>
                    </a:cubicBezTo>
                    <a:cubicBezTo>
                      <a:pt x="17503" y="3485"/>
                      <a:pt x="14650" y="6394"/>
                      <a:pt x="11198" y="8437"/>
                    </a:cubicBezTo>
                    <a:cubicBezTo>
                      <a:pt x="7747" y="10488"/>
                      <a:pt x="3958" y="11892"/>
                      <a:pt x="0" y="12579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36" name="Freeform: Shape 1335">
                <a:extLst>
                  <a:ext uri="{FF2B5EF4-FFF2-40B4-BE49-F238E27FC236}">
                    <a16:creationId xmlns:a16="http://schemas.microsoft.com/office/drawing/2014/main" id="{8FD87388-90AF-4C37-9009-29B9CEF3A45D}"/>
                  </a:ext>
                </a:extLst>
              </p:cNvPr>
              <p:cNvSpPr/>
              <p:nvPr/>
            </p:nvSpPr>
            <p:spPr>
              <a:xfrm>
                <a:off x="4349280" y="1379140"/>
                <a:ext cx="11351" cy="5829"/>
              </a:xfrm>
              <a:custGeom>
                <a:avLst/>
                <a:gdLst>
                  <a:gd name="connsiteX0" fmla="*/ 0 w 11351"/>
                  <a:gd name="connsiteY0" fmla="*/ 5829 h 5829"/>
                  <a:gd name="connsiteX1" fmla="*/ 5676 w 11351"/>
                  <a:gd name="connsiteY1" fmla="*/ 2915 h 5829"/>
                  <a:gd name="connsiteX2" fmla="*/ 11352 w 11351"/>
                  <a:gd name="connsiteY2" fmla="*/ 0 h 5829"/>
                  <a:gd name="connsiteX3" fmla="*/ 0 w 11351"/>
                  <a:gd name="connsiteY3" fmla="*/ 5829 h 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51" h="5829">
                    <a:moveTo>
                      <a:pt x="0" y="5829"/>
                    </a:moveTo>
                    <a:lnTo>
                      <a:pt x="5676" y="2915"/>
                    </a:lnTo>
                    <a:cubicBezTo>
                      <a:pt x="7502" y="1821"/>
                      <a:pt x="9404" y="847"/>
                      <a:pt x="11352" y="0"/>
                    </a:cubicBezTo>
                    <a:cubicBezTo>
                      <a:pt x="8683" y="3603"/>
                      <a:pt x="4479" y="5757"/>
                      <a:pt x="0" y="5829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37" name="Freeform: Shape 1336">
                <a:extLst>
                  <a:ext uri="{FF2B5EF4-FFF2-40B4-BE49-F238E27FC236}">
                    <a16:creationId xmlns:a16="http://schemas.microsoft.com/office/drawing/2014/main" id="{05A91F90-3120-443A-BE0F-17C0F2987E41}"/>
                  </a:ext>
                </a:extLst>
              </p:cNvPr>
              <p:cNvSpPr/>
              <p:nvPr/>
            </p:nvSpPr>
            <p:spPr>
              <a:xfrm>
                <a:off x="4350814" y="1386810"/>
                <a:ext cx="16106" cy="3432"/>
              </a:xfrm>
              <a:custGeom>
                <a:avLst/>
                <a:gdLst>
                  <a:gd name="connsiteX0" fmla="*/ 0 w 16106"/>
                  <a:gd name="connsiteY0" fmla="*/ 3221 h 3432"/>
                  <a:gd name="connsiteX1" fmla="*/ 7977 w 16106"/>
                  <a:gd name="connsiteY1" fmla="*/ 1381 h 3432"/>
                  <a:gd name="connsiteX2" fmla="*/ 16107 w 16106"/>
                  <a:gd name="connsiteY2" fmla="*/ 0 h 3432"/>
                  <a:gd name="connsiteX3" fmla="*/ 8284 w 16106"/>
                  <a:gd name="connsiteY3" fmla="*/ 2915 h 3432"/>
                  <a:gd name="connsiteX4" fmla="*/ 0 w 16106"/>
                  <a:gd name="connsiteY4" fmla="*/ 3221 h 3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06" h="3432">
                    <a:moveTo>
                      <a:pt x="0" y="3221"/>
                    </a:moveTo>
                    <a:cubicBezTo>
                      <a:pt x="2623" y="2462"/>
                      <a:pt x="5292" y="1848"/>
                      <a:pt x="7977" y="1381"/>
                    </a:cubicBezTo>
                    <a:cubicBezTo>
                      <a:pt x="10707" y="1069"/>
                      <a:pt x="13423" y="609"/>
                      <a:pt x="16107" y="0"/>
                    </a:cubicBezTo>
                    <a:cubicBezTo>
                      <a:pt x="13821" y="1677"/>
                      <a:pt x="11106" y="2685"/>
                      <a:pt x="8284" y="2915"/>
                    </a:cubicBezTo>
                    <a:cubicBezTo>
                      <a:pt x="5553" y="3481"/>
                      <a:pt x="2761" y="3583"/>
                      <a:pt x="0" y="3221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38" name="Freeform: Shape 1337">
                <a:extLst>
                  <a:ext uri="{FF2B5EF4-FFF2-40B4-BE49-F238E27FC236}">
                    <a16:creationId xmlns:a16="http://schemas.microsoft.com/office/drawing/2014/main" id="{7A0B69D5-994E-4B62-8C7B-DEDE0CB3DFBF}"/>
                  </a:ext>
                </a:extLst>
              </p:cNvPr>
              <p:cNvSpPr/>
              <p:nvPr/>
            </p:nvSpPr>
            <p:spPr>
              <a:xfrm>
                <a:off x="4350814" y="1394787"/>
                <a:ext cx="11044" cy="6289"/>
              </a:xfrm>
              <a:custGeom>
                <a:avLst/>
                <a:gdLst>
                  <a:gd name="connsiteX0" fmla="*/ 0 w 11044"/>
                  <a:gd name="connsiteY0" fmla="*/ 0 h 6289"/>
                  <a:gd name="connsiteX1" fmla="*/ 5983 w 11044"/>
                  <a:gd name="connsiteY1" fmla="*/ 2301 h 6289"/>
                  <a:gd name="connsiteX2" fmla="*/ 8744 w 11044"/>
                  <a:gd name="connsiteY2" fmla="*/ 3988 h 6289"/>
                  <a:gd name="connsiteX3" fmla="*/ 11045 w 11044"/>
                  <a:gd name="connsiteY3" fmla="*/ 6289 h 6289"/>
                  <a:gd name="connsiteX4" fmla="*/ 5216 w 11044"/>
                  <a:gd name="connsiteY4" fmla="*/ 3682 h 6289"/>
                  <a:gd name="connsiteX5" fmla="*/ 0 w 11044"/>
                  <a:gd name="connsiteY5" fmla="*/ 0 h 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44" h="6289">
                    <a:moveTo>
                      <a:pt x="0" y="0"/>
                    </a:moveTo>
                    <a:lnTo>
                      <a:pt x="5983" y="2301"/>
                    </a:lnTo>
                    <a:lnTo>
                      <a:pt x="8744" y="3988"/>
                    </a:lnTo>
                    <a:cubicBezTo>
                      <a:pt x="9649" y="4596"/>
                      <a:pt x="10431" y="5378"/>
                      <a:pt x="11045" y="6289"/>
                    </a:cubicBezTo>
                    <a:lnTo>
                      <a:pt x="5216" y="3682"/>
                    </a:lnTo>
                    <a:cubicBezTo>
                      <a:pt x="3206" y="2889"/>
                      <a:pt x="1411" y="1626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39" name="Freeform: Shape 1338">
                <a:extLst>
                  <a:ext uri="{FF2B5EF4-FFF2-40B4-BE49-F238E27FC236}">
                    <a16:creationId xmlns:a16="http://schemas.microsoft.com/office/drawing/2014/main" id="{5ED7E134-7690-4079-8BC4-69E17E36D9CB}"/>
                  </a:ext>
                </a:extLst>
              </p:cNvPr>
              <p:cNvSpPr/>
              <p:nvPr/>
            </p:nvSpPr>
            <p:spPr>
              <a:xfrm>
                <a:off x="4186675" y="1400923"/>
                <a:ext cx="19482" cy="12578"/>
              </a:xfrm>
              <a:custGeom>
                <a:avLst/>
                <a:gdLst>
                  <a:gd name="connsiteX0" fmla="*/ 19482 w 19482"/>
                  <a:gd name="connsiteY0" fmla="*/ 12579 h 12578"/>
                  <a:gd name="connsiteX1" fmla="*/ 8284 w 19482"/>
                  <a:gd name="connsiteY1" fmla="*/ 8437 h 12578"/>
                  <a:gd name="connsiteX2" fmla="*/ 0 w 19482"/>
                  <a:gd name="connsiteY2" fmla="*/ 0 h 12578"/>
                  <a:gd name="connsiteX3" fmla="*/ 19482 w 19482"/>
                  <a:gd name="connsiteY3" fmla="*/ 12579 h 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" h="12578">
                    <a:moveTo>
                      <a:pt x="19482" y="12579"/>
                    </a:moveTo>
                    <a:cubicBezTo>
                      <a:pt x="15525" y="11919"/>
                      <a:pt x="11720" y="10513"/>
                      <a:pt x="8284" y="8437"/>
                    </a:cubicBezTo>
                    <a:cubicBezTo>
                      <a:pt x="4832" y="6394"/>
                      <a:pt x="1979" y="3485"/>
                      <a:pt x="0" y="0"/>
                    </a:cubicBezTo>
                    <a:cubicBezTo>
                      <a:pt x="5661" y="5354"/>
                      <a:pt x="12272" y="9617"/>
                      <a:pt x="19482" y="12579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40" name="Freeform: Shape 1339">
                <a:extLst>
                  <a:ext uri="{FF2B5EF4-FFF2-40B4-BE49-F238E27FC236}">
                    <a16:creationId xmlns:a16="http://schemas.microsoft.com/office/drawing/2014/main" id="{209DCCEC-B0EA-4059-B03E-4167D219FD6A}"/>
                  </a:ext>
                </a:extLst>
              </p:cNvPr>
              <p:cNvSpPr/>
              <p:nvPr/>
            </p:nvSpPr>
            <p:spPr>
              <a:xfrm>
                <a:off x="4175016" y="1379140"/>
                <a:ext cx="11505" cy="5829"/>
              </a:xfrm>
              <a:custGeom>
                <a:avLst/>
                <a:gdLst>
                  <a:gd name="connsiteX0" fmla="*/ 11505 w 11505"/>
                  <a:gd name="connsiteY0" fmla="*/ 5829 h 5829"/>
                  <a:gd name="connsiteX1" fmla="*/ 0 w 11505"/>
                  <a:gd name="connsiteY1" fmla="*/ 0 h 5829"/>
                  <a:gd name="connsiteX2" fmla="*/ 5829 w 11505"/>
                  <a:gd name="connsiteY2" fmla="*/ 2915 h 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05" h="5829">
                    <a:moveTo>
                      <a:pt x="11505" y="5829"/>
                    </a:moveTo>
                    <a:cubicBezTo>
                      <a:pt x="6995" y="5671"/>
                      <a:pt x="2792" y="3539"/>
                      <a:pt x="0" y="0"/>
                    </a:cubicBezTo>
                    <a:cubicBezTo>
                      <a:pt x="2009" y="848"/>
                      <a:pt x="3942" y="1821"/>
                      <a:pt x="5829" y="291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41" name="Freeform: Shape 1340">
                <a:extLst>
                  <a:ext uri="{FF2B5EF4-FFF2-40B4-BE49-F238E27FC236}">
                    <a16:creationId xmlns:a16="http://schemas.microsoft.com/office/drawing/2014/main" id="{20A383AE-D3A6-4299-9900-F216614E1A77}"/>
                  </a:ext>
                </a:extLst>
              </p:cNvPr>
              <p:cNvSpPr/>
              <p:nvPr/>
            </p:nvSpPr>
            <p:spPr>
              <a:xfrm>
                <a:off x="4169341" y="1387117"/>
                <a:ext cx="16106" cy="3262"/>
              </a:xfrm>
              <a:custGeom>
                <a:avLst/>
                <a:gdLst>
                  <a:gd name="connsiteX0" fmla="*/ 16107 w 16106"/>
                  <a:gd name="connsiteY0" fmla="*/ 2915 h 3262"/>
                  <a:gd name="connsiteX1" fmla="*/ 7670 w 16106"/>
                  <a:gd name="connsiteY1" fmla="*/ 2915 h 3262"/>
                  <a:gd name="connsiteX2" fmla="*/ 0 w 16106"/>
                  <a:gd name="connsiteY2" fmla="*/ 0 h 3262"/>
                  <a:gd name="connsiteX3" fmla="*/ 7977 w 16106"/>
                  <a:gd name="connsiteY3" fmla="*/ 1381 h 3262"/>
                  <a:gd name="connsiteX4" fmla="*/ 16107 w 16106"/>
                  <a:gd name="connsiteY4" fmla="*/ 2915 h 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06" h="3262">
                    <a:moveTo>
                      <a:pt x="16107" y="2915"/>
                    </a:moveTo>
                    <a:cubicBezTo>
                      <a:pt x="13315" y="3378"/>
                      <a:pt x="10462" y="3378"/>
                      <a:pt x="7670" y="2915"/>
                    </a:cubicBezTo>
                    <a:cubicBezTo>
                      <a:pt x="4893" y="2657"/>
                      <a:pt x="2240" y="1651"/>
                      <a:pt x="0" y="0"/>
                    </a:cubicBezTo>
                    <a:cubicBezTo>
                      <a:pt x="2623" y="621"/>
                      <a:pt x="5292" y="1083"/>
                      <a:pt x="7977" y="1381"/>
                    </a:cubicBezTo>
                    <a:cubicBezTo>
                      <a:pt x="10707" y="1746"/>
                      <a:pt x="13423" y="2258"/>
                      <a:pt x="16107" y="291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42" name="Freeform: Shape 1341">
                <a:extLst>
                  <a:ext uri="{FF2B5EF4-FFF2-40B4-BE49-F238E27FC236}">
                    <a16:creationId xmlns:a16="http://schemas.microsoft.com/office/drawing/2014/main" id="{F4C814EC-E8C8-4AD3-9937-58D36BB7F313}"/>
                  </a:ext>
                </a:extLst>
              </p:cNvPr>
              <p:cNvSpPr/>
              <p:nvPr/>
            </p:nvSpPr>
            <p:spPr>
              <a:xfrm>
                <a:off x="4174403" y="1394787"/>
                <a:ext cx="11044" cy="6289"/>
              </a:xfrm>
              <a:custGeom>
                <a:avLst/>
                <a:gdLst>
                  <a:gd name="connsiteX0" fmla="*/ 11045 w 11044"/>
                  <a:gd name="connsiteY0" fmla="*/ 0 h 6289"/>
                  <a:gd name="connsiteX1" fmla="*/ 5676 w 11044"/>
                  <a:gd name="connsiteY1" fmla="*/ 3682 h 6289"/>
                  <a:gd name="connsiteX2" fmla="*/ 0 w 11044"/>
                  <a:gd name="connsiteY2" fmla="*/ 6289 h 6289"/>
                  <a:gd name="connsiteX3" fmla="*/ 2301 w 11044"/>
                  <a:gd name="connsiteY3" fmla="*/ 3988 h 6289"/>
                  <a:gd name="connsiteX4" fmla="*/ 5062 w 11044"/>
                  <a:gd name="connsiteY4" fmla="*/ 2301 h 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44" h="6289">
                    <a:moveTo>
                      <a:pt x="11045" y="0"/>
                    </a:moveTo>
                    <a:cubicBezTo>
                      <a:pt x="9572" y="1629"/>
                      <a:pt x="7731" y="2890"/>
                      <a:pt x="5676" y="3682"/>
                    </a:cubicBezTo>
                    <a:lnTo>
                      <a:pt x="0" y="6289"/>
                    </a:lnTo>
                    <a:cubicBezTo>
                      <a:pt x="614" y="5378"/>
                      <a:pt x="1396" y="4596"/>
                      <a:pt x="2301" y="3988"/>
                    </a:cubicBezTo>
                    <a:lnTo>
                      <a:pt x="5062" y="2301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43" name="Freeform: Shape 1342">
                <a:extLst>
                  <a:ext uri="{FF2B5EF4-FFF2-40B4-BE49-F238E27FC236}">
                    <a16:creationId xmlns:a16="http://schemas.microsoft.com/office/drawing/2014/main" id="{97211D10-4C75-45DA-A7B7-DA0ADA91B8E7}"/>
                  </a:ext>
                </a:extLst>
              </p:cNvPr>
              <p:cNvSpPr/>
              <p:nvPr/>
            </p:nvSpPr>
            <p:spPr>
              <a:xfrm>
                <a:off x="4367228" y="1308116"/>
                <a:ext cx="28463" cy="107380"/>
              </a:xfrm>
              <a:custGeom>
                <a:avLst/>
                <a:gdLst>
                  <a:gd name="connsiteX0" fmla="*/ 28379 w 28463"/>
                  <a:gd name="connsiteY0" fmla="*/ 0 h 107380"/>
                  <a:gd name="connsiteX1" fmla="*/ 21476 w 28463"/>
                  <a:gd name="connsiteY1" fmla="*/ 107381 h 107380"/>
                  <a:gd name="connsiteX2" fmla="*/ 0 w 28463"/>
                  <a:gd name="connsiteY2" fmla="*/ 19022 h 107380"/>
                  <a:gd name="connsiteX3" fmla="*/ 28379 w 28463"/>
                  <a:gd name="connsiteY3" fmla="*/ 0 h 10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463" h="107380">
                    <a:moveTo>
                      <a:pt x="28379" y="0"/>
                    </a:moveTo>
                    <a:cubicBezTo>
                      <a:pt x="28947" y="35920"/>
                      <a:pt x="26646" y="71829"/>
                      <a:pt x="21476" y="107381"/>
                    </a:cubicBezTo>
                    <a:cubicBezTo>
                      <a:pt x="17795" y="73786"/>
                      <a:pt x="15647" y="24544"/>
                      <a:pt x="0" y="19022"/>
                    </a:cubicBezTo>
                    <a:cubicBezTo>
                      <a:pt x="8008" y="10740"/>
                      <a:pt x="17672" y="4255"/>
                      <a:pt x="28379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44" name="Freeform: Shape 1343">
                <a:extLst>
                  <a:ext uri="{FF2B5EF4-FFF2-40B4-BE49-F238E27FC236}">
                    <a16:creationId xmlns:a16="http://schemas.microsoft.com/office/drawing/2014/main" id="{902986CA-437D-4B2A-AB73-3F1B9015253E}"/>
                  </a:ext>
                </a:extLst>
              </p:cNvPr>
              <p:cNvSpPr/>
              <p:nvPr/>
            </p:nvSpPr>
            <p:spPr>
              <a:xfrm>
                <a:off x="4140292" y="1308116"/>
                <a:ext cx="28128" cy="106613"/>
              </a:xfrm>
              <a:custGeom>
                <a:avLst/>
                <a:gdLst>
                  <a:gd name="connsiteX0" fmla="*/ 28129 w 28128"/>
                  <a:gd name="connsiteY0" fmla="*/ 18408 h 106613"/>
                  <a:gd name="connsiteX1" fmla="*/ 24140 w 28128"/>
                  <a:gd name="connsiteY1" fmla="*/ 21016 h 106613"/>
                  <a:gd name="connsiteX2" fmla="*/ 6652 w 28128"/>
                  <a:gd name="connsiteY2" fmla="*/ 106614 h 106613"/>
                  <a:gd name="connsiteX3" fmla="*/ 6652 w 28128"/>
                  <a:gd name="connsiteY3" fmla="*/ 105387 h 106613"/>
                  <a:gd name="connsiteX4" fmla="*/ 56 w 28128"/>
                  <a:gd name="connsiteY4" fmla="*/ 4142 h 106613"/>
                  <a:gd name="connsiteX5" fmla="*/ 56 w 28128"/>
                  <a:gd name="connsiteY5" fmla="*/ 0 h 106613"/>
                  <a:gd name="connsiteX6" fmla="*/ 56 w 28128"/>
                  <a:gd name="connsiteY6" fmla="*/ 0 h 106613"/>
                  <a:gd name="connsiteX7" fmla="*/ 28129 w 28128"/>
                  <a:gd name="connsiteY7" fmla="*/ 18408 h 10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28" h="106613">
                    <a:moveTo>
                      <a:pt x="28129" y="18408"/>
                    </a:moveTo>
                    <a:cubicBezTo>
                      <a:pt x="26625" y="18982"/>
                      <a:pt x="25260" y="19870"/>
                      <a:pt x="24140" y="21016"/>
                    </a:cubicBezTo>
                    <a:cubicBezTo>
                      <a:pt x="12021" y="32828"/>
                      <a:pt x="10027" y="76087"/>
                      <a:pt x="6652" y="106614"/>
                    </a:cubicBezTo>
                    <a:lnTo>
                      <a:pt x="6652" y="105387"/>
                    </a:lnTo>
                    <a:cubicBezTo>
                      <a:pt x="1820" y="71862"/>
                      <a:pt x="-389" y="38010"/>
                      <a:pt x="56" y="4142"/>
                    </a:cubicBezTo>
                    <a:lnTo>
                      <a:pt x="56" y="0"/>
                    </a:lnTo>
                    <a:lnTo>
                      <a:pt x="56" y="0"/>
                    </a:lnTo>
                    <a:cubicBezTo>
                      <a:pt x="10595" y="4113"/>
                      <a:pt x="20151" y="10382"/>
                      <a:pt x="28129" y="18408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45" name="Freeform: Shape 1344">
                <a:extLst>
                  <a:ext uri="{FF2B5EF4-FFF2-40B4-BE49-F238E27FC236}">
                    <a16:creationId xmlns:a16="http://schemas.microsoft.com/office/drawing/2014/main" id="{85DA4C9A-018A-4AA7-8190-E1BF930FB276}"/>
                  </a:ext>
                </a:extLst>
              </p:cNvPr>
              <p:cNvSpPr/>
              <p:nvPr/>
            </p:nvSpPr>
            <p:spPr>
              <a:xfrm>
                <a:off x="4218496" y="1478544"/>
                <a:ext cx="100647" cy="30680"/>
              </a:xfrm>
              <a:custGeom>
                <a:avLst/>
                <a:gdLst>
                  <a:gd name="connsiteX0" fmla="*/ 80008 w 100647"/>
                  <a:gd name="connsiteY0" fmla="*/ 15340 h 30680"/>
                  <a:gd name="connsiteX1" fmla="*/ 50402 w 100647"/>
                  <a:gd name="connsiteY1" fmla="*/ 0 h 30680"/>
                  <a:gd name="connsiteX2" fmla="*/ 20795 w 100647"/>
                  <a:gd name="connsiteY2" fmla="*/ 15340 h 30680"/>
                  <a:gd name="connsiteX3" fmla="*/ 240 w 100647"/>
                  <a:gd name="connsiteY3" fmla="*/ 30680 h 30680"/>
                  <a:gd name="connsiteX4" fmla="*/ 50402 w 100647"/>
                  <a:gd name="connsiteY4" fmla="*/ 15340 h 30680"/>
                  <a:gd name="connsiteX5" fmla="*/ 100411 w 100647"/>
                  <a:gd name="connsiteY5" fmla="*/ 30680 h 30680"/>
                  <a:gd name="connsiteX6" fmla="*/ 80008 w 100647"/>
                  <a:gd name="connsiteY6" fmla="*/ 15340 h 3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647" h="30680">
                    <a:moveTo>
                      <a:pt x="80008" y="15340"/>
                    </a:moveTo>
                    <a:cubicBezTo>
                      <a:pt x="69883" y="11045"/>
                      <a:pt x="50402" y="0"/>
                      <a:pt x="50402" y="0"/>
                    </a:cubicBezTo>
                    <a:cubicBezTo>
                      <a:pt x="50402" y="0"/>
                      <a:pt x="30766" y="10891"/>
                      <a:pt x="20795" y="15340"/>
                    </a:cubicBezTo>
                    <a:cubicBezTo>
                      <a:pt x="10824" y="19789"/>
                      <a:pt x="-1908" y="25311"/>
                      <a:pt x="240" y="30680"/>
                    </a:cubicBezTo>
                    <a:cubicBezTo>
                      <a:pt x="9597" y="29453"/>
                      <a:pt x="40277" y="15340"/>
                      <a:pt x="50402" y="15340"/>
                    </a:cubicBezTo>
                    <a:cubicBezTo>
                      <a:pt x="60526" y="15340"/>
                      <a:pt x="91053" y="29300"/>
                      <a:pt x="100411" y="30680"/>
                    </a:cubicBezTo>
                    <a:cubicBezTo>
                      <a:pt x="102558" y="25618"/>
                      <a:pt x="89672" y="19942"/>
                      <a:pt x="80008" y="1534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46" name="Freeform: Shape 1345">
                <a:extLst>
                  <a:ext uri="{FF2B5EF4-FFF2-40B4-BE49-F238E27FC236}">
                    <a16:creationId xmlns:a16="http://schemas.microsoft.com/office/drawing/2014/main" id="{E21D8F3F-0CC5-4362-8007-1457C4201701}"/>
                  </a:ext>
                </a:extLst>
              </p:cNvPr>
              <p:cNvSpPr/>
              <p:nvPr/>
            </p:nvSpPr>
            <p:spPr>
              <a:xfrm>
                <a:off x="4199407" y="1532235"/>
                <a:ext cx="138367" cy="52847"/>
              </a:xfrm>
              <a:custGeom>
                <a:avLst/>
                <a:gdLst>
                  <a:gd name="connsiteX0" fmla="*/ 103852 w 138367"/>
                  <a:gd name="connsiteY0" fmla="*/ 24084 h 52847"/>
                  <a:gd name="connsiteX1" fmla="*/ 78848 w 138367"/>
                  <a:gd name="connsiteY1" fmla="*/ 23164 h 52847"/>
                  <a:gd name="connsiteX2" fmla="*/ 83466 w 138367"/>
                  <a:gd name="connsiteY2" fmla="*/ 638 h 52847"/>
                  <a:gd name="connsiteX3" fmla="*/ 84524 w 138367"/>
                  <a:gd name="connsiteY3" fmla="*/ 0 h 52847"/>
                  <a:gd name="connsiteX4" fmla="*/ 53844 w 138367"/>
                  <a:gd name="connsiteY4" fmla="*/ 0 h 52847"/>
                  <a:gd name="connsiteX5" fmla="*/ 60164 w 138367"/>
                  <a:gd name="connsiteY5" fmla="*/ 22113 h 52847"/>
                  <a:gd name="connsiteX6" fmla="*/ 59520 w 138367"/>
                  <a:gd name="connsiteY6" fmla="*/ 23164 h 52847"/>
                  <a:gd name="connsiteX7" fmla="*/ 34515 w 138367"/>
                  <a:gd name="connsiteY7" fmla="*/ 24084 h 52847"/>
                  <a:gd name="connsiteX8" fmla="*/ 0 w 138367"/>
                  <a:gd name="connsiteY8" fmla="*/ 8744 h 52847"/>
                  <a:gd name="connsiteX9" fmla="*/ 27305 w 138367"/>
                  <a:gd name="connsiteY9" fmla="*/ 41725 h 52847"/>
                  <a:gd name="connsiteX10" fmla="*/ 69030 w 138367"/>
                  <a:gd name="connsiteY10" fmla="*/ 52463 h 52847"/>
                  <a:gd name="connsiteX11" fmla="*/ 110602 w 138367"/>
                  <a:gd name="connsiteY11" fmla="*/ 41725 h 52847"/>
                  <a:gd name="connsiteX12" fmla="*/ 138368 w 138367"/>
                  <a:gd name="connsiteY12" fmla="*/ 7670 h 52847"/>
                  <a:gd name="connsiteX13" fmla="*/ 103852 w 138367"/>
                  <a:gd name="connsiteY13" fmla="*/ 24084 h 52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8367" h="52847">
                    <a:moveTo>
                      <a:pt x="103852" y="24084"/>
                    </a:moveTo>
                    <a:cubicBezTo>
                      <a:pt x="98023" y="26692"/>
                      <a:pt x="83910" y="30220"/>
                      <a:pt x="78848" y="23164"/>
                    </a:cubicBezTo>
                    <a:cubicBezTo>
                      <a:pt x="73909" y="15667"/>
                      <a:pt x="75980" y="5581"/>
                      <a:pt x="83466" y="638"/>
                    </a:cubicBezTo>
                    <a:cubicBezTo>
                      <a:pt x="83818" y="411"/>
                      <a:pt x="84171" y="199"/>
                      <a:pt x="84524" y="0"/>
                    </a:cubicBezTo>
                    <a:lnTo>
                      <a:pt x="53844" y="0"/>
                    </a:lnTo>
                    <a:cubicBezTo>
                      <a:pt x="61698" y="4363"/>
                      <a:pt x="64520" y="14263"/>
                      <a:pt x="60164" y="22113"/>
                    </a:cubicBezTo>
                    <a:cubicBezTo>
                      <a:pt x="59964" y="22470"/>
                      <a:pt x="59750" y="22822"/>
                      <a:pt x="59520" y="23164"/>
                    </a:cubicBezTo>
                    <a:cubicBezTo>
                      <a:pt x="54457" y="30220"/>
                      <a:pt x="40345" y="26692"/>
                      <a:pt x="34515" y="24084"/>
                    </a:cubicBezTo>
                    <a:cubicBezTo>
                      <a:pt x="26078" y="20096"/>
                      <a:pt x="12425" y="14880"/>
                      <a:pt x="0" y="8744"/>
                    </a:cubicBezTo>
                    <a:cubicBezTo>
                      <a:pt x="5860" y="22059"/>
                      <a:pt x="15325" y="33478"/>
                      <a:pt x="27305" y="41725"/>
                    </a:cubicBezTo>
                    <a:cubicBezTo>
                      <a:pt x="39455" y="50230"/>
                      <a:pt x="54289" y="54045"/>
                      <a:pt x="69030" y="52463"/>
                    </a:cubicBezTo>
                    <a:cubicBezTo>
                      <a:pt x="83741" y="54137"/>
                      <a:pt x="98545" y="50311"/>
                      <a:pt x="110602" y="41725"/>
                    </a:cubicBezTo>
                    <a:cubicBezTo>
                      <a:pt x="122920" y="33253"/>
                      <a:pt x="132554" y="21436"/>
                      <a:pt x="138368" y="7670"/>
                    </a:cubicBezTo>
                    <a:cubicBezTo>
                      <a:pt x="125942" y="14880"/>
                      <a:pt x="112290" y="20096"/>
                      <a:pt x="103852" y="24084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47" name="Freeform: Shape 1346">
                <a:extLst>
                  <a:ext uri="{FF2B5EF4-FFF2-40B4-BE49-F238E27FC236}">
                    <a16:creationId xmlns:a16="http://schemas.microsoft.com/office/drawing/2014/main" id="{420FFB85-090C-43B6-84FF-2FFB8ED064BC}"/>
                  </a:ext>
                </a:extLst>
              </p:cNvPr>
              <p:cNvSpPr/>
              <p:nvPr/>
            </p:nvSpPr>
            <p:spPr>
              <a:xfrm>
                <a:off x="4156148" y="1355020"/>
                <a:ext cx="224119" cy="85832"/>
              </a:xfrm>
              <a:custGeom>
                <a:avLst/>
                <a:gdLst>
                  <a:gd name="connsiteX0" fmla="*/ 199115 w 224119"/>
                  <a:gd name="connsiteY0" fmla="*/ 1571 h 85832"/>
                  <a:gd name="connsiteX1" fmla="*/ 146038 w 224119"/>
                  <a:gd name="connsiteY1" fmla="*/ 2798 h 85832"/>
                  <a:gd name="connsiteX2" fmla="*/ 134072 w 224119"/>
                  <a:gd name="connsiteY2" fmla="*/ 6173 h 85832"/>
                  <a:gd name="connsiteX3" fmla="*/ 111676 w 224119"/>
                  <a:gd name="connsiteY3" fmla="*/ 11542 h 85832"/>
                  <a:gd name="connsiteX4" fmla="*/ 89433 w 224119"/>
                  <a:gd name="connsiteY4" fmla="*/ 6173 h 85832"/>
                  <a:gd name="connsiteX5" fmla="*/ 89433 w 224119"/>
                  <a:gd name="connsiteY5" fmla="*/ 6173 h 85832"/>
                  <a:gd name="connsiteX6" fmla="*/ 77621 w 224119"/>
                  <a:gd name="connsiteY6" fmla="*/ 2798 h 85832"/>
                  <a:gd name="connsiteX7" fmla="*/ 24544 w 224119"/>
                  <a:gd name="connsiteY7" fmla="*/ 1571 h 85832"/>
                  <a:gd name="connsiteX8" fmla="*/ 24544 w 224119"/>
                  <a:gd name="connsiteY8" fmla="*/ 1571 h 85832"/>
                  <a:gd name="connsiteX9" fmla="*/ 0 w 224119"/>
                  <a:gd name="connsiteY9" fmla="*/ 7246 h 85832"/>
                  <a:gd name="connsiteX10" fmla="*/ 0 w 224119"/>
                  <a:gd name="connsiteY10" fmla="*/ 26575 h 85832"/>
                  <a:gd name="connsiteX11" fmla="*/ 10585 w 224119"/>
                  <a:gd name="connsiteY11" fmla="*/ 66459 h 85832"/>
                  <a:gd name="connsiteX12" fmla="*/ 24698 w 224119"/>
                  <a:gd name="connsiteY12" fmla="*/ 81799 h 85832"/>
                  <a:gd name="connsiteX13" fmla="*/ 74246 w 224119"/>
                  <a:gd name="connsiteY13" fmla="*/ 83180 h 85832"/>
                  <a:gd name="connsiteX14" fmla="*/ 91734 w 224119"/>
                  <a:gd name="connsiteY14" fmla="*/ 72595 h 85832"/>
                  <a:gd name="connsiteX15" fmla="*/ 111983 w 224119"/>
                  <a:gd name="connsiteY15" fmla="*/ 31791 h 85832"/>
                  <a:gd name="connsiteX16" fmla="*/ 132385 w 224119"/>
                  <a:gd name="connsiteY16" fmla="*/ 72595 h 85832"/>
                  <a:gd name="connsiteX17" fmla="*/ 149873 w 224119"/>
                  <a:gd name="connsiteY17" fmla="*/ 83180 h 85832"/>
                  <a:gd name="connsiteX18" fmla="*/ 199421 w 224119"/>
                  <a:gd name="connsiteY18" fmla="*/ 81799 h 85832"/>
                  <a:gd name="connsiteX19" fmla="*/ 213381 w 224119"/>
                  <a:gd name="connsiteY19" fmla="*/ 66459 h 85832"/>
                  <a:gd name="connsiteX20" fmla="*/ 224119 w 224119"/>
                  <a:gd name="connsiteY20" fmla="*/ 26575 h 85832"/>
                  <a:gd name="connsiteX21" fmla="*/ 224119 w 224119"/>
                  <a:gd name="connsiteY21" fmla="*/ 7246 h 85832"/>
                  <a:gd name="connsiteX22" fmla="*/ 199115 w 224119"/>
                  <a:gd name="connsiteY22" fmla="*/ 1571 h 85832"/>
                  <a:gd name="connsiteX23" fmla="*/ 97410 w 224119"/>
                  <a:gd name="connsiteY23" fmla="*/ 35165 h 85832"/>
                  <a:gd name="connsiteX24" fmla="*/ 89126 w 224119"/>
                  <a:gd name="connsiteY24" fmla="*/ 62931 h 85832"/>
                  <a:gd name="connsiteX25" fmla="*/ 68264 w 224119"/>
                  <a:gd name="connsiteY25" fmla="*/ 78271 h 85832"/>
                  <a:gd name="connsiteX26" fmla="*/ 32675 w 224119"/>
                  <a:gd name="connsiteY26" fmla="*/ 78271 h 85832"/>
                  <a:gd name="connsiteX27" fmla="*/ 15494 w 224119"/>
                  <a:gd name="connsiteY27" fmla="*/ 63851 h 85832"/>
                  <a:gd name="connsiteX28" fmla="*/ 9818 w 224119"/>
                  <a:gd name="connsiteY28" fmla="*/ 28723 h 85832"/>
                  <a:gd name="connsiteX29" fmla="*/ 30066 w 224119"/>
                  <a:gd name="connsiteY29" fmla="*/ 9241 h 85832"/>
                  <a:gd name="connsiteX30" fmla="*/ 69644 w 224119"/>
                  <a:gd name="connsiteY30" fmla="*/ 9241 h 85832"/>
                  <a:gd name="connsiteX31" fmla="*/ 69644 w 224119"/>
                  <a:gd name="connsiteY31" fmla="*/ 9241 h 85832"/>
                  <a:gd name="connsiteX32" fmla="*/ 84984 w 224119"/>
                  <a:gd name="connsiteY32" fmla="*/ 12002 h 85832"/>
                  <a:gd name="connsiteX33" fmla="*/ 86365 w 224119"/>
                  <a:gd name="connsiteY33" fmla="*/ 12002 h 85832"/>
                  <a:gd name="connsiteX34" fmla="*/ 97410 w 224119"/>
                  <a:gd name="connsiteY34" fmla="*/ 35165 h 85832"/>
                  <a:gd name="connsiteX35" fmla="*/ 207859 w 224119"/>
                  <a:gd name="connsiteY35" fmla="*/ 64312 h 85832"/>
                  <a:gd name="connsiteX36" fmla="*/ 190677 w 224119"/>
                  <a:gd name="connsiteY36" fmla="*/ 78731 h 85832"/>
                  <a:gd name="connsiteX37" fmla="*/ 155242 w 224119"/>
                  <a:gd name="connsiteY37" fmla="*/ 78731 h 85832"/>
                  <a:gd name="connsiteX38" fmla="*/ 134380 w 224119"/>
                  <a:gd name="connsiteY38" fmla="*/ 63391 h 85832"/>
                  <a:gd name="connsiteX39" fmla="*/ 125942 w 224119"/>
                  <a:gd name="connsiteY39" fmla="*/ 35626 h 85832"/>
                  <a:gd name="connsiteX40" fmla="*/ 137294 w 224119"/>
                  <a:gd name="connsiteY40" fmla="*/ 13996 h 85832"/>
                  <a:gd name="connsiteX41" fmla="*/ 138828 w 224119"/>
                  <a:gd name="connsiteY41" fmla="*/ 13996 h 85832"/>
                  <a:gd name="connsiteX42" fmla="*/ 154168 w 224119"/>
                  <a:gd name="connsiteY42" fmla="*/ 11235 h 85832"/>
                  <a:gd name="connsiteX43" fmla="*/ 193899 w 224119"/>
                  <a:gd name="connsiteY43" fmla="*/ 11235 h 85832"/>
                  <a:gd name="connsiteX44" fmla="*/ 214148 w 224119"/>
                  <a:gd name="connsiteY44" fmla="*/ 30717 h 85832"/>
                  <a:gd name="connsiteX45" fmla="*/ 207859 w 224119"/>
                  <a:gd name="connsiteY45" fmla="*/ 64312 h 8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24119" h="85832">
                    <a:moveTo>
                      <a:pt x="199115" y="1571"/>
                    </a:moveTo>
                    <a:cubicBezTo>
                      <a:pt x="181474" y="-876"/>
                      <a:pt x="163557" y="-462"/>
                      <a:pt x="146038" y="2798"/>
                    </a:cubicBezTo>
                    <a:cubicBezTo>
                      <a:pt x="143737" y="2798"/>
                      <a:pt x="139288" y="4792"/>
                      <a:pt x="134072" y="6173"/>
                    </a:cubicBezTo>
                    <a:cubicBezTo>
                      <a:pt x="126801" y="8705"/>
                      <a:pt x="119300" y="10505"/>
                      <a:pt x="111676" y="11542"/>
                    </a:cubicBezTo>
                    <a:cubicBezTo>
                      <a:pt x="104098" y="10483"/>
                      <a:pt x="96658" y="8685"/>
                      <a:pt x="89433" y="6173"/>
                    </a:cubicBezTo>
                    <a:lnTo>
                      <a:pt x="89433" y="6173"/>
                    </a:lnTo>
                    <a:lnTo>
                      <a:pt x="77621" y="2798"/>
                    </a:lnTo>
                    <a:cubicBezTo>
                      <a:pt x="60103" y="-459"/>
                      <a:pt x="42185" y="-873"/>
                      <a:pt x="24544" y="1571"/>
                    </a:cubicBezTo>
                    <a:lnTo>
                      <a:pt x="24544" y="1571"/>
                    </a:lnTo>
                    <a:cubicBezTo>
                      <a:pt x="16153" y="2365"/>
                      <a:pt x="7900" y="4275"/>
                      <a:pt x="0" y="7246"/>
                    </a:cubicBezTo>
                    <a:lnTo>
                      <a:pt x="0" y="26575"/>
                    </a:lnTo>
                    <a:cubicBezTo>
                      <a:pt x="3989" y="28262"/>
                      <a:pt x="7210" y="57255"/>
                      <a:pt x="10585" y="66459"/>
                    </a:cubicBezTo>
                    <a:cubicBezTo>
                      <a:pt x="12855" y="73373"/>
                      <a:pt x="17994" y="78968"/>
                      <a:pt x="24698" y="81799"/>
                    </a:cubicBezTo>
                    <a:cubicBezTo>
                      <a:pt x="40789" y="86661"/>
                      <a:pt x="57909" y="87136"/>
                      <a:pt x="74246" y="83180"/>
                    </a:cubicBezTo>
                    <a:cubicBezTo>
                      <a:pt x="81226" y="82034"/>
                      <a:pt x="87485" y="78242"/>
                      <a:pt x="91734" y="72595"/>
                    </a:cubicBezTo>
                    <a:cubicBezTo>
                      <a:pt x="98637" y="62471"/>
                      <a:pt x="101398" y="31791"/>
                      <a:pt x="111983" y="31791"/>
                    </a:cubicBezTo>
                    <a:cubicBezTo>
                      <a:pt x="122567" y="31791"/>
                      <a:pt x="125329" y="62471"/>
                      <a:pt x="132385" y="72595"/>
                    </a:cubicBezTo>
                    <a:cubicBezTo>
                      <a:pt x="136573" y="78305"/>
                      <a:pt x="142878" y="82112"/>
                      <a:pt x="149873" y="83180"/>
                    </a:cubicBezTo>
                    <a:cubicBezTo>
                      <a:pt x="166225" y="87136"/>
                      <a:pt x="183329" y="86661"/>
                      <a:pt x="199421" y="81799"/>
                    </a:cubicBezTo>
                    <a:cubicBezTo>
                      <a:pt x="206079" y="78948"/>
                      <a:pt x="211172" y="73353"/>
                      <a:pt x="213381" y="66459"/>
                    </a:cubicBezTo>
                    <a:cubicBezTo>
                      <a:pt x="216756" y="57409"/>
                      <a:pt x="220131" y="28262"/>
                      <a:pt x="224119" y="26575"/>
                    </a:cubicBezTo>
                    <a:lnTo>
                      <a:pt x="224119" y="7246"/>
                    </a:lnTo>
                    <a:cubicBezTo>
                      <a:pt x="216081" y="4251"/>
                      <a:pt x="207659" y="2342"/>
                      <a:pt x="199115" y="1571"/>
                    </a:cubicBezTo>
                    <a:close/>
                    <a:moveTo>
                      <a:pt x="97410" y="35165"/>
                    </a:moveTo>
                    <a:cubicBezTo>
                      <a:pt x="95830" y="44733"/>
                      <a:pt x="93053" y="54063"/>
                      <a:pt x="89126" y="62931"/>
                    </a:cubicBezTo>
                    <a:cubicBezTo>
                      <a:pt x="85490" y="71463"/>
                      <a:pt x="77498" y="77340"/>
                      <a:pt x="68264" y="78271"/>
                    </a:cubicBezTo>
                    <a:cubicBezTo>
                      <a:pt x="56451" y="79744"/>
                      <a:pt x="44486" y="79744"/>
                      <a:pt x="32675" y="78271"/>
                    </a:cubicBezTo>
                    <a:cubicBezTo>
                      <a:pt x="25050" y="76340"/>
                      <a:pt x="18715" y="71029"/>
                      <a:pt x="15494" y="63851"/>
                    </a:cubicBezTo>
                    <a:cubicBezTo>
                      <a:pt x="11689" y="52534"/>
                      <a:pt x="9772" y="40665"/>
                      <a:pt x="9818" y="28723"/>
                    </a:cubicBezTo>
                    <a:cubicBezTo>
                      <a:pt x="9818" y="15070"/>
                      <a:pt x="20863" y="11695"/>
                      <a:pt x="30066" y="9241"/>
                    </a:cubicBezTo>
                    <a:cubicBezTo>
                      <a:pt x="43228" y="7929"/>
                      <a:pt x="56482" y="7929"/>
                      <a:pt x="69644" y="9241"/>
                    </a:cubicBezTo>
                    <a:lnTo>
                      <a:pt x="69644" y="9241"/>
                    </a:lnTo>
                    <a:cubicBezTo>
                      <a:pt x="74844" y="9620"/>
                      <a:pt x="79983" y="10545"/>
                      <a:pt x="84984" y="12002"/>
                    </a:cubicBezTo>
                    <a:lnTo>
                      <a:pt x="86365" y="12002"/>
                    </a:lnTo>
                    <a:cubicBezTo>
                      <a:pt x="95277" y="15917"/>
                      <a:pt x="99987" y="25774"/>
                      <a:pt x="97410" y="35165"/>
                    </a:cubicBezTo>
                    <a:close/>
                    <a:moveTo>
                      <a:pt x="207859" y="64312"/>
                    </a:moveTo>
                    <a:cubicBezTo>
                      <a:pt x="204683" y="71532"/>
                      <a:pt x="198333" y="76863"/>
                      <a:pt x="190677" y="78731"/>
                    </a:cubicBezTo>
                    <a:cubicBezTo>
                      <a:pt x="178912" y="80202"/>
                      <a:pt x="167008" y="80202"/>
                      <a:pt x="155242" y="78731"/>
                    </a:cubicBezTo>
                    <a:cubicBezTo>
                      <a:pt x="146007" y="77831"/>
                      <a:pt x="138000" y="71945"/>
                      <a:pt x="134380" y="63391"/>
                    </a:cubicBezTo>
                    <a:cubicBezTo>
                      <a:pt x="130498" y="54494"/>
                      <a:pt x="127676" y="45176"/>
                      <a:pt x="125942" y="35626"/>
                    </a:cubicBezTo>
                    <a:cubicBezTo>
                      <a:pt x="124301" y="26662"/>
                      <a:pt x="128979" y="17731"/>
                      <a:pt x="137294" y="13996"/>
                    </a:cubicBezTo>
                    <a:lnTo>
                      <a:pt x="138828" y="13996"/>
                    </a:lnTo>
                    <a:cubicBezTo>
                      <a:pt x="143829" y="12551"/>
                      <a:pt x="148968" y="11626"/>
                      <a:pt x="154168" y="11235"/>
                    </a:cubicBezTo>
                    <a:cubicBezTo>
                      <a:pt x="167376" y="9919"/>
                      <a:pt x="180691" y="9919"/>
                      <a:pt x="193899" y="11235"/>
                    </a:cubicBezTo>
                    <a:cubicBezTo>
                      <a:pt x="203103" y="13689"/>
                      <a:pt x="213841" y="17064"/>
                      <a:pt x="214148" y="30717"/>
                    </a:cubicBezTo>
                    <a:cubicBezTo>
                      <a:pt x="213857" y="42179"/>
                      <a:pt x="211740" y="53521"/>
                      <a:pt x="207859" y="64312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48" name="Freeform: Shape 1347">
                <a:extLst>
                  <a:ext uri="{FF2B5EF4-FFF2-40B4-BE49-F238E27FC236}">
                    <a16:creationId xmlns:a16="http://schemas.microsoft.com/office/drawing/2014/main" id="{DEB32AB0-6204-4CEC-9AE8-8662FB147754}"/>
                  </a:ext>
                </a:extLst>
              </p:cNvPr>
              <p:cNvSpPr/>
              <p:nvPr/>
            </p:nvSpPr>
            <p:spPr>
              <a:xfrm>
                <a:off x="4155841" y="1355915"/>
                <a:ext cx="223965" cy="14020"/>
              </a:xfrm>
              <a:custGeom>
                <a:avLst/>
                <a:gdLst>
                  <a:gd name="connsiteX0" fmla="*/ 146344 w 223965"/>
                  <a:gd name="connsiteY0" fmla="*/ 2669 h 14020"/>
                  <a:gd name="connsiteX1" fmla="*/ 111983 w 223965"/>
                  <a:gd name="connsiteY1" fmla="*/ 11566 h 14020"/>
                  <a:gd name="connsiteX2" fmla="*/ 77774 w 223965"/>
                  <a:gd name="connsiteY2" fmla="*/ 2669 h 14020"/>
                  <a:gd name="connsiteX3" fmla="*/ 0 w 223965"/>
                  <a:gd name="connsiteY3" fmla="*/ 7118 h 14020"/>
                  <a:gd name="connsiteX4" fmla="*/ 77774 w 223965"/>
                  <a:gd name="connsiteY4" fmla="*/ 5124 h 14020"/>
                  <a:gd name="connsiteX5" fmla="*/ 111983 w 223965"/>
                  <a:gd name="connsiteY5" fmla="*/ 14021 h 14020"/>
                  <a:gd name="connsiteX6" fmla="*/ 146344 w 223965"/>
                  <a:gd name="connsiteY6" fmla="*/ 5124 h 14020"/>
                  <a:gd name="connsiteX7" fmla="*/ 223966 w 223965"/>
                  <a:gd name="connsiteY7" fmla="*/ 7118 h 14020"/>
                  <a:gd name="connsiteX8" fmla="*/ 146344 w 223965"/>
                  <a:gd name="connsiteY8" fmla="*/ 2669 h 14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965" h="14020">
                    <a:moveTo>
                      <a:pt x="146344" y="2669"/>
                    </a:moveTo>
                    <a:cubicBezTo>
                      <a:pt x="135085" y="6317"/>
                      <a:pt x="123610" y="9287"/>
                      <a:pt x="111983" y="11566"/>
                    </a:cubicBezTo>
                    <a:cubicBezTo>
                      <a:pt x="100401" y="9307"/>
                      <a:pt x="88988" y="6335"/>
                      <a:pt x="77774" y="2669"/>
                    </a:cubicBezTo>
                    <a:cubicBezTo>
                      <a:pt x="51865" y="-2026"/>
                      <a:pt x="25204" y="-502"/>
                      <a:pt x="0" y="7118"/>
                    </a:cubicBezTo>
                    <a:cubicBezTo>
                      <a:pt x="25787" y="3827"/>
                      <a:pt x="51850" y="3160"/>
                      <a:pt x="77774" y="5124"/>
                    </a:cubicBezTo>
                    <a:cubicBezTo>
                      <a:pt x="88957" y="8859"/>
                      <a:pt x="100386" y="11832"/>
                      <a:pt x="111983" y="14021"/>
                    </a:cubicBezTo>
                    <a:cubicBezTo>
                      <a:pt x="123626" y="11815"/>
                      <a:pt x="135100" y="8842"/>
                      <a:pt x="146344" y="5124"/>
                    </a:cubicBezTo>
                    <a:cubicBezTo>
                      <a:pt x="172223" y="3160"/>
                      <a:pt x="198225" y="3829"/>
                      <a:pt x="223966" y="7118"/>
                    </a:cubicBezTo>
                    <a:cubicBezTo>
                      <a:pt x="198808" y="-506"/>
                      <a:pt x="172208" y="-2033"/>
                      <a:pt x="146344" y="2669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49" name="Freeform: Shape 1348">
                <a:extLst>
                  <a:ext uri="{FF2B5EF4-FFF2-40B4-BE49-F238E27FC236}">
                    <a16:creationId xmlns:a16="http://schemas.microsoft.com/office/drawing/2014/main" id="{5C673939-4D83-41D4-ABC2-D51234A23D53}"/>
                  </a:ext>
                </a:extLst>
              </p:cNvPr>
              <p:cNvSpPr/>
              <p:nvPr/>
            </p:nvSpPr>
            <p:spPr>
              <a:xfrm>
                <a:off x="2082653" y="1506156"/>
                <a:ext cx="675247" cy="2649938"/>
              </a:xfrm>
              <a:custGeom>
                <a:avLst/>
                <a:gdLst>
                  <a:gd name="connsiteX0" fmla="*/ 675245 w 675247"/>
                  <a:gd name="connsiteY0" fmla="*/ 2639266 h 2649938"/>
                  <a:gd name="connsiteX1" fmla="*/ 673557 w 675247"/>
                  <a:gd name="connsiteY1" fmla="*/ 2644482 h 2649938"/>
                  <a:gd name="connsiteX2" fmla="*/ 670949 w 675247"/>
                  <a:gd name="connsiteY2" fmla="*/ 2647550 h 2649938"/>
                  <a:gd name="connsiteX3" fmla="*/ 593328 w 675247"/>
                  <a:gd name="connsiteY3" fmla="*/ 2641107 h 2649938"/>
                  <a:gd name="connsiteX4" fmla="*/ 519236 w 675247"/>
                  <a:gd name="connsiteY4" fmla="*/ 2620397 h 2649938"/>
                  <a:gd name="connsiteX5" fmla="*/ 454194 w 675247"/>
                  <a:gd name="connsiteY5" fmla="*/ 2582201 h 2649938"/>
                  <a:gd name="connsiteX6" fmla="*/ 446984 w 675247"/>
                  <a:gd name="connsiteY6" fmla="*/ 2564866 h 2649938"/>
                  <a:gd name="connsiteX7" fmla="*/ 439620 w 675247"/>
                  <a:gd name="connsiteY7" fmla="*/ 2497677 h 2649938"/>
                  <a:gd name="connsiteX8" fmla="*/ 439620 w 675247"/>
                  <a:gd name="connsiteY8" fmla="*/ 2492001 h 2649938"/>
                  <a:gd name="connsiteX9" fmla="*/ 439620 w 675247"/>
                  <a:gd name="connsiteY9" fmla="*/ 2478041 h 2649938"/>
                  <a:gd name="connsiteX10" fmla="*/ 444529 w 675247"/>
                  <a:gd name="connsiteY10" fmla="*/ 2431101 h 2649938"/>
                  <a:gd name="connsiteX11" fmla="*/ 444529 w 675247"/>
                  <a:gd name="connsiteY11" fmla="*/ 2269569 h 2649938"/>
                  <a:gd name="connsiteX12" fmla="*/ 417070 w 675247"/>
                  <a:gd name="connsiteY12" fmla="*/ 1955557 h 2649938"/>
                  <a:gd name="connsiteX13" fmla="*/ 417070 w 675247"/>
                  <a:gd name="connsiteY13" fmla="*/ 1778686 h 2649938"/>
                  <a:gd name="connsiteX14" fmla="*/ 389151 w 675247"/>
                  <a:gd name="connsiteY14" fmla="*/ 1525574 h 2649938"/>
                  <a:gd name="connsiteX15" fmla="*/ 358471 w 675247"/>
                  <a:gd name="connsiteY15" fmla="*/ 1281666 h 2649938"/>
                  <a:gd name="connsiteX16" fmla="*/ 315826 w 675247"/>
                  <a:gd name="connsiteY16" fmla="*/ 1281666 h 2649938"/>
                  <a:gd name="connsiteX17" fmla="*/ 315826 w 675247"/>
                  <a:gd name="connsiteY17" fmla="*/ 1284581 h 2649938"/>
                  <a:gd name="connsiteX18" fmla="*/ 285913 w 675247"/>
                  <a:gd name="connsiteY18" fmla="*/ 1525574 h 2649938"/>
                  <a:gd name="connsiteX19" fmla="*/ 284379 w 675247"/>
                  <a:gd name="connsiteY19" fmla="*/ 1529409 h 2649938"/>
                  <a:gd name="connsiteX20" fmla="*/ 284379 w 675247"/>
                  <a:gd name="connsiteY20" fmla="*/ 1529409 h 2649938"/>
                  <a:gd name="connsiteX21" fmla="*/ 277782 w 675247"/>
                  <a:gd name="connsiteY21" fmla="*/ 1551192 h 2649938"/>
                  <a:gd name="connsiteX22" fmla="*/ 277782 w 675247"/>
                  <a:gd name="connsiteY22" fmla="*/ 1551192 h 2649938"/>
                  <a:gd name="connsiteX23" fmla="*/ 257994 w 675247"/>
                  <a:gd name="connsiteY23" fmla="*/ 1778072 h 2649938"/>
                  <a:gd name="connsiteX24" fmla="*/ 257994 w 675247"/>
                  <a:gd name="connsiteY24" fmla="*/ 1778072 h 2649938"/>
                  <a:gd name="connsiteX25" fmla="*/ 252164 w 675247"/>
                  <a:gd name="connsiteY25" fmla="*/ 1812434 h 2649938"/>
                  <a:gd name="connsiteX26" fmla="*/ 249863 w 675247"/>
                  <a:gd name="connsiteY26" fmla="*/ 1867965 h 2649938"/>
                  <a:gd name="connsiteX27" fmla="*/ 249863 w 675247"/>
                  <a:gd name="connsiteY27" fmla="*/ 1869039 h 2649938"/>
                  <a:gd name="connsiteX28" fmla="*/ 257994 w 675247"/>
                  <a:gd name="connsiteY28" fmla="*/ 1954790 h 2649938"/>
                  <a:gd name="connsiteX29" fmla="*/ 234677 w 675247"/>
                  <a:gd name="connsiteY29" fmla="*/ 2239042 h 2649938"/>
                  <a:gd name="connsiteX30" fmla="*/ 234677 w 675247"/>
                  <a:gd name="connsiteY30" fmla="*/ 2239042 h 2649938"/>
                  <a:gd name="connsiteX31" fmla="*/ 230688 w 675247"/>
                  <a:gd name="connsiteY31" fmla="*/ 2268649 h 2649938"/>
                  <a:gd name="connsiteX32" fmla="*/ 225012 w 675247"/>
                  <a:gd name="connsiteY32" fmla="*/ 2359922 h 2649938"/>
                  <a:gd name="connsiteX33" fmla="*/ 225012 w 675247"/>
                  <a:gd name="connsiteY33" fmla="*/ 2359922 h 2649938"/>
                  <a:gd name="connsiteX34" fmla="*/ 230688 w 675247"/>
                  <a:gd name="connsiteY34" fmla="*/ 2430027 h 2649938"/>
                  <a:gd name="connsiteX35" fmla="*/ 235597 w 675247"/>
                  <a:gd name="connsiteY35" fmla="*/ 2476814 h 2649938"/>
                  <a:gd name="connsiteX36" fmla="*/ 235597 w 675247"/>
                  <a:gd name="connsiteY36" fmla="*/ 2496603 h 2649938"/>
                  <a:gd name="connsiteX37" fmla="*/ 228080 w 675247"/>
                  <a:gd name="connsiteY37" fmla="*/ 2563792 h 2649938"/>
                  <a:gd name="connsiteX38" fmla="*/ 221024 w 675247"/>
                  <a:gd name="connsiteY38" fmla="*/ 2581127 h 2649938"/>
                  <a:gd name="connsiteX39" fmla="*/ 136040 w 675247"/>
                  <a:gd name="connsiteY39" fmla="*/ 2625920 h 2649938"/>
                  <a:gd name="connsiteX40" fmla="*/ 24670 w 675247"/>
                  <a:gd name="connsiteY40" fmla="*/ 2648623 h 2649938"/>
                  <a:gd name="connsiteX41" fmla="*/ 4115 w 675247"/>
                  <a:gd name="connsiteY41" fmla="*/ 2646476 h 2649938"/>
                  <a:gd name="connsiteX42" fmla="*/ 126 w 675247"/>
                  <a:gd name="connsiteY42" fmla="*/ 2638192 h 2649938"/>
                  <a:gd name="connsiteX43" fmla="*/ 21756 w 675247"/>
                  <a:gd name="connsiteY43" fmla="*/ 2588644 h 2649938"/>
                  <a:gd name="connsiteX44" fmla="*/ 41545 w 675247"/>
                  <a:gd name="connsiteY44" fmla="*/ 2563946 h 2649938"/>
                  <a:gd name="connsiteX45" fmla="*/ 96769 w 675247"/>
                  <a:gd name="connsiteY45" fmla="*/ 2496449 h 2649938"/>
                  <a:gd name="connsiteX46" fmla="*/ 101831 w 675247"/>
                  <a:gd name="connsiteY46" fmla="*/ 2488933 h 2649938"/>
                  <a:gd name="connsiteX47" fmla="*/ 123001 w 675247"/>
                  <a:gd name="connsiteY47" fmla="*/ 2436316 h 2649938"/>
                  <a:gd name="connsiteX48" fmla="*/ 123001 w 675247"/>
                  <a:gd name="connsiteY48" fmla="*/ 2436316 h 2649938"/>
                  <a:gd name="connsiteX49" fmla="*/ 61640 w 675247"/>
                  <a:gd name="connsiteY49" fmla="*/ 2110646 h 2649938"/>
                  <a:gd name="connsiteX50" fmla="*/ 76980 w 675247"/>
                  <a:gd name="connsiteY50" fmla="*/ 1796480 h 2649938"/>
                  <a:gd name="connsiteX51" fmla="*/ 70844 w 675247"/>
                  <a:gd name="connsiteY51" fmla="*/ 1644000 h 2649938"/>
                  <a:gd name="connsiteX52" fmla="*/ 83116 w 675247"/>
                  <a:gd name="connsiteY52" fmla="*/ 1146980 h 2649938"/>
                  <a:gd name="connsiteX53" fmla="*/ 93701 w 675247"/>
                  <a:gd name="connsiteY53" fmla="*/ 1095437 h 2649938"/>
                  <a:gd name="connsiteX54" fmla="*/ 93701 w 675247"/>
                  <a:gd name="connsiteY54" fmla="*/ 1095437 h 2649938"/>
                  <a:gd name="connsiteX55" fmla="*/ 94468 w 675247"/>
                  <a:gd name="connsiteY55" fmla="*/ 1090989 h 2649938"/>
                  <a:gd name="connsiteX56" fmla="*/ 94468 w 675247"/>
                  <a:gd name="connsiteY56" fmla="*/ 1088227 h 2649938"/>
                  <a:gd name="connsiteX57" fmla="*/ 128370 w 675247"/>
                  <a:gd name="connsiteY57" fmla="*/ 827445 h 2649938"/>
                  <a:gd name="connsiteX58" fmla="*/ 128370 w 675247"/>
                  <a:gd name="connsiteY58" fmla="*/ 816707 h 2649938"/>
                  <a:gd name="connsiteX59" fmla="*/ 114103 w 675247"/>
                  <a:gd name="connsiteY59" fmla="*/ 689691 h 2649938"/>
                  <a:gd name="connsiteX60" fmla="*/ 114103 w 675247"/>
                  <a:gd name="connsiteY60" fmla="*/ 689691 h 2649938"/>
                  <a:gd name="connsiteX61" fmla="*/ 113029 w 675247"/>
                  <a:gd name="connsiteY61" fmla="*/ 681868 h 2649938"/>
                  <a:gd name="connsiteX62" fmla="*/ 102291 w 675247"/>
                  <a:gd name="connsiteY62" fmla="*/ 605167 h 2649938"/>
                  <a:gd name="connsiteX63" fmla="*/ 100911 w 675247"/>
                  <a:gd name="connsiteY63" fmla="*/ 595043 h 2649938"/>
                  <a:gd name="connsiteX64" fmla="*/ 100911 w 675247"/>
                  <a:gd name="connsiteY64" fmla="*/ 595043 h 2649938"/>
                  <a:gd name="connsiteX65" fmla="*/ 100911 w 675247"/>
                  <a:gd name="connsiteY65" fmla="*/ 590901 h 2649938"/>
                  <a:gd name="connsiteX66" fmla="*/ 96616 w 675247"/>
                  <a:gd name="connsiteY66" fmla="*/ 560221 h 2649938"/>
                  <a:gd name="connsiteX67" fmla="*/ 96616 w 675247"/>
                  <a:gd name="connsiteY67" fmla="*/ 560221 h 2649938"/>
                  <a:gd name="connsiteX68" fmla="*/ 96616 w 675247"/>
                  <a:gd name="connsiteY68" fmla="*/ 558687 h 2649938"/>
                  <a:gd name="connsiteX69" fmla="*/ 86951 w 675247"/>
                  <a:gd name="connsiteY69" fmla="*/ 477384 h 2649938"/>
                  <a:gd name="connsiteX70" fmla="*/ 75446 w 675247"/>
                  <a:gd name="connsiteY70" fmla="*/ 360953 h 2649938"/>
                  <a:gd name="connsiteX71" fmla="*/ 75446 w 675247"/>
                  <a:gd name="connsiteY71" fmla="*/ 360953 h 2649938"/>
                  <a:gd name="connsiteX72" fmla="*/ 57652 w 675247"/>
                  <a:gd name="connsiteY72" fmla="*/ 235317 h 2649938"/>
                  <a:gd name="connsiteX73" fmla="*/ 50442 w 675247"/>
                  <a:gd name="connsiteY73" fmla="*/ 203410 h 2649938"/>
                  <a:gd name="connsiteX74" fmla="*/ 50442 w 675247"/>
                  <a:gd name="connsiteY74" fmla="*/ 203410 h 2649938"/>
                  <a:gd name="connsiteX75" fmla="*/ 189270 w 675247"/>
                  <a:gd name="connsiteY75" fmla="*/ 118579 h 2649938"/>
                  <a:gd name="connsiteX76" fmla="*/ 190190 w 675247"/>
                  <a:gd name="connsiteY76" fmla="*/ 118579 h 2649938"/>
                  <a:gd name="connsiteX77" fmla="*/ 239279 w 675247"/>
                  <a:gd name="connsiteY77" fmla="*/ 100171 h 2649938"/>
                  <a:gd name="connsiteX78" fmla="*/ 239279 w 675247"/>
                  <a:gd name="connsiteY78" fmla="*/ 100171 h 2649938"/>
                  <a:gd name="connsiteX79" fmla="*/ 252011 w 675247"/>
                  <a:gd name="connsiteY79" fmla="*/ 76701 h 2649938"/>
                  <a:gd name="connsiteX80" fmla="*/ 252011 w 675247"/>
                  <a:gd name="connsiteY80" fmla="*/ 76701 h 2649938"/>
                  <a:gd name="connsiteX81" fmla="*/ 253698 w 675247"/>
                  <a:gd name="connsiteY81" fmla="*/ 69951 h 2649938"/>
                  <a:gd name="connsiteX82" fmla="*/ 257227 w 675247"/>
                  <a:gd name="connsiteY82" fmla="*/ 52003 h 2649938"/>
                  <a:gd name="connsiteX83" fmla="*/ 259221 w 675247"/>
                  <a:gd name="connsiteY83" fmla="*/ 38657 h 2649938"/>
                  <a:gd name="connsiteX84" fmla="*/ 260448 w 675247"/>
                  <a:gd name="connsiteY84" fmla="*/ 0 h 2649938"/>
                  <a:gd name="connsiteX85" fmla="*/ 415383 w 675247"/>
                  <a:gd name="connsiteY85" fmla="*/ 0 h 2649938"/>
                  <a:gd name="connsiteX86" fmla="*/ 416764 w 675247"/>
                  <a:gd name="connsiteY86" fmla="*/ 38657 h 2649938"/>
                  <a:gd name="connsiteX87" fmla="*/ 418605 w 675247"/>
                  <a:gd name="connsiteY87" fmla="*/ 52003 h 2649938"/>
                  <a:gd name="connsiteX88" fmla="*/ 422133 w 675247"/>
                  <a:gd name="connsiteY88" fmla="*/ 69951 h 2649938"/>
                  <a:gd name="connsiteX89" fmla="*/ 423820 w 675247"/>
                  <a:gd name="connsiteY89" fmla="*/ 76701 h 2649938"/>
                  <a:gd name="connsiteX90" fmla="*/ 423820 w 675247"/>
                  <a:gd name="connsiteY90" fmla="*/ 76701 h 2649938"/>
                  <a:gd name="connsiteX91" fmla="*/ 429956 w 675247"/>
                  <a:gd name="connsiteY91" fmla="*/ 92041 h 2649938"/>
                  <a:gd name="connsiteX92" fmla="*/ 436706 w 675247"/>
                  <a:gd name="connsiteY92" fmla="*/ 99404 h 2649938"/>
                  <a:gd name="connsiteX93" fmla="*/ 485794 w 675247"/>
                  <a:gd name="connsiteY93" fmla="*/ 117812 h 2649938"/>
                  <a:gd name="connsiteX94" fmla="*/ 486561 w 675247"/>
                  <a:gd name="connsiteY94" fmla="*/ 117812 h 2649938"/>
                  <a:gd name="connsiteX95" fmla="*/ 625236 w 675247"/>
                  <a:gd name="connsiteY95" fmla="*/ 202489 h 2649938"/>
                  <a:gd name="connsiteX96" fmla="*/ 588726 w 675247"/>
                  <a:gd name="connsiteY96" fmla="*/ 476924 h 2649938"/>
                  <a:gd name="connsiteX97" fmla="*/ 573386 w 675247"/>
                  <a:gd name="connsiteY97" fmla="*/ 595656 h 2649938"/>
                  <a:gd name="connsiteX98" fmla="*/ 573386 w 675247"/>
                  <a:gd name="connsiteY98" fmla="*/ 595656 h 2649938"/>
                  <a:gd name="connsiteX99" fmla="*/ 551910 w 675247"/>
                  <a:gd name="connsiteY99" fmla="*/ 755500 h 2649938"/>
                  <a:gd name="connsiteX100" fmla="*/ 551910 w 675247"/>
                  <a:gd name="connsiteY100" fmla="*/ 757188 h 2649938"/>
                  <a:gd name="connsiteX101" fmla="*/ 545774 w 675247"/>
                  <a:gd name="connsiteY101" fmla="*/ 827445 h 2649938"/>
                  <a:gd name="connsiteX102" fmla="*/ 548382 w 675247"/>
                  <a:gd name="connsiteY102" fmla="*/ 873466 h 2649938"/>
                  <a:gd name="connsiteX103" fmla="*/ 548382 w 675247"/>
                  <a:gd name="connsiteY103" fmla="*/ 873466 h 2649938"/>
                  <a:gd name="connsiteX104" fmla="*/ 580136 w 675247"/>
                  <a:gd name="connsiteY104" fmla="*/ 1091449 h 2649938"/>
                  <a:gd name="connsiteX105" fmla="*/ 580903 w 675247"/>
                  <a:gd name="connsiteY105" fmla="*/ 1095591 h 2649938"/>
                  <a:gd name="connsiteX106" fmla="*/ 591334 w 675247"/>
                  <a:gd name="connsiteY106" fmla="*/ 1147133 h 2649938"/>
                  <a:gd name="connsiteX107" fmla="*/ 603606 w 675247"/>
                  <a:gd name="connsiteY107" fmla="*/ 1644153 h 2649938"/>
                  <a:gd name="connsiteX108" fmla="*/ 597317 w 675247"/>
                  <a:gd name="connsiteY108" fmla="*/ 1796634 h 2649938"/>
                  <a:gd name="connsiteX109" fmla="*/ 612657 w 675247"/>
                  <a:gd name="connsiteY109" fmla="*/ 2110799 h 2649938"/>
                  <a:gd name="connsiteX110" fmla="*/ 594249 w 675247"/>
                  <a:gd name="connsiteY110" fmla="*/ 2193329 h 2649938"/>
                  <a:gd name="connsiteX111" fmla="*/ 593022 w 675247"/>
                  <a:gd name="connsiteY111" fmla="*/ 2198698 h 2649938"/>
                  <a:gd name="connsiteX112" fmla="*/ 593022 w 675247"/>
                  <a:gd name="connsiteY112" fmla="*/ 2198698 h 2649938"/>
                  <a:gd name="connsiteX113" fmla="*/ 551757 w 675247"/>
                  <a:gd name="connsiteY113" fmla="*/ 2436316 h 2649938"/>
                  <a:gd name="connsiteX114" fmla="*/ 551757 w 675247"/>
                  <a:gd name="connsiteY114" fmla="*/ 2436316 h 2649938"/>
                  <a:gd name="connsiteX115" fmla="*/ 560501 w 675247"/>
                  <a:gd name="connsiteY115" fmla="*/ 2466996 h 2649938"/>
                  <a:gd name="connsiteX116" fmla="*/ 560501 w 675247"/>
                  <a:gd name="connsiteY116" fmla="*/ 2466996 h 2649938"/>
                  <a:gd name="connsiteX117" fmla="*/ 577988 w 675247"/>
                  <a:gd name="connsiteY117" fmla="*/ 2497677 h 2649938"/>
                  <a:gd name="connsiteX118" fmla="*/ 577988 w 675247"/>
                  <a:gd name="connsiteY118" fmla="*/ 2497677 h 2649938"/>
                  <a:gd name="connsiteX119" fmla="*/ 586272 w 675247"/>
                  <a:gd name="connsiteY119" fmla="*/ 2508875 h 2649938"/>
                  <a:gd name="connsiteX120" fmla="*/ 586272 w 675247"/>
                  <a:gd name="connsiteY120" fmla="*/ 2508875 h 2649938"/>
                  <a:gd name="connsiteX121" fmla="*/ 633366 w 675247"/>
                  <a:gd name="connsiteY121" fmla="*/ 2564866 h 2649938"/>
                  <a:gd name="connsiteX122" fmla="*/ 671563 w 675247"/>
                  <a:gd name="connsiteY122" fmla="*/ 2622085 h 2649938"/>
                  <a:gd name="connsiteX123" fmla="*/ 675245 w 675247"/>
                  <a:gd name="connsiteY123" fmla="*/ 2639266 h 2649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675247" h="2649938">
                    <a:moveTo>
                      <a:pt x="675245" y="2639266"/>
                    </a:moveTo>
                    <a:cubicBezTo>
                      <a:pt x="675183" y="2641122"/>
                      <a:pt x="674600" y="2642932"/>
                      <a:pt x="673557" y="2644482"/>
                    </a:cubicBezTo>
                    <a:cubicBezTo>
                      <a:pt x="672943" y="2645693"/>
                      <a:pt x="672054" y="2646752"/>
                      <a:pt x="670949" y="2647550"/>
                    </a:cubicBezTo>
                    <a:cubicBezTo>
                      <a:pt x="664813" y="2652612"/>
                      <a:pt x="631832" y="2649237"/>
                      <a:pt x="593328" y="2641107"/>
                    </a:cubicBezTo>
                    <a:cubicBezTo>
                      <a:pt x="568201" y="2635830"/>
                      <a:pt x="543458" y="2628911"/>
                      <a:pt x="519236" y="2620397"/>
                    </a:cubicBezTo>
                    <a:cubicBezTo>
                      <a:pt x="487482" y="2609199"/>
                      <a:pt x="461403" y="2595700"/>
                      <a:pt x="454194" y="2582201"/>
                    </a:cubicBezTo>
                    <a:cubicBezTo>
                      <a:pt x="451264" y="2576648"/>
                      <a:pt x="448855" y="2570849"/>
                      <a:pt x="446984" y="2564866"/>
                    </a:cubicBezTo>
                    <a:cubicBezTo>
                      <a:pt x="441170" y="2542961"/>
                      <a:pt x="438685" y="2520319"/>
                      <a:pt x="439620" y="2497677"/>
                    </a:cubicBezTo>
                    <a:lnTo>
                      <a:pt x="439620" y="2492001"/>
                    </a:lnTo>
                    <a:cubicBezTo>
                      <a:pt x="439620" y="2487245"/>
                      <a:pt x="439620" y="2482643"/>
                      <a:pt x="439620" y="2478041"/>
                    </a:cubicBezTo>
                    <a:cubicBezTo>
                      <a:pt x="440694" y="2461014"/>
                      <a:pt x="442688" y="2444600"/>
                      <a:pt x="444529" y="2431101"/>
                    </a:cubicBezTo>
                    <a:cubicBezTo>
                      <a:pt x="452261" y="2377533"/>
                      <a:pt x="452261" y="2323137"/>
                      <a:pt x="444529" y="2269569"/>
                    </a:cubicBezTo>
                    <a:cubicBezTo>
                      <a:pt x="435479" y="2208209"/>
                      <a:pt x="411088" y="1992220"/>
                      <a:pt x="417070" y="1955557"/>
                    </a:cubicBezTo>
                    <a:cubicBezTo>
                      <a:pt x="428069" y="1897111"/>
                      <a:pt x="428069" y="1837131"/>
                      <a:pt x="417070" y="1778686"/>
                    </a:cubicBezTo>
                    <a:cubicBezTo>
                      <a:pt x="401730" y="1711649"/>
                      <a:pt x="414003" y="1580645"/>
                      <a:pt x="389151" y="1525574"/>
                    </a:cubicBezTo>
                    <a:cubicBezTo>
                      <a:pt x="364300" y="1470503"/>
                      <a:pt x="358471" y="1281666"/>
                      <a:pt x="358471" y="1281666"/>
                    </a:cubicBezTo>
                    <a:lnTo>
                      <a:pt x="315826" y="1281666"/>
                    </a:lnTo>
                    <a:cubicBezTo>
                      <a:pt x="315826" y="1281666"/>
                      <a:pt x="315826" y="1282740"/>
                      <a:pt x="315826" y="1284581"/>
                    </a:cubicBezTo>
                    <a:cubicBezTo>
                      <a:pt x="315826" y="1308358"/>
                      <a:pt x="309230" y="1474798"/>
                      <a:pt x="285913" y="1525574"/>
                    </a:cubicBezTo>
                    <a:cubicBezTo>
                      <a:pt x="285468" y="1526878"/>
                      <a:pt x="284961" y="1528151"/>
                      <a:pt x="284379" y="1529409"/>
                    </a:cubicBezTo>
                    <a:lnTo>
                      <a:pt x="284379" y="1529409"/>
                    </a:lnTo>
                    <a:cubicBezTo>
                      <a:pt x="281525" y="1536450"/>
                      <a:pt x="279316" y="1543752"/>
                      <a:pt x="277782" y="1551192"/>
                    </a:cubicBezTo>
                    <a:lnTo>
                      <a:pt x="277782" y="1551192"/>
                    </a:lnTo>
                    <a:cubicBezTo>
                      <a:pt x="263823" y="1614240"/>
                      <a:pt x="271186" y="1719933"/>
                      <a:pt x="257994" y="1778072"/>
                    </a:cubicBezTo>
                    <a:lnTo>
                      <a:pt x="257994" y="1778072"/>
                    </a:lnTo>
                    <a:cubicBezTo>
                      <a:pt x="255539" y="1789424"/>
                      <a:pt x="253545" y="1800929"/>
                      <a:pt x="252164" y="1812434"/>
                    </a:cubicBezTo>
                    <a:cubicBezTo>
                      <a:pt x="250277" y="1830873"/>
                      <a:pt x="249510" y="1849419"/>
                      <a:pt x="249863" y="1867965"/>
                    </a:cubicBezTo>
                    <a:lnTo>
                      <a:pt x="249863" y="1869039"/>
                    </a:lnTo>
                    <a:cubicBezTo>
                      <a:pt x="250554" y="1897771"/>
                      <a:pt x="253269" y="1926426"/>
                      <a:pt x="257994" y="1954790"/>
                    </a:cubicBezTo>
                    <a:cubicBezTo>
                      <a:pt x="263209" y="1986698"/>
                      <a:pt x="245415" y="2156206"/>
                      <a:pt x="234677" y="2239042"/>
                    </a:cubicBezTo>
                    <a:lnTo>
                      <a:pt x="234677" y="2239042"/>
                    </a:lnTo>
                    <a:cubicBezTo>
                      <a:pt x="233296" y="2251008"/>
                      <a:pt x="231915" y="2260979"/>
                      <a:pt x="230688" y="2268649"/>
                    </a:cubicBezTo>
                    <a:cubicBezTo>
                      <a:pt x="226224" y="2298853"/>
                      <a:pt x="224322" y="2329396"/>
                      <a:pt x="225012" y="2359922"/>
                    </a:cubicBezTo>
                    <a:lnTo>
                      <a:pt x="225012" y="2359922"/>
                    </a:lnTo>
                    <a:cubicBezTo>
                      <a:pt x="225457" y="2383393"/>
                      <a:pt x="227359" y="2406802"/>
                      <a:pt x="230688" y="2430027"/>
                    </a:cubicBezTo>
                    <a:cubicBezTo>
                      <a:pt x="232682" y="2443526"/>
                      <a:pt x="234523" y="2459787"/>
                      <a:pt x="235597" y="2476814"/>
                    </a:cubicBezTo>
                    <a:cubicBezTo>
                      <a:pt x="235597" y="2483410"/>
                      <a:pt x="235597" y="2490007"/>
                      <a:pt x="235597" y="2496603"/>
                    </a:cubicBezTo>
                    <a:cubicBezTo>
                      <a:pt x="236563" y="2519260"/>
                      <a:pt x="234032" y="2541918"/>
                      <a:pt x="228080" y="2563792"/>
                    </a:cubicBezTo>
                    <a:cubicBezTo>
                      <a:pt x="226255" y="2569775"/>
                      <a:pt x="223892" y="2575574"/>
                      <a:pt x="221024" y="2581127"/>
                    </a:cubicBezTo>
                    <a:cubicBezTo>
                      <a:pt x="212127" y="2597541"/>
                      <a:pt x="176231" y="2613494"/>
                      <a:pt x="136040" y="2625920"/>
                    </a:cubicBezTo>
                    <a:cubicBezTo>
                      <a:pt x="99837" y="2637456"/>
                      <a:pt x="62499" y="2645080"/>
                      <a:pt x="24670" y="2648623"/>
                    </a:cubicBezTo>
                    <a:cubicBezTo>
                      <a:pt x="17752" y="2649820"/>
                      <a:pt x="10634" y="2649084"/>
                      <a:pt x="4115" y="2646476"/>
                    </a:cubicBezTo>
                    <a:cubicBezTo>
                      <a:pt x="1645" y="2644420"/>
                      <a:pt x="188" y="2641398"/>
                      <a:pt x="126" y="2638192"/>
                    </a:cubicBezTo>
                    <a:cubicBezTo>
                      <a:pt x="-1254" y="2626380"/>
                      <a:pt x="8870" y="2607512"/>
                      <a:pt x="21756" y="2588644"/>
                    </a:cubicBezTo>
                    <a:cubicBezTo>
                      <a:pt x="27923" y="2580068"/>
                      <a:pt x="34519" y="2571831"/>
                      <a:pt x="41545" y="2563946"/>
                    </a:cubicBezTo>
                    <a:cubicBezTo>
                      <a:pt x="61364" y="2542638"/>
                      <a:pt x="79818" y="2520104"/>
                      <a:pt x="96769" y="2496449"/>
                    </a:cubicBezTo>
                    <a:cubicBezTo>
                      <a:pt x="98610" y="2493995"/>
                      <a:pt x="100144" y="2491387"/>
                      <a:pt x="101831" y="2488933"/>
                    </a:cubicBezTo>
                    <a:cubicBezTo>
                      <a:pt x="112953" y="2473317"/>
                      <a:pt x="120209" y="2455277"/>
                      <a:pt x="123001" y="2436316"/>
                    </a:cubicBezTo>
                    <a:lnTo>
                      <a:pt x="123001" y="2436316"/>
                    </a:lnTo>
                    <a:cubicBezTo>
                      <a:pt x="125762" y="2392137"/>
                      <a:pt x="71151" y="2147155"/>
                      <a:pt x="61640" y="2110646"/>
                    </a:cubicBezTo>
                    <a:cubicBezTo>
                      <a:pt x="52129" y="2074136"/>
                      <a:pt x="73912" y="1833143"/>
                      <a:pt x="76980" y="1796480"/>
                    </a:cubicBezTo>
                    <a:cubicBezTo>
                      <a:pt x="80048" y="1759817"/>
                      <a:pt x="70844" y="1683730"/>
                      <a:pt x="70844" y="1644000"/>
                    </a:cubicBezTo>
                    <a:cubicBezTo>
                      <a:pt x="70844" y="1604269"/>
                      <a:pt x="61794" y="1245157"/>
                      <a:pt x="83116" y="1146980"/>
                    </a:cubicBezTo>
                    <a:cubicBezTo>
                      <a:pt x="86645" y="1131640"/>
                      <a:pt x="90019" y="1113845"/>
                      <a:pt x="93701" y="1095437"/>
                    </a:cubicBezTo>
                    <a:lnTo>
                      <a:pt x="93701" y="1095437"/>
                    </a:lnTo>
                    <a:cubicBezTo>
                      <a:pt x="93701" y="1094057"/>
                      <a:pt x="93701" y="1092523"/>
                      <a:pt x="94468" y="1090989"/>
                    </a:cubicBezTo>
                    <a:cubicBezTo>
                      <a:pt x="95235" y="1089455"/>
                      <a:pt x="94468" y="1088994"/>
                      <a:pt x="94468" y="1088227"/>
                    </a:cubicBezTo>
                    <a:cubicBezTo>
                      <a:pt x="112109" y="993272"/>
                      <a:pt x="128370" y="874846"/>
                      <a:pt x="128370" y="827445"/>
                    </a:cubicBezTo>
                    <a:cubicBezTo>
                      <a:pt x="128370" y="824378"/>
                      <a:pt x="128370" y="820849"/>
                      <a:pt x="128370" y="816707"/>
                    </a:cubicBezTo>
                    <a:cubicBezTo>
                      <a:pt x="126989" y="789555"/>
                      <a:pt x="121160" y="741541"/>
                      <a:pt x="114103" y="689691"/>
                    </a:cubicBezTo>
                    <a:lnTo>
                      <a:pt x="114103" y="689691"/>
                    </a:lnTo>
                    <a:cubicBezTo>
                      <a:pt x="114103" y="687083"/>
                      <a:pt x="113336" y="684476"/>
                      <a:pt x="113029" y="681868"/>
                    </a:cubicBezTo>
                    <a:cubicBezTo>
                      <a:pt x="109501" y="656557"/>
                      <a:pt x="105820" y="630632"/>
                      <a:pt x="102291" y="605167"/>
                    </a:cubicBezTo>
                    <a:cubicBezTo>
                      <a:pt x="102291" y="601690"/>
                      <a:pt x="101831" y="598315"/>
                      <a:pt x="100911" y="595043"/>
                    </a:cubicBezTo>
                    <a:lnTo>
                      <a:pt x="100911" y="595043"/>
                    </a:lnTo>
                    <a:cubicBezTo>
                      <a:pt x="100834" y="593664"/>
                      <a:pt x="100834" y="592280"/>
                      <a:pt x="100911" y="590901"/>
                    </a:cubicBezTo>
                    <a:cubicBezTo>
                      <a:pt x="99530" y="580010"/>
                      <a:pt x="97996" y="569578"/>
                      <a:pt x="96616" y="560221"/>
                    </a:cubicBezTo>
                    <a:lnTo>
                      <a:pt x="96616" y="560221"/>
                    </a:lnTo>
                    <a:cubicBezTo>
                      <a:pt x="96692" y="559711"/>
                      <a:pt x="96692" y="559196"/>
                      <a:pt x="96616" y="558687"/>
                    </a:cubicBezTo>
                    <a:cubicBezTo>
                      <a:pt x="91707" y="522024"/>
                      <a:pt x="87872" y="492111"/>
                      <a:pt x="86951" y="477384"/>
                    </a:cubicBezTo>
                    <a:cubicBezTo>
                      <a:pt x="85724" y="455448"/>
                      <a:pt x="81122" y="409581"/>
                      <a:pt x="75446" y="360953"/>
                    </a:cubicBezTo>
                    <a:lnTo>
                      <a:pt x="75446" y="360953"/>
                    </a:lnTo>
                    <a:cubicBezTo>
                      <a:pt x="70077" y="314932"/>
                      <a:pt x="63481" y="267225"/>
                      <a:pt x="57652" y="235317"/>
                    </a:cubicBezTo>
                    <a:cubicBezTo>
                      <a:pt x="55949" y="224535"/>
                      <a:pt x="53541" y="213876"/>
                      <a:pt x="50442" y="203410"/>
                    </a:cubicBezTo>
                    <a:lnTo>
                      <a:pt x="50442" y="203410"/>
                    </a:lnTo>
                    <a:cubicBezTo>
                      <a:pt x="91001" y="166698"/>
                      <a:pt x="138095" y="137924"/>
                      <a:pt x="189270" y="118579"/>
                    </a:cubicBezTo>
                    <a:lnTo>
                      <a:pt x="190190" y="118579"/>
                    </a:lnTo>
                    <a:cubicBezTo>
                      <a:pt x="214734" y="108608"/>
                      <a:pt x="233449" y="103239"/>
                      <a:pt x="239279" y="100171"/>
                    </a:cubicBezTo>
                    <a:lnTo>
                      <a:pt x="239279" y="100171"/>
                    </a:lnTo>
                    <a:cubicBezTo>
                      <a:pt x="244341" y="98177"/>
                      <a:pt x="248636" y="88819"/>
                      <a:pt x="252011" y="76701"/>
                    </a:cubicBezTo>
                    <a:lnTo>
                      <a:pt x="252011" y="76701"/>
                    </a:lnTo>
                    <a:cubicBezTo>
                      <a:pt x="252011" y="74553"/>
                      <a:pt x="253238" y="72252"/>
                      <a:pt x="253698" y="69951"/>
                    </a:cubicBezTo>
                    <a:cubicBezTo>
                      <a:pt x="255079" y="64275"/>
                      <a:pt x="256306" y="58139"/>
                      <a:pt x="257227" y="52003"/>
                    </a:cubicBezTo>
                    <a:cubicBezTo>
                      <a:pt x="258147" y="45867"/>
                      <a:pt x="258607" y="42952"/>
                      <a:pt x="259221" y="38657"/>
                    </a:cubicBezTo>
                    <a:cubicBezTo>
                      <a:pt x="261062" y="25857"/>
                      <a:pt x="261476" y="12892"/>
                      <a:pt x="260448" y="0"/>
                    </a:cubicBezTo>
                    <a:lnTo>
                      <a:pt x="415383" y="0"/>
                    </a:lnTo>
                    <a:cubicBezTo>
                      <a:pt x="414493" y="12898"/>
                      <a:pt x="414954" y="25854"/>
                      <a:pt x="416764" y="38657"/>
                    </a:cubicBezTo>
                    <a:cubicBezTo>
                      <a:pt x="416764" y="42952"/>
                      <a:pt x="417377" y="47401"/>
                      <a:pt x="418605" y="52003"/>
                    </a:cubicBezTo>
                    <a:cubicBezTo>
                      <a:pt x="419678" y="58139"/>
                      <a:pt x="420906" y="64275"/>
                      <a:pt x="422133" y="69951"/>
                    </a:cubicBezTo>
                    <a:cubicBezTo>
                      <a:pt x="422133" y="72252"/>
                      <a:pt x="423206" y="74553"/>
                      <a:pt x="423820" y="76701"/>
                    </a:cubicBezTo>
                    <a:lnTo>
                      <a:pt x="423820" y="76701"/>
                    </a:lnTo>
                    <a:cubicBezTo>
                      <a:pt x="425370" y="81998"/>
                      <a:pt x="427425" y="87135"/>
                      <a:pt x="429956" y="92041"/>
                    </a:cubicBezTo>
                    <a:cubicBezTo>
                      <a:pt x="431413" y="95119"/>
                      <a:pt x="433760" y="97687"/>
                      <a:pt x="436706" y="99404"/>
                    </a:cubicBezTo>
                    <a:cubicBezTo>
                      <a:pt x="442382" y="101705"/>
                      <a:pt x="461250" y="107688"/>
                      <a:pt x="485794" y="117812"/>
                    </a:cubicBezTo>
                    <a:lnTo>
                      <a:pt x="486561" y="117812"/>
                    </a:lnTo>
                    <a:cubicBezTo>
                      <a:pt x="537705" y="137059"/>
                      <a:pt x="584753" y="165788"/>
                      <a:pt x="625236" y="202489"/>
                    </a:cubicBezTo>
                    <a:cubicBezTo>
                      <a:pt x="612964" y="239152"/>
                      <a:pt x="591794" y="425074"/>
                      <a:pt x="588726" y="476924"/>
                    </a:cubicBezTo>
                    <a:cubicBezTo>
                      <a:pt x="587499" y="496406"/>
                      <a:pt x="581363" y="542426"/>
                      <a:pt x="573386" y="595656"/>
                    </a:cubicBezTo>
                    <a:lnTo>
                      <a:pt x="573386" y="595656"/>
                    </a:lnTo>
                    <a:cubicBezTo>
                      <a:pt x="565870" y="648580"/>
                      <a:pt x="558046" y="708253"/>
                      <a:pt x="551910" y="755500"/>
                    </a:cubicBezTo>
                    <a:cubicBezTo>
                      <a:pt x="551987" y="756068"/>
                      <a:pt x="551987" y="756636"/>
                      <a:pt x="551910" y="757188"/>
                    </a:cubicBezTo>
                    <a:cubicBezTo>
                      <a:pt x="548643" y="780489"/>
                      <a:pt x="546587" y="803929"/>
                      <a:pt x="545774" y="827445"/>
                    </a:cubicBezTo>
                    <a:cubicBezTo>
                      <a:pt x="545774" y="838797"/>
                      <a:pt x="546694" y="854291"/>
                      <a:pt x="548382" y="873466"/>
                    </a:cubicBezTo>
                    <a:lnTo>
                      <a:pt x="548382" y="873466"/>
                    </a:lnTo>
                    <a:cubicBezTo>
                      <a:pt x="553751" y="932065"/>
                      <a:pt x="566637" y="1019044"/>
                      <a:pt x="580136" y="1091449"/>
                    </a:cubicBezTo>
                    <a:cubicBezTo>
                      <a:pt x="580136" y="1092983"/>
                      <a:pt x="580136" y="1094363"/>
                      <a:pt x="580903" y="1095591"/>
                    </a:cubicBezTo>
                    <a:cubicBezTo>
                      <a:pt x="584278" y="1113999"/>
                      <a:pt x="587959" y="1131486"/>
                      <a:pt x="591334" y="1147133"/>
                    </a:cubicBezTo>
                    <a:cubicBezTo>
                      <a:pt x="612504" y="1244850"/>
                      <a:pt x="603606" y="1604575"/>
                      <a:pt x="603606" y="1644153"/>
                    </a:cubicBezTo>
                    <a:cubicBezTo>
                      <a:pt x="603606" y="1683730"/>
                      <a:pt x="594249" y="1760278"/>
                      <a:pt x="597317" y="1796634"/>
                    </a:cubicBezTo>
                    <a:cubicBezTo>
                      <a:pt x="600385" y="1832990"/>
                      <a:pt x="621861" y="2074136"/>
                      <a:pt x="612657" y="2110799"/>
                    </a:cubicBezTo>
                    <a:cubicBezTo>
                      <a:pt x="610049" y="2122151"/>
                      <a:pt x="602686" y="2153905"/>
                      <a:pt x="594249" y="2193329"/>
                    </a:cubicBezTo>
                    <a:cubicBezTo>
                      <a:pt x="594249" y="2195016"/>
                      <a:pt x="593482" y="2196857"/>
                      <a:pt x="593022" y="2198698"/>
                    </a:cubicBezTo>
                    <a:lnTo>
                      <a:pt x="593022" y="2198698"/>
                    </a:lnTo>
                    <a:cubicBezTo>
                      <a:pt x="574307" y="2285523"/>
                      <a:pt x="550069" y="2406556"/>
                      <a:pt x="551757" y="2436316"/>
                    </a:cubicBezTo>
                    <a:lnTo>
                      <a:pt x="551757" y="2436316"/>
                    </a:lnTo>
                    <a:cubicBezTo>
                      <a:pt x="552754" y="2446993"/>
                      <a:pt x="555714" y="2457394"/>
                      <a:pt x="560501" y="2466996"/>
                    </a:cubicBezTo>
                    <a:lnTo>
                      <a:pt x="560501" y="2466996"/>
                    </a:lnTo>
                    <a:cubicBezTo>
                      <a:pt x="565379" y="2477735"/>
                      <a:pt x="571239" y="2487997"/>
                      <a:pt x="577988" y="2497677"/>
                    </a:cubicBezTo>
                    <a:lnTo>
                      <a:pt x="577988" y="2497677"/>
                    </a:lnTo>
                    <a:cubicBezTo>
                      <a:pt x="580749" y="2501512"/>
                      <a:pt x="583357" y="2505193"/>
                      <a:pt x="586272" y="2508875"/>
                    </a:cubicBezTo>
                    <a:lnTo>
                      <a:pt x="586272" y="2508875"/>
                    </a:lnTo>
                    <a:cubicBezTo>
                      <a:pt x="602839" y="2531271"/>
                      <a:pt x="621554" y="2551521"/>
                      <a:pt x="633366" y="2564866"/>
                    </a:cubicBezTo>
                    <a:cubicBezTo>
                      <a:pt x="648982" y="2581848"/>
                      <a:pt x="661868" y="2601146"/>
                      <a:pt x="671563" y="2622085"/>
                    </a:cubicBezTo>
                    <a:cubicBezTo>
                      <a:pt x="674063" y="2627469"/>
                      <a:pt x="675321" y="2633329"/>
                      <a:pt x="675245" y="2639266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50" name="Freeform: Shape 1349">
                <a:extLst>
                  <a:ext uri="{FF2B5EF4-FFF2-40B4-BE49-F238E27FC236}">
                    <a16:creationId xmlns:a16="http://schemas.microsoft.com/office/drawing/2014/main" id="{51AF3B50-C603-4051-BA73-49358A10272B}"/>
                  </a:ext>
                </a:extLst>
              </p:cNvPr>
              <p:cNvSpPr/>
              <p:nvPr/>
            </p:nvSpPr>
            <p:spPr>
              <a:xfrm>
                <a:off x="2642955" y="1708646"/>
                <a:ext cx="184858" cy="1202588"/>
              </a:xfrm>
              <a:custGeom>
                <a:avLst/>
                <a:gdLst>
                  <a:gd name="connsiteX0" fmla="*/ 64934 w 184858"/>
                  <a:gd name="connsiteY0" fmla="*/ 0 h 1202588"/>
                  <a:gd name="connsiteX1" fmla="*/ 148844 w 184858"/>
                  <a:gd name="connsiteY1" fmla="*/ 298825 h 1202588"/>
                  <a:gd name="connsiteX2" fmla="*/ 183819 w 184858"/>
                  <a:gd name="connsiteY2" fmla="*/ 544267 h 1202588"/>
                  <a:gd name="connsiteX3" fmla="*/ 162497 w 184858"/>
                  <a:gd name="connsiteY3" fmla="*/ 912430 h 1202588"/>
                  <a:gd name="connsiteX4" fmla="*/ 170167 w 184858"/>
                  <a:gd name="connsiteY4" fmla="*/ 1119828 h 1202588"/>
                  <a:gd name="connsiteX5" fmla="*/ 124146 w 184858"/>
                  <a:gd name="connsiteY5" fmla="*/ 1198983 h 1202588"/>
                  <a:gd name="connsiteX6" fmla="*/ 78126 w 184858"/>
                  <a:gd name="connsiteY6" fmla="*/ 1183643 h 1202588"/>
                  <a:gd name="connsiteX7" fmla="*/ 105738 w 184858"/>
                  <a:gd name="connsiteY7" fmla="*/ 1067825 h 1202588"/>
                  <a:gd name="connsiteX8" fmla="*/ 85643 w 184858"/>
                  <a:gd name="connsiteY8" fmla="*/ 1052485 h 1202588"/>
                  <a:gd name="connsiteX9" fmla="*/ 76592 w 184858"/>
                  <a:gd name="connsiteY9" fmla="*/ 1112005 h 1202588"/>
                  <a:gd name="connsiteX10" fmla="*/ 53735 w 184858"/>
                  <a:gd name="connsiteY10" fmla="*/ 1072427 h 1202588"/>
                  <a:gd name="connsiteX11" fmla="*/ 75058 w 184858"/>
                  <a:gd name="connsiteY11" fmla="*/ 964126 h 1202588"/>
                  <a:gd name="connsiteX12" fmla="*/ 79660 w 184858"/>
                  <a:gd name="connsiteY12" fmla="*/ 884818 h 1202588"/>
                  <a:gd name="connsiteX13" fmla="*/ 54809 w 184858"/>
                  <a:gd name="connsiteY13" fmla="*/ 626950 h 1202588"/>
                  <a:gd name="connsiteX14" fmla="*/ 33947 w 184858"/>
                  <a:gd name="connsiteY14" fmla="*/ 502235 h 1202588"/>
                  <a:gd name="connsiteX15" fmla="*/ 1886 w 184858"/>
                  <a:gd name="connsiteY15" fmla="*/ 302814 h 1202588"/>
                  <a:gd name="connsiteX16" fmla="*/ 64934 w 184858"/>
                  <a:gd name="connsiteY16" fmla="*/ 0 h 1202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858" h="1202588">
                    <a:moveTo>
                      <a:pt x="64934" y="0"/>
                    </a:moveTo>
                    <a:cubicBezTo>
                      <a:pt x="131970" y="59520"/>
                      <a:pt x="136572" y="167821"/>
                      <a:pt x="148844" y="298825"/>
                    </a:cubicBezTo>
                    <a:cubicBezTo>
                      <a:pt x="155793" y="381242"/>
                      <a:pt x="167482" y="463190"/>
                      <a:pt x="183819" y="544267"/>
                    </a:cubicBezTo>
                    <a:cubicBezTo>
                      <a:pt x="189956" y="571726"/>
                      <a:pt x="167099" y="879602"/>
                      <a:pt x="162497" y="912430"/>
                    </a:cubicBezTo>
                    <a:cubicBezTo>
                      <a:pt x="157895" y="945257"/>
                      <a:pt x="183053" y="1058621"/>
                      <a:pt x="170167" y="1119828"/>
                    </a:cubicBezTo>
                    <a:cubicBezTo>
                      <a:pt x="159122" y="1172291"/>
                      <a:pt x="144702" y="1189932"/>
                      <a:pt x="124146" y="1198983"/>
                    </a:cubicBezTo>
                    <a:cubicBezTo>
                      <a:pt x="103591" y="1208034"/>
                      <a:pt x="64627" y="1198983"/>
                      <a:pt x="78126" y="1183643"/>
                    </a:cubicBezTo>
                    <a:cubicBezTo>
                      <a:pt x="91625" y="1168303"/>
                      <a:pt x="107272" y="1102800"/>
                      <a:pt x="105738" y="1067825"/>
                    </a:cubicBezTo>
                    <a:cubicBezTo>
                      <a:pt x="104204" y="1032850"/>
                      <a:pt x="91779" y="1032696"/>
                      <a:pt x="85643" y="1052485"/>
                    </a:cubicBezTo>
                    <a:cubicBezTo>
                      <a:pt x="78571" y="1071491"/>
                      <a:pt x="75488" y="1091756"/>
                      <a:pt x="76592" y="1112005"/>
                    </a:cubicBezTo>
                    <a:cubicBezTo>
                      <a:pt x="79660" y="1127345"/>
                      <a:pt x="50667" y="1113539"/>
                      <a:pt x="53735" y="1072427"/>
                    </a:cubicBezTo>
                    <a:cubicBezTo>
                      <a:pt x="56803" y="1031315"/>
                      <a:pt x="62786" y="986983"/>
                      <a:pt x="75058" y="964126"/>
                    </a:cubicBezTo>
                    <a:cubicBezTo>
                      <a:pt x="87330" y="941269"/>
                      <a:pt x="87177" y="923014"/>
                      <a:pt x="79660" y="884818"/>
                    </a:cubicBezTo>
                    <a:cubicBezTo>
                      <a:pt x="72143" y="846621"/>
                      <a:pt x="51588" y="660545"/>
                      <a:pt x="54809" y="626950"/>
                    </a:cubicBezTo>
                    <a:cubicBezTo>
                      <a:pt x="55101" y="584489"/>
                      <a:pt x="48044" y="542288"/>
                      <a:pt x="33947" y="502235"/>
                    </a:cubicBezTo>
                    <a:cubicBezTo>
                      <a:pt x="24743" y="482446"/>
                      <a:pt x="7869" y="368009"/>
                      <a:pt x="1886" y="302814"/>
                    </a:cubicBezTo>
                    <a:cubicBezTo>
                      <a:pt x="-4097" y="237618"/>
                      <a:pt x="965" y="1381"/>
                      <a:pt x="64934" y="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51" name="Freeform: Shape 1350">
                <a:extLst>
                  <a:ext uri="{FF2B5EF4-FFF2-40B4-BE49-F238E27FC236}">
                    <a16:creationId xmlns:a16="http://schemas.microsoft.com/office/drawing/2014/main" id="{731A2836-173D-4B96-93D3-F5E57E4AD94F}"/>
                  </a:ext>
                </a:extLst>
              </p:cNvPr>
              <p:cNvSpPr/>
              <p:nvPr/>
            </p:nvSpPr>
            <p:spPr>
              <a:xfrm>
                <a:off x="2014738" y="1708646"/>
                <a:ext cx="184014" cy="1200722"/>
              </a:xfrm>
              <a:custGeom>
                <a:avLst/>
                <a:gdLst>
                  <a:gd name="connsiteX0" fmla="*/ 182325 w 184014"/>
                  <a:gd name="connsiteY0" fmla="*/ 301740 h 1200722"/>
                  <a:gd name="connsiteX1" fmla="*/ 180944 w 184014"/>
                  <a:gd name="connsiteY1" fmla="*/ 315699 h 1200722"/>
                  <a:gd name="connsiteX2" fmla="*/ 180944 w 184014"/>
                  <a:gd name="connsiteY2" fmla="*/ 315699 h 1200722"/>
                  <a:gd name="connsiteX3" fmla="*/ 175268 w 184014"/>
                  <a:gd name="connsiteY3" fmla="*/ 364481 h 1200722"/>
                  <a:gd name="connsiteX4" fmla="*/ 174348 w 184014"/>
                  <a:gd name="connsiteY4" fmla="*/ 371537 h 1200722"/>
                  <a:gd name="connsiteX5" fmla="*/ 171894 w 184014"/>
                  <a:gd name="connsiteY5" fmla="*/ 389179 h 1200722"/>
                  <a:gd name="connsiteX6" fmla="*/ 171894 w 184014"/>
                  <a:gd name="connsiteY6" fmla="*/ 392553 h 1200722"/>
                  <a:gd name="connsiteX7" fmla="*/ 171894 w 184014"/>
                  <a:gd name="connsiteY7" fmla="*/ 392553 h 1200722"/>
                  <a:gd name="connsiteX8" fmla="*/ 171894 w 184014"/>
                  <a:gd name="connsiteY8" fmla="*/ 395621 h 1200722"/>
                  <a:gd name="connsiteX9" fmla="*/ 170666 w 184014"/>
                  <a:gd name="connsiteY9" fmla="*/ 404212 h 1200722"/>
                  <a:gd name="connsiteX10" fmla="*/ 159775 w 184014"/>
                  <a:gd name="connsiteY10" fmla="*/ 469407 h 1200722"/>
                  <a:gd name="connsiteX11" fmla="*/ 151491 w 184014"/>
                  <a:gd name="connsiteY11" fmla="*/ 501008 h 1200722"/>
                  <a:gd name="connsiteX12" fmla="*/ 143208 w 184014"/>
                  <a:gd name="connsiteY12" fmla="*/ 526319 h 1200722"/>
                  <a:gd name="connsiteX13" fmla="*/ 143208 w 184014"/>
                  <a:gd name="connsiteY13" fmla="*/ 526319 h 1200722"/>
                  <a:gd name="connsiteX14" fmla="*/ 130322 w 184014"/>
                  <a:gd name="connsiteY14" fmla="*/ 625570 h 1200722"/>
                  <a:gd name="connsiteX15" fmla="*/ 130322 w 184014"/>
                  <a:gd name="connsiteY15" fmla="*/ 653642 h 1200722"/>
                  <a:gd name="connsiteX16" fmla="*/ 105778 w 184014"/>
                  <a:gd name="connsiteY16" fmla="*/ 883744 h 1200722"/>
                  <a:gd name="connsiteX17" fmla="*/ 104090 w 184014"/>
                  <a:gd name="connsiteY17" fmla="*/ 948786 h 1200722"/>
                  <a:gd name="connsiteX18" fmla="*/ 110380 w 184014"/>
                  <a:gd name="connsiteY18" fmla="*/ 963052 h 1200722"/>
                  <a:gd name="connsiteX19" fmla="*/ 131702 w 184014"/>
                  <a:gd name="connsiteY19" fmla="*/ 1070433 h 1200722"/>
                  <a:gd name="connsiteX20" fmla="*/ 108846 w 184014"/>
                  <a:gd name="connsiteY20" fmla="*/ 1110164 h 1200722"/>
                  <a:gd name="connsiteX21" fmla="*/ 99795 w 184014"/>
                  <a:gd name="connsiteY21" fmla="*/ 1050644 h 1200722"/>
                  <a:gd name="connsiteX22" fmla="*/ 79700 w 184014"/>
                  <a:gd name="connsiteY22" fmla="*/ 1065984 h 1200722"/>
                  <a:gd name="connsiteX23" fmla="*/ 107158 w 184014"/>
                  <a:gd name="connsiteY23" fmla="*/ 1181802 h 1200722"/>
                  <a:gd name="connsiteX24" fmla="*/ 61138 w 184014"/>
                  <a:gd name="connsiteY24" fmla="*/ 1197142 h 1200722"/>
                  <a:gd name="connsiteX25" fmla="*/ 15118 w 184014"/>
                  <a:gd name="connsiteY25" fmla="*/ 1117680 h 1200722"/>
                  <a:gd name="connsiteX26" fmla="*/ 22021 w 184014"/>
                  <a:gd name="connsiteY26" fmla="*/ 944030 h 1200722"/>
                  <a:gd name="connsiteX27" fmla="*/ 22021 w 184014"/>
                  <a:gd name="connsiteY27" fmla="*/ 910435 h 1200722"/>
                  <a:gd name="connsiteX28" fmla="*/ 8521 w 184014"/>
                  <a:gd name="connsiteY28" fmla="*/ 741694 h 1200722"/>
                  <a:gd name="connsiteX29" fmla="*/ 1312 w 184014"/>
                  <a:gd name="connsiteY29" fmla="*/ 618973 h 1200722"/>
                  <a:gd name="connsiteX30" fmla="*/ 1312 w 184014"/>
                  <a:gd name="connsiteY30" fmla="*/ 542273 h 1200722"/>
                  <a:gd name="connsiteX31" fmla="*/ 36440 w 184014"/>
                  <a:gd name="connsiteY31" fmla="*/ 296831 h 1200722"/>
                  <a:gd name="connsiteX32" fmla="*/ 36440 w 184014"/>
                  <a:gd name="connsiteY32" fmla="*/ 291155 h 1200722"/>
                  <a:gd name="connsiteX33" fmla="*/ 36440 w 184014"/>
                  <a:gd name="connsiteY33" fmla="*/ 291155 h 1200722"/>
                  <a:gd name="connsiteX34" fmla="*/ 36440 w 184014"/>
                  <a:gd name="connsiteY34" fmla="*/ 291462 h 1200722"/>
                  <a:gd name="connsiteX35" fmla="*/ 70649 w 184014"/>
                  <a:gd name="connsiteY35" fmla="*/ 75780 h 1200722"/>
                  <a:gd name="connsiteX36" fmla="*/ 103783 w 184014"/>
                  <a:gd name="connsiteY36" fmla="*/ 16567 h 1200722"/>
                  <a:gd name="connsiteX37" fmla="*/ 119123 w 184014"/>
                  <a:gd name="connsiteY37" fmla="*/ 0 h 1200722"/>
                  <a:gd name="connsiteX38" fmla="*/ 119123 w 184014"/>
                  <a:gd name="connsiteY38" fmla="*/ 0 h 1200722"/>
                  <a:gd name="connsiteX39" fmla="*/ 182171 w 184014"/>
                  <a:gd name="connsiteY39" fmla="*/ 193746 h 1200722"/>
                  <a:gd name="connsiteX40" fmla="*/ 182325 w 184014"/>
                  <a:gd name="connsiteY40" fmla="*/ 301740 h 1200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4014" h="1200722">
                    <a:moveTo>
                      <a:pt x="182325" y="301740"/>
                    </a:moveTo>
                    <a:cubicBezTo>
                      <a:pt x="182325" y="306189"/>
                      <a:pt x="182325" y="310791"/>
                      <a:pt x="180944" y="315699"/>
                    </a:cubicBezTo>
                    <a:lnTo>
                      <a:pt x="180944" y="315699"/>
                    </a:lnTo>
                    <a:cubicBezTo>
                      <a:pt x="179564" y="331040"/>
                      <a:pt x="177416" y="347300"/>
                      <a:pt x="175268" y="364481"/>
                    </a:cubicBezTo>
                    <a:lnTo>
                      <a:pt x="174348" y="371537"/>
                    </a:lnTo>
                    <a:cubicBezTo>
                      <a:pt x="173581" y="377367"/>
                      <a:pt x="172814" y="383349"/>
                      <a:pt x="171894" y="389179"/>
                    </a:cubicBezTo>
                    <a:lnTo>
                      <a:pt x="171894" y="392553"/>
                    </a:lnTo>
                    <a:lnTo>
                      <a:pt x="171894" y="392553"/>
                    </a:lnTo>
                    <a:cubicBezTo>
                      <a:pt x="171894" y="392553"/>
                      <a:pt x="171894" y="394394"/>
                      <a:pt x="171894" y="395621"/>
                    </a:cubicBezTo>
                    <a:cubicBezTo>
                      <a:pt x="171894" y="396849"/>
                      <a:pt x="170973" y="401297"/>
                      <a:pt x="170666" y="404212"/>
                    </a:cubicBezTo>
                    <a:cubicBezTo>
                      <a:pt x="167138" y="428603"/>
                      <a:pt x="163303" y="451613"/>
                      <a:pt x="159775" y="469407"/>
                    </a:cubicBezTo>
                    <a:cubicBezTo>
                      <a:pt x="157949" y="480164"/>
                      <a:pt x="155173" y="490739"/>
                      <a:pt x="151491" y="501008"/>
                    </a:cubicBezTo>
                    <a:cubicBezTo>
                      <a:pt x="147994" y="509184"/>
                      <a:pt x="145217" y="517652"/>
                      <a:pt x="143208" y="526319"/>
                    </a:cubicBezTo>
                    <a:lnTo>
                      <a:pt x="143208" y="526319"/>
                    </a:lnTo>
                    <a:cubicBezTo>
                      <a:pt x="134310" y="558641"/>
                      <a:pt x="129969" y="592052"/>
                      <a:pt x="130322" y="625570"/>
                    </a:cubicBezTo>
                    <a:cubicBezTo>
                      <a:pt x="130935" y="634912"/>
                      <a:pt x="130935" y="644300"/>
                      <a:pt x="130322" y="653642"/>
                    </a:cubicBezTo>
                    <a:cubicBezTo>
                      <a:pt x="127254" y="716997"/>
                      <a:pt x="112067" y="851683"/>
                      <a:pt x="105778" y="883744"/>
                    </a:cubicBezTo>
                    <a:cubicBezTo>
                      <a:pt x="99442" y="904882"/>
                      <a:pt x="98859" y="927340"/>
                      <a:pt x="104090" y="948786"/>
                    </a:cubicBezTo>
                    <a:cubicBezTo>
                      <a:pt x="105762" y="953725"/>
                      <a:pt x="107864" y="958496"/>
                      <a:pt x="110380" y="963052"/>
                    </a:cubicBezTo>
                    <a:cubicBezTo>
                      <a:pt x="122498" y="985909"/>
                      <a:pt x="128635" y="1030242"/>
                      <a:pt x="131702" y="1070433"/>
                    </a:cubicBezTo>
                    <a:cubicBezTo>
                      <a:pt x="134770" y="1110624"/>
                      <a:pt x="105778" y="1125350"/>
                      <a:pt x="108846" y="1110164"/>
                    </a:cubicBezTo>
                    <a:cubicBezTo>
                      <a:pt x="109965" y="1089915"/>
                      <a:pt x="106897" y="1069651"/>
                      <a:pt x="99795" y="1050644"/>
                    </a:cubicBezTo>
                    <a:cubicBezTo>
                      <a:pt x="93659" y="1030855"/>
                      <a:pt x="81387" y="1030855"/>
                      <a:pt x="79700" y="1065984"/>
                    </a:cubicBezTo>
                    <a:cubicBezTo>
                      <a:pt x="78012" y="1101113"/>
                      <a:pt x="93659" y="1166615"/>
                      <a:pt x="107158" y="1181802"/>
                    </a:cubicBezTo>
                    <a:cubicBezTo>
                      <a:pt x="120658" y="1196989"/>
                      <a:pt x="82000" y="1206193"/>
                      <a:pt x="61138" y="1197142"/>
                    </a:cubicBezTo>
                    <a:cubicBezTo>
                      <a:pt x="40275" y="1188091"/>
                      <a:pt x="26623" y="1170144"/>
                      <a:pt x="15118" y="1117680"/>
                    </a:cubicBezTo>
                    <a:cubicBezTo>
                      <a:pt x="5147" y="1070586"/>
                      <a:pt x="17725" y="992352"/>
                      <a:pt x="22021" y="944030"/>
                    </a:cubicBezTo>
                    <a:cubicBezTo>
                      <a:pt x="23141" y="932863"/>
                      <a:pt x="23141" y="921603"/>
                      <a:pt x="22021" y="910435"/>
                    </a:cubicBezTo>
                    <a:cubicBezTo>
                      <a:pt x="19873" y="895095"/>
                      <a:pt x="13737" y="820236"/>
                      <a:pt x="8521" y="741694"/>
                    </a:cubicBezTo>
                    <a:cubicBezTo>
                      <a:pt x="5607" y="699049"/>
                      <a:pt x="2845" y="655176"/>
                      <a:pt x="1312" y="618973"/>
                    </a:cubicBezTo>
                    <a:cubicBezTo>
                      <a:pt x="-437" y="593432"/>
                      <a:pt x="-437" y="567814"/>
                      <a:pt x="1312" y="542273"/>
                    </a:cubicBezTo>
                    <a:cubicBezTo>
                      <a:pt x="17894" y="461231"/>
                      <a:pt x="29629" y="379270"/>
                      <a:pt x="36440" y="296831"/>
                    </a:cubicBezTo>
                    <a:cubicBezTo>
                      <a:pt x="36440" y="294837"/>
                      <a:pt x="36440" y="292996"/>
                      <a:pt x="36440" y="291155"/>
                    </a:cubicBezTo>
                    <a:lnTo>
                      <a:pt x="36440" y="291155"/>
                    </a:lnTo>
                    <a:lnTo>
                      <a:pt x="36440" y="291462"/>
                    </a:lnTo>
                    <a:cubicBezTo>
                      <a:pt x="44264" y="207705"/>
                      <a:pt x="49326" y="133306"/>
                      <a:pt x="70649" y="75780"/>
                    </a:cubicBezTo>
                    <a:cubicBezTo>
                      <a:pt x="78058" y="54220"/>
                      <a:pt x="89287" y="34166"/>
                      <a:pt x="103783" y="16567"/>
                    </a:cubicBezTo>
                    <a:cubicBezTo>
                      <a:pt x="108508" y="10695"/>
                      <a:pt x="113632" y="5159"/>
                      <a:pt x="119123" y="0"/>
                    </a:cubicBezTo>
                    <a:lnTo>
                      <a:pt x="119123" y="0"/>
                    </a:lnTo>
                    <a:cubicBezTo>
                      <a:pt x="161616" y="1074"/>
                      <a:pt x="177876" y="104773"/>
                      <a:pt x="182171" y="193746"/>
                    </a:cubicBezTo>
                    <a:cubicBezTo>
                      <a:pt x="184580" y="229701"/>
                      <a:pt x="184626" y="265777"/>
                      <a:pt x="182325" y="30174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52" name="Freeform: Shape 1351">
                <a:extLst>
                  <a:ext uri="{FF2B5EF4-FFF2-40B4-BE49-F238E27FC236}">
                    <a16:creationId xmlns:a16="http://schemas.microsoft.com/office/drawing/2014/main" id="{DE4A96FD-1083-40CD-991E-2A1129B868D8}"/>
                  </a:ext>
                </a:extLst>
              </p:cNvPr>
              <p:cNvSpPr/>
              <p:nvPr/>
            </p:nvSpPr>
            <p:spPr>
              <a:xfrm>
                <a:off x="2510613" y="3938822"/>
                <a:ext cx="307570" cy="208429"/>
              </a:xfrm>
              <a:custGeom>
                <a:avLst/>
                <a:gdLst>
                  <a:gd name="connsiteX0" fmla="*/ 307571 w 307570"/>
                  <a:gd name="connsiteY0" fmla="*/ 180061 h 208429"/>
                  <a:gd name="connsiteX1" fmla="*/ 279038 w 307570"/>
                  <a:gd name="connsiteY1" fmla="*/ 198316 h 208429"/>
                  <a:gd name="connsiteX2" fmla="*/ 279038 w 307570"/>
                  <a:gd name="connsiteY2" fmla="*/ 198316 h 208429"/>
                  <a:gd name="connsiteX3" fmla="*/ 247437 w 307570"/>
                  <a:gd name="connsiteY3" fmla="*/ 206600 h 208429"/>
                  <a:gd name="connsiteX4" fmla="*/ 244676 w 307570"/>
                  <a:gd name="connsiteY4" fmla="*/ 206600 h 208429"/>
                  <a:gd name="connsiteX5" fmla="*/ 243295 w 307570"/>
                  <a:gd name="connsiteY5" fmla="*/ 206600 h 208429"/>
                  <a:gd name="connsiteX6" fmla="*/ 165214 w 307570"/>
                  <a:gd name="connsiteY6" fmla="*/ 202765 h 208429"/>
                  <a:gd name="connsiteX7" fmla="*/ 130853 w 307570"/>
                  <a:gd name="connsiteY7" fmla="*/ 189112 h 208429"/>
                  <a:gd name="connsiteX8" fmla="*/ 93116 w 307570"/>
                  <a:gd name="connsiteY8" fmla="*/ 160426 h 208429"/>
                  <a:gd name="connsiteX9" fmla="*/ 67038 w 307570"/>
                  <a:gd name="connsiteY9" fmla="*/ 148921 h 208429"/>
                  <a:gd name="connsiteX10" fmla="*/ 19177 w 307570"/>
                  <a:gd name="connsiteY10" fmla="*/ 131433 h 208429"/>
                  <a:gd name="connsiteX11" fmla="*/ 3837 w 307570"/>
                  <a:gd name="connsiteY11" fmla="*/ 120695 h 208429"/>
                  <a:gd name="connsiteX12" fmla="*/ 1075 w 307570"/>
                  <a:gd name="connsiteY12" fmla="*/ 57034 h 208429"/>
                  <a:gd name="connsiteX13" fmla="*/ 1075 w 307570"/>
                  <a:gd name="connsiteY13" fmla="*/ 57034 h 208429"/>
                  <a:gd name="connsiteX14" fmla="*/ 1075 w 307570"/>
                  <a:gd name="connsiteY14" fmla="*/ 55346 h 208429"/>
                  <a:gd name="connsiteX15" fmla="*/ 8285 w 307570"/>
                  <a:gd name="connsiteY15" fmla="*/ 40006 h 208429"/>
                  <a:gd name="connsiteX16" fmla="*/ 11660 w 307570"/>
                  <a:gd name="connsiteY16" fmla="*/ 45222 h 208429"/>
                  <a:gd name="connsiteX17" fmla="*/ 42340 w 307570"/>
                  <a:gd name="connsiteY17" fmla="*/ 55806 h 208429"/>
                  <a:gd name="connsiteX18" fmla="*/ 67345 w 307570"/>
                  <a:gd name="connsiteY18" fmla="*/ 13314 h 208429"/>
                  <a:gd name="connsiteX19" fmla="*/ 93576 w 307570"/>
                  <a:gd name="connsiteY19" fmla="*/ 1502 h 208429"/>
                  <a:gd name="connsiteX20" fmla="*/ 113058 w 307570"/>
                  <a:gd name="connsiteY20" fmla="*/ 275 h 208429"/>
                  <a:gd name="connsiteX21" fmla="*/ 123183 w 307570"/>
                  <a:gd name="connsiteY21" fmla="*/ 3957 h 208429"/>
                  <a:gd name="connsiteX22" fmla="*/ 138523 w 307570"/>
                  <a:gd name="connsiteY22" fmla="*/ 16382 h 208429"/>
                  <a:gd name="connsiteX23" fmla="*/ 147266 w 307570"/>
                  <a:gd name="connsiteY23" fmla="*/ 28501 h 208429"/>
                  <a:gd name="connsiteX24" fmla="*/ 158311 w 307570"/>
                  <a:gd name="connsiteY24" fmla="*/ 43841 h 208429"/>
                  <a:gd name="connsiteX25" fmla="*/ 168436 w 307570"/>
                  <a:gd name="connsiteY25" fmla="*/ 56574 h 208429"/>
                  <a:gd name="connsiteX26" fmla="*/ 209701 w 307570"/>
                  <a:gd name="connsiteY26" fmla="*/ 99679 h 208429"/>
                  <a:gd name="connsiteX27" fmla="*/ 275663 w 307570"/>
                  <a:gd name="connsiteY27" fmla="*/ 153370 h 208429"/>
                  <a:gd name="connsiteX28" fmla="*/ 304042 w 307570"/>
                  <a:gd name="connsiteY28" fmla="*/ 176533 h 208429"/>
                  <a:gd name="connsiteX29" fmla="*/ 307571 w 307570"/>
                  <a:gd name="connsiteY29" fmla="*/ 180061 h 208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7570" h="208429">
                    <a:moveTo>
                      <a:pt x="307571" y="180061"/>
                    </a:moveTo>
                    <a:cubicBezTo>
                      <a:pt x="300729" y="189557"/>
                      <a:pt x="290528" y="196076"/>
                      <a:pt x="279038" y="198316"/>
                    </a:cubicBezTo>
                    <a:lnTo>
                      <a:pt x="279038" y="198316"/>
                    </a:lnTo>
                    <a:cubicBezTo>
                      <a:pt x="268684" y="201706"/>
                      <a:pt x="258129" y="204483"/>
                      <a:pt x="247437" y="206600"/>
                    </a:cubicBezTo>
                    <a:lnTo>
                      <a:pt x="244676" y="206600"/>
                    </a:lnTo>
                    <a:lnTo>
                      <a:pt x="243295" y="206600"/>
                    </a:lnTo>
                    <a:cubicBezTo>
                      <a:pt x="217248" y="209975"/>
                      <a:pt x="190802" y="208671"/>
                      <a:pt x="165214" y="202765"/>
                    </a:cubicBezTo>
                    <a:cubicBezTo>
                      <a:pt x="152927" y="200709"/>
                      <a:pt x="141207" y="196061"/>
                      <a:pt x="130853" y="189112"/>
                    </a:cubicBezTo>
                    <a:cubicBezTo>
                      <a:pt x="118427" y="179294"/>
                      <a:pt x="105388" y="168250"/>
                      <a:pt x="93116" y="160426"/>
                    </a:cubicBezTo>
                    <a:cubicBezTo>
                      <a:pt x="85507" y="154505"/>
                      <a:pt x="76549" y="150547"/>
                      <a:pt x="67038" y="148921"/>
                    </a:cubicBezTo>
                    <a:cubicBezTo>
                      <a:pt x="50179" y="145930"/>
                      <a:pt x="33980" y="140024"/>
                      <a:pt x="19177" y="131433"/>
                    </a:cubicBezTo>
                    <a:cubicBezTo>
                      <a:pt x="13608" y="128549"/>
                      <a:pt x="8454" y="124944"/>
                      <a:pt x="3837" y="120695"/>
                    </a:cubicBezTo>
                    <a:cubicBezTo>
                      <a:pt x="-75" y="99710"/>
                      <a:pt x="-996" y="78280"/>
                      <a:pt x="1075" y="57034"/>
                    </a:cubicBezTo>
                    <a:cubicBezTo>
                      <a:pt x="1075" y="57034"/>
                      <a:pt x="1075" y="57034"/>
                      <a:pt x="1075" y="57034"/>
                    </a:cubicBezTo>
                    <a:cubicBezTo>
                      <a:pt x="983" y="56481"/>
                      <a:pt x="983" y="55898"/>
                      <a:pt x="1075" y="55346"/>
                    </a:cubicBezTo>
                    <a:cubicBezTo>
                      <a:pt x="2118" y="49701"/>
                      <a:pt x="4603" y="44409"/>
                      <a:pt x="8285" y="40006"/>
                    </a:cubicBezTo>
                    <a:cubicBezTo>
                      <a:pt x="9282" y="41816"/>
                      <a:pt x="10417" y="43565"/>
                      <a:pt x="11660" y="45222"/>
                    </a:cubicBezTo>
                    <a:cubicBezTo>
                      <a:pt x="21938" y="58568"/>
                      <a:pt x="37891" y="60562"/>
                      <a:pt x="42340" y="55806"/>
                    </a:cubicBezTo>
                    <a:cubicBezTo>
                      <a:pt x="46789" y="51051"/>
                      <a:pt x="59061" y="21751"/>
                      <a:pt x="67345" y="13314"/>
                    </a:cubicBezTo>
                    <a:cubicBezTo>
                      <a:pt x="74969" y="7270"/>
                      <a:pt x="83989" y="3205"/>
                      <a:pt x="93576" y="1502"/>
                    </a:cubicBezTo>
                    <a:cubicBezTo>
                      <a:pt x="99958" y="76"/>
                      <a:pt x="106538" y="-338"/>
                      <a:pt x="113058" y="275"/>
                    </a:cubicBezTo>
                    <a:cubicBezTo>
                      <a:pt x="116602" y="950"/>
                      <a:pt x="120022" y="2193"/>
                      <a:pt x="123183" y="3957"/>
                    </a:cubicBezTo>
                    <a:cubicBezTo>
                      <a:pt x="129088" y="7010"/>
                      <a:pt x="134304" y="11243"/>
                      <a:pt x="138523" y="16382"/>
                    </a:cubicBezTo>
                    <a:cubicBezTo>
                      <a:pt x="141913" y="20064"/>
                      <a:pt x="144843" y="24129"/>
                      <a:pt x="147266" y="28501"/>
                    </a:cubicBezTo>
                    <a:cubicBezTo>
                      <a:pt x="150534" y="33901"/>
                      <a:pt x="154231" y="39024"/>
                      <a:pt x="158311" y="43841"/>
                    </a:cubicBezTo>
                    <a:cubicBezTo>
                      <a:pt x="161226" y="47830"/>
                      <a:pt x="164754" y="51971"/>
                      <a:pt x="168436" y="56574"/>
                    </a:cubicBezTo>
                    <a:cubicBezTo>
                      <a:pt x="180923" y="72113"/>
                      <a:pt x="194729" y="86533"/>
                      <a:pt x="209701" y="99679"/>
                    </a:cubicBezTo>
                    <a:lnTo>
                      <a:pt x="275663" y="153370"/>
                    </a:lnTo>
                    <a:cubicBezTo>
                      <a:pt x="289623" y="165028"/>
                      <a:pt x="300974" y="174079"/>
                      <a:pt x="304042" y="176533"/>
                    </a:cubicBezTo>
                    <a:cubicBezTo>
                      <a:pt x="305377" y="177530"/>
                      <a:pt x="306573" y="178727"/>
                      <a:pt x="307571" y="180061"/>
                    </a:cubicBezTo>
                    <a:close/>
                  </a:path>
                </a:pathLst>
              </a:custGeom>
              <a:solidFill>
                <a:srgbClr val="7F332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53" name="Freeform: Shape 1352">
                <a:extLst>
                  <a:ext uri="{FF2B5EF4-FFF2-40B4-BE49-F238E27FC236}">
                    <a16:creationId xmlns:a16="http://schemas.microsoft.com/office/drawing/2014/main" id="{D2EC0FC5-D96A-477A-8852-C9DEF4E97D96}"/>
                  </a:ext>
                </a:extLst>
              </p:cNvPr>
              <p:cNvSpPr/>
              <p:nvPr/>
            </p:nvSpPr>
            <p:spPr>
              <a:xfrm>
                <a:off x="2508196" y="4060131"/>
                <a:ext cx="313803" cy="125140"/>
              </a:xfrm>
              <a:custGeom>
                <a:avLst/>
                <a:gdLst>
                  <a:gd name="connsiteX0" fmla="*/ 313516 w 313803"/>
                  <a:gd name="connsiteY0" fmla="*/ 70411 h 125140"/>
                  <a:gd name="connsiteX1" fmla="*/ 313516 w 313803"/>
                  <a:gd name="connsiteY1" fmla="*/ 84831 h 125140"/>
                  <a:gd name="connsiteX2" fmla="*/ 312595 w 313803"/>
                  <a:gd name="connsiteY2" fmla="*/ 88512 h 125140"/>
                  <a:gd name="connsiteX3" fmla="*/ 312595 w 313803"/>
                  <a:gd name="connsiteY3" fmla="*/ 88512 h 125140"/>
                  <a:gd name="connsiteX4" fmla="*/ 311521 w 313803"/>
                  <a:gd name="connsiteY4" fmla="*/ 92808 h 125140"/>
                  <a:gd name="connsiteX5" fmla="*/ 280841 w 313803"/>
                  <a:gd name="connsiteY5" fmla="*/ 116738 h 125140"/>
                  <a:gd name="connsiteX6" fmla="*/ 250161 w 313803"/>
                  <a:gd name="connsiteY6" fmla="*/ 124715 h 125140"/>
                  <a:gd name="connsiteX7" fmla="*/ 170699 w 313803"/>
                  <a:gd name="connsiteY7" fmla="*/ 119500 h 125140"/>
                  <a:gd name="connsiteX8" fmla="*/ 140019 w 313803"/>
                  <a:gd name="connsiteY8" fmla="*/ 111062 h 125140"/>
                  <a:gd name="connsiteX9" fmla="*/ 92158 w 313803"/>
                  <a:gd name="connsiteY9" fmla="*/ 77774 h 125140"/>
                  <a:gd name="connsiteX10" fmla="*/ 69454 w 313803"/>
                  <a:gd name="connsiteY10" fmla="*/ 66116 h 125140"/>
                  <a:gd name="connsiteX11" fmla="*/ 4105 w 313803"/>
                  <a:gd name="connsiteY11" fmla="*/ 43259 h 125140"/>
                  <a:gd name="connsiteX12" fmla="*/ 6100 w 313803"/>
                  <a:gd name="connsiteY12" fmla="*/ 0 h 125140"/>
                  <a:gd name="connsiteX13" fmla="*/ 21440 w 313803"/>
                  <a:gd name="connsiteY13" fmla="*/ 10738 h 125140"/>
                  <a:gd name="connsiteX14" fmla="*/ 69301 w 313803"/>
                  <a:gd name="connsiteY14" fmla="*/ 28226 h 125140"/>
                  <a:gd name="connsiteX15" fmla="*/ 95379 w 313803"/>
                  <a:gd name="connsiteY15" fmla="*/ 39731 h 125140"/>
                  <a:gd name="connsiteX16" fmla="*/ 133116 w 313803"/>
                  <a:gd name="connsiteY16" fmla="*/ 68417 h 125140"/>
                  <a:gd name="connsiteX17" fmla="*/ 167478 w 313803"/>
                  <a:gd name="connsiteY17" fmla="*/ 82070 h 125140"/>
                  <a:gd name="connsiteX18" fmla="*/ 245559 w 313803"/>
                  <a:gd name="connsiteY18" fmla="*/ 85905 h 125140"/>
                  <a:gd name="connsiteX19" fmla="*/ 246939 w 313803"/>
                  <a:gd name="connsiteY19" fmla="*/ 85905 h 125140"/>
                  <a:gd name="connsiteX20" fmla="*/ 249701 w 313803"/>
                  <a:gd name="connsiteY20" fmla="*/ 85905 h 125140"/>
                  <a:gd name="connsiteX21" fmla="*/ 281301 w 313803"/>
                  <a:gd name="connsiteY21" fmla="*/ 77621 h 125140"/>
                  <a:gd name="connsiteX22" fmla="*/ 281301 w 313803"/>
                  <a:gd name="connsiteY22" fmla="*/ 77621 h 125140"/>
                  <a:gd name="connsiteX23" fmla="*/ 309834 w 313803"/>
                  <a:gd name="connsiteY23" fmla="*/ 59366 h 125140"/>
                  <a:gd name="connsiteX24" fmla="*/ 313516 w 313803"/>
                  <a:gd name="connsiteY24" fmla="*/ 70411 h 12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13803" h="125140">
                    <a:moveTo>
                      <a:pt x="313516" y="70411"/>
                    </a:moveTo>
                    <a:cubicBezTo>
                      <a:pt x="313899" y="75213"/>
                      <a:pt x="313899" y="80030"/>
                      <a:pt x="313516" y="84831"/>
                    </a:cubicBezTo>
                    <a:cubicBezTo>
                      <a:pt x="313301" y="86073"/>
                      <a:pt x="312994" y="87316"/>
                      <a:pt x="312595" y="88512"/>
                    </a:cubicBezTo>
                    <a:cubicBezTo>
                      <a:pt x="312595" y="88512"/>
                      <a:pt x="312595" y="88512"/>
                      <a:pt x="312595" y="88512"/>
                    </a:cubicBezTo>
                    <a:cubicBezTo>
                      <a:pt x="312334" y="89970"/>
                      <a:pt x="311966" y="91396"/>
                      <a:pt x="311521" y="92808"/>
                    </a:cubicBezTo>
                    <a:cubicBezTo>
                      <a:pt x="304511" y="104221"/>
                      <a:pt x="293619" y="112704"/>
                      <a:pt x="280841" y="116738"/>
                    </a:cubicBezTo>
                    <a:cubicBezTo>
                      <a:pt x="271085" y="120941"/>
                      <a:pt x="260730" y="123626"/>
                      <a:pt x="250161" y="124715"/>
                    </a:cubicBezTo>
                    <a:cubicBezTo>
                      <a:pt x="223561" y="126034"/>
                      <a:pt x="196900" y="124286"/>
                      <a:pt x="170699" y="119500"/>
                    </a:cubicBezTo>
                    <a:cubicBezTo>
                      <a:pt x="160084" y="118318"/>
                      <a:pt x="149729" y="115480"/>
                      <a:pt x="140019" y="111062"/>
                    </a:cubicBezTo>
                    <a:cubicBezTo>
                      <a:pt x="130355" y="105233"/>
                      <a:pt x="109339" y="89126"/>
                      <a:pt x="92158" y="77774"/>
                    </a:cubicBezTo>
                    <a:cubicBezTo>
                      <a:pt x="85408" y="72482"/>
                      <a:pt x="77692" y="68524"/>
                      <a:pt x="69454" y="66116"/>
                    </a:cubicBezTo>
                    <a:cubicBezTo>
                      <a:pt x="58103" y="65349"/>
                      <a:pt x="9935" y="52463"/>
                      <a:pt x="4105" y="43259"/>
                    </a:cubicBezTo>
                    <a:cubicBezTo>
                      <a:pt x="-2000" y="29315"/>
                      <a:pt x="-1263" y="13331"/>
                      <a:pt x="6100" y="0"/>
                    </a:cubicBezTo>
                    <a:cubicBezTo>
                      <a:pt x="10717" y="4249"/>
                      <a:pt x="15871" y="7854"/>
                      <a:pt x="21440" y="10738"/>
                    </a:cubicBezTo>
                    <a:cubicBezTo>
                      <a:pt x="36243" y="19329"/>
                      <a:pt x="52442" y="25235"/>
                      <a:pt x="69301" y="28226"/>
                    </a:cubicBezTo>
                    <a:cubicBezTo>
                      <a:pt x="78812" y="29852"/>
                      <a:pt x="87771" y="33810"/>
                      <a:pt x="95379" y="39731"/>
                    </a:cubicBezTo>
                    <a:cubicBezTo>
                      <a:pt x="107651" y="47554"/>
                      <a:pt x="120690" y="58599"/>
                      <a:pt x="133116" y="68417"/>
                    </a:cubicBezTo>
                    <a:cubicBezTo>
                      <a:pt x="143470" y="75366"/>
                      <a:pt x="155190" y="80014"/>
                      <a:pt x="167478" y="82070"/>
                    </a:cubicBezTo>
                    <a:cubicBezTo>
                      <a:pt x="193065" y="87976"/>
                      <a:pt x="219511" y="89280"/>
                      <a:pt x="245559" y="85905"/>
                    </a:cubicBezTo>
                    <a:lnTo>
                      <a:pt x="246939" y="85905"/>
                    </a:lnTo>
                    <a:lnTo>
                      <a:pt x="249701" y="85905"/>
                    </a:lnTo>
                    <a:cubicBezTo>
                      <a:pt x="260393" y="83788"/>
                      <a:pt x="270947" y="81011"/>
                      <a:pt x="281301" y="77621"/>
                    </a:cubicBezTo>
                    <a:lnTo>
                      <a:pt x="281301" y="77621"/>
                    </a:lnTo>
                    <a:cubicBezTo>
                      <a:pt x="292791" y="75381"/>
                      <a:pt x="302992" y="68862"/>
                      <a:pt x="309834" y="59366"/>
                    </a:cubicBezTo>
                    <a:cubicBezTo>
                      <a:pt x="311751" y="62772"/>
                      <a:pt x="313009" y="66530"/>
                      <a:pt x="313516" y="70411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54" name="Freeform: Shape 1353">
                <a:extLst>
                  <a:ext uri="{FF2B5EF4-FFF2-40B4-BE49-F238E27FC236}">
                    <a16:creationId xmlns:a16="http://schemas.microsoft.com/office/drawing/2014/main" id="{FCE3EE0E-97FC-47B3-8A54-D016A92C24D1}"/>
                  </a:ext>
                </a:extLst>
              </p:cNvPr>
              <p:cNvSpPr/>
              <p:nvPr/>
            </p:nvSpPr>
            <p:spPr>
              <a:xfrm>
                <a:off x="2342027" y="1504316"/>
                <a:ext cx="158616" cy="92961"/>
              </a:xfrm>
              <a:custGeom>
                <a:avLst/>
                <a:gdLst>
                  <a:gd name="connsiteX0" fmla="*/ 158617 w 158616"/>
                  <a:gd name="connsiteY0" fmla="*/ 52003 h 92961"/>
                  <a:gd name="connsiteX1" fmla="*/ 79308 w 158616"/>
                  <a:gd name="connsiteY1" fmla="*/ 92961 h 92961"/>
                  <a:gd name="connsiteX2" fmla="*/ 0 w 158616"/>
                  <a:gd name="connsiteY2" fmla="*/ 52003 h 92961"/>
                  <a:gd name="connsiteX3" fmla="*/ 3068 w 158616"/>
                  <a:gd name="connsiteY3" fmla="*/ 0 h 92961"/>
                  <a:gd name="connsiteX4" fmla="*/ 156009 w 158616"/>
                  <a:gd name="connsiteY4" fmla="*/ 0 h 92961"/>
                  <a:gd name="connsiteX5" fmla="*/ 158617 w 158616"/>
                  <a:gd name="connsiteY5" fmla="*/ 52003 h 92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616" h="92961">
                    <a:moveTo>
                      <a:pt x="158617" y="52003"/>
                    </a:moveTo>
                    <a:cubicBezTo>
                      <a:pt x="137693" y="74384"/>
                      <a:pt x="109666" y="88851"/>
                      <a:pt x="79308" y="92961"/>
                    </a:cubicBezTo>
                    <a:cubicBezTo>
                      <a:pt x="48920" y="88913"/>
                      <a:pt x="20893" y="74435"/>
                      <a:pt x="0" y="52003"/>
                    </a:cubicBezTo>
                    <a:cubicBezTo>
                      <a:pt x="3129" y="34857"/>
                      <a:pt x="4157" y="17394"/>
                      <a:pt x="3068" y="0"/>
                    </a:cubicBezTo>
                    <a:lnTo>
                      <a:pt x="156009" y="0"/>
                    </a:lnTo>
                    <a:cubicBezTo>
                      <a:pt x="154766" y="17376"/>
                      <a:pt x="155641" y="34839"/>
                      <a:pt x="158617" y="52003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55" name="Freeform: Shape 1354">
                <a:extLst>
                  <a:ext uri="{FF2B5EF4-FFF2-40B4-BE49-F238E27FC236}">
                    <a16:creationId xmlns:a16="http://schemas.microsoft.com/office/drawing/2014/main" id="{A1D9A300-D06C-4675-A09D-E0F5A23E47EB}"/>
                  </a:ext>
                </a:extLst>
              </p:cNvPr>
              <p:cNvSpPr/>
              <p:nvPr/>
            </p:nvSpPr>
            <p:spPr>
              <a:xfrm>
                <a:off x="2294524" y="1221904"/>
                <a:ext cx="253579" cy="360032"/>
              </a:xfrm>
              <a:custGeom>
                <a:avLst/>
                <a:gdLst>
                  <a:gd name="connsiteX0" fmla="*/ 242629 w 253579"/>
                  <a:gd name="connsiteY0" fmla="*/ 61360 h 360032"/>
                  <a:gd name="connsiteX1" fmla="*/ 126811 w 253579"/>
                  <a:gd name="connsiteY1" fmla="*/ 0 h 360032"/>
                  <a:gd name="connsiteX2" fmla="*/ 10993 w 253579"/>
                  <a:gd name="connsiteY2" fmla="*/ 61360 h 360032"/>
                  <a:gd name="connsiteX3" fmla="*/ 10993 w 253579"/>
                  <a:gd name="connsiteY3" fmla="*/ 247283 h 360032"/>
                  <a:gd name="connsiteX4" fmla="*/ 126811 w 253579"/>
                  <a:gd name="connsiteY4" fmla="*/ 360032 h 360032"/>
                  <a:gd name="connsiteX5" fmla="*/ 242629 w 253579"/>
                  <a:gd name="connsiteY5" fmla="*/ 247283 h 360032"/>
                  <a:gd name="connsiteX6" fmla="*/ 242629 w 253579"/>
                  <a:gd name="connsiteY6" fmla="*/ 61360 h 36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579" h="360032">
                    <a:moveTo>
                      <a:pt x="242629" y="61360"/>
                    </a:moveTo>
                    <a:cubicBezTo>
                      <a:pt x="221306" y="24698"/>
                      <a:pt x="159485" y="0"/>
                      <a:pt x="126811" y="0"/>
                    </a:cubicBezTo>
                    <a:cubicBezTo>
                      <a:pt x="94136" y="0"/>
                      <a:pt x="32316" y="24391"/>
                      <a:pt x="10993" y="61360"/>
                    </a:cubicBezTo>
                    <a:cubicBezTo>
                      <a:pt x="-10330" y="98330"/>
                      <a:pt x="4857" y="180246"/>
                      <a:pt x="10993" y="247283"/>
                    </a:cubicBezTo>
                    <a:cubicBezTo>
                      <a:pt x="17129" y="314319"/>
                      <a:pt x="91989" y="360032"/>
                      <a:pt x="126811" y="360032"/>
                    </a:cubicBezTo>
                    <a:cubicBezTo>
                      <a:pt x="161633" y="360032"/>
                      <a:pt x="236646" y="314012"/>
                      <a:pt x="242629" y="247283"/>
                    </a:cubicBezTo>
                    <a:cubicBezTo>
                      <a:pt x="248611" y="180553"/>
                      <a:pt x="263951" y="97870"/>
                      <a:pt x="242629" y="6136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56" name="Freeform: Shape 1355">
                <a:extLst>
                  <a:ext uri="{FF2B5EF4-FFF2-40B4-BE49-F238E27FC236}">
                    <a16:creationId xmlns:a16="http://schemas.microsoft.com/office/drawing/2014/main" id="{A33EB49A-4E73-4068-BFFD-9D32334694A2}"/>
                  </a:ext>
                </a:extLst>
              </p:cNvPr>
              <p:cNvSpPr/>
              <p:nvPr/>
            </p:nvSpPr>
            <p:spPr>
              <a:xfrm>
                <a:off x="2024180" y="3939046"/>
                <a:ext cx="306948" cy="209046"/>
              </a:xfrm>
              <a:custGeom>
                <a:avLst/>
                <a:gdLst>
                  <a:gd name="connsiteX0" fmla="*/ 303427 w 306948"/>
                  <a:gd name="connsiteY0" fmla="*/ 121239 h 209046"/>
                  <a:gd name="connsiteX1" fmla="*/ 288087 w 306948"/>
                  <a:gd name="connsiteY1" fmla="*/ 131977 h 209046"/>
                  <a:gd name="connsiteX2" fmla="*/ 240533 w 306948"/>
                  <a:gd name="connsiteY2" fmla="*/ 149464 h 209046"/>
                  <a:gd name="connsiteX3" fmla="*/ 201262 w 306948"/>
                  <a:gd name="connsiteY3" fmla="*/ 170020 h 209046"/>
                  <a:gd name="connsiteX4" fmla="*/ 176718 w 306948"/>
                  <a:gd name="connsiteY4" fmla="*/ 189655 h 209046"/>
                  <a:gd name="connsiteX5" fmla="*/ 84677 w 306948"/>
                  <a:gd name="connsiteY5" fmla="*/ 208984 h 209046"/>
                  <a:gd name="connsiteX6" fmla="*/ 64275 w 306948"/>
                  <a:gd name="connsiteY6" fmla="*/ 207143 h 209046"/>
                  <a:gd name="connsiteX7" fmla="*/ 60440 w 306948"/>
                  <a:gd name="connsiteY7" fmla="*/ 206376 h 209046"/>
                  <a:gd name="connsiteX8" fmla="*/ 0 w 306948"/>
                  <a:gd name="connsiteY8" fmla="*/ 179838 h 209046"/>
                  <a:gd name="connsiteX9" fmla="*/ 2761 w 306948"/>
                  <a:gd name="connsiteY9" fmla="*/ 176770 h 209046"/>
                  <a:gd name="connsiteX10" fmla="*/ 79462 w 306948"/>
                  <a:gd name="connsiteY10" fmla="*/ 114029 h 209046"/>
                  <a:gd name="connsiteX11" fmla="*/ 96796 w 306948"/>
                  <a:gd name="connsiteY11" fmla="*/ 99916 h 209046"/>
                  <a:gd name="connsiteX12" fmla="*/ 138061 w 306948"/>
                  <a:gd name="connsiteY12" fmla="*/ 56964 h 209046"/>
                  <a:gd name="connsiteX13" fmla="*/ 142049 w 306948"/>
                  <a:gd name="connsiteY13" fmla="*/ 52055 h 209046"/>
                  <a:gd name="connsiteX14" fmla="*/ 159230 w 306948"/>
                  <a:gd name="connsiteY14" fmla="*/ 28431 h 209046"/>
                  <a:gd name="connsiteX15" fmla="*/ 183161 w 306948"/>
                  <a:gd name="connsiteY15" fmla="*/ 3887 h 209046"/>
                  <a:gd name="connsiteX16" fmla="*/ 193439 w 306948"/>
                  <a:gd name="connsiteY16" fmla="*/ 205 h 209046"/>
                  <a:gd name="connsiteX17" fmla="*/ 235164 w 306948"/>
                  <a:gd name="connsiteY17" fmla="*/ 10176 h 209046"/>
                  <a:gd name="connsiteX18" fmla="*/ 239152 w 306948"/>
                  <a:gd name="connsiteY18" fmla="*/ 13244 h 209046"/>
                  <a:gd name="connsiteX19" fmla="*/ 256487 w 306948"/>
                  <a:gd name="connsiteY19" fmla="*/ 42391 h 209046"/>
                  <a:gd name="connsiteX20" fmla="*/ 264003 w 306948"/>
                  <a:gd name="connsiteY20" fmla="*/ 55736 h 209046"/>
                  <a:gd name="connsiteX21" fmla="*/ 294684 w 306948"/>
                  <a:gd name="connsiteY21" fmla="*/ 44998 h 209046"/>
                  <a:gd name="connsiteX22" fmla="*/ 298212 w 306948"/>
                  <a:gd name="connsiteY22" fmla="*/ 39936 h 209046"/>
                  <a:gd name="connsiteX23" fmla="*/ 305422 w 306948"/>
                  <a:gd name="connsiteY23" fmla="*/ 57731 h 209046"/>
                  <a:gd name="connsiteX24" fmla="*/ 303427 w 306948"/>
                  <a:gd name="connsiteY24" fmla="*/ 121239 h 209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6948" h="209046">
                    <a:moveTo>
                      <a:pt x="303427" y="121239"/>
                    </a:moveTo>
                    <a:cubicBezTo>
                      <a:pt x="298810" y="125488"/>
                      <a:pt x="293656" y="129093"/>
                      <a:pt x="288087" y="131977"/>
                    </a:cubicBezTo>
                    <a:cubicBezTo>
                      <a:pt x="273376" y="140536"/>
                      <a:pt x="257284" y="146442"/>
                      <a:pt x="240533" y="149464"/>
                    </a:cubicBezTo>
                    <a:cubicBezTo>
                      <a:pt x="225929" y="152931"/>
                      <a:pt x="212430" y="160003"/>
                      <a:pt x="201262" y="170020"/>
                    </a:cubicBezTo>
                    <a:cubicBezTo>
                      <a:pt x="193132" y="176310"/>
                      <a:pt x="184541" y="183213"/>
                      <a:pt x="176718" y="189655"/>
                    </a:cubicBezTo>
                    <a:cubicBezTo>
                      <a:pt x="158924" y="203462"/>
                      <a:pt x="115358" y="209751"/>
                      <a:pt x="84677" y="208984"/>
                    </a:cubicBezTo>
                    <a:cubicBezTo>
                      <a:pt x="77836" y="208861"/>
                      <a:pt x="71025" y="208248"/>
                      <a:pt x="64275" y="207143"/>
                    </a:cubicBezTo>
                    <a:lnTo>
                      <a:pt x="60440" y="206376"/>
                    </a:lnTo>
                    <a:cubicBezTo>
                      <a:pt x="34055" y="201007"/>
                      <a:pt x="6136" y="193184"/>
                      <a:pt x="0" y="179838"/>
                    </a:cubicBezTo>
                    <a:cubicBezTo>
                      <a:pt x="706" y="178641"/>
                      <a:pt x="1641" y="177598"/>
                      <a:pt x="2761" y="176770"/>
                    </a:cubicBezTo>
                    <a:lnTo>
                      <a:pt x="79462" y="114029"/>
                    </a:lnTo>
                    <a:lnTo>
                      <a:pt x="96796" y="99916"/>
                    </a:lnTo>
                    <a:cubicBezTo>
                      <a:pt x="111737" y="86785"/>
                      <a:pt x="125544" y="72411"/>
                      <a:pt x="138061" y="56964"/>
                    </a:cubicBezTo>
                    <a:cubicBezTo>
                      <a:pt x="139288" y="55276"/>
                      <a:pt x="140669" y="53742"/>
                      <a:pt x="142049" y="52055"/>
                    </a:cubicBezTo>
                    <a:cubicBezTo>
                      <a:pt x="148293" y="44569"/>
                      <a:pt x="154030" y="36669"/>
                      <a:pt x="159230" y="28431"/>
                    </a:cubicBezTo>
                    <a:cubicBezTo>
                      <a:pt x="164814" y="18214"/>
                      <a:pt x="173083" y="9716"/>
                      <a:pt x="183161" y="3887"/>
                    </a:cubicBezTo>
                    <a:cubicBezTo>
                      <a:pt x="186367" y="2092"/>
                      <a:pt x="189834" y="849"/>
                      <a:pt x="193439" y="205"/>
                    </a:cubicBezTo>
                    <a:cubicBezTo>
                      <a:pt x="208043" y="-915"/>
                      <a:pt x="222646" y="2567"/>
                      <a:pt x="235164" y="10176"/>
                    </a:cubicBezTo>
                    <a:cubicBezTo>
                      <a:pt x="236606" y="11035"/>
                      <a:pt x="237956" y="12063"/>
                      <a:pt x="239152" y="13244"/>
                    </a:cubicBezTo>
                    <a:cubicBezTo>
                      <a:pt x="245917" y="22326"/>
                      <a:pt x="251731" y="32097"/>
                      <a:pt x="256487" y="42391"/>
                    </a:cubicBezTo>
                    <a:cubicBezTo>
                      <a:pt x="258711" y="46993"/>
                      <a:pt x="261227" y="51441"/>
                      <a:pt x="264003" y="55736"/>
                    </a:cubicBezTo>
                    <a:cubicBezTo>
                      <a:pt x="268912" y="61259"/>
                      <a:pt x="284712" y="58498"/>
                      <a:pt x="294684" y="44998"/>
                    </a:cubicBezTo>
                    <a:cubicBezTo>
                      <a:pt x="296003" y="43418"/>
                      <a:pt x="297184" y="41715"/>
                      <a:pt x="298212" y="39936"/>
                    </a:cubicBezTo>
                    <a:cubicBezTo>
                      <a:pt x="302108" y="45136"/>
                      <a:pt x="304593" y="51272"/>
                      <a:pt x="305422" y="57731"/>
                    </a:cubicBezTo>
                    <a:cubicBezTo>
                      <a:pt x="307983" y="78885"/>
                      <a:pt x="307324" y="100299"/>
                      <a:pt x="303427" y="121239"/>
                    </a:cubicBezTo>
                    <a:close/>
                  </a:path>
                </a:pathLst>
              </a:custGeom>
              <a:solidFill>
                <a:srgbClr val="7F332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57" name="Freeform: Shape 1356">
                <a:extLst>
                  <a:ext uri="{FF2B5EF4-FFF2-40B4-BE49-F238E27FC236}">
                    <a16:creationId xmlns:a16="http://schemas.microsoft.com/office/drawing/2014/main" id="{3D04CE9C-95D7-41BD-BBAD-A07673FFDF0F}"/>
                  </a:ext>
                </a:extLst>
              </p:cNvPr>
              <p:cNvSpPr/>
              <p:nvPr/>
            </p:nvSpPr>
            <p:spPr>
              <a:xfrm>
                <a:off x="2020105" y="4060591"/>
                <a:ext cx="313147" cy="125255"/>
              </a:xfrm>
              <a:custGeom>
                <a:avLst/>
                <a:gdLst>
                  <a:gd name="connsiteX0" fmla="*/ 309189 w 313147"/>
                  <a:gd name="connsiteY0" fmla="*/ 42952 h 125255"/>
                  <a:gd name="connsiteX1" fmla="*/ 243994 w 313147"/>
                  <a:gd name="connsiteY1" fmla="*/ 65809 h 125255"/>
                  <a:gd name="connsiteX2" fmla="*/ 195519 w 313147"/>
                  <a:gd name="connsiteY2" fmla="*/ 95415 h 125255"/>
                  <a:gd name="connsiteX3" fmla="*/ 173276 w 313147"/>
                  <a:gd name="connsiteY3" fmla="*/ 110755 h 125255"/>
                  <a:gd name="connsiteX4" fmla="*/ 90439 w 313147"/>
                  <a:gd name="connsiteY4" fmla="*/ 124715 h 125255"/>
                  <a:gd name="connsiteX5" fmla="*/ 63748 w 313147"/>
                  <a:gd name="connsiteY5" fmla="*/ 124715 h 125255"/>
                  <a:gd name="connsiteX6" fmla="*/ 2387 w 313147"/>
                  <a:gd name="connsiteY6" fmla="*/ 92807 h 125255"/>
                  <a:gd name="connsiteX7" fmla="*/ 3614 w 313147"/>
                  <a:gd name="connsiteY7" fmla="*/ 58599 h 125255"/>
                  <a:gd name="connsiteX8" fmla="*/ 64054 w 313147"/>
                  <a:gd name="connsiteY8" fmla="*/ 85137 h 125255"/>
                  <a:gd name="connsiteX9" fmla="*/ 67889 w 313147"/>
                  <a:gd name="connsiteY9" fmla="*/ 85904 h 125255"/>
                  <a:gd name="connsiteX10" fmla="*/ 88292 w 313147"/>
                  <a:gd name="connsiteY10" fmla="*/ 87745 h 125255"/>
                  <a:gd name="connsiteX11" fmla="*/ 180333 w 313147"/>
                  <a:gd name="connsiteY11" fmla="*/ 68417 h 125255"/>
                  <a:gd name="connsiteX12" fmla="*/ 204877 w 313147"/>
                  <a:gd name="connsiteY12" fmla="*/ 48781 h 125255"/>
                  <a:gd name="connsiteX13" fmla="*/ 244147 w 313147"/>
                  <a:gd name="connsiteY13" fmla="*/ 28226 h 125255"/>
                  <a:gd name="connsiteX14" fmla="*/ 291702 w 313147"/>
                  <a:gd name="connsiteY14" fmla="*/ 10738 h 125255"/>
                  <a:gd name="connsiteX15" fmla="*/ 307042 w 313147"/>
                  <a:gd name="connsiteY15" fmla="*/ 0 h 125255"/>
                  <a:gd name="connsiteX16" fmla="*/ 309189 w 313147"/>
                  <a:gd name="connsiteY16" fmla="*/ 42952 h 125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3147" h="125255">
                    <a:moveTo>
                      <a:pt x="309189" y="42952"/>
                    </a:moveTo>
                    <a:cubicBezTo>
                      <a:pt x="303207" y="52156"/>
                      <a:pt x="255346" y="65042"/>
                      <a:pt x="243994" y="65809"/>
                    </a:cubicBezTo>
                    <a:cubicBezTo>
                      <a:pt x="226491" y="73280"/>
                      <a:pt x="210154" y="83251"/>
                      <a:pt x="195519" y="95415"/>
                    </a:cubicBezTo>
                    <a:cubicBezTo>
                      <a:pt x="186468" y="101858"/>
                      <a:pt x="178338" y="107841"/>
                      <a:pt x="173276" y="110755"/>
                    </a:cubicBezTo>
                    <a:cubicBezTo>
                      <a:pt x="146600" y="119883"/>
                      <a:pt x="118619" y="124592"/>
                      <a:pt x="90439" y="124715"/>
                    </a:cubicBezTo>
                    <a:cubicBezTo>
                      <a:pt x="81557" y="125436"/>
                      <a:pt x="72629" y="125436"/>
                      <a:pt x="63748" y="124715"/>
                    </a:cubicBezTo>
                    <a:cubicBezTo>
                      <a:pt x="35522" y="121800"/>
                      <a:pt x="6682" y="104926"/>
                      <a:pt x="2387" y="92807"/>
                    </a:cubicBezTo>
                    <a:cubicBezTo>
                      <a:pt x="-1172" y="81609"/>
                      <a:pt x="-742" y="69521"/>
                      <a:pt x="3614" y="58599"/>
                    </a:cubicBezTo>
                    <a:cubicBezTo>
                      <a:pt x="9750" y="71945"/>
                      <a:pt x="37669" y="79769"/>
                      <a:pt x="64054" y="85137"/>
                    </a:cubicBezTo>
                    <a:lnTo>
                      <a:pt x="67889" y="85904"/>
                    </a:lnTo>
                    <a:cubicBezTo>
                      <a:pt x="74639" y="87009"/>
                      <a:pt x="81450" y="87623"/>
                      <a:pt x="88292" y="87745"/>
                    </a:cubicBezTo>
                    <a:cubicBezTo>
                      <a:pt x="118972" y="87745"/>
                      <a:pt x="162845" y="82223"/>
                      <a:pt x="180333" y="68417"/>
                    </a:cubicBezTo>
                    <a:cubicBezTo>
                      <a:pt x="188156" y="61974"/>
                      <a:pt x="196746" y="55071"/>
                      <a:pt x="204877" y="48781"/>
                    </a:cubicBezTo>
                    <a:cubicBezTo>
                      <a:pt x="216044" y="38764"/>
                      <a:pt x="229543" y="31693"/>
                      <a:pt x="244147" y="28226"/>
                    </a:cubicBezTo>
                    <a:cubicBezTo>
                      <a:pt x="260899" y="25204"/>
                      <a:pt x="276990" y="19298"/>
                      <a:pt x="291702" y="10738"/>
                    </a:cubicBezTo>
                    <a:cubicBezTo>
                      <a:pt x="297270" y="7854"/>
                      <a:pt x="302424" y="4249"/>
                      <a:pt x="307042" y="0"/>
                    </a:cubicBezTo>
                    <a:cubicBezTo>
                      <a:pt x="314344" y="13223"/>
                      <a:pt x="315141" y="29069"/>
                      <a:pt x="309189" y="42952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58" name="Freeform: Shape 1357">
                <a:extLst>
                  <a:ext uri="{FF2B5EF4-FFF2-40B4-BE49-F238E27FC236}">
                    <a16:creationId xmlns:a16="http://schemas.microsoft.com/office/drawing/2014/main" id="{83B5244D-D71E-4855-8FE1-F0617F790750}"/>
                  </a:ext>
                </a:extLst>
              </p:cNvPr>
              <p:cNvSpPr/>
              <p:nvPr/>
            </p:nvSpPr>
            <p:spPr>
              <a:xfrm>
                <a:off x="2134398" y="2596531"/>
                <a:ext cx="573673" cy="1420610"/>
              </a:xfrm>
              <a:custGeom>
                <a:avLst/>
                <a:gdLst>
                  <a:gd name="connsiteX0" fmla="*/ 572417 w 573673"/>
                  <a:gd name="connsiteY0" fmla="*/ 1033463 h 1420610"/>
                  <a:gd name="connsiteX1" fmla="*/ 547719 w 573673"/>
                  <a:gd name="connsiteY1" fmla="*/ 1397791 h 1420610"/>
                  <a:gd name="connsiteX2" fmla="*/ 545725 w 573673"/>
                  <a:gd name="connsiteY2" fmla="*/ 1398865 h 1420610"/>
                  <a:gd name="connsiteX3" fmla="*/ 535294 w 573673"/>
                  <a:gd name="connsiteY3" fmla="*/ 1403620 h 1420610"/>
                  <a:gd name="connsiteX4" fmla="*/ 535294 w 573673"/>
                  <a:gd name="connsiteY4" fmla="*/ 1403620 h 1420610"/>
                  <a:gd name="connsiteX5" fmla="*/ 530385 w 573673"/>
                  <a:gd name="connsiteY5" fmla="*/ 1405461 h 1420610"/>
                  <a:gd name="connsiteX6" fmla="*/ 526703 w 573673"/>
                  <a:gd name="connsiteY6" fmla="*/ 1406535 h 1420610"/>
                  <a:gd name="connsiteX7" fmla="*/ 526703 w 573673"/>
                  <a:gd name="connsiteY7" fmla="*/ 1406535 h 1420610"/>
                  <a:gd name="connsiteX8" fmla="*/ 472706 w 573673"/>
                  <a:gd name="connsiteY8" fmla="*/ 1418960 h 1420610"/>
                  <a:gd name="connsiteX9" fmla="*/ 463349 w 573673"/>
                  <a:gd name="connsiteY9" fmla="*/ 1419881 h 1420610"/>
                  <a:gd name="connsiteX10" fmla="*/ 415948 w 573673"/>
                  <a:gd name="connsiteY10" fmla="*/ 1417273 h 1420610"/>
                  <a:gd name="connsiteX11" fmla="*/ 408891 w 573673"/>
                  <a:gd name="connsiteY11" fmla="*/ 1415432 h 1420610"/>
                  <a:gd name="connsiteX12" fmla="*/ 398000 w 573673"/>
                  <a:gd name="connsiteY12" fmla="*/ 1411597 h 1420610"/>
                  <a:gd name="connsiteX13" fmla="*/ 392017 w 573673"/>
                  <a:gd name="connsiteY13" fmla="*/ 1408682 h 1420610"/>
                  <a:gd name="connsiteX14" fmla="*/ 389716 w 573673"/>
                  <a:gd name="connsiteY14" fmla="*/ 1407455 h 1420610"/>
                  <a:gd name="connsiteX15" fmla="*/ 388029 w 573673"/>
                  <a:gd name="connsiteY15" fmla="*/ 1406535 h 1420610"/>
                  <a:gd name="connsiteX16" fmla="*/ 381893 w 573673"/>
                  <a:gd name="connsiteY16" fmla="*/ 1402393 h 1420610"/>
                  <a:gd name="connsiteX17" fmla="*/ 381893 w 573673"/>
                  <a:gd name="connsiteY17" fmla="*/ 1402393 h 1420610"/>
                  <a:gd name="connsiteX18" fmla="*/ 378364 w 573673"/>
                  <a:gd name="connsiteY18" fmla="*/ 1399632 h 1420610"/>
                  <a:gd name="connsiteX19" fmla="*/ 374836 w 573673"/>
                  <a:gd name="connsiteY19" fmla="*/ 1396257 h 1420610"/>
                  <a:gd name="connsiteX20" fmla="*/ 372382 w 573673"/>
                  <a:gd name="connsiteY20" fmla="*/ 1393956 h 1420610"/>
                  <a:gd name="connsiteX21" fmla="*/ 353360 w 573673"/>
                  <a:gd name="connsiteY21" fmla="*/ 844013 h 1420610"/>
                  <a:gd name="connsiteX22" fmla="*/ 320992 w 573673"/>
                  <a:gd name="connsiteY22" fmla="*/ 437500 h 1420610"/>
                  <a:gd name="connsiteX23" fmla="*/ 308874 w 573673"/>
                  <a:gd name="connsiteY23" fmla="*/ 190831 h 1420610"/>
                  <a:gd name="connsiteX24" fmla="*/ 265461 w 573673"/>
                  <a:gd name="connsiteY24" fmla="*/ 190831 h 1420610"/>
                  <a:gd name="connsiteX25" fmla="*/ 265461 w 573673"/>
                  <a:gd name="connsiteY25" fmla="*/ 193746 h 1420610"/>
                  <a:gd name="connsiteX26" fmla="*/ 253342 w 573673"/>
                  <a:gd name="connsiteY26" fmla="*/ 437500 h 1420610"/>
                  <a:gd name="connsiteX27" fmla="*/ 225884 w 573673"/>
                  <a:gd name="connsiteY27" fmla="*/ 716230 h 1420610"/>
                  <a:gd name="connsiteX28" fmla="*/ 225884 w 573673"/>
                  <a:gd name="connsiteY28" fmla="*/ 716230 h 1420610"/>
                  <a:gd name="connsiteX29" fmla="*/ 220975 w 573673"/>
                  <a:gd name="connsiteY29" fmla="*/ 843399 h 1420610"/>
                  <a:gd name="connsiteX30" fmla="*/ 202106 w 573673"/>
                  <a:gd name="connsiteY30" fmla="*/ 1393342 h 1420610"/>
                  <a:gd name="connsiteX31" fmla="*/ 195971 w 573673"/>
                  <a:gd name="connsiteY31" fmla="*/ 1399171 h 1420610"/>
                  <a:gd name="connsiteX32" fmla="*/ 185999 w 573673"/>
                  <a:gd name="connsiteY32" fmla="*/ 1406228 h 1420610"/>
                  <a:gd name="connsiteX33" fmla="*/ 112674 w 573673"/>
                  <a:gd name="connsiteY33" fmla="*/ 1419727 h 1420610"/>
                  <a:gd name="connsiteX34" fmla="*/ 47171 w 573673"/>
                  <a:gd name="connsiteY34" fmla="*/ 1406074 h 1420610"/>
                  <a:gd name="connsiteX35" fmla="*/ 28303 w 573673"/>
                  <a:gd name="connsiteY35" fmla="*/ 1398404 h 1420610"/>
                  <a:gd name="connsiteX36" fmla="*/ 26155 w 573673"/>
                  <a:gd name="connsiteY36" fmla="*/ 1397791 h 1420610"/>
                  <a:gd name="connsiteX37" fmla="*/ 1304 w 573673"/>
                  <a:gd name="connsiteY37" fmla="*/ 1033003 h 1420610"/>
                  <a:gd name="connsiteX38" fmla="*/ 14804 w 573673"/>
                  <a:gd name="connsiteY38" fmla="*/ 697055 h 1420610"/>
                  <a:gd name="connsiteX39" fmla="*/ 31678 w 573673"/>
                  <a:gd name="connsiteY39" fmla="*/ 0 h 1420610"/>
                  <a:gd name="connsiteX40" fmla="*/ 45024 w 573673"/>
                  <a:gd name="connsiteY40" fmla="*/ 0 h 1420610"/>
                  <a:gd name="connsiteX41" fmla="*/ 63892 w 573673"/>
                  <a:gd name="connsiteY41" fmla="*/ 0 h 1420610"/>
                  <a:gd name="connsiteX42" fmla="*/ 75857 w 573673"/>
                  <a:gd name="connsiteY42" fmla="*/ 0 h 1420610"/>
                  <a:gd name="connsiteX43" fmla="*/ 215452 w 573673"/>
                  <a:gd name="connsiteY43" fmla="*/ 0 h 1420610"/>
                  <a:gd name="connsiteX44" fmla="*/ 263314 w 573673"/>
                  <a:gd name="connsiteY44" fmla="*/ 0 h 1420610"/>
                  <a:gd name="connsiteX45" fmla="*/ 382353 w 573673"/>
                  <a:gd name="connsiteY45" fmla="*/ 0 h 1420610"/>
                  <a:gd name="connsiteX46" fmla="*/ 522868 w 573673"/>
                  <a:gd name="connsiteY46" fmla="*/ 0 h 1420610"/>
                  <a:gd name="connsiteX47" fmla="*/ 542043 w 573673"/>
                  <a:gd name="connsiteY47" fmla="*/ 0 h 1420610"/>
                  <a:gd name="connsiteX48" fmla="*/ 558917 w 573673"/>
                  <a:gd name="connsiteY48" fmla="*/ 697055 h 1420610"/>
                  <a:gd name="connsiteX49" fmla="*/ 572417 w 573673"/>
                  <a:gd name="connsiteY49" fmla="*/ 1033463 h 1420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573673" h="1420610">
                    <a:moveTo>
                      <a:pt x="572417" y="1033463"/>
                    </a:moveTo>
                    <a:cubicBezTo>
                      <a:pt x="564747" y="1098505"/>
                      <a:pt x="547719" y="1351770"/>
                      <a:pt x="547719" y="1397791"/>
                    </a:cubicBezTo>
                    <a:lnTo>
                      <a:pt x="545725" y="1398865"/>
                    </a:lnTo>
                    <a:lnTo>
                      <a:pt x="535294" y="1403620"/>
                    </a:lnTo>
                    <a:lnTo>
                      <a:pt x="535294" y="1403620"/>
                    </a:lnTo>
                    <a:cubicBezTo>
                      <a:pt x="533621" y="1404142"/>
                      <a:pt x="531980" y="1404755"/>
                      <a:pt x="530385" y="1405461"/>
                    </a:cubicBezTo>
                    <a:lnTo>
                      <a:pt x="526703" y="1406535"/>
                    </a:lnTo>
                    <a:lnTo>
                      <a:pt x="526703" y="1406535"/>
                    </a:lnTo>
                    <a:cubicBezTo>
                      <a:pt x="509231" y="1412717"/>
                      <a:pt x="491114" y="1416889"/>
                      <a:pt x="472706" y="1418960"/>
                    </a:cubicBezTo>
                    <a:lnTo>
                      <a:pt x="463349" y="1419881"/>
                    </a:lnTo>
                    <a:cubicBezTo>
                      <a:pt x="447502" y="1421414"/>
                      <a:pt x="431533" y="1420525"/>
                      <a:pt x="415948" y="1417273"/>
                    </a:cubicBezTo>
                    <a:cubicBezTo>
                      <a:pt x="413554" y="1416797"/>
                      <a:pt x="411207" y="1416184"/>
                      <a:pt x="408891" y="1415432"/>
                    </a:cubicBezTo>
                    <a:cubicBezTo>
                      <a:pt x="405194" y="1414358"/>
                      <a:pt x="401559" y="1413085"/>
                      <a:pt x="398000" y="1411597"/>
                    </a:cubicBezTo>
                    <a:cubicBezTo>
                      <a:pt x="395944" y="1410753"/>
                      <a:pt x="393950" y="1409772"/>
                      <a:pt x="392017" y="1408682"/>
                    </a:cubicBezTo>
                    <a:lnTo>
                      <a:pt x="389716" y="1407455"/>
                    </a:lnTo>
                    <a:lnTo>
                      <a:pt x="388029" y="1406535"/>
                    </a:lnTo>
                    <a:cubicBezTo>
                      <a:pt x="385850" y="1405369"/>
                      <a:pt x="383795" y="1403988"/>
                      <a:pt x="381893" y="1402393"/>
                    </a:cubicBezTo>
                    <a:lnTo>
                      <a:pt x="381893" y="1402393"/>
                    </a:lnTo>
                    <a:lnTo>
                      <a:pt x="378364" y="1399632"/>
                    </a:lnTo>
                    <a:cubicBezTo>
                      <a:pt x="377122" y="1398589"/>
                      <a:pt x="375941" y="1397453"/>
                      <a:pt x="374836" y="1396257"/>
                    </a:cubicBezTo>
                    <a:lnTo>
                      <a:pt x="372382" y="1393956"/>
                    </a:lnTo>
                    <a:cubicBezTo>
                      <a:pt x="380052" y="1321244"/>
                      <a:pt x="353360" y="908902"/>
                      <a:pt x="353360" y="844013"/>
                    </a:cubicBezTo>
                    <a:cubicBezTo>
                      <a:pt x="353360" y="779124"/>
                      <a:pt x="338020" y="492724"/>
                      <a:pt x="320992" y="437500"/>
                    </a:cubicBezTo>
                    <a:cubicBezTo>
                      <a:pt x="303965" y="382276"/>
                      <a:pt x="308874" y="190831"/>
                      <a:pt x="308874" y="190831"/>
                    </a:cubicBezTo>
                    <a:lnTo>
                      <a:pt x="265461" y="190831"/>
                    </a:lnTo>
                    <a:lnTo>
                      <a:pt x="265461" y="193746"/>
                    </a:lnTo>
                    <a:cubicBezTo>
                      <a:pt x="265461" y="217676"/>
                      <a:pt x="269603" y="385957"/>
                      <a:pt x="253342" y="437500"/>
                    </a:cubicBezTo>
                    <a:cubicBezTo>
                      <a:pt x="242144" y="473549"/>
                      <a:pt x="231713" y="608849"/>
                      <a:pt x="225884" y="716230"/>
                    </a:cubicBezTo>
                    <a:lnTo>
                      <a:pt x="225884" y="716230"/>
                    </a:lnTo>
                    <a:cubicBezTo>
                      <a:pt x="222816" y="772681"/>
                      <a:pt x="220975" y="821003"/>
                      <a:pt x="220975" y="843399"/>
                    </a:cubicBezTo>
                    <a:cubicBezTo>
                      <a:pt x="220975" y="908288"/>
                      <a:pt x="194590" y="1320630"/>
                      <a:pt x="202106" y="1393342"/>
                    </a:cubicBezTo>
                    <a:cubicBezTo>
                      <a:pt x="200174" y="1395398"/>
                      <a:pt x="198118" y="1397346"/>
                      <a:pt x="195971" y="1399171"/>
                    </a:cubicBezTo>
                    <a:cubicBezTo>
                      <a:pt x="192872" y="1401825"/>
                      <a:pt x="189543" y="1404188"/>
                      <a:pt x="185999" y="1406228"/>
                    </a:cubicBezTo>
                    <a:cubicBezTo>
                      <a:pt x="163449" y="1417932"/>
                      <a:pt x="137908" y="1422642"/>
                      <a:pt x="112674" y="1419727"/>
                    </a:cubicBezTo>
                    <a:cubicBezTo>
                      <a:pt x="90339" y="1418071"/>
                      <a:pt x="68310" y="1413484"/>
                      <a:pt x="47171" y="1406074"/>
                    </a:cubicBezTo>
                    <a:cubicBezTo>
                      <a:pt x="40728" y="1403912"/>
                      <a:pt x="34424" y="1401350"/>
                      <a:pt x="28303" y="1398404"/>
                    </a:cubicBezTo>
                    <a:lnTo>
                      <a:pt x="26155" y="1397791"/>
                    </a:lnTo>
                    <a:cubicBezTo>
                      <a:pt x="26155" y="1351770"/>
                      <a:pt x="8975" y="1098045"/>
                      <a:pt x="1304" y="1033003"/>
                    </a:cubicBezTo>
                    <a:cubicBezTo>
                      <a:pt x="-6366" y="967961"/>
                      <a:pt x="22627" y="769153"/>
                      <a:pt x="14804" y="697055"/>
                    </a:cubicBezTo>
                    <a:cubicBezTo>
                      <a:pt x="1304" y="576788"/>
                      <a:pt x="2992" y="90046"/>
                      <a:pt x="31678" y="0"/>
                    </a:cubicBezTo>
                    <a:cubicBezTo>
                      <a:pt x="35666" y="0"/>
                      <a:pt x="40115" y="0"/>
                      <a:pt x="45024" y="0"/>
                    </a:cubicBezTo>
                    <a:lnTo>
                      <a:pt x="63892" y="0"/>
                    </a:lnTo>
                    <a:cubicBezTo>
                      <a:pt x="67773" y="0"/>
                      <a:pt x="71762" y="0"/>
                      <a:pt x="75857" y="0"/>
                    </a:cubicBezTo>
                    <a:cubicBezTo>
                      <a:pt x="113441" y="0"/>
                      <a:pt x="162529" y="0"/>
                      <a:pt x="215452" y="0"/>
                    </a:cubicBezTo>
                    <a:lnTo>
                      <a:pt x="263314" y="0"/>
                    </a:lnTo>
                    <a:cubicBezTo>
                      <a:pt x="303505" y="0"/>
                      <a:pt x="344309" y="0"/>
                      <a:pt x="382353" y="0"/>
                    </a:cubicBezTo>
                    <a:lnTo>
                      <a:pt x="522868" y="0"/>
                    </a:lnTo>
                    <a:lnTo>
                      <a:pt x="542043" y="0"/>
                    </a:lnTo>
                    <a:cubicBezTo>
                      <a:pt x="570576" y="90046"/>
                      <a:pt x="572724" y="576788"/>
                      <a:pt x="558917" y="697055"/>
                    </a:cubicBezTo>
                    <a:cubicBezTo>
                      <a:pt x="550941" y="769613"/>
                      <a:pt x="579933" y="968268"/>
                      <a:pt x="572417" y="1033463"/>
                    </a:cubicBezTo>
                    <a:close/>
                  </a:path>
                </a:pathLst>
              </a:custGeom>
              <a:solidFill>
                <a:srgbClr val="13283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59" name="Freeform: Shape 1358">
                <a:extLst>
                  <a:ext uri="{FF2B5EF4-FFF2-40B4-BE49-F238E27FC236}">
                    <a16:creationId xmlns:a16="http://schemas.microsoft.com/office/drawing/2014/main" id="{7B7E1CAE-5044-476E-949B-05EDCC8034D6}"/>
                  </a:ext>
                </a:extLst>
              </p:cNvPr>
              <p:cNvSpPr/>
              <p:nvPr/>
            </p:nvSpPr>
            <p:spPr>
              <a:xfrm>
                <a:off x="2160553" y="2772176"/>
                <a:ext cx="283024" cy="1245383"/>
              </a:xfrm>
              <a:custGeom>
                <a:avLst/>
                <a:gdLst>
                  <a:gd name="connsiteX0" fmla="*/ 239306 w 283024"/>
                  <a:gd name="connsiteY0" fmla="*/ 15647 h 1245383"/>
                  <a:gd name="connsiteX1" fmla="*/ 239306 w 283024"/>
                  <a:gd name="connsiteY1" fmla="*/ 18561 h 1245383"/>
                  <a:gd name="connsiteX2" fmla="*/ 227187 w 283024"/>
                  <a:gd name="connsiteY2" fmla="*/ 262316 h 1245383"/>
                  <a:gd name="connsiteX3" fmla="*/ 199728 w 283024"/>
                  <a:gd name="connsiteY3" fmla="*/ 541046 h 1245383"/>
                  <a:gd name="connsiteX4" fmla="*/ 199728 w 283024"/>
                  <a:gd name="connsiteY4" fmla="*/ 541046 h 1245383"/>
                  <a:gd name="connsiteX5" fmla="*/ 194819 w 283024"/>
                  <a:gd name="connsiteY5" fmla="*/ 668215 h 1245383"/>
                  <a:gd name="connsiteX6" fmla="*/ 175951 w 283024"/>
                  <a:gd name="connsiteY6" fmla="*/ 1218158 h 1245383"/>
                  <a:gd name="connsiteX7" fmla="*/ 169815 w 283024"/>
                  <a:gd name="connsiteY7" fmla="*/ 1223987 h 1245383"/>
                  <a:gd name="connsiteX8" fmla="*/ 159844 w 283024"/>
                  <a:gd name="connsiteY8" fmla="*/ 1231044 h 1245383"/>
                  <a:gd name="connsiteX9" fmla="*/ 86518 w 283024"/>
                  <a:gd name="connsiteY9" fmla="*/ 1244543 h 1245383"/>
                  <a:gd name="connsiteX10" fmla="*/ 21016 w 283024"/>
                  <a:gd name="connsiteY10" fmla="*/ 1230890 h 1245383"/>
                  <a:gd name="connsiteX11" fmla="*/ 2148 w 283024"/>
                  <a:gd name="connsiteY11" fmla="*/ 1223220 h 1245383"/>
                  <a:gd name="connsiteX12" fmla="*/ 0 w 283024"/>
                  <a:gd name="connsiteY12" fmla="*/ 1222147 h 1245383"/>
                  <a:gd name="connsiteX13" fmla="*/ 0 w 283024"/>
                  <a:gd name="connsiteY13" fmla="*/ 1216624 h 1245383"/>
                  <a:gd name="connsiteX14" fmla="*/ 5983 w 283024"/>
                  <a:gd name="connsiteY14" fmla="*/ 1218465 h 1245383"/>
                  <a:gd name="connsiteX15" fmla="*/ 25925 w 283024"/>
                  <a:gd name="connsiteY15" fmla="*/ 1223527 h 1245383"/>
                  <a:gd name="connsiteX16" fmla="*/ 90813 w 283024"/>
                  <a:gd name="connsiteY16" fmla="*/ 1223527 h 1245383"/>
                  <a:gd name="connsiteX17" fmla="*/ 120420 w 283024"/>
                  <a:gd name="connsiteY17" fmla="*/ 1208187 h 1245383"/>
                  <a:gd name="connsiteX18" fmla="*/ 133766 w 283024"/>
                  <a:gd name="connsiteY18" fmla="*/ 1187171 h 1245383"/>
                  <a:gd name="connsiteX19" fmla="*/ 149106 w 283024"/>
                  <a:gd name="connsiteY19" fmla="*/ 1093903 h 1245383"/>
                  <a:gd name="connsiteX20" fmla="*/ 149106 w 283024"/>
                  <a:gd name="connsiteY20" fmla="*/ 1093903 h 1245383"/>
                  <a:gd name="connsiteX21" fmla="*/ 158770 w 283024"/>
                  <a:gd name="connsiteY21" fmla="*/ 973023 h 1245383"/>
                  <a:gd name="connsiteX22" fmla="*/ 158770 w 283024"/>
                  <a:gd name="connsiteY22" fmla="*/ 973023 h 1245383"/>
                  <a:gd name="connsiteX23" fmla="*/ 172576 w 283024"/>
                  <a:gd name="connsiteY23" fmla="*/ 652722 h 1245383"/>
                  <a:gd name="connsiteX24" fmla="*/ 173957 w 283024"/>
                  <a:gd name="connsiteY24" fmla="*/ 603020 h 1245383"/>
                  <a:gd name="connsiteX25" fmla="*/ 173957 w 283024"/>
                  <a:gd name="connsiteY25" fmla="*/ 601946 h 1245383"/>
                  <a:gd name="connsiteX26" fmla="*/ 176258 w 283024"/>
                  <a:gd name="connsiteY26" fmla="*/ 546415 h 1245383"/>
                  <a:gd name="connsiteX27" fmla="*/ 177792 w 283024"/>
                  <a:gd name="connsiteY27" fmla="*/ 517269 h 1245383"/>
                  <a:gd name="connsiteX28" fmla="*/ 204944 w 283024"/>
                  <a:gd name="connsiteY28" fmla="*/ 246055 h 1245383"/>
                  <a:gd name="connsiteX29" fmla="*/ 209699 w 283024"/>
                  <a:gd name="connsiteY29" fmla="*/ 225346 h 1245383"/>
                  <a:gd name="connsiteX30" fmla="*/ 209699 w 283024"/>
                  <a:gd name="connsiteY30" fmla="*/ 225346 h 1245383"/>
                  <a:gd name="connsiteX31" fmla="*/ 217062 w 283024"/>
                  <a:gd name="connsiteY31" fmla="*/ 0 h 1245383"/>
                  <a:gd name="connsiteX32" fmla="*/ 283025 w 283024"/>
                  <a:gd name="connsiteY32" fmla="*/ 0 h 1245383"/>
                  <a:gd name="connsiteX33" fmla="*/ 283025 w 283024"/>
                  <a:gd name="connsiteY33" fmla="*/ 15340 h 1245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83024" h="1245383">
                    <a:moveTo>
                      <a:pt x="239306" y="15647"/>
                    </a:moveTo>
                    <a:lnTo>
                      <a:pt x="239306" y="18561"/>
                    </a:lnTo>
                    <a:cubicBezTo>
                      <a:pt x="239306" y="42492"/>
                      <a:pt x="243447" y="210773"/>
                      <a:pt x="227187" y="262316"/>
                    </a:cubicBezTo>
                    <a:cubicBezTo>
                      <a:pt x="215989" y="298365"/>
                      <a:pt x="205557" y="433665"/>
                      <a:pt x="199728" y="541046"/>
                    </a:cubicBezTo>
                    <a:lnTo>
                      <a:pt x="199728" y="541046"/>
                    </a:lnTo>
                    <a:cubicBezTo>
                      <a:pt x="196660" y="597497"/>
                      <a:pt x="194819" y="645818"/>
                      <a:pt x="194819" y="668215"/>
                    </a:cubicBezTo>
                    <a:cubicBezTo>
                      <a:pt x="194819" y="733104"/>
                      <a:pt x="168434" y="1145446"/>
                      <a:pt x="175951" y="1218158"/>
                    </a:cubicBezTo>
                    <a:cubicBezTo>
                      <a:pt x="174018" y="1220214"/>
                      <a:pt x="171963" y="1222162"/>
                      <a:pt x="169815" y="1223987"/>
                    </a:cubicBezTo>
                    <a:cubicBezTo>
                      <a:pt x="166716" y="1226641"/>
                      <a:pt x="163388" y="1229004"/>
                      <a:pt x="159844" y="1231044"/>
                    </a:cubicBezTo>
                    <a:cubicBezTo>
                      <a:pt x="137294" y="1242748"/>
                      <a:pt x="111753" y="1247458"/>
                      <a:pt x="86518" y="1244543"/>
                    </a:cubicBezTo>
                    <a:cubicBezTo>
                      <a:pt x="64183" y="1242886"/>
                      <a:pt x="42155" y="1238300"/>
                      <a:pt x="21016" y="1230890"/>
                    </a:cubicBezTo>
                    <a:cubicBezTo>
                      <a:pt x="14573" y="1228727"/>
                      <a:pt x="8268" y="1226166"/>
                      <a:pt x="2148" y="1223220"/>
                    </a:cubicBezTo>
                    <a:lnTo>
                      <a:pt x="0" y="1222147"/>
                    </a:lnTo>
                    <a:lnTo>
                      <a:pt x="0" y="1216624"/>
                    </a:lnTo>
                    <a:cubicBezTo>
                      <a:pt x="1964" y="1217345"/>
                      <a:pt x="3958" y="1217959"/>
                      <a:pt x="5983" y="1218465"/>
                    </a:cubicBezTo>
                    <a:cubicBezTo>
                      <a:pt x="12533" y="1220536"/>
                      <a:pt x="19191" y="1222223"/>
                      <a:pt x="25925" y="1223527"/>
                    </a:cubicBezTo>
                    <a:cubicBezTo>
                      <a:pt x="47324" y="1228052"/>
                      <a:pt x="69414" y="1228052"/>
                      <a:pt x="90813" y="1223527"/>
                    </a:cubicBezTo>
                    <a:cubicBezTo>
                      <a:pt x="101874" y="1221134"/>
                      <a:pt x="112090" y="1215826"/>
                      <a:pt x="120420" y="1208187"/>
                    </a:cubicBezTo>
                    <a:cubicBezTo>
                      <a:pt x="126571" y="1202419"/>
                      <a:pt x="131158" y="1195194"/>
                      <a:pt x="133766" y="1187171"/>
                    </a:cubicBezTo>
                    <a:cubicBezTo>
                      <a:pt x="141528" y="1156568"/>
                      <a:pt x="146651" y="1125366"/>
                      <a:pt x="149106" y="1093903"/>
                    </a:cubicBezTo>
                    <a:lnTo>
                      <a:pt x="149106" y="1093903"/>
                    </a:lnTo>
                    <a:cubicBezTo>
                      <a:pt x="152634" y="1058468"/>
                      <a:pt x="155856" y="1017203"/>
                      <a:pt x="158770" y="973023"/>
                    </a:cubicBezTo>
                    <a:lnTo>
                      <a:pt x="158770" y="973023"/>
                    </a:lnTo>
                    <a:cubicBezTo>
                      <a:pt x="167514" y="840024"/>
                      <a:pt x="172576" y="690305"/>
                      <a:pt x="172576" y="652722"/>
                    </a:cubicBezTo>
                    <a:cubicBezTo>
                      <a:pt x="172576" y="641830"/>
                      <a:pt x="172576" y="624496"/>
                      <a:pt x="173957" y="603020"/>
                    </a:cubicBezTo>
                    <a:lnTo>
                      <a:pt x="173957" y="601946"/>
                    </a:lnTo>
                    <a:cubicBezTo>
                      <a:pt x="173957" y="585532"/>
                      <a:pt x="175337" y="566664"/>
                      <a:pt x="176258" y="546415"/>
                    </a:cubicBezTo>
                    <a:cubicBezTo>
                      <a:pt x="176258" y="537057"/>
                      <a:pt x="177332" y="527393"/>
                      <a:pt x="177792" y="517269"/>
                    </a:cubicBezTo>
                    <a:cubicBezTo>
                      <a:pt x="183774" y="411422"/>
                      <a:pt x="193132" y="281491"/>
                      <a:pt x="204944" y="246055"/>
                    </a:cubicBezTo>
                    <a:cubicBezTo>
                      <a:pt x="206999" y="239275"/>
                      <a:pt x="208595" y="232357"/>
                      <a:pt x="209699" y="225346"/>
                    </a:cubicBezTo>
                    <a:lnTo>
                      <a:pt x="209699" y="225346"/>
                    </a:lnTo>
                    <a:cubicBezTo>
                      <a:pt x="221204" y="153708"/>
                      <a:pt x="217062" y="0"/>
                      <a:pt x="217062" y="0"/>
                    </a:cubicBezTo>
                    <a:lnTo>
                      <a:pt x="283025" y="0"/>
                    </a:lnTo>
                    <a:cubicBezTo>
                      <a:pt x="283025" y="0"/>
                      <a:pt x="283025" y="5676"/>
                      <a:pt x="283025" y="15340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60" name="Freeform: Shape 1359">
                <a:extLst>
                  <a:ext uri="{FF2B5EF4-FFF2-40B4-BE49-F238E27FC236}">
                    <a16:creationId xmlns:a16="http://schemas.microsoft.com/office/drawing/2014/main" id="{ED4C6B8F-D1EC-4065-8FE9-8A79A097B9A9}"/>
                  </a:ext>
                </a:extLst>
              </p:cNvPr>
              <p:cNvSpPr/>
              <p:nvPr/>
            </p:nvSpPr>
            <p:spPr>
              <a:xfrm>
                <a:off x="2508467" y="2596992"/>
                <a:ext cx="199646" cy="1420657"/>
              </a:xfrm>
              <a:custGeom>
                <a:avLst/>
                <a:gdLst>
                  <a:gd name="connsiteX0" fmla="*/ 184848 w 199646"/>
                  <a:gd name="connsiteY0" fmla="*/ 697055 h 1420657"/>
                  <a:gd name="connsiteX1" fmla="*/ 167974 w 199646"/>
                  <a:gd name="connsiteY1" fmla="*/ 0 h 1420657"/>
                  <a:gd name="connsiteX2" fmla="*/ 148953 w 199646"/>
                  <a:gd name="connsiteY2" fmla="*/ 0 h 1420657"/>
                  <a:gd name="connsiteX3" fmla="*/ 161992 w 199646"/>
                  <a:gd name="connsiteY3" fmla="*/ 681561 h 1420657"/>
                  <a:gd name="connsiteX4" fmla="*/ 175338 w 199646"/>
                  <a:gd name="connsiteY4" fmla="*/ 1017663 h 1420657"/>
                  <a:gd name="connsiteX5" fmla="*/ 134993 w 199646"/>
                  <a:gd name="connsiteY5" fmla="*/ 1376468 h 1420657"/>
                  <a:gd name="connsiteX6" fmla="*/ 0 w 199646"/>
                  <a:gd name="connsiteY6" fmla="*/ 1396103 h 1420657"/>
                  <a:gd name="connsiteX7" fmla="*/ 173497 w 199646"/>
                  <a:gd name="connsiteY7" fmla="*/ 1397484 h 1420657"/>
                  <a:gd name="connsiteX8" fmla="*/ 198348 w 199646"/>
                  <a:gd name="connsiteY8" fmla="*/ 1032850 h 1420657"/>
                  <a:gd name="connsiteX9" fmla="*/ 184848 w 199646"/>
                  <a:gd name="connsiteY9" fmla="*/ 697055 h 1420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9646" h="1420657">
                    <a:moveTo>
                      <a:pt x="184848" y="697055"/>
                    </a:moveTo>
                    <a:cubicBezTo>
                      <a:pt x="198348" y="576788"/>
                      <a:pt x="196660" y="90046"/>
                      <a:pt x="167974" y="0"/>
                    </a:cubicBezTo>
                    <a:lnTo>
                      <a:pt x="148953" y="0"/>
                    </a:lnTo>
                    <a:cubicBezTo>
                      <a:pt x="173957" y="119960"/>
                      <a:pt x="174724" y="567584"/>
                      <a:pt x="161992" y="681561"/>
                    </a:cubicBezTo>
                    <a:cubicBezTo>
                      <a:pt x="154015" y="753659"/>
                      <a:pt x="183008" y="952774"/>
                      <a:pt x="175338" y="1017663"/>
                    </a:cubicBezTo>
                    <a:cubicBezTo>
                      <a:pt x="167668" y="1082551"/>
                      <a:pt x="158157" y="1336890"/>
                      <a:pt x="134993" y="1376468"/>
                    </a:cubicBezTo>
                    <a:cubicBezTo>
                      <a:pt x="119653" y="1401779"/>
                      <a:pt x="49549" y="1417733"/>
                      <a:pt x="0" y="1396103"/>
                    </a:cubicBezTo>
                    <a:cubicBezTo>
                      <a:pt x="45100" y="1440436"/>
                      <a:pt x="143430" y="1414511"/>
                      <a:pt x="173497" y="1397484"/>
                    </a:cubicBezTo>
                    <a:cubicBezTo>
                      <a:pt x="173497" y="1351464"/>
                      <a:pt x="190678" y="1097892"/>
                      <a:pt x="198348" y="1032850"/>
                    </a:cubicBezTo>
                    <a:cubicBezTo>
                      <a:pt x="206018" y="967807"/>
                      <a:pt x="176872" y="769153"/>
                      <a:pt x="184848" y="697055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61" name="Freeform: Shape 1360">
                <a:extLst>
                  <a:ext uri="{FF2B5EF4-FFF2-40B4-BE49-F238E27FC236}">
                    <a16:creationId xmlns:a16="http://schemas.microsoft.com/office/drawing/2014/main" id="{FB4F1072-BA1F-4A9B-8349-8CFDD7EA22D9}"/>
                  </a:ext>
                </a:extLst>
              </p:cNvPr>
              <p:cNvSpPr/>
              <p:nvPr/>
            </p:nvSpPr>
            <p:spPr>
              <a:xfrm>
                <a:off x="2401393" y="1483947"/>
                <a:ext cx="40056" cy="9937"/>
              </a:xfrm>
              <a:custGeom>
                <a:avLst/>
                <a:gdLst>
                  <a:gd name="connsiteX0" fmla="*/ 6903 w 40056"/>
                  <a:gd name="connsiteY0" fmla="*/ 4261 h 9937"/>
                  <a:gd name="connsiteX1" fmla="*/ 3222 w 40056"/>
                  <a:gd name="connsiteY1" fmla="*/ 3034 h 9937"/>
                  <a:gd name="connsiteX2" fmla="*/ 1534 w 40056"/>
                  <a:gd name="connsiteY2" fmla="*/ 3034 h 9937"/>
                  <a:gd name="connsiteX3" fmla="*/ 0 w 40056"/>
                  <a:gd name="connsiteY3" fmla="*/ 1500 h 9937"/>
                  <a:gd name="connsiteX4" fmla="*/ 3682 w 40056"/>
                  <a:gd name="connsiteY4" fmla="*/ 120 h 9937"/>
                  <a:gd name="connsiteX5" fmla="*/ 7670 w 40056"/>
                  <a:gd name="connsiteY5" fmla="*/ 120 h 9937"/>
                  <a:gd name="connsiteX6" fmla="*/ 14113 w 40056"/>
                  <a:gd name="connsiteY6" fmla="*/ 4415 h 9937"/>
                  <a:gd name="connsiteX7" fmla="*/ 19942 w 40056"/>
                  <a:gd name="connsiteY7" fmla="*/ 8250 h 9937"/>
                  <a:gd name="connsiteX8" fmla="*/ 25772 w 40056"/>
                  <a:gd name="connsiteY8" fmla="*/ 4415 h 9937"/>
                  <a:gd name="connsiteX9" fmla="*/ 32214 w 40056"/>
                  <a:gd name="connsiteY9" fmla="*/ 120 h 9937"/>
                  <a:gd name="connsiteX10" fmla="*/ 36049 w 40056"/>
                  <a:gd name="connsiteY10" fmla="*/ 120 h 9937"/>
                  <a:gd name="connsiteX11" fmla="*/ 39884 w 40056"/>
                  <a:gd name="connsiteY11" fmla="*/ 1500 h 9937"/>
                  <a:gd name="connsiteX12" fmla="*/ 39884 w 40056"/>
                  <a:gd name="connsiteY12" fmla="*/ 2574 h 9937"/>
                  <a:gd name="connsiteX13" fmla="*/ 38964 w 40056"/>
                  <a:gd name="connsiteY13" fmla="*/ 2574 h 9937"/>
                  <a:gd name="connsiteX14" fmla="*/ 37277 w 40056"/>
                  <a:gd name="connsiteY14" fmla="*/ 2574 h 9937"/>
                  <a:gd name="connsiteX15" fmla="*/ 33595 w 40056"/>
                  <a:gd name="connsiteY15" fmla="*/ 3801 h 9937"/>
                  <a:gd name="connsiteX16" fmla="*/ 37123 w 40056"/>
                  <a:gd name="connsiteY16" fmla="*/ 2267 h 9937"/>
                  <a:gd name="connsiteX17" fmla="*/ 38657 w 40056"/>
                  <a:gd name="connsiteY17" fmla="*/ 1347 h 9937"/>
                  <a:gd name="connsiteX18" fmla="*/ 39884 w 40056"/>
                  <a:gd name="connsiteY18" fmla="*/ 1347 h 9937"/>
                  <a:gd name="connsiteX19" fmla="*/ 36816 w 40056"/>
                  <a:gd name="connsiteY19" fmla="*/ 580 h 9937"/>
                  <a:gd name="connsiteX20" fmla="*/ 33135 w 40056"/>
                  <a:gd name="connsiteY20" fmla="*/ 1347 h 9937"/>
                  <a:gd name="connsiteX21" fmla="*/ 27305 w 40056"/>
                  <a:gd name="connsiteY21" fmla="*/ 5489 h 9937"/>
                  <a:gd name="connsiteX22" fmla="*/ 19942 w 40056"/>
                  <a:gd name="connsiteY22" fmla="*/ 9937 h 9937"/>
                  <a:gd name="connsiteX23" fmla="*/ 16107 w 40056"/>
                  <a:gd name="connsiteY23" fmla="*/ 8250 h 9937"/>
                  <a:gd name="connsiteX24" fmla="*/ 13193 w 40056"/>
                  <a:gd name="connsiteY24" fmla="*/ 5642 h 9937"/>
                  <a:gd name="connsiteX25" fmla="*/ 7363 w 40056"/>
                  <a:gd name="connsiteY25" fmla="*/ 1500 h 9937"/>
                  <a:gd name="connsiteX26" fmla="*/ 3682 w 40056"/>
                  <a:gd name="connsiteY26" fmla="*/ 733 h 9937"/>
                  <a:gd name="connsiteX27" fmla="*/ 614 w 40056"/>
                  <a:gd name="connsiteY27" fmla="*/ 733 h 9937"/>
                  <a:gd name="connsiteX28" fmla="*/ 1687 w 40056"/>
                  <a:gd name="connsiteY28" fmla="*/ 1807 h 9937"/>
                  <a:gd name="connsiteX29" fmla="*/ 3375 w 40056"/>
                  <a:gd name="connsiteY29" fmla="*/ 2574 h 9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0056" h="9937">
                    <a:moveTo>
                      <a:pt x="6903" y="4261"/>
                    </a:moveTo>
                    <a:lnTo>
                      <a:pt x="3222" y="3034"/>
                    </a:lnTo>
                    <a:lnTo>
                      <a:pt x="1534" y="3034"/>
                    </a:lnTo>
                    <a:cubicBezTo>
                      <a:pt x="1534" y="3034"/>
                      <a:pt x="154" y="3034"/>
                      <a:pt x="0" y="1500"/>
                    </a:cubicBezTo>
                    <a:cubicBezTo>
                      <a:pt x="905" y="425"/>
                      <a:pt x="2301" y="-100"/>
                      <a:pt x="3682" y="120"/>
                    </a:cubicBezTo>
                    <a:cubicBezTo>
                      <a:pt x="5001" y="-40"/>
                      <a:pt x="6351" y="-40"/>
                      <a:pt x="7670" y="120"/>
                    </a:cubicBezTo>
                    <a:cubicBezTo>
                      <a:pt x="10063" y="1131"/>
                      <a:pt x="12257" y="2588"/>
                      <a:pt x="14113" y="4415"/>
                    </a:cubicBezTo>
                    <a:cubicBezTo>
                      <a:pt x="15601" y="6274"/>
                      <a:pt x="17641" y="7615"/>
                      <a:pt x="19942" y="8250"/>
                    </a:cubicBezTo>
                    <a:cubicBezTo>
                      <a:pt x="22090" y="8250"/>
                      <a:pt x="23931" y="6102"/>
                      <a:pt x="25772" y="4415"/>
                    </a:cubicBezTo>
                    <a:cubicBezTo>
                      <a:pt x="27628" y="2588"/>
                      <a:pt x="29821" y="1131"/>
                      <a:pt x="32214" y="120"/>
                    </a:cubicBezTo>
                    <a:cubicBezTo>
                      <a:pt x="33487" y="-28"/>
                      <a:pt x="34776" y="-28"/>
                      <a:pt x="36049" y="120"/>
                    </a:cubicBezTo>
                    <a:cubicBezTo>
                      <a:pt x="37476" y="-124"/>
                      <a:pt x="38933" y="399"/>
                      <a:pt x="39884" y="1500"/>
                    </a:cubicBezTo>
                    <a:cubicBezTo>
                      <a:pt x="40114" y="1821"/>
                      <a:pt x="40114" y="2253"/>
                      <a:pt x="39884" y="2574"/>
                    </a:cubicBezTo>
                    <a:cubicBezTo>
                      <a:pt x="39593" y="2680"/>
                      <a:pt x="39255" y="2680"/>
                      <a:pt x="38964" y="2574"/>
                    </a:cubicBezTo>
                    <a:lnTo>
                      <a:pt x="37277" y="2574"/>
                    </a:lnTo>
                    <a:lnTo>
                      <a:pt x="33595" y="3801"/>
                    </a:lnTo>
                    <a:lnTo>
                      <a:pt x="37123" y="2267"/>
                    </a:lnTo>
                    <a:cubicBezTo>
                      <a:pt x="37691" y="2075"/>
                      <a:pt x="38212" y="1761"/>
                      <a:pt x="38657" y="1347"/>
                    </a:cubicBezTo>
                    <a:cubicBezTo>
                      <a:pt x="39056" y="1425"/>
                      <a:pt x="39486" y="1425"/>
                      <a:pt x="39884" y="1347"/>
                    </a:cubicBezTo>
                    <a:cubicBezTo>
                      <a:pt x="39041" y="621"/>
                      <a:pt x="37906" y="337"/>
                      <a:pt x="36816" y="580"/>
                    </a:cubicBezTo>
                    <a:cubicBezTo>
                      <a:pt x="35559" y="629"/>
                      <a:pt x="34316" y="888"/>
                      <a:pt x="33135" y="1347"/>
                    </a:cubicBezTo>
                    <a:cubicBezTo>
                      <a:pt x="30972" y="2390"/>
                      <a:pt x="29008" y="3791"/>
                      <a:pt x="27305" y="5489"/>
                    </a:cubicBezTo>
                    <a:cubicBezTo>
                      <a:pt x="25403" y="7734"/>
                      <a:pt x="22811" y="9298"/>
                      <a:pt x="19942" y="9937"/>
                    </a:cubicBezTo>
                    <a:cubicBezTo>
                      <a:pt x="18516" y="9830"/>
                      <a:pt x="17150" y="9235"/>
                      <a:pt x="16107" y="8250"/>
                    </a:cubicBezTo>
                    <a:cubicBezTo>
                      <a:pt x="15064" y="7463"/>
                      <a:pt x="14098" y="6590"/>
                      <a:pt x="13193" y="5642"/>
                    </a:cubicBezTo>
                    <a:cubicBezTo>
                      <a:pt x="11490" y="3944"/>
                      <a:pt x="9526" y="2543"/>
                      <a:pt x="7363" y="1500"/>
                    </a:cubicBezTo>
                    <a:cubicBezTo>
                      <a:pt x="6198" y="1026"/>
                      <a:pt x="4940" y="767"/>
                      <a:pt x="3682" y="733"/>
                    </a:cubicBezTo>
                    <a:cubicBezTo>
                      <a:pt x="2700" y="324"/>
                      <a:pt x="1595" y="324"/>
                      <a:pt x="614" y="733"/>
                    </a:cubicBezTo>
                    <a:cubicBezTo>
                      <a:pt x="614" y="733"/>
                      <a:pt x="614" y="1500"/>
                      <a:pt x="1687" y="1807"/>
                    </a:cubicBezTo>
                    <a:lnTo>
                      <a:pt x="3375" y="2574"/>
                    </a:ln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62" name="Freeform: Shape 1361">
                <a:extLst>
                  <a:ext uri="{FF2B5EF4-FFF2-40B4-BE49-F238E27FC236}">
                    <a16:creationId xmlns:a16="http://schemas.microsoft.com/office/drawing/2014/main" id="{2C329C48-D147-4BC9-969F-420EE4C771ED}"/>
                  </a:ext>
                </a:extLst>
              </p:cNvPr>
              <p:cNvSpPr/>
              <p:nvPr/>
            </p:nvSpPr>
            <p:spPr>
              <a:xfrm>
                <a:off x="2440203" y="1472868"/>
                <a:ext cx="6608" cy="13192"/>
              </a:xfrm>
              <a:custGeom>
                <a:avLst/>
                <a:gdLst>
                  <a:gd name="connsiteX0" fmla="*/ 0 w 6608"/>
                  <a:gd name="connsiteY0" fmla="*/ 0 h 13192"/>
                  <a:gd name="connsiteX1" fmla="*/ 6290 w 6608"/>
                  <a:gd name="connsiteY1" fmla="*/ 5369 h 13192"/>
                  <a:gd name="connsiteX2" fmla="*/ 3528 w 6608"/>
                  <a:gd name="connsiteY2" fmla="*/ 13193 h 13192"/>
                  <a:gd name="connsiteX3" fmla="*/ 3528 w 6608"/>
                  <a:gd name="connsiteY3" fmla="*/ 6136 h 13192"/>
                  <a:gd name="connsiteX4" fmla="*/ 0 w 6608"/>
                  <a:gd name="connsiteY4" fmla="*/ 0 h 1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08" h="13192">
                    <a:moveTo>
                      <a:pt x="0" y="0"/>
                    </a:moveTo>
                    <a:cubicBezTo>
                      <a:pt x="2869" y="623"/>
                      <a:pt x="5231" y="2638"/>
                      <a:pt x="6290" y="5369"/>
                    </a:cubicBezTo>
                    <a:cubicBezTo>
                      <a:pt x="7210" y="8301"/>
                      <a:pt x="6090" y="11490"/>
                      <a:pt x="3528" y="13193"/>
                    </a:cubicBezTo>
                    <a:cubicBezTo>
                      <a:pt x="4188" y="10887"/>
                      <a:pt x="4188" y="8442"/>
                      <a:pt x="3528" y="6136"/>
                    </a:cubicBezTo>
                    <a:cubicBezTo>
                      <a:pt x="2685" y="3919"/>
                      <a:pt x="1488" y="1848"/>
                      <a:pt x="0" y="0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63" name="Freeform: Shape 1362">
                <a:extLst>
                  <a:ext uri="{FF2B5EF4-FFF2-40B4-BE49-F238E27FC236}">
                    <a16:creationId xmlns:a16="http://schemas.microsoft.com/office/drawing/2014/main" id="{76BEEAC2-ACED-4C83-81C2-8E0B16E2F813}"/>
                  </a:ext>
                </a:extLst>
              </p:cNvPr>
              <p:cNvSpPr/>
              <p:nvPr/>
            </p:nvSpPr>
            <p:spPr>
              <a:xfrm>
                <a:off x="2395314" y="1472868"/>
                <a:ext cx="7152" cy="13192"/>
              </a:xfrm>
              <a:custGeom>
                <a:avLst/>
                <a:gdLst>
                  <a:gd name="connsiteX0" fmla="*/ 7152 w 7152"/>
                  <a:gd name="connsiteY0" fmla="*/ 0 h 13192"/>
                  <a:gd name="connsiteX1" fmla="*/ 3011 w 7152"/>
                  <a:gd name="connsiteY1" fmla="*/ 6136 h 13192"/>
                  <a:gd name="connsiteX2" fmla="*/ 3011 w 7152"/>
                  <a:gd name="connsiteY2" fmla="*/ 13193 h 13192"/>
                  <a:gd name="connsiteX3" fmla="*/ 403 w 7152"/>
                  <a:gd name="connsiteY3" fmla="*/ 9971 h 13192"/>
                  <a:gd name="connsiteX4" fmla="*/ 403 w 7152"/>
                  <a:gd name="connsiteY4" fmla="*/ 5369 h 13192"/>
                  <a:gd name="connsiteX5" fmla="*/ 7152 w 7152"/>
                  <a:gd name="connsiteY5" fmla="*/ 0 h 1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52" h="13192">
                    <a:moveTo>
                      <a:pt x="7152" y="0"/>
                    </a:moveTo>
                    <a:cubicBezTo>
                      <a:pt x="5496" y="1845"/>
                      <a:pt x="4100" y="3910"/>
                      <a:pt x="3011" y="6136"/>
                    </a:cubicBezTo>
                    <a:cubicBezTo>
                      <a:pt x="2274" y="8431"/>
                      <a:pt x="2274" y="10899"/>
                      <a:pt x="3011" y="13193"/>
                    </a:cubicBezTo>
                    <a:cubicBezTo>
                      <a:pt x="1860" y="12373"/>
                      <a:pt x="970" y="11260"/>
                      <a:pt x="403" y="9971"/>
                    </a:cubicBezTo>
                    <a:cubicBezTo>
                      <a:pt x="-134" y="8485"/>
                      <a:pt x="-134" y="6855"/>
                      <a:pt x="403" y="5369"/>
                    </a:cubicBezTo>
                    <a:cubicBezTo>
                      <a:pt x="1553" y="2517"/>
                      <a:pt x="4115" y="479"/>
                      <a:pt x="7152" y="0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64" name="Freeform: Shape 1363">
                <a:extLst>
                  <a:ext uri="{FF2B5EF4-FFF2-40B4-BE49-F238E27FC236}">
                    <a16:creationId xmlns:a16="http://schemas.microsoft.com/office/drawing/2014/main" id="{1CD1D6BE-3828-447F-B21C-BA79C5252CCE}"/>
                  </a:ext>
                </a:extLst>
              </p:cNvPr>
              <p:cNvSpPr/>
              <p:nvPr/>
            </p:nvSpPr>
            <p:spPr>
              <a:xfrm>
                <a:off x="2448027" y="1391412"/>
                <a:ext cx="54150" cy="27508"/>
              </a:xfrm>
              <a:custGeom>
                <a:avLst/>
                <a:gdLst>
                  <a:gd name="connsiteX0" fmla="*/ 0 w 54150"/>
                  <a:gd name="connsiteY0" fmla="*/ 15341 h 27508"/>
                  <a:gd name="connsiteX1" fmla="*/ 27919 w 54150"/>
                  <a:gd name="connsiteY1" fmla="*/ 1 h 27508"/>
                  <a:gd name="connsiteX2" fmla="*/ 54151 w 54150"/>
                  <a:gd name="connsiteY2" fmla="*/ 10585 h 27508"/>
                  <a:gd name="connsiteX3" fmla="*/ 29453 w 54150"/>
                  <a:gd name="connsiteY3" fmla="*/ 27460 h 27508"/>
                  <a:gd name="connsiteX4" fmla="*/ 0 w 54150"/>
                  <a:gd name="connsiteY4" fmla="*/ 15341 h 27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0" h="27508">
                    <a:moveTo>
                      <a:pt x="0" y="15341"/>
                    </a:moveTo>
                    <a:cubicBezTo>
                      <a:pt x="6013" y="5730"/>
                      <a:pt x="16583" y="-76"/>
                      <a:pt x="27919" y="1"/>
                    </a:cubicBezTo>
                    <a:cubicBezTo>
                      <a:pt x="37553" y="688"/>
                      <a:pt x="46741" y="4391"/>
                      <a:pt x="54151" y="10585"/>
                    </a:cubicBezTo>
                    <a:cubicBezTo>
                      <a:pt x="49058" y="19800"/>
                      <a:pt x="39884" y="26059"/>
                      <a:pt x="29453" y="27460"/>
                    </a:cubicBezTo>
                    <a:cubicBezTo>
                      <a:pt x="18316" y="28029"/>
                      <a:pt x="7517" y="23582"/>
                      <a:pt x="0" y="15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65" name="Freeform: Shape 1364">
                <a:extLst>
                  <a:ext uri="{FF2B5EF4-FFF2-40B4-BE49-F238E27FC236}">
                    <a16:creationId xmlns:a16="http://schemas.microsoft.com/office/drawing/2014/main" id="{0E1A836C-3523-4963-9B34-D21CEA9EF347}"/>
                  </a:ext>
                </a:extLst>
              </p:cNvPr>
              <p:cNvSpPr/>
              <p:nvPr/>
            </p:nvSpPr>
            <p:spPr>
              <a:xfrm>
                <a:off x="2460299" y="1391106"/>
                <a:ext cx="26691" cy="26691"/>
              </a:xfrm>
              <a:custGeom>
                <a:avLst/>
                <a:gdLst>
                  <a:gd name="connsiteX0" fmla="*/ 26692 w 26691"/>
                  <a:gd name="connsiteY0" fmla="*/ 13346 h 26691"/>
                  <a:gd name="connsiteX1" fmla="*/ 13346 w 26691"/>
                  <a:gd name="connsiteY1" fmla="*/ 26692 h 26691"/>
                  <a:gd name="connsiteX2" fmla="*/ 0 w 26691"/>
                  <a:gd name="connsiteY2" fmla="*/ 13346 h 26691"/>
                  <a:gd name="connsiteX3" fmla="*/ 13346 w 26691"/>
                  <a:gd name="connsiteY3" fmla="*/ 0 h 26691"/>
                  <a:gd name="connsiteX4" fmla="*/ 26692 w 26691"/>
                  <a:gd name="connsiteY4" fmla="*/ 13346 h 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91" h="26691">
                    <a:moveTo>
                      <a:pt x="26692" y="13346"/>
                    </a:moveTo>
                    <a:cubicBezTo>
                      <a:pt x="26692" y="20717"/>
                      <a:pt x="20709" y="26692"/>
                      <a:pt x="13346" y="26692"/>
                    </a:cubicBezTo>
                    <a:cubicBezTo>
                      <a:pt x="5983" y="26692"/>
                      <a:pt x="0" y="20717"/>
                      <a:pt x="0" y="13346"/>
                    </a:cubicBezTo>
                    <a:cubicBezTo>
                      <a:pt x="0" y="5975"/>
                      <a:pt x="5983" y="0"/>
                      <a:pt x="13346" y="0"/>
                    </a:cubicBezTo>
                    <a:cubicBezTo>
                      <a:pt x="20709" y="0"/>
                      <a:pt x="26692" y="5975"/>
                      <a:pt x="26692" y="13346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66" name="Freeform: Shape 1365">
                <a:extLst>
                  <a:ext uri="{FF2B5EF4-FFF2-40B4-BE49-F238E27FC236}">
                    <a16:creationId xmlns:a16="http://schemas.microsoft.com/office/drawing/2014/main" id="{9E2D038D-D0B8-46C3-B2AB-A68BF87A4230}"/>
                  </a:ext>
                </a:extLst>
              </p:cNvPr>
              <p:cNvSpPr/>
              <p:nvPr/>
            </p:nvSpPr>
            <p:spPr>
              <a:xfrm>
                <a:off x="2465975" y="1396628"/>
                <a:ext cx="15186" cy="15340"/>
              </a:xfrm>
              <a:custGeom>
                <a:avLst/>
                <a:gdLst>
                  <a:gd name="connsiteX0" fmla="*/ 15187 w 15186"/>
                  <a:gd name="connsiteY0" fmla="*/ 7823 h 15340"/>
                  <a:gd name="connsiteX1" fmla="*/ 7670 w 15186"/>
                  <a:gd name="connsiteY1" fmla="*/ 15340 h 15340"/>
                  <a:gd name="connsiteX2" fmla="*/ 0 w 15186"/>
                  <a:gd name="connsiteY2" fmla="*/ 7670 h 15340"/>
                  <a:gd name="connsiteX3" fmla="*/ 7670 w 15186"/>
                  <a:gd name="connsiteY3" fmla="*/ 0 h 15340"/>
                  <a:gd name="connsiteX4" fmla="*/ 15187 w 15186"/>
                  <a:gd name="connsiteY4" fmla="*/ 7511 h 15340"/>
                  <a:gd name="connsiteX5" fmla="*/ 15187 w 15186"/>
                  <a:gd name="connsiteY5" fmla="*/ 7823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86" h="15340">
                    <a:moveTo>
                      <a:pt x="15187" y="7823"/>
                    </a:moveTo>
                    <a:cubicBezTo>
                      <a:pt x="15187" y="11975"/>
                      <a:pt x="11827" y="15340"/>
                      <a:pt x="7670" y="15340"/>
                    </a:cubicBezTo>
                    <a:cubicBezTo>
                      <a:pt x="3436" y="15340"/>
                      <a:pt x="0" y="11905"/>
                      <a:pt x="0" y="7670"/>
                    </a:cubicBezTo>
                    <a:cubicBezTo>
                      <a:pt x="0" y="3435"/>
                      <a:pt x="3436" y="0"/>
                      <a:pt x="7670" y="0"/>
                    </a:cubicBezTo>
                    <a:cubicBezTo>
                      <a:pt x="11827" y="-3"/>
                      <a:pt x="15187" y="3360"/>
                      <a:pt x="15187" y="7511"/>
                    </a:cubicBezTo>
                    <a:cubicBezTo>
                      <a:pt x="15187" y="7615"/>
                      <a:pt x="15187" y="7719"/>
                      <a:pt x="15187" y="78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67" name="Freeform: Shape 1366">
                <a:extLst>
                  <a:ext uri="{FF2B5EF4-FFF2-40B4-BE49-F238E27FC236}">
                    <a16:creationId xmlns:a16="http://schemas.microsoft.com/office/drawing/2014/main" id="{56612315-36A8-4045-B5D7-321CD90AD284}"/>
                  </a:ext>
                </a:extLst>
              </p:cNvPr>
              <p:cNvSpPr/>
              <p:nvPr/>
            </p:nvSpPr>
            <p:spPr>
              <a:xfrm>
                <a:off x="2465821" y="1396628"/>
                <a:ext cx="8590" cy="8590"/>
              </a:xfrm>
              <a:custGeom>
                <a:avLst/>
                <a:gdLst>
                  <a:gd name="connsiteX0" fmla="*/ 8591 w 8590"/>
                  <a:gd name="connsiteY0" fmla="*/ 4295 h 8590"/>
                  <a:gd name="connsiteX1" fmla="*/ 4295 w 8590"/>
                  <a:gd name="connsiteY1" fmla="*/ 8590 h 8590"/>
                  <a:gd name="connsiteX2" fmla="*/ 0 w 8590"/>
                  <a:gd name="connsiteY2" fmla="*/ 4295 h 8590"/>
                  <a:gd name="connsiteX3" fmla="*/ 4295 w 8590"/>
                  <a:gd name="connsiteY3" fmla="*/ 0 h 8590"/>
                  <a:gd name="connsiteX4" fmla="*/ 8591 w 8590"/>
                  <a:gd name="connsiteY4" fmla="*/ 4295 h 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0" h="8590">
                    <a:moveTo>
                      <a:pt x="8591" y="4295"/>
                    </a:moveTo>
                    <a:cubicBezTo>
                      <a:pt x="8591" y="6667"/>
                      <a:pt x="6673" y="8590"/>
                      <a:pt x="4295" y="8590"/>
                    </a:cubicBezTo>
                    <a:cubicBezTo>
                      <a:pt x="1918" y="8590"/>
                      <a:pt x="0" y="6667"/>
                      <a:pt x="0" y="4295"/>
                    </a:cubicBezTo>
                    <a:cubicBezTo>
                      <a:pt x="0" y="1924"/>
                      <a:pt x="1918" y="0"/>
                      <a:pt x="4295" y="0"/>
                    </a:cubicBezTo>
                    <a:cubicBezTo>
                      <a:pt x="6673" y="0"/>
                      <a:pt x="8591" y="1924"/>
                      <a:pt x="8591" y="429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68" name="Freeform: Shape 1367">
                <a:extLst>
                  <a:ext uri="{FF2B5EF4-FFF2-40B4-BE49-F238E27FC236}">
                    <a16:creationId xmlns:a16="http://schemas.microsoft.com/office/drawing/2014/main" id="{B53F768D-ACAD-4A2C-BF7B-DBA2BC513EFB}"/>
                  </a:ext>
                </a:extLst>
              </p:cNvPr>
              <p:cNvSpPr/>
              <p:nvPr/>
            </p:nvSpPr>
            <p:spPr>
              <a:xfrm>
                <a:off x="2448027" y="1389386"/>
                <a:ext cx="54150" cy="17366"/>
              </a:xfrm>
              <a:custGeom>
                <a:avLst/>
                <a:gdLst>
                  <a:gd name="connsiteX0" fmla="*/ 0 w 54150"/>
                  <a:gd name="connsiteY0" fmla="*/ 17366 h 17366"/>
                  <a:gd name="connsiteX1" fmla="*/ 10124 w 54150"/>
                  <a:gd name="connsiteY1" fmla="*/ 5094 h 17366"/>
                  <a:gd name="connsiteX2" fmla="*/ 25464 w 54150"/>
                  <a:gd name="connsiteY2" fmla="*/ 32 h 17366"/>
                  <a:gd name="connsiteX3" fmla="*/ 40805 w 54150"/>
                  <a:gd name="connsiteY3" fmla="*/ 3100 h 17366"/>
                  <a:gd name="connsiteX4" fmla="*/ 54151 w 54150"/>
                  <a:gd name="connsiteY4" fmla="*/ 12151 h 17366"/>
                  <a:gd name="connsiteX5" fmla="*/ 54151 w 54150"/>
                  <a:gd name="connsiteY5" fmla="*/ 12151 h 17366"/>
                  <a:gd name="connsiteX6" fmla="*/ 54151 w 54150"/>
                  <a:gd name="connsiteY6" fmla="*/ 12151 h 17366"/>
                  <a:gd name="connsiteX7" fmla="*/ 50776 w 54150"/>
                  <a:gd name="connsiteY7" fmla="*/ 16139 h 17366"/>
                  <a:gd name="connsiteX8" fmla="*/ 52923 w 54150"/>
                  <a:gd name="connsiteY8" fmla="*/ 11537 h 17366"/>
                  <a:gd name="connsiteX9" fmla="*/ 52923 w 54150"/>
                  <a:gd name="connsiteY9" fmla="*/ 11537 h 17366"/>
                  <a:gd name="connsiteX10" fmla="*/ 39424 w 54150"/>
                  <a:gd name="connsiteY10" fmla="*/ 5094 h 17366"/>
                  <a:gd name="connsiteX11" fmla="*/ 25158 w 54150"/>
                  <a:gd name="connsiteY11" fmla="*/ 2793 h 17366"/>
                  <a:gd name="connsiteX12" fmla="*/ 10891 w 54150"/>
                  <a:gd name="connsiteY12" fmla="*/ 6475 h 17366"/>
                  <a:gd name="connsiteX13" fmla="*/ 0 w 54150"/>
                  <a:gd name="connsiteY13" fmla="*/ 17366 h 17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150" h="17366">
                    <a:moveTo>
                      <a:pt x="0" y="17366"/>
                    </a:moveTo>
                    <a:cubicBezTo>
                      <a:pt x="1764" y="12182"/>
                      <a:pt x="5369" y="7819"/>
                      <a:pt x="10124" y="5094"/>
                    </a:cubicBezTo>
                    <a:cubicBezTo>
                      <a:pt x="14757" y="2212"/>
                      <a:pt x="20019" y="477"/>
                      <a:pt x="25464" y="32"/>
                    </a:cubicBezTo>
                    <a:cubicBezTo>
                      <a:pt x="30757" y="-203"/>
                      <a:pt x="36018" y="850"/>
                      <a:pt x="40805" y="3100"/>
                    </a:cubicBezTo>
                    <a:cubicBezTo>
                      <a:pt x="45882" y="5076"/>
                      <a:pt x="50438" y="8169"/>
                      <a:pt x="54151" y="12151"/>
                    </a:cubicBezTo>
                    <a:lnTo>
                      <a:pt x="54151" y="12151"/>
                    </a:lnTo>
                    <a:lnTo>
                      <a:pt x="54151" y="12151"/>
                    </a:lnTo>
                    <a:cubicBezTo>
                      <a:pt x="53153" y="13579"/>
                      <a:pt x="52018" y="14915"/>
                      <a:pt x="50776" y="16139"/>
                    </a:cubicBezTo>
                    <a:lnTo>
                      <a:pt x="52923" y="11537"/>
                    </a:lnTo>
                    <a:lnTo>
                      <a:pt x="52923" y="11537"/>
                    </a:lnTo>
                    <a:cubicBezTo>
                      <a:pt x="48797" y="8692"/>
                      <a:pt x="44241" y="6516"/>
                      <a:pt x="39424" y="5094"/>
                    </a:cubicBezTo>
                    <a:cubicBezTo>
                      <a:pt x="34853" y="3448"/>
                      <a:pt x="30021" y="2668"/>
                      <a:pt x="25158" y="2793"/>
                    </a:cubicBezTo>
                    <a:cubicBezTo>
                      <a:pt x="20234" y="3246"/>
                      <a:pt x="15417" y="4490"/>
                      <a:pt x="10891" y="6475"/>
                    </a:cubicBezTo>
                    <a:cubicBezTo>
                      <a:pt x="6305" y="8998"/>
                      <a:pt x="2531" y="12777"/>
                      <a:pt x="0" y="173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69" name="Freeform: Shape 1368">
                <a:extLst>
                  <a:ext uri="{FF2B5EF4-FFF2-40B4-BE49-F238E27FC236}">
                    <a16:creationId xmlns:a16="http://schemas.microsoft.com/office/drawing/2014/main" id="{1A617BD7-B673-4030-A83C-DAA6214FA846}"/>
                  </a:ext>
                </a:extLst>
              </p:cNvPr>
              <p:cNvSpPr/>
              <p:nvPr/>
            </p:nvSpPr>
            <p:spPr>
              <a:xfrm>
                <a:off x="2340339" y="1391411"/>
                <a:ext cx="54150" cy="27511"/>
              </a:xfrm>
              <a:custGeom>
                <a:avLst/>
                <a:gdLst>
                  <a:gd name="connsiteX0" fmla="*/ 54151 w 54150"/>
                  <a:gd name="connsiteY0" fmla="*/ 15341 h 27511"/>
                  <a:gd name="connsiteX1" fmla="*/ 26385 w 54150"/>
                  <a:gd name="connsiteY1" fmla="*/ 1 h 27511"/>
                  <a:gd name="connsiteX2" fmla="*/ 0 w 54150"/>
                  <a:gd name="connsiteY2" fmla="*/ 10586 h 27511"/>
                  <a:gd name="connsiteX3" fmla="*/ 24698 w 54150"/>
                  <a:gd name="connsiteY3" fmla="*/ 27460 h 27511"/>
                  <a:gd name="connsiteX4" fmla="*/ 54151 w 54150"/>
                  <a:gd name="connsiteY4" fmla="*/ 15341 h 2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0" h="27511">
                    <a:moveTo>
                      <a:pt x="54151" y="15341"/>
                    </a:moveTo>
                    <a:cubicBezTo>
                      <a:pt x="48214" y="5732"/>
                      <a:pt x="37691" y="-82"/>
                      <a:pt x="26385" y="1"/>
                    </a:cubicBezTo>
                    <a:cubicBezTo>
                      <a:pt x="16690" y="656"/>
                      <a:pt x="7455" y="4361"/>
                      <a:pt x="0" y="10586"/>
                    </a:cubicBezTo>
                    <a:cubicBezTo>
                      <a:pt x="5154" y="19751"/>
                      <a:pt x="14282" y="25990"/>
                      <a:pt x="24698" y="27460"/>
                    </a:cubicBezTo>
                    <a:cubicBezTo>
                      <a:pt x="35834" y="28050"/>
                      <a:pt x="46649" y="23600"/>
                      <a:pt x="54151" y="15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70" name="Freeform: Shape 1369">
                <a:extLst>
                  <a:ext uri="{FF2B5EF4-FFF2-40B4-BE49-F238E27FC236}">
                    <a16:creationId xmlns:a16="http://schemas.microsoft.com/office/drawing/2014/main" id="{B1570B3E-BAD6-40E4-8ADE-BF372A7DF502}"/>
                  </a:ext>
                </a:extLst>
              </p:cNvPr>
              <p:cNvSpPr/>
              <p:nvPr/>
            </p:nvSpPr>
            <p:spPr>
              <a:xfrm>
                <a:off x="2355679" y="1391104"/>
                <a:ext cx="26691" cy="26691"/>
              </a:xfrm>
              <a:custGeom>
                <a:avLst/>
                <a:gdLst>
                  <a:gd name="connsiteX0" fmla="*/ 0 w 26691"/>
                  <a:gd name="connsiteY0" fmla="*/ 13347 h 26691"/>
                  <a:gd name="connsiteX1" fmla="*/ 13346 w 26691"/>
                  <a:gd name="connsiteY1" fmla="*/ 26692 h 26691"/>
                  <a:gd name="connsiteX2" fmla="*/ 26692 w 26691"/>
                  <a:gd name="connsiteY2" fmla="*/ 13346 h 26691"/>
                  <a:gd name="connsiteX3" fmla="*/ 13346 w 26691"/>
                  <a:gd name="connsiteY3" fmla="*/ 0 h 26691"/>
                  <a:gd name="connsiteX4" fmla="*/ 13193 w 26691"/>
                  <a:gd name="connsiteY4" fmla="*/ 2 h 26691"/>
                  <a:gd name="connsiteX5" fmla="*/ 0 w 26691"/>
                  <a:gd name="connsiteY5" fmla="*/ 13347 h 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91" h="26691">
                    <a:moveTo>
                      <a:pt x="0" y="13347"/>
                    </a:moveTo>
                    <a:cubicBezTo>
                      <a:pt x="0" y="20718"/>
                      <a:pt x="5983" y="26693"/>
                      <a:pt x="13346" y="26692"/>
                    </a:cubicBezTo>
                    <a:cubicBezTo>
                      <a:pt x="20724" y="26692"/>
                      <a:pt x="26692" y="20717"/>
                      <a:pt x="26692" y="13346"/>
                    </a:cubicBezTo>
                    <a:cubicBezTo>
                      <a:pt x="26692" y="5975"/>
                      <a:pt x="20709" y="0"/>
                      <a:pt x="13346" y="0"/>
                    </a:cubicBezTo>
                    <a:cubicBezTo>
                      <a:pt x="13300" y="0"/>
                      <a:pt x="13238" y="2"/>
                      <a:pt x="13193" y="2"/>
                    </a:cubicBezTo>
                    <a:cubicBezTo>
                      <a:pt x="5875" y="86"/>
                      <a:pt x="0" y="6036"/>
                      <a:pt x="0" y="13347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71" name="Freeform: Shape 1370">
                <a:extLst>
                  <a:ext uri="{FF2B5EF4-FFF2-40B4-BE49-F238E27FC236}">
                    <a16:creationId xmlns:a16="http://schemas.microsoft.com/office/drawing/2014/main" id="{D14F167C-F261-485F-88D5-EFF64A8F136E}"/>
                  </a:ext>
                </a:extLst>
              </p:cNvPr>
              <p:cNvSpPr/>
              <p:nvPr/>
            </p:nvSpPr>
            <p:spPr>
              <a:xfrm>
                <a:off x="2361355" y="1396628"/>
                <a:ext cx="15186" cy="15340"/>
              </a:xfrm>
              <a:custGeom>
                <a:avLst/>
                <a:gdLst>
                  <a:gd name="connsiteX0" fmla="*/ 0 w 15186"/>
                  <a:gd name="connsiteY0" fmla="*/ 7823 h 15340"/>
                  <a:gd name="connsiteX1" fmla="*/ 7517 w 15186"/>
                  <a:gd name="connsiteY1" fmla="*/ 15340 h 15340"/>
                  <a:gd name="connsiteX2" fmla="*/ 15187 w 15186"/>
                  <a:gd name="connsiteY2" fmla="*/ 7670 h 15340"/>
                  <a:gd name="connsiteX3" fmla="*/ 7517 w 15186"/>
                  <a:gd name="connsiteY3" fmla="*/ 0 h 15340"/>
                  <a:gd name="connsiteX4" fmla="*/ 0 w 15186"/>
                  <a:gd name="connsiteY4" fmla="*/ 7511 h 15340"/>
                  <a:gd name="connsiteX5" fmla="*/ 0 w 15186"/>
                  <a:gd name="connsiteY5" fmla="*/ 7823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86" h="15340">
                    <a:moveTo>
                      <a:pt x="0" y="7823"/>
                    </a:moveTo>
                    <a:cubicBezTo>
                      <a:pt x="0" y="11975"/>
                      <a:pt x="3360" y="15340"/>
                      <a:pt x="7517" y="15340"/>
                    </a:cubicBezTo>
                    <a:cubicBezTo>
                      <a:pt x="11751" y="15340"/>
                      <a:pt x="15187" y="11905"/>
                      <a:pt x="15187" y="7670"/>
                    </a:cubicBezTo>
                    <a:cubicBezTo>
                      <a:pt x="15187" y="3435"/>
                      <a:pt x="11751" y="0"/>
                      <a:pt x="7517" y="0"/>
                    </a:cubicBezTo>
                    <a:cubicBezTo>
                      <a:pt x="3360" y="-3"/>
                      <a:pt x="0" y="3360"/>
                      <a:pt x="0" y="7511"/>
                    </a:cubicBezTo>
                    <a:cubicBezTo>
                      <a:pt x="0" y="7615"/>
                      <a:pt x="0" y="7719"/>
                      <a:pt x="0" y="78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72" name="Freeform: Shape 1371">
                <a:extLst>
                  <a:ext uri="{FF2B5EF4-FFF2-40B4-BE49-F238E27FC236}">
                    <a16:creationId xmlns:a16="http://schemas.microsoft.com/office/drawing/2014/main" id="{E5BB1E0B-8083-45B9-993A-53CD85C75A25}"/>
                  </a:ext>
                </a:extLst>
              </p:cNvPr>
              <p:cNvSpPr/>
              <p:nvPr/>
            </p:nvSpPr>
            <p:spPr>
              <a:xfrm>
                <a:off x="2368258" y="1396551"/>
                <a:ext cx="9403" cy="8591"/>
              </a:xfrm>
              <a:custGeom>
                <a:avLst/>
                <a:gdLst>
                  <a:gd name="connsiteX0" fmla="*/ 0 w 9403"/>
                  <a:gd name="connsiteY0" fmla="*/ 4372 h 8591"/>
                  <a:gd name="connsiteX1" fmla="*/ 4142 w 9403"/>
                  <a:gd name="connsiteY1" fmla="*/ 8517 h 8591"/>
                  <a:gd name="connsiteX2" fmla="*/ 4295 w 9403"/>
                  <a:gd name="connsiteY2" fmla="*/ 8514 h 8591"/>
                  <a:gd name="connsiteX3" fmla="*/ 9327 w 9403"/>
                  <a:gd name="connsiteY3" fmla="*/ 5104 h 8591"/>
                  <a:gd name="connsiteX4" fmla="*/ 5906 w 9403"/>
                  <a:gd name="connsiteY4" fmla="*/ 77 h 8591"/>
                  <a:gd name="connsiteX5" fmla="*/ 4295 w 9403"/>
                  <a:gd name="connsiteY5" fmla="*/ 77 h 8591"/>
                  <a:gd name="connsiteX6" fmla="*/ 0 w 9403"/>
                  <a:gd name="connsiteY6" fmla="*/ 4059 h 8591"/>
                  <a:gd name="connsiteX7" fmla="*/ 0 w 9403"/>
                  <a:gd name="connsiteY7" fmla="*/ 4372 h 8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03" h="8591">
                    <a:moveTo>
                      <a:pt x="0" y="4372"/>
                    </a:moveTo>
                    <a:cubicBezTo>
                      <a:pt x="0" y="6660"/>
                      <a:pt x="1856" y="8516"/>
                      <a:pt x="4142" y="8517"/>
                    </a:cubicBezTo>
                    <a:cubicBezTo>
                      <a:pt x="4188" y="8517"/>
                      <a:pt x="4249" y="8516"/>
                      <a:pt x="4295" y="8514"/>
                    </a:cubicBezTo>
                    <a:cubicBezTo>
                      <a:pt x="6627" y="8961"/>
                      <a:pt x="8882" y="7434"/>
                      <a:pt x="9327" y="5104"/>
                    </a:cubicBezTo>
                    <a:cubicBezTo>
                      <a:pt x="9772" y="2774"/>
                      <a:pt x="8238" y="523"/>
                      <a:pt x="5906" y="77"/>
                    </a:cubicBezTo>
                    <a:cubicBezTo>
                      <a:pt x="5385" y="-26"/>
                      <a:pt x="4832" y="-26"/>
                      <a:pt x="4295" y="77"/>
                    </a:cubicBezTo>
                    <a:cubicBezTo>
                      <a:pt x="2010" y="-9"/>
                      <a:pt x="92" y="1774"/>
                      <a:pt x="0" y="4059"/>
                    </a:cubicBezTo>
                    <a:cubicBezTo>
                      <a:pt x="0" y="4164"/>
                      <a:pt x="0" y="4268"/>
                      <a:pt x="0" y="4372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73" name="Freeform: Shape 1372">
                <a:extLst>
                  <a:ext uri="{FF2B5EF4-FFF2-40B4-BE49-F238E27FC236}">
                    <a16:creationId xmlns:a16="http://schemas.microsoft.com/office/drawing/2014/main" id="{7DC1DAE2-D27E-4792-9CFB-EA587E62C8C7}"/>
                  </a:ext>
                </a:extLst>
              </p:cNvPr>
              <p:cNvSpPr/>
              <p:nvPr/>
            </p:nvSpPr>
            <p:spPr>
              <a:xfrm>
                <a:off x="2340646" y="1389394"/>
                <a:ext cx="53843" cy="17358"/>
              </a:xfrm>
              <a:custGeom>
                <a:avLst/>
                <a:gdLst>
                  <a:gd name="connsiteX0" fmla="*/ 53844 w 53843"/>
                  <a:gd name="connsiteY0" fmla="*/ 17358 h 17358"/>
                  <a:gd name="connsiteX1" fmla="*/ 43873 w 53843"/>
                  <a:gd name="connsiteY1" fmla="*/ 5086 h 17358"/>
                  <a:gd name="connsiteX2" fmla="*/ 28533 w 53843"/>
                  <a:gd name="connsiteY2" fmla="*/ 24 h 17358"/>
                  <a:gd name="connsiteX3" fmla="*/ 13193 w 53843"/>
                  <a:gd name="connsiteY3" fmla="*/ 3092 h 17358"/>
                  <a:gd name="connsiteX4" fmla="*/ 0 w 53843"/>
                  <a:gd name="connsiteY4" fmla="*/ 12143 h 17358"/>
                  <a:gd name="connsiteX5" fmla="*/ 0 w 53843"/>
                  <a:gd name="connsiteY5" fmla="*/ 12143 h 17358"/>
                  <a:gd name="connsiteX6" fmla="*/ 0 w 53843"/>
                  <a:gd name="connsiteY6" fmla="*/ 12143 h 17358"/>
                  <a:gd name="connsiteX7" fmla="*/ 3221 w 53843"/>
                  <a:gd name="connsiteY7" fmla="*/ 16131 h 17358"/>
                  <a:gd name="connsiteX8" fmla="*/ 1074 w 53843"/>
                  <a:gd name="connsiteY8" fmla="*/ 11529 h 17358"/>
                  <a:gd name="connsiteX9" fmla="*/ 1074 w 53843"/>
                  <a:gd name="connsiteY9" fmla="*/ 11529 h 17358"/>
                  <a:gd name="connsiteX10" fmla="*/ 14573 w 53843"/>
                  <a:gd name="connsiteY10" fmla="*/ 5086 h 17358"/>
                  <a:gd name="connsiteX11" fmla="*/ 28839 w 53843"/>
                  <a:gd name="connsiteY11" fmla="*/ 2785 h 17358"/>
                  <a:gd name="connsiteX12" fmla="*/ 43106 w 53843"/>
                  <a:gd name="connsiteY12" fmla="*/ 6467 h 17358"/>
                  <a:gd name="connsiteX13" fmla="*/ 53844 w 53843"/>
                  <a:gd name="connsiteY13" fmla="*/ 17358 h 1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843" h="17358">
                    <a:moveTo>
                      <a:pt x="53844" y="17358"/>
                    </a:moveTo>
                    <a:cubicBezTo>
                      <a:pt x="52126" y="12192"/>
                      <a:pt x="48582" y="7829"/>
                      <a:pt x="43873" y="5086"/>
                    </a:cubicBezTo>
                    <a:cubicBezTo>
                      <a:pt x="39240" y="2204"/>
                      <a:pt x="33978" y="469"/>
                      <a:pt x="28533" y="24"/>
                    </a:cubicBezTo>
                    <a:cubicBezTo>
                      <a:pt x="23255" y="-176"/>
                      <a:pt x="17994" y="877"/>
                      <a:pt x="13193" y="3092"/>
                    </a:cubicBezTo>
                    <a:cubicBezTo>
                      <a:pt x="8192" y="5109"/>
                      <a:pt x="3681" y="8199"/>
                      <a:pt x="0" y="12143"/>
                    </a:cubicBezTo>
                    <a:lnTo>
                      <a:pt x="0" y="12143"/>
                    </a:lnTo>
                    <a:lnTo>
                      <a:pt x="0" y="12143"/>
                    </a:lnTo>
                    <a:cubicBezTo>
                      <a:pt x="905" y="13603"/>
                      <a:pt x="1979" y="14942"/>
                      <a:pt x="3221" y="16131"/>
                    </a:cubicBezTo>
                    <a:lnTo>
                      <a:pt x="1074" y="11529"/>
                    </a:lnTo>
                    <a:lnTo>
                      <a:pt x="1074" y="11529"/>
                    </a:lnTo>
                    <a:cubicBezTo>
                      <a:pt x="5185" y="8659"/>
                      <a:pt x="9756" y="6484"/>
                      <a:pt x="14573" y="5086"/>
                    </a:cubicBezTo>
                    <a:cubicBezTo>
                      <a:pt x="19144" y="3429"/>
                      <a:pt x="23976" y="2649"/>
                      <a:pt x="28839" y="2785"/>
                    </a:cubicBezTo>
                    <a:cubicBezTo>
                      <a:pt x="33763" y="3238"/>
                      <a:pt x="38580" y="4482"/>
                      <a:pt x="43106" y="6467"/>
                    </a:cubicBezTo>
                    <a:cubicBezTo>
                      <a:pt x="47662" y="8993"/>
                      <a:pt x="51389" y="12773"/>
                      <a:pt x="53844" y="173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74" name="Freeform: Shape 1373">
                <a:extLst>
                  <a:ext uri="{FF2B5EF4-FFF2-40B4-BE49-F238E27FC236}">
                    <a16:creationId xmlns:a16="http://schemas.microsoft.com/office/drawing/2014/main" id="{63A770B0-458D-44A2-AF17-824441AC2879}"/>
                  </a:ext>
                </a:extLst>
              </p:cNvPr>
              <p:cNvSpPr/>
              <p:nvPr/>
            </p:nvSpPr>
            <p:spPr>
              <a:xfrm>
                <a:off x="2443548" y="1359965"/>
                <a:ext cx="70901" cy="20610"/>
              </a:xfrm>
              <a:custGeom>
                <a:avLst/>
                <a:gdLst>
                  <a:gd name="connsiteX0" fmla="*/ 644 w 70901"/>
                  <a:gd name="connsiteY0" fmla="*/ 16721 h 20610"/>
                  <a:gd name="connsiteX1" fmla="*/ 6779 w 70901"/>
                  <a:gd name="connsiteY1" fmla="*/ 6136 h 20610"/>
                  <a:gd name="connsiteX2" fmla="*/ 49578 w 70901"/>
                  <a:gd name="connsiteY2" fmla="*/ 0 h 20610"/>
                  <a:gd name="connsiteX3" fmla="*/ 70901 w 70901"/>
                  <a:gd name="connsiteY3" fmla="*/ 16721 h 20610"/>
                  <a:gd name="connsiteX4" fmla="*/ 51112 w 70901"/>
                  <a:gd name="connsiteY4" fmla="*/ 12119 h 20610"/>
                  <a:gd name="connsiteX5" fmla="*/ 10768 w 70901"/>
                  <a:gd name="connsiteY5" fmla="*/ 19789 h 20610"/>
                  <a:gd name="connsiteX6" fmla="*/ 644 w 70901"/>
                  <a:gd name="connsiteY6" fmla="*/ 16721 h 20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901" h="20610">
                    <a:moveTo>
                      <a:pt x="644" y="16721"/>
                    </a:moveTo>
                    <a:cubicBezTo>
                      <a:pt x="-1504" y="9818"/>
                      <a:pt x="2024" y="8284"/>
                      <a:pt x="6779" y="6136"/>
                    </a:cubicBezTo>
                    <a:cubicBezTo>
                      <a:pt x="20862" y="2971"/>
                      <a:pt x="35174" y="920"/>
                      <a:pt x="49578" y="0"/>
                    </a:cubicBezTo>
                    <a:cubicBezTo>
                      <a:pt x="58736" y="2280"/>
                      <a:pt x="66499" y="8363"/>
                      <a:pt x="70901" y="16721"/>
                    </a:cubicBezTo>
                    <a:cubicBezTo>
                      <a:pt x="65839" y="16721"/>
                      <a:pt x="58782" y="12886"/>
                      <a:pt x="51112" y="12119"/>
                    </a:cubicBezTo>
                    <a:cubicBezTo>
                      <a:pt x="37398" y="12956"/>
                      <a:pt x="23838" y="15533"/>
                      <a:pt x="10768" y="19789"/>
                    </a:cubicBezTo>
                    <a:cubicBezTo>
                      <a:pt x="7117" y="21630"/>
                      <a:pt x="2653" y="20280"/>
                      <a:pt x="644" y="16721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75" name="Freeform: Shape 1374">
                <a:extLst>
                  <a:ext uri="{FF2B5EF4-FFF2-40B4-BE49-F238E27FC236}">
                    <a16:creationId xmlns:a16="http://schemas.microsoft.com/office/drawing/2014/main" id="{973630D4-6E7D-4FA5-8985-F809109ED62E}"/>
                  </a:ext>
                </a:extLst>
              </p:cNvPr>
              <p:cNvSpPr/>
              <p:nvPr/>
            </p:nvSpPr>
            <p:spPr>
              <a:xfrm>
                <a:off x="2328221" y="1359965"/>
                <a:ext cx="70809" cy="20652"/>
              </a:xfrm>
              <a:custGeom>
                <a:avLst/>
                <a:gdLst>
                  <a:gd name="connsiteX0" fmla="*/ 70104 w 70809"/>
                  <a:gd name="connsiteY0" fmla="*/ 16721 h 20652"/>
                  <a:gd name="connsiteX1" fmla="*/ 64122 w 70809"/>
                  <a:gd name="connsiteY1" fmla="*/ 6136 h 20652"/>
                  <a:gd name="connsiteX2" fmla="*/ 21323 w 70809"/>
                  <a:gd name="connsiteY2" fmla="*/ 0 h 20652"/>
                  <a:gd name="connsiteX3" fmla="*/ 0 w 70809"/>
                  <a:gd name="connsiteY3" fmla="*/ 16721 h 20652"/>
                  <a:gd name="connsiteX4" fmla="*/ 19789 w 70809"/>
                  <a:gd name="connsiteY4" fmla="*/ 12119 h 20652"/>
                  <a:gd name="connsiteX5" fmla="*/ 60133 w 70809"/>
                  <a:gd name="connsiteY5" fmla="*/ 19789 h 20652"/>
                  <a:gd name="connsiteX6" fmla="*/ 70089 w 70809"/>
                  <a:gd name="connsiteY6" fmla="*/ 16745 h 20652"/>
                  <a:gd name="connsiteX7" fmla="*/ 70104 w 70809"/>
                  <a:gd name="connsiteY7" fmla="*/ 16721 h 2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809" h="20652">
                    <a:moveTo>
                      <a:pt x="70104" y="16721"/>
                    </a:moveTo>
                    <a:cubicBezTo>
                      <a:pt x="72405" y="9818"/>
                      <a:pt x="68724" y="8284"/>
                      <a:pt x="64122" y="6136"/>
                    </a:cubicBezTo>
                    <a:cubicBezTo>
                      <a:pt x="50040" y="2982"/>
                      <a:pt x="35727" y="931"/>
                      <a:pt x="21323" y="0"/>
                    </a:cubicBezTo>
                    <a:cubicBezTo>
                      <a:pt x="12180" y="2333"/>
                      <a:pt x="4449" y="8400"/>
                      <a:pt x="0" y="16721"/>
                    </a:cubicBezTo>
                    <a:cubicBezTo>
                      <a:pt x="5062" y="16721"/>
                      <a:pt x="12119" y="12886"/>
                      <a:pt x="19789" y="12119"/>
                    </a:cubicBezTo>
                    <a:cubicBezTo>
                      <a:pt x="33503" y="12956"/>
                      <a:pt x="47064" y="15533"/>
                      <a:pt x="60133" y="19789"/>
                    </a:cubicBezTo>
                    <a:cubicBezTo>
                      <a:pt x="63723" y="21699"/>
                      <a:pt x="68187" y="20335"/>
                      <a:pt x="70089" y="16745"/>
                    </a:cubicBezTo>
                    <a:cubicBezTo>
                      <a:pt x="70089" y="16736"/>
                      <a:pt x="70104" y="16728"/>
                      <a:pt x="70104" y="16721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76" name="Freeform: Shape 1375">
                <a:extLst>
                  <a:ext uri="{FF2B5EF4-FFF2-40B4-BE49-F238E27FC236}">
                    <a16:creationId xmlns:a16="http://schemas.microsoft.com/office/drawing/2014/main" id="{CEA85BA2-6839-49DD-A87A-3FECECBDAC69}"/>
                  </a:ext>
                </a:extLst>
              </p:cNvPr>
              <p:cNvSpPr/>
              <p:nvPr/>
            </p:nvSpPr>
            <p:spPr>
              <a:xfrm>
                <a:off x="2000556" y="1604947"/>
                <a:ext cx="841711" cy="1063200"/>
              </a:xfrm>
              <a:custGeom>
                <a:avLst/>
                <a:gdLst>
                  <a:gd name="connsiteX0" fmla="*/ 841712 w 841711"/>
                  <a:gd name="connsiteY0" fmla="*/ 717303 h 1063200"/>
                  <a:gd name="connsiteX1" fmla="*/ 812412 w 841711"/>
                  <a:gd name="connsiteY1" fmla="*/ 1032236 h 1063200"/>
                  <a:gd name="connsiteX2" fmla="*/ 812412 w 841711"/>
                  <a:gd name="connsiteY2" fmla="*/ 1043741 h 1063200"/>
                  <a:gd name="connsiteX3" fmla="*/ 806276 w 841711"/>
                  <a:gd name="connsiteY3" fmla="*/ 1048957 h 1063200"/>
                  <a:gd name="connsiteX4" fmla="*/ 765165 w 841711"/>
                  <a:gd name="connsiteY4" fmla="*/ 1062916 h 1063200"/>
                  <a:gd name="connsiteX5" fmla="*/ 724820 w 841711"/>
                  <a:gd name="connsiteY5" fmla="*/ 1052792 h 1063200"/>
                  <a:gd name="connsiteX6" fmla="*/ 716383 w 841711"/>
                  <a:gd name="connsiteY6" fmla="*/ 1043741 h 1063200"/>
                  <a:gd name="connsiteX7" fmla="*/ 687850 w 841711"/>
                  <a:gd name="connsiteY7" fmla="*/ 715309 h 1063200"/>
                  <a:gd name="connsiteX8" fmla="*/ 658091 w 841711"/>
                  <a:gd name="connsiteY8" fmla="*/ 507911 h 1063200"/>
                  <a:gd name="connsiteX9" fmla="*/ 658091 w 841711"/>
                  <a:gd name="connsiteY9" fmla="*/ 503462 h 1063200"/>
                  <a:gd name="connsiteX10" fmla="*/ 658091 w 841711"/>
                  <a:gd name="connsiteY10" fmla="*/ 503462 h 1063200"/>
                  <a:gd name="connsiteX11" fmla="*/ 658091 w 841711"/>
                  <a:gd name="connsiteY11" fmla="*/ 503462 h 1063200"/>
                  <a:gd name="connsiteX12" fmla="*/ 658091 w 841711"/>
                  <a:gd name="connsiteY12" fmla="*/ 500701 h 1063200"/>
                  <a:gd name="connsiteX13" fmla="*/ 658091 w 841711"/>
                  <a:gd name="connsiteY13" fmla="*/ 498860 h 1063200"/>
                  <a:gd name="connsiteX14" fmla="*/ 645051 w 841711"/>
                  <a:gd name="connsiteY14" fmla="*/ 650114 h 1063200"/>
                  <a:gd name="connsiteX15" fmla="*/ 670669 w 841711"/>
                  <a:gd name="connsiteY15" fmla="*/ 951087 h 1063200"/>
                  <a:gd name="connsiteX16" fmla="*/ 670669 w 841711"/>
                  <a:gd name="connsiteY16" fmla="*/ 951087 h 1063200"/>
                  <a:gd name="connsiteX17" fmla="*/ 678186 w 841711"/>
                  <a:gd name="connsiteY17" fmla="*/ 993119 h 1063200"/>
                  <a:gd name="connsiteX18" fmla="*/ 676499 w 841711"/>
                  <a:gd name="connsiteY18" fmla="*/ 993119 h 1063200"/>
                  <a:gd name="connsiteX19" fmla="*/ 674198 w 841711"/>
                  <a:gd name="connsiteY19" fmla="*/ 994039 h 1063200"/>
                  <a:gd name="connsiteX20" fmla="*/ 665454 w 841711"/>
                  <a:gd name="connsiteY20" fmla="*/ 996647 h 1063200"/>
                  <a:gd name="connsiteX21" fmla="*/ 660085 w 841711"/>
                  <a:gd name="connsiteY21" fmla="*/ 998181 h 1063200"/>
                  <a:gd name="connsiteX22" fmla="*/ 432131 w 841711"/>
                  <a:gd name="connsiteY22" fmla="*/ 1017356 h 1063200"/>
                  <a:gd name="connsiteX23" fmla="*/ 420779 w 841711"/>
                  <a:gd name="connsiteY23" fmla="*/ 1017356 h 1063200"/>
                  <a:gd name="connsiteX24" fmla="*/ 400223 w 841711"/>
                  <a:gd name="connsiteY24" fmla="*/ 1017356 h 1063200"/>
                  <a:gd name="connsiteX25" fmla="*/ 345766 w 841711"/>
                  <a:gd name="connsiteY25" fmla="*/ 1015515 h 1063200"/>
                  <a:gd name="connsiteX26" fmla="*/ 208625 w 841711"/>
                  <a:gd name="connsiteY26" fmla="*/ 1003090 h 1063200"/>
                  <a:gd name="connsiteX27" fmla="*/ 193285 w 841711"/>
                  <a:gd name="connsiteY27" fmla="*/ 1000482 h 1063200"/>
                  <a:gd name="connsiteX28" fmla="*/ 177945 w 841711"/>
                  <a:gd name="connsiteY28" fmla="*/ 997107 h 1063200"/>
                  <a:gd name="connsiteX29" fmla="*/ 169201 w 841711"/>
                  <a:gd name="connsiteY29" fmla="*/ 994499 h 1063200"/>
                  <a:gd name="connsiteX30" fmla="*/ 166747 w 841711"/>
                  <a:gd name="connsiteY30" fmla="*/ 993425 h 1063200"/>
                  <a:gd name="connsiteX31" fmla="*/ 165366 w 841711"/>
                  <a:gd name="connsiteY31" fmla="*/ 993425 h 1063200"/>
                  <a:gd name="connsiteX32" fmla="*/ 200648 w 841711"/>
                  <a:gd name="connsiteY32" fmla="*/ 726354 h 1063200"/>
                  <a:gd name="connsiteX33" fmla="*/ 200648 w 841711"/>
                  <a:gd name="connsiteY33" fmla="*/ 726354 h 1063200"/>
                  <a:gd name="connsiteX34" fmla="*/ 198348 w 841711"/>
                  <a:gd name="connsiteY34" fmla="*/ 649654 h 1063200"/>
                  <a:gd name="connsiteX35" fmla="*/ 193745 w 841711"/>
                  <a:gd name="connsiteY35" fmla="*/ 596730 h 1063200"/>
                  <a:gd name="connsiteX36" fmla="*/ 192212 w 841711"/>
                  <a:gd name="connsiteY36" fmla="*/ 581390 h 1063200"/>
                  <a:gd name="connsiteX37" fmla="*/ 192212 w 841711"/>
                  <a:gd name="connsiteY37" fmla="*/ 581390 h 1063200"/>
                  <a:gd name="connsiteX38" fmla="*/ 185922 w 841711"/>
                  <a:gd name="connsiteY38" fmla="*/ 507604 h 1063200"/>
                  <a:gd name="connsiteX39" fmla="*/ 185922 w 841711"/>
                  <a:gd name="connsiteY39" fmla="*/ 497173 h 1063200"/>
                  <a:gd name="connsiteX40" fmla="*/ 185922 w 841711"/>
                  <a:gd name="connsiteY40" fmla="*/ 500241 h 1063200"/>
                  <a:gd name="connsiteX41" fmla="*/ 184848 w 841711"/>
                  <a:gd name="connsiteY41" fmla="*/ 508678 h 1063200"/>
                  <a:gd name="connsiteX42" fmla="*/ 175951 w 841711"/>
                  <a:gd name="connsiteY42" fmla="*/ 574794 h 1063200"/>
                  <a:gd name="connsiteX43" fmla="*/ 169968 w 841711"/>
                  <a:gd name="connsiteY43" fmla="*/ 619127 h 1063200"/>
                  <a:gd name="connsiteX44" fmla="*/ 169968 w 841711"/>
                  <a:gd name="connsiteY44" fmla="*/ 619127 h 1063200"/>
                  <a:gd name="connsiteX45" fmla="*/ 154628 w 841711"/>
                  <a:gd name="connsiteY45" fmla="*/ 715463 h 1063200"/>
                  <a:gd name="connsiteX46" fmla="*/ 149566 w 841711"/>
                  <a:gd name="connsiteY46" fmla="*/ 754580 h 1063200"/>
                  <a:gd name="connsiteX47" fmla="*/ 125942 w 841711"/>
                  <a:gd name="connsiteY47" fmla="*/ 1043894 h 1063200"/>
                  <a:gd name="connsiteX48" fmla="*/ 117352 w 841711"/>
                  <a:gd name="connsiteY48" fmla="*/ 1052945 h 1063200"/>
                  <a:gd name="connsiteX49" fmla="*/ 36049 w 841711"/>
                  <a:gd name="connsiteY49" fmla="*/ 1048957 h 1063200"/>
                  <a:gd name="connsiteX50" fmla="*/ 29913 w 841711"/>
                  <a:gd name="connsiteY50" fmla="*/ 1043894 h 1063200"/>
                  <a:gd name="connsiteX51" fmla="*/ 11352 w 841711"/>
                  <a:gd name="connsiteY51" fmla="*/ 855825 h 1063200"/>
                  <a:gd name="connsiteX52" fmla="*/ 0 w 841711"/>
                  <a:gd name="connsiteY52" fmla="*/ 724206 h 1063200"/>
                  <a:gd name="connsiteX53" fmla="*/ 0 w 841711"/>
                  <a:gd name="connsiteY53" fmla="*/ 717457 h 1063200"/>
                  <a:gd name="connsiteX54" fmla="*/ 30680 w 841711"/>
                  <a:gd name="connsiteY54" fmla="*/ 513127 h 1063200"/>
                  <a:gd name="connsiteX55" fmla="*/ 34822 w 841711"/>
                  <a:gd name="connsiteY55" fmla="*/ 446244 h 1063200"/>
                  <a:gd name="connsiteX56" fmla="*/ 34822 w 841711"/>
                  <a:gd name="connsiteY56" fmla="*/ 446244 h 1063200"/>
                  <a:gd name="connsiteX57" fmla="*/ 36509 w 841711"/>
                  <a:gd name="connsiteY57" fmla="*/ 426762 h 1063200"/>
                  <a:gd name="connsiteX58" fmla="*/ 38504 w 841711"/>
                  <a:gd name="connsiteY58" fmla="*/ 405132 h 1063200"/>
                  <a:gd name="connsiteX59" fmla="*/ 40498 w 841711"/>
                  <a:gd name="connsiteY59" fmla="*/ 383196 h 1063200"/>
                  <a:gd name="connsiteX60" fmla="*/ 40498 w 841711"/>
                  <a:gd name="connsiteY60" fmla="*/ 376446 h 1063200"/>
                  <a:gd name="connsiteX61" fmla="*/ 40498 w 841711"/>
                  <a:gd name="connsiteY61" fmla="*/ 376446 h 1063200"/>
                  <a:gd name="connsiteX62" fmla="*/ 74246 w 841711"/>
                  <a:gd name="connsiteY62" fmla="*/ 168434 h 1063200"/>
                  <a:gd name="connsiteX63" fmla="*/ 78388 w 841711"/>
                  <a:gd name="connsiteY63" fmla="*/ 156469 h 1063200"/>
                  <a:gd name="connsiteX64" fmla="*/ 107227 w 841711"/>
                  <a:gd name="connsiteY64" fmla="*/ 116892 h 1063200"/>
                  <a:gd name="connsiteX65" fmla="*/ 141896 w 841711"/>
                  <a:gd name="connsiteY65" fmla="*/ 86211 h 1063200"/>
                  <a:gd name="connsiteX66" fmla="*/ 272133 w 841711"/>
                  <a:gd name="connsiteY66" fmla="*/ 14266 h 1063200"/>
                  <a:gd name="connsiteX67" fmla="*/ 272133 w 841711"/>
                  <a:gd name="connsiteY67" fmla="*/ 14266 h 1063200"/>
                  <a:gd name="connsiteX68" fmla="*/ 280571 w 841711"/>
                  <a:gd name="connsiteY68" fmla="*/ 11198 h 1063200"/>
                  <a:gd name="connsiteX69" fmla="*/ 323216 w 841711"/>
                  <a:gd name="connsiteY69" fmla="*/ 307 h 1063200"/>
                  <a:gd name="connsiteX70" fmla="*/ 420779 w 841711"/>
                  <a:gd name="connsiteY70" fmla="*/ 90967 h 1063200"/>
                  <a:gd name="connsiteX71" fmla="*/ 491497 w 841711"/>
                  <a:gd name="connsiteY71" fmla="*/ 48628 h 1063200"/>
                  <a:gd name="connsiteX72" fmla="*/ 518342 w 841711"/>
                  <a:gd name="connsiteY72" fmla="*/ 0 h 1063200"/>
                  <a:gd name="connsiteX73" fmla="*/ 560988 w 841711"/>
                  <a:gd name="connsiteY73" fmla="*/ 10891 h 1063200"/>
                  <a:gd name="connsiteX74" fmla="*/ 569425 w 841711"/>
                  <a:gd name="connsiteY74" fmla="*/ 13959 h 1063200"/>
                  <a:gd name="connsiteX75" fmla="*/ 569425 w 841711"/>
                  <a:gd name="connsiteY75" fmla="*/ 13959 h 1063200"/>
                  <a:gd name="connsiteX76" fmla="*/ 699816 w 841711"/>
                  <a:gd name="connsiteY76" fmla="*/ 85905 h 1063200"/>
                  <a:gd name="connsiteX77" fmla="*/ 763324 w 841711"/>
                  <a:gd name="connsiteY77" fmla="*/ 155856 h 1063200"/>
                  <a:gd name="connsiteX78" fmla="*/ 778664 w 841711"/>
                  <a:gd name="connsiteY78" fmla="*/ 211847 h 1063200"/>
                  <a:gd name="connsiteX79" fmla="*/ 778664 w 841711"/>
                  <a:gd name="connsiteY79" fmla="*/ 211847 h 1063200"/>
                  <a:gd name="connsiteX80" fmla="*/ 784340 w 841711"/>
                  <a:gd name="connsiteY80" fmla="*/ 242527 h 1063200"/>
                  <a:gd name="connsiteX81" fmla="*/ 784340 w 841711"/>
                  <a:gd name="connsiteY81" fmla="*/ 242527 h 1063200"/>
                  <a:gd name="connsiteX82" fmla="*/ 790936 w 841711"/>
                  <a:gd name="connsiteY82" fmla="*/ 285479 h 1063200"/>
                  <a:gd name="connsiteX83" fmla="*/ 790936 w 841711"/>
                  <a:gd name="connsiteY83" fmla="*/ 285479 h 1063200"/>
                  <a:gd name="connsiteX84" fmla="*/ 806276 w 841711"/>
                  <a:gd name="connsiteY84" fmla="*/ 429370 h 1063200"/>
                  <a:gd name="connsiteX85" fmla="*/ 811952 w 841711"/>
                  <a:gd name="connsiteY85" fmla="*/ 512206 h 1063200"/>
                  <a:gd name="connsiteX86" fmla="*/ 841712 w 841711"/>
                  <a:gd name="connsiteY86" fmla="*/ 717303 h 106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841711" h="1063200">
                    <a:moveTo>
                      <a:pt x="841712" y="717303"/>
                    </a:moveTo>
                    <a:cubicBezTo>
                      <a:pt x="841712" y="763324"/>
                      <a:pt x="816554" y="973023"/>
                      <a:pt x="812412" y="1032236"/>
                    </a:cubicBezTo>
                    <a:cubicBezTo>
                      <a:pt x="812412" y="1037145"/>
                      <a:pt x="812412" y="1041133"/>
                      <a:pt x="812412" y="1043741"/>
                    </a:cubicBezTo>
                    <a:cubicBezTo>
                      <a:pt x="810510" y="1045643"/>
                      <a:pt x="808470" y="1047392"/>
                      <a:pt x="806276" y="1048957"/>
                    </a:cubicBezTo>
                    <a:cubicBezTo>
                      <a:pt x="794280" y="1057639"/>
                      <a:pt x="779952" y="1062502"/>
                      <a:pt x="765165" y="1062916"/>
                    </a:cubicBezTo>
                    <a:cubicBezTo>
                      <a:pt x="750975" y="1064051"/>
                      <a:pt x="736801" y="1060492"/>
                      <a:pt x="724820" y="1052792"/>
                    </a:cubicBezTo>
                    <a:cubicBezTo>
                      <a:pt x="721369" y="1050445"/>
                      <a:pt x="718485" y="1047361"/>
                      <a:pt x="716383" y="1043741"/>
                    </a:cubicBezTo>
                    <a:cubicBezTo>
                      <a:pt x="710707" y="1007385"/>
                      <a:pt x="695367" y="753506"/>
                      <a:pt x="687850" y="715309"/>
                    </a:cubicBezTo>
                    <a:cubicBezTo>
                      <a:pt x="680794" y="680794"/>
                      <a:pt x="664073" y="553318"/>
                      <a:pt x="658091" y="507911"/>
                    </a:cubicBezTo>
                    <a:cubicBezTo>
                      <a:pt x="658091" y="506377"/>
                      <a:pt x="658091" y="504843"/>
                      <a:pt x="658091" y="503462"/>
                    </a:cubicBezTo>
                    <a:cubicBezTo>
                      <a:pt x="658091" y="502082"/>
                      <a:pt x="658091" y="503462"/>
                      <a:pt x="658091" y="503462"/>
                    </a:cubicBezTo>
                    <a:lnTo>
                      <a:pt x="658091" y="503462"/>
                    </a:lnTo>
                    <a:cubicBezTo>
                      <a:pt x="658091" y="502542"/>
                      <a:pt x="658091" y="501622"/>
                      <a:pt x="658091" y="500701"/>
                    </a:cubicBezTo>
                    <a:cubicBezTo>
                      <a:pt x="658167" y="500089"/>
                      <a:pt x="658167" y="499472"/>
                      <a:pt x="658091" y="498860"/>
                    </a:cubicBezTo>
                    <a:cubicBezTo>
                      <a:pt x="656096" y="546415"/>
                      <a:pt x="647659" y="608082"/>
                      <a:pt x="645051" y="650114"/>
                    </a:cubicBezTo>
                    <a:cubicBezTo>
                      <a:pt x="636768" y="782499"/>
                      <a:pt x="653182" y="856438"/>
                      <a:pt x="670669" y="951087"/>
                    </a:cubicBezTo>
                    <a:lnTo>
                      <a:pt x="670669" y="951087"/>
                    </a:lnTo>
                    <a:cubicBezTo>
                      <a:pt x="673124" y="964586"/>
                      <a:pt x="675732" y="978546"/>
                      <a:pt x="678186" y="993119"/>
                    </a:cubicBezTo>
                    <a:lnTo>
                      <a:pt x="676499" y="993119"/>
                    </a:lnTo>
                    <a:cubicBezTo>
                      <a:pt x="675762" y="993487"/>
                      <a:pt x="674995" y="993794"/>
                      <a:pt x="674198" y="994039"/>
                    </a:cubicBezTo>
                    <a:cubicBezTo>
                      <a:pt x="671344" y="995098"/>
                      <a:pt x="668430" y="995972"/>
                      <a:pt x="665454" y="996647"/>
                    </a:cubicBezTo>
                    <a:lnTo>
                      <a:pt x="660085" y="998181"/>
                    </a:lnTo>
                    <a:cubicBezTo>
                      <a:pt x="610843" y="1009533"/>
                      <a:pt x="496559" y="1016589"/>
                      <a:pt x="432131" y="1017356"/>
                    </a:cubicBezTo>
                    <a:lnTo>
                      <a:pt x="420779" y="1017356"/>
                    </a:lnTo>
                    <a:cubicBezTo>
                      <a:pt x="414490" y="1017356"/>
                      <a:pt x="407587" y="1017356"/>
                      <a:pt x="400223" y="1017356"/>
                    </a:cubicBezTo>
                    <a:cubicBezTo>
                      <a:pt x="383963" y="1017356"/>
                      <a:pt x="365248" y="1016436"/>
                      <a:pt x="345766" y="1015515"/>
                    </a:cubicBezTo>
                    <a:cubicBezTo>
                      <a:pt x="298518" y="1013214"/>
                      <a:pt x="245748" y="1008766"/>
                      <a:pt x="208625" y="1003090"/>
                    </a:cubicBezTo>
                    <a:lnTo>
                      <a:pt x="193285" y="1000482"/>
                    </a:lnTo>
                    <a:cubicBezTo>
                      <a:pt x="187763" y="999408"/>
                      <a:pt x="182854" y="998334"/>
                      <a:pt x="177945" y="997107"/>
                    </a:cubicBezTo>
                    <a:cubicBezTo>
                      <a:pt x="173036" y="995880"/>
                      <a:pt x="171656" y="995420"/>
                      <a:pt x="169201" y="994499"/>
                    </a:cubicBezTo>
                    <a:lnTo>
                      <a:pt x="166747" y="993425"/>
                    </a:lnTo>
                    <a:lnTo>
                      <a:pt x="165366" y="993425"/>
                    </a:lnTo>
                    <a:cubicBezTo>
                      <a:pt x="180706" y="897857"/>
                      <a:pt x="199575" y="830360"/>
                      <a:pt x="200648" y="726354"/>
                    </a:cubicBezTo>
                    <a:lnTo>
                      <a:pt x="200648" y="726354"/>
                    </a:lnTo>
                    <a:cubicBezTo>
                      <a:pt x="200648" y="702884"/>
                      <a:pt x="200648" y="677879"/>
                      <a:pt x="198348" y="649654"/>
                    </a:cubicBezTo>
                    <a:cubicBezTo>
                      <a:pt x="197274" y="634313"/>
                      <a:pt x="195433" y="615905"/>
                      <a:pt x="193745" y="596730"/>
                    </a:cubicBezTo>
                    <a:cubicBezTo>
                      <a:pt x="193745" y="591821"/>
                      <a:pt x="192672" y="587066"/>
                      <a:pt x="192212" y="581390"/>
                    </a:cubicBezTo>
                    <a:lnTo>
                      <a:pt x="192212" y="581390"/>
                    </a:lnTo>
                    <a:cubicBezTo>
                      <a:pt x="189757" y="556386"/>
                      <a:pt x="187303" y="530768"/>
                      <a:pt x="185922" y="507604"/>
                    </a:cubicBezTo>
                    <a:cubicBezTo>
                      <a:pt x="185922" y="503923"/>
                      <a:pt x="185922" y="500548"/>
                      <a:pt x="185922" y="497173"/>
                    </a:cubicBezTo>
                    <a:cubicBezTo>
                      <a:pt x="185922" y="497173"/>
                      <a:pt x="185922" y="499014"/>
                      <a:pt x="185922" y="500241"/>
                    </a:cubicBezTo>
                    <a:cubicBezTo>
                      <a:pt x="185922" y="501468"/>
                      <a:pt x="185922" y="505303"/>
                      <a:pt x="184848" y="508678"/>
                    </a:cubicBezTo>
                    <a:cubicBezTo>
                      <a:pt x="182854" y="524018"/>
                      <a:pt x="179633" y="548102"/>
                      <a:pt x="175951" y="574794"/>
                    </a:cubicBezTo>
                    <a:cubicBezTo>
                      <a:pt x="173957" y="589214"/>
                      <a:pt x="171962" y="604400"/>
                      <a:pt x="169968" y="619127"/>
                    </a:cubicBezTo>
                    <a:lnTo>
                      <a:pt x="169968" y="619127"/>
                    </a:lnTo>
                    <a:cubicBezTo>
                      <a:pt x="164292" y="659778"/>
                      <a:pt x="158617" y="698589"/>
                      <a:pt x="154628" y="715463"/>
                    </a:cubicBezTo>
                    <a:cubicBezTo>
                      <a:pt x="153248" y="722366"/>
                      <a:pt x="151560" y="736172"/>
                      <a:pt x="149566" y="754580"/>
                    </a:cubicBezTo>
                    <a:cubicBezTo>
                      <a:pt x="141742" y="838184"/>
                      <a:pt x="130544" y="1014135"/>
                      <a:pt x="125942" y="1043894"/>
                    </a:cubicBezTo>
                    <a:cubicBezTo>
                      <a:pt x="123733" y="1047469"/>
                      <a:pt x="120803" y="1050552"/>
                      <a:pt x="117352" y="1052945"/>
                    </a:cubicBezTo>
                    <a:cubicBezTo>
                      <a:pt x="91887" y="1067948"/>
                      <a:pt x="59934" y="1066383"/>
                      <a:pt x="36049" y="1048957"/>
                    </a:cubicBezTo>
                    <a:cubicBezTo>
                      <a:pt x="33825" y="1047499"/>
                      <a:pt x="31769" y="1045797"/>
                      <a:pt x="29913" y="1043894"/>
                    </a:cubicBezTo>
                    <a:cubicBezTo>
                      <a:pt x="29913" y="1024259"/>
                      <a:pt x="19942" y="936514"/>
                      <a:pt x="11352" y="855825"/>
                    </a:cubicBezTo>
                    <a:cubicBezTo>
                      <a:pt x="5829" y="800907"/>
                      <a:pt x="920" y="748444"/>
                      <a:pt x="0" y="724206"/>
                    </a:cubicBezTo>
                    <a:cubicBezTo>
                      <a:pt x="0" y="721752"/>
                      <a:pt x="0" y="719298"/>
                      <a:pt x="0" y="717457"/>
                    </a:cubicBezTo>
                    <a:cubicBezTo>
                      <a:pt x="0" y="667755"/>
                      <a:pt x="28686" y="555159"/>
                      <a:pt x="30680" y="513127"/>
                    </a:cubicBezTo>
                    <a:cubicBezTo>
                      <a:pt x="30680" y="502235"/>
                      <a:pt x="32521" y="477844"/>
                      <a:pt x="34822" y="446244"/>
                    </a:cubicBezTo>
                    <a:lnTo>
                      <a:pt x="34822" y="446244"/>
                    </a:lnTo>
                    <a:cubicBezTo>
                      <a:pt x="34822" y="439954"/>
                      <a:pt x="35896" y="433511"/>
                      <a:pt x="36509" y="426762"/>
                    </a:cubicBezTo>
                    <a:cubicBezTo>
                      <a:pt x="37123" y="420012"/>
                      <a:pt x="37737" y="412495"/>
                      <a:pt x="38504" y="405132"/>
                    </a:cubicBezTo>
                    <a:cubicBezTo>
                      <a:pt x="39271" y="397769"/>
                      <a:pt x="39884" y="390713"/>
                      <a:pt x="40498" y="383196"/>
                    </a:cubicBezTo>
                    <a:cubicBezTo>
                      <a:pt x="40498" y="381048"/>
                      <a:pt x="40498" y="378747"/>
                      <a:pt x="40498" y="376446"/>
                    </a:cubicBezTo>
                    <a:lnTo>
                      <a:pt x="40498" y="376446"/>
                    </a:lnTo>
                    <a:cubicBezTo>
                      <a:pt x="48168" y="300666"/>
                      <a:pt x="59519" y="214301"/>
                      <a:pt x="74246" y="168434"/>
                    </a:cubicBezTo>
                    <a:cubicBezTo>
                      <a:pt x="75397" y="164369"/>
                      <a:pt x="76777" y="160373"/>
                      <a:pt x="78388" y="156469"/>
                    </a:cubicBezTo>
                    <a:cubicBezTo>
                      <a:pt x="85414" y="141569"/>
                      <a:pt x="95201" y="128139"/>
                      <a:pt x="107227" y="116892"/>
                    </a:cubicBezTo>
                    <a:cubicBezTo>
                      <a:pt x="118027" y="105842"/>
                      <a:pt x="129608" y="95589"/>
                      <a:pt x="141896" y="86211"/>
                    </a:cubicBezTo>
                    <a:cubicBezTo>
                      <a:pt x="181443" y="55827"/>
                      <a:pt x="225361" y="31573"/>
                      <a:pt x="272133" y="14266"/>
                    </a:cubicBezTo>
                    <a:lnTo>
                      <a:pt x="272133" y="14266"/>
                    </a:lnTo>
                    <a:lnTo>
                      <a:pt x="280571" y="11198"/>
                    </a:lnTo>
                    <a:cubicBezTo>
                      <a:pt x="294484" y="6460"/>
                      <a:pt x="308735" y="2818"/>
                      <a:pt x="323216" y="307"/>
                    </a:cubicBezTo>
                    <a:cubicBezTo>
                      <a:pt x="337344" y="45703"/>
                      <a:pt x="374467" y="80207"/>
                      <a:pt x="420779" y="90967"/>
                    </a:cubicBezTo>
                    <a:cubicBezTo>
                      <a:pt x="448054" y="84249"/>
                      <a:pt x="472690" y="69500"/>
                      <a:pt x="491497" y="48628"/>
                    </a:cubicBezTo>
                    <a:cubicBezTo>
                      <a:pt x="504045" y="34684"/>
                      <a:pt x="513234" y="18048"/>
                      <a:pt x="518342" y="0"/>
                    </a:cubicBezTo>
                    <a:cubicBezTo>
                      <a:pt x="532823" y="2474"/>
                      <a:pt x="547089" y="6116"/>
                      <a:pt x="560988" y="10891"/>
                    </a:cubicBezTo>
                    <a:lnTo>
                      <a:pt x="569425" y="13959"/>
                    </a:lnTo>
                    <a:lnTo>
                      <a:pt x="569425" y="13959"/>
                    </a:lnTo>
                    <a:cubicBezTo>
                      <a:pt x="616289" y="31197"/>
                      <a:pt x="660253" y="55454"/>
                      <a:pt x="699816" y="85905"/>
                    </a:cubicBezTo>
                    <a:cubicBezTo>
                      <a:pt x="726262" y="103825"/>
                      <a:pt x="748030" y="127809"/>
                      <a:pt x="763324" y="155856"/>
                    </a:cubicBezTo>
                    <a:cubicBezTo>
                      <a:pt x="769966" y="174069"/>
                      <a:pt x="775090" y="192794"/>
                      <a:pt x="778664" y="211847"/>
                    </a:cubicBezTo>
                    <a:lnTo>
                      <a:pt x="778664" y="211847"/>
                    </a:lnTo>
                    <a:cubicBezTo>
                      <a:pt x="780658" y="221511"/>
                      <a:pt x="782499" y="231636"/>
                      <a:pt x="784340" y="242527"/>
                    </a:cubicBezTo>
                    <a:lnTo>
                      <a:pt x="784340" y="242527"/>
                    </a:lnTo>
                    <a:cubicBezTo>
                      <a:pt x="786794" y="256180"/>
                      <a:pt x="788788" y="270599"/>
                      <a:pt x="790936" y="285479"/>
                    </a:cubicBezTo>
                    <a:lnTo>
                      <a:pt x="790936" y="285479"/>
                    </a:lnTo>
                    <a:cubicBezTo>
                      <a:pt x="797532" y="334261"/>
                      <a:pt x="802748" y="386571"/>
                      <a:pt x="806276" y="429370"/>
                    </a:cubicBezTo>
                    <a:cubicBezTo>
                      <a:pt x="809651" y="468487"/>
                      <a:pt x="811492" y="499474"/>
                      <a:pt x="811952" y="512206"/>
                    </a:cubicBezTo>
                    <a:cubicBezTo>
                      <a:pt x="813179" y="555005"/>
                      <a:pt x="841712" y="667602"/>
                      <a:pt x="841712" y="717303"/>
                    </a:cubicBezTo>
                    <a:close/>
                  </a:path>
                </a:pathLst>
              </a:custGeom>
              <a:solidFill>
                <a:srgbClr val="DBDBD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77" name="Freeform: Shape 1376">
                <a:extLst>
                  <a:ext uri="{FF2B5EF4-FFF2-40B4-BE49-F238E27FC236}">
                    <a16:creationId xmlns:a16="http://schemas.microsoft.com/office/drawing/2014/main" id="{7CC817BC-1243-4A12-826D-25B11B482034}"/>
                  </a:ext>
                </a:extLst>
              </p:cNvPr>
              <p:cNvSpPr/>
              <p:nvPr/>
            </p:nvSpPr>
            <p:spPr>
              <a:xfrm>
                <a:off x="2166229" y="2101659"/>
                <a:ext cx="510212" cy="518523"/>
              </a:xfrm>
              <a:custGeom>
                <a:avLst/>
                <a:gdLst>
                  <a:gd name="connsiteX0" fmla="*/ 488122 w 510212"/>
                  <a:gd name="connsiteY0" fmla="*/ 167207 h 518523"/>
                  <a:gd name="connsiteX1" fmla="*/ 490270 w 510212"/>
                  <a:gd name="connsiteY1" fmla="*/ 0 h 518523"/>
                  <a:gd name="connsiteX2" fmla="*/ 450232 w 510212"/>
                  <a:gd name="connsiteY2" fmla="*/ 458516 h 518523"/>
                  <a:gd name="connsiteX3" fmla="*/ 224579 w 510212"/>
                  <a:gd name="connsiteY3" fmla="*/ 504536 h 518523"/>
                  <a:gd name="connsiteX4" fmla="*/ 1534 w 510212"/>
                  <a:gd name="connsiteY4" fmla="*/ 489196 h 518523"/>
                  <a:gd name="connsiteX5" fmla="*/ 0 w 510212"/>
                  <a:gd name="connsiteY5" fmla="*/ 494258 h 518523"/>
                  <a:gd name="connsiteX6" fmla="*/ 1381 w 510212"/>
                  <a:gd name="connsiteY6" fmla="*/ 494258 h 518523"/>
                  <a:gd name="connsiteX7" fmla="*/ 255106 w 510212"/>
                  <a:gd name="connsiteY7" fmla="*/ 518496 h 518523"/>
                  <a:gd name="connsiteX8" fmla="*/ 508678 w 510212"/>
                  <a:gd name="connsiteY8" fmla="*/ 494258 h 518523"/>
                  <a:gd name="connsiteX9" fmla="*/ 510212 w 510212"/>
                  <a:gd name="connsiteY9" fmla="*/ 494258 h 518523"/>
                  <a:gd name="connsiteX10" fmla="*/ 501928 w 510212"/>
                  <a:gd name="connsiteY10" fmla="*/ 443329 h 518523"/>
                  <a:gd name="connsiteX11" fmla="*/ 488122 w 510212"/>
                  <a:gd name="connsiteY11" fmla="*/ 167207 h 518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0212" h="518523">
                    <a:moveTo>
                      <a:pt x="488122" y="167207"/>
                    </a:moveTo>
                    <a:cubicBezTo>
                      <a:pt x="484901" y="65042"/>
                      <a:pt x="494105" y="21476"/>
                      <a:pt x="490270" y="0"/>
                    </a:cubicBezTo>
                    <a:cubicBezTo>
                      <a:pt x="450232" y="141589"/>
                      <a:pt x="477231" y="421700"/>
                      <a:pt x="450232" y="458516"/>
                    </a:cubicBezTo>
                    <a:cubicBezTo>
                      <a:pt x="416177" y="504536"/>
                      <a:pt x="224579" y="504536"/>
                      <a:pt x="224579" y="504536"/>
                    </a:cubicBezTo>
                    <a:cubicBezTo>
                      <a:pt x="224579" y="504536"/>
                      <a:pt x="77314" y="505917"/>
                      <a:pt x="1534" y="489196"/>
                    </a:cubicBezTo>
                    <a:lnTo>
                      <a:pt x="0" y="494258"/>
                    </a:lnTo>
                    <a:lnTo>
                      <a:pt x="1381" y="494258"/>
                    </a:lnTo>
                    <a:cubicBezTo>
                      <a:pt x="55531" y="520336"/>
                      <a:pt x="255106" y="518496"/>
                      <a:pt x="255106" y="518496"/>
                    </a:cubicBezTo>
                    <a:cubicBezTo>
                      <a:pt x="255106" y="518496"/>
                      <a:pt x="454528" y="520336"/>
                      <a:pt x="508678" y="494258"/>
                    </a:cubicBezTo>
                    <a:cubicBezTo>
                      <a:pt x="509184" y="494335"/>
                      <a:pt x="509706" y="494335"/>
                      <a:pt x="510212" y="494258"/>
                    </a:cubicBezTo>
                    <a:cubicBezTo>
                      <a:pt x="505549" y="477645"/>
                      <a:pt x="502772" y="460556"/>
                      <a:pt x="501928" y="443329"/>
                    </a:cubicBezTo>
                    <a:cubicBezTo>
                      <a:pt x="494872" y="373992"/>
                      <a:pt x="491651" y="278576"/>
                      <a:pt x="488122" y="167207"/>
                    </a:cubicBezTo>
                    <a:close/>
                  </a:path>
                </a:pathLst>
              </a:custGeom>
              <a:solidFill>
                <a:srgbClr val="C4C4C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78" name="Freeform: Shape 1377">
                <a:extLst>
                  <a:ext uri="{FF2B5EF4-FFF2-40B4-BE49-F238E27FC236}">
                    <a16:creationId xmlns:a16="http://schemas.microsoft.com/office/drawing/2014/main" id="{79B9B9EC-0FD4-4003-B88C-9B899C4E87FA}"/>
                  </a:ext>
                </a:extLst>
              </p:cNvPr>
              <p:cNvSpPr/>
              <p:nvPr/>
            </p:nvSpPr>
            <p:spPr>
              <a:xfrm>
                <a:off x="2421335" y="1574727"/>
                <a:ext cx="148799" cy="204943"/>
              </a:xfrm>
              <a:custGeom>
                <a:avLst/>
                <a:gdLst>
                  <a:gd name="connsiteX0" fmla="*/ 148799 w 148799"/>
                  <a:gd name="connsiteY0" fmla="*/ 44026 h 204943"/>
                  <a:gd name="connsiteX1" fmla="*/ 148799 w 148799"/>
                  <a:gd name="connsiteY1" fmla="*/ 44026 h 204943"/>
                  <a:gd name="connsiteX2" fmla="*/ 147418 w 148799"/>
                  <a:gd name="connsiteY2" fmla="*/ 48782 h 204943"/>
                  <a:gd name="connsiteX3" fmla="*/ 69337 w 148799"/>
                  <a:gd name="connsiteY3" fmla="*/ 197581 h 204943"/>
                  <a:gd name="connsiteX4" fmla="*/ 69337 w 148799"/>
                  <a:gd name="connsiteY4" fmla="*/ 197581 h 204943"/>
                  <a:gd name="connsiteX5" fmla="*/ 63508 w 148799"/>
                  <a:gd name="connsiteY5" fmla="*/ 204944 h 204943"/>
                  <a:gd name="connsiteX6" fmla="*/ 0 w 148799"/>
                  <a:gd name="connsiteY6" fmla="*/ 121187 h 204943"/>
                  <a:gd name="connsiteX7" fmla="*/ 21016 w 148799"/>
                  <a:gd name="connsiteY7" fmla="*/ 107994 h 204943"/>
                  <a:gd name="connsiteX8" fmla="*/ 28072 w 148799"/>
                  <a:gd name="connsiteY8" fmla="*/ 102012 h 204943"/>
                  <a:gd name="connsiteX9" fmla="*/ 31447 w 148799"/>
                  <a:gd name="connsiteY9" fmla="*/ 98637 h 204943"/>
                  <a:gd name="connsiteX10" fmla="*/ 84831 w 148799"/>
                  <a:gd name="connsiteY10" fmla="*/ 12886 h 204943"/>
                  <a:gd name="connsiteX11" fmla="*/ 84831 w 148799"/>
                  <a:gd name="connsiteY11" fmla="*/ 10124 h 204943"/>
                  <a:gd name="connsiteX12" fmla="*/ 84831 w 148799"/>
                  <a:gd name="connsiteY12" fmla="*/ 6750 h 204943"/>
                  <a:gd name="connsiteX13" fmla="*/ 84831 w 148799"/>
                  <a:gd name="connsiteY13" fmla="*/ 6750 h 204943"/>
                  <a:gd name="connsiteX14" fmla="*/ 84831 w 148799"/>
                  <a:gd name="connsiteY14" fmla="*/ 5216 h 204943"/>
                  <a:gd name="connsiteX15" fmla="*/ 83297 w 148799"/>
                  <a:gd name="connsiteY15" fmla="*/ 0 h 204943"/>
                  <a:gd name="connsiteX16" fmla="*/ 102472 w 148799"/>
                  <a:gd name="connsiteY16" fmla="*/ 15340 h 204943"/>
                  <a:gd name="connsiteX17" fmla="*/ 106460 w 148799"/>
                  <a:gd name="connsiteY17" fmla="*/ 18408 h 204943"/>
                  <a:gd name="connsiteX18" fmla="*/ 148799 w 148799"/>
                  <a:gd name="connsiteY18" fmla="*/ 44026 h 204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8799" h="204943">
                    <a:moveTo>
                      <a:pt x="148799" y="44026"/>
                    </a:moveTo>
                    <a:lnTo>
                      <a:pt x="148799" y="44026"/>
                    </a:lnTo>
                    <a:cubicBezTo>
                      <a:pt x="148799" y="45560"/>
                      <a:pt x="148799" y="47094"/>
                      <a:pt x="147418" y="48782"/>
                    </a:cubicBezTo>
                    <a:cubicBezTo>
                      <a:pt x="130974" y="102846"/>
                      <a:pt x="104482" y="153326"/>
                      <a:pt x="69337" y="197581"/>
                    </a:cubicBezTo>
                    <a:lnTo>
                      <a:pt x="69337" y="197581"/>
                    </a:lnTo>
                    <a:lnTo>
                      <a:pt x="63508" y="204944"/>
                    </a:lnTo>
                    <a:cubicBezTo>
                      <a:pt x="46174" y="174310"/>
                      <a:pt x="24820" y="146141"/>
                      <a:pt x="0" y="121187"/>
                    </a:cubicBezTo>
                    <a:cubicBezTo>
                      <a:pt x="7639" y="117889"/>
                      <a:pt x="14727" y="113439"/>
                      <a:pt x="21016" y="107994"/>
                    </a:cubicBezTo>
                    <a:lnTo>
                      <a:pt x="28072" y="102012"/>
                    </a:lnTo>
                    <a:cubicBezTo>
                      <a:pt x="29300" y="100938"/>
                      <a:pt x="30220" y="99711"/>
                      <a:pt x="31447" y="98637"/>
                    </a:cubicBezTo>
                    <a:cubicBezTo>
                      <a:pt x="56605" y="75013"/>
                      <a:pt x="83143" y="38504"/>
                      <a:pt x="84831" y="12886"/>
                    </a:cubicBezTo>
                    <a:cubicBezTo>
                      <a:pt x="84831" y="11965"/>
                      <a:pt x="84831" y="11045"/>
                      <a:pt x="84831" y="10124"/>
                    </a:cubicBezTo>
                    <a:cubicBezTo>
                      <a:pt x="84984" y="9005"/>
                      <a:pt x="84984" y="7869"/>
                      <a:pt x="84831" y="6750"/>
                    </a:cubicBezTo>
                    <a:lnTo>
                      <a:pt x="84831" y="6750"/>
                    </a:lnTo>
                    <a:cubicBezTo>
                      <a:pt x="84984" y="6250"/>
                      <a:pt x="84984" y="5716"/>
                      <a:pt x="84831" y="5216"/>
                    </a:cubicBezTo>
                    <a:cubicBezTo>
                      <a:pt x="84631" y="3399"/>
                      <a:pt x="84110" y="1634"/>
                      <a:pt x="83297" y="0"/>
                    </a:cubicBezTo>
                    <a:cubicBezTo>
                      <a:pt x="88973" y="4142"/>
                      <a:pt x="95109" y="9204"/>
                      <a:pt x="102472" y="15340"/>
                    </a:cubicBezTo>
                    <a:lnTo>
                      <a:pt x="106460" y="18408"/>
                    </a:lnTo>
                    <a:cubicBezTo>
                      <a:pt x="119729" y="28270"/>
                      <a:pt x="133904" y="36848"/>
                      <a:pt x="148799" y="44026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79" name="Freeform: Shape 1378">
                <a:extLst>
                  <a:ext uri="{FF2B5EF4-FFF2-40B4-BE49-F238E27FC236}">
                    <a16:creationId xmlns:a16="http://schemas.microsoft.com/office/drawing/2014/main" id="{C767B051-1DE9-49F2-89D7-7B7A9EFEB30D}"/>
                  </a:ext>
                </a:extLst>
              </p:cNvPr>
              <p:cNvSpPr/>
              <p:nvPr/>
            </p:nvSpPr>
            <p:spPr>
              <a:xfrm>
                <a:off x="2272536" y="1574266"/>
                <a:ext cx="148799" cy="205710"/>
              </a:xfrm>
              <a:custGeom>
                <a:avLst/>
                <a:gdLst>
                  <a:gd name="connsiteX0" fmla="*/ 148799 w 148799"/>
                  <a:gd name="connsiteY0" fmla="*/ 121647 h 205710"/>
                  <a:gd name="connsiteX1" fmla="*/ 85444 w 148799"/>
                  <a:gd name="connsiteY1" fmla="*/ 205711 h 205710"/>
                  <a:gd name="connsiteX2" fmla="*/ 0 w 148799"/>
                  <a:gd name="connsiteY2" fmla="*/ 44486 h 205710"/>
                  <a:gd name="connsiteX3" fmla="*/ 65809 w 148799"/>
                  <a:gd name="connsiteY3" fmla="*/ 0 h 205710"/>
                  <a:gd name="connsiteX4" fmla="*/ 148799 w 148799"/>
                  <a:gd name="connsiteY4" fmla="*/ 121647 h 20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799" h="205710">
                    <a:moveTo>
                      <a:pt x="148799" y="121647"/>
                    </a:moveTo>
                    <a:cubicBezTo>
                      <a:pt x="123963" y="146659"/>
                      <a:pt x="102641" y="174940"/>
                      <a:pt x="85444" y="205711"/>
                    </a:cubicBezTo>
                    <a:cubicBezTo>
                      <a:pt x="45238" y="159054"/>
                      <a:pt x="16030" y="103954"/>
                      <a:pt x="0" y="44486"/>
                    </a:cubicBezTo>
                    <a:cubicBezTo>
                      <a:pt x="23424" y="31995"/>
                      <a:pt x="45483" y="17086"/>
                      <a:pt x="65809" y="0"/>
                    </a:cubicBezTo>
                    <a:cubicBezTo>
                      <a:pt x="51236" y="34055"/>
                      <a:pt x="119193" y="111062"/>
                      <a:pt x="148799" y="121647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80" name="Freeform: Shape 1379">
                <a:extLst>
                  <a:ext uri="{FF2B5EF4-FFF2-40B4-BE49-F238E27FC236}">
                    <a16:creationId xmlns:a16="http://schemas.microsoft.com/office/drawing/2014/main" id="{9A1622A9-A42B-4998-94FC-CDADC8E6F1A8}"/>
                  </a:ext>
                </a:extLst>
              </p:cNvPr>
              <p:cNvSpPr/>
              <p:nvPr/>
            </p:nvSpPr>
            <p:spPr>
              <a:xfrm>
                <a:off x="2421335" y="1574113"/>
                <a:ext cx="148799" cy="184694"/>
              </a:xfrm>
              <a:custGeom>
                <a:avLst/>
                <a:gdLst>
                  <a:gd name="connsiteX0" fmla="*/ 148799 w 148799"/>
                  <a:gd name="connsiteY0" fmla="*/ 44640 h 184694"/>
                  <a:gd name="connsiteX1" fmla="*/ 148799 w 148799"/>
                  <a:gd name="connsiteY1" fmla="*/ 44640 h 184694"/>
                  <a:gd name="connsiteX2" fmla="*/ 146805 w 148799"/>
                  <a:gd name="connsiteY2" fmla="*/ 49088 h 184694"/>
                  <a:gd name="connsiteX3" fmla="*/ 78848 w 148799"/>
                  <a:gd name="connsiteY3" fmla="*/ 166747 h 184694"/>
                  <a:gd name="connsiteX4" fmla="*/ 63508 w 148799"/>
                  <a:gd name="connsiteY4" fmla="*/ 184695 h 184694"/>
                  <a:gd name="connsiteX5" fmla="*/ 0 w 148799"/>
                  <a:gd name="connsiteY5" fmla="*/ 121647 h 184694"/>
                  <a:gd name="connsiteX6" fmla="*/ 21016 w 148799"/>
                  <a:gd name="connsiteY6" fmla="*/ 108455 h 184694"/>
                  <a:gd name="connsiteX7" fmla="*/ 28072 w 148799"/>
                  <a:gd name="connsiteY7" fmla="*/ 102472 h 184694"/>
                  <a:gd name="connsiteX8" fmla="*/ 31447 w 148799"/>
                  <a:gd name="connsiteY8" fmla="*/ 99097 h 184694"/>
                  <a:gd name="connsiteX9" fmla="*/ 84831 w 148799"/>
                  <a:gd name="connsiteY9" fmla="*/ 13346 h 184694"/>
                  <a:gd name="connsiteX10" fmla="*/ 84831 w 148799"/>
                  <a:gd name="connsiteY10" fmla="*/ 10585 h 184694"/>
                  <a:gd name="connsiteX11" fmla="*/ 84831 w 148799"/>
                  <a:gd name="connsiteY11" fmla="*/ 7210 h 184694"/>
                  <a:gd name="connsiteX12" fmla="*/ 84831 w 148799"/>
                  <a:gd name="connsiteY12" fmla="*/ 5216 h 184694"/>
                  <a:gd name="connsiteX13" fmla="*/ 83297 w 148799"/>
                  <a:gd name="connsiteY13" fmla="*/ 0 h 184694"/>
                  <a:gd name="connsiteX14" fmla="*/ 102472 w 148799"/>
                  <a:gd name="connsiteY14" fmla="*/ 14573 h 184694"/>
                  <a:gd name="connsiteX15" fmla="*/ 102472 w 148799"/>
                  <a:gd name="connsiteY15" fmla="*/ 14573 h 184694"/>
                  <a:gd name="connsiteX16" fmla="*/ 106460 w 148799"/>
                  <a:gd name="connsiteY16" fmla="*/ 17641 h 184694"/>
                  <a:gd name="connsiteX17" fmla="*/ 148799 w 148799"/>
                  <a:gd name="connsiteY17" fmla="*/ 44640 h 184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799" h="184694">
                    <a:moveTo>
                      <a:pt x="148799" y="44640"/>
                    </a:moveTo>
                    <a:lnTo>
                      <a:pt x="148799" y="44640"/>
                    </a:lnTo>
                    <a:lnTo>
                      <a:pt x="146805" y="49088"/>
                    </a:lnTo>
                    <a:cubicBezTo>
                      <a:pt x="128980" y="90901"/>
                      <a:pt x="106154" y="130406"/>
                      <a:pt x="78848" y="166747"/>
                    </a:cubicBezTo>
                    <a:cubicBezTo>
                      <a:pt x="74047" y="172883"/>
                      <a:pt x="68923" y="178866"/>
                      <a:pt x="63508" y="184695"/>
                    </a:cubicBezTo>
                    <a:cubicBezTo>
                      <a:pt x="52003" y="161838"/>
                      <a:pt x="20096" y="140669"/>
                      <a:pt x="0" y="121647"/>
                    </a:cubicBezTo>
                    <a:cubicBezTo>
                      <a:pt x="7731" y="118528"/>
                      <a:pt x="14849" y="114061"/>
                      <a:pt x="21016" y="108455"/>
                    </a:cubicBezTo>
                    <a:cubicBezTo>
                      <a:pt x="23470" y="106614"/>
                      <a:pt x="25618" y="104620"/>
                      <a:pt x="28072" y="102472"/>
                    </a:cubicBezTo>
                    <a:cubicBezTo>
                      <a:pt x="30527" y="100324"/>
                      <a:pt x="30220" y="100171"/>
                      <a:pt x="31447" y="99097"/>
                    </a:cubicBezTo>
                    <a:cubicBezTo>
                      <a:pt x="56298" y="75167"/>
                      <a:pt x="82376" y="37737"/>
                      <a:pt x="84831" y="13346"/>
                    </a:cubicBezTo>
                    <a:cubicBezTo>
                      <a:pt x="84831" y="12426"/>
                      <a:pt x="84831" y="11505"/>
                      <a:pt x="84831" y="10585"/>
                    </a:cubicBezTo>
                    <a:cubicBezTo>
                      <a:pt x="84984" y="9465"/>
                      <a:pt x="84984" y="8330"/>
                      <a:pt x="84831" y="7210"/>
                    </a:cubicBezTo>
                    <a:cubicBezTo>
                      <a:pt x="85046" y="6564"/>
                      <a:pt x="85046" y="5861"/>
                      <a:pt x="84831" y="5216"/>
                    </a:cubicBezTo>
                    <a:cubicBezTo>
                      <a:pt x="84631" y="3399"/>
                      <a:pt x="84110" y="1634"/>
                      <a:pt x="83297" y="0"/>
                    </a:cubicBezTo>
                    <a:cubicBezTo>
                      <a:pt x="88973" y="3682"/>
                      <a:pt x="95109" y="8897"/>
                      <a:pt x="102472" y="14573"/>
                    </a:cubicBezTo>
                    <a:lnTo>
                      <a:pt x="102472" y="14573"/>
                    </a:lnTo>
                    <a:lnTo>
                      <a:pt x="106460" y="17641"/>
                    </a:lnTo>
                    <a:cubicBezTo>
                      <a:pt x="119361" y="28404"/>
                      <a:pt x="133597" y="37476"/>
                      <a:pt x="148799" y="44640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81" name="Freeform: Shape 1380">
                <a:extLst>
                  <a:ext uri="{FF2B5EF4-FFF2-40B4-BE49-F238E27FC236}">
                    <a16:creationId xmlns:a16="http://schemas.microsoft.com/office/drawing/2014/main" id="{23D13F39-28F2-4A61-8DE2-40DFC199C9FC}"/>
                  </a:ext>
                </a:extLst>
              </p:cNvPr>
              <p:cNvSpPr/>
              <p:nvPr/>
            </p:nvSpPr>
            <p:spPr>
              <a:xfrm>
                <a:off x="2272536" y="1574266"/>
                <a:ext cx="148799" cy="184694"/>
              </a:xfrm>
              <a:custGeom>
                <a:avLst/>
                <a:gdLst>
                  <a:gd name="connsiteX0" fmla="*/ 148799 w 148799"/>
                  <a:gd name="connsiteY0" fmla="*/ 121647 h 184694"/>
                  <a:gd name="connsiteX1" fmla="*/ 85444 w 148799"/>
                  <a:gd name="connsiteY1" fmla="*/ 184695 h 184694"/>
                  <a:gd name="connsiteX2" fmla="*/ 0 w 148799"/>
                  <a:gd name="connsiteY2" fmla="*/ 44486 h 184694"/>
                  <a:gd name="connsiteX3" fmla="*/ 65809 w 148799"/>
                  <a:gd name="connsiteY3" fmla="*/ 0 h 184694"/>
                  <a:gd name="connsiteX4" fmla="*/ 148799 w 148799"/>
                  <a:gd name="connsiteY4" fmla="*/ 121647 h 184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799" h="184694">
                    <a:moveTo>
                      <a:pt x="148799" y="121647"/>
                    </a:moveTo>
                    <a:cubicBezTo>
                      <a:pt x="128704" y="140822"/>
                      <a:pt x="96796" y="161838"/>
                      <a:pt x="85444" y="184695"/>
                    </a:cubicBezTo>
                    <a:cubicBezTo>
                      <a:pt x="49794" y="142724"/>
                      <a:pt x="20955" y="95411"/>
                      <a:pt x="0" y="44486"/>
                    </a:cubicBezTo>
                    <a:cubicBezTo>
                      <a:pt x="23562" y="32216"/>
                      <a:pt x="45637" y="17290"/>
                      <a:pt x="65809" y="0"/>
                    </a:cubicBezTo>
                    <a:cubicBezTo>
                      <a:pt x="51236" y="30680"/>
                      <a:pt x="119193" y="112136"/>
                      <a:pt x="148799" y="121647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82" name="Freeform: Shape 1381">
                <a:extLst>
                  <a:ext uri="{FF2B5EF4-FFF2-40B4-BE49-F238E27FC236}">
                    <a16:creationId xmlns:a16="http://schemas.microsoft.com/office/drawing/2014/main" id="{8F7C9D37-871E-4C8B-A9BA-96A093E948D5}"/>
                  </a:ext>
                </a:extLst>
              </p:cNvPr>
              <p:cNvSpPr/>
              <p:nvPr/>
            </p:nvSpPr>
            <p:spPr>
              <a:xfrm>
                <a:off x="2279262" y="1196746"/>
                <a:ext cx="282021" cy="226266"/>
              </a:xfrm>
              <a:custGeom>
                <a:avLst/>
                <a:gdLst>
                  <a:gd name="connsiteX0" fmla="*/ 29937 w 282021"/>
                  <a:gd name="connsiteY0" fmla="*/ 47708 h 226266"/>
                  <a:gd name="connsiteX1" fmla="*/ 98200 w 282021"/>
                  <a:gd name="connsiteY1" fmla="*/ 19022 h 226266"/>
                  <a:gd name="connsiteX2" fmla="*/ 207575 w 282021"/>
                  <a:gd name="connsiteY2" fmla="*/ 2608 h 226266"/>
                  <a:gd name="connsiteX3" fmla="*/ 248687 w 282021"/>
                  <a:gd name="connsiteY3" fmla="*/ 0 h 226266"/>
                  <a:gd name="connsiteX4" fmla="*/ 224909 w 282021"/>
                  <a:gd name="connsiteY4" fmla="*/ 15340 h 226266"/>
                  <a:gd name="connsiteX5" fmla="*/ 270930 w 282021"/>
                  <a:gd name="connsiteY5" fmla="*/ 48168 h 226266"/>
                  <a:gd name="connsiteX6" fmla="*/ 279981 w 282021"/>
                  <a:gd name="connsiteY6" fmla="*/ 159230 h 226266"/>
                  <a:gd name="connsiteX7" fmla="*/ 261112 w 282021"/>
                  <a:gd name="connsiteY7" fmla="*/ 225806 h 226266"/>
                  <a:gd name="connsiteX8" fmla="*/ 233040 w 282021"/>
                  <a:gd name="connsiteY8" fmla="*/ 95876 h 226266"/>
                  <a:gd name="connsiteX9" fmla="*/ 169838 w 282021"/>
                  <a:gd name="connsiteY9" fmla="*/ 104926 h 226266"/>
                  <a:gd name="connsiteX10" fmla="*/ 37453 w 282021"/>
                  <a:gd name="connsiteY10" fmla="*/ 100018 h 226266"/>
                  <a:gd name="connsiteX11" fmla="*/ 35766 w 282021"/>
                  <a:gd name="connsiteY11" fmla="*/ 161378 h 226266"/>
                  <a:gd name="connsiteX12" fmla="*/ 20426 w 282021"/>
                  <a:gd name="connsiteY12" fmla="*/ 226267 h 226266"/>
                  <a:gd name="connsiteX13" fmla="*/ 1557 w 282021"/>
                  <a:gd name="connsiteY13" fmla="*/ 152327 h 226266"/>
                  <a:gd name="connsiteX14" fmla="*/ 2938 w 282021"/>
                  <a:gd name="connsiteY14" fmla="*/ 77161 h 226266"/>
                  <a:gd name="connsiteX15" fmla="*/ 29937 w 282021"/>
                  <a:gd name="connsiteY15" fmla="*/ 47708 h 226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2021" h="226266">
                    <a:moveTo>
                      <a:pt x="29937" y="47708"/>
                    </a:moveTo>
                    <a:cubicBezTo>
                      <a:pt x="34079" y="24698"/>
                      <a:pt x="65372" y="22243"/>
                      <a:pt x="98200" y="19022"/>
                    </a:cubicBezTo>
                    <a:cubicBezTo>
                      <a:pt x="131028" y="15800"/>
                      <a:pt x="190241" y="1687"/>
                      <a:pt x="207575" y="2608"/>
                    </a:cubicBezTo>
                    <a:cubicBezTo>
                      <a:pt x="224909" y="3528"/>
                      <a:pt x="238255" y="0"/>
                      <a:pt x="248687" y="0"/>
                    </a:cubicBezTo>
                    <a:cubicBezTo>
                      <a:pt x="240556" y="8284"/>
                      <a:pt x="220768" y="10738"/>
                      <a:pt x="224909" y="15340"/>
                    </a:cubicBezTo>
                    <a:cubicBezTo>
                      <a:pt x="229051" y="19942"/>
                      <a:pt x="265714" y="36049"/>
                      <a:pt x="270930" y="48168"/>
                    </a:cubicBezTo>
                    <a:cubicBezTo>
                      <a:pt x="286270" y="78848"/>
                      <a:pt x="281821" y="143430"/>
                      <a:pt x="279981" y="159230"/>
                    </a:cubicBezTo>
                    <a:cubicBezTo>
                      <a:pt x="275839" y="195433"/>
                      <a:pt x="261879" y="215222"/>
                      <a:pt x="261112" y="225806"/>
                    </a:cubicBezTo>
                    <a:cubicBezTo>
                      <a:pt x="259425" y="196200"/>
                      <a:pt x="230432" y="112290"/>
                      <a:pt x="233040" y="95876"/>
                    </a:cubicBezTo>
                    <a:cubicBezTo>
                      <a:pt x="212729" y="102859"/>
                      <a:pt x="191284" y="105930"/>
                      <a:pt x="169838" y="104926"/>
                    </a:cubicBezTo>
                    <a:cubicBezTo>
                      <a:pt x="147595" y="103392"/>
                      <a:pt x="62458" y="113210"/>
                      <a:pt x="37453" y="100018"/>
                    </a:cubicBezTo>
                    <a:cubicBezTo>
                      <a:pt x="44157" y="120027"/>
                      <a:pt x="43559" y="141767"/>
                      <a:pt x="35766" y="161378"/>
                    </a:cubicBezTo>
                    <a:cubicBezTo>
                      <a:pt x="24767" y="181177"/>
                      <a:pt x="19459" y="203635"/>
                      <a:pt x="20426" y="226267"/>
                    </a:cubicBezTo>
                    <a:cubicBezTo>
                      <a:pt x="9565" y="203017"/>
                      <a:pt x="3168" y="177938"/>
                      <a:pt x="1557" y="152327"/>
                    </a:cubicBezTo>
                    <a:cubicBezTo>
                      <a:pt x="1557" y="136987"/>
                      <a:pt x="-2738" y="95262"/>
                      <a:pt x="2938" y="77161"/>
                    </a:cubicBezTo>
                    <a:cubicBezTo>
                      <a:pt x="8614" y="59059"/>
                      <a:pt x="22574" y="46020"/>
                      <a:pt x="29937" y="47708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83" name="Freeform: Shape 1382">
                <a:extLst>
                  <a:ext uri="{FF2B5EF4-FFF2-40B4-BE49-F238E27FC236}">
                    <a16:creationId xmlns:a16="http://schemas.microsoft.com/office/drawing/2014/main" id="{7E1A8600-F34E-4553-8655-1D0498F4B29A}"/>
                  </a:ext>
                </a:extLst>
              </p:cNvPr>
              <p:cNvSpPr/>
              <p:nvPr/>
            </p:nvSpPr>
            <p:spPr>
              <a:xfrm>
                <a:off x="2387280" y="1517815"/>
                <a:ext cx="72558" cy="7976"/>
              </a:xfrm>
              <a:custGeom>
                <a:avLst/>
                <a:gdLst>
                  <a:gd name="connsiteX0" fmla="*/ 0 w 72558"/>
                  <a:gd name="connsiteY0" fmla="*/ 1227 h 7976"/>
                  <a:gd name="connsiteX1" fmla="*/ 3835 w 72558"/>
                  <a:gd name="connsiteY1" fmla="*/ 3835 h 7976"/>
                  <a:gd name="connsiteX2" fmla="*/ 8590 w 72558"/>
                  <a:gd name="connsiteY2" fmla="*/ 4755 h 7976"/>
                  <a:gd name="connsiteX3" fmla="*/ 17795 w 72558"/>
                  <a:gd name="connsiteY3" fmla="*/ 4755 h 7976"/>
                  <a:gd name="connsiteX4" fmla="*/ 22550 w 72558"/>
                  <a:gd name="connsiteY4" fmla="*/ 4755 h 7976"/>
                  <a:gd name="connsiteX5" fmla="*/ 24851 w 72558"/>
                  <a:gd name="connsiteY5" fmla="*/ 4755 h 7976"/>
                  <a:gd name="connsiteX6" fmla="*/ 27459 w 72558"/>
                  <a:gd name="connsiteY6" fmla="*/ 4755 h 7976"/>
                  <a:gd name="connsiteX7" fmla="*/ 30067 w 72558"/>
                  <a:gd name="connsiteY7" fmla="*/ 4755 h 7976"/>
                  <a:gd name="connsiteX8" fmla="*/ 32368 w 72558"/>
                  <a:gd name="connsiteY8" fmla="*/ 5676 h 7976"/>
                  <a:gd name="connsiteX9" fmla="*/ 34362 w 72558"/>
                  <a:gd name="connsiteY9" fmla="*/ 5676 h 7976"/>
                  <a:gd name="connsiteX10" fmla="*/ 36203 w 72558"/>
                  <a:gd name="connsiteY10" fmla="*/ 5676 h 7976"/>
                  <a:gd name="connsiteX11" fmla="*/ 38350 w 72558"/>
                  <a:gd name="connsiteY11" fmla="*/ 4755 h 7976"/>
                  <a:gd name="connsiteX12" fmla="*/ 40958 w 72558"/>
                  <a:gd name="connsiteY12" fmla="*/ 4755 h 7976"/>
                  <a:gd name="connsiteX13" fmla="*/ 43566 w 72558"/>
                  <a:gd name="connsiteY13" fmla="*/ 4755 h 7976"/>
                  <a:gd name="connsiteX14" fmla="*/ 45867 w 72558"/>
                  <a:gd name="connsiteY14" fmla="*/ 4755 h 7976"/>
                  <a:gd name="connsiteX15" fmla="*/ 55071 w 72558"/>
                  <a:gd name="connsiteY15" fmla="*/ 5829 h 7976"/>
                  <a:gd name="connsiteX16" fmla="*/ 57372 w 72558"/>
                  <a:gd name="connsiteY16" fmla="*/ 5829 h 7976"/>
                  <a:gd name="connsiteX17" fmla="*/ 59673 w 72558"/>
                  <a:gd name="connsiteY17" fmla="*/ 5829 h 7976"/>
                  <a:gd name="connsiteX18" fmla="*/ 64122 w 72558"/>
                  <a:gd name="connsiteY18" fmla="*/ 4449 h 7976"/>
                  <a:gd name="connsiteX19" fmla="*/ 72559 w 72558"/>
                  <a:gd name="connsiteY19" fmla="*/ 0 h 7976"/>
                  <a:gd name="connsiteX20" fmla="*/ 64582 w 72558"/>
                  <a:gd name="connsiteY20" fmla="*/ 5216 h 7976"/>
                  <a:gd name="connsiteX21" fmla="*/ 59980 w 72558"/>
                  <a:gd name="connsiteY21" fmla="*/ 7056 h 7976"/>
                  <a:gd name="connsiteX22" fmla="*/ 57679 w 72558"/>
                  <a:gd name="connsiteY22" fmla="*/ 7056 h 7976"/>
                  <a:gd name="connsiteX23" fmla="*/ 55224 w 72558"/>
                  <a:gd name="connsiteY23" fmla="*/ 7056 h 7976"/>
                  <a:gd name="connsiteX24" fmla="*/ 45560 w 72558"/>
                  <a:gd name="connsiteY24" fmla="*/ 7056 h 7976"/>
                  <a:gd name="connsiteX25" fmla="*/ 43106 w 72558"/>
                  <a:gd name="connsiteY25" fmla="*/ 7056 h 7976"/>
                  <a:gd name="connsiteX26" fmla="*/ 42032 w 72558"/>
                  <a:gd name="connsiteY26" fmla="*/ 7056 h 7976"/>
                  <a:gd name="connsiteX27" fmla="*/ 41112 w 72558"/>
                  <a:gd name="connsiteY27" fmla="*/ 7056 h 7976"/>
                  <a:gd name="connsiteX28" fmla="*/ 39271 w 72558"/>
                  <a:gd name="connsiteY28" fmla="*/ 7056 h 7976"/>
                  <a:gd name="connsiteX29" fmla="*/ 36816 w 72558"/>
                  <a:gd name="connsiteY29" fmla="*/ 7977 h 7976"/>
                  <a:gd name="connsiteX30" fmla="*/ 35436 w 72558"/>
                  <a:gd name="connsiteY30" fmla="*/ 7977 h 7976"/>
                  <a:gd name="connsiteX31" fmla="*/ 34055 w 72558"/>
                  <a:gd name="connsiteY31" fmla="*/ 7977 h 7976"/>
                  <a:gd name="connsiteX32" fmla="*/ 31601 w 72558"/>
                  <a:gd name="connsiteY32" fmla="*/ 7977 h 7976"/>
                  <a:gd name="connsiteX33" fmla="*/ 27305 w 72558"/>
                  <a:gd name="connsiteY33" fmla="*/ 6596 h 7976"/>
                  <a:gd name="connsiteX34" fmla="*/ 25158 w 72558"/>
                  <a:gd name="connsiteY34" fmla="*/ 6596 h 7976"/>
                  <a:gd name="connsiteX35" fmla="*/ 22857 w 72558"/>
                  <a:gd name="connsiteY35" fmla="*/ 6596 h 7976"/>
                  <a:gd name="connsiteX36" fmla="*/ 18101 w 72558"/>
                  <a:gd name="connsiteY36" fmla="*/ 6596 h 7976"/>
                  <a:gd name="connsiteX37" fmla="*/ 8437 w 72558"/>
                  <a:gd name="connsiteY37" fmla="*/ 6596 h 7976"/>
                  <a:gd name="connsiteX38" fmla="*/ 3682 w 72558"/>
                  <a:gd name="connsiteY38" fmla="*/ 5216 h 7976"/>
                  <a:gd name="connsiteX39" fmla="*/ 0 w 72558"/>
                  <a:gd name="connsiteY39" fmla="*/ 1227 h 7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558" h="7976">
                    <a:moveTo>
                      <a:pt x="0" y="1227"/>
                    </a:moveTo>
                    <a:cubicBezTo>
                      <a:pt x="1074" y="2365"/>
                      <a:pt x="2378" y="3255"/>
                      <a:pt x="3835" y="3835"/>
                    </a:cubicBezTo>
                    <a:cubicBezTo>
                      <a:pt x="5384" y="4303"/>
                      <a:pt x="6980" y="4611"/>
                      <a:pt x="8590" y="4755"/>
                    </a:cubicBezTo>
                    <a:cubicBezTo>
                      <a:pt x="11643" y="5062"/>
                      <a:pt x="14727" y="5062"/>
                      <a:pt x="17795" y="4755"/>
                    </a:cubicBezTo>
                    <a:lnTo>
                      <a:pt x="22550" y="4755"/>
                    </a:lnTo>
                    <a:lnTo>
                      <a:pt x="24851" y="4755"/>
                    </a:lnTo>
                    <a:lnTo>
                      <a:pt x="27459" y="4755"/>
                    </a:lnTo>
                    <a:lnTo>
                      <a:pt x="30067" y="4755"/>
                    </a:lnTo>
                    <a:lnTo>
                      <a:pt x="32368" y="5676"/>
                    </a:lnTo>
                    <a:lnTo>
                      <a:pt x="34362" y="5676"/>
                    </a:lnTo>
                    <a:cubicBezTo>
                      <a:pt x="34960" y="5825"/>
                      <a:pt x="35604" y="5825"/>
                      <a:pt x="36203" y="5676"/>
                    </a:cubicBezTo>
                    <a:lnTo>
                      <a:pt x="38350" y="4755"/>
                    </a:lnTo>
                    <a:cubicBezTo>
                      <a:pt x="39209" y="4648"/>
                      <a:pt x="40099" y="4648"/>
                      <a:pt x="40958" y="4755"/>
                    </a:cubicBezTo>
                    <a:lnTo>
                      <a:pt x="43566" y="4755"/>
                    </a:lnTo>
                    <a:lnTo>
                      <a:pt x="45867" y="4755"/>
                    </a:lnTo>
                    <a:cubicBezTo>
                      <a:pt x="48858" y="5565"/>
                      <a:pt x="51972" y="5927"/>
                      <a:pt x="55071" y="5829"/>
                    </a:cubicBezTo>
                    <a:lnTo>
                      <a:pt x="57372" y="5829"/>
                    </a:lnTo>
                    <a:lnTo>
                      <a:pt x="59673" y="5829"/>
                    </a:lnTo>
                    <a:lnTo>
                      <a:pt x="64122" y="4449"/>
                    </a:lnTo>
                    <a:cubicBezTo>
                      <a:pt x="67098" y="3306"/>
                      <a:pt x="69936" y="1813"/>
                      <a:pt x="72559" y="0"/>
                    </a:cubicBezTo>
                    <a:cubicBezTo>
                      <a:pt x="70181" y="2143"/>
                      <a:pt x="67496" y="3902"/>
                      <a:pt x="64582" y="5216"/>
                    </a:cubicBezTo>
                    <a:cubicBezTo>
                      <a:pt x="63109" y="5986"/>
                      <a:pt x="61575" y="6602"/>
                      <a:pt x="59980" y="7056"/>
                    </a:cubicBezTo>
                    <a:lnTo>
                      <a:pt x="57679" y="7056"/>
                    </a:lnTo>
                    <a:lnTo>
                      <a:pt x="55224" y="7056"/>
                    </a:lnTo>
                    <a:cubicBezTo>
                      <a:pt x="52018" y="7518"/>
                      <a:pt x="48766" y="7518"/>
                      <a:pt x="45560" y="7056"/>
                    </a:cubicBezTo>
                    <a:lnTo>
                      <a:pt x="43106" y="7056"/>
                    </a:lnTo>
                    <a:lnTo>
                      <a:pt x="42032" y="7056"/>
                    </a:lnTo>
                    <a:lnTo>
                      <a:pt x="41112" y="7056"/>
                    </a:lnTo>
                    <a:cubicBezTo>
                      <a:pt x="40498" y="6923"/>
                      <a:pt x="39884" y="6923"/>
                      <a:pt x="39271" y="7056"/>
                    </a:cubicBezTo>
                    <a:lnTo>
                      <a:pt x="36816" y="7977"/>
                    </a:lnTo>
                    <a:lnTo>
                      <a:pt x="35436" y="7977"/>
                    </a:lnTo>
                    <a:lnTo>
                      <a:pt x="34055" y="7977"/>
                    </a:lnTo>
                    <a:lnTo>
                      <a:pt x="31601" y="7977"/>
                    </a:lnTo>
                    <a:cubicBezTo>
                      <a:pt x="30235" y="7331"/>
                      <a:pt x="28793" y="6868"/>
                      <a:pt x="27305" y="6596"/>
                    </a:cubicBezTo>
                    <a:cubicBezTo>
                      <a:pt x="26600" y="6452"/>
                      <a:pt x="25863" y="6452"/>
                      <a:pt x="25158" y="6596"/>
                    </a:cubicBezTo>
                    <a:lnTo>
                      <a:pt x="22857" y="6596"/>
                    </a:lnTo>
                    <a:lnTo>
                      <a:pt x="18101" y="6596"/>
                    </a:lnTo>
                    <a:cubicBezTo>
                      <a:pt x="14895" y="7056"/>
                      <a:pt x="11643" y="7056"/>
                      <a:pt x="8437" y="6596"/>
                    </a:cubicBezTo>
                    <a:cubicBezTo>
                      <a:pt x="6796" y="6371"/>
                      <a:pt x="5185" y="5904"/>
                      <a:pt x="3682" y="5216"/>
                    </a:cubicBezTo>
                    <a:cubicBezTo>
                      <a:pt x="2071" y="4294"/>
                      <a:pt x="798" y="2902"/>
                      <a:pt x="0" y="1227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84" name="Freeform: Shape 1383">
                <a:extLst>
                  <a:ext uri="{FF2B5EF4-FFF2-40B4-BE49-F238E27FC236}">
                    <a16:creationId xmlns:a16="http://schemas.microsoft.com/office/drawing/2014/main" id="{E7B57D21-B59B-4589-BE97-9AB24D14EA8B}"/>
                  </a:ext>
                </a:extLst>
              </p:cNvPr>
              <p:cNvSpPr/>
              <p:nvPr/>
            </p:nvSpPr>
            <p:spPr>
              <a:xfrm>
                <a:off x="2403234" y="1538217"/>
                <a:ext cx="34668" cy="10738"/>
              </a:xfrm>
              <a:custGeom>
                <a:avLst/>
                <a:gdLst>
                  <a:gd name="connsiteX0" fmla="*/ 0 w 34668"/>
                  <a:gd name="connsiteY0" fmla="*/ 1687 h 10738"/>
                  <a:gd name="connsiteX1" fmla="*/ 17027 w 34668"/>
                  <a:gd name="connsiteY1" fmla="*/ 3682 h 10738"/>
                  <a:gd name="connsiteX2" fmla="*/ 25618 w 34668"/>
                  <a:gd name="connsiteY2" fmla="*/ 2761 h 10738"/>
                  <a:gd name="connsiteX3" fmla="*/ 33748 w 34668"/>
                  <a:gd name="connsiteY3" fmla="*/ 307 h 10738"/>
                  <a:gd name="connsiteX4" fmla="*/ 33748 w 34668"/>
                  <a:gd name="connsiteY4" fmla="*/ 307 h 10738"/>
                  <a:gd name="connsiteX5" fmla="*/ 34669 w 34668"/>
                  <a:gd name="connsiteY5" fmla="*/ 307 h 10738"/>
                  <a:gd name="connsiteX6" fmla="*/ 34669 w 34668"/>
                  <a:gd name="connsiteY6" fmla="*/ 1074 h 10738"/>
                  <a:gd name="connsiteX7" fmla="*/ 29299 w 34668"/>
                  <a:gd name="connsiteY7" fmla="*/ 4755 h 10738"/>
                  <a:gd name="connsiteX8" fmla="*/ 23470 w 34668"/>
                  <a:gd name="connsiteY8" fmla="*/ 7670 h 10738"/>
                  <a:gd name="connsiteX9" fmla="*/ 17181 w 34668"/>
                  <a:gd name="connsiteY9" fmla="*/ 9664 h 10738"/>
                  <a:gd name="connsiteX10" fmla="*/ 10738 w 34668"/>
                  <a:gd name="connsiteY10" fmla="*/ 10738 h 10738"/>
                  <a:gd name="connsiteX11" fmla="*/ 17027 w 34668"/>
                  <a:gd name="connsiteY11" fmla="*/ 9204 h 10738"/>
                  <a:gd name="connsiteX12" fmla="*/ 23010 w 34668"/>
                  <a:gd name="connsiteY12" fmla="*/ 6750 h 10738"/>
                  <a:gd name="connsiteX13" fmla="*/ 33902 w 34668"/>
                  <a:gd name="connsiteY13" fmla="*/ 0 h 10738"/>
                  <a:gd name="connsiteX14" fmla="*/ 33902 w 34668"/>
                  <a:gd name="connsiteY14" fmla="*/ 1227 h 10738"/>
                  <a:gd name="connsiteX15" fmla="*/ 25464 w 34668"/>
                  <a:gd name="connsiteY15" fmla="*/ 3682 h 10738"/>
                  <a:gd name="connsiteX16" fmla="*/ 16567 w 34668"/>
                  <a:gd name="connsiteY16" fmla="*/ 4602 h 10738"/>
                  <a:gd name="connsiteX17" fmla="*/ 7977 w 34668"/>
                  <a:gd name="connsiteY17" fmla="*/ 3682 h 10738"/>
                  <a:gd name="connsiteX18" fmla="*/ 0 w 34668"/>
                  <a:gd name="connsiteY18" fmla="*/ 1687 h 1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668" h="10738">
                    <a:moveTo>
                      <a:pt x="0" y="1687"/>
                    </a:moveTo>
                    <a:cubicBezTo>
                      <a:pt x="5538" y="3267"/>
                      <a:pt x="11275" y="3941"/>
                      <a:pt x="17027" y="3682"/>
                    </a:cubicBezTo>
                    <a:cubicBezTo>
                      <a:pt x="19911" y="3536"/>
                      <a:pt x="22780" y="3229"/>
                      <a:pt x="25618" y="2761"/>
                    </a:cubicBezTo>
                    <a:cubicBezTo>
                      <a:pt x="28379" y="2106"/>
                      <a:pt x="31094" y="1286"/>
                      <a:pt x="33748" y="307"/>
                    </a:cubicBezTo>
                    <a:lnTo>
                      <a:pt x="33748" y="307"/>
                    </a:lnTo>
                    <a:lnTo>
                      <a:pt x="34669" y="307"/>
                    </a:lnTo>
                    <a:lnTo>
                      <a:pt x="34669" y="1074"/>
                    </a:lnTo>
                    <a:cubicBezTo>
                      <a:pt x="32981" y="2439"/>
                      <a:pt x="31186" y="3671"/>
                      <a:pt x="29299" y="4755"/>
                    </a:cubicBezTo>
                    <a:cubicBezTo>
                      <a:pt x="27474" y="5938"/>
                      <a:pt x="25511" y="6915"/>
                      <a:pt x="23470" y="7670"/>
                    </a:cubicBezTo>
                    <a:cubicBezTo>
                      <a:pt x="21415" y="8474"/>
                      <a:pt x="19313" y="9140"/>
                      <a:pt x="17181" y="9664"/>
                    </a:cubicBezTo>
                    <a:cubicBezTo>
                      <a:pt x="15064" y="10171"/>
                      <a:pt x="12901" y="10529"/>
                      <a:pt x="10738" y="10738"/>
                    </a:cubicBezTo>
                    <a:lnTo>
                      <a:pt x="17027" y="9204"/>
                    </a:lnTo>
                    <a:lnTo>
                      <a:pt x="23010" y="6750"/>
                    </a:lnTo>
                    <a:cubicBezTo>
                      <a:pt x="26952" y="5059"/>
                      <a:pt x="30634" y="2784"/>
                      <a:pt x="33902" y="0"/>
                    </a:cubicBezTo>
                    <a:lnTo>
                      <a:pt x="33902" y="1227"/>
                    </a:lnTo>
                    <a:cubicBezTo>
                      <a:pt x="31156" y="2276"/>
                      <a:pt x="28333" y="3097"/>
                      <a:pt x="25464" y="3682"/>
                    </a:cubicBezTo>
                    <a:cubicBezTo>
                      <a:pt x="22535" y="4223"/>
                      <a:pt x="19559" y="4531"/>
                      <a:pt x="16567" y="4602"/>
                    </a:cubicBezTo>
                    <a:cubicBezTo>
                      <a:pt x="13683" y="4607"/>
                      <a:pt x="10799" y="4298"/>
                      <a:pt x="7977" y="3682"/>
                    </a:cubicBezTo>
                    <a:cubicBezTo>
                      <a:pt x="5261" y="3289"/>
                      <a:pt x="2577" y="2622"/>
                      <a:pt x="0" y="1687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85" name="Freeform: Shape 1384">
                <a:extLst>
                  <a:ext uri="{FF2B5EF4-FFF2-40B4-BE49-F238E27FC236}">
                    <a16:creationId xmlns:a16="http://schemas.microsoft.com/office/drawing/2014/main" id="{98C9F2DE-8616-4475-A430-08884E613C8F}"/>
                  </a:ext>
                </a:extLst>
              </p:cNvPr>
              <p:cNvSpPr/>
              <p:nvPr/>
            </p:nvSpPr>
            <p:spPr>
              <a:xfrm>
                <a:off x="2455083" y="1507212"/>
                <a:ext cx="13211" cy="13670"/>
              </a:xfrm>
              <a:custGeom>
                <a:avLst/>
                <a:gdLst>
                  <a:gd name="connsiteX0" fmla="*/ 0 w 13211"/>
                  <a:gd name="connsiteY0" fmla="*/ 2779 h 13670"/>
                  <a:gd name="connsiteX1" fmla="*/ 3222 w 13211"/>
                  <a:gd name="connsiteY1" fmla="*/ 1092 h 13670"/>
                  <a:gd name="connsiteX2" fmla="*/ 6596 w 13211"/>
                  <a:gd name="connsiteY2" fmla="*/ 171 h 13670"/>
                  <a:gd name="connsiteX3" fmla="*/ 10278 w 13211"/>
                  <a:gd name="connsiteY3" fmla="*/ 171 h 13670"/>
                  <a:gd name="connsiteX4" fmla="*/ 12272 w 13211"/>
                  <a:gd name="connsiteY4" fmla="*/ 171 h 13670"/>
                  <a:gd name="connsiteX5" fmla="*/ 13039 w 13211"/>
                  <a:gd name="connsiteY5" fmla="*/ 171 h 13670"/>
                  <a:gd name="connsiteX6" fmla="*/ 13039 w 13211"/>
                  <a:gd name="connsiteY6" fmla="*/ 171 h 13670"/>
                  <a:gd name="connsiteX7" fmla="*/ 13039 w 13211"/>
                  <a:gd name="connsiteY7" fmla="*/ 171 h 13670"/>
                  <a:gd name="connsiteX8" fmla="*/ 13039 w 13211"/>
                  <a:gd name="connsiteY8" fmla="*/ 2319 h 13670"/>
                  <a:gd name="connsiteX9" fmla="*/ 13039 w 13211"/>
                  <a:gd name="connsiteY9" fmla="*/ 4006 h 13670"/>
                  <a:gd name="connsiteX10" fmla="*/ 11352 w 13211"/>
                  <a:gd name="connsiteY10" fmla="*/ 7074 h 13670"/>
                  <a:gd name="connsiteX11" fmla="*/ 9511 w 13211"/>
                  <a:gd name="connsiteY11" fmla="*/ 13671 h 13670"/>
                  <a:gd name="connsiteX12" fmla="*/ 10431 w 13211"/>
                  <a:gd name="connsiteY12" fmla="*/ 6768 h 13670"/>
                  <a:gd name="connsiteX13" fmla="*/ 11812 w 13211"/>
                  <a:gd name="connsiteY13" fmla="*/ 3546 h 13670"/>
                  <a:gd name="connsiteX14" fmla="*/ 12579 w 13211"/>
                  <a:gd name="connsiteY14" fmla="*/ 2012 h 13670"/>
                  <a:gd name="connsiteX15" fmla="*/ 12579 w 13211"/>
                  <a:gd name="connsiteY15" fmla="*/ 2012 h 13670"/>
                  <a:gd name="connsiteX16" fmla="*/ 12579 w 13211"/>
                  <a:gd name="connsiteY16" fmla="*/ 2012 h 13670"/>
                  <a:gd name="connsiteX17" fmla="*/ 12579 w 13211"/>
                  <a:gd name="connsiteY17" fmla="*/ 2012 h 13670"/>
                  <a:gd name="connsiteX18" fmla="*/ 11045 w 13211"/>
                  <a:gd name="connsiteY18" fmla="*/ 2012 h 13670"/>
                  <a:gd name="connsiteX19" fmla="*/ 7670 w 13211"/>
                  <a:gd name="connsiteY19" fmla="*/ 2012 h 13670"/>
                  <a:gd name="connsiteX20" fmla="*/ 4295 w 13211"/>
                  <a:gd name="connsiteY20" fmla="*/ 2012 h 13670"/>
                  <a:gd name="connsiteX21" fmla="*/ 0 w 13211"/>
                  <a:gd name="connsiteY21" fmla="*/ 2779 h 1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211" h="13670">
                    <a:moveTo>
                      <a:pt x="0" y="2779"/>
                    </a:moveTo>
                    <a:cubicBezTo>
                      <a:pt x="982" y="2067"/>
                      <a:pt x="2071" y="1500"/>
                      <a:pt x="3222" y="1092"/>
                    </a:cubicBezTo>
                    <a:cubicBezTo>
                      <a:pt x="4295" y="624"/>
                      <a:pt x="5430" y="314"/>
                      <a:pt x="6596" y="171"/>
                    </a:cubicBezTo>
                    <a:cubicBezTo>
                      <a:pt x="7808" y="-57"/>
                      <a:pt x="9066" y="-57"/>
                      <a:pt x="10278" y="171"/>
                    </a:cubicBezTo>
                    <a:lnTo>
                      <a:pt x="12272" y="171"/>
                    </a:lnTo>
                    <a:lnTo>
                      <a:pt x="13039" y="171"/>
                    </a:lnTo>
                    <a:lnTo>
                      <a:pt x="13039" y="171"/>
                    </a:lnTo>
                    <a:lnTo>
                      <a:pt x="13039" y="171"/>
                    </a:lnTo>
                    <a:cubicBezTo>
                      <a:pt x="13269" y="868"/>
                      <a:pt x="13269" y="1623"/>
                      <a:pt x="13039" y="2319"/>
                    </a:cubicBezTo>
                    <a:cubicBezTo>
                      <a:pt x="13070" y="2880"/>
                      <a:pt x="13070" y="3445"/>
                      <a:pt x="13039" y="4006"/>
                    </a:cubicBezTo>
                    <a:lnTo>
                      <a:pt x="11352" y="7074"/>
                    </a:lnTo>
                    <a:cubicBezTo>
                      <a:pt x="10247" y="9107"/>
                      <a:pt x="9618" y="11362"/>
                      <a:pt x="9511" y="13671"/>
                    </a:cubicBezTo>
                    <a:cubicBezTo>
                      <a:pt x="9127" y="11330"/>
                      <a:pt x="9449" y="8926"/>
                      <a:pt x="10431" y="6768"/>
                    </a:cubicBezTo>
                    <a:lnTo>
                      <a:pt x="11812" y="3546"/>
                    </a:lnTo>
                    <a:cubicBezTo>
                      <a:pt x="12042" y="3020"/>
                      <a:pt x="12288" y="2508"/>
                      <a:pt x="12579" y="2012"/>
                    </a:cubicBezTo>
                    <a:lnTo>
                      <a:pt x="12579" y="2012"/>
                    </a:lnTo>
                    <a:lnTo>
                      <a:pt x="12579" y="2012"/>
                    </a:lnTo>
                    <a:lnTo>
                      <a:pt x="12579" y="2012"/>
                    </a:lnTo>
                    <a:lnTo>
                      <a:pt x="11045" y="2012"/>
                    </a:lnTo>
                    <a:lnTo>
                      <a:pt x="7670" y="2012"/>
                    </a:lnTo>
                    <a:lnTo>
                      <a:pt x="4295" y="2012"/>
                    </a:lnTo>
                    <a:cubicBezTo>
                      <a:pt x="2823" y="1937"/>
                      <a:pt x="1350" y="2199"/>
                      <a:pt x="0" y="2779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86" name="Freeform: Shape 1385">
                <a:extLst>
                  <a:ext uri="{FF2B5EF4-FFF2-40B4-BE49-F238E27FC236}">
                    <a16:creationId xmlns:a16="http://schemas.microsoft.com/office/drawing/2014/main" id="{298C4100-9B66-43D6-A859-F04CD019309A}"/>
                  </a:ext>
                </a:extLst>
              </p:cNvPr>
              <p:cNvSpPr/>
              <p:nvPr/>
            </p:nvSpPr>
            <p:spPr>
              <a:xfrm>
                <a:off x="2376465" y="1509938"/>
                <a:ext cx="15109" cy="16927"/>
              </a:xfrm>
              <a:custGeom>
                <a:avLst/>
                <a:gdLst>
                  <a:gd name="connsiteX0" fmla="*/ 15110 w 15109"/>
                  <a:gd name="connsiteY0" fmla="*/ 361 h 16927"/>
                  <a:gd name="connsiteX1" fmla="*/ 7287 w 15109"/>
                  <a:gd name="connsiteY1" fmla="*/ 361 h 16927"/>
                  <a:gd name="connsiteX2" fmla="*/ 1304 w 15109"/>
                  <a:gd name="connsiteY2" fmla="*/ 361 h 16927"/>
                  <a:gd name="connsiteX3" fmla="*/ 1304 w 15109"/>
                  <a:gd name="connsiteY3" fmla="*/ 361 h 16927"/>
                  <a:gd name="connsiteX4" fmla="*/ 1304 w 15109"/>
                  <a:gd name="connsiteY4" fmla="*/ 361 h 16927"/>
                  <a:gd name="connsiteX5" fmla="*/ 1304 w 15109"/>
                  <a:gd name="connsiteY5" fmla="*/ 1281 h 16927"/>
                  <a:gd name="connsiteX6" fmla="*/ 1304 w 15109"/>
                  <a:gd name="connsiteY6" fmla="*/ 5116 h 16927"/>
                  <a:gd name="connsiteX7" fmla="*/ 1304 w 15109"/>
                  <a:gd name="connsiteY7" fmla="*/ 9104 h 16927"/>
                  <a:gd name="connsiteX8" fmla="*/ 2224 w 15109"/>
                  <a:gd name="connsiteY8" fmla="*/ 16928 h 16927"/>
                  <a:gd name="connsiteX9" fmla="*/ 230 w 15109"/>
                  <a:gd name="connsiteY9" fmla="*/ 9258 h 16927"/>
                  <a:gd name="connsiteX10" fmla="*/ 230 w 15109"/>
                  <a:gd name="connsiteY10" fmla="*/ 1128 h 16927"/>
                  <a:gd name="connsiteX11" fmla="*/ 230 w 15109"/>
                  <a:gd name="connsiteY11" fmla="*/ 54 h 16927"/>
                  <a:gd name="connsiteX12" fmla="*/ 230 w 15109"/>
                  <a:gd name="connsiteY12" fmla="*/ 54 h 16927"/>
                  <a:gd name="connsiteX13" fmla="*/ 3298 w 15109"/>
                  <a:gd name="connsiteY13" fmla="*/ 54 h 16927"/>
                  <a:gd name="connsiteX14" fmla="*/ 7440 w 15109"/>
                  <a:gd name="connsiteY14" fmla="*/ 54 h 16927"/>
                  <a:gd name="connsiteX15" fmla="*/ 15110 w 15109"/>
                  <a:gd name="connsiteY15" fmla="*/ 361 h 16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109" h="16927">
                    <a:moveTo>
                      <a:pt x="15110" y="361"/>
                    </a:moveTo>
                    <a:lnTo>
                      <a:pt x="7287" y="361"/>
                    </a:lnTo>
                    <a:lnTo>
                      <a:pt x="1304" y="361"/>
                    </a:lnTo>
                    <a:cubicBezTo>
                      <a:pt x="1304" y="361"/>
                      <a:pt x="1304" y="361"/>
                      <a:pt x="1304" y="361"/>
                    </a:cubicBezTo>
                    <a:lnTo>
                      <a:pt x="1304" y="361"/>
                    </a:lnTo>
                    <a:cubicBezTo>
                      <a:pt x="1227" y="663"/>
                      <a:pt x="1227" y="979"/>
                      <a:pt x="1304" y="1281"/>
                    </a:cubicBezTo>
                    <a:cubicBezTo>
                      <a:pt x="1227" y="2559"/>
                      <a:pt x="1227" y="3838"/>
                      <a:pt x="1304" y="5116"/>
                    </a:cubicBezTo>
                    <a:cubicBezTo>
                      <a:pt x="1304" y="6497"/>
                      <a:pt x="1304" y="7724"/>
                      <a:pt x="1304" y="9104"/>
                    </a:cubicBezTo>
                    <a:cubicBezTo>
                      <a:pt x="1304" y="10485"/>
                      <a:pt x="1304" y="14320"/>
                      <a:pt x="2224" y="16928"/>
                    </a:cubicBezTo>
                    <a:cubicBezTo>
                      <a:pt x="1335" y="14437"/>
                      <a:pt x="659" y="11870"/>
                      <a:pt x="230" y="9258"/>
                    </a:cubicBezTo>
                    <a:cubicBezTo>
                      <a:pt x="-77" y="6556"/>
                      <a:pt x="-77" y="3829"/>
                      <a:pt x="230" y="1128"/>
                    </a:cubicBezTo>
                    <a:cubicBezTo>
                      <a:pt x="230" y="1128"/>
                      <a:pt x="230" y="1128"/>
                      <a:pt x="230" y="54"/>
                    </a:cubicBezTo>
                    <a:lnTo>
                      <a:pt x="230" y="54"/>
                    </a:lnTo>
                    <a:lnTo>
                      <a:pt x="3298" y="54"/>
                    </a:lnTo>
                    <a:lnTo>
                      <a:pt x="7440" y="54"/>
                    </a:lnTo>
                    <a:cubicBezTo>
                      <a:pt x="10002" y="-75"/>
                      <a:pt x="12563" y="28"/>
                      <a:pt x="15110" y="361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87" name="Freeform: Shape 1386">
                <a:extLst>
                  <a:ext uri="{FF2B5EF4-FFF2-40B4-BE49-F238E27FC236}">
                    <a16:creationId xmlns:a16="http://schemas.microsoft.com/office/drawing/2014/main" id="{52CC699A-C9A0-4ECE-8238-EAAC40942236}"/>
                  </a:ext>
                </a:extLst>
              </p:cNvPr>
              <p:cNvSpPr/>
              <p:nvPr/>
            </p:nvSpPr>
            <p:spPr>
              <a:xfrm>
                <a:off x="2417040" y="1512906"/>
                <a:ext cx="4295" cy="3067"/>
              </a:xfrm>
              <a:custGeom>
                <a:avLst/>
                <a:gdLst>
                  <a:gd name="connsiteX0" fmla="*/ 0 w 4295"/>
                  <a:gd name="connsiteY0" fmla="*/ 2454 h 3067"/>
                  <a:gd name="connsiteX1" fmla="*/ 1841 w 4295"/>
                  <a:gd name="connsiteY1" fmla="*/ 1227 h 3067"/>
                  <a:gd name="connsiteX2" fmla="*/ 3835 w 4295"/>
                  <a:gd name="connsiteY2" fmla="*/ 0 h 3067"/>
                  <a:gd name="connsiteX3" fmla="*/ 3835 w 4295"/>
                  <a:gd name="connsiteY3" fmla="*/ 0 h 3067"/>
                  <a:gd name="connsiteX4" fmla="*/ 3835 w 4295"/>
                  <a:gd name="connsiteY4" fmla="*/ 0 h 3067"/>
                  <a:gd name="connsiteX5" fmla="*/ 3835 w 4295"/>
                  <a:gd name="connsiteY5" fmla="*/ 0 h 3067"/>
                  <a:gd name="connsiteX6" fmla="*/ 3835 w 4295"/>
                  <a:gd name="connsiteY6" fmla="*/ 1381 h 3067"/>
                  <a:gd name="connsiteX7" fmla="*/ 2301 w 4295"/>
                  <a:gd name="connsiteY7" fmla="*/ 3068 h 3067"/>
                  <a:gd name="connsiteX8" fmla="*/ 3221 w 4295"/>
                  <a:gd name="connsiteY8" fmla="*/ 1227 h 3067"/>
                  <a:gd name="connsiteX9" fmla="*/ 3221 w 4295"/>
                  <a:gd name="connsiteY9" fmla="*/ 1227 h 3067"/>
                  <a:gd name="connsiteX10" fmla="*/ 4295 w 4295"/>
                  <a:gd name="connsiteY10" fmla="*/ 1227 h 3067"/>
                  <a:gd name="connsiteX11" fmla="*/ 2454 w 4295"/>
                  <a:gd name="connsiteY11" fmla="*/ 2301 h 3067"/>
                  <a:gd name="connsiteX12" fmla="*/ 0 w 4295"/>
                  <a:gd name="connsiteY12" fmla="*/ 2454 h 3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95" h="3067">
                    <a:moveTo>
                      <a:pt x="0" y="2454"/>
                    </a:moveTo>
                    <a:lnTo>
                      <a:pt x="1841" y="1227"/>
                    </a:lnTo>
                    <a:cubicBezTo>
                      <a:pt x="2454" y="730"/>
                      <a:pt x="3114" y="318"/>
                      <a:pt x="3835" y="0"/>
                    </a:cubicBezTo>
                    <a:lnTo>
                      <a:pt x="3835" y="0"/>
                    </a:lnTo>
                    <a:cubicBezTo>
                      <a:pt x="3835" y="0"/>
                      <a:pt x="3835" y="0"/>
                      <a:pt x="3835" y="0"/>
                    </a:cubicBezTo>
                    <a:lnTo>
                      <a:pt x="3835" y="0"/>
                    </a:lnTo>
                    <a:cubicBezTo>
                      <a:pt x="3835" y="0"/>
                      <a:pt x="3835" y="920"/>
                      <a:pt x="3835" y="1381"/>
                    </a:cubicBezTo>
                    <a:cubicBezTo>
                      <a:pt x="3636" y="2161"/>
                      <a:pt x="3053" y="2792"/>
                      <a:pt x="2301" y="3068"/>
                    </a:cubicBezTo>
                    <a:cubicBezTo>
                      <a:pt x="2869" y="2619"/>
                      <a:pt x="3206" y="1947"/>
                      <a:pt x="3221" y="1227"/>
                    </a:cubicBezTo>
                    <a:cubicBezTo>
                      <a:pt x="3221" y="1227"/>
                      <a:pt x="3221" y="1227"/>
                      <a:pt x="3221" y="1227"/>
                    </a:cubicBezTo>
                    <a:lnTo>
                      <a:pt x="4295" y="1227"/>
                    </a:lnTo>
                    <a:lnTo>
                      <a:pt x="2454" y="2301"/>
                    </a:lnTo>
                    <a:cubicBezTo>
                      <a:pt x="1657" y="2546"/>
                      <a:pt x="813" y="2600"/>
                      <a:pt x="0" y="2454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88" name="Freeform: Shape 1387">
                <a:extLst>
                  <a:ext uri="{FF2B5EF4-FFF2-40B4-BE49-F238E27FC236}">
                    <a16:creationId xmlns:a16="http://schemas.microsoft.com/office/drawing/2014/main" id="{AD6511A9-328F-4C8F-9556-9367BF95CAB5}"/>
                  </a:ext>
                </a:extLst>
              </p:cNvPr>
              <p:cNvSpPr/>
              <p:nvPr/>
            </p:nvSpPr>
            <p:spPr>
              <a:xfrm>
                <a:off x="2452015" y="1515821"/>
                <a:ext cx="7823" cy="5522"/>
              </a:xfrm>
              <a:custGeom>
                <a:avLst/>
                <a:gdLst>
                  <a:gd name="connsiteX0" fmla="*/ 0 w 7823"/>
                  <a:gd name="connsiteY0" fmla="*/ 307 h 5522"/>
                  <a:gd name="connsiteX1" fmla="*/ 7823 w 7823"/>
                  <a:gd name="connsiteY1" fmla="*/ 307 h 5522"/>
                  <a:gd name="connsiteX2" fmla="*/ 7823 w 7823"/>
                  <a:gd name="connsiteY2" fmla="*/ 307 h 5522"/>
                  <a:gd name="connsiteX3" fmla="*/ 7823 w 7823"/>
                  <a:gd name="connsiteY3" fmla="*/ 307 h 5522"/>
                  <a:gd name="connsiteX4" fmla="*/ 6750 w 7823"/>
                  <a:gd name="connsiteY4" fmla="*/ 1841 h 5522"/>
                  <a:gd name="connsiteX5" fmla="*/ 5369 w 7823"/>
                  <a:gd name="connsiteY5" fmla="*/ 2915 h 5522"/>
                  <a:gd name="connsiteX6" fmla="*/ 3988 w 7823"/>
                  <a:gd name="connsiteY6" fmla="*/ 3988 h 5522"/>
                  <a:gd name="connsiteX7" fmla="*/ 3988 w 7823"/>
                  <a:gd name="connsiteY7" fmla="*/ 5522 h 5522"/>
                  <a:gd name="connsiteX8" fmla="*/ 3988 w 7823"/>
                  <a:gd name="connsiteY8" fmla="*/ 3682 h 5522"/>
                  <a:gd name="connsiteX9" fmla="*/ 5216 w 7823"/>
                  <a:gd name="connsiteY9" fmla="*/ 2454 h 5522"/>
                  <a:gd name="connsiteX10" fmla="*/ 7363 w 7823"/>
                  <a:gd name="connsiteY10" fmla="*/ 0 h 5522"/>
                  <a:gd name="connsiteX11" fmla="*/ 7363 w 7823"/>
                  <a:gd name="connsiteY11" fmla="*/ 0 h 5522"/>
                  <a:gd name="connsiteX12" fmla="*/ 1381 w 7823"/>
                  <a:gd name="connsiteY12" fmla="*/ 0 h 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23" h="5522">
                    <a:moveTo>
                      <a:pt x="0" y="307"/>
                    </a:moveTo>
                    <a:lnTo>
                      <a:pt x="7823" y="307"/>
                    </a:lnTo>
                    <a:lnTo>
                      <a:pt x="7823" y="307"/>
                    </a:lnTo>
                    <a:lnTo>
                      <a:pt x="7823" y="307"/>
                    </a:lnTo>
                    <a:cubicBezTo>
                      <a:pt x="7609" y="905"/>
                      <a:pt x="7241" y="1436"/>
                      <a:pt x="6750" y="1841"/>
                    </a:cubicBezTo>
                    <a:lnTo>
                      <a:pt x="5369" y="2915"/>
                    </a:lnTo>
                    <a:lnTo>
                      <a:pt x="3988" y="3988"/>
                    </a:lnTo>
                    <a:cubicBezTo>
                      <a:pt x="3820" y="4485"/>
                      <a:pt x="3820" y="5025"/>
                      <a:pt x="3988" y="5522"/>
                    </a:cubicBezTo>
                    <a:cubicBezTo>
                      <a:pt x="3758" y="4929"/>
                      <a:pt x="3758" y="4275"/>
                      <a:pt x="3988" y="3682"/>
                    </a:cubicBezTo>
                    <a:cubicBezTo>
                      <a:pt x="4357" y="3235"/>
                      <a:pt x="4771" y="2824"/>
                      <a:pt x="5216" y="2454"/>
                    </a:cubicBezTo>
                    <a:cubicBezTo>
                      <a:pt x="6198" y="1914"/>
                      <a:pt x="6964" y="1046"/>
                      <a:pt x="7363" y="0"/>
                    </a:cubicBezTo>
                    <a:lnTo>
                      <a:pt x="7363" y="0"/>
                    </a:ln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89" name="Freeform: Shape 1388">
                <a:extLst>
                  <a:ext uri="{FF2B5EF4-FFF2-40B4-BE49-F238E27FC236}">
                    <a16:creationId xmlns:a16="http://schemas.microsoft.com/office/drawing/2014/main" id="{BDBC994E-6EB7-47C8-8A4B-CA0AEBA288DC}"/>
                  </a:ext>
                </a:extLst>
              </p:cNvPr>
              <p:cNvSpPr/>
              <p:nvPr/>
            </p:nvSpPr>
            <p:spPr>
              <a:xfrm>
                <a:off x="2386966" y="1519502"/>
                <a:ext cx="3689" cy="5062"/>
              </a:xfrm>
              <a:custGeom>
                <a:avLst/>
                <a:gdLst>
                  <a:gd name="connsiteX0" fmla="*/ 3689 w 3689"/>
                  <a:gd name="connsiteY0" fmla="*/ 307 h 5062"/>
                  <a:gd name="connsiteX1" fmla="*/ 2769 w 3689"/>
                  <a:gd name="connsiteY1" fmla="*/ 307 h 5062"/>
                  <a:gd name="connsiteX2" fmla="*/ 161 w 3689"/>
                  <a:gd name="connsiteY2" fmla="*/ 307 h 5062"/>
                  <a:gd name="connsiteX3" fmla="*/ 161 w 3689"/>
                  <a:gd name="connsiteY3" fmla="*/ 1381 h 5062"/>
                  <a:gd name="connsiteX4" fmla="*/ 161 w 3689"/>
                  <a:gd name="connsiteY4" fmla="*/ 2608 h 5062"/>
                  <a:gd name="connsiteX5" fmla="*/ 161 w 3689"/>
                  <a:gd name="connsiteY5" fmla="*/ 5062 h 5062"/>
                  <a:gd name="connsiteX6" fmla="*/ 161 w 3689"/>
                  <a:gd name="connsiteY6" fmla="*/ 2608 h 5062"/>
                  <a:gd name="connsiteX7" fmla="*/ 161 w 3689"/>
                  <a:gd name="connsiteY7" fmla="*/ 1381 h 5062"/>
                  <a:gd name="connsiteX8" fmla="*/ 161 w 3689"/>
                  <a:gd name="connsiteY8" fmla="*/ 0 h 5062"/>
                  <a:gd name="connsiteX9" fmla="*/ 161 w 3689"/>
                  <a:gd name="connsiteY9" fmla="*/ 0 h 5062"/>
                  <a:gd name="connsiteX10" fmla="*/ 2155 w 3689"/>
                  <a:gd name="connsiteY10" fmla="*/ 0 h 5062"/>
                  <a:gd name="connsiteX11" fmla="*/ 3229 w 3689"/>
                  <a:gd name="connsiteY11" fmla="*/ 0 h 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89" h="5062">
                    <a:moveTo>
                      <a:pt x="3689" y="307"/>
                    </a:moveTo>
                    <a:lnTo>
                      <a:pt x="2769" y="307"/>
                    </a:lnTo>
                    <a:lnTo>
                      <a:pt x="161" y="307"/>
                    </a:lnTo>
                    <a:cubicBezTo>
                      <a:pt x="84" y="661"/>
                      <a:pt x="84" y="1026"/>
                      <a:pt x="161" y="1381"/>
                    </a:cubicBezTo>
                    <a:cubicBezTo>
                      <a:pt x="84" y="1786"/>
                      <a:pt x="84" y="2203"/>
                      <a:pt x="161" y="2608"/>
                    </a:cubicBezTo>
                    <a:cubicBezTo>
                      <a:pt x="314" y="3419"/>
                      <a:pt x="314" y="4251"/>
                      <a:pt x="161" y="5062"/>
                    </a:cubicBezTo>
                    <a:cubicBezTo>
                      <a:pt x="222" y="4245"/>
                      <a:pt x="222" y="3425"/>
                      <a:pt x="161" y="2608"/>
                    </a:cubicBezTo>
                    <a:cubicBezTo>
                      <a:pt x="161" y="2608"/>
                      <a:pt x="161" y="2608"/>
                      <a:pt x="161" y="1381"/>
                    </a:cubicBezTo>
                    <a:cubicBezTo>
                      <a:pt x="-54" y="947"/>
                      <a:pt x="-54" y="434"/>
                      <a:pt x="161" y="0"/>
                    </a:cubicBezTo>
                    <a:cubicBezTo>
                      <a:pt x="161" y="0"/>
                      <a:pt x="161" y="0"/>
                      <a:pt x="161" y="0"/>
                    </a:cubicBezTo>
                    <a:lnTo>
                      <a:pt x="2155" y="0"/>
                    </a:lnTo>
                    <a:lnTo>
                      <a:pt x="3229" y="0"/>
                    </a:ln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90" name="Freeform: Shape 1389">
                <a:extLst>
                  <a:ext uri="{FF2B5EF4-FFF2-40B4-BE49-F238E27FC236}">
                    <a16:creationId xmlns:a16="http://schemas.microsoft.com/office/drawing/2014/main" id="{2190F0CE-F945-440D-8DC7-D5E2932E012E}"/>
                  </a:ext>
                </a:extLst>
              </p:cNvPr>
              <p:cNvSpPr/>
              <p:nvPr/>
            </p:nvSpPr>
            <p:spPr>
              <a:xfrm>
                <a:off x="2421335" y="1394665"/>
                <a:ext cx="15340" cy="8099"/>
              </a:xfrm>
              <a:custGeom>
                <a:avLst/>
                <a:gdLst>
                  <a:gd name="connsiteX0" fmla="*/ 9971 w 15340"/>
                  <a:gd name="connsiteY0" fmla="*/ 8099 h 8099"/>
                  <a:gd name="connsiteX1" fmla="*/ 0 w 15340"/>
                  <a:gd name="connsiteY1" fmla="*/ 5952 h 8099"/>
                  <a:gd name="connsiteX2" fmla="*/ 0 w 15340"/>
                  <a:gd name="connsiteY2" fmla="*/ 276 h 8099"/>
                  <a:gd name="connsiteX3" fmla="*/ 15340 w 15340"/>
                  <a:gd name="connsiteY3" fmla="*/ 4724 h 8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40" h="8099">
                    <a:moveTo>
                      <a:pt x="9971" y="8099"/>
                    </a:moveTo>
                    <a:cubicBezTo>
                      <a:pt x="8590" y="6258"/>
                      <a:pt x="5522" y="5952"/>
                      <a:pt x="0" y="5952"/>
                    </a:cubicBezTo>
                    <a:lnTo>
                      <a:pt x="0" y="276"/>
                    </a:lnTo>
                    <a:cubicBezTo>
                      <a:pt x="5522" y="-700"/>
                      <a:pt x="11198" y="943"/>
                      <a:pt x="15340" y="4724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91" name="Freeform: Shape 1390">
                <a:extLst>
                  <a:ext uri="{FF2B5EF4-FFF2-40B4-BE49-F238E27FC236}">
                    <a16:creationId xmlns:a16="http://schemas.microsoft.com/office/drawing/2014/main" id="{46D82552-5EAA-47BA-BF57-EEEC1648CB51}"/>
                  </a:ext>
                </a:extLst>
              </p:cNvPr>
              <p:cNvSpPr/>
              <p:nvPr/>
            </p:nvSpPr>
            <p:spPr>
              <a:xfrm>
                <a:off x="2430707" y="1386169"/>
                <a:ext cx="90884" cy="44820"/>
              </a:xfrm>
              <a:custGeom>
                <a:avLst/>
                <a:gdLst>
                  <a:gd name="connsiteX0" fmla="*/ 86964 w 90884"/>
                  <a:gd name="connsiteY0" fmla="*/ 4169 h 44820"/>
                  <a:gd name="connsiteX1" fmla="*/ 75152 w 90884"/>
                  <a:gd name="connsiteY1" fmla="*/ 27 h 44820"/>
                  <a:gd name="connsiteX2" fmla="*/ 17474 w 90884"/>
                  <a:gd name="connsiteY2" fmla="*/ 27 h 44820"/>
                  <a:gd name="connsiteX3" fmla="*/ 3054 w 90884"/>
                  <a:gd name="connsiteY3" fmla="*/ 6777 h 44820"/>
                  <a:gd name="connsiteX4" fmla="*/ 1059 w 90884"/>
                  <a:gd name="connsiteY4" fmla="*/ 9998 h 44820"/>
                  <a:gd name="connsiteX5" fmla="*/ 139 w 90884"/>
                  <a:gd name="connsiteY5" fmla="*/ 16288 h 44820"/>
                  <a:gd name="connsiteX6" fmla="*/ 139 w 90884"/>
                  <a:gd name="connsiteY6" fmla="*/ 17975 h 44820"/>
                  <a:gd name="connsiteX7" fmla="*/ 18241 w 90884"/>
                  <a:gd name="connsiteY7" fmla="*/ 44820 h 44820"/>
                  <a:gd name="connsiteX8" fmla="*/ 75306 w 90884"/>
                  <a:gd name="connsiteY8" fmla="*/ 44820 h 44820"/>
                  <a:gd name="connsiteX9" fmla="*/ 90646 w 90884"/>
                  <a:gd name="connsiteY9" fmla="*/ 17668 h 44820"/>
                  <a:gd name="connsiteX10" fmla="*/ 86964 w 90884"/>
                  <a:gd name="connsiteY10" fmla="*/ 4169 h 44820"/>
                  <a:gd name="connsiteX11" fmla="*/ 75612 w 90884"/>
                  <a:gd name="connsiteY11" fmla="*/ 38991 h 44820"/>
                  <a:gd name="connsiteX12" fmla="*/ 18547 w 90884"/>
                  <a:gd name="connsiteY12" fmla="*/ 38991 h 44820"/>
                  <a:gd name="connsiteX13" fmla="*/ 6429 w 90884"/>
                  <a:gd name="connsiteY13" fmla="*/ 16288 h 44820"/>
                  <a:gd name="connsiteX14" fmla="*/ 8269 w 90884"/>
                  <a:gd name="connsiteY14" fmla="*/ 10152 h 44820"/>
                  <a:gd name="connsiteX15" fmla="*/ 17474 w 90884"/>
                  <a:gd name="connsiteY15" fmla="*/ 5703 h 44820"/>
                  <a:gd name="connsiteX16" fmla="*/ 75152 w 90884"/>
                  <a:gd name="connsiteY16" fmla="*/ 5703 h 44820"/>
                  <a:gd name="connsiteX17" fmla="*/ 82516 w 90884"/>
                  <a:gd name="connsiteY17" fmla="*/ 8158 h 44820"/>
                  <a:gd name="connsiteX18" fmla="*/ 84970 w 90884"/>
                  <a:gd name="connsiteY18" fmla="*/ 17362 h 44820"/>
                  <a:gd name="connsiteX19" fmla="*/ 75612 w 90884"/>
                  <a:gd name="connsiteY19" fmla="*/ 38991 h 44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884" h="44820">
                    <a:moveTo>
                      <a:pt x="86964" y="4169"/>
                    </a:moveTo>
                    <a:cubicBezTo>
                      <a:pt x="83743" y="1268"/>
                      <a:pt x="79478" y="-224"/>
                      <a:pt x="75152" y="27"/>
                    </a:cubicBezTo>
                    <a:lnTo>
                      <a:pt x="17474" y="27"/>
                    </a:lnTo>
                    <a:cubicBezTo>
                      <a:pt x="11890" y="-48"/>
                      <a:pt x="6567" y="2439"/>
                      <a:pt x="3054" y="6777"/>
                    </a:cubicBezTo>
                    <a:cubicBezTo>
                      <a:pt x="2333" y="7816"/>
                      <a:pt x="1673" y="8891"/>
                      <a:pt x="1059" y="9998"/>
                    </a:cubicBezTo>
                    <a:cubicBezTo>
                      <a:pt x="108" y="11948"/>
                      <a:pt x="-214" y="14146"/>
                      <a:pt x="139" y="16288"/>
                    </a:cubicBezTo>
                    <a:cubicBezTo>
                      <a:pt x="47" y="16846"/>
                      <a:pt x="47" y="17415"/>
                      <a:pt x="139" y="17975"/>
                    </a:cubicBezTo>
                    <a:cubicBezTo>
                      <a:pt x="3668" y="27946"/>
                      <a:pt x="7196" y="44820"/>
                      <a:pt x="18241" y="44820"/>
                    </a:cubicBezTo>
                    <a:lnTo>
                      <a:pt x="75306" y="44820"/>
                    </a:lnTo>
                    <a:cubicBezTo>
                      <a:pt x="84356" y="44820"/>
                      <a:pt x="90646" y="35156"/>
                      <a:pt x="90646" y="17668"/>
                    </a:cubicBezTo>
                    <a:cubicBezTo>
                      <a:pt x="91474" y="12846"/>
                      <a:pt x="90124" y="7904"/>
                      <a:pt x="86964" y="4169"/>
                    </a:cubicBezTo>
                    <a:close/>
                    <a:moveTo>
                      <a:pt x="75612" y="38991"/>
                    </a:moveTo>
                    <a:lnTo>
                      <a:pt x="18547" y="38991"/>
                    </a:lnTo>
                    <a:cubicBezTo>
                      <a:pt x="14559" y="38991"/>
                      <a:pt x="11951" y="32088"/>
                      <a:pt x="6429" y="16288"/>
                    </a:cubicBezTo>
                    <a:cubicBezTo>
                      <a:pt x="5968" y="14064"/>
                      <a:pt x="6659" y="11756"/>
                      <a:pt x="8269" y="10152"/>
                    </a:cubicBezTo>
                    <a:cubicBezTo>
                      <a:pt x="10463" y="7294"/>
                      <a:pt x="13869" y="5642"/>
                      <a:pt x="17474" y="5703"/>
                    </a:cubicBezTo>
                    <a:lnTo>
                      <a:pt x="75152" y="5703"/>
                    </a:lnTo>
                    <a:cubicBezTo>
                      <a:pt x="77822" y="5559"/>
                      <a:pt x="80460" y="6436"/>
                      <a:pt x="82516" y="8158"/>
                    </a:cubicBezTo>
                    <a:cubicBezTo>
                      <a:pt x="84602" y="10736"/>
                      <a:pt x="85507" y="14084"/>
                      <a:pt x="84970" y="17362"/>
                    </a:cubicBezTo>
                    <a:cubicBezTo>
                      <a:pt x="84356" y="27793"/>
                      <a:pt x="81595" y="38991"/>
                      <a:pt x="75612" y="38991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92" name="Freeform: Shape 1391">
                <a:extLst>
                  <a:ext uri="{FF2B5EF4-FFF2-40B4-BE49-F238E27FC236}">
                    <a16:creationId xmlns:a16="http://schemas.microsoft.com/office/drawing/2014/main" id="{35C8FBAD-2F41-4EE1-A6A6-CE56B8FD5922}"/>
                  </a:ext>
                </a:extLst>
              </p:cNvPr>
              <p:cNvSpPr/>
              <p:nvPr/>
            </p:nvSpPr>
            <p:spPr>
              <a:xfrm>
                <a:off x="2320431" y="1386176"/>
                <a:ext cx="91098" cy="44814"/>
              </a:xfrm>
              <a:custGeom>
                <a:avLst/>
                <a:gdLst>
                  <a:gd name="connsiteX0" fmla="*/ 90320 w 91098"/>
                  <a:gd name="connsiteY0" fmla="*/ 9992 h 44814"/>
                  <a:gd name="connsiteX1" fmla="*/ 88479 w 91098"/>
                  <a:gd name="connsiteY1" fmla="*/ 6771 h 44814"/>
                  <a:gd name="connsiteX2" fmla="*/ 73906 w 91098"/>
                  <a:gd name="connsiteY2" fmla="*/ 21 h 44814"/>
                  <a:gd name="connsiteX3" fmla="*/ 16227 w 91098"/>
                  <a:gd name="connsiteY3" fmla="*/ 21 h 44814"/>
                  <a:gd name="connsiteX4" fmla="*/ 4415 w 91098"/>
                  <a:gd name="connsiteY4" fmla="*/ 4163 h 44814"/>
                  <a:gd name="connsiteX5" fmla="*/ 120 w 91098"/>
                  <a:gd name="connsiteY5" fmla="*/ 17662 h 44814"/>
                  <a:gd name="connsiteX6" fmla="*/ 15460 w 91098"/>
                  <a:gd name="connsiteY6" fmla="*/ 44814 h 44814"/>
                  <a:gd name="connsiteX7" fmla="*/ 72679 w 91098"/>
                  <a:gd name="connsiteY7" fmla="*/ 44814 h 44814"/>
                  <a:gd name="connsiteX8" fmla="*/ 90626 w 91098"/>
                  <a:gd name="connsiteY8" fmla="*/ 17969 h 44814"/>
                  <a:gd name="connsiteX9" fmla="*/ 90626 w 91098"/>
                  <a:gd name="connsiteY9" fmla="*/ 16435 h 44814"/>
                  <a:gd name="connsiteX10" fmla="*/ 90320 w 91098"/>
                  <a:gd name="connsiteY10" fmla="*/ 9992 h 44814"/>
                  <a:gd name="connsiteX11" fmla="*/ 85564 w 91098"/>
                  <a:gd name="connsiteY11" fmla="*/ 15668 h 44814"/>
                  <a:gd name="connsiteX12" fmla="*/ 73599 w 91098"/>
                  <a:gd name="connsiteY12" fmla="*/ 38371 h 44814"/>
                  <a:gd name="connsiteX13" fmla="*/ 16380 w 91098"/>
                  <a:gd name="connsiteY13" fmla="*/ 38371 h 44814"/>
                  <a:gd name="connsiteX14" fmla="*/ 7176 w 91098"/>
                  <a:gd name="connsiteY14" fmla="*/ 16742 h 44814"/>
                  <a:gd name="connsiteX15" fmla="*/ 9477 w 91098"/>
                  <a:gd name="connsiteY15" fmla="*/ 7538 h 44814"/>
                  <a:gd name="connsiteX16" fmla="*/ 16841 w 91098"/>
                  <a:gd name="connsiteY16" fmla="*/ 5083 h 44814"/>
                  <a:gd name="connsiteX17" fmla="*/ 74519 w 91098"/>
                  <a:gd name="connsiteY17" fmla="*/ 5083 h 44814"/>
                  <a:gd name="connsiteX18" fmla="*/ 84030 w 91098"/>
                  <a:gd name="connsiteY18" fmla="*/ 9532 h 44814"/>
                  <a:gd name="connsiteX19" fmla="*/ 85564 w 91098"/>
                  <a:gd name="connsiteY19" fmla="*/ 15668 h 4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1098" h="44814">
                    <a:moveTo>
                      <a:pt x="90320" y="9992"/>
                    </a:moveTo>
                    <a:cubicBezTo>
                      <a:pt x="89936" y="8799"/>
                      <a:pt x="89322" y="7700"/>
                      <a:pt x="88479" y="6771"/>
                    </a:cubicBezTo>
                    <a:cubicBezTo>
                      <a:pt x="84889" y="2426"/>
                      <a:pt x="79535" y="-56"/>
                      <a:pt x="73906" y="21"/>
                    </a:cubicBezTo>
                    <a:lnTo>
                      <a:pt x="16227" y="21"/>
                    </a:lnTo>
                    <a:cubicBezTo>
                      <a:pt x="11901" y="-197"/>
                      <a:pt x="7652" y="1291"/>
                      <a:pt x="4415" y="4163"/>
                    </a:cubicBezTo>
                    <a:cubicBezTo>
                      <a:pt x="1102" y="7835"/>
                      <a:pt x="-463" y="12753"/>
                      <a:pt x="120" y="17662"/>
                    </a:cubicBezTo>
                    <a:cubicBezTo>
                      <a:pt x="1194" y="35150"/>
                      <a:pt x="6869" y="44814"/>
                      <a:pt x="15460" y="44814"/>
                    </a:cubicBezTo>
                    <a:lnTo>
                      <a:pt x="72679" y="44814"/>
                    </a:lnTo>
                    <a:cubicBezTo>
                      <a:pt x="83723" y="44814"/>
                      <a:pt x="87252" y="27940"/>
                      <a:pt x="90626" y="17969"/>
                    </a:cubicBezTo>
                    <a:cubicBezTo>
                      <a:pt x="90780" y="17469"/>
                      <a:pt x="90780" y="16935"/>
                      <a:pt x="90626" y="16435"/>
                    </a:cubicBezTo>
                    <a:cubicBezTo>
                      <a:pt x="91347" y="14327"/>
                      <a:pt x="91240" y="12021"/>
                      <a:pt x="90320" y="9992"/>
                    </a:cubicBezTo>
                    <a:close/>
                    <a:moveTo>
                      <a:pt x="85564" y="15668"/>
                    </a:moveTo>
                    <a:cubicBezTo>
                      <a:pt x="80042" y="31008"/>
                      <a:pt x="77741" y="38371"/>
                      <a:pt x="73599" y="38371"/>
                    </a:cubicBezTo>
                    <a:lnTo>
                      <a:pt x="16380" y="38371"/>
                    </a:lnTo>
                    <a:cubicBezTo>
                      <a:pt x="10551" y="38371"/>
                      <a:pt x="7636" y="27173"/>
                      <a:pt x="7176" y="16742"/>
                    </a:cubicBezTo>
                    <a:cubicBezTo>
                      <a:pt x="6609" y="13486"/>
                      <a:pt x="7437" y="10141"/>
                      <a:pt x="9477" y="7538"/>
                    </a:cubicBezTo>
                    <a:cubicBezTo>
                      <a:pt x="11548" y="5843"/>
                      <a:pt x="14171" y="4970"/>
                      <a:pt x="16841" y="5083"/>
                    </a:cubicBezTo>
                    <a:lnTo>
                      <a:pt x="74519" y="5083"/>
                    </a:lnTo>
                    <a:cubicBezTo>
                      <a:pt x="78201" y="5066"/>
                      <a:pt x="81683" y="6698"/>
                      <a:pt x="84030" y="9532"/>
                    </a:cubicBezTo>
                    <a:cubicBezTo>
                      <a:pt x="85503" y="11209"/>
                      <a:pt x="86070" y="13494"/>
                      <a:pt x="85564" y="15668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93" name="Freeform: Shape 1392">
                <a:extLst>
                  <a:ext uri="{FF2B5EF4-FFF2-40B4-BE49-F238E27FC236}">
                    <a16:creationId xmlns:a16="http://schemas.microsoft.com/office/drawing/2014/main" id="{C3FC1CBB-A7A1-44B5-951B-03179CD7A064}"/>
                  </a:ext>
                </a:extLst>
              </p:cNvPr>
              <p:cNvSpPr/>
              <p:nvPr/>
            </p:nvSpPr>
            <p:spPr>
              <a:xfrm>
                <a:off x="2406302" y="1394941"/>
                <a:ext cx="15340" cy="7823"/>
              </a:xfrm>
              <a:custGeom>
                <a:avLst/>
                <a:gdLst>
                  <a:gd name="connsiteX0" fmla="*/ 5062 w 15340"/>
                  <a:gd name="connsiteY0" fmla="*/ 7823 h 7823"/>
                  <a:gd name="connsiteX1" fmla="*/ 0 w 15340"/>
                  <a:gd name="connsiteY1" fmla="*/ 4449 h 7823"/>
                  <a:gd name="connsiteX2" fmla="*/ 15340 w 15340"/>
                  <a:gd name="connsiteY2" fmla="*/ 0 h 7823"/>
                  <a:gd name="connsiteX3" fmla="*/ 15340 w 15340"/>
                  <a:gd name="connsiteY3" fmla="*/ 5676 h 7823"/>
                  <a:gd name="connsiteX4" fmla="*/ 5062 w 15340"/>
                  <a:gd name="connsiteY4" fmla="*/ 7823 h 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40" h="7823">
                    <a:moveTo>
                      <a:pt x="5062" y="7823"/>
                    </a:moveTo>
                    <a:lnTo>
                      <a:pt x="0" y="4449"/>
                    </a:lnTo>
                    <a:cubicBezTo>
                      <a:pt x="3375" y="0"/>
                      <a:pt x="9818" y="0"/>
                      <a:pt x="15340" y="0"/>
                    </a:cubicBezTo>
                    <a:lnTo>
                      <a:pt x="15340" y="5676"/>
                    </a:lnTo>
                    <a:cubicBezTo>
                      <a:pt x="9511" y="5676"/>
                      <a:pt x="6443" y="5983"/>
                      <a:pt x="5062" y="7823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94" name="Freeform: Shape 1393">
                <a:extLst>
                  <a:ext uri="{FF2B5EF4-FFF2-40B4-BE49-F238E27FC236}">
                    <a16:creationId xmlns:a16="http://schemas.microsoft.com/office/drawing/2014/main" id="{F39C357A-B1D3-432A-AEE9-1FFD2DB8F364}"/>
                  </a:ext>
                </a:extLst>
              </p:cNvPr>
              <p:cNvSpPr/>
              <p:nvPr/>
            </p:nvSpPr>
            <p:spPr>
              <a:xfrm>
                <a:off x="3608344" y="1314764"/>
                <a:ext cx="223562" cy="100617"/>
              </a:xfrm>
              <a:custGeom>
                <a:avLst/>
                <a:gdLst>
                  <a:gd name="connsiteX0" fmla="*/ 2156 w 223562"/>
                  <a:gd name="connsiteY0" fmla="*/ 90147 h 100617"/>
                  <a:gd name="connsiteX1" fmla="*/ 51705 w 223562"/>
                  <a:gd name="connsiteY1" fmla="*/ 8998 h 100617"/>
                  <a:gd name="connsiteX2" fmla="*/ 195749 w 223562"/>
                  <a:gd name="connsiteY2" fmla="*/ 18049 h 100617"/>
                  <a:gd name="connsiteX3" fmla="*/ 222287 w 223562"/>
                  <a:gd name="connsiteY3" fmla="*/ 97511 h 100617"/>
                  <a:gd name="connsiteX4" fmla="*/ 2156 w 223562"/>
                  <a:gd name="connsiteY4" fmla="*/ 90147 h 10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562" h="100617">
                    <a:moveTo>
                      <a:pt x="2156" y="90147"/>
                    </a:moveTo>
                    <a:cubicBezTo>
                      <a:pt x="-10422" y="58700"/>
                      <a:pt x="35444" y="13447"/>
                      <a:pt x="51705" y="8998"/>
                    </a:cubicBezTo>
                    <a:cubicBezTo>
                      <a:pt x="82385" y="-666"/>
                      <a:pt x="160466" y="-8336"/>
                      <a:pt x="195749" y="18049"/>
                    </a:cubicBezTo>
                    <a:cubicBezTo>
                      <a:pt x="217332" y="38424"/>
                      <a:pt x="227303" y="68251"/>
                      <a:pt x="222287" y="97511"/>
                    </a:cubicBezTo>
                    <a:cubicBezTo>
                      <a:pt x="176420" y="88767"/>
                      <a:pt x="11820" y="113771"/>
                      <a:pt x="2156" y="90147"/>
                    </a:cubicBezTo>
                    <a:close/>
                  </a:path>
                </a:pathLst>
              </a:custGeom>
              <a:solidFill>
                <a:srgbClr val="FEC84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95" name="Freeform: Shape 1394">
                <a:extLst>
                  <a:ext uri="{FF2B5EF4-FFF2-40B4-BE49-F238E27FC236}">
                    <a16:creationId xmlns:a16="http://schemas.microsoft.com/office/drawing/2014/main" id="{750B1AD8-7F37-4FDA-932F-E5B2B4FC2DB2}"/>
                  </a:ext>
                </a:extLst>
              </p:cNvPr>
              <p:cNvSpPr/>
              <p:nvPr/>
            </p:nvSpPr>
            <p:spPr>
              <a:xfrm>
                <a:off x="3757919" y="4011196"/>
                <a:ext cx="145159" cy="104619"/>
              </a:xfrm>
              <a:custGeom>
                <a:avLst/>
                <a:gdLst>
                  <a:gd name="connsiteX0" fmla="*/ 126096 w 145159"/>
                  <a:gd name="connsiteY0" fmla="*/ 94648 h 104619"/>
                  <a:gd name="connsiteX1" fmla="*/ 118272 w 145159"/>
                  <a:gd name="connsiteY1" fmla="*/ 101245 h 104619"/>
                  <a:gd name="connsiteX2" fmla="*/ 118272 w 145159"/>
                  <a:gd name="connsiteY2" fmla="*/ 101245 h 104619"/>
                  <a:gd name="connsiteX3" fmla="*/ 105540 w 145159"/>
                  <a:gd name="connsiteY3" fmla="*/ 104619 h 104619"/>
                  <a:gd name="connsiteX4" fmla="*/ 35589 w 145159"/>
                  <a:gd name="connsiteY4" fmla="*/ 104619 h 104619"/>
                  <a:gd name="connsiteX5" fmla="*/ 0 w 145159"/>
                  <a:gd name="connsiteY5" fmla="*/ 45100 h 104619"/>
                  <a:gd name="connsiteX6" fmla="*/ 5522 w 145159"/>
                  <a:gd name="connsiteY6" fmla="*/ 0 h 104619"/>
                  <a:gd name="connsiteX7" fmla="*/ 38504 w 145159"/>
                  <a:gd name="connsiteY7" fmla="*/ 41878 h 104619"/>
                  <a:gd name="connsiteX8" fmla="*/ 64275 w 145159"/>
                  <a:gd name="connsiteY8" fmla="*/ 49855 h 104619"/>
                  <a:gd name="connsiteX9" fmla="*/ 68570 w 145159"/>
                  <a:gd name="connsiteY9" fmla="*/ 49855 h 104619"/>
                  <a:gd name="connsiteX10" fmla="*/ 74706 w 145159"/>
                  <a:gd name="connsiteY10" fmla="*/ 49855 h 104619"/>
                  <a:gd name="connsiteX11" fmla="*/ 81149 w 145159"/>
                  <a:gd name="connsiteY11" fmla="*/ 49855 h 104619"/>
                  <a:gd name="connsiteX12" fmla="*/ 84984 w 145159"/>
                  <a:gd name="connsiteY12" fmla="*/ 49855 h 104619"/>
                  <a:gd name="connsiteX13" fmla="*/ 90046 w 145159"/>
                  <a:gd name="connsiteY13" fmla="*/ 48935 h 104619"/>
                  <a:gd name="connsiteX14" fmla="*/ 92961 w 145159"/>
                  <a:gd name="connsiteY14" fmla="*/ 48168 h 104619"/>
                  <a:gd name="connsiteX15" fmla="*/ 95876 w 145159"/>
                  <a:gd name="connsiteY15" fmla="*/ 48168 h 104619"/>
                  <a:gd name="connsiteX16" fmla="*/ 95876 w 145159"/>
                  <a:gd name="connsiteY16" fmla="*/ 48168 h 104619"/>
                  <a:gd name="connsiteX17" fmla="*/ 100478 w 145159"/>
                  <a:gd name="connsiteY17" fmla="*/ 46634 h 104619"/>
                  <a:gd name="connsiteX18" fmla="*/ 104313 w 145159"/>
                  <a:gd name="connsiteY18" fmla="*/ 45100 h 104619"/>
                  <a:gd name="connsiteX19" fmla="*/ 108148 w 145159"/>
                  <a:gd name="connsiteY19" fmla="*/ 43106 h 104619"/>
                  <a:gd name="connsiteX20" fmla="*/ 115971 w 145159"/>
                  <a:gd name="connsiteY20" fmla="*/ 38504 h 104619"/>
                  <a:gd name="connsiteX21" fmla="*/ 119039 w 145159"/>
                  <a:gd name="connsiteY21" fmla="*/ 35896 h 104619"/>
                  <a:gd name="connsiteX22" fmla="*/ 123181 w 145159"/>
                  <a:gd name="connsiteY22" fmla="*/ 32368 h 104619"/>
                  <a:gd name="connsiteX23" fmla="*/ 125482 w 145159"/>
                  <a:gd name="connsiteY23" fmla="*/ 29760 h 104619"/>
                  <a:gd name="connsiteX24" fmla="*/ 127783 w 145159"/>
                  <a:gd name="connsiteY24" fmla="*/ 27305 h 104619"/>
                  <a:gd name="connsiteX25" fmla="*/ 129931 w 145159"/>
                  <a:gd name="connsiteY25" fmla="*/ 24237 h 104619"/>
                  <a:gd name="connsiteX26" fmla="*/ 134072 w 145159"/>
                  <a:gd name="connsiteY26" fmla="*/ 17948 h 104619"/>
                  <a:gd name="connsiteX27" fmla="*/ 135913 w 145159"/>
                  <a:gd name="connsiteY27" fmla="*/ 14573 h 104619"/>
                  <a:gd name="connsiteX28" fmla="*/ 137601 w 145159"/>
                  <a:gd name="connsiteY28" fmla="*/ 10891 h 104619"/>
                  <a:gd name="connsiteX29" fmla="*/ 140822 w 145159"/>
                  <a:gd name="connsiteY29" fmla="*/ 2608 h 104619"/>
                  <a:gd name="connsiteX30" fmla="*/ 142816 w 145159"/>
                  <a:gd name="connsiteY30" fmla="*/ 14573 h 104619"/>
                  <a:gd name="connsiteX31" fmla="*/ 126096 w 145159"/>
                  <a:gd name="connsiteY31" fmla="*/ 94648 h 10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45159" h="104619">
                    <a:moveTo>
                      <a:pt x="126096" y="94648"/>
                    </a:moveTo>
                    <a:cubicBezTo>
                      <a:pt x="123825" y="97210"/>
                      <a:pt x="121187" y="99435"/>
                      <a:pt x="118272" y="101245"/>
                    </a:cubicBezTo>
                    <a:lnTo>
                      <a:pt x="118272" y="101245"/>
                    </a:lnTo>
                    <a:cubicBezTo>
                      <a:pt x="114376" y="103408"/>
                      <a:pt x="110004" y="104574"/>
                      <a:pt x="105540" y="104619"/>
                    </a:cubicBezTo>
                    <a:lnTo>
                      <a:pt x="35589" y="104619"/>
                    </a:lnTo>
                    <a:cubicBezTo>
                      <a:pt x="23470" y="104619"/>
                      <a:pt x="1381" y="82376"/>
                      <a:pt x="0" y="45100"/>
                    </a:cubicBezTo>
                    <a:cubicBezTo>
                      <a:pt x="460" y="29928"/>
                      <a:pt x="2301" y="14834"/>
                      <a:pt x="5522" y="0"/>
                    </a:cubicBezTo>
                    <a:cubicBezTo>
                      <a:pt x="11444" y="17304"/>
                      <a:pt x="23071" y="32061"/>
                      <a:pt x="38504" y="41878"/>
                    </a:cubicBezTo>
                    <a:cubicBezTo>
                      <a:pt x="46220" y="46803"/>
                      <a:pt x="55117" y="49564"/>
                      <a:pt x="64275" y="49855"/>
                    </a:cubicBezTo>
                    <a:cubicBezTo>
                      <a:pt x="65702" y="50009"/>
                      <a:pt x="67143" y="50009"/>
                      <a:pt x="68570" y="49855"/>
                    </a:cubicBezTo>
                    <a:lnTo>
                      <a:pt x="74706" y="49855"/>
                    </a:lnTo>
                    <a:cubicBezTo>
                      <a:pt x="76854" y="49993"/>
                      <a:pt x="79001" y="49993"/>
                      <a:pt x="81149" y="49855"/>
                    </a:cubicBezTo>
                    <a:lnTo>
                      <a:pt x="84984" y="49855"/>
                    </a:lnTo>
                    <a:cubicBezTo>
                      <a:pt x="86702" y="49702"/>
                      <a:pt x="88390" y="49395"/>
                      <a:pt x="90046" y="48935"/>
                    </a:cubicBezTo>
                    <a:lnTo>
                      <a:pt x="92961" y="48168"/>
                    </a:lnTo>
                    <a:lnTo>
                      <a:pt x="95876" y="48168"/>
                    </a:lnTo>
                    <a:lnTo>
                      <a:pt x="95876" y="48168"/>
                    </a:lnTo>
                    <a:lnTo>
                      <a:pt x="100478" y="46634"/>
                    </a:lnTo>
                    <a:lnTo>
                      <a:pt x="104313" y="45100"/>
                    </a:lnTo>
                    <a:cubicBezTo>
                      <a:pt x="105647" y="44563"/>
                      <a:pt x="106936" y="43888"/>
                      <a:pt x="108148" y="43106"/>
                    </a:cubicBezTo>
                    <a:cubicBezTo>
                      <a:pt x="110878" y="41771"/>
                      <a:pt x="113486" y="40237"/>
                      <a:pt x="115971" y="38504"/>
                    </a:cubicBezTo>
                    <a:lnTo>
                      <a:pt x="119039" y="35896"/>
                    </a:lnTo>
                    <a:cubicBezTo>
                      <a:pt x="120496" y="34807"/>
                      <a:pt x="121877" y="33626"/>
                      <a:pt x="123181" y="32368"/>
                    </a:cubicBezTo>
                    <a:lnTo>
                      <a:pt x="125482" y="29760"/>
                    </a:lnTo>
                    <a:lnTo>
                      <a:pt x="127783" y="27305"/>
                    </a:lnTo>
                    <a:cubicBezTo>
                      <a:pt x="128581" y="26339"/>
                      <a:pt x="129302" y="25327"/>
                      <a:pt x="129931" y="24237"/>
                    </a:cubicBezTo>
                    <a:cubicBezTo>
                      <a:pt x="131449" y="22243"/>
                      <a:pt x="132830" y="20141"/>
                      <a:pt x="134072" y="17948"/>
                    </a:cubicBezTo>
                    <a:lnTo>
                      <a:pt x="135913" y="14573"/>
                    </a:lnTo>
                    <a:cubicBezTo>
                      <a:pt x="136358" y="13300"/>
                      <a:pt x="136910" y="12057"/>
                      <a:pt x="137601" y="10891"/>
                    </a:cubicBezTo>
                    <a:cubicBezTo>
                      <a:pt x="138828" y="8284"/>
                      <a:pt x="139748" y="5522"/>
                      <a:pt x="140822" y="2608"/>
                    </a:cubicBezTo>
                    <a:cubicBezTo>
                      <a:pt x="141221" y="6642"/>
                      <a:pt x="141896" y="10631"/>
                      <a:pt x="142816" y="14573"/>
                    </a:cubicBezTo>
                    <a:cubicBezTo>
                      <a:pt x="148968" y="42431"/>
                      <a:pt x="142878" y="71592"/>
                      <a:pt x="126096" y="94648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96" name="Freeform: Shape 1395">
                <a:extLst>
                  <a:ext uri="{FF2B5EF4-FFF2-40B4-BE49-F238E27FC236}">
                    <a16:creationId xmlns:a16="http://schemas.microsoft.com/office/drawing/2014/main" id="{2275B9C6-5EA8-4C89-AF6A-A35BD07D82FF}"/>
                  </a:ext>
                </a:extLst>
              </p:cNvPr>
              <p:cNvSpPr/>
              <p:nvPr/>
            </p:nvSpPr>
            <p:spPr>
              <a:xfrm>
                <a:off x="3556645" y="1343309"/>
                <a:ext cx="317019" cy="309805"/>
              </a:xfrm>
              <a:custGeom>
                <a:avLst/>
                <a:gdLst>
                  <a:gd name="connsiteX0" fmla="*/ 166298 w 317019"/>
                  <a:gd name="connsiteY0" fmla="*/ 6991 h 309805"/>
                  <a:gd name="connsiteX1" fmla="*/ 261407 w 317019"/>
                  <a:gd name="connsiteY1" fmla="*/ 34143 h 309805"/>
                  <a:gd name="connsiteX2" fmla="*/ 316478 w 317019"/>
                  <a:gd name="connsiteY2" fmla="*/ 133547 h 309805"/>
                  <a:gd name="connsiteX3" fmla="*/ 302519 w 317019"/>
                  <a:gd name="connsiteY3" fmla="*/ 253200 h 309805"/>
                  <a:gd name="connsiteX4" fmla="*/ 273065 w 317019"/>
                  <a:gd name="connsiteY4" fmla="*/ 309805 h 309805"/>
                  <a:gd name="connsiteX5" fmla="*/ 60605 w 317019"/>
                  <a:gd name="connsiteY5" fmla="*/ 307351 h 309805"/>
                  <a:gd name="connsiteX6" fmla="*/ 1085 w 317019"/>
                  <a:gd name="connsiteY6" fmla="*/ 186011 h 309805"/>
                  <a:gd name="connsiteX7" fmla="*/ 50940 w 317019"/>
                  <a:gd name="connsiteY7" fmla="*/ 51478 h 309805"/>
                  <a:gd name="connsiteX8" fmla="*/ 166298 w 317019"/>
                  <a:gd name="connsiteY8" fmla="*/ 6991 h 309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019" h="309805">
                    <a:moveTo>
                      <a:pt x="166298" y="6991"/>
                    </a:moveTo>
                    <a:cubicBezTo>
                      <a:pt x="189001" y="-8349"/>
                      <a:pt x="222443" y="1929"/>
                      <a:pt x="261407" y="34143"/>
                    </a:cubicBezTo>
                    <a:cubicBezTo>
                      <a:pt x="292609" y="58330"/>
                      <a:pt x="312520" y="94266"/>
                      <a:pt x="316478" y="133547"/>
                    </a:cubicBezTo>
                    <a:cubicBezTo>
                      <a:pt x="318718" y="173936"/>
                      <a:pt x="313993" y="214411"/>
                      <a:pt x="302519" y="253200"/>
                    </a:cubicBezTo>
                    <a:cubicBezTo>
                      <a:pt x="296996" y="270688"/>
                      <a:pt x="285184" y="303823"/>
                      <a:pt x="273065" y="309805"/>
                    </a:cubicBezTo>
                    <a:cubicBezTo>
                      <a:pt x="283496" y="289863"/>
                      <a:pt x="90211" y="305663"/>
                      <a:pt x="60605" y="307351"/>
                    </a:cubicBezTo>
                    <a:cubicBezTo>
                      <a:pt x="26933" y="275295"/>
                      <a:pt x="5825" y="232259"/>
                      <a:pt x="1085" y="186011"/>
                    </a:cubicBezTo>
                    <a:cubicBezTo>
                      <a:pt x="-4836" y="135765"/>
                      <a:pt x="13710" y="85728"/>
                      <a:pt x="50940" y="51478"/>
                    </a:cubicBezTo>
                    <a:cubicBezTo>
                      <a:pt x="97268" y="7912"/>
                      <a:pt x="140067" y="-5281"/>
                      <a:pt x="166298" y="6991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97" name="Freeform: Shape 1396">
                <a:extLst>
                  <a:ext uri="{FF2B5EF4-FFF2-40B4-BE49-F238E27FC236}">
                    <a16:creationId xmlns:a16="http://schemas.microsoft.com/office/drawing/2014/main" id="{43A9E183-30EE-4834-9894-6AC5461A427A}"/>
                  </a:ext>
                </a:extLst>
              </p:cNvPr>
              <p:cNvSpPr/>
              <p:nvPr/>
            </p:nvSpPr>
            <p:spPr>
              <a:xfrm>
                <a:off x="3379858" y="1704811"/>
                <a:ext cx="673572" cy="2355780"/>
              </a:xfrm>
              <a:custGeom>
                <a:avLst/>
                <a:gdLst>
                  <a:gd name="connsiteX0" fmla="*/ 621508 w 673572"/>
                  <a:gd name="connsiteY0" fmla="*/ 1218465 h 2355780"/>
                  <a:gd name="connsiteX1" fmla="*/ 640837 w 673572"/>
                  <a:gd name="connsiteY1" fmla="*/ 1126424 h 2355780"/>
                  <a:gd name="connsiteX2" fmla="*/ 625497 w 673572"/>
                  <a:gd name="connsiteY2" fmla="*/ 1159559 h 2355780"/>
                  <a:gd name="connsiteX3" fmla="*/ 608929 w 673572"/>
                  <a:gd name="connsiteY3" fmla="*/ 1156951 h 2355780"/>
                  <a:gd name="connsiteX4" fmla="*/ 622735 w 673572"/>
                  <a:gd name="connsiteY4" fmla="*/ 1054633 h 2355780"/>
                  <a:gd name="connsiteX5" fmla="*/ 609236 w 673572"/>
                  <a:gd name="connsiteY5" fmla="*/ 954155 h 2355780"/>
                  <a:gd name="connsiteX6" fmla="*/ 585459 w 673572"/>
                  <a:gd name="connsiteY6" fmla="*/ 869477 h 2355780"/>
                  <a:gd name="connsiteX7" fmla="*/ 574414 w 673572"/>
                  <a:gd name="connsiteY7" fmla="*/ 838797 h 2355780"/>
                  <a:gd name="connsiteX8" fmla="*/ 574414 w 673572"/>
                  <a:gd name="connsiteY8" fmla="*/ 837723 h 2355780"/>
                  <a:gd name="connsiteX9" fmla="*/ 562295 w 673572"/>
                  <a:gd name="connsiteY9" fmla="*/ 789709 h 2355780"/>
                  <a:gd name="connsiteX10" fmla="*/ 562295 w 673572"/>
                  <a:gd name="connsiteY10" fmla="*/ 788175 h 2355780"/>
                  <a:gd name="connsiteX11" fmla="*/ 545728 w 673572"/>
                  <a:gd name="connsiteY11" fmla="*/ 680794 h 2355780"/>
                  <a:gd name="connsiteX12" fmla="*/ 544347 w 673572"/>
                  <a:gd name="connsiteY12" fmla="*/ 550863 h 2355780"/>
                  <a:gd name="connsiteX13" fmla="*/ 516735 w 673572"/>
                  <a:gd name="connsiteY13" fmla="*/ 400684 h 2355780"/>
                  <a:gd name="connsiteX14" fmla="*/ 516735 w 673572"/>
                  <a:gd name="connsiteY14" fmla="*/ 400684 h 2355780"/>
                  <a:gd name="connsiteX15" fmla="*/ 516735 w 673572"/>
                  <a:gd name="connsiteY15" fmla="*/ 396235 h 2355780"/>
                  <a:gd name="connsiteX16" fmla="*/ 494646 w 673572"/>
                  <a:gd name="connsiteY16" fmla="*/ 564976 h 2355780"/>
                  <a:gd name="connsiteX17" fmla="*/ 502162 w 673572"/>
                  <a:gd name="connsiteY17" fmla="*/ 604707 h 2355780"/>
                  <a:gd name="connsiteX18" fmla="*/ 532842 w 673572"/>
                  <a:gd name="connsiteY18" fmla="*/ 714235 h 2355780"/>
                  <a:gd name="connsiteX19" fmla="*/ 581163 w 673572"/>
                  <a:gd name="connsiteY19" fmla="*/ 900464 h 2355780"/>
                  <a:gd name="connsiteX20" fmla="*/ 581163 w 673572"/>
                  <a:gd name="connsiteY20" fmla="*/ 900464 h 2355780"/>
                  <a:gd name="connsiteX21" fmla="*/ 582391 w 673572"/>
                  <a:gd name="connsiteY21" fmla="*/ 905527 h 2355780"/>
                  <a:gd name="connsiteX22" fmla="*/ 584078 w 673572"/>
                  <a:gd name="connsiteY22" fmla="*/ 912123 h 2355780"/>
                  <a:gd name="connsiteX23" fmla="*/ 585306 w 673572"/>
                  <a:gd name="connsiteY23" fmla="*/ 917339 h 2355780"/>
                  <a:gd name="connsiteX24" fmla="*/ 587607 w 673572"/>
                  <a:gd name="connsiteY24" fmla="*/ 927616 h 2355780"/>
                  <a:gd name="connsiteX25" fmla="*/ 590828 w 673572"/>
                  <a:gd name="connsiteY25" fmla="*/ 939428 h 2355780"/>
                  <a:gd name="connsiteX26" fmla="*/ 596504 w 673572"/>
                  <a:gd name="connsiteY26" fmla="*/ 967040 h 2355780"/>
                  <a:gd name="connsiteX27" fmla="*/ 596504 w 673572"/>
                  <a:gd name="connsiteY27" fmla="*/ 967040 h 2355780"/>
                  <a:gd name="connsiteX28" fmla="*/ 561682 w 673572"/>
                  <a:gd name="connsiteY28" fmla="*/ 1367264 h 2355780"/>
                  <a:gd name="connsiteX29" fmla="*/ 568584 w 673572"/>
                  <a:gd name="connsiteY29" fmla="*/ 1541374 h 2355780"/>
                  <a:gd name="connsiteX30" fmla="*/ 573340 w 673572"/>
                  <a:gd name="connsiteY30" fmla="*/ 1600894 h 2355780"/>
                  <a:gd name="connsiteX31" fmla="*/ 573340 w 673572"/>
                  <a:gd name="connsiteY31" fmla="*/ 1600894 h 2355780"/>
                  <a:gd name="connsiteX32" fmla="*/ 559074 w 673572"/>
                  <a:gd name="connsiteY32" fmla="*/ 1895884 h 2355780"/>
                  <a:gd name="connsiteX33" fmla="*/ 507684 w 673572"/>
                  <a:gd name="connsiteY33" fmla="*/ 2170165 h 2355780"/>
                  <a:gd name="connsiteX34" fmla="*/ 519036 w 673572"/>
                  <a:gd name="connsiteY34" fmla="*/ 2308226 h 2355780"/>
                  <a:gd name="connsiteX35" fmla="*/ 515968 w 673572"/>
                  <a:gd name="connsiteY35" fmla="*/ 2316357 h 2355780"/>
                  <a:gd name="connsiteX36" fmla="*/ 514281 w 673572"/>
                  <a:gd name="connsiteY36" fmla="*/ 2320192 h 2355780"/>
                  <a:gd name="connsiteX37" fmla="*/ 512440 w 673572"/>
                  <a:gd name="connsiteY37" fmla="*/ 2323566 h 2355780"/>
                  <a:gd name="connsiteX38" fmla="*/ 508298 w 673572"/>
                  <a:gd name="connsiteY38" fmla="*/ 2330009 h 2355780"/>
                  <a:gd name="connsiteX39" fmla="*/ 506151 w 673572"/>
                  <a:gd name="connsiteY39" fmla="*/ 2332924 h 2355780"/>
                  <a:gd name="connsiteX40" fmla="*/ 503849 w 673572"/>
                  <a:gd name="connsiteY40" fmla="*/ 2335532 h 2355780"/>
                  <a:gd name="connsiteX41" fmla="*/ 501548 w 673572"/>
                  <a:gd name="connsiteY41" fmla="*/ 2337986 h 2355780"/>
                  <a:gd name="connsiteX42" fmla="*/ 497407 w 673572"/>
                  <a:gd name="connsiteY42" fmla="*/ 2341514 h 2355780"/>
                  <a:gd name="connsiteX43" fmla="*/ 494338 w 673572"/>
                  <a:gd name="connsiteY43" fmla="*/ 2344122 h 2355780"/>
                  <a:gd name="connsiteX44" fmla="*/ 486668 w 673572"/>
                  <a:gd name="connsiteY44" fmla="*/ 2348724 h 2355780"/>
                  <a:gd name="connsiteX45" fmla="*/ 482680 w 673572"/>
                  <a:gd name="connsiteY45" fmla="*/ 2350565 h 2355780"/>
                  <a:gd name="connsiteX46" fmla="*/ 478692 w 673572"/>
                  <a:gd name="connsiteY46" fmla="*/ 2352252 h 2355780"/>
                  <a:gd name="connsiteX47" fmla="*/ 475470 w 673572"/>
                  <a:gd name="connsiteY47" fmla="*/ 2353326 h 2355780"/>
                  <a:gd name="connsiteX48" fmla="*/ 473936 w 673572"/>
                  <a:gd name="connsiteY48" fmla="*/ 2353326 h 2355780"/>
                  <a:gd name="connsiteX49" fmla="*/ 470868 w 673572"/>
                  <a:gd name="connsiteY49" fmla="*/ 2353326 h 2355780"/>
                  <a:gd name="connsiteX50" fmla="*/ 466726 w 673572"/>
                  <a:gd name="connsiteY50" fmla="*/ 2354247 h 2355780"/>
                  <a:gd name="connsiteX51" fmla="*/ 462891 w 673572"/>
                  <a:gd name="connsiteY51" fmla="*/ 2355014 h 2355780"/>
                  <a:gd name="connsiteX52" fmla="*/ 459056 w 673572"/>
                  <a:gd name="connsiteY52" fmla="*/ 2355014 h 2355780"/>
                  <a:gd name="connsiteX53" fmla="*/ 452767 w 673572"/>
                  <a:gd name="connsiteY53" fmla="*/ 2355781 h 2355780"/>
                  <a:gd name="connsiteX54" fmla="*/ 450926 w 673572"/>
                  <a:gd name="connsiteY54" fmla="*/ 2355781 h 2355780"/>
                  <a:gd name="connsiteX55" fmla="*/ 441722 w 673572"/>
                  <a:gd name="connsiteY55" fmla="*/ 2355781 h 2355780"/>
                  <a:gd name="connsiteX56" fmla="*/ 382970 w 673572"/>
                  <a:gd name="connsiteY56" fmla="*/ 2306079 h 2355780"/>
                  <a:gd name="connsiteX57" fmla="*/ 416871 w 673572"/>
                  <a:gd name="connsiteY57" fmla="*/ 2132735 h 2355780"/>
                  <a:gd name="connsiteX58" fmla="*/ 398770 w 673572"/>
                  <a:gd name="connsiteY58" fmla="*/ 1809366 h 2355780"/>
                  <a:gd name="connsiteX59" fmla="*/ 407513 w 673572"/>
                  <a:gd name="connsiteY59" fmla="*/ 1605496 h 2355780"/>
                  <a:gd name="connsiteX60" fmla="*/ 407513 w 673572"/>
                  <a:gd name="connsiteY60" fmla="*/ 1605496 h 2355780"/>
                  <a:gd name="connsiteX61" fmla="*/ 407513 w 673572"/>
                  <a:gd name="connsiteY61" fmla="*/ 1590156 h 2355780"/>
                  <a:gd name="connsiteX62" fmla="*/ 407513 w 673572"/>
                  <a:gd name="connsiteY62" fmla="*/ 1590156 h 2355780"/>
                  <a:gd name="connsiteX63" fmla="*/ 407513 w 673572"/>
                  <a:gd name="connsiteY63" fmla="*/ 1574816 h 2355780"/>
                  <a:gd name="connsiteX64" fmla="*/ 382662 w 673572"/>
                  <a:gd name="connsiteY64" fmla="*/ 1279672 h 2355780"/>
                  <a:gd name="connsiteX65" fmla="*/ 360726 w 673572"/>
                  <a:gd name="connsiteY65" fmla="*/ 994806 h 2355780"/>
                  <a:gd name="connsiteX66" fmla="*/ 316393 w 673572"/>
                  <a:gd name="connsiteY66" fmla="*/ 994806 h 2355780"/>
                  <a:gd name="connsiteX67" fmla="*/ 311177 w 673572"/>
                  <a:gd name="connsiteY67" fmla="*/ 1141304 h 2355780"/>
                  <a:gd name="connsiteX68" fmla="*/ 309030 w 673572"/>
                  <a:gd name="connsiteY68" fmla="*/ 1171984 h 2355780"/>
                  <a:gd name="connsiteX69" fmla="*/ 309030 w 673572"/>
                  <a:gd name="connsiteY69" fmla="*/ 1171984 h 2355780"/>
                  <a:gd name="connsiteX70" fmla="*/ 293690 w 673572"/>
                  <a:gd name="connsiteY70" fmla="*/ 1279365 h 2355780"/>
                  <a:gd name="connsiteX71" fmla="*/ 268839 w 673572"/>
                  <a:gd name="connsiteY71" fmla="*/ 1574509 h 2355780"/>
                  <a:gd name="connsiteX72" fmla="*/ 268839 w 673572"/>
                  <a:gd name="connsiteY72" fmla="*/ 1588622 h 2355780"/>
                  <a:gd name="connsiteX73" fmla="*/ 268839 w 673572"/>
                  <a:gd name="connsiteY73" fmla="*/ 1590462 h 2355780"/>
                  <a:gd name="connsiteX74" fmla="*/ 268839 w 673572"/>
                  <a:gd name="connsiteY74" fmla="*/ 1590462 h 2355780"/>
                  <a:gd name="connsiteX75" fmla="*/ 268839 w 673572"/>
                  <a:gd name="connsiteY75" fmla="*/ 1592610 h 2355780"/>
                  <a:gd name="connsiteX76" fmla="*/ 268839 w 673572"/>
                  <a:gd name="connsiteY76" fmla="*/ 1604422 h 2355780"/>
                  <a:gd name="connsiteX77" fmla="*/ 268839 w 673572"/>
                  <a:gd name="connsiteY77" fmla="*/ 1604422 h 2355780"/>
                  <a:gd name="connsiteX78" fmla="*/ 271294 w 673572"/>
                  <a:gd name="connsiteY78" fmla="*/ 1645840 h 2355780"/>
                  <a:gd name="connsiteX79" fmla="*/ 277583 w 673572"/>
                  <a:gd name="connsiteY79" fmla="*/ 1808292 h 2355780"/>
                  <a:gd name="connsiteX80" fmla="*/ 259635 w 673572"/>
                  <a:gd name="connsiteY80" fmla="*/ 2131662 h 2355780"/>
                  <a:gd name="connsiteX81" fmla="*/ 293383 w 673572"/>
                  <a:gd name="connsiteY81" fmla="*/ 2305005 h 2355780"/>
                  <a:gd name="connsiteX82" fmla="*/ 291389 w 673572"/>
                  <a:gd name="connsiteY82" fmla="*/ 2310527 h 2355780"/>
                  <a:gd name="connsiteX83" fmla="*/ 289548 w 673572"/>
                  <a:gd name="connsiteY83" fmla="*/ 2314362 h 2355780"/>
                  <a:gd name="connsiteX84" fmla="*/ 285406 w 673572"/>
                  <a:gd name="connsiteY84" fmla="*/ 2321879 h 2355780"/>
                  <a:gd name="connsiteX85" fmla="*/ 283105 w 673572"/>
                  <a:gd name="connsiteY85" fmla="*/ 2325254 h 2355780"/>
                  <a:gd name="connsiteX86" fmla="*/ 276202 w 673572"/>
                  <a:gd name="connsiteY86" fmla="*/ 2333844 h 2355780"/>
                  <a:gd name="connsiteX87" fmla="*/ 234630 w 673572"/>
                  <a:gd name="connsiteY87" fmla="*/ 2354707 h 2355780"/>
                  <a:gd name="connsiteX88" fmla="*/ 174957 w 673572"/>
                  <a:gd name="connsiteY88" fmla="*/ 2334765 h 2355780"/>
                  <a:gd name="connsiteX89" fmla="*/ 170202 w 673572"/>
                  <a:gd name="connsiteY89" fmla="*/ 2329702 h 2355780"/>
                  <a:gd name="connsiteX90" fmla="*/ 166060 w 673572"/>
                  <a:gd name="connsiteY90" fmla="*/ 2323720 h 2355780"/>
                  <a:gd name="connsiteX91" fmla="*/ 161918 w 673572"/>
                  <a:gd name="connsiteY91" fmla="*/ 2316357 h 2355780"/>
                  <a:gd name="connsiteX92" fmla="*/ 160691 w 673572"/>
                  <a:gd name="connsiteY92" fmla="*/ 2313749 h 2355780"/>
                  <a:gd name="connsiteX93" fmla="*/ 157930 w 673572"/>
                  <a:gd name="connsiteY93" fmla="*/ 2306386 h 2355780"/>
                  <a:gd name="connsiteX94" fmla="*/ 157930 w 673572"/>
                  <a:gd name="connsiteY94" fmla="*/ 2306386 h 2355780"/>
                  <a:gd name="connsiteX95" fmla="*/ 157930 w 673572"/>
                  <a:gd name="connsiteY95" fmla="*/ 2306386 h 2355780"/>
                  <a:gd name="connsiteX96" fmla="*/ 157930 w 673572"/>
                  <a:gd name="connsiteY96" fmla="*/ 2306386 h 2355780"/>
                  <a:gd name="connsiteX97" fmla="*/ 169282 w 673572"/>
                  <a:gd name="connsiteY97" fmla="*/ 2168325 h 2355780"/>
                  <a:gd name="connsiteX98" fmla="*/ 159771 w 673572"/>
                  <a:gd name="connsiteY98" fmla="*/ 2083494 h 2355780"/>
                  <a:gd name="connsiteX99" fmla="*/ 118046 w 673572"/>
                  <a:gd name="connsiteY99" fmla="*/ 1894043 h 2355780"/>
                  <a:gd name="connsiteX100" fmla="*/ 103779 w 673572"/>
                  <a:gd name="connsiteY100" fmla="*/ 1599053 h 2355780"/>
                  <a:gd name="connsiteX101" fmla="*/ 103779 w 673572"/>
                  <a:gd name="connsiteY101" fmla="*/ 1599053 h 2355780"/>
                  <a:gd name="connsiteX102" fmla="*/ 103779 w 673572"/>
                  <a:gd name="connsiteY102" fmla="*/ 1587701 h 2355780"/>
                  <a:gd name="connsiteX103" fmla="*/ 103779 w 673572"/>
                  <a:gd name="connsiteY103" fmla="*/ 1587701 h 2355780"/>
                  <a:gd name="connsiteX104" fmla="*/ 108075 w 673572"/>
                  <a:gd name="connsiteY104" fmla="*/ 1539687 h 2355780"/>
                  <a:gd name="connsiteX105" fmla="*/ 114978 w 673572"/>
                  <a:gd name="connsiteY105" fmla="*/ 1365577 h 2355780"/>
                  <a:gd name="connsiteX106" fmla="*/ 80002 w 673572"/>
                  <a:gd name="connsiteY106" fmla="*/ 965813 h 2355780"/>
                  <a:gd name="connsiteX107" fmla="*/ 85831 w 673572"/>
                  <a:gd name="connsiteY107" fmla="*/ 937127 h 2355780"/>
                  <a:gd name="connsiteX108" fmla="*/ 88746 w 673572"/>
                  <a:gd name="connsiteY108" fmla="*/ 926082 h 2355780"/>
                  <a:gd name="connsiteX109" fmla="*/ 88746 w 673572"/>
                  <a:gd name="connsiteY109" fmla="*/ 926082 h 2355780"/>
                  <a:gd name="connsiteX110" fmla="*/ 89820 w 673572"/>
                  <a:gd name="connsiteY110" fmla="*/ 921020 h 2355780"/>
                  <a:gd name="connsiteX111" fmla="*/ 89820 w 673572"/>
                  <a:gd name="connsiteY111" fmla="*/ 921020 h 2355780"/>
                  <a:gd name="connsiteX112" fmla="*/ 91047 w 673572"/>
                  <a:gd name="connsiteY112" fmla="*/ 915958 h 2355780"/>
                  <a:gd name="connsiteX113" fmla="*/ 94115 w 673572"/>
                  <a:gd name="connsiteY113" fmla="*/ 903072 h 2355780"/>
                  <a:gd name="connsiteX114" fmla="*/ 95035 w 673572"/>
                  <a:gd name="connsiteY114" fmla="*/ 899084 h 2355780"/>
                  <a:gd name="connsiteX115" fmla="*/ 95035 w 673572"/>
                  <a:gd name="connsiteY115" fmla="*/ 899084 h 2355780"/>
                  <a:gd name="connsiteX116" fmla="*/ 105927 w 673572"/>
                  <a:gd name="connsiteY116" fmla="*/ 853063 h 2355780"/>
                  <a:gd name="connsiteX117" fmla="*/ 143510 w 673572"/>
                  <a:gd name="connsiteY117" fmla="*/ 713008 h 2355780"/>
                  <a:gd name="connsiteX118" fmla="*/ 143510 w 673572"/>
                  <a:gd name="connsiteY118" fmla="*/ 713008 h 2355780"/>
                  <a:gd name="connsiteX119" fmla="*/ 166367 w 673572"/>
                  <a:gd name="connsiteY119" fmla="*/ 636308 h 2355780"/>
                  <a:gd name="connsiteX120" fmla="*/ 180020 w 673572"/>
                  <a:gd name="connsiteY120" fmla="*/ 576174 h 2355780"/>
                  <a:gd name="connsiteX121" fmla="*/ 180020 w 673572"/>
                  <a:gd name="connsiteY121" fmla="*/ 576174 h 2355780"/>
                  <a:gd name="connsiteX122" fmla="*/ 181860 w 673572"/>
                  <a:gd name="connsiteY122" fmla="*/ 564823 h 2355780"/>
                  <a:gd name="connsiteX123" fmla="*/ 159771 w 673572"/>
                  <a:gd name="connsiteY123" fmla="*/ 396082 h 2355780"/>
                  <a:gd name="connsiteX124" fmla="*/ 159771 w 673572"/>
                  <a:gd name="connsiteY124" fmla="*/ 397769 h 2355780"/>
                  <a:gd name="connsiteX125" fmla="*/ 159771 w 673572"/>
                  <a:gd name="connsiteY125" fmla="*/ 397769 h 2355780"/>
                  <a:gd name="connsiteX126" fmla="*/ 148726 w 673572"/>
                  <a:gd name="connsiteY126" fmla="*/ 481066 h 2355780"/>
                  <a:gd name="connsiteX127" fmla="*/ 132159 w 673572"/>
                  <a:gd name="connsiteY127" fmla="*/ 550710 h 2355780"/>
                  <a:gd name="connsiteX128" fmla="*/ 130778 w 673572"/>
                  <a:gd name="connsiteY128" fmla="*/ 680641 h 2355780"/>
                  <a:gd name="connsiteX129" fmla="*/ 115438 w 673572"/>
                  <a:gd name="connsiteY129" fmla="*/ 781579 h 2355780"/>
                  <a:gd name="connsiteX130" fmla="*/ 115438 w 673572"/>
                  <a:gd name="connsiteY130" fmla="*/ 781579 h 2355780"/>
                  <a:gd name="connsiteX131" fmla="*/ 114057 w 673572"/>
                  <a:gd name="connsiteY131" fmla="*/ 787868 h 2355780"/>
                  <a:gd name="connsiteX132" fmla="*/ 114057 w 673572"/>
                  <a:gd name="connsiteY132" fmla="*/ 788942 h 2355780"/>
                  <a:gd name="connsiteX133" fmla="*/ 101478 w 673572"/>
                  <a:gd name="connsiteY133" fmla="*/ 839104 h 2355780"/>
                  <a:gd name="connsiteX134" fmla="*/ 101478 w 673572"/>
                  <a:gd name="connsiteY134" fmla="*/ 841865 h 2355780"/>
                  <a:gd name="connsiteX135" fmla="*/ 100405 w 673572"/>
                  <a:gd name="connsiteY135" fmla="*/ 845700 h 2355780"/>
                  <a:gd name="connsiteX136" fmla="*/ 91200 w 673572"/>
                  <a:gd name="connsiteY136" fmla="*/ 869784 h 2355780"/>
                  <a:gd name="connsiteX137" fmla="*/ 67577 w 673572"/>
                  <a:gd name="connsiteY137" fmla="*/ 954462 h 2355780"/>
                  <a:gd name="connsiteX138" fmla="*/ 54077 w 673572"/>
                  <a:gd name="connsiteY138" fmla="*/ 1054939 h 2355780"/>
                  <a:gd name="connsiteX139" fmla="*/ 67730 w 673572"/>
                  <a:gd name="connsiteY139" fmla="*/ 1157258 h 2355780"/>
                  <a:gd name="connsiteX140" fmla="*/ 51163 w 673572"/>
                  <a:gd name="connsiteY140" fmla="*/ 1159866 h 2355780"/>
                  <a:gd name="connsiteX141" fmla="*/ 35823 w 673572"/>
                  <a:gd name="connsiteY141" fmla="*/ 1126731 h 2355780"/>
                  <a:gd name="connsiteX142" fmla="*/ 55151 w 673572"/>
                  <a:gd name="connsiteY142" fmla="*/ 1218772 h 2355780"/>
                  <a:gd name="connsiteX143" fmla="*/ 234 w 673572"/>
                  <a:gd name="connsiteY143" fmla="*/ 1087767 h 2355780"/>
                  <a:gd name="connsiteX144" fmla="*/ 2688 w 673572"/>
                  <a:gd name="connsiteY144" fmla="*/ 1065371 h 2355780"/>
                  <a:gd name="connsiteX145" fmla="*/ 10818 w 673572"/>
                  <a:gd name="connsiteY145" fmla="*/ 1026560 h 2355780"/>
                  <a:gd name="connsiteX146" fmla="*/ 10818 w 673572"/>
                  <a:gd name="connsiteY146" fmla="*/ 975477 h 2355780"/>
                  <a:gd name="connsiteX147" fmla="*/ 9284 w 673572"/>
                  <a:gd name="connsiteY147" fmla="*/ 954768 h 2355780"/>
                  <a:gd name="connsiteX148" fmla="*/ 9284 w 673572"/>
                  <a:gd name="connsiteY148" fmla="*/ 847388 h 2355780"/>
                  <a:gd name="connsiteX149" fmla="*/ 20943 w 673572"/>
                  <a:gd name="connsiteY149" fmla="*/ 678646 h 2355780"/>
                  <a:gd name="connsiteX150" fmla="*/ 34902 w 673572"/>
                  <a:gd name="connsiteY150" fmla="*/ 592588 h 2355780"/>
                  <a:gd name="connsiteX151" fmla="*/ 34902 w 673572"/>
                  <a:gd name="connsiteY151" fmla="*/ 591821 h 2355780"/>
                  <a:gd name="connsiteX152" fmla="*/ 44413 w 673572"/>
                  <a:gd name="connsiteY152" fmla="*/ 487816 h 2355780"/>
                  <a:gd name="connsiteX153" fmla="*/ 45180 w 673572"/>
                  <a:gd name="connsiteY153" fmla="*/ 475543 h 2355780"/>
                  <a:gd name="connsiteX154" fmla="*/ 52697 w 673572"/>
                  <a:gd name="connsiteY154" fmla="*/ 235010 h 2355780"/>
                  <a:gd name="connsiteX155" fmla="*/ 101172 w 673572"/>
                  <a:gd name="connsiteY155" fmla="*/ 150640 h 2355780"/>
                  <a:gd name="connsiteX156" fmla="*/ 191218 w 673572"/>
                  <a:gd name="connsiteY156" fmla="*/ 111369 h 2355780"/>
                  <a:gd name="connsiteX157" fmla="*/ 197968 w 673572"/>
                  <a:gd name="connsiteY157" fmla="*/ 108761 h 2355780"/>
                  <a:gd name="connsiteX158" fmla="*/ 233096 w 673572"/>
                  <a:gd name="connsiteY158" fmla="*/ 94802 h 2355780"/>
                  <a:gd name="connsiteX159" fmla="*/ 237699 w 673572"/>
                  <a:gd name="connsiteY159" fmla="*/ 92808 h 2355780"/>
                  <a:gd name="connsiteX160" fmla="*/ 258715 w 673572"/>
                  <a:gd name="connsiteY160" fmla="*/ 84371 h 2355780"/>
                  <a:gd name="connsiteX161" fmla="*/ 280344 w 673572"/>
                  <a:gd name="connsiteY161" fmla="*/ 29146 h 2355780"/>
                  <a:gd name="connsiteX162" fmla="*/ 282338 w 673572"/>
                  <a:gd name="connsiteY162" fmla="*/ 20402 h 2355780"/>
                  <a:gd name="connsiteX163" fmla="*/ 283105 w 673572"/>
                  <a:gd name="connsiteY163" fmla="*/ 17028 h 2355780"/>
                  <a:gd name="connsiteX164" fmla="*/ 284792 w 673572"/>
                  <a:gd name="connsiteY164" fmla="*/ 9357 h 2355780"/>
                  <a:gd name="connsiteX165" fmla="*/ 284792 w 673572"/>
                  <a:gd name="connsiteY165" fmla="*/ 7670 h 2355780"/>
                  <a:gd name="connsiteX166" fmla="*/ 284792 w 673572"/>
                  <a:gd name="connsiteY166" fmla="*/ 5522 h 2355780"/>
                  <a:gd name="connsiteX167" fmla="*/ 284792 w 673572"/>
                  <a:gd name="connsiteY167" fmla="*/ 1994 h 2355780"/>
                  <a:gd name="connsiteX168" fmla="*/ 284792 w 673572"/>
                  <a:gd name="connsiteY168" fmla="*/ 920 h 2355780"/>
                  <a:gd name="connsiteX169" fmla="*/ 284792 w 673572"/>
                  <a:gd name="connsiteY169" fmla="*/ 0 h 2355780"/>
                  <a:gd name="connsiteX170" fmla="*/ 386651 w 673572"/>
                  <a:gd name="connsiteY170" fmla="*/ 0 h 2355780"/>
                  <a:gd name="connsiteX171" fmla="*/ 386651 w 673572"/>
                  <a:gd name="connsiteY171" fmla="*/ 3221 h 2355780"/>
                  <a:gd name="connsiteX172" fmla="*/ 387571 w 673572"/>
                  <a:gd name="connsiteY172" fmla="*/ 7670 h 2355780"/>
                  <a:gd name="connsiteX173" fmla="*/ 387571 w 673572"/>
                  <a:gd name="connsiteY173" fmla="*/ 7670 h 2355780"/>
                  <a:gd name="connsiteX174" fmla="*/ 389566 w 673572"/>
                  <a:gd name="connsiteY174" fmla="*/ 16721 h 2355780"/>
                  <a:gd name="connsiteX175" fmla="*/ 389566 w 673572"/>
                  <a:gd name="connsiteY175" fmla="*/ 20096 h 2355780"/>
                  <a:gd name="connsiteX176" fmla="*/ 391560 w 673572"/>
                  <a:gd name="connsiteY176" fmla="*/ 28993 h 2355780"/>
                  <a:gd name="connsiteX177" fmla="*/ 413343 w 673572"/>
                  <a:gd name="connsiteY177" fmla="*/ 84064 h 2355780"/>
                  <a:gd name="connsiteX178" fmla="*/ 434359 w 673572"/>
                  <a:gd name="connsiteY178" fmla="*/ 92501 h 2355780"/>
                  <a:gd name="connsiteX179" fmla="*/ 438961 w 673572"/>
                  <a:gd name="connsiteY179" fmla="*/ 94495 h 2355780"/>
                  <a:gd name="connsiteX180" fmla="*/ 474090 w 673572"/>
                  <a:gd name="connsiteY180" fmla="*/ 108455 h 2355780"/>
                  <a:gd name="connsiteX181" fmla="*/ 480686 w 673572"/>
                  <a:gd name="connsiteY181" fmla="*/ 111062 h 2355780"/>
                  <a:gd name="connsiteX182" fmla="*/ 570886 w 673572"/>
                  <a:gd name="connsiteY182" fmla="*/ 150333 h 2355780"/>
                  <a:gd name="connsiteX183" fmla="*/ 619207 w 673572"/>
                  <a:gd name="connsiteY183" fmla="*/ 234704 h 2355780"/>
                  <a:gd name="connsiteX184" fmla="*/ 627491 w 673572"/>
                  <a:gd name="connsiteY184" fmla="*/ 487509 h 2355780"/>
                  <a:gd name="connsiteX185" fmla="*/ 650961 w 673572"/>
                  <a:gd name="connsiteY185" fmla="*/ 678340 h 2355780"/>
                  <a:gd name="connsiteX186" fmla="*/ 662159 w 673572"/>
                  <a:gd name="connsiteY186" fmla="*/ 955996 h 2355780"/>
                  <a:gd name="connsiteX187" fmla="*/ 660625 w 673572"/>
                  <a:gd name="connsiteY187" fmla="*/ 976705 h 2355780"/>
                  <a:gd name="connsiteX188" fmla="*/ 668909 w 673572"/>
                  <a:gd name="connsiteY188" fmla="*/ 1066598 h 2355780"/>
                  <a:gd name="connsiteX189" fmla="*/ 621508 w 673572"/>
                  <a:gd name="connsiteY189" fmla="*/ 1218465 h 235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673572" h="2355780">
                    <a:moveTo>
                      <a:pt x="621508" y="1218465"/>
                    </a:moveTo>
                    <a:cubicBezTo>
                      <a:pt x="608469" y="1212329"/>
                      <a:pt x="654643" y="1132714"/>
                      <a:pt x="640837" y="1126424"/>
                    </a:cubicBezTo>
                    <a:cubicBezTo>
                      <a:pt x="627030" y="1120135"/>
                      <a:pt x="622889" y="1147287"/>
                      <a:pt x="625497" y="1159559"/>
                    </a:cubicBezTo>
                    <a:cubicBezTo>
                      <a:pt x="628104" y="1171831"/>
                      <a:pt x="613071" y="1177660"/>
                      <a:pt x="608929" y="1156951"/>
                    </a:cubicBezTo>
                    <a:cubicBezTo>
                      <a:pt x="604787" y="1136242"/>
                      <a:pt x="617213" y="1071200"/>
                      <a:pt x="622735" y="1054633"/>
                    </a:cubicBezTo>
                    <a:cubicBezTo>
                      <a:pt x="625803" y="1045582"/>
                      <a:pt x="618593" y="998948"/>
                      <a:pt x="609236" y="954155"/>
                    </a:cubicBezTo>
                    <a:cubicBezTo>
                      <a:pt x="604205" y="925193"/>
                      <a:pt x="596243" y="896829"/>
                      <a:pt x="585459" y="869477"/>
                    </a:cubicBezTo>
                    <a:cubicBezTo>
                      <a:pt x="580780" y="859644"/>
                      <a:pt x="577083" y="849367"/>
                      <a:pt x="574414" y="838797"/>
                    </a:cubicBezTo>
                    <a:cubicBezTo>
                      <a:pt x="574352" y="838444"/>
                      <a:pt x="574352" y="838076"/>
                      <a:pt x="574414" y="837723"/>
                    </a:cubicBezTo>
                    <a:cubicBezTo>
                      <a:pt x="570272" y="823917"/>
                      <a:pt x="566130" y="807043"/>
                      <a:pt x="562295" y="789709"/>
                    </a:cubicBezTo>
                    <a:cubicBezTo>
                      <a:pt x="562295" y="789709"/>
                      <a:pt x="562295" y="788788"/>
                      <a:pt x="562295" y="788175"/>
                    </a:cubicBezTo>
                    <a:cubicBezTo>
                      <a:pt x="553475" y="752969"/>
                      <a:pt x="547922" y="717027"/>
                      <a:pt x="545728" y="680794"/>
                    </a:cubicBezTo>
                    <a:cubicBezTo>
                      <a:pt x="549471" y="637535"/>
                      <a:pt x="549011" y="594030"/>
                      <a:pt x="544347" y="550863"/>
                    </a:cubicBezTo>
                    <a:cubicBezTo>
                      <a:pt x="538978" y="522638"/>
                      <a:pt x="516735" y="452687"/>
                      <a:pt x="516735" y="400684"/>
                    </a:cubicBezTo>
                    <a:lnTo>
                      <a:pt x="516735" y="400684"/>
                    </a:lnTo>
                    <a:cubicBezTo>
                      <a:pt x="516659" y="399202"/>
                      <a:pt x="516659" y="397717"/>
                      <a:pt x="516735" y="396235"/>
                    </a:cubicBezTo>
                    <a:cubicBezTo>
                      <a:pt x="501395" y="421086"/>
                      <a:pt x="488969" y="523251"/>
                      <a:pt x="494646" y="564976"/>
                    </a:cubicBezTo>
                    <a:cubicBezTo>
                      <a:pt x="496455" y="578337"/>
                      <a:pt x="498956" y="591607"/>
                      <a:pt x="502162" y="604707"/>
                    </a:cubicBezTo>
                    <a:cubicBezTo>
                      <a:pt x="510599" y="642137"/>
                      <a:pt x="523638" y="685396"/>
                      <a:pt x="532842" y="714235"/>
                    </a:cubicBezTo>
                    <a:cubicBezTo>
                      <a:pt x="549716" y="765471"/>
                      <a:pt x="568738" y="848155"/>
                      <a:pt x="581163" y="900464"/>
                    </a:cubicBezTo>
                    <a:lnTo>
                      <a:pt x="581163" y="900464"/>
                    </a:lnTo>
                    <a:cubicBezTo>
                      <a:pt x="581163" y="901998"/>
                      <a:pt x="581931" y="903686"/>
                      <a:pt x="582391" y="905527"/>
                    </a:cubicBezTo>
                    <a:cubicBezTo>
                      <a:pt x="582851" y="907367"/>
                      <a:pt x="583464" y="909822"/>
                      <a:pt x="584078" y="912123"/>
                    </a:cubicBezTo>
                    <a:cubicBezTo>
                      <a:pt x="584692" y="914424"/>
                      <a:pt x="584845" y="915498"/>
                      <a:pt x="585306" y="917339"/>
                    </a:cubicBezTo>
                    <a:cubicBezTo>
                      <a:pt x="585766" y="919179"/>
                      <a:pt x="586839" y="923935"/>
                      <a:pt x="587607" y="927616"/>
                    </a:cubicBezTo>
                    <a:cubicBezTo>
                      <a:pt x="588373" y="931298"/>
                      <a:pt x="589907" y="936207"/>
                      <a:pt x="590828" y="939428"/>
                    </a:cubicBezTo>
                    <a:cubicBezTo>
                      <a:pt x="593282" y="948510"/>
                      <a:pt x="595184" y="957729"/>
                      <a:pt x="596504" y="967040"/>
                    </a:cubicBezTo>
                    <a:cubicBezTo>
                      <a:pt x="596504" y="967040"/>
                      <a:pt x="596504" y="967040"/>
                      <a:pt x="596504" y="967040"/>
                    </a:cubicBezTo>
                    <a:cubicBezTo>
                      <a:pt x="615219" y="1090682"/>
                      <a:pt x="571959" y="1304523"/>
                      <a:pt x="561682" y="1367264"/>
                    </a:cubicBezTo>
                    <a:cubicBezTo>
                      <a:pt x="550637" y="1434914"/>
                      <a:pt x="557387" y="1477866"/>
                      <a:pt x="568584" y="1541374"/>
                    </a:cubicBezTo>
                    <a:cubicBezTo>
                      <a:pt x="571346" y="1561102"/>
                      <a:pt x="572926" y="1580982"/>
                      <a:pt x="573340" y="1600894"/>
                    </a:cubicBezTo>
                    <a:lnTo>
                      <a:pt x="573340" y="1600894"/>
                    </a:lnTo>
                    <a:cubicBezTo>
                      <a:pt x="576408" y="1692934"/>
                      <a:pt x="569812" y="1842654"/>
                      <a:pt x="559074" y="1895884"/>
                    </a:cubicBezTo>
                    <a:cubicBezTo>
                      <a:pt x="545114" y="1963687"/>
                      <a:pt x="499401" y="2141326"/>
                      <a:pt x="507684" y="2170165"/>
                    </a:cubicBezTo>
                    <a:cubicBezTo>
                      <a:pt x="515048" y="2196090"/>
                      <a:pt x="514281" y="2270336"/>
                      <a:pt x="519036" y="2308226"/>
                    </a:cubicBezTo>
                    <a:cubicBezTo>
                      <a:pt x="518223" y="2311018"/>
                      <a:pt x="517195" y="2313733"/>
                      <a:pt x="515968" y="2316357"/>
                    </a:cubicBezTo>
                    <a:cubicBezTo>
                      <a:pt x="515968" y="2317737"/>
                      <a:pt x="514894" y="2318964"/>
                      <a:pt x="514281" y="2320192"/>
                    </a:cubicBezTo>
                    <a:lnTo>
                      <a:pt x="512440" y="2323566"/>
                    </a:lnTo>
                    <a:cubicBezTo>
                      <a:pt x="511182" y="2325791"/>
                      <a:pt x="509801" y="2327938"/>
                      <a:pt x="508298" y="2330009"/>
                    </a:cubicBezTo>
                    <a:lnTo>
                      <a:pt x="506151" y="2332924"/>
                    </a:lnTo>
                    <a:lnTo>
                      <a:pt x="503849" y="2335532"/>
                    </a:lnTo>
                    <a:lnTo>
                      <a:pt x="501548" y="2337986"/>
                    </a:lnTo>
                    <a:lnTo>
                      <a:pt x="497407" y="2341514"/>
                    </a:lnTo>
                    <a:lnTo>
                      <a:pt x="494338" y="2344122"/>
                    </a:lnTo>
                    <a:cubicBezTo>
                      <a:pt x="491731" y="2345810"/>
                      <a:pt x="489276" y="2347344"/>
                      <a:pt x="486668" y="2348724"/>
                    </a:cubicBezTo>
                    <a:lnTo>
                      <a:pt x="482680" y="2350565"/>
                    </a:lnTo>
                    <a:lnTo>
                      <a:pt x="478692" y="2352252"/>
                    </a:lnTo>
                    <a:cubicBezTo>
                      <a:pt x="477664" y="2352743"/>
                      <a:pt x="476590" y="2353111"/>
                      <a:pt x="475470" y="2353326"/>
                    </a:cubicBezTo>
                    <a:lnTo>
                      <a:pt x="473936" y="2353326"/>
                    </a:lnTo>
                    <a:lnTo>
                      <a:pt x="470868" y="2353326"/>
                    </a:lnTo>
                    <a:cubicBezTo>
                      <a:pt x="469503" y="2353710"/>
                      <a:pt x="468122" y="2354017"/>
                      <a:pt x="466726" y="2354247"/>
                    </a:cubicBezTo>
                    <a:lnTo>
                      <a:pt x="462891" y="2355014"/>
                    </a:lnTo>
                    <a:cubicBezTo>
                      <a:pt x="461618" y="2355167"/>
                      <a:pt x="460330" y="2355167"/>
                      <a:pt x="459056" y="2355014"/>
                    </a:cubicBezTo>
                    <a:lnTo>
                      <a:pt x="452767" y="2355781"/>
                    </a:lnTo>
                    <a:lnTo>
                      <a:pt x="450926" y="2355781"/>
                    </a:lnTo>
                    <a:lnTo>
                      <a:pt x="441722" y="2355781"/>
                    </a:lnTo>
                    <a:cubicBezTo>
                      <a:pt x="413925" y="2352513"/>
                      <a:pt x="390793" y="2332939"/>
                      <a:pt x="382970" y="2306079"/>
                    </a:cubicBezTo>
                    <a:cubicBezTo>
                      <a:pt x="393861" y="2246713"/>
                      <a:pt x="416871" y="2156513"/>
                      <a:pt x="416871" y="2132735"/>
                    </a:cubicBezTo>
                    <a:cubicBezTo>
                      <a:pt x="416871" y="2100828"/>
                      <a:pt x="402911" y="1852318"/>
                      <a:pt x="398770" y="1809366"/>
                    </a:cubicBezTo>
                    <a:cubicBezTo>
                      <a:pt x="395395" y="1774544"/>
                      <a:pt x="404752" y="1663942"/>
                      <a:pt x="407513" y="1605496"/>
                    </a:cubicBezTo>
                    <a:lnTo>
                      <a:pt x="407513" y="1605496"/>
                    </a:lnTo>
                    <a:cubicBezTo>
                      <a:pt x="407513" y="1599973"/>
                      <a:pt x="407513" y="1595065"/>
                      <a:pt x="407513" y="1590156"/>
                    </a:cubicBezTo>
                    <a:cubicBezTo>
                      <a:pt x="407513" y="1590156"/>
                      <a:pt x="407513" y="1590156"/>
                      <a:pt x="407513" y="1590156"/>
                    </a:cubicBezTo>
                    <a:cubicBezTo>
                      <a:pt x="407513" y="1584020"/>
                      <a:pt x="407513" y="1578957"/>
                      <a:pt x="407513" y="1574816"/>
                    </a:cubicBezTo>
                    <a:cubicBezTo>
                      <a:pt x="406133" y="1540300"/>
                      <a:pt x="402145" y="1355605"/>
                      <a:pt x="382662" y="1279672"/>
                    </a:cubicBezTo>
                    <a:cubicBezTo>
                      <a:pt x="363181" y="1203738"/>
                      <a:pt x="360726" y="1021191"/>
                      <a:pt x="360726" y="994806"/>
                    </a:cubicBezTo>
                    <a:lnTo>
                      <a:pt x="316393" y="994806"/>
                    </a:lnTo>
                    <a:cubicBezTo>
                      <a:pt x="316393" y="1010146"/>
                      <a:pt x="315473" y="1074115"/>
                      <a:pt x="311177" y="1141304"/>
                    </a:cubicBezTo>
                    <a:cubicBezTo>
                      <a:pt x="311177" y="1151429"/>
                      <a:pt x="309950" y="1161706"/>
                      <a:pt x="309030" y="1171984"/>
                    </a:cubicBezTo>
                    <a:lnTo>
                      <a:pt x="309030" y="1171984"/>
                    </a:lnTo>
                    <a:cubicBezTo>
                      <a:pt x="306530" y="1208110"/>
                      <a:pt x="301406" y="1243991"/>
                      <a:pt x="293690" y="1279365"/>
                    </a:cubicBezTo>
                    <a:cubicBezTo>
                      <a:pt x="274361" y="1355299"/>
                      <a:pt x="270220" y="1540147"/>
                      <a:pt x="268839" y="1574509"/>
                    </a:cubicBezTo>
                    <a:cubicBezTo>
                      <a:pt x="268839" y="1578037"/>
                      <a:pt x="268839" y="1582792"/>
                      <a:pt x="268839" y="1588622"/>
                    </a:cubicBezTo>
                    <a:lnTo>
                      <a:pt x="268839" y="1590462"/>
                    </a:lnTo>
                    <a:lnTo>
                      <a:pt x="268839" y="1590462"/>
                    </a:lnTo>
                    <a:lnTo>
                      <a:pt x="268839" y="1592610"/>
                    </a:lnTo>
                    <a:cubicBezTo>
                      <a:pt x="268839" y="1596138"/>
                      <a:pt x="268839" y="1600127"/>
                      <a:pt x="268839" y="1604422"/>
                    </a:cubicBezTo>
                    <a:lnTo>
                      <a:pt x="268839" y="1604422"/>
                    </a:lnTo>
                    <a:cubicBezTo>
                      <a:pt x="268839" y="1616387"/>
                      <a:pt x="270373" y="1630654"/>
                      <a:pt x="271294" y="1645840"/>
                    </a:cubicBezTo>
                    <a:cubicBezTo>
                      <a:pt x="274975" y="1705053"/>
                      <a:pt x="280191" y="1780527"/>
                      <a:pt x="277583" y="1808292"/>
                    </a:cubicBezTo>
                    <a:cubicBezTo>
                      <a:pt x="273441" y="1851244"/>
                      <a:pt x="259635" y="2099754"/>
                      <a:pt x="259635" y="2131662"/>
                    </a:cubicBezTo>
                    <a:cubicBezTo>
                      <a:pt x="259635" y="2155439"/>
                      <a:pt x="282645" y="2245639"/>
                      <a:pt x="293383" y="2305005"/>
                    </a:cubicBezTo>
                    <a:lnTo>
                      <a:pt x="291389" y="2310527"/>
                    </a:lnTo>
                    <a:lnTo>
                      <a:pt x="289548" y="2314362"/>
                    </a:lnTo>
                    <a:cubicBezTo>
                      <a:pt x="288321" y="2316955"/>
                      <a:pt x="286940" y="2319455"/>
                      <a:pt x="285406" y="2321879"/>
                    </a:cubicBezTo>
                    <a:lnTo>
                      <a:pt x="283105" y="2325254"/>
                    </a:lnTo>
                    <a:cubicBezTo>
                      <a:pt x="281019" y="2328276"/>
                      <a:pt x="278703" y="2331145"/>
                      <a:pt x="276202" y="2333844"/>
                    </a:cubicBezTo>
                    <a:cubicBezTo>
                      <a:pt x="265755" y="2346147"/>
                      <a:pt x="250737" y="2353679"/>
                      <a:pt x="234630" y="2354707"/>
                    </a:cubicBezTo>
                    <a:cubicBezTo>
                      <a:pt x="212878" y="2356256"/>
                      <a:pt x="191402" y="2349077"/>
                      <a:pt x="174957" y="2334765"/>
                    </a:cubicBezTo>
                    <a:lnTo>
                      <a:pt x="170202" y="2329702"/>
                    </a:lnTo>
                    <a:cubicBezTo>
                      <a:pt x="168699" y="2327800"/>
                      <a:pt x="167318" y="2325791"/>
                      <a:pt x="166060" y="2323720"/>
                    </a:cubicBezTo>
                    <a:cubicBezTo>
                      <a:pt x="164557" y="2321342"/>
                      <a:pt x="163176" y="2318872"/>
                      <a:pt x="161918" y="2316357"/>
                    </a:cubicBezTo>
                    <a:lnTo>
                      <a:pt x="160691" y="2313749"/>
                    </a:lnTo>
                    <a:cubicBezTo>
                      <a:pt x="159587" y="2311371"/>
                      <a:pt x="158666" y="2308901"/>
                      <a:pt x="157930" y="2306386"/>
                    </a:cubicBezTo>
                    <a:lnTo>
                      <a:pt x="157930" y="2306386"/>
                    </a:lnTo>
                    <a:lnTo>
                      <a:pt x="157930" y="2306386"/>
                    </a:lnTo>
                    <a:lnTo>
                      <a:pt x="157930" y="2306386"/>
                    </a:lnTo>
                    <a:cubicBezTo>
                      <a:pt x="162839" y="2269262"/>
                      <a:pt x="161918" y="2195016"/>
                      <a:pt x="169282" y="2168325"/>
                    </a:cubicBezTo>
                    <a:cubicBezTo>
                      <a:pt x="172503" y="2157126"/>
                      <a:pt x="167748" y="2123992"/>
                      <a:pt x="159771" y="2083494"/>
                    </a:cubicBezTo>
                    <a:cubicBezTo>
                      <a:pt x="147192" y="2018912"/>
                      <a:pt x="126636" y="1935768"/>
                      <a:pt x="118046" y="1894043"/>
                    </a:cubicBezTo>
                    <a:cubicBezTo>
                      <a:pt x="107154" y="1840813"/>
                      <a:pt x="100711" y="1691400"/>
                      <a:pt x="103779" y="1599053"/>
                    </a:cubicBezTo>
                    <a:lnTo>
                      <a:pt x="103779" y="1599053"/>
                    </a:lnTo>
                    <a:lnTo>
                      <a:pt x="103779" y="1587701"/>
                    </a:lnTo>
                    <a:lnTo>
                      <a:pt x="103779" y="1587701"/>
                    </a:lnTo>
                    <a:cubicBezTo>
                      <a:pt x="104209" y="1571625"/>
                      <a:pt x="105651" y="1555579"/>
                      <a:pt x="108075" y="1539687"/>
                    </a:cubicBezTo>
                    <a:cubicBezTo>
                      <a:pt x="119119" y="1476179"/>
                      <a:pt x="126022" y="1433226"/>
                      <a:pt x="114978" y="1365577"/>
                    </a:cubicBezTo>
                    <a:cubicBezTo>
                      <a:pt x="104700" y="1302989"/>
                      <a:pt x="61594" y="1089455"/>
                      <a:pt x="80002" y="965813"/>
                    </a:cubicBezTo>
                    <a:cubicBezTo>
                      <a:pt x="81444" y="956149"/>
                      <a:pt x="83392" y="946577"/>
                      <a:pt x="85831" y="937127"/>
                    </a:cubicBezTo>
                    <a:cubicBezTo>
                      <a:pt x="86752" y="934059"/>
                      <a:pt x="87672" y="930378"/>
                      <a:pt x="88746" y="926082"/>
                    </a:cubicBezTo>
                    <a:lnTo>
                      <a:pt x="88746" y="926082"/>
                    </a:lnTo>
                    <a:cubicBezTo>
                      <a:pt x="88746" y="924242"/>
                      <a:pt x="89513" y="922708"/>
                      <a:pt x="89820" y="921020"/>
                    </a:cubicBezTo>
                    <a:lnTo>
                      <a:pt x="89820" y="921020"/>
                    </a:lnTo>
                    <a:cubicBezTo>
                      <a:pt x="90142" y="919317"/>
                      <a:pt x="90541" y="917615"/>
                      <a:pt x="91047" y="915958"/>
                    </a:cubicBezTo>
                    <a:lnTo>
                      <a:pt x="94115" y="903072"/>
                    </a:lnTo>
                    <a:lnTo>
                      <a:pt x="95035" y="899084"/>
                    </a:lnTo>
                    <a:lnTo>
                      <a:pt x="95035" y="899084"/>
                    </a:lnTo>
                    <a:cubicBezTo>
                      <a:pt x="98257" y="885431"/>
                      <a:pt x="101939" y="869631"/>
                      <a:pt x="105927" y="853063"/>
                    </a:cubicBezTo>
                    <a:cubicBezTo>
                      <a:pt x="117125" y="805969"/>
                      <a:pt x="130931" y="750898"/>
                      <a:pt x="143510" y="713008"/>
                    </a:cubicBezTo>
                    <a:lnTo>
                      <a:pt x="143510" y="713008"/>
                    </a:lnTo>
                    <a:cubicBezTo>
                      <a:pt x="150260" y="692146"/>
                      <a:pt x="158850" y="663920"/>
                      <a:pt x="166367" y="636308"/>
                    </a:cubicBezTo>
                    <a:cubicBezTo>
                      <a:pt x="172043" y="614985"/>
                      <a:pt x="176952" y="594123"/>
                      <a:pt x="180020" y="576174"/>
                    </a:cubicBezTo>
                    <a:lnTo>
                      <a:pt x="180020" y="576174"/>
                    </a:lnTo>
                    <a:cubicBezTo>
                      <a:pt x="180020" y="572186"/>
                      <a:pt x="181400" y="568351"/>
                      <a:pt x="181860" y="564823"/>
                    </a:cubicBezTo>
                    <a:cubicBezTo>
                      <a:pt x="187383" y="523251"/>
                      <a:pt x="174957" y="421086"/>
                      <a:pt x="159771" y="396082"/>
                    </a:cubicBezTo>
                    <a:lnTo>
                      <a:pt x="159771" y="397769"/>
                    </a:lnTo>
                    <a:lnTo>
                      <a:pt x="159771" y="397769"/>
                    </a:lnTo>
                    <a:cubicBezTo>
                      <a:pt x="159203" y="425860"/>
                      <a:pt x="155506" y="453799"/>
                      <a:pt x="148726" y="481066"/>
                    </a:cubicBezTo>
                    <a:cubicBezTo>
                      <a:pt x="142283" y="509905"/>
                      <a:pt x="134920" y="535983"/>
                      <a:pt x="132159" y="550710"/>
                    </a:cubicBezTo>
                    <a:cubicBezTo>
                      <a:pt x="127495" y="593877"/>
                      <a:pt x="127035" y="637382"/>
                      <a:pt x="130778" y="680641"/>
                    </a:cubicBezTo>
                    <a:cubicBezTo>
                      <a:pt x="128891" y="714696"/>
                      <a:pt x="123752" y="748505"/>
                      <a:pt x="115438" y="781579"/>
                    </a:cubicBezTo>
                    <a:lnTo>
                      <a:pt x="115438" y="781579"/>
                    </a:lnTo>
                    <a:lnTo>
                      <a:pt x="114057" y="787868"/>
                    </a:lnTo>
                    <a:cubicBezTo>
                      <a:pt x="114057" y="787868"/>
                      <a:pt x="114057" y="787868"/>
                      <a:pt x="114057" y="788942"/>
                    </a:cubicBezTo>
                    <a:cubicBezTo>
                      <a:pt x="109915" y="807197"/>
                      <a:pt x="105620" y="824684"/>
                      <a:pt x="101478" y="839104"/>
                    </a:cubicBezTo>
                    <a:cubicBezTo>
                      <a:pt x="101540" y="840024"/>
                      <a:pt x="101540" y="840945"/>
                      <a:pt x="101478" y="841865"/>
                    </a:cubicBezTo>
                    <a:cubicBezTo>
                      <a:pt x="101478" y="843246"/>
                      <a:pt x="100711" y="844473"/>
                      <a:pt x="100405" y="845700"/>
                    </a:cubicBezTo>
                    <a:cubicBezTo>
                      <a:pt x="98165" y="854015"/>
                      <a:pt x="95081" y="862083"/>
                      <a:pt x="91200" y="869784"/>
                    </a:cubicBezTo>
                    <a:cubicBezTo>
                      <a:pt x="80416" y="897120"/>
                      <a:pt x="72501" y="925499"/>
                      <a:pt x="67577" y="954462"/>
                    </a:cubicBezTo>
                    <a:cubicBezTo>
                      <a:pt x="58219" y="999255"/>
                      <a:pt x="51009" y="1046502"/>
                      <a:pt x="54077" y="1054939"/>
                    </a:cubicBezTo>
                    <a:cubicBezTo>
                      <a:pt x="59446" y="1071507"/>
                      <a:pt x="71872" y="1136395"/>
                      <a:pt x="67730" y="1157258"/>
                    </a:cubicBezTo>
                    <a:cubicBezTo>
                      <a:pt x="63588" y="1178120"/>
                      <a:pt x="48402" y="1172598"/>
                      <a:pt x="51163" y="1159866"/>
                    </a:cubicBezTo>
                    <a:cubicBezTo>
                      <a:pt x="53924" y="1147133"/>
                      <a:pt x="49782" y="1119828"/>
                      <a:pt x="35823" y="1126731"/>
                    </a:cubicBezTo>
                    <a:cubicBezTo>
                      <a:pt x="21863" y="1133634"/>
                      <a:pt x="68344" y="1213249"/>
                      <a:pt x="55151" y="1218772"/>
                    </a:cubicBezTo>
                    <a:cubicBezTo>
                      <a:pt x="33982" y="1228743"/>
                      <a:pt x="-3295" y="1159406"/>
                      <a:pt x="234" y="1087767"/>
                    </a:cubicBezTo>
                    <a:cubicBezTo>
                      <a:pt x="586" y="1080266"/>
                      <a:pt x="1415" y="1072780"/>
                      <a:pt x="2688" y="1065371"/>
                    </a:cubicBezTo>
                    <a:cubicBezTo>
                      <a:pt x="4836" y="1053405"/>
                      <a:pt x="8517" y="1041747"/>
                      <a:pt x="10818" y="1026560"/>
                    </a:cubicBezTo>
                    <a:cubicBezTo>
                      <a:pt x="13165" y="1009609"/>
                      <a:pt x="13165" y="992428"/>
                      <a:pt x="10818" y="975477"/>
                    </a:cubicBezTo>
                    <a:cubicBezTo>
                      <a:pt x="10818" y="970569"/>
                      <a:pt x="9744" y="963512"/>
                      <a:pt x="9284" y="954768"/>
                    </a:cubicBezTo>
                    <a:cubicBezTo>
                      <a:pt x="8211" y="928997"/>
                      <a:pt x="8057" y="888653"/>
                      <a:pt x="9284" y="847388"/>
                    </a:cubicBezTo>
                    <a:cubicBezTo>
                      <a:pt x="10665" y="775289"/>
                      <a:pt x="14807" y="697975"/>
                      <a:pt x="20943" y="678646"/>
                    </a:cubicBezTo>
                    <a:cubicBezTo>
                      <a:pt x="27662" y="650329"/>
                      <a:pt x="32325" y="621566"/>
                      <a:pt x="34902" y="592588"/>
                    </a:cubicBezTo>
                    <a:lnTo>
                      <a:pt x="34902" y="591821"/>
                    </a:lnTo>
                    <a:cubicBezTo>
                      <a:pt x="39504" y="550710"/>
                      <a:pt x="43032" y="507911"/>
                      <a:pt x="44413" y="487816"/>
                    </a:cubicBezTo>
                    <a:cubicBezTo>
                      <a:pt x="44413" y="484747"/>
                      <a:pt x="44413" y="480606"/>
                      <a:pt x="45180" y="475543"/>
                    </a:cubicBezTo>
                    <a:cubicBezTo>
                      <a:pt x="48095" y="419705"/>
                      <a:pt x="52697" y="255259"/>
                      <a:pt x="52697" y="235010"/>
                    </a:cubicBezTo>
                    <a:cubicBezTo>
                      <a:pt x="52835" y="200302"/>
                      <a:pt x="71258" y="168237"/>
                      <a:pt x="101172" y="150640"/>
                    </a:cubicBezTo>
                    <a:cubicBezTo>
                      <a:pt x="120654" y="140515"/>
                      <a:pt x="157777" y="125175"/>
                      <a:pt x="191218" y="111369"/>
                    </a:cubicBezTo>
                    <a:lnTo>
                      <a:pt x="197968" y="108761"/>
                    </a:lnTo>
                    <a:cubicBezTo>
                      <a:pt x="210700" y="103546"/>
                      <a:pt x="222972" y="98790"/>
                      <a:pt x="233096" y="94802"/>
                    </a:cubicBezTo>
                    <a:lnTo>
                      <a:pt x="237699" y="92808"/>
                    </a:lnTo>
                    <a:lnTo>
                      <a:pt x="258715" y="84371"/>
                    </a:lnTo>
                    <a:cubicBezTo>
                      <a:pt x="266998" y="80842"/>
                      <a:pt x="274975" y="52463"/>
                      <a:pt x="280344" y="29146"/>
                    </a:cubicBezTo>
                    <a:cubicBezTo>
                      <a:pt x="281111" y="26078"/>
                      <a:pt x="281725" y="23164"/>
                      <a:pt x="282338" y="20402"/>
                    </a:cubicBezTo>
                    <a:cubicBezTo>
                      <a:pt x="282645" y="19292"/>
                      <a:pt x="282906" y="18164"/>
                      <a:pt x="283105" y="17028"/>
                    </a:cubicBezTo>
                    <a:cubicBezTo>
                      <a:pt x="283105" y="14266"/>
                      <a:pt x="284179" y="11659"/>
                      <a:pt x="284792" y="9357"/>
                    </a:cubicBezTo>
                    <a:cubicBezTo>
                      <a:pt x="284731" y="8796"/>
                      <a:pt x="284731" y="8231"/>
                      <a:pt x="284792" y="7670"/>
                    </a:cubicBezTo>
                    <a:cubicBezTo>
                      <a:pt x="284792" y="7670"/>
                      <a:pt x="284792" y="6136"/>
                      <a:pt x="284792" y="5522"/>
                    </a:cubicBezTo>
                    <a:cubicBezTo>
                      <a:pt x="284792" y="4909"/>
                      <a:pt x="284792" y="3068"/>
                      <a:pt x="284792" y="1994"/>
                    </a:cubicBezTo>
                    <a:cubicBezTo>
                      <a:pt x="284792" y="920"/>
                      <a:pt x="284792" y="1994"/>
                      <a:pt x="284792" y="920"/>
                    </a:cubicBezTo>
                    <a:cubicBezTo>
                      <a:pt x="284869" y="618"/>
                      <a:pt x="284869" y="302"/>
                      <a:pt x="284792" y="0"/>
                    </a:cubicBezTo>
                    <a:lnTo>
                      <a:pt x="386651" y="0"/>
                    </a:lnTo>
                    <a:cubicBezTo>
                      <a:pt x="386651" y="920"/>
                      <a:pt x="386651" y="1994"/>
                      <a:pt x="386651" y="3221"/>
                    </a:cubicBezTo>
                    <a:cubicBezTo>
                      <a:pt x="386651" y="4449"/>
                      <a:pt x="386651" y="5983"/>
                      <a:pt x="387571" y="7670"/>
                    </a:cubicBezTo>
                    <a:lnTo>
                      <a:pt x="387571" y="7670"/>
                    </a:lnTo>
                    <a:cubicBezTo>
                      <a:pt x="387571" y="10278"/>
                      <a:pt x="388798" y="13346"/>
                      <a:pt x="389566" y="16721"/>
                    </a:cubicBezTo>
                    <a:cubicBezTo>
                      <a:pt x="389489" y="17845"/>
                      <a:pt x="389489" y="18971"/>
                      <a:pt x="389566" y="20096"/>
                    </a:cubicBezTo>
                    <a:cubicBezTo>
                      <a:pt x="389566" y="22857"/>
                      <a:pt x="390793" y="25925"/>
                      <a:pt x="391560" y="28993"/>
                    </a:cubicBezTo>
                    <a:cubicBezTo>
                      <a:pt x="396929" y="52156"/>
                      <a:pt x="405059" y="80536"/>
                      <a:pt x="413343" y="84064"/>
                    </a:cubicBezTo>
                    <a:lnTo>
                      <a:pt x="434359" y="92501"/>
                    </a:lnTo>
                    <a:lnTo>
                      <a:pt x="438961" y="94495"/>
                    </a:lnTo>
                    <a:lnTo>
                      <a:pt x="474090" y="108455"/>
                    </a:lnTo>
                    <a:lnTo>
                      <a:pt x="480686" y="111062"/>
                    </a:lnTo>
                    <a:cubicBezTo>
                      <a:pt x="514281" y="124868"/>
                      <a:pt x="551251" y="140209"/>
                      <a:pt x="570886" y="150333"/>
                    </a:cubicBezTo>
                    <a:cubicBezTo>
                      <a:pt x="600722" y="167991"/>
                      <a:pt x="619069" y="200035"/>
                      <a:pt x="619207" y="234704"/>
                    </a:cubicBezTo>
                    <a:cubicBezTo>
                      <a:pt x="619207" y="256793"/>
                      <a:pt x="624729" y="449465"/>
                      <a:pt x="627491" y="487509"/>
                    </a:cubicBezTo>
                    <a:cubicBezTo>
                      <a:pt x="630252" y="525552"/>
                      <a:pt x="639916" y="642290"/>
                      <a:pt x="650961" y="678340"/>
                    </a:cubicBezTo>
                    <a:cubicBezTo>
                      <a:pt x="660779" y="710247"/>
                      <a:pt x="665227" y="885738"/>
                      <a:pt x="662159" y="955996"/>
                    </a:cubicBezTo>
                    <a:cubicBezTo>
                      <a:pt x="662159" y="964739"/>
                      <a:pt x="661239" y="971336"/>
                      <a:pt x="660625" y="976705"/>
                    </a:cubicBezTo>
                    <a:cubicBezTo>
                      <a:pt x="657450" y="1006925"/>
                      <a:pt x="660273" y="1037467"/>
                      <a:pt x="668909" y="1066598"/>
                    </a:cubicBezTo>
                    <a:cubicBezTo>
                      <a:pt x="687777" y="1143759"/>
                      <a:pt x="644825" y="1229510"/>
                      <a:pt x="621508" y="1218465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98" name="Freeform: Shape 1397">
                <a:extLst>
                  <a:ext uri="{FF2B5EF4-FFF2-40B4-BE49-F238E27FC236}">
                    <a16:creationId xmlns:a16="http://schemas.microsoft.com/office/drawing/2014/main" id="{E00895E6-1212-48AF-A8FE-239010401A9A}"/>
                  </a:ext>
                </a:extLst>
              </p:cNvPr>
              <p:cNvSpPr/>
              <p:nvPr/>
            </p:nvSpPr>
            <p:spPr>
              <a:xfrm>
                <a:off x="3472900" y="1943963"/>
                <a:ext cx="516014" cy="1366190"/>
              </a:xfrm>
              <a:custGeom>
                <a:avLst/>
                <a:gdLst>
                  <a:gd name="connsiteX0" fmla="*/ 515888 w 516014"/>
                  <a:gd name="connsiteY0" fmla="*/ 814713 h 1366190"/>
                  <a:gd name="connsiteX1" fmla="*/ 515888 w 516014"/>
                  <a:gd name="connsiteY1" fmla="*/ 824071 h 1366190"/>
                  <a:gd name="connsiteX2" fmla="*/ 510058 w 516014"/>
                  <a:gd name="connsiteY2" fmla="*/ 886658 h 1366190"/>
                  <a:gd name="connsiteX3" fmla="*/ 508831 w 516014"/>
                  <a:gd name="connsiteY3" fmla="*/ 898624 h 1366190"/>
                  <a:gd name="connsiteX4" fmla="*/ 505457 w 516014"/>
                  <a:gd name="connsiteY4" fmla="*/ 933446 h 1366190"/>
                  <a:gd name="connsiteX5" fmla="*/ 502695 w 516014"/>
                  <a:gd name="connsiteY5" fmla="*/ 961825 h 1366190"/>
                  <a:gd name="connsiteX6" fmla="*/ 499627 w 516014"/>
                  <a:gd name="connsiteY6" fmla="*/ 991124 h 1366190"/>
                  <a:gd name="connsiteX7" fmla="*/ 499627 w 516014"/>
                  <a:gd name="connsiteY7" fmla="*/ 991892 h 1366190"/>
                  <a:gd name="connsiteX8" fmla="*/ 496559 w 516014"/>
                  <a:gd name="connsiteY8" fmla="*/ 1021498 h 1366190"/>
                  <a:gd name="connsiteX9" fmla="*/ 493645 w 516014"/>
                  <a:gd name="connsiteY9" fmla="*/ 1051411 h 1366190"/>
                  <a:gd name="connsiteX10" fmla="*/ 492111 w 516014"/>
                  <a:gd name="connsiteY10" fmla="*/ 1065524 h 1366190"/>
                  <a:gd name="connsiteX11" fmla="*/ 492111 w 516014"/>
                  <a:gd name="connsiteY11" fmla="*/ 1066751 h 1366190"/>
                  <a:gd name="connsiteX12" fmla="*/ 490883 w 516014"/>
                  <a:gd name="connsiteY12" fmla="*/ 1079637 h 1366190"/>
                  <a:gd name="connsiteX13" fmla="*/ 487969 w 516014"/>
                  <a:gd name="connsiteY13" fmla="*/ 1107403 h 1366190"/>
                  <a:gd name="connsiteX14" fmla="*/ 487048 w 516014"/>
                  <a:gd name="connsiteY14" fmla="*/ 1116147 h 1366190"/>
                  <a:gd name="connsiteX15" fmla="*/ 485515 w 516014"/>
                  <a:gd name="connsiteY15" fmla="*/ 1130566 h 1366190"/>
                  <a:gd name="connsiteX16" fmla="*/ 484747 w 516014"/>
                  <a:gd name="connsiteY16" fmla="*/ 1137623 h 1366190"/>
                  <a:gd name="connsiteX17" fmla="*/ 484747 w 516014"/>
                  <a:gd name="connsiteY17" fmla="*/ 1141764 h 1366190"/>
                  <a:gd name="connsiteX18" fmla="*/ 483520 w 516014"/>
                  <a:gd name="connsiteY18" fmla="*/ 1153116 h 1366190"/>
                  <a:gd name="connsiteX19" fmla="*/ 483520 w 516014"/>
                  <a:gd name="connsiteY19" fmla="*/ 1156798 h 1366190"/>
                  <a:gd name="connsiteX20" fmla="*/ 482293 w 516014"/>
                  <a:gd name="connsiteY20" fmla="*/ 1166462 h 1366190"/>
                  <a:gd name="connsiteX21" fmla="*/ 480912 w 516014"/>
                  <a:gd name="connsiteY21" fmla="*/ 1177507 h 1366190"/>
                  <a:gd name="connsiteX22" fmla="*/ 479532 w 516014"/>
                  <a:gd name="connsiteY22" fmla="*/ 1187478 h 1366190"/>
                  <a:gd name="connsiteX23" fmla="*/ 479532 w 516014"/>
                  <a:gd name="connsiteY23" fmla="*/ 1233498 h 1366190"/>
                  <a:gd name="connsiteX24" fmla="*/ 480606 w 516014"/>
                  <a:gd name="connsiteY24" fmla="*/ 1243163 h 1366190"/>
                  <a:gd name="connsiteX25" fmla="*/ 482140 w 516014"/>
                  <a:gd name="connsiteY25" fmla="*/ 1258503 h 1366190"/>
                  <a:gd name="connsiteX26" fmla="*/ 484134 w 516014"/>
                  <a:gd name="connsiteY26" fmla="*/ 1273843 h 1366190"/>
                  <a:gd name="connsiteX27" fmla="*/ 484134 w 516014"/>
                  <a:gd name="connsiteY27" fmla="*/ 1279058 h 1366190"/>
                  <a:gd name="connsiteX28" fmla="*/ 485668 w 516014"/>
                  <a:gd name="connsiteY28" fmla="*/ 1289336 h 1366190"/>
                  <a:gd name="connsiteX29" fmla="*/ 488429 w 516014"/>
                  <a:gd name="connsiteY29" fmla="*/ 1309739 h 1366190"/>
                  <a:gd name="connsiteX30" fmla="*/ 490423 w 516014"/>
                  <a:gd name="connsiteY30" fmla="*/ 1324005 h 1366190"/>
                  <a:gd name="connsiteX31" fmla="*/ 492111 w 516014"/>
                  <a:gd name="connsiteY31" fmla="*/ 1337351 h 1366190"/>
                  <a:gd name="connsiteX32" fmla="*/ 492111 w 516014"/>
                  <a:gd name="connsiteY32" fmla="*/ 1338425 h 1366190"/>
                  <a:gd name="connsiteX33" fmla="*/ 492878 w 516014"/>
                  <a:gd name="connsiteY33" fmla="*/ 1346095 h 1366190"/>
                  <a:gd name="connsiteX34" fmla="*/ 492878 w 516014"/>
                  <a:gd name="connsiteY34" fmla="*/ 1346862 h 1366190"/>
                  <a:gd name="connsiteX35" fmla="*/ 493951 w 516014"/>
                  <a:gd name="connsiteY35" fmla="*/ 1358213 h 1366190"/>
                  <a:gd name="connsiteX36" fmla="*/ 481219 w 516014"/>
                  <a:gd name="connsiteY36" fmla="*/ 1360207 h 1366190"/>
                  <a:gd name="connsiteX37" fmla="*/ 464652 w 516014"/>
                  <a:gd name="connsiteY37" fmla="*/ 1361588 h 1366190"/>
                  <a:gd name="connsiteX38" fmla="*/ 448545 w 516014"/>
                  <a:gd name="connsiteY38" fmla="*/ 1362662 h 1366190"/>
                  <a:gd name="connsiteX39" fmla="*/ 429523 w 516014"/>
                  <a:gd name="connsiteY39" fmla="*/ 1363582 h 1366190"/>
                  <a:gd name="connsiteX40" fmla="*/ 315392 w 516014"/>
                  <a:gd name="connsiteY40" fmla="*/ 1366190 h 1366190"/>
                  <a:gd name="connsiteX41" fmla="*/ 212000 w 516014"/>
                  <a:gd name="connsiteY41" fmla="*/ 1366190 h 1366190"/>
                  <a:gd name="connsiteX42" fmla="*/ 178559 w 516014"/>
                  <a:gd name="connsiteY42" fmla="*/ 1366190 h 1366190"/>
                  <a:gd name="connsiteX43" fmla="*/ 153708 w 516014"/>
                  <a:gd name="connsiteY43" fmla="*/ 1366190 h 1366190"/>
                  <a:gd name="connsiteX44" fmla="*/ 109375 w 516014"/>
                  <a:gd name="connsiteY44" fmla="*/ 1365270 h 1366190"/>
                  <a:gd name="connsiteX45" fmla="*/ 12886 w 516014"/>
                  <a:gd name="connsiteY45" fmla="*/ 1360514 h 1366190"/>
                  <a:gd name="connsiteX46" fmla="*/ 0 w 516014"/>
                  <a:gd name="connsiteY46" fmla="*/ 1358520 h 1366190"/>
                  <a:gd name="connsiteX47" fmla="*/ 0 w 516014"/>
                  <a:gd name="connsiteY47" fmla="*/ 1358520 h 1366190"/>
                  <a:gd name="connsiteX48" fmla="*/ 0 w 516014"/>
                  <a:gd name="connsiteY48" fmla="*/ 1351617 h 1366190"/>
                  <a:gd name="connsiteX49" fmla="*/ 0 w 516014"/>
                  <a:gd name="connsiteY49" fmla="*/ 1349623 h 1366190"/>
                  <a:gd name="connsiteX50" fmla="*/ 0 w 516014"/>
                  <a:gd name="connsiteY50" fmla="*/ 1348396 h 1366190"/>
                  <a:gd name="connsiteX51" fmla="*/ 0 w 516014"/>
                  <a:gd name="connsiteY51" fmla="*/ 1348396 h 1366190"/>
                  <a:gd name="connsiteX52" fmla="*/ 0 w 516014"/>
                  <a:gd name="connsiteY52" fmla="*/ 1348396 h 1366190"/>
                  <a:gd name="connsiteX53" fmla="*/ 12272 w 516014"/>
                  <a:gd name="connsiteY53" fmla="*/ 1349469 h 1366190"/>
                  <a:gd name="connsiteX54" fmla="*/ 153554 w 516014"/>
                  <a:gd name="connsiteY54" fmla="*/ 1352998 h 1366190"/>
                  <a:gd name="connsiteX55" fmla="*/ 217676 w 516014"/>
                  <a:gd name="connsiteY55" fmla="*/ 1352998 h 1366190"/>
                  <a:gd name="connsiteX56" fmla="*/ 291309 w 516014"/>
                  <a:gd name="connsiteY56" fmla="*/ 1352998 h 1366190"/>
                  <a:gd name="connsiteX57" fmla="*/ 314779 w 516014"/>
                  <a:gd name="connsiteY57" fmla="*/ 1351924 h 1366190"/>
                  <a:gd name="connsiteX58" fmla="*/ 341624 w 516014"/>
                  <a:gd name="connsiteY58" fmla="*/ 1349623 h 1366190"/>
                  <a:gd name="connsiteX59" fmla="*/ 343005 w 516014"/>
                  <a:gd name="connsiteY59" fmla="*/ 1349623 h 1366190"/>
                  <a:gd name="connsiteX60" fmla="*/ 423234 w 516014"/>
                  <a:gd name="connsiteY60" fmla="*/ 1318943 h 1366190"/>
                  <a:gd name="connsiteX61" fmla="*/ 447778 w 516014"/>
                  <a:gd name="connsiteY61" fmla="*/ 1172598 h 1366190"/>
                  <a:gd name="connsiteX62" fmla="*/ 485054 w 516014"/>
                  <a:gd name="connsiteY62" fmla="*/ 808577 h 1366190"/>
                  <a:gd name="connsiteX63" fmla="*/ 457902 w 516014"/>
                  <a:gd name="connsiteY63" fmla="*/ 644438 h 1366190"/>
                  <a:gd name="connsiteX64" fmla="*/ 360646 w 516014"/>
                  <a:gd name="connsiteY64" fmla="*/ 305882 h 1366190"/>
                  <a:gd name="connsiteX65" fmla="*/ 350521 w 516014"/>
                  <a:gd name="connsiteY65" fmla="*/ 214762 h 1366190"/>
                  <a:gd name="connsiteX66" fmla="*/ 338403 w 516014"/>
                  <a:gd name="connsiteY66" fmla="*/ 15340 h 1366190"/>
                  <a:gd name="connsiteX67" fmla="*/ 367396 w 516014"/>
                  <a:gd name="connsiteY67" fmla="*/ 0 h 1366190"/>
                  <a:gd name="connsiteX68" fmla="*/ 377827 w 516014"/>
                  <a:gd name="connsiteY68" fmla="*/ 201109 h 1366190"/>
                  <a:gd name="connsiteX69" fmla="*/ 393167 w 516014"/>
                  <a:gd name="connsiteY69" fmla="*/ 339170 h 1366190"/>
                  <a:gd name="connsiteX70" fmla="*/ 393167 w 516014"/>
                  <a:gd name="connsiteY70" fmla="*/ 339170 h 1366190"/>
                  <a:gd name="connsiteX71" fmla="*/ 487662 w 516014"/>
                  <a:gd name="connsiteY71" fmla="*/ 659318 h 1366190"/>
                  <a:gd name="connsiteX72" fmla="*/ 487662 w 516014"/>
                  <a:gd name="connsiteY72" fmla="*/ 659318 h 1366190"/>
                  <a:gd name="connsiteX73" fmla="*/ 488889 w 516014"/>
                  <a:gd name="connsiteY73" fmla="*/ 664380 h 1366190"/>
                  <a:gd name="connsiteX74" fmla="*/ 490577 w 516014"/>
                  <a:gd name="connsiteY74" fmla="*/ 670976 h 1366190"/>
                  <a:gd name="connsiteX75" fmla="*/ 491804 w 516014"/>
                  <a:gd name="connsiteY75" fmla="*/ 676192 h 1366190"/>
                  <a:gd name="connsiteX76" fmla="*/ 494105 w 516014"/>
                  <a:gd name="connsiteY76" fmla="*/ 686470 h 1366190"/>
                  <a:gd name="connsiteX77" fmla="*/ 497633 w 516014"/>
                  <a:gd name="connsiteY77" fmla="*/ 701810 h 1366190"/>
                  <a:gd name="connsiteX78" fmla="*/ 501315 w 516014"/>
                  <a:gd name="connsiteY78" fmla="*/ 718224 h 1366190"/>
                  <a:gd name="connsiteX79" fmla="*/ 503002 w 516014"/>
                  <a:gd name="connsiteY79" fmla="*/ 726354 h 1366190"/>
                  <a:gd name="connsiteX80" fmla="*/ 503002 w 516014"/>
                  <a:gd name="connsiteY80" fmla="*/ 726354 h 1366190"/>
                  <a:gd name="connsiteX81" fmla="*/ 503002 w 516014"/>
                  <a:gd name="connsiteY81" fmla="*/ 729729 h 1366190"/>
                  <a:gd name="connsiteX82" fmla="*/ 504536 w 516014"/>
                  <a:gd name="connsiteY82" fmla="*/ 737246 h 1366190"/>
                  <a:gd name="connsiteX83" fmla="*/ 507297 w 516014"/>
                  <a:gd name="connsiteY83" fmla="*/ 751665 h 1366190"/>
                  <a:gd name="connsiteX84" fmla="*/ 508218 w 516014"/>
                  <a:gd name="connsiteY84" fmla="*/ 757188 h 1366190"/>
                  <a:gd name="connsiteX85" fmla="*/ 511132 w 516014"/>
                  <a:gd name="connsiteY85" fmla="*/ 774829 h 1366190"/>
                  <a:gd name="connsiteX86" fmla="*/ 512053 w 516014"/>
                  <a:gd name="connsiteY86" fmla="*/ 782039 h 1366190"/>
                  <a:gd name="connsiteX87" fmla="*/ 513433 w 516014"/>
                  <a:gd name="connsiteY87" fmla="*/ 795385 h 1366190"/>
                  <a:gd name="connsiteX88" fmla="*/ 513433 w 516014"/>
                  <a:gd name="connsiteY88" fmla="*/ 797379 h 1366190"/>
                  <a:gd name="connsiteX89" fmla="*/ 514201 w 516014"/>
                  <a:gd name="connsiteY89" fmla="*/ 808424 h 1366190"/>
                  <a:gd name="connsiteX90" fmla="*/ 515888 w 516014"/>
                  <a:gd name="connsiteY90" fmla="*/ 814713 h 136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516014" h="1366190">
                    <a:moveTo>
                      <a:pt x="515888" y="814713"/>
                    </a:moveTo>
                    <a:cubicBezTo>
                      <a:pt x="516057" y="817827"/>
                      <a:pt x="516057" y="820957"/>
                      <a:pt x="515888" y="824071"/>
                    </a:cubicBezTo>
                    <a:cubicBezTo>
                      <a:pt x="514967" y="833735"/>
                      <a:pt x="512973" y="856745"/>
                      <a:pt x="510058" y="886658"/>
                    </a:cubicBezTo>
                    <a:cubicBezTo>
                      <a:pt x="510058" y="890647"/>
                      <a:pt x="509138" y="894482"/>
                      <a:pt x="508831" y="898624"/>
                    </a:cubicBezTo>
                    <a:cubicBezTo>
                      <a:pt x="507757" y="909515"/>
                      <a:pt x="506684" y="921174"/>
                      <a:pt x="505457" y="933446"/>
                    </a:cubicBezTo>
                    <a:cubicBezTo>
                      <a:pt x="504536" y="942650"/>
                      <a:pt x="503616" y="952161"/>
                      <a:pt x="502695" y="961825"/>
                    </a:cubicBezTo>
                    <a:cubicBezTo>
                      <a:pt x="501775" y="971489"/>
                      <a:pt x="500701" y="981153"/>
                      <a:pt x="499627" y="991124"/>
                    </a:cubicBezTo>
                    <a:lnTo>
                      <a:pt x="499627" y="991892"/>
                    </a:lnTo>
                    <a:cubicBezTo>
                      <a:pt x="498707" y="1001709"/>
                      <a:pt x="497633" y="1011680"/>
                      <a:pt x="496559" y="1021498"/>
                    </a:cubicBezTo>
                    <a:cubicBezTo>
                      <a:pt x="495486" y="1031316"/>
                      <a:pt x="494565" y="1041747"/>
                      <a:pt x="493645" y="1051411"/>
                    </a:cubicBezTo>
                    <a:cubicBezTo>
                      <a:pt x="493645" y="1056167"/>
                      <a:pt x="492571" y="1060922"/>
                      <a:pt x="492111" y="1065524"/>
                    </a:cubicBezTo>
                    <a:cubicBezTo>
                      <a:pt x="492111" y="1065524"/>
                      <a:pt x="492111" y="1065524"/>
                      <a:pt x="492111" y="1066751"/>
                    </a:cubicBezTo>
                    <a:cubicBezTo>
                      <a:pt x="492111" y="1071200"/>
                      <a:pt x="492111" y="1075495"/>
                      <a:pt x="490883" y="1079637"/>
                    </a:cubicBezTo>
                    <a:cubicBezTo>
                      <a:pt x="489963" y="1089301"/>
                      <a:pt x="488889" y="1098505"/>
                      <a:pt x="487969" y="1107403"/>
                    </a:cubicBezTo>
                    <a:lnTo>
                      <a:pt x="487048" y="1116147"/>
                    </a:lnTo>
                    <a:cubicBezTo>
                      <a:pt x="487048" y="1121055"/>
                      <a:pt x="485975" y="1125964"/>
                      <a:pt x="485515" y="1130566"/>
                    </a:cubicBezTo>
                    <a:cubicBezTo>
                      <a:pt x="485515" y="1132867"/>
                      <a:pt x="485515" y="1135322"/>
                      <a:pt x="484747" y="1137623"/>
                    </a:cubicBezTo>
                    <a:lnTo>
                      <a:pt x="484747" y="1141764"/>
                    </a:lnTo>
                    <a:cubicBezTo>
                      <a:pt x="484747" y="1145753"/>
                      <a:pt x="483827" y="1149588"/>
                      <a:pt x="483520" y="1153116"/>
                    </a:cubicBezTo>
                    <a:lnTo>
                      <a:pt x="483520" y="1156798"/>
                    </a:lnTo>
                    <a:cubicBezTo>
                      <a:pt x="483520" y="1160173"/>
                      <a:pt x="482753" y="1163547"/>
                      <a:pt x="482293" y="1166462"/>
                    </a:cubicBezTo>
                    <a:cubicBezTo>
                      <a:pt x="481833" y="1169377"/>
                      <a:pt x="481372" y="1174285"/>
                      <a:pt x="480912" y="1177507"/>
                    </a:cubicBezTo>
                    <a:cubicBezTo>
                      <a:pt x="480652" y="1180851"/>
                      <a:pt x="480191" y="1184180"/>
                      <a:pt x="479532" y="1187478"/>
                    </a:cubicBezTo>
                    <a:cubicBezTo>
                      <a:pt x="477845" y="1202772"/>
                      <a:pt x="477845" y="1218204"/>
                      <a:pt x="479532" y="1233498"/>
                    </a:cubicBezTo>
                    <a:cubicBezTo>
                      <a:pt x="479532" y="1236566"/>
                      <a:pt x="479532" y="1239941"/>
                      <a:pt x="480606" y="1243163"/>
                    </a:cubicBezTo>
                    <a:cubicBezTo>
                      <a:pt x="481680" y="1246384"/>
                      <a:pt x="481526" y="1253287"/>
                      <a:pt x="482140" y="1258503"/>
                    </a:cubicBezTo>
                    <a:cubicBezTo>
                      <a:pt x="482753" y="1263718"/>
                      <a:pt x="483367" y="1268781"/>
                      <a:pt x="484134" y="1273843"/>
                    </a:cubicBezTo>
                    <a:cubicBezTo>
                      <a:pt x="484134" y="1275684"/>
                      <a:pt x="484134" y="1277371"/>
                      <a:pt x="484134" y="1279058"/>
                    </a:cubicBezTo>
                    <a:cubicBezTo>
                      <a:pt x="484134" y="1280746"/>
                      <a:pt x="485054" y="1285961"/>
                      <a:pt x="485668" y="1289336"/>
                    </a:cubicBezTo>
                    <a:lnTo>
                      <a:pt x="488429" y="1309739"/>
                    </a:lnTo>
                    <a:cubicBezTo>
                      <a:pt x="488429" y="1314494"/>
                      <a:pt x="489810" y="1319403"/>
                      <a:pt x="490423" y="1324005"/>
                    </a:cubicBezTo>
                    <a:cubicBezTo>
                      <a:pt x="491037" y="1328607"/>
                      <a:pt x="491651" y="1333056"/>
                      <a:pt x="492111" y="1337351"/>
                    </a:cubicBezTo>
                    <a:cubicBezTo>
                      <a:pt x="492049" y="1337704"/>
                      <a:pt x="492049" y="1338072"/>
                      <a:pt x="492111" y="1338425"/>
                    </a:cubicBezTo>
                    <a:cubicBezTo>
                      <a:pt x="492111" y="1341032"/>
                      <a:pt x="492111" y="1343640"/>
                      <a:pt x="492878" y="1346095"/>
                    </a:cubicBezTo>
                    <a:cubicBezTo>
                      <a:pt x="493645" y="1348549"/>
                      <a:pt x="492878" y="1346095"/>
                      <a:pt x="492878" y="1346862"/>
                    </a:cubicBezTo>
                    <a:cubicBezTo>
                      <a:pt x="492878" y="1350850"/>
                      <a:pt x="493645" y="1354685"/>
                      <a:pt x="493951" y="1358213"/>
                    </a:cubicBezTo>
                    <a:cubicBezTo>
                      <a:pt x="489748" y="1359134"/>
                      <a:pt x="485499" y="1359793"/>
                      <a:pt x="481219" y="1360207"/>
                    </a:cubicBezTo>
                    <a:lnTo>
                      <a:pt x="464652" y="1361588"/>
                    </a:lnTo>
                    <a:lnTo>
                      <a:pt x="448545" y="1362662"/>
                    </a:lnTo>
                    <a:lnTo>
                      <a:pt x="429523" y="1363582"/>
                    </a:lnTo>
                    <a:cubicBezTo>
                      <a:pt x="398076" y="1364810"/>
                      <a:pt x="358038" y="1365730"/>
                      <a:pt x="315392" y="1366190"/>
                    </a:cubicBezTo>
                    <a:cubicBezTo>
                      <a:pt x="281798" y="1366190"/>
                      <a:pt x="246362" y="1366190"/>
                      <a:pt x="212000" y="1366190"/>
                    </a:cubicBezTo>
                    <a:lnTo>
                      <a:pt x="178559" y="1366190"/>
                    </a:lnTo>
                    <a:lnTo>
                      <a:pt x="153708" y="1366190"/>
                    </a:lnTo>
                    <a:cubicBezTo>
                      <a:pt x="138368" y="1366190"/>
                      <a:pt x="123028" y="1366190"/>
                      <a:pt x="109375" y="1365270"/>
                    </a:cubicBezTo>
                    <a:cubicBezTo>
                      <a:pt x="67343" y="1364349"/>
                      <a:pt x="32674" y="1362662"/>
                      <a:pt x="12886" y="1360514"/>
                    </a:cubicBezTo>
                    <a:cubicBezTo>
                      <a:pt x="8560" y="1360100"/>
                      <a:pt x="4249" y="1359441"/>
                      <a:pt x="0" y="1358520"/>
                    </a:cubicBezTo>
                    <a:lnTo>
                      <a:pt x="0" y="1358520"/>
                    </a:lnTo>
                    <a:cubicBezTo>
                      <a:pt x="0" y="1356372"/>
                      <a:pt x="0" y="1354072"/>
                      <a:pt x="0" y="1351617"/>
                    </a:cubicBezTo>
                    <a:cubicBezTo>
                      <a:pt x="0" y="1349163"/>
                      <a:pt x="0" y="1350390"/>
                      <a:pt x="0" y="1349623"/>
                    </a:cubicBezTo>
                    <a:lnTo>
                      <a:pt x="0" y="1348396"/>
                    </a:lnTo>
                    <a:lnTo>
                      <a:pt x="0" y="1348396"/>
                    </a:lnTo>
                    <a:cubicBezTo>
                      <a:pt x="0" y="1348396"/>
                      <a:pt x="0" y="1348396"/>
                      <a:pt x="0" y="1348396"/>
                    </a:cubicBezTo>
                    <a:lnTo>
                      <a:pt x="12272" y="1349469"/>
                    </a:lnTo>
                    <a:cubicBezTo>
                      <a:pt x="53690" y="1352384"/>
                      <a:pt x="109682" y="1352998"/>
                      <a:pt x="153554" y="1352998"/>
                    </a:cubicBezTo>
                    <a:lnTo>
                      <a:pt x="217676" y="1352998"/>
                    </a:lnTo>
                    <a:cubicBezTo>
                      <a:pt x="233016" y="1352998"/>
                      <a:pt x="260475" y="1354072"/>
                      <a:pt x="291309" y="1352998"/>
                    </a:cubicBezTo>
                    <a:cubicBezTo>
                      <a:pt x="298979" y="1352998"/>
                      <a:pt x="306649" y="1352998"/>
                      <a:pt x="314779" y="1351924"/>
                    </a:cubicBezTo>
                    <a:cubicBezTo>
                      <a:pt x="322909" y="1350850"/>
                      <a:pt x="332727" y="1350697"/>
                      <a:pt x="341624" y="1349623"/>
                    </a:cubicBezTo>
                    <a:lnTo>
                      <a:pt x="343005" y="1349623"/>
                    </a:lnTo>
                    <a:cubicBezTo>
                      <a:pt x="378440" y="1345481"/>
                      <a:pt x="410348" y="1336891"/>
                      <a:pt x="423234" y="1318943"/>
                    </a:cubicBezTo>
                    <a:cubicBezTo>
                      <a:pt x="450386" y="1282433"/>
                      <a:pt x="444403" y="1224294"/>
                      <a:pt x="447778" y="1172598"/>
                    </a:cubicBezTo>
                    <a:cubicBezTo>
                      <a:pt x="450079" y="1133481"/>
                      <a:pt x="481372" y="849689"/>
                      <a:pt x="485054" y="808577"/>
                    </a:cubicBezTo>
                    <a:cubicBezTo>
                      <a:pt x="488736" y="767466"/>
                      <a:pt x="464038" y="670516"/>
                      <a:pt x="457902" y="644438"/>
                    </a:cubicBezTo>
                    <a:cubicBezTo>
                      <a:pt x="453300" y="624803"/>
                      <a:pt x="395008" y="561295"/>
                      <a:pt x="360646" y="305882"/>
                    </a:cubicBezTo>
                    <a:cubicBezTo>
                      <a:pt x="356964" y="277809"/>
                      <a:pt x="353436" y="247589"/>
                      <a:pt x="350521" y="214762"/>
                    </a:cubicBezTo>
                    <a:cubicBezTo>
                      <a:pt x="344999" y="156316"/>
                      <a:pt x="340704" y="90046"/>
                      <a:pt x="338403" y="15340"/>
                    </a:cubicBezTo>
                    <a:cubicBezTo>
                      <a:pt x="348742" y="11616"/>
                      <a:pt x="358499" y="6451"/>
                      <a:pt x="367396" y="0"/>
                    </a:cubicBezTo>
                    <a:cubicBezTo>
                      <a:pt x="369236" y="75167"/>
                      <a:pt x="372918" y="141896"/>
                      <a:pt x="377827" y="201109"/>
                    </a:cubicBezTo>
                    <a:cubicBezTo>
                      <a:pt x="382122" y="252652"/>
                      <a:pt x="387338" y="298365"/>
                      <a:pt x="393167" y="339170"/>
                    </a:cubicBezTo>
                    <a:lnTo>
                      <a:pt x="393167" y="339170"/>
                    </a:lnTo>
                    <a:cubicBezTo>
                      <a:pt x="427529" y="578782"/>
                      <a:pt x="482907" y="640143"/>
                      <a:pt x="487662" y="659318"/>
                    </a:cubicBezTo>
                    <a:lnTo>
                      <a:pt x="487662" y="659318"/>
                    </a:lnTo>
                    <a:cubicBezTo>
                      <a:pt x="487662" y="660852"/>
                      <a:pt x="488429" y="662539"/>
                      <a:pt x="488889" y="664380"/>
                    </a:cubicBezTo>
                    <a:cubicBezTo>
                      <a:pt x="489350" y="666221"/>
                      <a:pt x="489963" y="668675"/>
                      <a:pt x="490577" y="670976"/>
                    </a:cubicBezTo>
                    <a:cubicBezTo>
                      <a:pt x="491190" y="673278"/>
                      <a:pt x="491343" y="674351"/>
                      <a:pt x="491804" y="676192"/>
                    </a:cubicBezTo>
                    <a:cubicBezTo>
                      <a:pt x="492264" y="678033"/>
                      <a:pt x="493338" y="682788"/>
                      <a:pt x="494105" y="686470"/>
                    </a:cubicBezTo>
                    <a:cubicBezTo>
                      <a:pt x="494872" y="690152"/>
                      <a:pt x="496406" y="696134"/>
                      <a:pt x="497633" y="701810"/>
                    </a:cubicBezTo>
                    <a:cubicBezTo>
                      <a:pt x="498860" y="707486"/>
                      <a:pt x="500087" y="712548"/>
                      <a:pt x="501315" y="718224"/>
                    </a:cubicBezTo>
                    <a:cubicBezTo>
                      <a:pt x="501315" y="720985"/>
                      <a:pt x="502388" y="723593"/>
                      <a:pt x="503002" y="726354"/>
                    </a:cubicBezTo>
                    <a:cubicBezTo>
                      <a:pt x="503002" y="726354"/>
                      <a:pt x="503002" y="726354"/>
                      <a:pt x="503002" y="726354"/>
                    </a:cubicBezTo>
                    <a:cubicBezTo>
                      <a:pt x="503002" y="726354"/>
                      <a:pt x="503002" y="728655"/>
                      <a:pt x="503002" y="729729"/>
                    </a:cubicBezTo>
                    <a:cubicBezTo>
                      <a:pt x="503002" y="730803"/>
                      <a:pt x="504076" y="734791"/>
                      <a:pt x="504536" y="737246"/>
                    </a:cubicBezTo>
                    <a:lnTo>
                      <a:pt x="507297" y="751665"/>
                    </a:lnTo>
                    <a:lnTo>
                      <a:pt x="508218" y="757188"/>
                    </a:lnTo>
                    <a:cubicBezTo>
                      <a:pt x="509292" y="763170"/>
                      <a:pt x="510212" y="769000"/>
                      <a:pt x="511132" y="774829"/>
                    </a:cubicBezTo>
                    <a:lnTo>
                      <a:pt x="512053" y="782039"/>
                    </a:lnTo>
                    <a:cubicBezTo>
                      <a:pt x="512666" y="786641"/>
                      <a:pt x="513127" y="791090"/>
                      <a:pt x="513433" y="795385"/>
                    </a:cubicBezTo>
                    <a:cubicBezTo>
                      <a:pt x="513510" y="796044"/>
                      <a:pt x="513510" y="796719"/>
                      <a:pt x="513433" y="797379"/>
                    </a:cubicBezTo>
                    <a:cubicBezTo>
                      <a:pt x="513433" y="801214"/>
                      <a:pt x="513433" y="804896"/>
                      <a:pt x="514201" y="808424"/>
                    </a:cubicBezTo>
                    <a:cubicBezTo>
                      <a:pt x="514967" y="811952"/>
                      <a:pt x="515888" y="812872"/>
                      <a:pt x="515888" y="814713"/>
                    </a:cubicBezTo>
                    <a:close/>
                  </a:path>
                </a:pathLst>
              </a:custGeom>
              <a:solidFill>
                <a:srgbClr val="C4C4C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399" name="Freeform: Shape 1398">
                <a:extLst>
                  <a:ext uri="{FF2B5EF4-FFF2-40B4-BE49-F238E27FC236}">
                    <a16:creationId xmlns:a16="http://schemas.microsoft.com/office/drawing/2014/main" id="{FB0331F4-1BF0-43F7-A1C8-7E2BFCB75FF2}"/>
                  </a:ext>
                </a:extLst>
              </p:cNvPr>
              <p:cNvSpPr/>
              <p:nvPr/>
            </p:nvSpPr>
            <p:spPr>
              <a:xfrm>
                <a:off x="3534788" y="4010889"/>
                <a:ext cx="146276" cy="105079"/>
              </a:xfrm>
              <a:custGeom>
                <a:avLst/>
                <a:gdLst>
                  <a:gd name="connsiteX0" fmla="*/ 146276 w 146276"/>
                  <a:gd name="connsiteY0" fmla="*/ 45560 h 105079"/>
                  <a:gd name="connsiteX1" fmla="*/ 110534 w 146276"/>
                  <a:gd name="connsiteY1" fmla="*/ 105080 h 105079"/>
                  <a:gd name="connsiteX2" fmla="*/ 40737 w 146276"/>
                  <a:gd name="connsiteY2" fmla="*/ 105080 h 105079"/>
                  <a:gd name="connsiteX3" fmla="*/ 85 w 146276"/>
                  <a:gd name="connsiteY3" fmla="*/ 37276 h 105079"/>
                  <a:gd name="connsiteX4" fmla="*/ 2540 w 146276"/>
                  <a:gd name="connsiteY4" fmla="*/ 12425 h 105079"/>
                  <a:gd name="connsiteX5" fmla="*/ 4534 w 146276"/>
                  <a:gd name="connsiteY5" fmla="*/ 614 h 105079"/>
                  <a:gd name="connsiteX6" fmla="*/ 4534 w 146276"/>
                  <a:gd name="connsiteY6" fmla="*/ 614 h 105079"/>
                  <a:gd name="connsiteX7" fmla="*/ 4534 w 146276"/>
                  <a:gd name="connsiteY7" fmla="*/ 1994 h 105079"/>
                  <a:gd name="connsiteX8" fmla="*/ 7449 w 146276"/>
                  <a:gd name="connsiteY8" fmla="*/ 9357 h 105079"/>
                  <a:gd name="connsiteX9" fmla="*/ 8522 w 146276"/>
                  <a:gd name="connsiteY9" fmla="*/ 11965 h 105079"/>
                  <a:gd name="connsiteX10" fmla="*/ 12664 w 146276"/>
                  <a:gd name="connsiteY10" fmla="*/ 19328 h 105079"/>
                  <a:gd name="connsiteX11" fmla="*/ 21561 w 146276"/>
                  <a:gd name="connsiteY11" fmla="*/ 30373 h 105079"/>
                  <a:gd name="connsiteX12" fmla="*/ 81234 w 146276"/>
                  <a:gd name="connsiteY12" fmla="*/ 50316 h 105079"/>
                  <a:gd name="connsiteX13" fmla="*/ 122806 w 146276"/>
                  <a:gd name="connsiteY13" fmla="*/ 29453 h 105079"/>
                  <a:gd name="connsiteX14" fmla="*/ 129709 w 146276"/>
                  <a:gd name="connsiteY14" fmla="*/ 20863 h 105079"/>
                  <a:gd name="connsiteX15" fmla="*/ 137993 w 146276"/>
                  <a:gd name="connsiteY15" fmla="*/ 5522 h 105079"/>
                  <a:gd name="connsiteX16" fmla="*/ 140140 w 146276"/>
                  <a:gd name="connsiteY16" fmla="*/ 0 h 105079"/>
                  <a:gd name="connsiteX17" fmla="*/ 146276 w 146276"/>
                  <a:gd name="connsiteY17" fmla="*/ 45560 h 105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6276" h="105079">
                    <a:moveTo>
                      <a:pt x="146276" y="45560"/>
                    </a:moveTo>
                    <a:cubicBezTo>
                      <a:pt x="144896" y="82990"/>
                      <a:pt x="122806" y="105080"/>
                      <a:pt x="110534" y="105080"/>
                    </a:cubicBezTo>
                    <a:lnTo>
                      <a:pt x="40737" y="105080"/>
                    </a:lnTo>
                    <a:cubicBezTo>
                      <a:pt x="16652" y="105080"/>
                      <a:pt x="852" y="70411"/>
                      <a:pt x="85" y="37276"/>
                    </a:cubicBezTo>
                    <a:cubicBezTo>
                      <a:pt x="-283" y="28916"/>
                      <a:pt x="545" y="20556"/>
                      <a:pt x="2540" y="12425"/>
                    </a:cubicBezTo>
                    <a:cubicBezTo>
                      <a:pt x="3307" y="9051"/>
                      <a:pt x="3920" y="5216"/>
                      <a:pt x="4534" y="614"/>
                    </a:cubicBezTo>
                    <a:lnTo>
                      <a:pt x="4534" y="614"/>
                    </a:lnTo>
                    <a:cubicBezTo>
                      <a:pt x="4473" y="1074"/>
                      <a:pt x="4473" y="1534"/>
                      <a:pt x="4534" y="1994"/>
                    </a:cubicBezTo>
                    <a:cubicBezTo>
                      <a:pt x="5316" y="4525"/>
                      <a:pt x="6298" y="6980"/>
                      <a:pt x="7449" y="9357"/>
                    </a:cubicBezTo>
                    <a:cubicBezTo>
                      <a:pt x="7740" y="10247"/>
                      <a:pt x="8093" y="11121"/>
                      <a:pt x="8522" y="11965"/>
                    </a:cubicBezTo>
                    <a:cubicBezTo>
                      <a:pt x="9719" y="14512"/>
                      <a:pt x="11099" y="16981"/>
                      <a:pt x="12664" y="19328"/>
                    </a:cubicBezTo>
                    <a:cubicBezTo>
                      <a:pt x="15211" y="23332"/>
                      <a:pt x="18187" y="27029"/>
                      <a:pt x="21561" y="30373"/>
                    </a:cubicBezTo>
                    <a:cubicBezTo>
                      <a:pt x="38006" y="44686"/>
                      <a:pt x="59482" y="51865"/>
                      <a:pt x="81234" y="50316"/>
                    </a:cubicBezTo>
                    <a:cubicBezTo>
                      <a:pt x="97341" y="49288"/>
                      <a:pt x="112359" y="41756"/>
                      <a:pt x="122806" y="29453"/>
                    </a:cubicBezTo>
                    <a:cubicBezTo>
                      <a:pt x="125306" y="26753"/>
                      <a:pt x="127623" y="23884"/>
                      <a:pt x="129709" y="20863"/>
                    </a:cubicBezTo>
                    <a:cubicBezTo>
                      <a:pt x="133007" y="16061"/>
                      <a:pt x="135799" y="10922"/>
                      <a:pt x="137993" y="5522"/>
                    </a:cubicBezTo>
                    <a:lnTo>
                      <a:pt x="140140" y="0"/>
                    </a:lnTo>
                    <a:cubicBezTo>
                      <a:pt x="143515" y="14972"/>
                      <a:pt x="145571" y="30220"/>
                      <a:pt x="146276" y="4556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00" name="Freeform: Shape 1399">
                <a:extLst>
                  <a:ext uri="{FF2B5EF4-FFF2-40B4-BE49-F238E27FC236}">
                    <a16:creationId xmlns:a16="http://schemas.microsoft.com/office/drawing/2014/main" id="{506B2FDF-2821-415A-B675-AF4680FB4340}"/>
                  </a:ext>
                </a:extLst>
              </p:cNvPr>
              <p:cNvSpPr/>
              <p:nvPr/>
            </p:nvSpPr>
            <p:spPr>
              <a:xfrm>
                <a:off x="3662197" y="1703123"/>
                <a:ext cx="114129" cy="46109"/>
              </a:xfrm>
              <a:custGeom>
                <a:avLst/>
                <a:gdLst>
                  <a:gd name="connsiteX0" fmla="*/ 114130 w 114129"/>
                  <a:gd name="connsiteY0" fmla="*/ 29146 h 46109"/>
                  <a:gd name="connsiteX1" fmla="*/ 0 w 114129"/>
                  <a:gd name="connsiteY1" fmla="*/ 29146 h 46109"/>
                  <a:gd name="connsiteX2" fmla="*/ 6136 w 114129"/>
                  <a:gd name="connsiteY2" fmla="*/ 0 h 46109"/>
                  <a:gd name="connsiteX3" fmla="*/ 107994 w 114129"/>
                  <a:gd name="connsiteY3" fmla="*/ 0 h 46109"/>
                  <a:gd name="connsiteX4" fmla="*/ 114130 w 114129"/>
                  <a:gd name="connsiteY4" fmla="*/ 29146 h 4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129" h="46109">
                    <a:moveTo>
                      <a:pt x="114130" y="29146"/>
                    </a:moveTo>
                    <a:cubicBezTo>
                      <a:pt x="79446" y="51764"/>
                      <a:pt x="34684" y="51764"/>
                      <a:pt x="0" y="29146"/>
                    </a:cubicBezTo>
                    <a:cubicBezTo>
                      <a:pt x="3068" y="15954"/>
                      <a:pt x="5369" y="4449"/>
                      <a:pt x="6136" y="0"/>
                    </a:cubicBezTo>
                    <a:lnTo>
                      <a:pt x="107994" y="0"/>
                    </a:lnTo>
                    <a:cubicBezTo>
                      <a:pt x="109068" y="4295"/>
                      <a:pt x="111062" y="15800"/>
                      <a:pt x="114130" y="29146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01" name="Freeform: Shape 1400">
                <a:extLst>
                  <a:ext uri="{FF2B5EF4-FFF2-40B4-BE49-F238E27FC236}">
                    <a16:creationId xmlns:a16="http://schemas.microsoft.com/office/drawing/2014/main" id="{AD623546-3CFD-4B7B-A13E-396EF3AF164C}"/>
                  </a:ext>
                </a:extLst>
              </p:cNvPr>
              <p:cNvSpPr/>
              <p:nvPr/>
            </p:nvSpPr>
            <p:spPr>
              <a:xfrm>
                <a:off x="3598295" y="1373464"/>
                <a:ext cx="241968" cy="365712"/>
              </a:xfrm>
              <a:custGeom>
                <a:avLst/>
                <a:gdLst>
                  <a:gd name="connsiteX0" fmla="*/ 240619 w 241968"/>
                  <a:gd name="connsiteY0" fmla="*/ 88206 h 365712"/>
                  <a:gd name="connsiteX1" fmla="*/ 120966 w 241968"/>
                  <a:gd name="connsiteY1" fmla="*/ 0 h 365712"/>
                  <a:gd name="connsiteX2" fmla="*/ 1314 w 241968"/>
                  <a:gd name="connsiteY2" fmla="*/ 88206 h 365712"/>
                  <a:gd name="connsiteX3" fmla="*/ 14659 w 241968"/>
                  <a:gd name="connsiteY3" fmla="*/ 292536 h 365712"/>
                  <a:gd name="connsiteX4" fmla="*/ 161648 w 241968"/>
                  <a:gd name="connsiteY4" fmla="*/ 358165 h 365712"/>
                  <a:gd name="connsiteX5" fmla="*/ 227274 w 241968"/>
                  <a:gd name="connsiteY5" fmla="*/ 292536 h 365712"/>
                  <a:gd name="connsiteX6" fmla="*/ 240619 w 241968"/>
                  <a:gd name="connsiteY6" fmla="*/ 88206 h 365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968" h="365712">
                    <a:moveTo>
                      <a:pt x="240619" y="88206"/>
                    </a:moveTo>
                    <a:cubicBezTo>
                      <a:pt x="239085" y="46634"/>
                      <a:pt x="169134" y="0"/>
                      <a:pt x="120966" y="0"/>
                    </a:cubicBezTo>
                    <a:cubicBezTo>
                      <a:pt x="72799" y="0"/>
                      <a:pt x="3001" y="46020"/>
                      <a:pt x="1314" y="88206"/>
                    </a:cubicBezTo>
                    <a:cubicBezTo>
                      <a:pt x="-374" y="130391"/>
                      <a:pt x="-3442" y="244675"/>
                      <a:pt x="14659" y="292536"/>
                    </a:cubicBezTo>
                    <a:cubicBezTo>
                      <a:pt x="37118" y="351247"/>
                      <a:pt x="102926" y="380631"/>
                      <a:pt x="161648" y="358165"/>
                    </a:cubicBezTo>
                    <a:cubicBezTo>
                      <a:pt x="191853" y="346607"/>
                      <a:pt x="215707" y="322744"/>
                      <a:pt x="227274" y="292536"/>
                    </a:cubicBezTo>
                    <a:cubicBezTo>
                      <a:pt x="245528" y="244675"/>
                      <a:pt x="242307" y="129624"/>
                      <a:pt x="240619" y="88206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02" name="Freeform: Shape 1401">
                <a:extLst>
                  <a:ext uri="{FF2B5EF4-FFF2-40B4-BE49-F238E27FC236}">
                    <a16:creationId xmlns:a16="http://schemas.microsoft.com/office/drawing/2014/main" id="{89E49AA5-B03B-4AF2-A1BA-3924DDA455BD}"/>
                  </a:ext>
                </a:extLst>
              </p:cNvPr>
              <p:cNvSpPr/>
              <p:nvPr/>
            </p:nvSpPr>
            <p:spPr>
              <a:xfrm>
                <a:off x="3388375" y="1814953"/>
                <a:ext cx="664380" cy="1488757"/>
              </a:xfrm>
              <a:custGeom>
                <a:avLst/>
                <a:gdLst>
                  <a:gd name="connsiteX0" fmla="*/ 664380 w 664380"/>
                  <a:gd name="connsiteY0" fmla="*/ 775443 h 1488757"/>
                  <a:gd name="connsiteX1" fmla="*/ 664380 w 664380"/>
                  <a:gd name="connsiteY1" fmla="*/ 787561 h 1488757"/>
                  <a:gd name="connsiteX2" fmla="*/ 664380 w 664380"/>
                  <a:gd name="connsiteY2" fmla="*/ 824224 h 1488757"/>
                  <a:gd name="connsiteX3" fmla="*/ 664380 w 664380"/>
                  <a:gd name="connsiteY3" fmla="*/ 842172 h 1488757"/>
                  <a:gd name="connsiteX4" fmla="*/ 664380 w 664380"/>
                  <a:gd name="connsiteY4" fmla="*/ 843399 h 1488757"/>
                  <a:gd name="connsiteX5" fmla="*/ 659011 w 664380"/>
                  <a:gd name="connsiteY5" fmla="*/ 844780 h 1488757"/>
                  <a:gd name="connsiteX6" fmla="*/ 623269 w 664380"/>
                  <a:gd name="connsiteY6" fmla="*/ 846621 h 1488757"/>
                  <a:gd name="connsiteX7" fmla="*/ 612071 w 664380"/>
                  <a:gd name="connsiteY7" fmla="*/ 845547 h 1488757"/>
                  <a:gd name="connsiteX8" fmla="*/ 601179 w 664380"/>
                  <a:gd name="connsiteY8" fmla="*/ 843859 h 1488757"/>
                  <a:gd name="connsiteX9" fmla="*/ 595810 w 664380"/>
                  <a:gd name="connsiteY9" fmla="*/ 842786 h 1488757"/>
                  <a:gd name="connsiteX10" fmla="*/ 595810 w 664380"/>
                  <a:gd name="connsiteY10" fmla="*/ 839411 h 1488757"/>
                  <a:gd name="connsiteX11" fmla="*/ 591208 w 664380"/>
                  <a:gd name="connsiteY11" fmla="*/ 820849 h 1488757"/>
                  <a:gd name="connsiteX12" fmla="*/ 586913 w 664380"/>
                  <a:gd name="connsiteY12" fmla="*/ 804435 h 1488757"/>
                  <a:gd name="connsiteX13" fmla="*/ 577709 w 664380"/>
                  <a:gd name="connsiteY13" fmla="*/ 769920 h 1488757"/>
                  <a:gd name="connsiteX14" fmla="*/ 566971 w 664380"/>
                  <a:gd name="connsiteY14" fmla="*/ 728348 h 1488757"/>
                  <a:gd name="connsiteX15" fmla="*/ 566971 w 664380"/>
                  <a:gd name="connsiteY15" fmla="*/ 728348 h 1488757"/>
                  <a:gd name="connsiteX16" fmla="*/ 555005 w 664380"/>
                  <a:gd name="connsiteY16" fmla="*/ 680334 h 1488757"/>
                  <a:gd name="connsiteX17" fmla="*/ 555005 w 664380"/>
                  <a:gd name="connsiteY17" fmla="*/ 678646 h 1488757"/>
                  <a:gd name="connsiteX18" fmla="*/ 533682 w 664380"/>
                  <a:gd name="connsiteY18" fmla="*/ 570038 h 1488757"/>
                  <a:gd name="connsiteX19" fmla="*/ 532455 w 664380"/>
                  <a:gd name="connsiteY19" fmla="*/ 441642 h 1488757"/>
                  <a:gd name="connsiteX20" fmla="*/ 525245 w 664380"/>
                  <a:gd name="connsiteY20" fmla="*/ 410962 h 1488757"/>
                  <a:gd name="connsiteX21" fmla="*/ 505610 w 664380"/>
                  <a:gd name="connsiteY21" fmla="*/ 310484 h 1488757"/>
                  <a:gd name="connsiteX22" fmla="*/ 504383 w 664380"/>
                  <a:gd name="connsiteY22" fmla="*/ 315239 h 1488757"/>
                  <a:gd name="connsiteX23" fmla="*/ 503156 w 664380"/>
                  <a:gd name="connsiteY23" fmla="*/ 320455 h 1488757"/>
                  <a:gd name="connsiteX24" fmla="*/ 492418 w 664380"/>
                  <a:gd name="connsiteY24" fmla="*/ 453147 h 1488757"/>
                  <a:gd name="connsiteX25" fmla="*/ 506224 w 664380"/>
                  <a:gd name="connsiteY25" fmla="*/ 517575 h 1488757"/>
                  <a:gd name="connsiteX26" fmla="*/ 530768 w 664380"/>
                  <a:gd name="connsiteY26" fmla="*/ 601486 h 1488757"/>
                  <a:gd name="connsiteX27" fmla="*/ 540432 w 664380"/>
                  <a:gd name="connsiteY27" fmla="*/ 637842 h 1488757"/>
                  <a:gd name="connsiteX28" fmla="*/ 574641 w 664380"/>
                  <a:gd name="connsiteY28" fmla="*/ 788942 h 1488757"/>
                  <a:gd name="connsiteX29" fmla="*/ 574641 w 664380"/>
                  <a:gd name="connsiteY29" fmla="*/ 788942 h 1488757"/>
                  <a:gd name="connsiteX30" fmla="*/ 574641 w 664380"/>
                  <a:gd name="connsiteY30" fmla="*/ 790016 h 1488757"/>
                  <a:gd name="connsiteX31" fmla="*/ 575715 w 664380"/>
                  <a:gd name="connsiteY31" fmla="*/ 794004 h 1488757"/>
                  <a:gd name="connsiteX32" fmla="*/ 577095 w 664380"/>
                  <a:gd name="connsiteY32" fmla="*/ 800600 h 1488757"/>
                  <a:gd name="connsiteX33" fmla="*/ 578322 w 664380"/>
                  <a:gd name="connsiteY33" fmla="*/ 805816 h 1488757"/>
                  <a:gd name="connsiteX34" fmla="*/ 580930 w 664380"/>
                  <a:gd name="connsiteY34" fmla="*/ 815940 h 1488757"/>
                  <a:gd name="connsiteX35" fmla="*/ 583691 w 664380"/>
                  <a:gd name="connsiteY35" fmla="*/ 828519 h 1488757"/>
                  <a:gd name="connsiteX36" fmla="*/ 583691 w 664380"/>
                  <a:gd name="connsiteY36" fmla="*/ 830974 h 1488757"/>
                  <a:gd name="connsiteX37" fmla="*/ 583691 w 664380"/>
                  <a:gd name="connsiteY37" fmla="*/ 830974 h 1488757"/>
                  <a:gd name="connsiteX38" fmla="*/ 587373 w 664380"/>
                  <a:gd name="connsiteY38" fmla="*/ 847234 h 1488757"/>
                  <a:gd name="connsiteX39" fmla="*/ 589060 w 664380"/>
                  <a:gd name="connsiteY39" fmla="*/ 855365 h 1488757"/>
                  <a:gd name="connsiteX40" fmla="*/ 589060 w 664380"/>
                  <a:gd name="connsiteY40" fmla="*/ 855365 h 1488757"/>
                  <a:gd name="connsiteX41" fmla="*/ 589827 w 664380"/>
                  <a:gd name="connsiteY41" fmla="*/ 859046 h 1488757"/>
                  <a:gd name="connsiteX42" fmla="*/ 591361 w 664380"/>
                  <a:gd name="connsiteY42" fmla="*/ 866409 h 1488757"/>
                  <a:gd name="connsiteX43" fmla="*/ 593969 w 664380"/>
                  <a:gd name="connsiteY43" fmla="*/ 880829 h 1488757"/>
                  <a:gd name="connsiteX44" fmla="*/ 595043 w 664380"/>
                  <a:gd name="connsiteY44" fmla="*/ 886352 h 1488757"/>
                  <a:gd name="connsiteX45" fmla="*/ 597957 w 664380"/>
                  <a:gd name="connsiteY45" fmla="*/ 903993 h 1488757"/>
                  <a:gd name="connsiteX46" fmla="*/ 598878 w 664380"/>
                  <a:gd name="connsiteY46" fmla="*/ 911203 h 1488757"/>
                  <a:gd name="connsiteX47" fmla="*/ 600259 w 664380"/>
                  <a:gd name="connsiteY47" fmla="*/ 924548 h 1488757"/>
                  <a:gd name="connsiteX48" fmla="*/ 600259 w 664380"/>
                  <a:gd name="connsiteY48" fmla="*/ 926543 h 1488757"/>
                  <a:gd name="connsiteX49" fmla="*/ 600259 w 664380"/>
                  <a:gd name="connsiteY49" fmla="*/ 934520 h 1488757"/>
                  <a:gd name="connsiteX50" fmla="*/ 600259 w 664380"/>
                  <a:gd name="connsiteY50" fmla="*/ 937588 h 1488757"/>
                  <a:gd name="connsiteX51" fmla="*/ 600259 w 664380"/>
                  <a:gd name="connsiteY51" fmla="*/ 943110 h 1488757"/>
                  <a:gd name="connsiteX52" fmla="*/ 600259 w 664380"/>
                  <a:gd name="connsiteY52" fmla="*/ 952621 h 1488757"/>
                  <a:gd name="connsiteX53" fmla="*/ 596577 w 664380"/>
                  <a:gd name="connsiteY53" fmla="*/ 992505 h 1488757"/>
                  <a:gd name="connsiteX54" fmla="*/ 594276 w 664380"/>
                  <a:gd name="connsiteY54" fmla="*/ 1015362 h 1488757"/>
                  <a:gd name="connsiteX55" fmla="*/ 593049 w 664380"/>
                  <a:gd name="connsiteY55" fmla="*/ 1027174 h 1488757"/>
                  <a:gd name="connsiteX56" fmla="*/ 589827 w 664380"/>
                  <a:gd name="connsiteY56" fmla="*/ 1061996 h 1488757"/>
                  <a:gd name="connsiteX57" fmla="*/ 587066 w 664380"/>
                  <a:gd name="connsiteY57" fmla="*/ 1090375 h 1488757"/>
                  <a:gd name="connsiteX58" fmla="*/ 584151 w 664380"/>
                  <a:gd name="connsiteY58" fmla="*/ 1119675 h 1488757"/>
                  <a:gd name="connsiteX59" fmla="*/ 584151 w 664380"/>
                  <a:gd name="connsiteY59" fmla="*/ 1121055 h 1488757"/>
                  <a:gd name="connsiteX60" fmla="*/ 581237 w 664380"/>
                  <a:gd name="connsiteY60" fmla="*/ 1150662 h 1488757"/>
                  <a:gd name="connsiteX61" fmla="*/ 578169 w 664380"/>
                  <a:gd name="connsiteY61" fmla="*/ 1180575 h 1488757"/>
                  <a:gd name="connsiteX62" fmla="*/ 576635 w 664380"/>
                  <a:gd name="connsiteY62" fmla="*/ 1194688 h 1488757"/>
                  <a:gd name="connsiteX63" fmla="*/ 576635 w 664380"/>
                  <a:gd name="connsiteY63" fmla="*/ 1195915 h 1488757"/>
                  <a:gd name="connsiteX64" fmla="*/ 575407 w 664380"/>
                  <a:gd name="connsiteY64" fmla="*/ 1208801 h 1488757"/>
                  <a:gd name="connsiteX65" fmla="*/ 572493 w 664380"/>
                  <a:gd name="connsiteY65" fmla="*/ 1236720 h 1488757"/>
                  <a:gd name="connsiteX66" fmla="*/ 572493 w 664380"/>
                  <a:gd name="connsiteY66" fmla="*/ 1241015 h 1488757"/>
                  <a:gd name="connsiteX67" fmla="*/ 572493 w 664380"/>
                  <a:gd name="connsiteY67" fmla="*/ 1245310 h 1488757"/>
                  <a:gd name="connsiteX68" fmla="*/ 572493 w 664380"/>
                  <a:gd name="connsiteY68" fmla="*/ 1248685 h 1488757"/>
                  <a:gd name="connsiteX69" fmla="*/ 572493 w 664380"/>
                  <a:gd name="connsiteY69" fmla="*/ 1252213 h 1488757"/>
                  <a:gd name="connsiteX70" fmla="*/ 570959 w 664380"/>
                  <a:gd name="connsiteY70" fmla="*/ 1266633 h 1488757"/>
                  <a:gd name="connsiteX71" fmla="*/ 569271 w 664380"/>
                  <a:gd name="connsiteY71" fmla="*/ 1281973 h 1488757"/>
                  <a:gd name="connsiteX72" fmla="*/ 566204 w 664380"/>
                  <a:gd name="connsiteY72" fmla="*/ 1306210 h 1488757"/>
                  <a:gd name="connsiteX73" fmla="*/ 564976 w 664380"/>
                  <a:gd name="connsiteY73" fmla="*/ 1316181 h 1488757"/>
                  <a:gd name="connsiteX74" fmla="*/ 564976 w 664380"/>
                  <a:gd name="connsiteY74" fmla="*/ 1362202 h 1488757"/>
                  <a:gd name="connsiteX75" fmla="*/ 565897 w 664380"/>
                  <a:gd name="connsiteY75" fmla="*/ 1371866 h 1488757"/>
                  <a:gd name="connsiteX76" fmla="*/ 567431 w 664380"/>
                  <a:gd name="connsiteY76" fmla="*/ 1387206 h 1488757"/>
                  <a:gd name="connsiteX77" fmla="*/ 569425 w 664380"/>
                  <a:gd name="connsiteY77" fmla="*/ 1402546 h 1488757"/>
                  <a:gd name="connsiteX78" fmla="*/ 569425 w 664380"/>
                  <a:gd name="connsiteY78" fmla="*/ 1407608 h 1488757"/>
                  <a:gd name="connsiteX79" fmla="*/ 570959 w 664380"/>
                  <a:gd name="connsiteY79" fmla="*/ 1417886 h 1488757"/>
                  <a:gd name="connsiteX80" fmla="*/ 573720 w 664380"/>
                  <a:gd name="connsiteY80" fmla="*/ 1438289 h 1488757"/>
                  <a:gd name="connsiteX81" fmla="*/ 577402 w 664380"/>
                  <a:gd name="connsiteY81" fmla="*/ 1465901 h 1488757"/>
                  <a:gd name="connsiteX82" fmla="*/ 577402 w 664380"/>
                  <a:gd name="connsiteY82" fmla="*/ 1466975 h 1488757"/>
                  <a:gd name="connsiteX83" fmla="*/ 578322 w 664380"/>
                  <a:gd name="connsiteY83" fmla="*/ 1474645 h 1488757"/>
                  <a:gd name="connsiteX84" fmla="*/ 578322 w 664380"/>
                  <a:gd name="connsiteY84" fmla="*/ 1475412 h 1488757"/>
                  <a:gd name="connsiteX85" fmla="*/ 579396 w 664380"/>
                  <a:gd name="connsiteY85" fmla="*/ 1486610 h 1488757"/>
                  <a:gd name="connsiteX86" fmla="*/ 566510 w 664380"/>
                  <a:gd name="connsiteY86" fmla="*/ 1488758 h 1488757"/>
                  <a:gd name="connsiteX87" fmla="*/ 562982 w 664380"/>
                  <a:gd name="connsiteY87" fmla="*/ 1488758 h 1488757"/>
                  <a:gd name="connsiteX88" fmla="*/ 559147 w 664380"/>
                  <a:gd name="connsiteY88" fmla="*/ 1488758 h 1488757"/>
                  <a:gd name="connsiteX89" fmla="*/ 558074 w 664380"/>
                  <a:gd name="connsiteY89" fmla="*/ 1488758 h 1488757"/>
                  <a:gd name="connsiteX90" fmla="*/ 550096 w 664380"/>
                  <a:gd name="connsiteY90" fmla="*/ 1488758 h 1488757"/>
                  <a:gd name="connsiteX91" fmla="*/ 542273 w 664380"/>
                  <a:gd name="connsiteY91" fmla="*/ 1488758 h 1488757"/>
                  <a:gd name="connsiteX92" fmla="*/ 538131 w 664380"/>
                  <a:gd name="connsiteY92" fmla="*/ 1488758 h 1488757"/>
                  <a:gd name="connsiteX93" fmla="*/ 533989 w 664380"/>
                  <a:gd name="connsiteY93" fmla="*/ 1488758 h 1488757"/>
                  <a:gd name="connsiteX94" fmla="*/ 520950 w 664380"/>
                  <a:gd name="connsiteY94" fmla="*/ 1488758 h 1488757"/>
                  <a:gd name="connsiteX95" fmla="*/ 512820 w 664380"/>
                  <a:gd name="connsiteY95" fmla="*/ 1488758 h 1488757"/>
                  <a:gd name="connsiteX96" fmla="*/ 506837 w 664380"/>
                  <a:gd name="connsiteY96" fmla="*/ 1488758 h 1488757"/>
                  <a:gd name="connsiteX97" fmla="*/ 487816 w 664380"/>
                  <a:gd name="connsiteY97" fmla="*/ 1488758 h 1488757"/>
                  <a:gd name="connsiteX98" fmla="*/ 474930 w 664380"/>
                  <a:gd name="connsiteY98" fmla="*/ 1488758 h 1488757"/>
                  <a:gd name="connsiteX99" fmla="*/ 469714 w 664380"/>
                  <a:gd name="connsiteY99" fmla="*/ 1488758 h 1488757"/>
                  <a:gd name="connsiteX100" fmla="*/ 458056 w 664380"/>
                  <a:gd name="connsiteY100" fmla="*/ 1488758 h 1488757"/>
                  <a:gd name="connsiteX101" fmla="*/ 447318 w 664380"/>
                  <a:gd name="connsiteY101" fmla="*/ 1488758 h 1488757"/>
                  <a:gd name="connsiteX102" fmla="*/ 295297 w 664380"/>
                  <a:gd name="connsiteY102" fmla="*/ 1488758 h 1488757"/>
                  <a:gd name="connsiteX103" fmla="*/ 261856 w 664380"/>
                  <a:gd name="connsiteY103" fmla="*/ 1488758 h 1488757"/>
                  <a:gd name="connsiteX104" fmla="*/ 256027 w 664380"/>
                  <a:gd name="connsiteY104" fmla="*/ 1488758 h 1488757"/>
                  <a:gd name="connsiteX105" fmla="*/ 238845 w 664380"/>
                  <a:gd name="connsiteY105" fmla="*/ 1488758 h 1488757"/>
                  <a:gd name="connsiteX106" fmla="*/ 237005 w 664380"/>
                  <a:gd name="connsiteY106" fmla="*/ 1488758 h 1488757"/>
                  <a:gd name="connsiteX107" fmla="*/ 225653 w 664380"/>
                  <a:gd name="connsiteY107" fmla="*/ 1488758 h 1488757"/>
                  <a:gd name="connsiteX108" fmla="*/ 203563 w 664380"/>
                  <a:gd name="connsiteY108" fmla="*/ 1488758 h 1488757"/>
                  <a:gd name="connsiteX109" fmla="*/ 192672 w 664380"/>
                  <a:gd name="connsiteY109" fmla="*/ 1488758 h 1488757"/>
                  <a:gd name="connsiteX110" fmla="*/ 177332 w 664380"/>
                  <a:gd name="connsiteY110" fmla="*/ 1488758 h 1488757"/>
                  <a:gd name="connsiteX111" fmla="*/ 169815 w 664380"/>
                  <a:gd name="connsiteY111" fmla="*/ 1488758 h 1488757"/>
                  <a:gd name="connsiteX112" fmla="*/ 162759 w 664380"/>
                  <a:gd name="connsiteY112" fmla="*/ 1488758 h 1488757"/>
                  <a:gd name="connsiteX113" fmla="*/ 153401 w 664380"/>
                  <a:gd name="connsiteY113" fmla="*/ 1488758 h 1488757"/>
                  <a:gd name="connsiteX114" fmla="*/ 148799 w 664380"/>
                  <a:gd name="connsiteY114" fmla="*/ 1488758 h 1488757"/>
                  <a:gd name="connsiteX115" fmla="*/ 143430 w 664380"/>
                  <a:gd name="connsiteY115" fmla="*/ 1488758 h 1488757"/>
                  <a:gd name="connsiteX116" fmla="*/ 136067 w 664380"/>
                  <a:gd name="connsiteY116" fmla="*/ 1488758 h 1488757"/>
                  <a:gd name="connsiteX117" fmla="*/ 125329 w 664380"/>
                  <a:gd name="connsiteY117" fmla="*/ 1488758 h 1488757"/>
                  <a:gd name="connsiteX118" fmla="*/ 117045 w 664380"/>
                  <a:gd name="connsiteY118" fmla="*/ 1488758 h 1488757"/>
                  <a:gd name="connsiteX119" fmla="*/ 113670 w 664380"/>
                  <a:gd name="connsiteY119" fmla="*/ 1488758 h 1488757"/>
                  <a:gd name="connsiteX120" fmla="*/ 110142 w 664380"/>
                  <a:gd name="connsiteY120" fmla="*/ 1488758 h 1488757"/>
                  <a:gd name="connsiteX121" fmla="*/ 107227 w 664380"/>
                  <a:gd name="connsiteY121" fmla="*/ 1488758 h 1488757"/>
                  <a:gd name="connsiteX122" fmla="*/ 104313 w 664380"/>
                  <a:gd name="connsiteY122" fmla="*/ 1488758 h 1488757"/>
                  <a:gd name="connsiteX123" fmla="*/ 100171 w 664380"/>
                  <a:gd name="connsiteY123" fmla="*/ 1488758 h 1488757"/>
                  <a:gd name="connsiteX124" fmla="*/ 96183 w 664380"/>
                  <a:gd name="connsiteY124" fmla="*/ 1488758 h 1488757"/>
                  <a:gd name="connsiteX125" fmla="*/ 83297 w 664380"/>
                  <a:gd name="connsiteY125" fmla="*/ 1486610 h 1488757"/>
                  <a:gd name="connsiteX126" fmla="*/ 83297 w 664380"/>
                  <a:gd name="connsiteY126" fmla="*/ 1479860 h 1488757"/>
                  <a:gd name="connsiteX127" fmla="*/ 83297 w 664380"/>
                  <a:gd name="connsiteY127" fmla="*/ 1477866 h 1488757"/>
                  <a:gd name="connsiteX128" fmla="*/ 83297 w 664380"/>
                  <a:gd name="connsiteY128" fmla="*/ 1476639 h 1488757"/>
                  <a:gd name="connsiteX129" fmla="*/ 83297 w 664380"/>
                  <a:gd name="connsiteY129" fmla="*/ 1476639 h 1488757"/>
                  <a:gd name="connsiteX130" fmla="*/ 83297 w 664380"/>
                  <a:gd name="connsiteY130" fmla="*/ 1476639 h 1488757"/>
                  <a:gd name="connsiteX131" fmla="*/ 97563 w 664380"/>
                  <a:gd name="connsiteY131" fmla="*/ 1316488 h 1488757"/>
                  <a:gd name="connsiteX132" fmla="*/ 62281 w 664380"/>
                  <a:gd name="connsiteY132" fmla="*/ 973790 h 1488757"/>
                  <a:gd name="connsiteX133" fmla="*/ 60287 w 664380"/>
                  <a:gd name="connsiteY133" fmla="*/ 952467 h 1488757"/>
                  <a:gd name="connsiteX134" fmla="*/ 60287 w 664380"/>
                  <a:gd name="connsiteY134" fmla="*/ 942956 h 1488757"/>
                  <a:gd name="connsiteX135" fmla="*/ 72252 w 664380"/>
                  <a:gd name="connsiteY135" fmla="*/ 855825 h 1488757"/>
                  <a:gd name="connsiteX136" fmla="*/ 81149 w 664380"/>
                  <a:gd name="connsiteY136" fmla="*/ 816094 h 1488757"/>
                  <a:gd name="connsiteX137" fmla="*/ 81149 w 664380"/>
                  <a:gd name="connsiteY137" fmla="*/ 815173 h 1488757"/>
                  <a:gd name="connsiteX138" fmla="*/ 81149 w 664380"/>
                  <a:gd name="connsiteY138" fmla="*/ 814253 h 1488757"/>
                  <a:gd name="connsiteX139" fmla="*/ 82070 w 664380"/>
                  <a:gd name="connsiteY139" fmla="*/ 811032 h 1488757"/>
                  <a:gd name="connsiteX140" fmla="*/ 82070 w 664380"/>
                  <a:gd name="connsiteY140" fmla="*/ 811032 h 1488757"/>
                  <a:gd name="connsiteX141" fmla="*/ 82070 w 664380"/>
                  <a:gd name="connsiteY141" fmla="*/ 811032 h 1488757"/>
                  <a:gd name="connsiteX142" fmla="*/ 83450 w 664380"/>
                  <a:gd name="connsiteY142" fmla="*/ 805969 h 1488757"/>
                  <a:gd name="connsiteX143" fmla="*/ 85445 w 664380"/>
                  <a:gd name="connsiteY143" fmla="*/ 797839 h 1488757"/>
                  <a:gd name="connsiteX144" fmla="*/ 86518 w 664380"/>
                  <a:gd name="connsiteY144" fmla="*/ 793084 h 1488757"/>
                  <a:gd name="connsiteX145" fmla="*/ 87439 w 664380"/>
                  <a:gd name="connsiteY145" fmla="*/ 789095 h 1488757"/>
                  <a:gd name="connsiteX146" fmla="*/ 87439 w 664380"/>
                  <a:gd name="connsiteY146" fmla="*/ 789095 h 1488757"/>
                  <a:gd name="connsiteX147" fmla="*/ 97410 w 664380"/>
                  <a:gd name="connsiteY147" fmla="*/ 742154 h 1488757"/>
                  <a:gd name="connsiteX148" fmla="*/ 119653 w 664380"/>
                  <a:gd name="connsiteY148" fmla="*/ 646892 h 1488757"/>
                  <a:gd name="connsiteX149" fmla="*/ 121801 w 664380"/>
                  <a:gd name="connsiteY149" fmla="*/ 637995 h 1488757"/>
                  <a:gd name="connsiteX150" fmla="*/ 131158 w 664380"/>
                  <a:gd name="connsiteY150" fmla="*/ 601639 h 1488757"/>
                  <a:gd name="connsiteX151" fmla="*/ 152941 w 664380"/>
                  <a:gd name="connsiteY151" fmla="*/ 529080 h 1488757"/>
                  <a:gd name="connsiteX152" fmla="*/ 165673 w 664380"/>
                  <a:gd name="connsiteY152" fmla="*/ 477231 h 1488757"/>
                  <a:gd name="connsiteX153" fmla="*/ 165673 w 664380"/>
                  <a:gd name="connsiteY153" fmla="*/ 477231 h 1488757"/>
                  <a:gd name="connsiteX154" fmla="*/ 169662 w 664380"/>
                  <a:gd name="connsiteY154" fmla="*/ 453454 h 1488757"/>
                  <a:gd name="connsiteX155" fmla="*/ 171042 w 664380"/>
                  <a:gd name="connsiteY155" fmla="*/ 427836 h 1488757"/>
                  <a:gd name="connsiteX156" fmla="*/ 171042 w 664380"/>
                  <a:gd name="connsiteY156" fmla="*/ 420472 h 1488757"/>
                  <a:gd name="connsiteX157" fmla="*/ 171042 w 664380"/>
                  <a:gd name="connsiteY157" fmla="*/ 412189 h 1488757"/>
                  <a:gd name="connsiteX158" fmla="*/ 171042 w 664380"/>
                  <a:gd name="connsiteY158" fmla="*/ 412189 h 1488757"/>
                  <a:gd name="connsiteX159" fmla="*/ 171042 w 664380"/>
                  <a:gd name="connsiteY159" fmla="*/ 407127 h 1488757"/>
                  <a:gd name="connsiteX160" fmla="*/ 171042 w 664380"/>
                  <a:gd name="connsiteY160" fmla="*/ 406206 h 1488757"/>
                  <a:gd name="connsiteX161" fmla="*/ 171042 w 664380"/>
                  <a:gd name="connsiteY161" fmla="*/ 396388 h 1488757"/>
                  <a:gd name="connsiteX162" fmla="*/ 169508 w 664380"/>
                  <a:gd name="connsiteY162" fmla="*/ 381048 h 1488757"/>
                  <a:gd name="connsiteX163" fmla="*/ 168588 w 664380"/>
                  <a:gd name="connsiteY163" fmla="*/ 370770 h 1488757"/>
                  <a:gd name="connsiteX164" fmla="*/ 167207 w 664380"/>
                  <a:gd name="connsiteY164" fmla="*/ 360493 h 1488757"/>
                  <a:gd name="connsiteX165" fmla="*/ 165980 w 664380"/>
                  <a:gd name="connsiteY165" fmla="*/ 352669 h 1488757"/>
                  <a:gd name="connsiteX166" fmla="*/ 165213 w 664380"/>
                  <a:gd name="connsiteY166" fmla="*/ 346993 h 1488757"/>
                  <a:gd name="connsiteX167" fmla="*/ 163372 w 664380"/>
                  <a:gd name="connsiteY167" fmla="*/ 336715 h 1488757"/>
                  <a:gd name="connsiteX168" fmla="*/ 161532 w 664380"/>
                  <a:gd name="connsiteY168" fmla="*/ 326744 h 1488757"/>
                  <a:gd name="connsiteX169" fmla="*/ 161532 w 664380"/>
                  <a:gd name="connsiteY169" fmla="*/ 326744 h 1488757"/>
                  <a:gd name="connsiteX170" fmla="*/ 160458 w 664380"/>
                  <a:gd name="connsiteY170" fmla="*/ 321682 h 1488757"/>
                  <a:gd name="connsiteX171" fmla="*/ 158003 w 664380"/>
                  <a:gd name="connsiteY171" fmla="*/ 311711 h 1488757"/>
                  <a:gd name="connsiteX172" fmla="*/ 153401 w 664380"/>
                  <a:gd name="connsiteY172" fmla="*/ 345152 h 1488757"/>
                  <a:gd name="connsiteX173" fmla="*/ 149106 w 664380"/>
                  <a:gd name="connsiteY173" fmla="*/ 366935 h 1488757"/>
                  <a:gd name="connsiteX174" fmla="*/ 144350 w 664380"/>
                  <a:gd name="connsiteY174" fmla="*/ 387951 h 1488757"/>
                  <a:gd name="connsiteX175" fmla="*/ 140822 w 664380"/>
                  <a:gd name="connsiteY175" fmla="*/ 401911 h 1488757"/>
                  <a:gd name="connsiteX176" fmla="*/ 138368 w 664380"/>
                  <a:gd name="connsiteY176" fmla="*/ 412189 h 1488757"/>
                  <a:gd name="connsiteX177" fmla="*/ 131312 w 664380"/>
                  <a:gd name="connsiteY177" fmla="*/ 442869 h 1488757"/>
                  <a:gd name="connsiteX178" fmla="*/ 129931 w 664380"/>
                  <a:gd name="connsiteY178" fmla="*/ 571266 h 1488757"/>
                  <a:gd name="connsiteX179" fmla="*/ 110449 w 664380"/>
                  <a:gd name="connsiteY179" fmla="*/ 672204 h 1488757"/>
                  <a:gd name="connsiteX180" fmla="*/ 108608 w 664380"/>
                  <a:gd name="connsiteY180" fmla="*/ 679260 h 1488757"/>
                  <a:gd name="connsiteX181" fmla="*/ 108608 w 664380"/>
                  <a:gd name="connsiteY181" fmla="*/ 680334 h 1488757"/>
                  <a:gd name="connsiteX182" fmla="*/ 96029 w 664380"/>
                  <a:gd name="connsiteY182" fmla="*/ 730343 h 1488757"/>
                  <a:gd name="connsiteX183" fmla="*/ 96029 w 664380"/>
                  <a:gd name="connsiteY183" fmla="*/ 733257 h 1488757"/>
                  <a:gd name="connsiteX184" fmla="*/ 95109 w 664380"/>
                  <a:gd name="connsiteY184" fmla="*/ 737246 h 1488757"/>
                  <a:gd name="connsiteX185" fmla="*/ 86825 w 664380"/>
                  <a:gd name="connsiteY185" fmla="*/ 769153 h 1488757"/>
                  <a:gd name="connsiteX186" fmla="*/ 77007 w 664380"/>
                  <a:gd name="connsiteY186" fmla="*/ 806430 h 1488757"/>
                  <a:gd name="connsiteX187" fmla="*/ 72712 w 664380"/>
                  <a:gd name="connsiteY187" fmla="*/ 822843 h 1488757"/>
                  <a:gd name="connsiteX188" fmla="*/ 68110 w 664380"/>
                  <a:gd name="connsiteY188" fmla="*/ 841405 h 1488757"/>
                  <a:gd name="connsiteX189" fmla="*/ 68110 w 664380"/>
                  <a:gd name="connsiteY189" fmla="*/ 844780 h 1488757"/>
                  <a:gd name="connsiteX190" fmla="*/ 62741 w 664380"/>
                  <a:gd name="connsiteY190" fmla="*/ 845854 h 1488757"/>
                  <a:gd name="connsiteX191" fmla="*/ 50316 w 664380"/>
                  <a:gd name="connsiteY191" fmla="*/ 847848 h 1488757"/>
                  <a:gd name="connsiteX192" fmla="*/ 39731 w 664380"/>
                  <a:gd name="connsiteY192" fmla="*/ 848768 h 1488757"/>
                  <a:gd name="connsiteX193" fmla="*/ 28379 w 664380"/>
                  <a:gd name="connsiteY193" fmla="*/ 848768 h 1488757"/>
                  <a:gd name="connsiteX194" fmla="*/ 4909 w 664380"/>
                  <a:gd name="connsiteY194" fmla="*/ 846467 h 1488757"/>
                  <a:gd name="connsiteX195" fmla="*/ 2915 w 664380"/>
                  <a:gd name="connsiteY195" fmla="*/ 846467 h 1488757"/>
                  <a:gd name="connsiteX196" fmla="*/ 0 w 664380"/>
                  <a:gd name="connsiteY196" fmla="*/ 846467 h 1488757"/>
                  <a:gd name="connsiteX197" fmla="*/ 0 w 664380"/>
                  <a:gd name="connsiteY197" fmla="*/ 845240 h 1488757"/>
                  <a:gd name="connsiteX198" fmla="*/ 0 w 664380"/>
                  <a:gd name="connsiteY198" fmla="*/ 827292 h 1488757"/>
                  <a:gd name="connsiteX199" fmla="*/ 0 w 664380"/>
                  <a:gd name="connsiteY199" fmla="*/ 811952 h 1488757"/>
                  <a:gd name="connsiteX200" fmla="*/ 0 w 664380"/>
                  <a:gd name="connsiteY200" fmla="*/ 784953 h 1488757"/>
                  <a:gd name="connsiteX201" fmla="*/ 0 w 664380"/>
                  <a:gd name="connsiteY201" fmla="*/ 776516 h 1488757"/>
                  <a:gd name="connsiteX202" fmla="*/ 0 w 664380"/>
                  <a:gd name="connsiteY202" fmla="*/ 764551 h 1488757"/>
                  <a:gd name="connsiteX203" fmla="*/ 0 w 664380"/>
                  <a:gd name="connsiteY203" fmla="*/ 764551 h 1488757"/>
                  <a:gd name="connsiteX204" fmla="*/ 0 w 664380"/>
                  <a:gd name="connsiteY204" fmla="*/ 753660 h 1488757"/>
                  <a:gd name="connsiteX205" fmla="*/ 2148 w 664380"/>
                  <a:gd name="connsiteY205" fmla="*/ 673431 h 1488757"/>
                  <a:gd name="connsiteX206" fmla="*/ 2148 w 664380"/>
                  <a:gd name="connsiteY206" fmla="*/ 673431 h 1488757"/>
                  <a:gd name="connsiteX207" fmla="*/ 3835 w 664380"/>
                  <a:gd name="connsiteY207" fmla="*/ 639222 h 1488757"/>
                  <a:gd name="connsiteX208" fmla="*/ 8437 w 664380"/>
                  <a:gd name="connsiteY208" fmla="*/ 586606 h 1488757"/>
                  <a:gd name="connsiteX209" fmla="*/ 8437 w 664380"/>
                  <a:gd name="connsiteY209" fmla="*/ 586606 h 1488757"/>
                  <a:gd name="connsiteX210" fmla="*/ 11659 w 664380"/>
                  <a:gd name="connsiteY210" fmla="*/ 569271 h 1488757"/>
                  <a:gd name="connsiteX211" fmla="*/ 18101 w 664380"/>
                  <a:gd name="connsiteY211" fmla="*/ 538591 h 1488757"/>
                  <a:gd name="connsiteX212" fmla="*/ 31141 w 664380"/>
                  <a:gd name="connsiteY212" fmla="*/ 426455 h 1488757"/>
                  <a:gd name="connsiteX213" fmla="*/ 33748 w 664380"/>
                  <a:gd name="connsiteY213" fmla="*/ 395775 h 1488757"/>
                  <a:gd name="connsiteX214" fmla="*/ 33748 w 664380"/>
                  <a:gd name="connsiteY214" fmla="*/ 384730 h 1488757"/>
                  <a:gd name="connsiteX215" fmla="*/ 33748 w 664380"/>
                  <a:gd name="connsiteY215" fmla="*/ 379208 h 1488757"/>
                  <a:gd name="connsiteX216" fmla="*/ 34515 w 664380"/>
                  <a:gd name="connsiteY216" fmla="*/ 366782 h 1488757"/>
                  <a:gd name="connsiteX217" fmla="*/ 34515 w 664380"/>
                  <a:gd name="connsiteY217" fmla="*/ 355737 h 1488757"/>
                  <a:gd name="connsiteX218" fmla="*/ 41418 w 664380"/>
                  <a:gd name="connsiteY218" fmla="*/ 126709 h 1488757"/>
                  <a:gd name="connsiteX219" fmla="*/ 92501 w 664380"/>
                  <a:gd name="connsiteY219" fmla="*/ 37890 h 1488757"/>
                  <a:gd name="connsiteX220" fmla="*/ 138521 w 664380"/>
                  <a:gd name="connsiteY220" fmla="*/ 19635 h 1488757"/>
                  <a:gd name="connsiteX221" fmla="*/ 148953 w 664380"/>
                  <a:gd name="connsiteY221" fmla="*/ 15954 h 1488757"/>
                  <a:gd name="connsiteX222" fmla="*/ 166440 w 664380"/>
                  <a:gd name="connsiteY222" fmla="*/ 9818 h 1488757"/>
                  <a:gd name="connsiteX223" fmla="*/ 184695 w 664380"/>
                  <a:gd name="connsiteY223" fmla="*/ 3068 h 1488757"/>
                  <a:gd name="connsiteX224" fmla="*/ 191445 w 664380"/>
                  <a:gd name="connsiteY224" fmla="*/ 460 h 1488757"/>
                  <a:gd name="connsiteX225" fmla="*/ 263850 w 664380"/>
                  <a:gd name="connsiteY225" fmla="*/ 153861 h 1488757"/>
                  <a:gd name="connsiteX226" fmla="*/ 281184 w 664380"/>
                  <a:gd name="connsiteY226" fmla="*/ 156316 h 1488757"/>
                  <a:gd name="connsiteX227" fmla="*/ 380281 w 664380"/>
                  <a:gd name="connsiteY227" fmla="*/ 156316 h 1488757"/>
                  <a:gd name="connsiteX228" fmla="*/ 392554 w 664380"/>
                  <a:gd name="connsiteY228" fmla="*/ 154782 h 1488757"/>
                  <a:gd name="connsiteX229" fmla="*/ 470328 w 664380"/>
                  <a:gd name="connsiteY229" fmla="*/ 0 h 1488757"/>
                  <a:gd name="connsiteX230" fmla="*/ 476924 w 664380"/>
                  <a:gd name="connsiteY230" fmla="*/ 2608 h 1488757"/>
                  <a:gd name="connsiteX231" fmla="*/ 515888 w 664380"/>
                  <a:gd name="connsiteY231" fmla="*/ 16721 h 1488757"/>
                  <a:gd name="connsiteX232" fmla="*/ 526472 w 664380"/>
                  <a:gd name="connsiteY232" fmla="*/ 20402 h 1488757"/>
                  <a:gd name="connsiteX233" fmla="*/ 555772 w 664380"/>
                  <a:gd name="connsiteY233" fmla="*/ 31294 h 1488757"/>
                  <a:gd name="connsiteX234" fmla="*/ 569425 w 664380"/>
                  <a:gd name="connsiteY234" fmla="*/ 37430 h 1488757"/>
                  <a:gd name="connsiteX235" fmla="*/ 620661 w 664380"/>
                  <a:gd name="connsiteY235" fmla="*/ 123795 h 1488757"/>
                  <a:gd name="connsiteX236" fmla="*/ 628177 w 664380"/>
                  <a:gd name="connsiteY236" fmla="*/ 366782 h 1488757"/>
                  <a:gd name="connsiteX237" fmla="*/ 628177 w 664380"/>
                  <a:gd name="connsiteY237" fmla="*/ 376293 h 1488757"/>
                  <a:gd name="connsiteX238" fmla="*/ 628177 w 664380"/>
                  <a:gd name="connsiteY238" fmla="*/ 382122 h 1488757"/>
                  <a:gd name="connsiteX239" fmla="*/ 628177 w 664380"/>
                  <a:gd name="connsiteY239" fmla="*/ 382122 h 1488757"/>
                  <a:gd name="connsiteX240" fmla="*/ 651035 w 664380"/>
                  <a:gd name="connsiteY240" fmla="*/ 566203 h 1488757"/>
                  <a:gd name="connsiteX241" fmla="*/ 653949 w 664380"/>
                  <a:gd name="connsiteY241" fmla="*/ 580163 h 1488757"/>
                  <a:gd name="connsiteX242" fmla="*/ 658705 w 664380"/>
                  <a:gd name="connsiteY242" fmla="*/ 631859 h 1488757"/>
                  <a:gd name="connsiteX243" fmla="*/ 658705 w 664380"/>
                  <a:gd name="connsiteY243" fmla="*/ 631859 h 1488757"/>
                  <a:gd name="connsiteX244" fmla="*/ 664380 w 664380"/>
                  <a:gd name="connsiteY244" fmla="*/ 775443 h 148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664380" h="1488757">
                    <a:moveTo>
                      <a:pt x="664380" y="775443"/>
                    </a:moveTo>
                    <a:lnTo>
                      <a:pt x="664380" y="787561"/>
                    </a:lnTo>
                    <a:cubicBezTo>
                      <a:pt x="664380" y="800754"/>
                      <a:pt x="664380" y="813179"/>
                      <a:pt x="664380" y="824224"/>
                    </a:cubicBezTo>
                    <a:cubicBezTo>
                      <a:pt x="664380" y="830667"/>
                      <a:pt x="664380" y="836803"/>
                      <a:pt x="664380" y="842172"/>
                    </a:cubicBezTo>
                    <a:cubicBezTo>
                      <a:pt x="664380" y="842172"/>
                      <a:pt x="664380" y="843092"/>
                      <a:pt x="664380" y="843399"/>
                    </a:cubicBezTo>
                    <a:lnTo>
                      <a:pt x="659011" y="844780"/>
                    </a:lnTo>
                    <a:cubicBezTo>
                      <a:pt x="647230" y="846958"/>
                      <a:pt x="635219" y="847572"/>
                      <a:pt x="623269" y="846621"/>
                    </a:cubicBezTo>
                    <a:cubicBezTo>
                      <a:pt x="619510" y="846498"/>
                      <a:pt x="615783" y="846145"/>
                      <a:pt x="612071" y="845547"/>
                    </a:cubicBezTo>
                    <a:lnTo>
                      <a:pt x="601179" y="843859"/>
                    </a:lnTo>
                    <a:lnTo>
                      <a:pt x="595810" y="842786"/>
                    </a:lnTo>
                    <a:cubicBezTo>
                      <a:pt x="595749" y="841666"/>
                      <a:pt x="595749" y="840531"/>
                      <a:pt x="595810" y="839411"/>
                    </a:cubicBezTo>
                    <a:cubicBezTo>
                      <a:pt x="594583" y="834655"/>
                      <a:pt x="593049" y="828366"/>
                      <a:pt x="591208" y="820849"/>
                    </a:cubicBezTo>
                    <a:cubicBezTo>
                      <a:pt x="589827" y="815940"/>
                      <a:pt x="588447" y="810418"/>
                      <a:pt x="586913" y="804435"/>
                    </a:cubicBezTo>
                    <a:lnTo>
                      <a:pt x="577709" y="769920"/>
                    </a:lnTo>
                    <a:cubicBezTo>
                      <a:pt x="574334" y="757034"/>
                      <a:pt x="570652" y="742922"/>
                      <a:pt x="566971" y="728348"/>
                    </a:cubicBezTo>
                    <a:cubicBezTo>
                      <a:pt x="566971" y="728348"/>
                      <a:pt x="566971" y="728348"/>
                      <a:pt x="566971" y="728348"/>
                    </a:cubicBezTo>
                    <a:lnTo>
                      <a:pt x="555005" y="680334"/>
                    </a:lnTo>
                    <a:lnTo>
                      <a:pt x="555005" y="678646"/>
                    </a:lnTo>
                    <a:cubicBezTo>
                      <a:pt x="545786" y="642889"/>
                      <a:pt x="538668" y="606625"/>
                      <a:pt x="533682" y="570038"/>
                    </a:cubicBezTo>
                    <a:cubicBezTo>
                      <a:pt x="530921" y="543960"/>
                      <a:pt x="537824" y="470174"/>
                      <a:pt x="532455" y="441642"/>
                    </a:cubicBezTo>
                    <a:cubicBezTo>
                      <a:pt x="530768" y="434278"/>
                      <a:pt x="528314" y="423847"/>
                      <a:pt x="525245" y="410962"/>
                    </a:cubicBezTo>
                    <a:cubicBezTo>
                      <a:pt x="516241" y="377999"/>
                      <a:pt x="509675" y="344415"/>
                      <a:pt x="505610" y="310484"/>
                    </a:cubicBezTo>
                    <a:cubicBezTo>
                      <a:pt x="505610" y="312018"/>
                      <a:pt x="504690" y="313705"/>
                      <a:pt x="504383" y="315239"/>
                    </a:cubicBezTo>
                    <a:cubicBezTo>
                      <a:pt x="504076" y="316773"/>
                      <a:pt x="503616" y="318767"/>
                      <a:pt x="503156" y="320455"/>
                    </a:cubicBezTo>
                    <a:cubicBezTo>
                      <a:pt x="493538" y="363989"/>
                      <a:pt x="489917" y="408630"/>
                      <a:pt x="492418" y="453147"/>
                    </a:cubicBezTo>
                    <a:cubicBezTo>
                      <a:pt x="495839" y="474853"/>
                      <a:pt x="500456" y="496360"/>
                      <a:pt x="506224" y="517575"/>
                    </a:cubicBezTo>
                    <a:cubicBezTo>
                      <a:pt x="514354" y="549329"/>
                      <a:pt x="524325" y="581390"/>
                      <a:pt x="530768" y="601486"/>
                    </a:cubicBezTo>
                    <a:cubicBezTo>
                      <a:pt x="534450" y="612070"/>
                      <a:pt x="536904" y="625263"/>
                      <a:pt x="540432" y="637842"/>
                    </a:cubicBezTo>
                    <a:cubicBezTo>
                      <a:pt x="540432" y="637842"/>
                      <a:pt x="574641" y="780505"/>
                      <a:pt x="574641" y="788942"/>
                    </a:cubicBezTo>
                    <a:lnTo>
                      <a:pt x="574641" y="788942"/>
                    </a:lnTo>
                    <a:cubicBezTo>
                      <a:pt x="574595" y="789295"/>
                      <a:pt x="574595" y="789663"/>
                      <a:pt x="574641" y="790016"/>
                    </a:cubicBezTo>
                    <a:cubicBezTo>
                      <a:pt x="574641" y="791243"/>
                      <a:pt x="575407" y="792470"/>
                      <a:pt x="575715" y="794004"/>
                    </a:cubicBezTo>
                    <a:cubicBezTo>
                      <a:pt x="576021" y="795538"/>
                      <a:pt x="576788" y="798146"/>
                      <a:pt x="577095" y="800600"/>
                    </a:cubicBezTo>
                    <a:lnTo>
                      <a:pt x="578322" y="805816"/>
                    </a:lnTo>
                    <a:cubicBezTo>
                      <a:pt x="579242" y="808884"/>
                      <a:pt x="580010" y="812412"/>
                      <a:pt x="580930" y="815940"/>
                    </a:cubicBezTo>
                    <a:cubicBezTo>
                      <a:pt x="581850" y="819469"/>
                      <a:pt x="582617" y="824071"/>
                      <a:pt x="583691" y="828519"/>
                    </a:cubicBezTo>
                    <a:cubicBezTo>
                      <a:pt x="583691" y="828519"/>
                      <a:pt x="583691" y="830053"/>
                      <a:pt x="583691" y="830974"/>
                    </a:cubicBezTo>
                    <a:lnTo>
                      <a:pt x="583691" y="830974"/>
                    </a:lnTo>
                    <a:cubicBezTo>
                      <a:pt x="584919" y="836189"/>
                      <a:pt x="586146" y="841558"/>
                      <a:pt x="587373" y="847234"/>
                    </a:cubicBezTo>
                    <a:cubicBezTo>
                      <a:pt x="587373" y="849842"/>
                      <a:pt x="588447" y="852603"/>
                      <a:pt x="589060" y="855365"/>
                    </a:cubicBezTo>
                    <a:lnTo>
                      <a:pt x="589060" y="855365"/>
                    </a:lnTo>
                    <a:cubicBezTo>
                      <a:pt x="589398" y="856576"/>
                      <a:pt x="589643" y="857804"/>
                      <a:pt x="589827" y="859046"/>
                    </a:cubicBezTo>
                    <a:cubicBezTo>
                      <a:pt x="589827" y="861347"/>
                      <a:pt x="590901" y="863955"/>
                      <a:pt x="591361" y="866409"/>
                    </a:cubicBezTo>
                    <a:cubicBezTo>
                      <a:pt x="592282" y="871318"/>
                      <a:pt x="593356" y="876074"/>
                      <a:pt x="593969" y="880829"/>
                    </a:cubicBezTo>
                    <a:cubicBezTo>
                      <a:pt x="593969" y="882670"/>
                      <a:pt x="594736" y="884511"/>
                      <a:pt x="595043" y="886352"/>
                    </a:cubicBezTo>
                    <a:cubicBezTo>
                      <a:pt x="595964" y="892334"/>
                      <a:pt x="597037" y="898163"/>
                      <a:pt x="597957" y="903993"/>
                    </a:cubicBezTo>
                    <a:lnTo>
                      <a:pt x="598878" y="911203"/>
                    </a:lnTo>
                    <a:cubicBezTo>
                      <a:pt x="598878" y="915805"/>
                      <a:pt x="599799" y="920253"/>
                      <a:pt x="600259" y="924548"/>
                    </a:cubicBezTo>
                    <a:cubicBezTo>
                      <a:pt x="600259" y="924548"/>
                      <a:pt x="600259" y="925929"/>
                      <a:pt x="600259" y="926543"/>
                    </a:cubicBezTo>
                    <a:cubicBezTo>
                      <a:pt x="600259" y="927156"/>
                      <a:pt x="600259" y="931912"/>
                      <a:pt x="600259" y="934520"/>
                    </a:cubicBezTo>
                    <a:cubicBezTo>
                      <a:pt x="600259" y="937127"/>
                      <a:pt x="600259" y="936514"/>
                      <a:pt x="600259" y="937588"/>
                    </a:cubicBezTo>
                    <a:lnTo>
                      <a:pt x="600259" y="943110"/>
                    </a:lnTo>
                    <a:cubicBezTo>
                      <a:pt x="600427" y="946285"/>
                      <a:pt x="600427" y="949445"/>
                      <a:pt x="600259" y="952621"/>
                    </a:cubicBezTo>
                    <a:cubicBezTo>
                      <a:pt x="600259" y="959524"/>
                      <a:pt x="598418" y="973637"/>
                      <a:pt x="596577" y="992505"/>
                    </a:cubicBezTo>
                    <a:cubicBezTo>
                      <a:pt x="595810" y="999408"/>
                      <a:pt x="595043" y="1007845"/>
                      <a:pt x="594276" y="1015362"/>
                    </a:cubicBezTo>
                    <a:cubicBezTo>
                      <a:pt x="594276" y="1019197"/>
                      <a:pt x="593509" y="1023032"/>
                      <a:pt x="593049" y="1027174"/>
                    </a:cubicBezTo>
                    <a:cubicBezTo>
                      <a:pt x="592129" y="1038065"/>
                      <a:pt x="591055" y="1049724"/>
                      <a:pt x="589827" y="1061996"/>
                    </a:cubicBezTo>
                    <a:cubicBezTo>
                      <a:pt x="588907" y="1071200"/>
                      <a:pt x="587833" y="1080557"/>
                      <a:pt x="587066" y="1090375"/>
                    </a:cubicBezTo>
                    <a:cubicBezTo>
                      <a:pt x="586299" y="1100193"/>
                      <a:pt x="585225" y="1109704"/>
                      <a:pt x="584151" y="1119675"/>
                    </a:cubicBezTo>
                    <a:cubicBezTo>
                      <a:pt x="584075" y="1120135"/>
                      <a:pt x="584075" y="1120595"/>
                      <a:pt x="584151" y="1121055"/>
                    </a:cubicBezTo>
                    <a:cubicBezTo>
                      <a:pt x="583077" y="1130873"/>
                      <a:pt x="582004" y="1140844"/>
                      <a:pt x="581237" y="1150662"/>
                    </a:cubicBezTo>
                    <a:cubicBezTo>
                      <a:pt x="580470" y="1160479"/>
                      <a:pt x="579242" y="1170757"/>
                      <a:pt x="578169" y="1180575"/>
                    </a:cubicBezTo>
                    <a:cubicBezTo>
                      <a:pt x="578169" y="1185330"/>
                      <a:pt x="577095" y="1190086"/>
                      <a:pt x="576635" y="1194688"/>
                    </a:cubicBezTo>
                    <a:cubicBezTo>
                      <a:pt x="576635" y="1194688"/>
                      <a:pt x="576635" y="1194688"/>
                      <a:pt x="576635" y="1195915"/>
                    </a:cubicBezTo>
                    <a:cubicBezTo>
                      <a:pt x="576635" y="1200363"/>
                      <a:pt x="576635" y="1204659"/>
                      <a:pt x="575407" y="1208801"/>
                    </a:cubicBezTo>
                    <a:cubicBezTo>
                      <a:pt x="574487" y="1218465"/>
                      <a:pt x="573414" y="1227669"/>
                      <a:pt x="572493" y="1236720"/>
                    </a:cubicBezTo>
                    <a:lnTo>
                      <a:pt x="572493" y="1241015"/>
                    </a:lnTo>
                    <a:lnTo>
                      <a:pt x="572493" y="1245310"/>
                    </a:lnTo>
                    <a:lnTo>
                      <a:pt x="572493" y="1248685"/>
                    </a:lnTo>
                    <a:cubicBezTo>
                      <a:pt x="572431" y="1249866"/>
                      <a:pt x="572431" y="1251032"/>
                      <a:pt x="572493" y="1252213"/>
                    </a:cubicBezTo>
                    <a:cubicBezTo>
                      <a:pt x="572493" y="1257122"/>
                      <a:pt x="571572" y="1262031"/>
                      <a:pt x="570959" y="1266633"/>
                    </a:cubicBezTo>
                    <a:cubicBezTo>
                      <a:pt x="570345" y="1271235"/>
                      <a:pt x="569885" y="1277524"/>
                      <a:pt x="569271" y="1281973"/>
                    </a:cubicBezTo>
                    <a:cubicBezTo>
                      <a:pt x="568044" y="1291637"/>
                      <a:pt x="567124" y="1299921"/>
                      <a:pt x="566204" y="1306210"/>
                    </a:cubicBezTo>
                    <a:cubicBezTo>
                      <a:pt x="565283" y="1312500"/>
                      <a:pt x="565283" y="1313727"/>
                      <a:pt x="564976" y="1316181"/>
                    </a:cubicBezTo>
                    <a:cubicBezTo>
                      <a:pt x="563136" y="1331460"/>
                      <a:pt x="563136" y="1346923"/>
                      <a:pt x="564976" y="1362202"/>
                    </a:cubicBezTo>
                    <a:cubicBezTo>
                      <a:pt x="564976" y="1365270"/>
                      <a:pt x="564976" y="1368644"/>
                      <a:pt x="565897" y="1371866"/>
                    </a:cubicBezTo>
                    <a:cubicBezTo>
                      <a:pt x="566096" y="1377005"/>
                      <a:pt x="566618" y="1382129"/>
                      <a:pt x="567431" y="1387206"/>
                    </a:cubicBezTo>
                    <a:cubicBezTo>
                      <a:pt x="567431" y="1392575"/>
                      <a:pt x="568658" y="1397637"/>
                      <a:pt x="569425" y="1402546"/>
                    </a:cubicBezTo>
                    <a:cubicBezTo>
                      <a:pt x="569425" y="1404234"/>
                      <a:pt x="569425" y="1405921"/>
                      <a:pt x="569425" y="1407608"/>
                    </a:cubicBezTo>
                    <a:cubicBezTo>
                      <a:pt x="569425" y="1409296"/>
                      <a:pt x="570499" y="1414511"/>
                      <a:pt x="570959" y="1417886"/>
                    </a:cubicBezTo>
                    <a:cubicBezTo>
                      <a:pt x="571726" y="1424789"/>
                      <a:pt x="572800" y="1431539"/>
                      <a:pt x="573720" y="1438289"/>
                    </a:cubicBezTo>
                    <a:cubicBezTo>
                      <a:pt x="575101" y="1447953"/>
                      <a:pt x="576481" y="1457310"/>
                      <a:pt x="577402" y="1465901"/>
                    </a:cubicBezTo>
                    <a:lnTo>
                      <a:pt x="577402" y="1466975"/>
                    </a:lnTo>
                    <a:lnTo>
                      <a:pt x="578322" y="1474645"/>
                    </a:lnTo>
                    <a:cubicBezTo>
                      <a:pt x="578338" y="1474905"/>
                      <a:pt x="578338" y="1475151"/>
                      <a:pt x="578322" y="1475412"/>
                    </a:cubicBezTo>
                    <a:cubicBezTo>
                      <a:pt x="578322" y="1479554"/>
                      <a:pt x="579089" y="1483235"/>
                      <a:pt x="579396" y="1486610"/>
                    </a:cubicBezTo>
                    <a:cubicBezTo>
                      <a:pt x="576328" y="1487377"/>
                      <a:pt x="572033" y="1487991"/>
                      <a:pt x="566510" y="1488758"/>
                    </a:cubicBezTo>
                    <a:lnTo>
                      <a:pt x="562982" y="1488758"/>
                    </a:lnTo>
                    <a:lnTo>
                      <a:pt x="559147" y="1488758"/>
                    </a:lnTo>
                    <a:lnTo>
                      <a:pt x="558074" y="1488758"/>
                    </a:lnTo>
                    <a:lnTo>
                      <a:pt x="550096" y="1488758"/>
                    </a:lnTo>
                    <a:lnTo>
                      <a:pt x="542273" y="1488758"/>
                    </a:lnTo>
                    <a:lnTo>
                      <a:pt x="538131" y="1488758"/>
                    </a:lnTo>
                    <a:lnTo>
                      <a:pt x="533989" y="1488758"/>
                    </a:lnTo>
                    <a:lnTo>
                      <a:pt x="520950" y="1488758"/>
                    </a:lnTo>
                    <a:lnTo>
                      <a:pt x="512820" y="1488758"/>
                    </a:lnTo>
                    <a:lnTo>
                      <a:pt x="506837" y="1488758"/>
                    </a:lnTo>
                    <a:lnTo>
                      <a:pt x="487816" y="1488758"/>
                    </a:lnTo>
                    <a:lnTo>
                      <a:pt x="474930" y="1488758"/>
                    </a:lnTo>
                    <a:lnTo>
                      <a:pt x="469714" y="1488758"/>
                    </a:lnTo>
                    <a:lnTo>
                      <a:pt x="458056" y="1488758"/>
                    </a:lnTo>
                    <a:lnTo>
                      <a:pt x="447318" y="1488758"/>
                    </a:lnTo>
                    <a:lnTo>
                      <a:pt x="295297" y="1488758"/>
                    </a:lnTo>
                    <a:lnTo>
                      <a:pt x="261856" y="1488758"/>
                    </a:lnTo>
                    <a:lnTo>
                      <a:pt x="256027" y="1488758"/>
                    </a:lnTo>
                    <a:lnTo>
                      <a:pt x="238845" y="1488758"/>
                    </a:lnTo>
                    <a:lnTo>
                      <a:pt x="237005" y="1488758"/>
                    </a:lnTo>
                    <a:lnTo>
                      <a:pt x="225653" y="1488758"/>
                    </a:lnTo>
                    <a:lnTo>
                      <a:pt x="203563" y="1488758"/>
                    </a:lnTo>
                    <a:lnTo>
                      <a:pt x="192672" y="1488758"/>
                    </a:lnTo>
                    <a:lnTo>
                      <a:pt x="177332" y="1488758"/>
                    </a:lnTo>
                    <a:lnTo>
                      <a:pt x="169815" y="1488758"/>
                    </a:lnTo>
                    <a:lnTo>
                      <a:pt x="162759" y="1488758"/>
                    </a:lnTo>
                    <a:lnTo>
                      <a:pt x="153401" y="1488758"/>
                    </a:lnTo>
                    <a:lnTo>
                      <a:pt x="148799" y="1488758"/>
                    </a:lnTo>
                    <a:lnTo>
                      <a:pt x="143430" y="1488758"/>
                    </a:lnTo>
                    <a:lnTo>
                      <a:pt x="136067" y="1488758"/>
                    </a:lnTo>
                    <a:cubicBezTo>
                      <a:pt x="132385" y="1488758"/>
                      <a:pt x="128704" y="1488758"/>
                      <a:pt x="125329" y="1488758"/>
                    </a:cubicBezTo>
                    <a:lnTo>
                      <a:pt x="117045" y="1488758"/>
                    </a:lnTo>
                    <a:lnTo>
                      <a:pt x="113670" y="1488758"/>
                    </a:lnTo>
                    <a:lnTo>
                      <a:pt x="110142" y="1488758"/>
                    </a:lnTo>
                    <a:lnTo>
                      <a:pt x="107227" y="1488758"/>
                    </a:lnTo>
                    <a:lnTo>
                      <a:pt x="104313" y="1488758"/>
                    </a:lnTo>
                    <a:lnTo>
                      <a:pt x="100171" y="1488758"/>
                    </a:lnTo>
                    <a:lnTo>
                      <a:pt x="96183" y="1488758"/>
                    </a:lnTo>
                    <a:cubicBezTo>
                      <a:pt x="90660" y="1487991"/>
                      <a:pt x="86518" y="1487377"/>
                      <a:pt x="83297" y="1486610"/>
                    </a:cubicBezTo>
                    <a:cubicBezTo>
                      <a:pt x="83297" y="1484616"/>
                      <a:pt x="83297" y="1482315"/>
                      <a:pt x="83297" y="1479860"/>
                    </a:cubicBezTo>
                    <a:cubicBezTo>
                      <a:pt x="83374" y="1479201"/>
                      <a:pt x="83374" y="1478526"/>
                      <a:pt x="83297" y="1477866"/>
                    </a:cubicBezTo>
                    <a:cubicBezTo>
                      <a:pt x="83389" y="1477467"/>
                      <a:pt x="83389" y="1477038"/>
                      <a:pt x="83297" y="1476639"/>
                    </a:cubicBezTo>
                    <a:lnTo>
                      <a:pt x="83297" y="1476639"/>
                    </a:lnTo>
                    <a:cubicBezTo>
                      <a:pt x="83297" y="1476639"/>
                      <a:pt x="83297" y="1476639"/>
                      <a:pt x="83297" y="1476639"/>
                    </a:cubicBezTo>
                    <a:cubicBezTo>
                      <a:pt x="88052" y="1429238"/>
                      <a:pt x="103392" y="1352231"/>
                      <a:pt x="97563" y="1316488"/>
                    </a:cubicBezTo>
                    <a:cubicBezTo>
                      <a:pt x="91734" y="1280746"/>
                      <a:pt x="69644" y="1052025"/>
                      <a:pt x="62281" y="973790"/>
                    </a:cubicBezTo>
                    <a:cubicBezTo>
                      <a:pt x="61360" y="964279"/>
                      <a:pt x="60747" y="956916"/>
                      <a:pt x="60287" y="952467"/>
                    </a:cubicBezTo>
                    <a:cubicBezTo>
                      <a:pt x="60118" y="949292"/>
                      <a:pt x="60118" y="946132"/>
                      <a:pt x="60287" y="942956"/>
                    </a:cubicBezTo>
                    <a:cubicBezTo>
                      <a:pt x="61667" y="913611"/>
                      <a:pt x="65671" y="884449"/>
                      <a:pt x="72252" y="855825"/>
                    </a:cubicBezTo>
                    <a:cubicBezTo>
                      <a:pt x="75320" y="841558"/>
                      <a:pt x="78388" y="827752"/>
                      <a:pt x="81149" y="816094"/>
                    </a:cubicBezTo>
                    <a:cubicBezTo>
                      <a:pt x="81226" y="815787"/>
                      <a:pt x="81226" y="815480"/>
                      <a:pt x="81149" y="815173"/>
                    </a:cubicBezTo>
                    <a:lnTo>
                      <a:pt x="81149" y="814253"/>
                    </a:lnTo>
                    <a:cubicBezTo>
                      <a:pt x="81686" y="813256"/>
                      <a:pt x="81993" y="812167"/>
                      <a:pt x="82070" y="811032"/>
                    </a:cubicBezTo>
                    <a:cubicBezTo>
                      <a:pt x="82070" y="811032"/>
                      <a:pt x="82070" y="811032"/>
                      <a:pt x="82070" y="811032"/>
                    </a:cubicBezTo>
                    <a:lnTo>
                      <a:pt x="82070" y="811032"/>
                    </a:lnTo>
                    <a:cubicBezTo>
                      <a:pt x="82070" y="809191"/>
                      <a:pt x="82990" y="807657"/>
                      <a:pt x="83450" y="805969"/>
                    </a:cubicBezTo>
                    <a:lnTo>
                      <a:pt x="85445" y="797839"/>
                    </a:lnTo>
                    <a:lnTo>
                      <a:pt x="86518" y="793084"/>
                    </a:lnTo>
                    <a:cubicBezTo>
                      <a:pt x="86518" y="791703"/>
                      <a:pt x="86518" y="790322"/>
                      <a:pt x="87439" y="789095"/>
                    </a:cubicBezTo>
                    <a:lnTo>
                      <a:pt x="87439" y="789095"/>
                    </a:lnTo>
                    <a:cubicBezTo>
                      <a:pt x="87439" y="786027"/>
                      <a:pt x="91734" y="766392"/>
                      <a:pt x="97410" y="742154"/>
                    </a:cubicBezTo>
                    <a:cubicBezTo>
                      <a:pt x="105080" y="708099"/>
                      <a:pt x="115358" y="665454"/>
                      <a:pt x="119653" y="646892"/>
                    </a:cubicBezTo>
                    <a:lnTo>
                      <a:pt x="121801" y="637995"/>
                    </a:lnTo>
                    <a:cubicBezTo>
                      <a:pt x="125175" y="625416"/>
                      <a:pt x="127630" y="612224"/>
                      <a:pt x="131158" y="601639"/>
                    </a:cubicBezTo>
                    <a:cubicBezTo>
                      <a:pt x="137141" y="583845"/>
                      <a:pt x="145424" y="556846"/>
                      <a:pt x="152941" y="529080"/>
                    </a:cubicBezTo>
                    <a:cubicBezTo>
                      <a:pt x="157697" y="511439"/>
                      <a:pt x="162298" y="493491"/>
                      <a:pt x="165673" y="477231"/>
                    </a:cubicBezTo>
                    <a:lnTo>
                      <a:pt x="165673" y="477231"/>
                    </a:lnTo>
                    <a:cubicBezTo>
                      <a:pt x="167361" y="468640"/>
                      <a:pt x="168588" y="460663"/>
                      <a:pt x="169662" y="453454"/>
                    </a:cubicBezTo>
                    <a:cubicBezTo>
                      <a:pt x="170659" y="444955"/>
                      <a:pt x="171119" y="436395"/>
                      <a:pt x="171042" y="427836"/>
                    </a:cubicBezTo>
                    <a:cubicBezTo>
                      <a:pt x="171042" y="425535"/>
                      <a:pt x="171042" y="422927"/>
                      <a:pt x="171042" y="420472"/>
                    </a:cubicBezTo>
                    <a:cubicBezTo>
                      <a:pt x="171042" y="418018"/>
                      <a:pt x="171042" y="414950"/>
                      <a:pt x="171042" y="412189"/>
                    </a:cubicBezTo>
                    <a:lnTo>
                      <a:pt x="171042" y="412189"/>
                    </a:lnTo>
                    <a:cubicBezTo>
                      <a:pt x="171042" y="410348"/>
                      <a:pt x="171042" y="408814"/>
                      <a:pt x="171042" y="407127"/>
                    </a:cubicBezTo>
                    <a:cubicBezTo>
                      <a:pt x="171042" y="405439"/>
                      <a:pt x="171042" y="407127"/>
                      <a:pt x="171042" y="406206"/>
                    </a:cubicBezTo>
                    <a:cubicBezTo>
                      <a:pt x="171042" y="402985"/>
                      <a:pt x="171042" y="399610"/>
                      <a:pt x="171042" y="396388"/>
                    </a:cubicBezTo>
                    <a:cubicBezTo>
                      <a:pt x="171042" y="393167"/>
                      <a:pt x="170122" y="386111"/>
                      <a:pt x="169508" y="381048"/>
                    </a:cubicBezTo>
                    <a:cubicBezTo>
                      <a:pt x="168895" y="375986"/>
                      <a:pt x="169508" y="374299"/>
                      <a:pt x="168588" y="370770"/>
                    </a:cubicBezTo>
                    <a:lnTo>
                      <a:pt x="167207" y="360493"/>
                    </a:lnTo>
                    <a:cubicBezTo>
                      <a:pt x="167207" y="357731"/>
                      <a:pt x="167207" y="355277"/>
                      <a:pt x="165980" y="352669"/>
                    </a:cubicBezTo>
                    <a:cubicBezTo>
                      <a:pt x="164753" y="350061"/>
                      <a:pt x="165980" y="348834"/>
                      <a:pt x="165213" y="346993"/>
                    </a:cubicBezTo>
                    <a:lnTo>
                      <a:pt x="163372" y="336715"/>
                    </a:lnTo>
                    <a:cubicBezTo>
                      <a:pt x="163372" y="333341"/>
                      <a:pt x="162145" y="329812"/>
                      <a:pt x="161532" y="326744"/>
                    </a:cubicBezTo>
                    <a:lnTo>
                      <a:pt x="161532" y="326744"/>
                    </a:lnTo>
                    <a:cubicBezTo>
                      <a:pt x="161532" y="324904"/>
                      <a:pt x="161532" y="323370"/>
                      <a:pt x="160458" y="321682"/>
                    </a:cubicBezTo>
                    <a:cubicBezTo>
                      <a:pt x="159384" y="319995"/>
                      <a:pt x="158924" y="314779"/>
                      <a:pt x="158003" y="311711"/>
                    </a:cubicBezTo>
                    <a:cubicBezTo>
                      <a:pt x="157037" y="322928"/>
                      <a:pt x="155487" y="334089"/>
                      <a:pt x="153401" y="345152"/>
                    </a:cubicBezTo>
                    <a:cubicBezTo>
                      <a:pt x="152174" y="352516"/>
                      <a:pt x="150640" y="360493"/>
                      <a:pt x="149106" y="366935"/>
                    </a:cubicBezTo>
                    <a:cubicBezTo>
                      <a:pt x="147572" y="373378"/>
                      <a:pt x="145885" y="381202"/>
                      <a:pt x="144350" y="387951"/>
                    </a:cubicBezTo>
                    <a:cubicBezTo>
                      <a:pt x="142817" y="394701"/>
                      <a:pt x="141896" y="397462"/>
                      <a:pt x="140822" y="401911"/>
                    </a:cubicBezTo>
                    <a:cubicBezTo>
                      <a:pt x="139748" y="406359"/>
                      <a:pt x="139288" y="408814"/>
                      <a:pt x="138368" y="412189"/>
                    </a:cubicBezTo>
                    <a:cubicBezTo>
                      <a:pt x="135147" y="424307"/>
                      <a:pt x="132692" y="434739"/>
                      <a:pt x="131312" y="442869"/>
                    </a:cubicBezTo>
                    <a:cubicBezTo>
                      <a:pt x="125942" y="471402"/>
                      <a:pt x="132692" y="545188"/>
                      <a:pt x="129931" y="571266"/>
                    </a:cubicBezTo>
                    <a:cubicBezTo>
                      <a:pt x="125421" y="605259"/>
                      <a:pt x="118917" y="638962"/>
                      <a:pt x="110449" y="672204"/>
                    </a:cubicBezTo>
                    <a:lnTo>
                      <a:pt x="108608" y="679260"/>
                    </a:lnTo>
                    <a:cubicBezTo>
                      <a:pt x="108608" y="679260"/>
                      <a:pt x="108608" y="679260"/>
                      <a:pt x="108608" y="680334"/>
                    </a:cubicBezTo>
                    <a:cubicBezTo>
                      <a:pt x="104620" y="697055"/>
                      <a:pt x="100171" y="714082"/>
                      <a:pt x="96029" y="730343"/>
                    </a:cubicBezTo>
                    <a:cubicBezTo>
                      <a:pt x="96029" y="731263"/>
                      <a:pt x="96029" y="732337"/>
                      <a:pt x="96029" y="733257"/>
                    </a:cubicBezTo>
                    <a:cubicBezTo>
                      <a:pt x="95646" y="734577"/>
                      <a:pt x="95339" y="735896"/>
                      <a:pt x="95109" y="737246"/>
                    </a:cubicBezTo>
                    <a:cubicBezTo>
                      <a:pt x="92194" y="748291"/>
                      <a:pt x="89433" y="759029"/>
                      <a:pt x="86825" y="769153"/>
                    </a:cubicBezTo>
                    <a:cubicBezTo>
                      <a:pt x="83297" y="782652"/>
                      <a:pt x="79769" y="795385"/>
                      <a:pt x="77007" y="806430"/>
                    </a:cubicBezTo>
                    <a:cubicBezTo>
                      <a:pt x="75474" y="812412"/>
                      <a:pt x="73939" y="817935"/>
                      <a:pt x="72712" y="822843"/>
                    </a:cubicBezTo>
                    <a:cubicBezTo>
                      <a:pt x="70718" y="830360"/>
                      <a:pt x="69184" y="836650"/>
                      <a:pt x="68110" y="841405"/>
                    </a:cubicBezTo>
                    <a:cubicBezTo>
                      <a:pt x="68110" y="842479"/>
                      <a:pt x="68110" y="843553"/>
                      <a:pt x="68110" y="844780"/>
                    </a:cubicBezTo>
                    <a:lnTo>
                      <a:pt x="62741" y="845854"/>
                    </a:lnTo>
                    <a:lnTo>
                      <a:pt x="50316" y="847848"/>
                    </a:lnTo>
                    <a:cubicBezTo>
                      <a:pt x="46941" y="847848"/>
                      <a:pt x="43566" y="848615"/>
                      <a:pt x="39731" y="848768"/>
                    </a:cubicBezTo>
                    <a:cubicBezTo>
                      <a:pt x="35896" y="848922"/>
                      <a:pt x="32368" y="848768"/>
                      <a:pt x="28379" y="848768"/>
                    </a:cubicBezTo>
                    <a:cubicBezTo>
                      <a:pt x="20510" y="848661"/>
                      <a:pt x="12656" y="847894"/>
                      <a:pt x="4909" y="846467"/>
                    </a:cubicBezTo>
                    <a:cubicBezTo>
                      <a:pt x="4249" y="846621"/>
                      <a:pt x="3574" y="846621"/>
                      <a:pt x="2915" y="846467"/>
                    </a:cubicBezTo>
                    <a:lnTo>
                      <a:pt x="0" y="846467"/>
                    </a:lnTo>
                    <a:lnTo>
                      <a:pt x="0" y="845240"/>
                    </a:lnTo>
                    <a:cubicBezTo>
                      <a:pt x="0" y="839871"/>
                      <a:pt x="0" y="833735"/>
                      <a:pt x="0" y="827292"/>
                    </a:cubicBezTo>
                    <a:cubicBezTo>
                      <a:pt x="0" y="820849"/>
                      <a:pt x="0" y="817168"/>
                      <a:pt x="0" y="811952"/>
                    </a:cubicBezTo>
                    <a:lnTo>
                      <a:pt x="0" y="784953"/>
                    </a:lnTo>
                    <a:cubicBezTo>
                      <a:pt x="0" y="782346"/>
                      <a:pt x="0" y="779431"/>
                      <a:pt x="0" y="776516"/>
                    </a:cubicBezTo>
                    <a:cubicBezTo>
                      <a:pt x="0" y="773602"/>
                      <a:pt x="0" y="768539"/>
                      <a:pt x="0" y="764551"/>
                    </a:cubicBezTo>
                    <a:lnTo>
                      <a:pt x="0" y="764551"/>
                    </a:lnTo>
                    <a:cubicBezTo>
                      <a:pt x="0" y="760869"/>
                      <a:pt x="0" y="757341"/>
                      <a:pt x="0" y="753660"/>
                    </a:cubicBezTo>
                    <a:cubicBezTo>
                      <a:pt x="0" y="727121"/>
                      <a:pt x="921" y="699356"/>
                      <a:pt x="2148" y="673431"/>
                    </a:cubicBezTo>
                    <a:lnTo>
                      <a:pt x="2148" y="673431"/>
                    </a:lnTo>
                    <a:cubicBezTo>
                      <a:pt x="2148" y="661619"/>
                      <a:pt x="3222" y="650114"/>
                      <a:pt x="3835" y="639222"/>
                    </a:cubicBezTo>
                    <a:cubicBezTo>
                      <a:pt x="5062" y="618206"/>
                      <a:pt x="6596" y="599952"/>
                      <a:pt x="8437" y="586606"/>
                    </a:cubicBezTo>
                    <a:lnTo>
                      <a:pt x="8437" y="586606"/>
                    </a:lnTo>
                    <a:cubicBezTo>
                      <a:pt x="8943" y="580731"/>
                      <a:pt x="10017" y="574932"/>
                      <a:pt x="11659" y="569271"/>
                    </a:cubicBezTo>
                    <a:cubicBezTo>
                      <a:pt x="14450" y="559193"/>
                      <a:pt x="16598" y="548946"/>
                      <a:pt x="18101" y="538591"/>
                    </a:cubicBezTo>
                    <a:cubicBezTo>
                      <a:pt x="23317" y="506224"/>
                      <a:pt x="27919" y="460817"/>
                      <a:pt x="31141" y="426455"/>
                    </a:cubicBezTo>
                    <a:cubicBezTo>
                      <a:pt x="32214" y="414643"/>
                      <a:pt x="32981" y="404058"/>
                      <a:pt x="33748" y="395775"/>
                    </a:cubicBezTo>
                    <a:cubicBezTo>
                      <a:pt x="33748" y="391326"/>
                      <a:pt x="33748" y="387645"/>
                      <a:pt x="33748" y="384730"/>
                    </a:cubicBezTo>
                    <a:cubicBezTo>
                      <a:pt x="33856" y="382891"/>
                      <a:pt x="33856" y="381047"/>
                      <a:pt x="33748" y="379208"/>
                    </a:cubicBezTo>
                    <a:cubicBezTo>
                      <a:pt x="33748" y="376139"/>
                      <a:pt x="33748" y="371844"/>
                      <a:pt x="34515" y="366782"/>
                    </a:cubicBezTo>
                    <a:cubicBezTo>
                      <a:pt x="35282" y="361720"/>
                      <a:pt x="34515" y="359879"/>
                      <a:pt x="34515" y="355737"/>
                    </a:cubicBezTo>
                    <a:cubicBezTo>
                      <a:pt x="37277" y="292229"/>
                      <a:pt x="41418" y="146498"/>
                      <a:pt x="41418" y="126709"/>
                    </a:cubicBezTo>
                    <a:cubicBezTo>
                      <a:pt x="41694" y="90195"/>
                      <a:pt x="61084" y="56496"/>
                      <a:pt x="92501" y="37890"/>
                    </a:cubicBezTo>
                    <a:cubicBezTo>
                      <a:pt x="107473" y="30901"/>
                      <a:pt x="122828" y="24805"/>
                      <a:pt x="138521" y="19635"/>
                    </a:cubicBezTo>
                    <a:lnTo>
                      <a:pt x="148953" y="15954"/>
                    </a:lnTo>
                    <a:lnTo>
                      <a:pt x="166440" y="9818"/>
                    </a:lnTo>
                    <a:lnTo>
                      <a:pt x="184695" y="3068"/>
                    </a:lnTo>
                    <a:lnTo>
                      <a:pt x="191445" y="460"/>
                    </a:lnTo>
                    <a:cubicBezTo>
                      <a:pt x="204177" y="43873"/>
                      <a:pt x="237465" y="140209"/>
                      <a:pt x="263850" y="153861"/>
                    </a:cubicBezTo>
                    <a:cubicBezTo>
                      <a:pt x="269833" y="154935"/>
                      <a:pt x="275662" y="155855"/>
                      <a:pt x="281184" y="156316"/>
                    </a:cubicBezTo>
                    <a:cubicBezTo>
                      <a:pt x="314165" y="158770"/>
                      <a:pt x="347300" y="158770"/>
                      <a:pt x="380281" y="156316"/>
                    </a:cubicBezTo>
                    <a:lnTo>
                      <a:pt x="392554" y="154782"/>
                    </a:lnTo>
                    <a:cubicBezTo>
                      <a:pt x="419399" y="137141"/>
                      <a:pt x="457903" y="42339"/>
                      <a:pt x="470328" y="0"/>
                    </a:cubicBezTo>
                    <a:lnTo>
                      <a:pt x="476924" y="2608"/>
                    </a:lnTo>
                    <a:cubicBezTo>
                      <a:pt x="489503" y="7363"/>
                      <a:pt x="503002" y="12119"/>
                      <a:pt x="515888" y="16721"/>
                    </a:cubicBezTo>
                    <a:cubicBezTo>
                      <a:pt x="519416" y="18101"/>
                      <a:pt x="523098" y="19175"/>
                      <a:pt x="526472" y="20402"/>
                    </a:cubicBezTo>
                    <a:cubicBezTo>
                      <a:pt x="537211" y="24084"/>
                      <a:pt x="547182" y="27919"/>
                      <a:pt x="555772" y="31294"/>
                    </a:cubicBezTo>
                    <a:cubicBezTo>
                      <a:pt x="560988" y="33441"/>
                      <a:pt x="565436" y="35436"/>
                      <a:pt x="569425" y="37430"/>
                    </a:cubicBezTo>
                    <a:cubicBezTo>
                      <a:pt x="600105" y="55605"/>
                      <a:pt x="619418" y="88157"/>
                      <a:pt x="620661" y="123795"/>
                    </a:cubicBezTo>
                    <a:cubicBezTo>
                      <a:pt x="620661" y="145271"/>
                      <a:pt x="625416" y="314165"/>
                      <a:pt x="628177" y="366782"/>
                    </a:cubicBezTo>
                    <a:cubicBezTo>
                      <a:pt x="628177" y="370617"/>
                      <a:pt x="628177" y="373839"/>
                      <a:pt x="628177" y="376293"/>
                    </a:cubicBezTo>
                    <a:cubicBezTo>
                      <a:pt x="628177" y="378747"/>
                      <a:pt x="628177" y="379514"/>
                      <a:pt x="628177" y="382122"/>
                    </a:cubicBezTo>
                    <a:lnTo>
                      <a:pt x="628177" y="382122"/>
                    </a:lnTo>
                    <a:cubicBezTo>
                      <a:pt x="630632" y="412802"/>
                      <a:pt x="640296" y="530461"/>
                      <a:pt x="651035" y="566203"/>
                    </a:cubicBezTo>
                    <a:cubicBezTo>
                      <a:pt x="652369" y="570775"/>
                      <a:pt x="653335" y="575438"/>
                      <a:pt x="653949" y="580163"/>
                    </a:cubicBezTo>
                    <a:cubicBezTo>
                      <a:pt x="655790" y="592895"/>
                      <a:pt x="657477" y="610843"/>
                      <a:pt x="658705" y="631859"/>
                    </a:cubicBezTo>
                    <a:lnTo>
                      <a:pt x="658705" y="631859"/>
                    </a:lnTo>
                    <a:cubicBezTo>
                      <a:pt x="662540" y="674044"/>
                      <a:pt x="664227" y="728809"/>
                      <a:pt x="664380" y="775443"/>
                    </a:cubicBezTo>
                    <a:close/>
                  </a:path>
                </a:pathLst>
              </a:custGeom>
              <a:solidFill>
                <a:srgbClr val="F2669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03" name="Freeform: Shape 1402">
                <a:extLst>
                  <a:ext uri="{FF2B5EF4-FFF2-40B4-BE49-F238E27FC236}">
                    <a16:creationId xmlns:a16="http://schemas.microsoft.com/office/drawing/2014/main" id="{386569C8-507E-426E-90B7-48D0F3CA2693}"/>
                  </a:ext>
                </a:extLst>
              </p:cNvPr>
              <p:cNvSpPr/>
              <p:nvPr/>
            </p:nvSpPr>
            <p:spPr>
              <a:xfrm>
                <a:off x="3471979" y="2646080"/>
                <a:ext cx="516934" cy="664380"/>
              </a:xfrm>
              <a:custGeom>
                <a:avLst/>
                <a:gdLst>
                  <a:gd name="connsiteX0" fmla="*/ 516808 w 516934"/>
                  <a:gd name="connsiteY0" fmla="*/ 112596 h 664380"/>
                  <a:gd name="connsiteX1" fmla="*/ 516808 w 516934"/>
                  <a:gd name="connsiteY1" fmla="*/ 121954 h 664380"/>
                  <a:gd name="connsiteX2" fmla="*/ 510979 w 516934"/>
                  <a:gd name="connsiteY2" fmla="*/ 184541 h 664380"/>
                  <a:gd name="connsiteX3" fmla="*/ 509752 w 516934"/>
                  <a:gd name="connsiteY3" fmla="*/ 196507 h 664380"/>
                  <a:gd name="connsiteX4" fmla="*/ 506377 w 516934"/>
                  <a:gd name="connsiteY4" fmla="*/ 231329 h 664380"/>
                  <a:gd name="connsiteX5" fmla="*/ 503616 w 516934"/>
                  <a:gd name="connsiteY5" fmla="*/ 259708 h 664380"/>
                  <a:gd name="connsiteX6" fmla="*/ 500548 w 516934"/>
                  <a:gd name="connsiteY6" fmla="*/ 289008 h 664380"/>
                  <a:gd name="connsiteX7" fmla="*/ 500548 w 516934"/>
                  <a:gd name="connsiteY7" fmla="*/ 289775 h 664380"/>
                  <a:gd name="connsiteX8" fmla="*/ 497480 w 516934"/>
                  <a:gd name="connsiteY8" fmla="*/ 319381 h 664380"/>
                  <a:gd name="connsiteX9" fmla="*/ 494565 w 516934"/>
                  <a:gd name="connsiteY9" fmla="*/ 349294 h 664380"/>
                  <a:gd name="connsiteX10" fmla="*/ 493031 w 516934"/>
                  <a:gd name="connsiteY10" fmla="*/ 363407 h 664380"/>
                  <a:gd name="connsiteX11" fmla="*/ 493031 w 516934"/>
                  <a:gd name="connsiteY11" fmla="*/ 364634 h 664380"/>
                  <a:gd name="connsiteX12" fmla="*/ 491804 w 516934"/>
                  <a:gd name="connsiteY12" fmla="*/ 377520 h 664380"/>
                  <a:gd name="connsiteX13" fmla="*/ 488889 w 516934"/>
                  <a:gd name="connsiteY13" fmla="*/ 405286 h 664380"/>
                  <a:gd name="connsiteX14" fmla="*/ 485668 w 516934"/>
                  <a:gd name="connsiteY14" fmla="*/ 435966 h 664380"/>
                  <a:gd name="connsiteX15" fmla="*/ 483980 w 516934"/>
                  <a:gd name="connsiteY15" fmla="*/ 451306 h 664380"/>
                  <a:gd name="connsiteX16" fmla="*/ 480912 w 516934"/>
                  <a:gd name="connsiteY16" fmla="*/ 475697 h 664380"/>
                  <a:gd name="connsiteX17" fmla="*/ 479532 w 516934"/>
                  <a:gd name="connsiteY17" fmla="*/ 485668 h 664380"/>
                  <a:gd name="connsiteX18" fmla="*/ 479532 w 516934"/>
                  <a:gd name="connsiteY18" fmla="*/ 531688 h 664380"/>
                  <a:gd name="connsiteX19" fmla="*/ 480606 w 516934"/>
                  <a:gd name="connsiteY19" fmla="*/ 541352 h 664380"/>
                  <a:gd name="connsiteX20" fmla="*/ 482140 w 516934"/>
                  <a:gd name="connsiteY20" fmla="*/ 556692 h 664380"/>
                  <a:gd name="connsiteX21" fmla="*/ 484134 w 516934"/>
                  <a:gd name="connsiteY21" fmla="*/ 572033 h 664380"/>
                  <a:gd name="connsiteX22" fmla="*/ 484134 w 516934"/>
                  <a:gd name="connsiteY22" fmla="*/ 577248 h 664380"/>
                  <a:gd name="connsiteX23" fmla="*/ 485668 w 516934"/>
                  <a:gd name="connsiteY23" fmla="*/ 587526 h 664380"/>
                  <a:gd name="connsiteX24" fmla="*/ 488429 w 516934"/>
                  <a:gd name="connsiteY24" fmla="*/ 607929 h 664380"/>
                  <a:gd name="connsiteX25" fmla="*/ 492111 w 516934"/>
                  <a:gd name="connsiteY25" fmla="*/ 635541 h 664380"/>
                  <a:gd name="connsiteX26" fmla="*/ 492111 w 516934"/>
                  <a:gd name="connsiteY26" fmla="*/ 636615 h 664380"/>
                  <a:gd name="connsiteX27" fmla="*/ 492878 w 516934"/>
                  <a:gd name="connsiteY27" fmla="*/ 644285 h 664380"/>
                  <a:gd name="connsiteX28" fmla="*/ 492878 w 516934"/>
                  <a:gd name="connsiteY28" fmla="*/ 645052 h 664380"/>
                  <a:gd name="connsiteX29" fmla="*/ 493951 w 516934"/>
                  <a:gd name="connsiteY29" fmla="*/ 656403 h 664380"/>
                  <a:gd name="connsiteX30" fmla="*/ 481219 w 516934"/>
                  <a:gd name="connsiteY30" fmla="*/ 658397 h 664380"/>
                  <a:gd name="connsiteX31" fmla="*/ 315392 w 516934"/>
                  <a:gd name="connsiteY31" fmla="*/ 664380 h 664380"/>
                  <a:gd name="connsiteX32" fmla="*/ 212000 w 516934"/>
                  <a:gd name="connsiteY32" fmla="*/ 664380 h 664380"/>
                  <a:gd name="connsiteX33" fmla="*/ 178559 w 516934"/>
                  <a:gd name="connsiteY33" fmla="*/ 664380 h 664380"/>
                  <a:gd name="connsiteX34" fmla="*/ 172730 w 516934"/>
                  <a:gd name="connsiteY34" fmla="*/ 664380 h 664380"/>
                  <a:gd name="connsiteX35" fmla="*/ 153708 w 516934"/>
                  <a:gd name="connsiteY35" fmla="*/ 664380 h 664380"/>
                  <a:gd name="connsiteX36" fmla="*/ 12886 w 516934"/>
                  <a:gd name="connsiteY36" fmla="*/ 658704 h 664380"/>
                  <a:gd name="connsiteX37" fmla="*/ 0 w 516934"/>
                  <a:gd name="connsiteY37" fmla="*/ 656710 h 664380"/>
                  <a:gd name="connsiteX38" fmla="*/ 0 w 516934"/>
                  <a:gd name="connsiteY38" fmla="*/ 649807 h 664380"/>
                  <a:gd name="connsiteX39" fmla="*/ 0 w 516934"/>
                  <a:gd name="connsiteY39" fmla="*/ 647813 h 664380"/>
                  <a:gd name="connsiteX40" fmla="*/ 0 w 516934"/>
                  <a:gd name="connsiteY40" fmla="*/ 646586 h 664380"/>
                  <a:gd name="connsiteX41" fmla="*/ 0 w 516934"/>
                  <a:gd name="connsiteY41" fmla="*/ 646586 h 664380"/>
                  <a:gd name="connsiteX42" fmla="*/ 12272 w 516934"/>
                  <a:gd name="connsiteY42" fmla="*/ 647506 h 664380"/>
                  <a:gd name="connsiteX43" fmla="*/ 153401 w 516934"/>
                  <a:gd name="connsiteY43" fmla="*/ 652875 h 664380"/>
                  <a:gd name="connsiteX44" fmla="*/ 177025 w 516934"/>
                  <a:gd name="connsiteY44" fmla="*/ 652875 h 664380"/>
                  <a:gd name="connsiteX45" fmla="*/ 216909 w 516934"/>
                  <a:gd name="connsiteY45" fmla="*/ 652875 h 664380"/>
                  <a:gd name="connsiteX46" fmla="*/ 291309 w 516934"/>
                  <a:gd name="connsiteY46" fmla="*/ 651034 h 664380"/>
                  <a:gd name="connsiteX47" fmla="*/ 314779 w 516934"/>
                  <a:gd name="connsiteY47" fmla="*/ 649654 h 664380"/>
                  <a:gd name="connsiteX48" fmla="*/ 341624 w 516934"/>
                  <a:gd name="connsiteY48" fmla="*/ 647659 h 664380"/>
                  <a:gd name="connsiteX49" fmla="*/ 343005 w 516934"/>
                  <a:gd name="connsiteY49" fmla="*/ 647659 h 664380"/>
                  <a:gd name="connsiteX50" fmla="*/ 438573 w 516934"/>
                  <a:gd name="connsiteY50" fmla="*/ 624036 h 664380"/>
                  <a:gd name="connsiteX51" fmla="*/ 458209 w 516934"/>
                  <a:gd name="connsiteY51" fmla="*/ 473242 h 664380"/>
                  <a:gd name="connsiteX52" fmla="*/ 495639 w 516934"/>
                  <a:gd name="connsiteY52" fmla="*/ 109375 h 664380"/>
                  <a:gd name="connsiteX53" fmla="*/ 497787 w 516934"/>
                  <a:gd name="connsiteY53" fmla="*/ 0 h 664380"/>
                  <a:gd name="connsiteX54" fmla="*/ 497787 w 516934"/>
                  <a:gd name="connsiteY54" fmla="*/ 0 h 664380"/>
                  <a:gd name="connsiteX55" fmla="*/ 501315 w 516934"/>
                  <a:gd name="connsiteY55" fmla="*/ 16414 h 664380"/>
                  <a:gd name="connsiteX56" fmla="*/ 503002 w 516934"/>
                  <a:gd name="connsiteY56" fmla="*/ 24544 h 664380"/>
                  <a:gd name="connsiteX57" fmla="*/ 503002 w 516934"/>
                  <a:gd name="connsiteY57" fmla="*/ 24544 h 664380"/>
                  <a:gd name="connsiteX58" fmla="*/ 503002 w 516934"/>
                  <a:gd name="connsiteY58" fmla="*/ 27919 h 664380"/>
                  <a:gd name="connsiteX59" fmla="*/ 504536 w 516934"/>
                  <a:gd name="connsiteY59" fmla="*/ 35436 h 664380"/>
                  <a:gd name="connsiteX60" fmla="*/ 507297 w 516934"/>
                  <a:gd name="connsiteY60" fmla="*/ 49855 h 664380"/>
                  <a:gd name="connsiteX61" fmla="*/ 508218 w 516934"/>
                  <a:gd name="connsiteY61" fmla="*/ 55378 h 664380"/>
                  <a:gd name="connsiteX62" fmla="*/ 511132 w 516934"/>
                  <a:gd name="connsiteY62" fmla="*/ 73019 h 664380"/>
                  <a:gd name="connsiteX63" fmla="*/ 512053 w 516934"/>
                  <a:gd name="connsiteY63" fmla="*/ 80229 h 664380"/>
                  <a:gd name="connsiteX64" fmla="*/ 513433 w 516934"/>
                  <a:gd name="connsiteY64" fmla="*/ 93575 h 664380"/>
                  <a:gd name="connsiteX65" fmla="*/ 513433 w 516934"/>
                  <a:gd name="connsiteY65" fmla="*/ 95569 h 664380"/>
                  <a:gd name="connsiteX66" fmla="*/ 514201 w 516934"/>
                  <a:gd name="connsiteY66" fmla="*/ 106614 h 664380"/>
                  <a:gd name="connsiteX67" fmla="*/ 516808 w 516934"/>
                  <a:gd name="connsiteY67" fmla="*/ 112596 h 664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16934" h="664380">
                    <a:moveTo>
                      <a:pt x="516808" y="112596"/>
                    </a:moveTo>
                    <a:cubicBezTo>
                      <a:pt x="516977" y="115710"/>
                      <a:pt x="516977" y="118840"/>
                      <a:pt x="516808" y="121954"/>
                    </a:cubicBezTo>
                    <a:cubicBezTo>
                      <a:pt x="515888" y="131618"/>
                      <a:pt x="513893" y="154628"/>
                      <a:pt x="510979" y="184541"/>
                    </a:cubicBezTo>
                    <a:cubicBezTo>
                      <a:pt x="510979" y="188530"/>
                      <a:pt x="510058" y="192365"/>
                      <a:pt x="509752" y="196507"/>
                    </a:cubicBezTo>
                    <a:cubicBezTo>
                      <a:pt x="508678" y="207398"/>
                      <a:pt x="507604" y="219057"/>
                      <a:pt x="506377" y="231329"/>
                    </a:cubicBezTo>
                    <a:cubicBezTo>
                      <a:pt x="505457" y="240533"/>
                      <a:pt x="504536" y="250044"/>
                      <a:pt x="503616" y="259708"/>
                    </a:cubicBezTo>
                    <a:cubicBezTo>
                      <a:pt x="502695" y="269372"/>
                      <a:pt x="501622" y="279037"/>
                      <a:pt x="500548" y="289008"/>
                    </a:cubicBezTo>
                    <a:lnTo>
                      <a:pt x="500548" y="289775"/>
                    </a:lnTo>
                    <a:cubicBezTo>
                      <a:pt x="499627" y="299592"/>
                      <a:pt x="498553" y="309563"/>
                      <a:pt x="497480" y="319381"/>
                    </a:cubicBezTo>
                    <a:cubicBezTo>
                      <a:pt x="496406" y="329199"/>
                      <a:pt x="495639" y="339477"/>
                      <a:pt x="494565" y="349294"/>
                    </a:cubicBezTo>
                    <a:cubicBezTo>
                      <a:pt x="494565" y="354050"/>
                      <a:pt x="493491" y="358805"/>
                      <a:pt x="493031" y="363407"/>
                    </a:cubicBezTo>
                    <a:cubicBezTo>
                      <a:pt x="493031" y="363407"/>
                      <a:pt x="493031" y="363407"/>
                      <a:pt x="493031" y="364634"/>
                    </a:cubicBezTo>
                    <a:cubicBezTo>
                      <a:pt x="493031" y="369083"/>
                      <a:pt x="493031" y="373378"/>
                      <a:pt x="491804" y="377520"/>
                    </a:cubicBezTo>
                    <a:cubicBezTo>
                      <a:pt x="490883" y="387184"/>
                      <a:pt x="489810" y="396388"/>
                      <a:pt x="488889" y="405286"/>
                    </a:cubicBezTo>
                    <a:cubicBezTo>
                      <a:pt x="487969" y="414183"/>
                      <a:pt x="486742" y="426148"/>
                      <a:pt x="485668" y="435966"/>
                    </a:cubicBezTo>
                    <a:cubicBezTo>
                      <a:pt x="485668" y="441488"/>
                      <a:pt x="484594" y="446704"/>
                      <a:pt x="483980" y="451306"/>
                    </a:cubicBezTo>
                    <a:cubicBezTo>
                      <a:pt x="482753" y="461124"/>
                      <a:pt x="481833" y="469254"/>
                      <a:pt x="480912" y="475697"/>
                    </a:cubicBezTo>
                    <a:cubicBezTo>
                      <a:pt x="480652" y="479041"/>
                      <a:pt x="480191" y="482370"/>
                      <a:pt x="479532" y="485668"/>
                    </a:cubicBezTo>
                    <a:cubicBezTo>
                      <a:pt x="477845" y="500962"/>
                      <a:pt x="477845" y="516394"/>
                      <a:pt x="479532" y="531688"/>
                    </a:cubicBezTo>
                    <a:cubicBezTo>
                      <a:pt x="479532" y="534756"/>
                      <a:pt x="479532" y="538131"/>
                      <a:pt x="480606" y="541352"/>
                    </a:cubicBezTo>
                    <a:cubicBezTo>
                      <a:pt x="481680" y="544574"/>
                      <a:pt x="481526" y="551477"/>
                      <a:pt x="482140" y="556692"/>
                    </a:cubicBezTo>
                    <a:cubicBezTo>
                      <a:pt x="482753" y="561908"/>
                      <a:pt x="483367" y="566971"/>
                      <a:pt x="484134" y="572033"/>
                    </a:cubicBezTo>
                    <a:cubicBezTo>
                      <a:pt x="484134" y="573874"/>
                      <a:pt x="484134" y="575561"/>
                      <a:pt x="484134" y="577248"/>
                    </a:cubicBezTo>
                    <a:cubicBezTo>
                      <a:pt x="484134" y="578936"/>
                      <a:pt x="485054" y="584151"/>
                      <a:pt x="485668" y="587526"/>
                    </a:cubicBezTo>
                    <a:lnTo>
                      <a:pt x="488429" y="607929"/>
                    </a:lnTo>
                    <a:cubicBezTo>
                      <a:pt x="489810" y="617593"/>
                      <a:pt x="491037" y="626950"/>
                      <a:pt x="492111" y="635541"/>
                    </a:cubicBezTo>
                    <a:cubicBezTo>
                      <a:pt x="492049" y="635894"/>
                      <a:pt x="492049" y="636262"/>
                      <a:pt x="492111" y="636615"/>
                    </a:cubicBezTo>
                    <a:cubicBezTo>
                      <a:pt x="492111" y="639222"/>
                      <a:pt x="492111" y="641830"/>
                      <a:pt x="492878" y="644285"/>
                    </a:cubicBezTo>
                    <a:cubicBezTo>
                      <a:pt x="493645" y="646739"/>
                      <a:pt x="492878" y="644285"/>
                      <a:pt x="492878" y="645052"/>
                    </a:cubicBezTo>
                    <a:cubicBezTo>
                      <a:pt x="492878" y="649040"/>
                      <a:pt x="493645" y="652875"/>
                      <a:pt x="493951" y="656403"/>
                    </a:cubicBezTo>
                    <a:lnTo>
                      <a:pt x="481219" y="658397"/>
                    </a:lnTo>
                    <a:cubicBezTo>
                      <a:pt x="451306" y="661619"/>
                      <a:pt x="387338" y="663613"/>
                      <a:pt x="315392" y="664380"/>
                    </a:cubicBezTo>
                    <a:cubicBezTo>
                      <a:pt x="281798" y="664380"/>
                      <a:pt x="246362" y="664380"/>
                      <a:pt x="212000" y="664380"/>
                    </a:cubicBezTo>
                    <a:lnTo>
                      <a:pt x="178559" y="664380"/>
                    </a:lnTo>
                    <a:lnTo>
                      <a:pt x="172730" y="664380"/>
                    </a:lnTo>
                    <a:lnTo>
                      <a:pt x="153708" y="664380"/>
                    </a:lnTo>
                    <a:cubicBezTo>
                      <a:pt x="92347" y="663460"/>
                      <a:pt x="39271" y="661465"/>
                      <a:pt x="12886" y="658704"/>
                    </a:cubicBezTo>
                    <a:lnTo>
                      <a:pt x="0" y="656710"/>
                    </a:lnTo>
                    <a:cubicBezTo>
                      <a:pt x="0" y="654562"/>
                      <a:pt x="0" y="652262"/>
                      <a:pt x="0" y="649807"/>
                    </a:cubicBezTo>
                    <a:cubicBezTo>
                      <a:pt x="0" y="647353"/>
                      <a:pt x="0" y="648580"/>
                      <a:pt x="0" y="647813"/>
                    </a:cubicBezTo>
                    <a:lnTo>
                      <a:pt x="0" y="646586"/>
                    </a:lnTo>
                    <a:lnTo>
                      <a:pt x="0" y="646586"/>
                    </a:lnTo>
                    <a:lnTo>
                      <a:pt x="12272" y="647506"/>
                    </a:lnTo>
                    <a:cubicBezTo>
                      <a:pt x="45867" y="650114"/>
                      <a:pt x="97410" y="652108"/>
                      <a:pt x="153401" y="652875"/>
                    </a:cubicBezTo>
                    <a:lnTo>
                      <a:pt x="177025" y="652875"/>
                    </a:lnTo>
                    <a:cubicBezTo>
                      <a:pt x="190217" y="652875"/>
                      <a:pt x="203563" y="652875"/>
                      <a:pt x="216909" y="652875"/>
                    </a:cubicBezTo>
                    <a:cubicBezTo>
                      <a:pt x="242220" y="652875"/>
                      <a:pt x="267378" y="651955"/>
                      <a:pt x="291309" y="651034"/>
                    </a:cubicBezTo>
                    <a:lnTo>
                      <a:pt x="314779" y="649654"/>
                    </a:lnTo>
                    <a:lnTo>
                      <a:pt x="341624" y="647659"/>
                    </a:lnTo>
                    <a:lnTo>
                      <a:pt x="343005" y="647659"/>
                    </a:lnTo>
                    <a:cubicBezTo>
                      <a:pt x="392707" y="643364"/>
                      <a:pt x="429676" y="635847"/>
                      <a:pt x="438573" y="624036"/>
                    </a:cubicBezTo>
                    <a:cubicBezTo>
                      <a:pt x="465726" y="587526"/>
                      <a:pt x="451920" y="512053"/>
                      <a:pt x="458209" y="473242"/>
                    </a:cubicBezTo>
                    <a:cubicBezTo>
                      <a:pt x="464498" y="434432"/>
                      <a:pt x="491957" y="151100"/>
                      <a:pt x="495639" y="109375"/>
                    </a:cubicBezTo>
                    <a:cubicBezTo>
                      <a:pt x="499321" y="67650"/>
                      <a:pt x="495639" y="1074"/>
                      <a:pt x="497787" y="0"/>
                    </a:cubicBezTo>
                    <a:lnTo>
                      <a:pt x="497787" y="0"/>
                    </a:lnTo>
                    <a:cubicBezTo>
                      <a:pt x="498860" y="5216"/>
                      <a:pt x="500087" y="10738"/>
                      <a:pt x="501315" y="16414"/>
                    </a:cubicBezTo>
                    <a:cubicBezTo>
                      <a:pt x="501315" y="19175"/>
                      <a:pt x="502388" y="21783"/>
                      <a:pt x="503002" y="24544"/>
                    </a:cubicBezTo>
                    <a:cubicBezTo>
                      <a:pt x="503002" y="24544"/>
                      <a:pt x="503002" y="24544"/>
                      <a:pt x="503002" y="24544"/>
                    </a:cubicBezTo>
                    <a:cubicBezTo>
                      <a:pt x="503002" y="24544"/>
                      <a:pt x="503002" y="26845"/>
                      <a:pt x="503002" y="27919"/>
                    </a:cubicBezTo>
                    <a:cubicBezTo>
                      <a:pt x="503002" y="28993"/>
                      <a:pt x="504076" y="32981"/>
                      <a:pt x="504536" y="35436"/>
                    </a:cubicBezTo>
                    <a:lnTo>
                      <a:pt x="507297" y="49855"/>
                    </a:lnTo>
                    <a:lnTo>
                      <a:pt x="508218" y="55378"/>
                    </a:lnTo>
                    <a:cubicBezTo>
                      <a:pt x="509292" y="61360"/>
                      <a:pt x="510212" y="67190"/>
                      <a:pt x="511132" y="73019"/>
                    </a:cubicBezTo>
                    <a:lnTo>
                      <a:pt x="512053" y="80229"/>
                    </a:lnTo>
                    <a:cubicBezTo>
                      <a:pt x="512666" y="84831"/>
                      <a:pt x="513127" y="89279"/>
                      <a:pt x="513433" y="93575"/>
                    </a:cubicBezTo>
                    <a:cubicBezTo>
                      <a:pt x="513510" y="94234"/>
                      <a:pt x="513510" y="94909"/>
                      <a:pt x="513433" y="95569"/>
                    </a:cubicBezTo>
                    <a:cubicBezTo>
                      <a:pt x="513433" y="99404"/>
                      <a:pt x="513433" y="103086"/>
                      <a:pt x="514201" y="106614"/>
                    </a:cubicBezTo>
                    <a:cubicBezTo>
                      <a:pt x="514967" y="110142"/>
                      <a:pt x="516808" y="110756"/>
                      <a:pt x="516808" y="112596"/>
                    </a:cubicBezTo>
                    <a:close/>
                  </a:path>
                </a:pathLst>
              </a:custGeom>
              <a:solidFill>
                <a:srgbClr val="C94F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04" name="Freeform: Shape 1403">
                <a:extLst>
                  <a:ext uri="{FF2B5EF4-FFF2-40B4-BE49-F238E27FC236}">
                    <a16:creationId xmlns:a16="http://schemas.microsoft.com/office/drawing/2014/main" id="{E64370EE-C38C-4044-B9C6-E87FCFA4FDA9}"/>
                  </a:ext>
                </a:extLst>
              </p:cNvPr>
              <p:cNvSpPr/>
              <p:nvPr/>
            </p:nvSpPr>
            <p:spPr>
              <a:xfrm>
                <a:off x="3614642" y="1794220"/>
                <a:ext cx="209256" cy="131181"/>
              </a:xfrm>
              <a:custGeom>
                <a:avLst/>
                <a:gdLst>
                  <a:gd name="connsiteX0" fmla="*/ 104619 w 209256"/>
                  <a:gd name="connsiteY0" fmla="*/ 131181 h 131181"/>
                  <a:gd name="connsiteX1" fmla="*/ 0 w 209256"/>
                  <a:gd name="connsiteY1" fmla="*/ 2938 h 131181"/>
                  <a:gd name="connsiteX2" fmla="*/ 2147 w 209256"/>
                  <a:gd name="connsiteY2" fmla="*/ 23 h 131181"/>
                  <a:gd name="connsiteX3" fmla="*/ 5062 w 209256"/>
                  <a:gd name="connsiteY3" fmla="*/ 2171 h 131181"/>
                  <a:gd name="connsiteX4" fmla="*/ 104619 w 209256"/>
                  <a:gd name="connsiteY4" fmla="*/ 126119 h 131181"/>
                  <a:gd name="connsiteX5" fmla="*/ 204330 w 209256"/>
                  <a:gd name="connsiteY5" fmla="*/ 2171 h 131181"/>
                  <a:gd name="connsiteX6" fmla="*/ 206754 w 209256"/>
                  <a:gd name="connsiteY6" fmla="*/ 6 h 131181"/>
                  <a:gd name="connsiteX7" fmla="*/ 206938 w 209256"/>
                  <a:gd name="connsiteY7" fmla="*/ 23 h 131181"/>
                  <a:gd name="connsiteX8" fmla="*/ 209239 w 209256"/>
                  <a:gd name="connsiteY8" fmla="*/ 2902 h 131181"/>
                  <a:gd name="connsiteX9" fmla="*/ 209239 w 209256"/>
                  <a:gd name="connsiteY9" fmla="*/ 2938 h 131181"/>
                  <a:gd name="connsiteX10" fmla="*/ 104619 w 209256"/>
                  <a:gd name="connsiteY10" fmla="*/ 131181 h 13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256" h="131181">
                    <a:moveTo>
                      <a:pt x="104619" y="131181"/>
                    </a:moveTo>
                    <a:cubicBezTo>
                      <a:pt x="65809" y="131181"/>
                      <a:pt x="6443" y="51566"/>
                      <a:pt x="0" y="2938"/>
                    </a:cubicBezTo>
                    <a:cubicBezTo>
                      <a:pt x="0" y="1602"/>
                      <a:pt x="874" y="424"/>
                      <a:pt x="2147" y="23"/>
                    </a:cubicBezTo>
                    <a:cubicBezTo>
                      <a:pt x="3543" y="-162"/>
                      <a:pt x="4832" y="787"/>
                      <a:pt x="5062" y="2171"/>
                    </a:cubicBezTo>
                    <a:cubicBezTo>
                      <a:pt x="11505" y="52026"/>
                      <a:pt x="71025" y="126119"/>
                      <a:pt x="104619" y="126119"/>
                    </a:cubicBezTo>
                    <a:cubicBezTo>
                      <a:pt x="138214" y="126119"/>
                      <a:pt x="197887" y="52026"/>
                      <a:pt x="204330" y="2171"/>
                    </a:cubicBezTo>
                    <a:cubicBezTo>
                      <a:pt x="204407" y="902"/>
                      <a:pt x="205496" y="-67"/>
                      <a:pt x="206754" y="6"/>
                    </a:cubicBezTo>
                    <a:cubicBezTo>
                      <a:pt x="206815" y="9"/>
                      <a:pt x="206877" y="15"/>
                      <a:pt x="206938" y="23"/>
                    </a:cubicBezTo>
                    <a:cubicBezTo>
                      <a:pt x="208364" y="181"/>
                      <a:pt x="209408" y="1470"/>
                      <a:pt x="209239" y="2902"/>
                    </a:cubicBezTo>
                    <a:cubicBezTo>
                      <a:pt x="209239" y="2913"/>
                      <a:pt x="209239" y="2926"/>
                      <a:pt x="209239" y="2938"/>
                    </a:cubicBezTo>
                    <a:cubicBezTo>
                      <a:pt x="202643" y="51566"/>
                      <a:pt x="143430" y="131181"/>
                      <a:pt x="104619" y="131181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05" name="Freeform: Shape 1404">
                <a:extLst>
                  <a:ext uri="{FF2B5EF4-FFF2-40B4-BE49-F238E27FC236}">
                    <a16:creationId xmlns:a16="http://schemas.microsoft.com/office/drawing/2014/main" id="{3E01882B-3E74-41A3-8889-63BD0AFAFE55}"/>
                  </a:ext>
                </a:extLst>
              </p:cNvPr>
              <p:cNvSpPr/>
              <p:nvPr/>
            </p:nvSpPr>
            <p:spPr>
              <a:xfrm>
                <a:off x="3706298" y="1908954"/>
                <a:ext cx="26083" cy="53109"/>
              </a:xfrm>
              <a:custGeom>
                <a:avLst/>
                <a:gdLst>
                  <a:gd name="connsiteX0" fmla="*/ 26003 w 26083"/>
                  <a:gd name="connsiteY0" fmla="*/ 14453 h 53109"/>
                  <a:gd name="connsiteX1" fmla="*/ 12964 w 26083"/>
                  <a:gd name="connsiteY1" fmla="*/ 53110 h 53109"/>
                  <a:gd name="connsiteX2" fmla="*/ 78 w 26083"/>
                  <a:gd name="connsiteY2" fmla="*/ 14453 h 53109"/>
                  <a:gd name="connsiteX3" fmla="*/ 11630 w 26083"/>
                  <a:gd name="connsiteY3" fmla="*/ 78 h 53109"/>
                  <a:gd name="connsiteX4" fmla="*/ 26003 w 26083"/>
                  <a:gd name="connsiteY4" fmla="*/ 11629 h 53109"/>
                  <a:gd name="connsiteX5" fmla="*/ 26003 w 26083"/>
                  <a:gd name="connsiteY5" fmla="*/ 14453 h 53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83" h="53109">
                    <a:moveTo>
                      <a:pt x="26003" y="14453"/>
                    </a:moveTo>
                    <a:cubicBezTo>
                      <a:pt x="22751" y="27682"/>
                      <a:pt x="18394" y="40612"/>
                      <a:pt x="12964" y="53110"/>
                    </a:cubicBezTo>
                    <a:cubicBezTo>
                      <a:pt x="7610" y="40603"/>
                      <a:pt x="3300" y="27673"/>
                      <a:pt x="78" y="14453"/>
                    </a:cubicBezTo>
                    <a:cubicBezTo>
                      <a:pt x="-704" y="7294"/>
                      <a:pt x="4466" y="859"/>
                      <a:pt x="11630" y="78"/>
                    </a:cubicBezTo>
                    <a:cubicBezTo>
                      <a:pt x="18793" y="-702"/>
                      <a:pt x="25221" y="4470"/>
                      <a:pt x="26003" y="11629"/>
                    </a:cubicBezTo>
                    <a:cubicBezTo>
                      <a:pt x="26111" y="12568"/>
                      <a:pt x="26111" y="13514"/>
                      <a:pt x="26003" y="14453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06" name="Freeform: Shape 1405">
                <a:extLst>
                  <a:ext uri="{FF2B5EF4-FFF2-40B4-BE49-F238E27FC236}">
                    <a16:creationId xmlns:a16="http://schemas.microsoft.com/office/drawing/2014/main" id="{3B4B0F7F-D5F5-4B2C-BCD1-61FFB26BB697}"/>
                  </a:ext>
                </a:extLst>
              </p:cNvPr>
              <p:cNvSpPr/>
              <p:nvPr/>
            </p:nvSpPr>
            <p:spPr>
              <a:xfrm>
                <a:off x="3704689" y="1908525"/>
                <a:ext cx="29146" cy="56913"/>
              </a:xfrm>
              <a:custGeom>
                <a:avLst/>
                <a:gdLst>
                  <a:gd name="connsiteX0" fmla="*/ 27919 w 29146"/>
                  <a:gd name="connsiteY0" fmla="*/ 8746 h 56913"/>
                  <a:gd name="connsiteX1" fmla="*/ 27919 w 29146"/>
                  <a:gd name="connsiteY1" fmla="*/ 8746 h 56913"/>
                  <a:gd name="connsiteX2" fmla="*/ 14726 w 29146"/>
                  <a:gd name="connsiteY2" fmla="*/ 2 h 56913"/>
                  <a:gd name="connsiteX3" fmla="*/ 1227 w 29146"/>
                  <a:gd name="connsiteY3" fmla="*/ 8746 h 56913"/>
                  <a:gd name="connsiteX4" fmla="*/ 0 w 29146"/>
                  <a:gd name="connsiteY4" fmla="*/ 13808 h 56913"/>
                  <a:gd name="connsiteX5" fmla="*/ 0 w 29146"/>
                  <a:gd name="connsiteY5" fmla="*/ 13808 h 56913"/>
                  <a:gd name="connsiteX6" fmla="*/ 13192 w 29146"/>
                  <a:gd name="connsiteY6" fmla="*/ 53232 h 56913"/>
                  <a:gd name="connsiteX7" fmla="*/ 14726 w 29146"/>
                  <a:gd name="connsiteY7" fmla="*/ 56914 h 56913"/>
                  <a:gd name="connsiteX8" fmla="*/ 16107 w 29146"/>
                  <a:gd name="connsiteY8" fmla="*/ 53232 h 56913"/>
                  <a:gd name="connsiteX9" fmla="*/ 29146 w 29146"/>
                  <a:gd name="connsiteY9" fmla="*/ 13808 h 56913"/>
                  <a:gd name="connsiteX10" fmla="*/ 29146 w 29146"/>
                  <a:gd name="connsiteY10" fmla="*/ 13808 h 56913"/>
                  <a:gd name="connsiteX11" fmla="*/ 27919 w 29146"/>
                  <a:gd name="connsiteY11" fmla="*/ 8746 h 56913"/>
                  <a:gd name="connsiteX12" fmla="*/ 14726 w 29146"/>
                  <a:gd name="connsiteY12" fmla="*/ 48784 h 56913"/>
                  <a:gd name="connsiteX13" fmla="*/ 3528 w 29146"/>
                  <a:gd name="connsiteY13" fmla="*/ 14882 h 56913"/>
                  <a:gd name="connsiteX14" fmla="*/ 4295 w 29146"/>
                  <a:gd name="connsiteY14" fmla="*/ 10433 h 56913"/>
                  <a:gd name="connsiteX15" fmla="*/ 19206 w 29146"/>
                  <a:gd name="connsiteY15" fmla="*/ 4480 h 56913"/>
                  <a:gd name="connsiteX16" fmla="*/ 25158 w 29146"/>
                  <a:gd name="connsiteY16" fmla="*/ 10433 h 56913"/>
                  <a:gd name="connsiteX17" fmla="*/ 26078 w 29146"/>
                  <a:gd name="connsiteY17" fmla="*/ 14882 h 56913"/>
                  <a:gd name="connsiteX18" fmla="*/ 26078 w 29146"/>
                  <a:gd name="connsiteY18" fmla="*/ 14882 h 56913"/>
                  <a:gd name="connsiteX19" fmla="*/ 14726 w 29146"/>
                  <a:gd name="connsiteY19" fmla="*/ 48784 h 56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146" h="56913">
                    <a:moveTo>
                      <a:pt x="27919" y="8746"/>
                    </a:moveTo>
                    <a:lnTo>
                      <a:pt x="27919" y="8746"/>
                    </a:lnTo>
                    <a:cubicBezTo>
                      <a:pt x="25756" y="3379"/>
                      <a:pt x="20510" y="-99"/>
                      <a:pt x="14726" y="2"/>
                    </a:cubicBezTo>
                    <a:cubicBezTo>
                      <a:pt x="8943" y="136"/>
                      <a:pt x="3712" y="3517"/>
                      <a:pt x="1227" y="8746"/>
                    </a:cubicBezTo>
                    <a:cubicBezTo>
                      <a:pt x="537" y="10351"/>
                      <a:pt x="123" y="12063"/>
                      <a:pt x="0" y="13808"/>
                    </a:cubicBezTo>
                    <a:lnTo>
                      <a:pt x="0" y="13808"/>
                    </a:lnTo>
                    <a:cubicBezTo>
                      <a:pt x="3206" y="27321"/>
                      <a:pt x="7609" y="40515"/>
                      <a:pt x="13192" y="53232"/>
                    </a:cubicBezTo>
                    <a:lnTo>
                      <a:pt x="14726" y="56914"/>
                    </a:lnTo>
                    <a:lnTo>
                      <a:pt x="16107" y="53232"/>
                    </a:lnTo>
                    <a:cubicBezTo>
                      <a:pt x="21553" y="40483"/>
                      <a:pt x="25925" y="27294"/>
                      <a:pt x="29146" y="13808"/>
                    </a:cubicBezTo>
                    <a:lnTo>
                      <a:pt x="29146" y="13808"/>
                    </a:lnTo>
                    <a:cubicBezTo>
                      <a:pt x="29131" y="12050"/>
                      <a:pt x="28701" y="10320"/>
                      <a:pt x="27919" y="8746"/>
                    </a:cubicBezTo>
                    <a:close/>
                    <a:moveTo>
                      <a:pt x="14726" y="48784"/>
                    </a:moveTo>
                    <a:cubicBezTo>
                      <a:pt x="9925" y="37866"/>
                      <a:pt x="6167" y="26513"/>
                      <a:pt x="3528" y="14882"/>
                    </a:cubicBezTo>
                    <a:cubicBezTo>
                      <a:pt x="3559" y="13370"/>
                      <a:pt x="3820" y="11871"/>
                      <a:pt x="4295" y="10433"/>
                    </a:cubicBezTo>
                    <a:cubicBezTo>
                      <a:pt x="6765" y="4672"/>
                      <a:pt x="13438" y="2007"/>
                      <a:pt x="19206" y="4480"/>
                    </a:cubicBezTo>
                    <a:cubicBezTo>
                      <a:pt x="21875" y="5627"/>
                      <a:pt x="24007" y="7760"/>
                      <a:pt x="25158" y="10433"/>
                    </a:cubicBezTo>
                    <a:cubicBezTo>
                      <a:pt x="25756" y="11840"/>
                      <a:pt x="26063" y="13353"/>
                      <a:pt x="26078" y="14882"/>
                    </a:cubicBezTo>
                    <a:lnTo>
                      <a:pt x="26078" y="14882"/>
                    </a:lnTo>
                    <a:cubicBezTo>
                      <a:pt x="23194" y="26464"/>
                      <a:pt x="19405" y="37800"/>
                      <a:pt x="14726" y="48784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07" name="Freeform: Shape 1406">
                <a:extLst>
                  <a:ext uri="{FF2B5EF4-FFF2-40B4-BE49-F238E27FC236}">
                    <a16:creationId xmlns:a16="http://schemas.microsoft.com/office/drawing/2014/main" id="{DF2604C2-AB2F-4A4F-B0E4-1F57A6027EA0}"/>
                  </a:ext>
                </a:extLst>
              </p:cNvPr>
              <p:cNvSpPr/>
              <p:nvPr/>
            </p:nvSpPr>
            <p:spPr>
              <a:xfrm>
                <a:off x="3687048" y="1677966"/>
                <a:ext cx="65655" cy="19481"/>
              </a:xfrm>
              <a:custGeom>
                <a:avLst/>
                <a:gdLst>
                  <a:gd name="connsiteX0" fmla="*/ 42338 w 65655"/>
                  <a:gd name="connsiteY0" fmla="*/ 0 h 19481"/>
                  <a:gd name="connsiteX1" fmla="*/ 32214 w 65655"/>
                  <a:gd name="connsiteY1" fmla="*/ 4295 h 19481"/>
                  <a:gd name="connsiteX2" fmla="*/ 22857 w 65655"/>
                  <a:gd name="connsiteY2" fmla="*/ 0 h 19481"/>
                  <a:gd name="connsiteX3" fmla="*/ 0 w 65655"/>
                  <a:gd name="connsiteY3" fmla="*/ 1074 h 19481"/>
                  <a:gd name="connsiteX4" fmla="*/ 18408 w 65655"/>
                  <a:gd name="connsiteY4" fmla="*/ 16414 h 19481"/>
                  <a:gd name="connsiteX5" fmla="*/ 32828 w 65655"/>
                  <a:gd name="connsiteY5" fmla="*/ 19482 h 19481"/>
                  <a:gd name="connsiteX6" fmla="*/ 47247 w 65655"/>
                  <a:gd name="connsiteY6" fmla="*/ 16414 h 19481"/>
                  <a:gd name="connsiteX7" fmla="*/ 65656 w 65655"/>
                  <a:gd name="connsiteY7" fmla="*/ 1074 h 19481"/>
                  <a:gd name="connsiteX8" fmla="*/ 42338 w 65655"/>
                  <a:gd name="connsiteY8" fmla="*/ 0 h 1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655" h="19481">
                    <a:moveTo>
                      <a:pt x="42338" y="0"/>
                    </a:moveTo>
                    <a:cubicBezTo>
                      <a:pt x="38565" y="226"/>
                      <a:pt x="34990" y="1741"/>
                      <a:pt x="32214" y="4295"/>
                    </a:cubicBezTo>
                    <a:cubicBezTo>
                      <a:pt x="29683" y="1829"/>
                      <a:pt x="26370" y="311"/>
                      <a:pt x="22857" y="0"/>
                    </a:cubicBezTo>
                    <a:cubicBezTo>
                      <a:pt x="17948" y="0"/>
                      <a:pt x="7517" y="1381"/>
                      <a:pt x="0" y="1074"/>
                    </a:cubicBezTo>
                    <a:cubicBezTo>
                      <a:pt x="920" y="6443"/>
                      <a:pt x="13806" y="13653"/>
                      <a:pt x="18408" y="16414"/>
                    </a:cubicBezTo>
                    <a:cubicBezTo>
                      <a:pt x="23010" y="18249"/>
                      <a:pt x="27888" y="19286"/>
                      <a:pt x="32828" y="19482"/>
                    </a:cubicBezTo>
                    <a:cubicBezTo>
                      <a:pt x="37782" y="19301"/>
                      <a:pt x="42660" y="18262"/>
                      <a:pt x="47247" y="16414"/>
                    </a:cubicBezTo>
                    <a:cubicBezTo>
                      <a:pt x="52003" y="14266"/>
                      <a:pt x="64735" y="7056"/>
                      <a:pt x="65656" y="1074"/>
                    </a:cubicBezTo>
                    <a:cubicBezTo>
                      <a:pt x="58292" y="767"/>
                      <a:pt x="47247" y="0"/>
                      <a:pt x="42338" y="0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08" name="Freeform: Shape 1407">
                <a:extLst>
                  <a:ext uri="{FF2B5EF4-FFF2-40B4-BE49-F238E27FC236}">
                    <a16:creationId xmlns:a16="http://schemas.microsoft.com/office/drawing/2014/main" id="{E3C5E2CF-EB8D-405F-8D77-EEF128680D12}"/>
                  </a:ext>
                </a:extLst>
              </p:cNvPr>
              <p:cNvSpPr/>
              <p:nvPr/>
            </p:nvSpPr>
            <p:spPr>
              <a:xfrm>
                <a:off x="3684900" y="1668400"/>
                <a:ext cx="68723" cy="13247"/>
              </a:xfrm>
              <a:custGeom>
                <a:avLst/>
                <a:gdLst>
                  <a:gd name="connsiteX0" fmla="*/ 54304 w 68723"/>
                  <a:gd name="connsiteY0" fmla="*/ 3123 h 13247"/>
                  <a:gd name="connsiteX1" fmla="*/ 41418 w 68723"/>
                  <a:gd name="connsiteY1" fmla="*/ 55 h 13247"/>
                  <a:gd name="connsiteX2" fmla="*/ 34362 w 68723"/>
                  <a:gd name="connsiteY2" fmla="*/ 2203 h 13247"/>
                  <a:gd name="connsiteX3" fmla="*/ 27459 w 68723"/>
                  <a:gd name="connsiteY3" fmla="*/ 55 h 13247"/>
                  <a:gd name="connsiteX4" fmla="*/ 14573 w 68723"/>
                  <a:gd name="connsiteY4" fmla="*/ 3123 h 13247"/>
                  <a:gd name="connsiteX5" fmla="*/ 0 w 68723"/>
                  <a:gd name="connsiteY5" fmla="*/ 9566 h 13247"/>
                  <a:gd name="connsiteX6" fmla="*/ 10585 w 68723"/>
                  <a:gd name="connsiteY6" fmla="*/ 12174 h 13247"/>
                  <a:gd name="connsiteX7" fmla="*/ 22243 w 68723"/>
                  <a:gd name="connsiteY7" fmla="*/ 9719 h 13247"/>
                  <a:gd name="connsiteX8" fmla="*/ 34362 w 68723"/>
                  <a:gd name="connsiteY8" fmla="*/ 13248 h 13247"/>
                  <a:gd name="connsiteX9" fmla="*/ 46634 w 68723"/>
                  <a:gd name="connsiteY9" fmla="*/ 9719 h 13247"/>
                  <a:gd name="connsiteX10" fmla="*/ 58139 w 68723"/>
                  <a:gd name="connsiteY10" fmla="*/ 12174 h 13247"/>
                  <a:gd name="connsiteX11" fmla="*/ 68724 w 68723"/>
                  <a:gd name="connsiteY11" fmla="*/ 9566 h 13247"/>
                  <a:gd name="connsiteX12" fmla="*/ 54304 w 68723"/>
                  <a:gd name="connsiteY12" fmla="*/ 3123 h 13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723" h="13247">
                    <a:moveTo>
                      <a:pt x="54304" y="3123"/>
                    </a:moveTo>
                    <a:cubicBezTo>
                      <a:pt x="50423" y="825"/>
                      <a:pt x="45929" y="-244"/>
                      <a:pt x="41418" y="55"/>
                    </a:cubicBezTo>
                    <a:cubicBezTo>
                      <a:pt x="39884" y="55"/>
                      <a:pt x="35896" y="2203"/>
                      <a:pt x="34362" y="2203"/>
                    </a:cubicBezTo>
                    <a:cubicBezTo>
                      <a:pt x="32828" y="2203"/>
                      <a:pt x="28839" y="209"/>
                      <a:pt x="27459" y="55"/>
                    </a:cubicBezTo>
                    <a:cubicBezTo>
                      <a:pt x="22949" y="-264"/>
                      <a:pt x="18454" y="807"/>
                      <a:pt x="14573" y="3123"/>
                    </a:cubicBezTo>
                    <a:cubicBezTo>
                      <a:pt x="10063" y="5973"/>
                      <a:pt x="5154" y="8144"/>
                      <a:pt x="0" y="9566"/>
                    </a:cubicBezTo>
                    <a:cubicBezTo>
                      <a:pt x="3329" y="11100"/>
                      <a:pt x="6919" y="11985"/>
                      <a:pt x="10585" y="12174"/>
                    </a:cubicBezTo>
                    <a:cubicBezTo>
                      <a:pt x="14113" y="12174"/>
                      <a:pt x="19175" y="9566"/>
                      <a:pt x="22243" y="9719"/>
                    </a:cubicBezTo>
                    <a:cubicBezTo>
                      <a:pt x="25311" y="9873"/>
                      <a:pt x="30680" y="13248"/>
                      <a:pt x="34362" y="13248"/>
                    </a:cubicBezTo>
                    <a:cubicBezTo>
                      <a:pt x="38044" y="13248"/>
                      <a:pt x="43413" y="9873"/>
                      <a:pt x="46634" y="9719"/>
                    </a:cubicBezTo>
                    <a:cubicBezTo>
                      <a:pt x="49855" y="9566"/>
                      <a:pt x="54611" y="12174"/>
                      <a:pt x="58139" y="12174"/>
                    </a:cubicBezTo>
                    <a:cubicBezTo>
                      <a:pt x="61805" y="11985"/>
                      <a:pt x="65395" y="11100"/>
                      <a:pt x="68724" y="9566"/>
                    </a:cubicBezTo>
                    <a:cubicBezTo>
                      <a:pt x="63631" y="8139"/>
                      <a:pt x="58768" y="5967"/>
                      <a:pt x="54304" y="3123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09" name="Freeform: Shape 1408">
                <a:extLst>
                  <a:ext uri="{FF2B5EF4-FFF2-40B4-BE49-F238E27FC236}">
                    <a16:creationId xmlns:a16="http://schemas.microsoft.com/office/drawing/2014/main" id="{801C5EDE-C8FD-4F51-B9E5-935EB14FB3C6}"/>
                  </a:ext>
                </a:extLst>
              </p:cNvPr>
              <p:cNvSpPr/>
              <p:nvPr/>
            </p:nvSpPr>
            <p:spPr>
              <a:xfrm>
                <a:off x="3698553" y="1636290"/>
                <a:ext cx="43718" cy="8275"/>
              </a:xfrm>
              <a:custGeom>
                <a:avLst/>
                <a:gdLst>
                  <a:gd name="connsiteX0" fmla="*/ 21936 w 43718"/>
                  <a:gd name="connsiteY0" fmla="*/ 1945 h 8275"/>
                  <a:gd name="connsiteX1" fmla="*/ 0 w 43718"/>
                  <a:gd name="connsiteY1" fmla="*/ 718 h 8275"/>
                  <a:gd name="connsiteX2" fmla="*/ 20402 w 43718"/>
                  <a:gd name="connsiteY2" fmla="*/ 7927 h 8275"/>
                  <a:gd name="connsiteX3" fmla="*/ 23317 w 43718"/>
                  <a:gd name="connsiteY3" fmla="*/ 7927 h 8275"/>
                  <a:gd name="connsiteX4" fmla="*/ 43719 w 43718"/>
                  <a:gd name="connsiteY4" fmla="*/ 718 h 8275"/>
                  <a:gd name="connsiteX5" fmla="*/ 21936 w 43718"/>
                  <a:gd name="connsiteY5" fmla="*/ 1945 h 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718" h="8275">
                    <a:moveTo>
                      <a:pt x="21936" y="1945"/>
                    </a:moveTo>
                    <a:cubicBezTo>
                      <a:pt x="14819" y="-132"/>
                      <a:pt x="7317" y="-553"/>
                      <a:pt x="0" y="718"/>
                    </a:cubicBezTo>
                    <a:cubicBezTo>
                      <a:pt x="7317" y="1291"/>
                      <a:pt x="14343" y="3778"/>
                      <a:pt x="20402" y="7927"/>
                    </a:cubicBezTo>
                    <a:cubicBezTo>
                      <a:pt x="21323" y="8392"/>
                      <a:pt x="22396" y="8392"/>
                      <a:pt x="23317" y="7927"/>
                    </a:cubicBezTo>
                    <a:cubicBezTo>
                      <a:pt x="29361" y="3778"/>
                      <a:pt x="36402" y="1291"/>
                      <a:pt x="43719" y="718"/>
                    </a:cubicBezTo>
                    <a:cubicBezTo>
                      <a:pt x="36463" y="-551"/>
                      <a:pt x="29008" y="-131"/>
                      <a:pt x="21936" y="194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10" name="Freeform: Shape 1409">
                <a:extLst>
                  <a:ext uri="{FF2B5EF4-FFF2-40B4-BE49-F238E27FC236}">
                    <a16:creationId xmlns:a16="http://schemas.microsoft.com/office/drawing/2014/main" id="{B075470B-B48E-441B-86DE-C96CDE86BAF0}"/>
                  </a:ext>
                </a:extLst>
              </p:cNvPr>
              <p:cNvSpPr/>
              <p:nvPr/>
            </p:nvSpPr>
            <p:spPr>
              <a:xfrm>
                <a:off x="3739400" y="1520962"/>
                <a:ext cx="75124" cy="14597"/>
              </a:xfrm>
              <a:custGeom>
                <a:avLst/>
                <a:gdLst>
                  <a:gd name="connsiteX0" fmla="*/ 111 w 75124"/>
                  <a:gd name="connsiteY0" fmla="*/ 13726 h 14597"/>
                  <a:gd name="connsiteX1" fmla="*/ 19440 w 75124"/>
                  <a:gd name="connsiteY1" fmla="*/ 3909 h 14597"/>
                  <a:gd name="connsiteX2" fmla="*/ 52421 w 75124"/>
                  <a:gd name="connsiteY2" fmla="*/ 687 h 14597"/>
                  <a:gd name="connsiteX3" fmla="*/ 75124 w 75124"/>
                  <a:gd name="connsiteY3" fmla="*/ 12653 h 14597"/>
                  <a:gd name="connsiteX4" fmla="*/ 45671 w 75124"/>
                  <a:gd name="connsiteY4" fmla="*/ 6210 h 14597"/>
                  <a:gd name="connsiteX5" fmla="*/ 19286 w 75124"/>
                  <a:gd name="connsiteY5" fmla="*/ 11425 h 14597"/>
                  <a:gd name="connsiteX6" fmla="*/ 111 w 75124"/>
                  <a:gd name="connsiteY6" fmla="*/ 13726 h 1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124" h="14597">
                    <a:moveTo>
                      <a:pt x="111" y="13726"/>
                    </a:moveTo>
                    <a:cubicBezTo>
                      <a:pt x="-963" y="9891"/>
                      <a:pt x="5787" y="7590"/>
                      <a:pt x="19440" y="3909"/>
                    </a:cubicBezTo>
                    <a:cubicBezTo>
                      <a:pt x="30024" y="232"/>
                      <a:pt x="41330" y="-873"/>
                      <a:pt x="52421" y="687"/>
                    </a:cubicBezTo>
                    <a:cubicBezTo>
                      <a:pt x="61165" y="1850"/>
                      <a:pt x="69218" y="6092"/>
                      <a:pt x="75124" y="12653"/>
                    </a:cubicBezTo>
                    <a:cubicBezTo>
                      <a:pt x="65721" y="8919"/>
                      <a:pt x="55780" y="6744"/>
                      <a:pt x="45671" y="6210"/>
                    </a:cubicBezTo>
                    <a:cubicBezTo>
                      <a:pt x="38921" y="7130"/>
                      <a:pt x="23428" y="10505"/>
                      <a:pt x="19286" y="11425"/>
                    </a:cubicBezTo>
                    <a:cubicBezTo>
                      <a:pt x="15144" y="12346"/>
                      <a:pt x="1185" y="16334"/>
                      <a:pt x="111" y="13726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11" name="Freeform: Shape 1410">
                <a:extLst>
                  <a:ext uri="{FF2B5EF4-FFF2-40B4-BE49-F238E27FC236}">
                    <a16:creationId xmlns:a16="http://schemas.microsoft.com/office/drawing/2014/main" id="{00D8B670-0371-47BC-9CF4-0529A72CD733}"/>
                  </a:ext>
                </a:extLst>
              </p:cNvPr>
              <p:cNvSpPr/>
              <p:nvPr/>
            </p:nvSpPr>
            <p:spPr>
              <a:xfrm>
                <a:off x="3624000" y="1520952"/>
                <a:ext cx="75155" cy="14608"/>
              </a:xfrm>
              <a:custGeom>
                <a:avLst/>
                <a:gdLst>
                  <a:gd name="connsiteX0" fmla="*/ 75013 w 75155"/>
                  <a:gd name="connsiteY0" fmla="*/ 13737 h 14608"/>
                  <a:gd name="connsiteX1" fmla="*/ 55685 w 75155"/>
                  <a:gd name="connsiteY1" fmla="*/ 3919 h 14608"/>
                  <a:gd name="connsiteX2" fmla="*/ 22704 w 75155"/>
                  <a:gd name="connsiteY2" fmla="*/ 698 h 14608"/>
                  <a:gd name="connsiteX3" fmla="*/ 0 w 75155"/>
                  <a:gd name="connsiteY3" fmla="*/ 12663 h 14608"/>
                  <a:gd name="connsiteX4" fmla="*/ 29606 w 75155"/>
                  <a:gd name="connsiteY4" fmla="*/ 6220 h 14608"/>
                  <a:gd name="connsiteX5" fmla="*/ 55991 w 75155"/>
                  <a:gd name="connsiteY5" fmla="*/ 11436 h 14608"/>
                  <a:gd name="connsiteX6" fmla="*/ 75013 w 75155"/>
                  <a:gd name="connsiteY6" fmla="*/ 13737 h 14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155" h="14608">
                    <a:moveTo>
                      <a:pt x="75013" y="13737"/>
                    </a:moveTo>
                    <a:cubicBezTo>
                      <a:pt x="76240" y="9902"/>
                      <a:pt x="69491" y="7601"/>
                      <a:pt x="55685" y="3919"/>
                    </a:cubicBezTo>
                    <a:cubicBezTo>
                      <a:pt x="45100" y="225"/>
                      <a:pt x="33794" y="-879"/>
                      <a:pt x="22704" y="698"/>
                    </a:cubicBezTo>
                    <a:cubicBezTo>
                      <a:pt x="13975" y="1948"/>
                      <a:pt x="5967" y="6176"/>
                      <a:pt x="0" y="12663"/>
                    </a:cubicBezTo>
                    <a:cubicBezTo>
                      <a:pt x="9449" y="8929"/>
                      <a:pt x="19451" y="6754"/>
                      <a:pt x="29606" y="6220"/>
                    </a:cubicBezTo>
                    <a:cubicBezTo>
                      <a:pt x="36356" y="7141"/>
                      <a:pt x="51696" y="10516"/>
                      <a:pt x="55991" y="11436"/>
                    </a:cubicBezTo>
                    <a:cubicBezTo>
                      <a:pt x="60287" y="12356"/>
                      <a:pt x="74400" y="16345"/>
                      <a:pt x="75013" y="13737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12" name="Freeform: Shape 1411">
                <a:extLst>
                  <a:ext uri="{FF2B5EF4-FFF2-40B4-BE49-F238E27FC236}">
                    <a16:creationId xmlns:a16="http://schemas.microsoft.com/office/drawing/2014/main" id="{CED0F7E3-7D47-4126-8A49-29BE3AEBB770}"/>
                  </a:ext>
                </a:extLst>
              </p:cNvPr>
              <p:cNvSpPr/>
              <p:nvPr/>
            </p:nvSpPr>
            <p:spPr>
              <a:xfrm>
                <a:off x="3740584" y="1545887"/>
                <a:ext cx="63968" cy="33278"/>
              </a:xfrm>
              <a:custGeom>
                <a:avLst/>
                <a:gdLst>
                  <a:gd name="connsiteX0" fmla="*/ 0 w 63968"/>
                  <a:gd name="connsiteY0" fmla="*/ 24698 h 33278"/>
                  <a:gd name="connsiteX1" fmla="*/ 32061 w 63968"/>
                  <a:gd name="connsiteY1" fmla="*/ 0 h 33278"/>
                  <a:gd name="connsiteX2" fmla="*/ 63968 w 63968"/>
                  <a:gd name="connsiteY2" fmla="*/ 11352 h 33278"/>
                  <a:gd name="connsiteX3" fmla="*/ 36663 w 63968"/>
                  <a:gd name="connsiteY3" fmla="*/ 33135 h 33278"/>
                  <a:gd name="connsiteX4" fmla="*/ 0 w 63968"/>
                  <a:gd name="connsiteY4" fmla="*/ 24698 h 3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68" h="33278">
                    <a:moveTo>
                      <a:pt x="0" y="24698"/>
                    </a:moveTo>
                    <a:cubicBezTo>
                      <a:pt x="5400" y="11252"/>
                      <a:pt x="17687" y="1796"/>
                      <a:pt x="32061" y="0"/>
                    </a:cubicBezTo>
                    <a:cubicBezTo>
                      <a:pt x="43550" y="716"/>
                      <a:pt x="54611" y="4650"/>
                      <a:pt x="63968" y="11352"/>
                    </a:cubicBezTo>
                    <a:cubicBezTo>
                      <a:pt x="58584" y="22338"/>
                      <a:pt x="48567" y="30334"/>
                      <a:pt x="36663" y="33135"/>
                    </a:cubicBezTo>
                    <a:cubicBezTo>
                      <a:pt x="23885" y="33986"/>
                      <a:pt x="11122" y="31051"/>
                      <a:pt x="0" y="246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13" name="Freeform: Shape 1412">
                <a:extLst>
                  <a:ext uri="{FF2B5EF4-FFF2-40B4-BE49-F238E27FC236}">
                    <a16:creationId xmlns:a16="http://schemas.microsoft.com/office/drawing/2014/main" id="{115DA95A-7255-4215-B01E-DD83AE92ADED}"/>
                  </a:ext>
                </a:extLst>
              </p:cNvPr>
              <p:cNvSpPr/>
              <p:nvPr/>
            </p:nvSpPr>
            <p:spPr>
              <a:xfrm>
                <a:off x="3755464" y="1546193"/>
                <a:ext cx="33749" cy="33748"/>
              </a:xfrm>
              <a:custGeom>
                <a:avLst/>
                <a:gdLst>
                  <a:gd name="connsiteX0" fmla="*/ 33749 w 33749"/>
                  <a:gd name="connsiteY0" fmla="*/ 16722 h 33748"/>
                  <a:gd name="connsiteX1" fmla="*/ 17028 w 33749"/>
                  <a:gd name="connsiteY1" fmla="*/ 33748 h 33748"/>
                  <a:gd name="connsiteX2" fmla="*/ 1 w 33749"/>
                  <a:gd name="connsiteY2" fmla="*/ 17027 h 33748"/>
                  <a:gd name="connsiteX3" fmla="*/ 16721 w 33749"/>
                  <a:gd name="connsiteY3" fmla="*/ 1 h 33748"/>
                  <a:gd name="connsiteX4" fmla="*/ 17028 w 33749"/>
                  <a:gd name="connsiteY4" fmla="*/ 1 h 33748"/>
                  <a:gd name="connsiteX5" fmla="*/ 33749 w 33749"/>
                  <a:gd name="connsiteY5" fmla="*/ 16722 h 3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749" h="33748">
                    <a:moveTo>
                      <a:pt x="33749" y="16722"/>
                    </a:moveTo>
                    <a:cubicBezTo>
                      <a:pt x="33841" y="26041"/>
                      <a:pt x="26355" y="33663"/>
                      <a:pt x="17028" y="33748"/>
                    </a:cubicBezTo>
                    <a:cubicBezTo>
                      <a:pt x="7717" y="33832"/>
                      <a:pt x="93" y="26346"/>
                      <a:pt x="1" y="17027"/>
                    </a:cubicBezTo>
                    <a:cubicBezTo>
                      <a:pt x="-76" y="7708"/>
                      <a:pt x="7410" y="86"/>
                      <a:pt x="16721" y="1"/>
                    </a:cubicBezTo>
                    <a:cubicBezTo>
                      <a:pt x="16828" y="0"/>
                      <a:pt x="16921" y="0"/>
                      <a:pt x="17028" y="1"/>
                    </a:cubicBezTo>
                    <a:cubicBezTo>
                      <a:pt x="26263" y="1"/>
                      <a:pt x="33749" y="7487"/>
                      <a:pt x="33749" y="16722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14" name="Freeform: Shape 1413">
                <a:extLst>
                  <a:ext uri="{FF2B5EF4-FFF2-40B4-BE49-F238E27FC236}">
                    <a16:creationId xmlns:a16="http://schemas.microsoft.com/office/drawing/2014/main" id="{BA62DC6A-C327-49EA-ACE1-C5A33D89D038}"/>
                  </a:ext>
                </a:extLst>
              </p:cNvPr>
              <p:cNvSpPr/>
              <p:nvPr/>
            </p:nvSpPr>
            <p:spPr>
              <a:xfrm>
                <a:off x="3764360" y="1555090"/>
                <a:ext cx="15956" cy="15953"/>
              </a:xfrm>
              <a:custGeom>
                <a:avLst/>
                <a:gdLst>
                  <a:gd name="connsiteX0" fmla="*/ 15955 w 15956"/>
                  <a:gd name="connsiteY0" fmla="*/ 7825 h 15953"/>
                  <a:gd name="connsiteX1" fmla="*/ 8131 w 15956"/>
                  <a:gd name="connsiteY1" fmla="*/ 15952 h 15953"/>
                  <a:gd name="connsiteX2" fmla="*/ 1 w 15956"/>
                  <a:gd name="connsiteY2" fmla="*/ 8128 h 15953"/>
                  <a:gd name="connsiteX3" fmla="*/ 7825 w 15956"/>
                  <a:gd name="connsiteY3" fmla="*/ 1 h 15953"/>
                  <a:gd name="connsiteX4" fmla="*/ 8131 w 15956"/>
                  <a:gd name="connsiteY4" fmla="*/ 1 h 15953"/>
                  <a:gd name="connsiteX5" fmla="*/ 15955 w 15956"/>
                  <a:gd name="connsiteY5" fmla="*/ 7825 h 15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56" h="15953">
                    <a:moveTo>
                      <a:pt x="15955" y="7825"/>
                    </a:moveTo>
                    <a:cubicBezTo>
                      <a:pt x="16032" y="12229"/>
                      <a:pt x="12534" y="15867"/>
                      <a:pt x="8131" y="15952"/>
                    </a:cubicBezTo>
                    <a:cubicBezTo>
                      <a:pt x="3729" y="16036"/>
                      <a:pt x="93" y="12532"/>
                      <a:pt x="1" y="8128"/>
                    </a:cubicBezTo>
                    <a:cubicBezTo>
                      <a:pt x="-75" y="3724"/>
                      <a:pt x="3422" y="86"/>
                      <a:pt x="7825" y="1"/>
                    </a:cubicBezTo>
                    <a:cubicBezTo>
                      <a:pt x="7932" y="0"/>
                      <a:pt x="8024" y="0"/>
                      <a:pt x="8131" y="1"/>
                    </a:cubicBezTo>
                    <a:cubicBezTo>
                      <a:pt x="12458" y="1"/>
                      <a:pt x="15955" y="3503"/>
                      <a:pt x="15955" y="78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15" name="Freeform: Shape 1414">
                <a:extLst>
                  <a:ext uri="{FF2B5EF4-FFF2-40B4-BE49-F238E27FC236}">
                    <a16:creationId xmlns:a16="http://schemas.microsoft.com/office/drawing/2014/main" id="{E044FAAD-138A-452C-94F9-DEA0070BE249}"/>
                  </a:ext>
                </a:extLst>
              </p:cNvPr>
              <p:cNvSpPr/>
              <p:nvPr/>
            </p:nvSpPr>
            <p:spPr>
              <a:xfrm>
                <a:off x="3767430" y="1556012"/>
                <a:ext cx="4908" cy="4908"/>
              </a:xfrm>
              <a:custGeom>
                <a:avLst/>
                <a:gdLst>
                  <a:gd name="connsiteX0" fmla="*/ 0 w 4908"/>
                  <a:gd name="connsiteY0" fmla="*/ 2454 h 4908"/>
                  <a:gd name="connsiteX1" fmla="*/ 2454 w 4908"/>
                  <a:gd name="connsiteY1" fmla="*/ 0 h 4908"/>
                  <a:gd name="connsiteX2" fmla="*/ 4909 w 4908"/>
                  <a:gd name="connsiteY2" fmla="*/ 2454 h 4908"/>
                  <a:gd name="connsiteX3" fmla="*/ 2454 w 4908"/>
                  <a:gd name="connsiteY3" fmla="*/ 4909 h 4908"/>
                  <a:gd name="connsiteX4" fmla="*/ 0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0" y="2454"/>
                    </a:moveTo>
                    <a:cubicBezTo>
                      <a:pt x="0" y="1098"/>
                      <a:pt x="1104" y="0"/>
                      <a:pt x="2454" y="0"/>
                    </a:cubicBezTo>
                    <a:cubicBezTo>
                      <a:pt x="3804" y="0"/>
                      <a:pt x="4909" y="1098"/>
                      <a:pt x="4909" y="2454"/>
                    </a:cubicBezTo>
                    <a:cubicBezTo>
                      <a:pt x="4909" y="3811"/>
                      <a:pt x="3804" y="4909"/>
                      <a:pt x="2454" y="4909"/>
                    </a:cubicBezTo>
                    <a:cubicBezTo>
                      <a:pt x="1104" y="4909"/>
                      <a:pt x="0" y="3811"/>
                      <a:pt x="0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16" name="Freeform: Shape 1415">
                <a:extLst>
                  <a:ext uri="{FF2B5EF4-FFF2-40B4-BE49-F238E27FC236}">
                    <a16:creationId xmlns:a16="http://schemas.microsoft.com/office/drawing/2014/main" id="{37B1945E-EA24-4A5C-911F-AE92FF6056E0}"/>
                  </a:ext>
                </a:extLst>
              </p:cNvPr>
              <p:cNvSpPr/>
              <p:nvPr/>
            </p:nvSpPr>
            <p:spPr>
              <a:xfrm>
                <a:off x="3740584" y="1543623"/>
                <a:ext cx="68437" cy="26961"/>
              </a:xfrm>
              <a:custGeom>
                <a:avLst/>
                <a:gdLst>
                  <a:gd name="connsiteX0" fmla="*/ 63815 w 68437"/>
                  <a:gd name="connsiteY0" fmla="*/ 8860 h 26961"/>
                  <a:gd name="connsiteX1" fmla="*/ 47708 w 68437"/>
                  <a:gd name="connsiteY1" fmla="*/ 3031 h 26961"/>
                  <a:gd name="connsiteX2" fmla="*/ 37890 w 68437"/>
                  <a:gd name="connsiteY2" fmla="*/ 116 h 26961"/>
                  <a:gd name="connsiteX3" fmla="*/ 32367 w 68437"/>
                  <a:gd name="connsiteY3" fmla="*/ 116 h 26961"/>
                  <a:gd name="connsiteX4" fmla="*/ 27459 w 68437"/>
                  <a:gd name="connsiteY4" fmla="*/ 1037 h 26961"/>
                  <a:gd name="connsiteX5" fmla="*/ 9664 w 68437"/>
                  <a:gd name="connsiteY5" fmla="*/ 10701 h 26961"/>
                  <a:gd name="connsiteX6" fmla="*/ 0 w 68437"/>
                  <a:gd name="connsiteY6" fmla="*/ 26961 h 26961"/>
                  <a:gd name="connsiteX7" fmla="*/ 12425 w 68437"/>
                  <a:gd name="connsiteY7" fmla="*/ 12849 h 26961"/>
                  <a:gd name="connsiteX8" fmla="*/ 28686 w 68437"/>
                  <a:gd name="connsiteY8" fmla="*/ 5485 h 26961"/>
                  <a:gd name="connsiteX9" fmla="*/ 33135 w 68437"/>
                  <a:gd name="connsiteY9" fmla="*/ 4718 h 26961"/>
                  <a:gd name="connsiteX10" fmla="*/ 37276 w 68437"/>
                  <a:gd name="connsiteY10" fmla="*/ 4718 h 26961"/>
                  <a:gd name="connsiteX11" fmla="*/ 46020 w 68437"/>
                  <a:gd name="connsiteY11" fmla="*/ 7019 h 26961"/>
                  <a:gd name="connsiteX12" fmla="*/ 63048 w 68437"/>
                  <a:gd name="connsiteY12" fmla="*/ 14689 h 26961"/>
                  <a:gd name="connsiteX13" fmla="*/ 63048 w 68437"/>
                  <a:gd name="connsiteY13" fmla="*/ 14689 h 26961"/>
                  <a:gd name="connsiteX14" fmla="*/ 63048 w 68437"/>
                  <a:gd name="connsiteY14" fmla="*/ 14689 h 26961"/>
                  <a:gd name="connsiteX15" fmla="*/ 63815 w 68437"/>
                  <a:gd name="connsiteY15" fmla="*/ 8860 h 26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437" h="26961">
                    <a:moveTo>
                      <a:pt x="63815" y="8860"/>
                    </a:moveTo>
                    <a:cubicBezTo>
                      <a:pt x="58246" y="7539"/>
                      <a:pt x="52831" y="5583"/>
                      <a:pt x="47708" y="3031"/>
                    </a:cubicBezTo>
                    <a:cubicBezTo>
                      <a:pt x="44563" y="1690"/>
                      <a:pt x="41265" y="711"/>
                      <a:pt x="37890" y="116"/>
                    </a:cubicBezTo>
                    <a:cubicBezTo>
                      <a:pt x="36049" y="-39"/>
                      <a:pt x="34209" y="-39"/>
                      <a:pt x="32367" y="116"/>
                    </a:cubicBezTo>
                    <a:cubicBezTo>
                      <a:pt x="30680" y="116"/>
                      <a:pt x="29146" y="116"/>
                      <a:pt x="27459" y="1037"/>
                    </a:cubicBezTo>
                    <a:cubicBezTo>
                      <a:pt x="20709" y="2442"/>
                      <a:pt x="14512" y="5803"/>
                      <a:pt x="9664" y="10701"/>
                    </a:cubicBezTo>
                    <a:cubicBezTo>
                      <a:pt x="5507" y="15504"/>
                      <a:pt x="2224" y="21011"/>
                      <a:pt x="0" y="26961"/>
                    </a:cubicBezTo>
                    <a:cubicBezTo>
                      <a:pt x="3605" y="21813"/>
                      <a:pt x="7777" y="17081"/>
                      <a:pt x="12425" y="12849"/>
                    </a:cubicBezTo>
                    <a:cubicBezTo>
                      <a:pt x="17135" y="9058"/>
                      <a:pt x="22734" y="6525"/>
                      <a:pt x="28686" y="5485"/>
                    </a:cubicBezTo>
                    <a:lnTo>
                      <a:pt x="33135" y="4718"/>
                    </a:lnTo>
                    <a:lnTo>
                      <a:pt x="37276" y="4718"/>
                    </a:lnTo>
                    <a:cubicBezTo>
                      <a:pt x="40268" y="5123"/>
                      <a:pt x="43213" y="5896"/>
                      <a:pt x="46020" y="7019"/>
                    </a:cubicBezTo>
                    <a:cubicBezTo>
                      <a:pt x="51896" y="9102"/>
                      <a:pt x="57587" y="11667"/>
                      <a:pt x="63048" y="14689"/>
                    </a:cubicBezTo>
                    <a:lnTo>
                      <a:pt x="63048" y="14689"/>
                    </a:lnTo>
                    <a:lnTo>
                      <a:pt x="63048" y="14689"/>
                    </a:lnTo>
                    <a:cubicBezTo>
                      <a:pt x="70257" y="13002"/>
                      <a:pt x="69951" y="10087"/>
                      <a:pt x="63815" y="8860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17" name="Freeform: Shape 1416">
                <a:extLst>
                  <a:ext uri="{FF2B5EF4-FFF2-40B4-BE49-F238E27FC236}">
                    <a16:creationId xmlns:a16="http://schemas.microsoft.com/office/drawing/2014/main" id="{CB39A49A-BA9F-40C2-9A16-593E92EFE191}"/>
                  </a:ext>
                </a:extLst>
              </p:cNvPr>
              <p:cNvSpPr/>
              <p:nvPr/>
            </p:nvSpPr>
            <p:spPr>
              <a:xfrm>
                <a:off x="3637499" y="1545887"/>
                <a:ext cx="63968" cy="33278"/>
              </a:xfrm>
              <a:custGeom>
                <a:avLst/>
                <a:gdLst>
                  <a:gd name="connsiteX0" fmla="*/ 63968 w 63968"/>
                  <a:gd name="connsiteY0" fmla="*/ 24698 h 33278"/>
                  <a:gd name="connsiteX1" fmla="*/ 31907 w 63968"/>
                  <a:gd name="connsiteY1" fmla="*/ 0 h 33278"/>
                  <a:gd name="connsiteX2" fmla="*/ 0 w 63968"/>
                  <a:gd name="connsiteY2" fmla="*/ 11352 h 33278"/>
                  <a:gd name="connsiteX3" fmla="*/ 27305 w 63968"/>
                  <a:gd name="connsiteY3" fmla="*/ 33135 h 33278"/>
                  <a:gd name="connsiteX4" fmla="*/ 63968 w 63968"/>
                  <a:gd name="connsiteY4" fmla="*/ 24698 h 3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68" h="33278">
                    <a:moveTo>
                      <a:pt x="63968" y="24698"/>
                    </a:moveTo>
                    <a:cubicBezTo>
                      <a:pt x="58568" y="11252"/>
                      <a:pt x="46281" y="1796"/>
                      <a:pt x="31907" y="0"/>
                    </a:cubicBezTo>
                    <a:cubicBezTo>
                      <a:pt x="20418" y="716"/>
                      <a:pt x="9358" y="4650"/>
                      <a:pt x="0" y="11352"/>
                    </a:cubicBezTo>
                    <a:cubicBezTo>
                      <a:pt x="5385" y="22338"/>
                      <a:pt x="15401" y="30334"/>
                      <a:pt x="27305" y="33135"/>
                    </a:cubicBezTo>
                    <a:cubicBezTo>
                      <a:pt x="40084" y="33986"/>
                      <a:pt x="52847" y="31051"/>
                      <a:pt x="63968" y="246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18" name="Freeform: Shape 1417">
                <a:extLst>
                  <a:ext uri="{FF2B5EF4-FFF2-40B4-BE49-F238E27FC236}">
                    <a16:creationId xmlns:a16="http://schemas.microsoft.com/office/drawing/2014/main" id="{C631DFD4-6699-4D4B-8298-E74356FDB4EB}"/>
                  </a:ext>
                </a:extLst>
              </p:cNvPr>
              <p:cNvSpPr/>
              <p:nvPr/>
            </p:nvSpPr>
            <p:spPr>
              <a:xfrm>
                <a:off x="3652685" y="1546193"/>
                <a:ext cx="33749" cy="33748"/>
              </a:xfrm>
              <a:custGeom>
                <a:avLst/>
                <a:gdLst>
                  <a:gd name="connsiteX0" fmla="*/ 1 w 33749"/>
                  <a:gd name="connsiteY0" fmla="*/ 16722 h 33748"/>
                  <a:gd name="connsiteX1" fmla="*/ 16721 w 33749"/>
                  <a:gd name="connsiteY1" fmla="*/ 33748 h 33748"/>
                  <a:gd name="connsiteX2" fmla="*/ 33749 w 33749"/>
                  <a:gd name="connsiteY2" fmla="*/ 17027 h 33748"/>
                  <a:gd name="connsiteX3" fmla="*/ 17029 w 33749"/>
                  <a:gd name="connsiteY3" fmla="*/ 1 h 33748"/>
                  <a:gd name="connsiteX4" fmla="*/ 16721 w 33749"/>
                  <a:gd name="connsiteY4" fmla="*/ 1 h 33748"/>
                  <a:gd name="connsiteX5" fmla="*/ 1 w 33749"/>
                  <a:gd name="connsiteY5" fmla="*/ 16722 h 3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749" h="33748">
                    <a:moveTo>
                      <a:pt x="1" y="16722"/>
                    </a:moveTo>
                    <a:cubicBezTo>
                      <a:pt x="-91" y="26041"/>
                      <a:pt x="7410" y="33663"/>
                      <a:pt x="16721" y="33748"/>
                    </a:cubicBezTo>
                    <a:cubicBezTo>
                      <a:pt x="26033" y="33832"/>
                      <a:pt x="33657" y="26346"/>
                      <a:pt x="33749" y="17027"/>
                    </a:cubicBezTo>
                    <a:cubicBezTo>
                      <a:pt x="33826" y="7708"/>
                      <a:pt x="26340" y="86"/>
                      <a:pt x="17029" y="1"/>
                    </a:cubicBezTo>
                    <a:cubicBezTo>
                      <a:pt x="16921" y="0"/>
                      <a:pt x="16829" y="0"/>
                      <a:pt x="16721" y="1"/>
                    </a:cubicBezTo>
                    <a:cubicBezTo>
                      <a:pt x="7518" y="84"/>
                      <a:pt x="78" y="7522"/>
                      <a:pt x="1" y="16722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19" name="Freeform: Shape 1418">
                <a:extLst>
                  <a:ext uri="{FF2B5EF4-FFF2-40B4-BE49-F238E27FC236}">
                    <a16:creationId xmlns:a16="http://schemas.microsoft.com/office/drawing/2014/main" id="{2DC941D5-B0FD-4F69-8DE3-6DBDB65366E3}"/>
                  </a:ext>
                </a:extLst>
              </p:cNvPr>
              <p:cNvSpPr/>
              <p:nvPr/>
            </p:nvSpPr>
            <p:spPr>
              <a:xfrm>
                <a:off x="3661583" y="1555245"/>
                <a:ext cx="17195" cy="15647"/>
              </a:xfrm>
              <a:custGeom>
                <a:avLst/>
                <a:gdLst>
                  <a:gd name="connsiteX0" fmla="*/ 0 w 17195"/>
                  <a:gd name="connsiteY0" fmla="*/ 7670 h 15647"/>
                  <a:gd name="connsiteX1" fmla="*/ 7823 w 17195"/>
                  <a:gd name="connsiteY1" fmla="*/ 15493 h 15647"/>
                  <a:gd name="connsiteX2" fmla="*/ 17043 w 17195"/>
                  <a:gd name="connsiteY2" fmla="*/ 9365 h 15647"/>
                  <a:gd name="connsiteX3" fmla="*/ 10907 w 17195"/>
                  <a:gd name="connsiteY3" fmla="*/ 153 h 15647"/>
                  <a:gd name="connsiteX4" fmla="*/ 7823 w 17195"/>
                  <a:gd name="connsiteY4" fmla="*/ 153 h 15647"/>
                  <a:gd name="connsiteX5" fmla="*/ 0 w 17195"/>
                  <a:gd name="connsiteY5" fmla="*/ 7670 h 15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95" h="15647">
                    <a:moveTo>
                      <a:pt x="0" y="7670"/>
                    </a:moveTo>
                    <a:cubicBezTo>
                      <a:pt x="0" y="11991"/>
                      <a:pt x="3497" y="15493"/>
                      <a:pt x="7823" y="15493"/>
                    </a:cubicBezTo>
                    <a:cubicBezTo>
                      <a:pt x="12057" y="16344"/>
                      <a:pt x="16184" y="13600"/>
                      <a:pt x="17043" y="9365"/>
                    </a:cubicBezTo>
                    <a:cubicBezTo>
                      <a:pt x="17886" y="5129"/>
                      <a:pt x="15141" y="1004"/>
                      <a:pt x="10907" y="153"/>
                    </a:cubicBezTo>
                    <a:cubicBezTo>
                      <a:pt x="9894" y="-51"/>
                      <a:pt x="8836" y="-51"/>
                      <a:pt x="7823" y="153"/>
                    </a:cubicBezTo>
                    <a:cubicBezTo>
                      <a:pt x="3620" y="150"/>
                      <a:pt x="169" y="3470"/>
                      <a:pt x="0" y="7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20" name="Freeform: Shape 1419">
                <a:extLst>
                  <a:ext uri="{FF2B5EF4-FFF2-40B4-BE49-F238E27FC236}">
                    <a16:creationId xmlns:a16="http://schemas.microsoft.com/office/drawing/2014/main" id="{69FE9656-0CC3-4F30-BAE6-6B24B1057149}"/>
                  </a:ext>
                </a:extLst>
              </p:cNvPr>
              <p:cNvSpPr/>
              <p:nvPr/>
            </p:nvSpPr>
            <p:spPr>
              <a:xfrm>
                <a:off x="3669560" y="1556012"/>
                <a:ext cx="4908" cy="4908"/>
              </a:xfrm>
              <a:custGeom>
                <a:avLst/>
                <a:gdLst>
                  <a:gd name="connsiteX0" fmla="*/ 4909 w 4908"/>
                  <a:gd name="connsiteY0" fmla="*/ 2454 h 4908"/>
                  <a:gd name="connsiteX1" fmla="*/ 2454 w 4908"/>
                  <a:gd name="connsiteY1" fmla="*/ 0 h 4908"/>
                  <a:gd name="connsiteX2" fmla="*/ 0 w 4908"/>
                  <a:gd name="connsiteY2" fmla="*/ 2454 h 4908"/>
                  <a:gd name="connsiteX3" fmla="*/ 2454 w 4908"/>
                  <a:gd name="connsiteY3" fmla="*/ 4909 h 4908"/>
                  <a:gd name="connsiteX4" fmla="*/ 4909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4909" y="2454"/>
                    </a:moveTo>
                    <a:cubicBezTo>
                      <a:pt x="4909" y="1098"/>
                      <a:pt x="3805" y="0"/>
                      <a:pt x="2454" y="0"/>
                    </a:cubicBezTo>
                    <a:cubicBezTo>
                      <a:pt x="1104" y="0"/>
                      <a:pt x="0" y="1098"/>
                      <a:pt x="0" y="2454"/>
                    </a:cubicBezTo>
                    <a:cubicBezTo>
                      <a:pt x="0" y="3811"/>
                      <a:pt x="1104" y="4909"/>
                      <a:pt x="2454" y="4909"/>
                    </a:cubicBezTo>
                    <a:cubicBezTo>
                      <a:pt x="3805" y="4909"/>
                      <a:pt x="4909" y="3811"/>
                      <a:pt x="4909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21" name="Freeform: Shape 1420">
                <a:extLst>
                  <a:ext uri="{FF2B5EF4-FFF2-40B4-BE49-F238E27FC236}">
                    <a16:creationId xmlns:a16="http://schemas.microsoft.com/office/drawing/2014/main" id="{D15EADEF-DE82-4116-A199-96134B138BBF}"/>
                  </a:ext>
                </a:extLst>
              </p:cNvPr>
              <p:cNvSpPr/>
              <p:nvPr/>
            </p:nvSpPr>
            <p:spPr>
              <a:xfrm>
                <a:off x="3632782" y="1543623"/>
                <a:ext cx="68685" cy="27575"/>
              </a:xfrm>
              <a:custGeom>
                <a:avLst/>
                <a:gdLst>
                  <a:gd name="connsiteX0" fmla="*/ 4717 w 68685"/>
                  <a:gd name="connsiteY0" fmla="*/ 8860 h 27575"/>
                  <a:gd name="connsiteX1" fmla="*/ 20977 w 68685"/>
                  <a:gd name="connsiteY1" fmla="*/ 3031 h 27575"/>
                  <a:gd name="connsiteX2" fmla="*/ 30642 w 68685"/>
                  <a:gd name="connsiteY2" fmla="*/ 116 h 27575"/>
                  <a:gd name="connsiteX3" fmla="*/ 36164 w 68685"/>
                  <a:gd name="connsiteY3" fmla="*/ 116 h 27575"/>
                  <a:gd name="connsiteX4" fmla="*/ 41073 w 68685"/>
                  <a:gd name="connsiteY4" fmla="*/ 1037 h 27575"/>
                  <a:gd name="connsiteX5" fmla="*/ 58714 w 68685"/>
                  <a:gd name="connsiteY5" fmla="*/ 10701 h 27575"/>
                  <a:gd name="connsiteX6" fmla="*/ 68685 w 68685"/>
                  <a:gd name="connsiteY6" fmla="*/ 27575 h 27575"/>
                  <a:gd name="connsiteX7" fmla="*/ 56260 w 68685"/>
                  <a:gd name="connsiteY7" fmla="*/ 13462 h 27575"/>
                  <a:gd name="connsiteX8" fmla="*/ 39999 w 68685"/>
                  <a:gd name="connsiteY8" fmla="*/ 6099 h 27575"/>
                  <a:gd name="connsiteX9" fmla="*/ 35551 w 68685"/>
                  <a:gd name="connsiteY9" fmla="*/ 5332 h 27575"/>
                  <a:gd name="connsiteX10" fmla="*/ 31102 w 68685"/>
                  <a:gd name="connsiteY10" fmla="*/ 5332 h 27575"/>
                  <a:gd name="connsiteX11" fmla="*/ 22358 w 68685"/>
                  <a:gd name="connsiteY11" fmla="*/ 7633 h 27575"/>
                  <a:gd name="connsiteX12" fmla="*/ 5177 w 68685"/>
                  <a:gd name="connsiteY12" fmla="*/ 15303 h 27575"/>
                  <a:gd name="connsiteX13" fmla="*/ 5177 w 68685"/>
                  <a:gd name="connsiteY13" fmla="*/ 15303 h 27575"/>
                  <a:gd name="connsiteX14" fmla="*/ 5177 w 68685"/>
                  <a:gd name="connsiteY14" fmla="*/ 15303 h 27575"/>
                  <a:gd name="connsiteX15" fmla="*/ 4717 w 68685"/>
                  <a:gd name="connsiteY15" fmla="*/ 8860 h 27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685" h="27575">
                    <a:moveTo>
                      <a:pt x="4717" y="8860"/>
                    </a:moveTo>
                    <a:cubicBezTo>
                      <a:pt x="10331" y="7490"/>
                      <a:pt x="15777" y="5536"/>
                      <a:pt x="20977" y="3031"/>
                    </a:cubicBezTo>
                    <a:cubicBezTo>
                      <a:pt x="24061" y="1669"/>
                      <a:pt x="27313" y="690"/>
                      <a:pt x="30642" y="116"/>
                    </a:cubicBezTo>
                    <a:cubicBezTo>
                      <a:pt x="32483" y="-39"/>
                      <a:pt x="34323" y="-39"/>
                      <a:pt x="36164" y="116"/>
                    </a:cubicBezTo>
                    <a:cubicBezTo>
                      <a:pt x="37852" y="116"/>
                      <a:pt x="39386" y="116"/>
                      <a:pt x="41073" y="1037"/>
                    </a:cubicBezTo>
                    <a:cubicBezTo>
                      <a:pt x="47792" y="2408"/>
                      <a:pt x="53944" y="5777"/>
                      <a:pt x="58714" y="10701"/>
                    </a:cubicBezTo>
                    <a:cubicBezTo>
                      <a:pt x="63101" y="15630"/>
                      <a:pt x="66476" y="21359"/>
                      <a:pt x="68685" y="27575"/>
                    </a:cubicBezTo>
                    <a:cubicBezTo>
                      <a:pt x="65080" y="22427"/>
                      <a:pt x="60908" y="17694"/>
                      <a:pt x="56260" y="13462"/>
                    </a:cubicBezTo>
                    <a:cubicBezTo>
                      <a:pt x="51551" y="9672"/>
                      <a:pt x="45951" y="7139"/>
                      <a:pt x="39999" y="6099"/>
                    </a:cubicBezTo>
                    <a:lnTo>
                      <a:pt x="35551" y="5332"/>
                    </a:lnTo>
                    <a:lnTo>
                      <a:pt x="31102" y="5332"/>
                    </a:lnTo>
                    <a:cubicBezTo>
                      <a:pt x="28111" y="5737"/>
                      <a:pt x="25165" y="6510"/>
                      <a:pt x="22358" y="7633"/>
                    </a:cubicBezTo>
                    <a:cubicBezTo>
                      <a:pt x="16437" y="9747"/>
                      <a:pt x="10700" y="12310"/>
                      <a:pt x="5177" y="15303"/>
                    </a:cubicBezTo>
                    <a:lnTo>
                      <a:pt x="5177" y="15303"/>
                    </a:lnTo>
                    <a:lnTo>
                      <a:pt x="5177" y="15303"/>
                    </a:lnTo>
                    <a:cubicBezTo>
                      <a:pt x="-1879" y="13002"/>
                      <a:pt x="-1419" y="10087"/>
                      <a:pt x="4717" y="8860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22" name="Freeform: Shape 1421">
                <a:extLst>
                  <a:ext uri="{FF2B5EF4-FFF2-40B4-BE49-F238E27FC236}">
                    <a16:creationId xmlns:a16="http://schemas.microsoft.com/office/drawing/2014/main" id="{DED24C98-F552-4BF6-A810-272E047E7526}"/>
                  </a:ext>
                </a:extLst>
              </p:cNvPr>
              <p:cNvSpPr/>
              <p:nvPr/>
            </p:nvSpPr>
            <p:spPr>
              <a:xfrm>
                <a:off x="3777401" y="1568130"/>
                <a:ext cx="25464" cy="15340"/>
              </a:xfrm>
              <a:custGeom>
                <a:avLst/>
                <a:gdLst>
                  <a:gd name="connsiteX0" fmla="*/ 0 w 25464"/>
                  <a:gd name="connsiteY0" fmla="*/ 15340 h 15340"/>
                  <a:gd name="connsiteX1" fmla="*/ 7517 w 25464"/>
                  <a:gd name="connsiteY1" fmla="*/ 13193 h 15340"/>
                  <a:gd name="connsiteX2" fmla="*/ 14420 w 25464"/>
                  <a:gd name="connsiteY2" fmla="*/ 10124 h 15340"/>
                  <a:gd name="connsiteX3" fmla="*/ 20709 w 25464"/>
                  <a:gd name="connsiteY3" fmla="*/ 5829 h 15340"/>
                  <a:gd name="connsiteX4" fmla="*/ 25465 w 25464"/>
                  <a:gd name="connsiteY4" fmla="*/ 0 h 15340"/>
                  <a:gd name="connsiteX5" fmla="*/ 21476 w 25464"/>
                  <a:gd name="connsiteY5" fmla="*/ 6750 h 15340"/>
                  <a:gd name="connsiteX6" fmla="*/ 15187 w 25464"/>
                  <a:gd name="connsiteY6" fmla="*/ 11352 h 15340"/>
                  <a:gd name="connsiteX7" fmla="*/ 0 w 25464"/>
                  <a:gd name="connsiteY7" fmla="*/ 15340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464" h="15340">
                    <a:moveTo>
                      <a:pt x="0" y="15340"/>
                    </a:moveTo>
                    <a:lnTo>
                      <a:pt x="7517" y="13193"/>
                    </a:lnTo>
                    <a:cubicBezTo>
                      <a:pt x="9879" y="12327"/>
                      <a:pt x="12196" y="11303"/>
                      <a:pt x="14420" y="10124"/>
                    </a:cubicBezTo>
                    <a:cubicBezTo>
                      <a:pt x="16659" y="8925"/>
                      <a:pt x="18776" y="7484"/>
                      <a:pt x="20709" y="5829"/>
                    </a:cubicBezTo>
                    <a:cubicBezTo>
                      <a:pt x="22611" y="4174"/>
                      <a:pt x="24222" y="2203"/>
                      <a:pt x="25465" y="0"/>
                    </a:cubicBezTo>
                    <a:cubicBezTo>
                      <a:pt x="24713" y="2543"/>
                      <a:pt x="23348" y="4863"/>
                      <a:pt x="21476" y="6750"/>
                    </a:cubicBezTo>
                    <a:cubicBezTo>
                      <a:pt x="19589" y="8544"/>
                      <a:pt x="17473" y="10091"/>
                      <a:pt x="15187" y="11352"/>
                    </a:cubicBezTo>
                    <a:cubicBezTo>
                      <a:pt x="10508" y="13867"/>
                      <a:pt x="5308" y="15234"/>
                      <a:pt x="0" y="1534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23" name="Freeform: Shape 1422">
                <a:extLst>
                  <a:ext uri="{FF2B5EF4-FFF2-40B4-BE49-F238E27FC236}">
                    <a16:creationId xmlns:a16="http://schemas.microsoft.com/office/drawing/2014/main" id="{754972BC-8D0A-4FA6-9207-34B6952A1A38}"/>
                  </a:ext>
                </a:extLst>
              </p:cNvPr>
              <p:cNvSpPr/>
              <p:nvPr/>
            </p:nvSpPr>
            <p:spPr>
              <a:xfrm>
                <a:off x="3636272" y="1568130"/>
                <a:ext cx="25771" cy="15340"/>
              </a:xfrm>
              <a:custGeom>
                <a:avLst/>
                <a:gdLst>
                  <a:gd name="connsiteX0" fmla="*/ 25771 w 25771"/>
                  <a:gd name="connsiteY0" fmla="*/ 15340 h 15340"/>
                  <a:gd name="connsiteX1" fmla="*/ 10431 w 25771"/>
                  <a:gd name="connsiteY1" fmla="*/ 11352 h 15340"/>
                  <a:gd name="connsiteX2" fmla="*/ 3988 w 25771"/>
                  <a:gd name="connsiteY2" fmla="*/ 6750 h 15340"/>
                  <a:gd name="connsiteX3" fmla="*/ 0 w 25771"/>
                  <a:gd name="connsiteY3" fmla="*/ 0 h 15340"/>
                  <a:gd name="connsiteX4" fmla="*/ 4755 w 25771"/>
                  <a:gd name="connsiteY4" fmla="*/ 5829 h 15340"/>
                  <a:gd name="connsiteX5" fmla="*/ 11045 w 25771"/>
                  <a:gd name="connsiteY5" fmla="*/ 10124 h 15340"/>
                  <a:gd name="connsiteX6" fmla="*/ 18101 w 25771"/>
                  <a:gd name="connsiteY6" fmla="*/ 13193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71" h="15340">
                    <a:moveTo>
                      <a:pt x="25771" y="15340"/>
                    </a:moveTo>
                    <a:cubicBezTo>
                      <a:pt x="20402" y="15309"/>
                      <a:pt x="15125" y="13938"/>
                      <a:pt x="10431" y="11352"/>
                    </a:cubicBezTo>
                    <a:cubicBezTo>
                      <a:pt x="8069" y="10137"/>
                      <a:pt x="5906" y="8587"/>
                      <a:pt x="3988" y="6750"/>
                    </a:cubicBezTo>
                    <a:cubicBezTo>
                      <a:pt x="2178" y="4821"/>
                      <a:pt x="813" y="2516"/>
                      <a:pt x="0" y="0"/>
                    </a:cubicBezTo>
                    <a:cubicBezTo>
                      <a:pt x="1242" y="2203"/>
                      <a:pt x="2853" y="4174"/>
                      <a:pt x="4755" y="5829"/>
                    </a:cubicBezTo>
                    <a:cubicBezTo>
                      <a:pt x="6688" y="7484"/>
                      <a:pt x="8805" y="8925"/>
                      <a:pt x="11045" y="10124"/>
                    </a:cubicBezTo>
                    <a:cubicBezTo>
                      <a:pt x="13315" y="11330"/>
                      <a:pt x="15677" y="12356"/>
                      <a:pt x="18101" y="13193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24" name="Freeform: Shape 1423">
                <a:extLst>
                  <a:ext uri="{FF2B5EF4-FFF2-40B4-BE49-F238E27FC236}">
                    <a16:creationId xmlns:a16="http://schemas.microsoft.com/office/drawing/2014/main" id="{51CB8929-ABC3-4563-AFDA-6DA0A0833462}"/>
                  </a:ext>
                </a:extLst>
              </p:cNvPr>
              <p:cNvSpPr/>
              <p:nvPr/>
            </p:nvSpPr>
            <p:spPr>
              <a:xfrm>
                <a:off x="3725584" y="1371479"/>
                <a:ext cx="126545" cy="239143"/>
              </a:xfrm>
              <a:custGeom>
                <a:avLst/>
                <a:gdLst>
                  <a:gd name="connsiteX0" fmla="*/ 4262 w 126545"/>
                  <a:gd name="connsiteY0" fmla="*/ 8428 h 239143"/>
                  <a:gd name="connsiteX1" fmla="*/ 37857 w 126545"/>
                  <a:gd name="connsiteY1" fmla="*/ 107525 h 239143"/>
                  <a:gd name="connsiteX2" fmla="*/ 112870 w 126545"/>
                  <a:gd name="connsiteY2" fmla="*/ 239143 h 239143"/>
                  <a:gd name="connsiteX3" fmla="*/ 116091 w 126545"/>
                  <a:gd name="connsiteY3" fmla="*/ 79453 h 239143"/>
                  <a:gd name="connsiteX4" fmla="*/ 4262 w 126545"/>
                  <a:gd name="connsiteY4" fmla="*/ 8428 h 239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545" h="239143">
                    <a:moveTo>
                      <a:pt x="4262" y="8428"/>
                    </a:moveTo>
                    <a:cubicBezTo>
                      <a:pt x="-5249" y="21007"/>
                      <a:pt x="-800" y="80220"/>
                      <a:pt x="37857" y="107525"/>
                    </a:cubicBezTo>
                    <a:cubicBezTo>
                      <a:pt x="114557" y="162443"/>
                      <a:pt x="111489" y="214906"/>
                      <a:pt x="112870" y="239143"/>
                    </a:cubicBezTo>
                    <a:cubicBezTo>
                      <a:pt x="134039" y="165204"/>
                      <a:pt x="126983" y="113047"/>
                      <a:pt x="116091" y="79453"/>
                    </a:cubicBezTo>
                    <a:cubicBezTo>
                      <a:pt x="92467" y="5974"/>
                      <a:pt x="20983" y="-13355"/>
                      <a:pt x="4262" y="8428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25" name="Freeform: Shape 1424">
                <a:extLst>
                  <a:ext uri="{FF2B5EF4-FFF2-40B4-BE49-F238E27FC236}">
                    <a16:creationId xmlns:a16="http://schemas.microsoft.com/office/drawing/2014/main" id="{5BBF91EF-0926-41B6-ACE1-B73F5FCA9143}"/>
                  </a:ext>
                </a:extLst>
              </p:cNvPr>
              <p:cNvSpPr/>
              <p:nvPr/>
            </p:nvSpPr>
            <p:spPr>
              <a:xfrm>
                <a:off x="3585781" y="1357553"/>
                <a:ext cx="164037" cy="253069"/>
              </a:xfrm>
              <a:custGeom>
                <a:avLst/>
                <a:gdLst>
                  <a:gd name="connsiteX0" fmla="*/ 160326 w 164037"/>
                  <a:gd name="connsiteY0" fmla="*/ 14378 h 253069"/>
                  <a:gd name="connsiteX1" fmla="*/ 83626 w 164037"/>
                  <a:gd name="connsiteY1" fmla="*/ 127741 h 253069"/>
                  <a:gd name="connsiteX2" fmla="*/ 13982 w 164037"/>
                  <a:gd name="connsiteY2" fmla="*/ 253070 h 253069"/>
                  <a:gd name="connsiteX3" fmla="*/ 31009 w 164037"/>
                  <a:gd name="connsiteY3" fmla="*/ 57790 h 253069"/>
                  <a:gd name="connsiteX4" fmla="*/ 160326 w 164037"/>
                  <a:gd name="connsiteY4" fmla="*/ 14378 h 25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037" h="253069">
                    <a:moveTo>
                      <a:pt x="160326" y="14378"/>
                    </a:moveTo>
                    <a:cubicBezTo>
                      <a:pt x="179655" y="35700"/>
                      <a:pt x="118908" y="100896"/>
                      <a:pt x="83626" y="127741"/>
                    </a:cubicBezTo>
                    <a:cubicBezTo>
                      <a:pt x="48343" y="154586"/>
                      <a:pt x="13982" y="197692"/>
                      <a:pt x="13982" y="253070"/>
                    </a:cubicBezTo>
                    <a:cubicBezTo>
                      <a:pt x="1709" y="224997"/>
                      <a:pt x="-16698" y="105805"/>
                      <a:pt x="31009" y="57790"/>
                    </a:cubicBezTo>
                    <a:cubicBezTo>
                      <a:pt x="78717" y="9776"/>
                      <a:pt x="129953" y="-18910"/>
                      <a:pt x="160326" y="14378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26" name="Freeform: Shape 1425">
                <a:extLst>
                  <a:ext uri="{FF2B5EF4-FFF2-40B4-BE49-F238E27FC236}">
                    <a16:creationId xmlns:a16="http://schemas.microsoft.com/office/drawing/2014/main" id="{74948B94-ADC9-4BD8-B539-8CF5BE49020B}"/>
                  </a:ext>
                </a:extLst>
              </p:cNvPr>
              <p:cNvSpPr/>
              <p:nvPr/>
            </p:nvSpPr>
            <p:spPr>
              <a:xfrm>
                <a:off x="3730849" y="1366715"/>
                <a:ext cx="128165" cy="263389"/>
              </a:xfrm>
              <a:custGeom>
                <a:avLst/>
                <a:gdLst>
                  <a:gd name="connsiteX0" fmla="*/ 1605 w 128165"/>
                  <a:gd name="connsiteY0" fmla="*/ 0 h 263389"/>
                  <a:gd name="connsiteX1" fmla="*/ 21241 w 128165"/>
                  <a:gd name="connsiteY1" fmla="*/ 48628 h 263389"/>
                  <a:gd name="connsiteX2" fmla="*/ 54069 w 128165"/>
                  <a:gd name="connsiteY2" fmla="*/ 81149 h 263389"/>
                  <a:gd name="connsiteX3" fmla="*/ 83828 w 128165"/>
                  <a:gd name="connsiteY3" fmla="*/ 105233 h 263389"/>
                  <a:gd name="connsiteX4" fmla="*/ 125707 w 128165"/>
                  <a:gd name="connsiteY4" fmla="*/ 169662 h 263389"/>
                  <a:gd name="connsiteX5" fmla="*/ 114508 w 128165"/>
                  <a:gd name="connsiteY5" fmla="*/ 263390 h 263389"/>
                  <a:gd name="connsiteX6" fmla="*/ 105765 w 128165"/>
                  <a:gd name="connsiteY6" fmla="*/ 190064 h 263389"/>
                  <a:gd name="connsiteX7" fmla="*/ 64193 w 128165"/>
                  <a:gd name="connsiteY7" fmla="*/ 130238 h 263389"/>
                  <a:gd name="connsiteX8" fmla="*/ 35507 w 128165"/>
                  <a:gd name="connsiteY8" fmla="*/ 106767 h 263389"/>
                  <a:gd name="connsiteX9" fmla="*/ 10963 w 128165"/>
                  <a:gd name="connsiteY9" fmla="*/ 76087 h 263389"/>
                  <a:gd name="connsiteX10" fmla="*/ 839 w 128165"/>
                  <a:gd name="connsiteY10" fmla="*/ 38657 h 263389"/>
                  <a:gd name="connsiteX11" fmla="*/ 1605 w 128165"/>
                  <a:gd name="connsiteY11" fmla="*/ 0 h 263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8165" h="263389">
                    <a:moveTo>
                      <a:pt x="1605" y="0"/>
                    </a:moveTo>
                    <a:cubicBezTo>
                      <a:pt x="1053" y="18244"/>
                      <a:pt x="8171" y="35882"/>
                      <a:pt x="21241" y="48628"/>
                    </a:cubicBezTo>
                    <a:cubicBezTo>
                      <a:pt x="30583" y="60974"/>
                      <a:pt x="41643" y="71924"/>
                      <a:pt x="54069" y="81149"/>
                    </a:cubicBezTo>
                    <a:cubicBezTo>
                      <a:pt x="64592" y="88393"/>
                      <a:pt x="74548" y="96445"/>
                      <a:pt x="83828" y="105233"/>
                    </a:cubicBezTo>
                    <a:cubicBezTo>
                      <a:pt x="103080" y="122759"/>
                      <a:pt x="117515" y="144947"/>
                      <a:pt x="125707" y="169662"/>
                    </a:cubicBezTo>
                    <a:cubicBezTo>
                      <a:pt x="133683" y="194513"/>
                      <a:pt x="120185" y="238845"/>
                      <a:pt x="114508" y="263390"/>
                    </a:cubicBezTo>
                    <a:cubicBezTo>
                      <a:pt x="116978" y="238603"/>
                      <a:pt x="114002" y="213574"/>
                      <a:pt x="105765" y="190064"/>
                    </a:cubicBezTo>
                    <a:cubicBezTo>
                      <a:pt x="96683" y="167195"/>
                      <a:pt x="82463" y="146725"/>
                      <a:pt x="64193" y="130238"/>
                    </a:cubicBezTo>
                    <a:cubicBezTo>
                      <a:pt x="55112" y="121845"/>
                      <a:pt x="45524" y="114008"/>
                      <a:pt x="35507" y="106767"/>
                    </a:cubicBezTo>
                    <a:cubicBezTo>
                      <a:pt x="24938" y="98701"/>
                      <a:pt x="16516" y="88167"/>
                      <a:pt x="10963" y="76087"/>
                    </a:cubicBezTo>
                    <a:cubicBezTo>
                      <a:pt x="5563" y="64247"/>
                      <a:pt x="2142" y="51603"/>
                      <a:pt x="839" y="38657"/>
                    </a:cubicBezTo>
                    <a:cubicBezTo>
                      <a:pt x="-496" y="25788"/>
                      <a:pt x="-235" y="12806"/>
                      <a:pt x="1605" y="0"/>
                    </a:cubicBezTo>
                    <a:close/>
                  </a:path>
                </a:pathLst>
              </a:custGeom>
              <a:solidFill>
                <a:srgbClr val="FEF1C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27" name="Freeform: Shape 1426">
                <a:extLst>
                  <a:ext uri="{FF2B5EF4-FFF2-40B4-BE49-F238E27FC236}">
                    <a16:creationId xmlns:a16="http://schemas.microsoft.com/office/drawing/2014/main" id="{97B878F3-DE3A-47A4-8571-16F73942B09B}"/>
                  </a:ext>
                </a:extLst>
              </p:cNvPr>
              <p:cNvSpPr/>
              <p:nvPr/>
            </p:nvSpPr>
            <p:spPr>
              <a:xfrm>
                <a:off x="3577538" y="1366715"/>
                <a:ext cx="154916" cy="236237"/>
              </a:xfrm>
              <a:custGeom>
                <a:avLst/>
                <a:gdLst>
                  <a:gd name="connsiteX0" fmla="*/ 154916 w 154916"/>
                  <a:gd name="connsiteY0" fmla="*/ 0 h 236237"/>
                  <a:gd name="connsiteX1" fmla="*/ 146326 w 154916"/>
                  <a:gd name="connsiteY1" fmla="*/ 35589 h 236237"/>
                  <a:gd name="connsiteX2" fmla="*/ 126383 w 154916"/>
                  <a:gd name="connsiteY2" fmla="*/ 66269 h 236237"/>
                  <a:gd name="connsiteX3" fmla="*/ 73307 w 154916"/>
                  <a:gd name="connsiteY3" fmla="*/ 116892 h 236237"/>
                  <a:gd name="connsiteX4" fmla="*/ 25906 w 154916"/>
                  <a:gd name="connsiteY4" fmla="*/ 168895 h 236237"/>
                  <a:gd name="connsiteX5" fmla="*/ 3356 w 154916"/>
                  <a:gd name="connsiteY5" fmla="*/ 236238 h 236237"/>
                  <a:gd name="connsiteX6" fmla="*/ 10566 w 154916"/>
                  <a:gd name="connsiteY6" fmla="*/ 150333 h 236237"/>
                  <a:gd name="connsiteX7" fmla="*/ 58580 w 154916"/>
                  <a:gd name="connsiteY7" fmla="*/ 94188 h 236237"/>
                  <a:gd name="connsiteX8" fmla="*/ 86346 w 154916"/>
                  <a:gd name="connsiteY8" fmla="*/ 71485 h 236237"/>
                  <a:gd name="connsiteX9" fmla="*/ 123929 w 154916"/>
                  <a:gd name="connsiteY9" fmla="*/ 39884 h 236237"/>
                  <a:gd name="connsiteX10" fmla="*/ 154916 w 154916"/>
                  <a:gd name="connsiteY10" fmla="*/ 0 h 23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916" h="236237">
                    <a:moveTo>
                      <a:pt x="154916" y="0"/>
                    </a:moveTo>
                    <a:cubicBezTo>
                      <a:pt x="154824" y="12366"/>
                      <a:pt x="151879" y="24543"/>
                      <a:pt x="146326" y="35589"/>
                    </a:cubicBezTo>
                    <a:cubicBezTo>
                      <a:pt x="140834" y="46522"/>
                      <a:pt x="134146" y="56812"/>
                      <a:pt x="126383" y="66269"/>
                    </a:cubicBezTo>
                    <a:cubicBezTo>
                      <a:pt x="110782" y="85205"/>
                      <a:pt x="92957" y="102200"/>
                      <a:pt x="73307" y="116892"/>
                    </a:cubicBezTo>
                    <a:cubicBezTo>
                      <a:pt x="54653" y="131391"/>
                      <a:pt x="38623" y="148980"/>
                      <a:pt x="25906" y="168895"/>
                    </a:cubicBezTo>
                    <a:cubicBezTo>
                      <a:pt x="13189" y="189249"/>
                      <a:pt x="5457" y="212326"/>
                      <a:pt x="3356" y="236238"/>
                    </a:cubicBezTo>
                    <a:cubicBezTo>
                      <a:pt x="1208" y="211847"/>
                      <a:pt x="-5848" y="183314"/>
                      <a:pt x="10566" y="150333"/>
                    </a:cubicBezTo>
                    <a:cubicBezTo>
                      <a:pt x="22316" y="128366"/>
                      <a:pt x="38700" y="109211"/>
                      <a:pt x="58580" y="94188"/>
                    </a:cubicBezTo>
                    <a:cubicBezTo>
                      <a:pt x="68245" y="86825"/>
                      <a:pt x="77295" y="78848"/>
                      <a:pt x="86346" y="71485"/>
                    </a:cubicBezTo>
                    <a:cubicBezTo>
                      <a:pt x="95396" y="64122"/>
                      <a:pt x="115799" y="48628"/>
                      <a:pt x="123929" y="39884"/>
                    </a:cubicBezTo>
                    <a:cubicBezTo>
                      <a:pt x="132059" y="31140"/>
                      <a:pt x="152922" y="12119"/>
                      <a:pt x="154916" y="0"/>
                    </a:cubicBezTo>
                    <a:close/>
                  </a:path>
                </a:pathLst>
              </a:custGeom>
              <a:solidFill>
                <a:srgbClr val="FEF1C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28" name="Freeform: Shape 1427">
                <a:extLst>
                  <a:ext uri="{FF2B5EF4-FFF2-40B4-BE49-F238E27FC236}">
                    <a16:creationId xmlns:a16="http://schemas.microsoft.com/office/drawing/2014/main" id="{47EB30E5-69EE-4692-AF8C-2953DD374B3C}"/>
                  </a:ext>
                </a:extLst>
              </p:cNvPr>
              <p:cNvSpPr/>
              <p:nvPr/>
            </p:nvSpPr>
            <p:spPr>
              <a:xfrm>
                <a:off x="3535794" y="2067451"/>
                <a:ext cx="364941" cy="264463"/>
              </a:xfrm>
              <a:custGeom>
                <a:avLst/>
                <a:gdLst>
                  <a:gd name="connsiteX0" fmla="*/ 364941 w 364941"/>
                  <a:gd name="connsiteY0" fmla="*/ 3375 h 264463"/>
                  <a:gd name="connsiteX1" fmla="*/ 360339 w 364941"/>
                  <a:gd name="connsiteY1" fmla="*/ 36663 h 264463"/>
                  <a:gd name="connsiteX2" fmla="*/ 360339 w 364941"/>
                  <a:gd name="connsiteY2" fmla="*/ 36663 h 264463"/>
                  <a:gd name="connsiteX3" fmla="*/ 355123 w 364941"/>
                  <a:gd name="connsiteY3" fmla="*/ 62127 h 264463"/>
                  <a:gd name="connsiteX4" fmla="*/ 353896 w 364941"/>
                  <a:gd name="connsiteY4" fmla="*/ 67343 h 264463"/>
                  <a:gd name="connsiteX5" fmla="*/ 343158 w 364941"/>
                  <a:gd name="connsiteY5" fmla="*/ 200035 h 264463"/>
                  <a:gd name="connsiteX6" fmla="*/ 356965 w 364941"/>
                  <a:gd name="connsiteY6" fmla="*/ 264463 h 264463"/>
                  <a:gd name="connsiteX7" fmla="*/ 345920 w 364941"/>
                  <a:gd name="connsiteY7" fmla="*/ 240379 h 264463"/>
                  <a:gd name="connsiteX8" fmla="*/ 330580 w 364941"/>
                  <a:gd name="connsiteY8" fmla="*/ 215989 h 264463"/>
                  <a:gd name="connsiteX9" fmla="*/ 330580 w 364941"/>
                  <a:gd name="connsiteY9" fmla="*/ 215989 h 264463"/>
                  <a:gd name="connsiteX10" fmla="*/ 297905 w 364941"/>
                  <a:gd name="connsiteY10" fmla="*/ 182854 h 264463"/>
                  <a:gd name="connsiteX11" fmla="*/ 256794 w 364941"/>
                  <a:gd name="connsiteY11" fmla="*/ 160458 h 264463"/>
                  <a:gd name="connsiteX12" fmla="*/ 196354 w 364941"/>
                  <a:gd name="connsiteY12" fmla="*/ 150026 h 264463"/>
                  <a:gd name="connsiteX13" fmla="*/ 109682 w 364941"/>
                  <a:gd name="connsiteY13" fmla="*/ 150026 h 264463"/>
                  <a:gd name="connsiteX14" fmla="*/ 26539 w 364941"/>
                  <a:gd name="connsiteY14" fmla="*/ 211387 h 264463"/>
                  <a:gd name="connsiteX15" fmla="*/ 26539 w 364941"/>
                  <a:gd name="connsiteY15" fmla="*/ 211387 h 264463"/>
                  <a:gd name="connsiteX16" fmla="*/ 19329 w 364941"/>
                  <a:gd name="connsiteY16" fmla="*/ 223352 h 264463"/>
                  <a:gd name="connsiteX17" fmla="*/ 19329 w 364941"/>
                  <a:gd name="connsiteY17" fmla="*/ 223352 h 264463"/>
                  <a:gd name="connsiteX18" fmla="*/ 23470 w 364941"/>
                  <a:gd name="connsiteY18" fmla="*/ 199575 h 264463"/>
                  <a:gd name="connsiteX19" fmla="*/ 24851 w 364941"/>
                  <a:gd name="connsiteY19" fmla="*/ 173957 h 264463"/>
                  <a:gd name="connsiteX20" fmla="*/ 24851 w 364941"/>
                  <a:gd name="connsiteY20" fmla="*/ 166440 h 264463"/>
                  <a:gd name="connsiteX21" fmla="*/ 24851 w 364941"/>
                  <a:gd name="connsiteY21" fmla="*/ 158310 h 264463"/>
                  <a:gd name="connsiteX22" fmla="*/ 24851 w 364941"/>
                  <a:gd name="connsiteY22" fmla="*/ 158310 h 264463"/>
                  <a:gd name="connsiteX23" fmla="*/ 24851 w 364941"/>
                  <a:gd name="connsiteY23" fmla="*/ 153248 h 264463"/>
                  <a:gd name="connsiteX24" fmla="*/ 24851 w 364941"/>
                  <a:gd name="connsiteY24" fmla="*/ 152327 h 264463"/>
                  <a:gd name="connsiteX25" fmla="*/ 24851 w 364941"/>
                  <a:gd name="connsiteY25" fmla="*/ 142510 h 264463"/>
                  <a:gd name="connsiteX26" fmla="*/ 23317 w 364941"/>
                  <a:gd name="connsiteY26" fmla="*/ 127170 h 264463"/>
                  <a:gd name="connsiteX27" fmla="*/ 20709 w 364941"/>
                  <a:gd name="connsiteY27" fmla="*/ 116738 h 264463"/>
                  <a:gd name="connsiteX28" fmla="*/ 19329 w 364941"/>
                  <a:gd name="connsiteY28" fmla="*/ 106460 h 264463"/>
                  <a:gd name="connsiteX29" fmla="*/ 18101 w 364941"/>
                  <a:gd name="connsiteY29" fmla="*/ 98637 h 264463"/>
                  <a:gd name="connsiteX30" fmla="*/ 17334 w 364941"/>
                  <a:gd name="connsiteY30" fmla="*/ 93114 h 264463"/>
                  <a:gd name="connsiteX31" fmla="*/ 15494 w 364941"/>
                  <a:gd name="connsiteY31" fmla="*/ 82683 h 264463"/>
                  <a:gd name="connsiteX32" fmla="*/ 13653 w 364941"/>
                  <a:gd name="connsiteY32" fmla="*/ 72712 h 264463"/>
                  <a:gd name="connsiteX33" fmla="*/ 13653 w 364941"/>
                  <a:gd name="connsiteY33" fmla="*/ 72712 h 264463"/>
                  <a:gd name="connsiteX34" fmla="*/ 12579 w 364941"/>
                  <a:gd name="connsiteY34" fmla="*/ 67650 h 264463"/>
                  <a:gd name="connsiteX35" fmla="*/ 10125 w 364941"/>
                  <a:gd name="connsiteY35" fmla="*/ 57679 h 264463"/>
                  <a:gd name="connsiteX36" fmla="*/ 6136 w 364941"/>
                  <a:gd name="connsiteY36" fmla="*/ 34208 h 264463"/>
                  <a:gd name="connsiteX37" fmla="*/ 6136 w 364941"/>
                  <a:gd name="connsiteY37" fmla="*/ 34208 h 264463"/>
                  <a:gd name="connsiteX38" fmla="*/ 0 w 364941"/>
                  <a:gd name="connsiteY38" fmla="*/ 0 h 264463"/>
                  <a:gd name="connsiteX39" fmla="*/ 85138 w 364941"/>
                  <a:gd name="connsiteY39" fmla="*/ 93882 h 264463"/>
                  <a:gd name="connsiteX40" fmla="*/ 272901 w 364941"/>
                  <a:gd name="connsiteY40" fmla="*/ 93882 h 264463"/>
                  <a:gd name="connsiteX41" fmla="*/ 288241 w 364941"/>
                  <a:gd name="connsiteY41" fmla="*/ 92041 h 264463"/>
                  <a:gd name="connsiteX42" fmla="*/ 315546 w 364941"/>
                  <a:gd name="connsiteY42" fmla="*/ 78541 h 264463"/>
                  <a:gd name="connsiteX43" fmla="*/ 364941 w 364941"/>
                  <a:gd name="connsiteY43" fmla="*/ 3375 h 26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4941" h="264463">
                    <a:moveTo>
                      <a:pt x="364941" y="3375"/>
                    </a:moveTo>
                    <a:cubicBezTo>
                      <a:pt x="363990" y="14544"/>
                      <a:pt x="362456" y="25655"/>
                      <a:pt x="360339" y="36663"/>
                    </a:cubicBezTo>
                    <a:lnTo>
                      <a:pt x="360339" y="36663"/>
                    </a:lnTo>
                    <a:cubicBezTo>
                      <a:pt x="358652" y="45714"/>
                      <a:pt x="356811" y="54764"/>
                      <a:pt x="355123" y="62127"/>
                    </a:cubicBezTo>
                    <a:cubicBezTo>
                      <a:pt x="355123" y="63815"/>
                      <a:pt x="354357" y="65656"/>
                      <a:pt x="353896" y="67343"/>
                    </a:cubicBezTo>
                    <a:cubicBezTo>
                      <a:pt x="344202" y="110865"/>
                      <a:pt x="340581" y="155518"/>
                      <a:pt x="343158" y="200035"/>
                    </a:cubicBezTo>
                    <a:cubicBezTo>
                      <a:pt x="346503" y="221757"/>
                      <a:pt x="351120" y="243279"/>
                      <a:pt x="356965" y="264463"/>
                    </a:cubicBezTo>
                    <a:cubicBezTo>
                      <a:pt x="353590" y="256180"/>
                      <a:pt x="349908" y="248203"/>
                      <a:pt x="345920" y="240379"/>
                    </a:cubicBezTo>
                    <a:cubicBezTo>
                      <a:pt x="341410" y="231881"/>
                      <a:pt x="336286" y="223735"/>
                      <a:pt x="330580" y="215989"/>
                    </a:cubicBezTo>
                    <a:lnTo>
                      <a:pt x="330580" y="215989"/>
                    </a:lnTo>
                    <a:cubicBezTo>
                      <a:pt x="321498" y="203302"/>
                      <a:pt x="310469" y="192120"/>
                      <a:pt x="297905" y="182854"/>
                    </a:cubicBezTo>
                    <a:cubicBezTo>
                      <a:pt x="285326" y="173481"/>
                      <a:pt x="271489" y="165934"/>
                      <a:pt x="256794" y="160458"/>
                    </a:cubicBezTo>
                    <a:cubicBezTo>
                      <a:pt x="237481" y="153202"/>
                      <a:pt x="216971" y="149674"/>
                      <a:pt x="196354" y="150026"/>
                    </a:cubicBezTo>
                    <a:cubicBezTo>
                      <a:pt x="162299" y="150026"/>
                      <a:pt x="133612" y="142203"/>
                      <a:pt x="109682" y="150026"/>
                    </a:cubicBezTo>
                    <a:cubicBezTo>
                      <a:pt x="75980" y="160795"/>
                      <a:pt x="46757" y="182363"/>
                      <a:pt x="26539" y="211387"/>
                    </a:cubicBezTo>
                    <a:lnTo>
                      <a:pt x="26539" y="211387"/>
                    </a:lnTo>
                    <a:cubicBezTo>
                      <a:pt x="23931" y="215375"/>
                      <a:pt x="21476" y="219364"/>
                      <a:pt x="19329" y="223352"/>
                    </a:cubicBezTo>
                    <a:lnTo>
                      <a:pt x="19329" y="223352"/>
                    </a:lnTo>
                    <a:cubicBezTo>
                      <a:pt x="21169" y="214762"/>
                      <a:pt x="22550" y="206785"/>
                      <a:pt x="23470" y="199575"/>
                    </a:cubicBezTo>
                    <a:cubicBezTo>
                      <a:pt x="24467" y="191076"/>
                      <a:pt x="24928" y="182517"/>
                      <a:pt x="24851" y="173957"/>
                    </a:cubicBezTo>
                    <a:cubicBezTo>
                      <a:pt x="24851" y="171656"/>
                      <a:pt x="24851" y="169048"/>
                      <a:pt x="24851" y="166440"/>
                    </a:cubicBezTo>
                    <a:cubicBezTo>
                      <a:pt x="24851" y="163832"/>
                      <a:pt x="24851" y="161071"/>
                      <a:pt x="24851" y="158310"/>
                    </a:cubicBezTo>
                    <a:lnTo>
                      <a:pt x="24851" y="158310"/>
                    </a:lnTo>
                    <a:cubicBezTo>
                      <a:pt x="24851" y="156469"/>
                      <a:pt x="24851" y="154935"/>
                      <a:pt x="24851" y="153248"/>
                    </a:cubicBezTo>
                    <a:cubicBezTo>
                      <a:pt x="24851" y="151560"/>
                      <a:pt x="24851" y="153248"/>
                      <a:pt x="24851" y="152327"/>
                    </a:cubicBezTo>
                    <a:cubicBezTo>
                      <a:pt x="24851" y="148952"/>
                      <a:pt x="24851" y="145731"/>
                      <a:pt x="24851" y="142510"/>
                    </a:cubicBezTo>
                    <a:cubicBezTo>
                      <a:pt x="24851" y="139288"/>
                      <a:pt x="23931" y="132078"/>
                      <a:pt x="23317" y="127170"/>
                    </a:cubicBezTo>
                    <a:lnTo>
                      <a:pt x="20709" y="116738"/>
                    </a:lnTo>
                    <a:lnTo>
                      <a:pt x="19329" y="106460"/>
                    </a:lnTo>
                    <a:cubicBezTo>
                      <a:pt x="19329" y="103853"/>
                      <a:pt x="19329" y="101245"/>
                      <a:pt x="18101" y="98637"/>
                    </a:cubicBezTo>
                    <a:cubicBezTo>
                      <a:pt x="16874" y="96029"/>
                      <a:pt x="18101" y="94955"/>
                      <a:pt x="17334" y="93114"/>
                    </a:cubicBezTo>
                    <a:cubicBezTo>
                      <a:pt x="16567" y="91274"/>
                      <a:pt x="16261" y="86058"/>
                      <a:pt x="15494" y="82683"/>
                    </a:cubicBezTo>
                    <a:cubicBezTo>
                      <a:pt x="14727" y="79308"/>
                      <a:pt x="14266" y="75933"/>
                      <a:pt x="13653" y="72712"/>
                    </a:cubicBezTo>
                    <a:lnTo>
                      <a:pt x="13653" y="72712"/>
                    </a:lnTo>
                    <a:cubicBezTo>
                      <a:pt x="13653" y="70871"/>
                      <a:pt x="13653" y="69184"/>
                      <a:pt x="12579" y="67650"/>
                    </a:cubicBezTo>
                    <a:cubicBezTo>
                      <a:pt x="11505" y="66116"/>
                      <a:pt x="11045" y="60747"/>
                      <a:pt x="10125" y="57679"/>
                    </a:cubicBezTo>
                    <a:cubicBezTo>
                      <a:pt x="8897" y="49855"/>
                      <a:pt x="7670" y="42339"/>
                      <a:pt x="6136" y="34208"/>
                    </a:cubicBezTo>
                    <a:lnTo>
                      <a:pt x="6136" y="34208"/>
                    </a:lnTo>
                    <a:cubicBezTo>
                      <a:pt x="4602" y="25004"/>
                      <a:pt x="2608" y="14113"/>
                      <a:pt x="0" y="0"/>
                    </a:cubicBezTo>
                    <a:cubicBezTo>
                      <a:pt x="25004" y="55685"/>
                      <a:pt x="58139" y="93882"/>
                      <a:pt x="85138" y="93882"/>
                    </a:cubicBezTo>
                    <a:lnTo>
                      <a:pt x="272901" y="93882"/>
                    </a:lnTo>
                    <a:cubicBezTo>
                      <a:pt x="278070" y="93946"/>
                      <a:pt x="283225" y="93326"/>
                      <a:pt x="288241" y="92041"/>
                    </a:cubicBezTo>
                    <a:cubicBezTo>
                      <a:pt x="298135" y="89370"/>
                      <a:pt x="307416" y="84783"/>
                      <a:pt x="315546" y="78541"/>
                    </a:cubicBezTo>
                    <a:cubicBezTo>
                      <a:pt x="339323" y="59141"/>
                      <a:pt x="356566" y="32901"/>
                      <a:pt x="364941" y="3375"/>
                    </a:cubicBezTo>
                    <a:close/>
                  </a:path>
                </a:pathLst>
              </a:custGeom>
              <a:solidFill>
                <a:srgbClr val="40404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30" name="Freeform: Shape 1429">
                <a:extLst>
                  <a:ext uri="{FF2B5EF4-FFF2-40B4-BE49-F238E27FC236}">
                    <a16:creationId xmlns:a16="http://schemas.microsoft.com/office/drawing/2014/main" id="{E57B0BF6-6C60-4F7C-9F37-6142BD8F9447}"/>
                  </a:ext>
                </a:extLst>
              </p:cNvPr>
              <p:cNvSpPr/>
              <p:nvPr/>
            </p:nvSpPr>
            <p:spPr>
              <a:xfrm>
                <a:off x="2499416" y="4487046"/>
                <a:ext cx="63508" cy="56451"/>
              </a:xfrm>
              <a:custGeom>
                <a:avLst/>
                <a:gdLst>
                  <a:gd name="connsiteX0" fmla="*/ 63508 w 63508"/>
                  <a:gd name="connsiteY0" fmla="*/ 0 h 56451"/>
                  <a:gd name="connsiteX1" fmla="*/ 57986 w 63508"/>
                  <a:gd name="connsiteY1" fmla="*/ 41112 h 56451"/>
                  <a:gd name="connsiteX2" fmla="*/ 17334 w 63508"/>
                  <a:gd name="connsiteY2" fmla="*/ 56452 h 56451"/>
                  <a:gd name="connsiteX3" fmla="*/ 0 w 63508"/>
                  <a:gd name="connsiteY3" fmla="*/ 53384 h 56451"/>
                  <a:gd name="connsiteX4" fmla="*/ 17181 w 63508"/>
                  <a:gd name="connsiteY4" fmla="*/ 28379 h 56451"/>
                  <a:gd name="connsiteX5" fmla="*/ 63508 w 63508"/>
                  <a:gd name="connsiteY5" fmla="*/ 0 h 5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08" h="56451">
                    <a:moveTo>
                      <a:pt x="63508" y="0"/>
                    </a:moveTo>
                    <a:cubicBezTo>
                      <a:pt x="60823" y="13576"/>
                      <a:pt x="58968" y="27305"/>
                      <a:pt x="57986" y="41112"/>
                    </a:cubicBezTo>
                    <a:cubicBezTo>
                      <a:pt x="44885" y="47355"/>
                      <a:pt x="31294" y="52479"/>
                      <a:pt x="17334" y="56452"/>
                    </a:cubicBezTo>
                    <a:lnTo>
                      <a:pt x="0" y="53384"/>
                    </a:lnTo>
                    <a:cubicBezTo>
                      <a:pt x="0" y="53384"/>
                      <a:pt x="7824" y="33442"/>
                      <a:pt x="17181" y="28379"/>
                    </a:cubicBezTo>
                    <a:cubicBezTo>
                      <a:pt x="26539" y="23317"/>
                      <a:pt x="44640" y="9204"/>
                      <a:pt x="63508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31" name="Freeform: Shape 1430">
                <a:extLst>
                  <a:ext uri="{FF2B5EF4-FFF2-40B4-BE49-F238E27FC236}">
                    <a16:creationId xmlns:a16="http://schemas.microsoft.com/office/drawing/2014/main" id="{C250AA20-1B4E-4C73-B451-D2D4D8046189}"/>
                  </a:ext>
                </a:extLst>
              </p:cNvPr>
              <p:cNvSpPr/>
              <p:nvPr/>
            </p:nvSpPr>
            <p:spPr>
              <a:xfrm>
                <a:off x="2332669" y="4553622"/>
                <a:ext cx="165366" cy="32716"/>
              </a:xfrm>
              <a:custGeom>
                <a:avLst/>
                <a:gdLst>
                  <a:gd name="connsiteX0" fmla="*/ 165366 w 165366"/>
                  <a:gd name="connsiteY0" fmla="*/ 1074 h 32716"/>
                  <a:gd name="connsiteX1" fmla="*/ 161992 w 165366"/>
                  <a:gd name="connsiteY1" fmla="*/ 14573 h 32716"/>
                  <a:gd name="connsiteX2" fmla="*/ 111676 w 165366"/>
                  <a:gd name="connsiteY2" fmla="*/ 32521 h 32716"/>
                  <a:gd name="connsiteX3" fmla="*/ 104159 w 165366"/>
                  <a:gd name="connsiteY3" fmla="*/ 32521 h 32716"/>
                  <a:gd name="connsiteX4" fmla="*/ 20709 w 165366"/>
                  <a:gd name="connsiteY4" fmla="*/ 17181 h 32716"/>
                  <a:gd name="connsiteX5" fmla="*/ 5369 w 165366"/>
                  <a:gd name="connsiteY5" fmla="*/ 13959 h 32716"/>
                  <a:gd name="connsiteX6" fmla="*/ 0 w 165366"/>
                  <a:gd name="connsiteY6" fmla="*/ 0 h 32716"/>
                  <a:gd name="connsiteX7" fmla="*/ 21936 w 165366"/>
                  <a:gd name="connsiteY7" fmla="*/ 5829 h 32716"/>
                  <a:gd name="connsiteX8" fmla="*/ 103086 w 165366"/>
                  <a:gd name="connsiteY8" fmla="*/ 21169 h 32716"/>
                  <a:gd name="connsiteX9" fmla="*/ 110909 w 165366"/>
                  <a:gd name="connsiteY9" fmla="*/ 21169 h 32716"/>
                  <a:gd name="connsiteX10" fmla="*/ 165366 w 165366"/>
                  <a:gd name="connsiteY10" fmla="*/ 1074 h 3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366" h="32716">
                    <a:moveTo>
                      <a:pt x="165366" y="1074"/>
                    </a:moveTo>
                    <a:cubicBezTo>
                      <a:pt x="165044" y="5737"/>
                      <a:pt x="163909" y="10309"/>
                      <a:pt x="161992" y="14573"/>
                    </a:cubicBezTo>
                    <a:cubicBezTo>
                      <a:pt x="146145" y="22903"/>
                      <a:pt x="129210" y="28931"/>
                      <a:pt x="111676" y="32521"/>
                    </a:cubicBezTo>
                    <a:cubicBezTo>
                      <a:pt x="109176" y="32782"/>
                      <a:pt x="106660" y="32782"/>
                      <a:pt x="104159" y="32521"/>
                    </a:cubicBezTo>
                    <a:cubicBezTo>
                      <a:pt x="85751" y="30987"/>
                      <a:pt x="44180" y="22090"/>
                      <a:pt x="20709" y="17181"/>
                    </a:cubicBezTo>
                    <a:lnTo>
                      <a:pt x="5369" y="13959"/>
                    </a:lnTo>
                    <a:cubicBezTo>
                      <a:pt x="2577" y="9756"/>
                      <a:pt x="752" y="4985"/>
                      <a:pt x="0" y="0"/>
                    </a:cubicBezTo>
                    <a:cubicBezTo>
                      <a:pt x="5983" y="1687"/>
                      <a:pt x="13653" y="3835"/>
                      <a:pt x="21936" y="5829"/>
                    </a:cubicBezTo>
                    <a:cubicBezTo>
                      <a:pt x="49702" y="12425"/>
                      <a:pt x="86365" y="19175"/>
                      <a:pt x="103086" y="21169"/>
                    </a:cubicBezTo>
                    <a:cubicBezTo>
                      <a:pt x="105693" y="21399"/>
                      <a:pt x="108301" y="21399"/>
                      <a:pt x="110909" y="21169"/>
                    </a:cubicBezTo>
                    <a:cubicBezTo>
                      <a:pt x="129869" y="16920"/>
                      <a:pt x="148186" y="10170"/>
                      <a:pt x="165366" y="1074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32" name="Freeform: Shape 1431">
                <a:extLst>
                  <a:ext uri="{FF2B5EF4-FFF2-40B4-BE49-F238E27FC236}">
                    <a16:creationId xmlns:a16="http://schemas.microsoft.com/office/drawing/2014/main" id="{76CBEDA2-1F9D-407B-B292-91A057CC77F6}"/>
                  </a:ext>
                </a:extLst>
              </p:cNvPr>
              <p:cNvSpPr/>
              <p:nvPr/>
            </p:nvSpPr>
            <p:spPr>
              <a:xfrm>
                <a:off x="2331707" y="4387642"/>
                <a:ext cx="237110" cy="187935"/>
              </a:xfrm>
              <a:custGeom>
                <a:avLst/>
                <a:gdLst>
                  <a:gd name="connsiteX0" fmla="*/ 233059 w 237110"/>
                  <a:gd name="connsiteY0" fmla="*/ 94495 h 187935"/>
                  <a:gd name="connsiteX1" fmla="*/ 231218 w 237110"/>
                  <a:gd name="connsiteY1" fmla="*/ 99404 h 187935"/>
                  <a:gd name="connsiteX2" fmla="*/ 185197 w 237110"/>
                  <a:gd name="connsiteY2" fmla="*/ 127476 h 187935"/>
                  <a:gd name="connsiteX3" fmla="*/ 168016 w 237110"/>
                  <a:gd name="connsiteY3" fmla="*/ 152481 h 187935"/>
                  <a:gd name="connsiteX4" fmla="*/ 166636 w 237110"/>
                  <a:gd name="connsiteY4" fmla="*/ 167054 h 187935"/>
                  <a:gd name="connsiteX5" fmla="*/ 112025 w 237110"/>
                  <a:gd name="connsiteY5" fmla="*/ 187763 h 187935"/>
                  <a:gd name="connsiteX6" fmla="*/ 104202 w 237110"/>
                  <a:gd name="connsiteY6" fmla="*/ 187763 h 187935"/>
                  <a:gd name="connsiteX7" fmla="*/ 23052 w 237110"/>
                  <a:gd name="connsiteY7" fmla="*/ 172423 h 187935"/>
                  <a:gd name="connsiteX8" fmla="*/ 1116 w 237110"/>
                  <a:gd name="connsiteY8" fmla="*/ 166594 h 187935"/>
                  <a:gd name="connsiteX9" fmla="*/ 8326 w 237110"/>
                  <a:gd name="connsiteY9" fmla="*/ 126249 h 187935"/>
                  <a:gd name="connsiteX10" fmla="*/ 28268 w 237110"/>
                  <a:gd name="connsiteY10" fmla="*/ 108915 h 187935"/>
                  <a:gd name="connsiteX11" fmla="*/ 68919 w 237110"/>
                  <a:gd name="connsiteY11" fmla="*/ 74093 h 187935"/>
                  <a:gd name="connsiteX12" fmla="*/ 92083 w 237110"/>
                  <a:gd name="connsiteY12" fmla="*/ 29607 h 187935"/>
                  <a:gd name="connsiteX13" fmla="*/ 93464 w 237110"/>
                  <a:gd name="connsiteY13" fmla="*/ 25925 h 187935"/>
                  <a:gd name="connsiteX14" fmla="*/ 93464 w 237110"/>
                  <a:gd name="connsiteY14" fmla="*/ 25925 h 187935"/>
                  <a:gd name="connsiteX15" fmla="*/ 100673 w 237110"/>
                  <a:gd name="connsiteY15" fmla="*/ 0 h 187935"/>
                  <a:gd name="connsiteX16" fmla="*/ 233979 w 237110"/>
                  <a:gd name="connsiteY16" fmla="*/ 23163 h 187935"/>
                  <a:gd name="connsiteX17" fmla="*/ 235206 w 237110"/>
                  <a:gd name="connsiteY17" fmla="*/ 28533 h 187935"/>
                  <a:gd name="connsiteX18" fmla="*/ 233059 w 237110"/>
                  <a:gd name="connsiteY18" fmla="*/ 94495 h 18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7110" h="187935">
                    <a:moveTo>
                      <a:pt x="233059" y="94495"/>
                    </a:moveTo>
                    <a:cubicBezTo>
                      <a:pt x="232261" y="96060"/>
                      <a:pt x="231647" y="97701"/>
                      <a:pt x="231218" y="99404"/>
                    </a:cubicBezTo>
                    <a:cubicBezTo>
                      <a:pt x="212656" y="108608"/>
                      <a:pt x="194248" y="122414"/>
                      <a:pt x="185197" y="127476"/>
                    </a:cubicBezTo>
                    <a:cubicBezTo>
                      <a:pt x="176147" y="132539"/>
                      <a:pt x="168016" y="152481"/>
                      <a:pt x="168016" y="152481"/>
                    </a:cubicBezTo>
                    <a:cubicBezTo>
                      <a:pt x="168016" y="152481"/>
                      <a:pt x="168016" y="159691"/>
                      <a:pt x="166636" y="167054"/>
                    </a:cubicBezTo>
                    <a:cubicBezTo>
                      <a:pt x="149440" y="176365"/>
                      <a:pt x="131077" y="183330"/>
                      <a:pt x="112025" y="187763"/>
                    </a:cubicBezTo>
                    <a:cubicBezTo>
                      <a:pt x="109417" y="187993"/>
                      <a:pt x="106809" y="187993"/>
                      <a:pt x="104202" y="187763"/>
                    </a:cubicBezTo>
                    <a:cubicBezTo>
                      <a:pt x="87481" y="185769"/>
                      <a:pt x="50818" y="179019"/>
                      <a:pt x="23052" y="172423"/>
                    </a:cubicBezTo>
                    <a:cubicBezTo>
                      <a:pt x="14769" y="170429"/>
                      <a:pt x="7712" y="168281"/>
                      <a:pt x="1116" y="166594"/>
                    </a:cubicBezTo>
                    <a:cubicBezTo>
                      <a:pt x="-1706" y="152711"/>
                      <a:pt x="871" y="138291"/>
                      <a:pt x="8326" y="126249"/>
                    </a:cubicBezTo>
                    <a:cubicBezTo>
                      <a:pt x="14661" y="120113"/>
                      <a:pt x="21319" y="114330"/>
                      <a:pt x="28268" y="108915"/>
                    </a:cubicBezTo>
                    <a:cubicBezTo>
                      <a:pt x="43608" y="96643"/>
                      <a:pt x="61403" y="82223"/>
                      <a:pt x="68919" y="74093"/>
                    </a:cubicBezTo>
                    <a:cubicBezTo>
                      <a:pt x="78998" y="60609"/>
                      <a:pt x="86821" y="45591"/>
                      <a:pt x="92083" y="29607"/>
                    </a:cubicBezTo>
                    <a:lnTo>
                      <a:pt x="93464" y="25925"/>
                    </a:lnTo>
                    <a:lnTo>
                      <a:pt x="93464" y="25925"/>
                    </a:lnTo>
                    <a:cubicBezTo>
                      <a:pt x="96762" y="17564"/>
                      <a:pt x="99185" y="8867"/>
                      <a:pt x="100673" y="0"/>
                    </a:cubicBezTo>
                    <a:lnTo>
                      <a:pt x="233979" y="23163"/>
                    </a:lnTo>
                    <a:cubicBezTo>
                      <a:pt x="234547" y="24912"/>
                      <a:pt x="234961" y="26707"/>
                      <a:pt x="235206" y="28533"/>
                    </a:cubicBezTo>
                    <a:cubicBezTo>
                      <a:pt x="238336" y="50484"/>
                      <a:pt x="237599" y="72804"/>
                      <a:pt x="233059" y="94495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33" name="Freeform: Shape 1432">
                <a:extLst>
                  <a:ext uri="{FF2B5EF4-FFF2-40B4-BE49-F238E27FC236}">
                    <a16:creationId xmlns:a16="http://schemas.microsoft.com/office/drawing/2014/main" id="{592BEFD6-AA97-493C-856D-9093EC349100}"/>
                  </a:ext>
                </a:extLst>
              </p:cNvPr>
              <p:cNvSpPr/>
              <p:nvPr/>
            </p:nvSpPr>
            <p:spPr>
              <a:xfrm>
                <a:off x="2199819" y="1978325"/>
                <a:ext cx="884523" cy="2401647"/>
              </a:xfrm>
              <a:custGeom>
                <a:avLst/>
                <a:gdLst>
                  <a:gd name="connsiteX0" fmla="*/ 877306 w 884523"/>
                  <a:gd name="connsiteY0" fmla="*/ 1210641 h 2401647"/>
                  <a:gd name="connsiteX1" fmla="*/ 871937 w 884523"/>
                  <a:gd name="connsiteY1" fmla="*/ 1258656 h 2401647"/>
                  <a:gd name="connsiteX2" fmla="*/ 861199 w 884523"/>
                  <a:gd name="connsiteY2" fmla="*/ 1279058 h 2401647"/>
                  <a:gd name="connsiteX3" fmla="*/ 839263 w 884523"/>
                  <a:gd name="connsiteY3" fmla="*/ 1304370 h 2401647"/>
                  <a:gd name="connsiteX4" fmla="*/ 836041 w 884523"/>
                  <a:gd name="connsiteY4" fmla="*/ 1307131 h 2401647"/>
                  <a:gd name="connsiteX5" fmla="*/ 766244 w 884523"/>
                  <a:gd name="connsiteY5" fmla="*/ 1340879 h 2401647"/>
                  <a:gd name="connsiteX6" fmla="*/ 766244 w 884523"/>
                  <a:gd name="connsiteY6" fmla="*/ 1317255 h 2401647"/>
                  <a:gd name="connsiteX7" fmla="*/ 796004 w 884523"/>
                  <a:gd name="connsiteY7" fmla="*/ 1244543 h 2401647"/>
                  <a:gd name="connsiteX8" fmla="*/ 775908 w 884523"/>
                  <a:gd name="connsiteY8" fmla="*/ 1244543 h 2401647"/>
                  <a:gd name="connsiteX9" fmla="*/ 751978 w 884523"/>
                  <a:gd name="connsiteY9" fmla="*/ 1300841 h 2401647"/>
                  <a:gd name="connsiteX10" fmla="*/ 738171 w 884523"/>
                  <a:gd name="connsiteY10" fmla="*/ 1285501 h 2401647"/>
                  <a:gd name="connsiteX11" fmla="*/ 745688 w 884523"/>
                  <a:gd name="connsiteY11" fmla="*/ 1216471 h 2401647"/>
                  <a:gd name="connsiteX12" fmla="*/ 765937 w 884523"/>
                  <a:gd name="connsiteY12" fmla="*/ 1175052 h 2401647"/>
                  <a:gd name="connsiteX13" fmla="*/ 774681 w 884523"/>
                  <a:gd name="connsiteY13" fmla="*/ 1130566 h 2401647"/>
                  <a:gd name="connsiteX14" fmla="*/ 753205 w 884523"/>
                  <a:gd name="connsiteY14" fmla="*/ 978545 h 2401647"/>
                  <a:gd name="connsiteX15" fmla="*/ 735103 w 884523"/>
                  <a:gd name="connsiteY15" fmla="*/ 720525 h 2401647"/>
                  <a:gd name="connsiteX16" fmla="*/ 720837 w 884523"/>
                  <a:gd name="connsiteY16" fmla="*/ 613144 h 2401647"/>
                  <a:gd name="connsiteX17" fmla="*/ 710713 w 884523"/>
                  <a:gd name="connsiteY17" fmla="*/ 558994 h 2401647"/>
                  <a:gd name="connsiteX18" fmla="*/ 705037 w 884523"/>
                  <a:gd name="connsiteY18" fmla="*/ 516041 h 2401647"/>
                  <a:gd name="connsiteX19" fmla="*/ 689697 w 884523"/>
                  <a:gd name="connsiteY19" fmla="*/ 566357 h 2401647"/>
                  <a:gd name="connsiteX20" fmla="*/ 663465 w 884523"/>
                  <a:gd name="connsiteY20" fmla="*/ 764091 h 2401647"/>
                  <a:gd name="connsiteX21" fmla="*/ 677271 w 884523"/>
                  <a:gd name="connsiteY21" fmla="*/ 865796 h 2401647"/>
                  <a:gd name="connsiteX22" fmla="*/ 686475 w 884523"/>
                  <a:gd name="connsiteY22" fmla="*/ 927156 h 2401647"/>
                  <a:gd name="connsiteX23" fmla="*/ 699975 w 884523"/>
                  <a:gd name="connsiteY23" fmla="*/ 1013674 h 2401647"/>
                  <a:gd name="connsiteX24" fmla="*/ 715315 w 884523"/>
                  <a:gd name="connsiteY24" fmla="*/ 1123510 h 2401647"/>
                  <a:gd name="connsiteX25" fmla="*/ 715315 w 884523"/>
                  <a:gd name="connsiteY25" fmla="*/ 1148974 h 2401647"/>
                  <a:gd name="connsiteX26" fmla="*/ 715315 w 884523"/>
                  <a:gd name="connsiteY26" fmla="*/ 1168916 h 2401647"/>
                  <a:gd name="connsiteX27" fmla="*/ 678959 w 884523"/>
                  <a:gd name="connsiteY27" fmla="*/ 1627739 h 2401647"/>
                  <a:gd name="connsiteX28" fmla="*/ 678192 w 884523"/>
                  <a:gd name="connsiteY28" fmla="*/ 1630347 h 2401647"/>
                  <a:gd name="connsiteX29" fmla="*/ 682180 w 884523"/>
                  <a:gd name="connsiteY29" fmla="*/ 1867658 h 2401647"/>
                  <a:gd name="connsiteX30" fmla="*/ 674050 w 884523"/>
                  <a:gd name="connsiteY30" fmla="*/ 2089323 h 2401647"/>
                  <a:gd name="connsiteX31" fmla="*/ 662545 w 884523"/>
                  <a:gd name="connsiteY31" fmla="*/ 2358849 h 2401647"/>
                  <a:gd name="connsiteX32" fmla="*/ 670522 w 884523"/>
                  <a:gd name="connsiteY32" fmla="*/ 2401648 h 2401647"/>
                  <a:gd name="connsiteX33" fmla="*/ 543659 w 884523"/>
                  <a:gd name="connsiteY33" fmla="*/ 2401648 h 2401647"/>
                  <a:gd name="connsiteX34" fmla="*/ 537983 w 884523"/>
                  <a:gd name="connsiteY34" fmla="*/ 2309607 h 2401647"/>
                  <a:gd name="connsiteX35" fmla="*/ 486747 w 884523"/>
                  <a:gd name="connsiteY35" fmla="*/ 1993600 h 2401647"/>
                  <a:gd name="connsiteX36" fmla="*/ 499173 w 884523"/>
                  <a:gd name="connsiteY36" fmla="*/ 1776998 h 2401647"/>
                  <a:gd name="connsiteX37" fmla="*/ 477236 w 884523"/>
                  <a:gd name="connsiteY37" fmla="*/ 1626205 h 2401647"/>
                  <a:gd name="connsiteX38" fmla="*/ 472021 w 884523"/>
                  <a:gd name="connsiteY38" fmla="*/ 1591843 h 2401647"/>
                  <a:gd name="connsiteX39" fmla="*/ 468646 w 884523"/>
                  <a:gd name="connsiteY39" fmla="*/ 1540454 h 2401647"/>
                  <a:gd name="connsiteX40" fmla="*/ 468646 w 884523"/>
                  <a:gd name="connsiteY40" fmla="*/ 1389967 h 2401647"/>
                  <a:gd name="connsiteX41" fmla="*/ 445482 w 884523"/>
                  <a:gd name="connsiteY41" fmla="*/ 1165081 h 2401647"/>
                  <a:gd name="connsiteX42" fmla="*/ 422319 w 884523"/>
                  <a:gd name="connsiteY42" fmla="*/ 1389967 h 2401647"/>
                  <a:gd name="connsiteX43" fmla="*/ 422319 w 884523"/>
                  <a:gd name="connsiteY43" fmla="*/ 1540454 h 2401647"/>
                  <a:gd name="connsiteX44" fmla="*/ 391638 w 884523"/>
                  <a:gd name="connsiteY44" fmla="*/ 1776998 h 2401647"/>
                  <a:gd name="connsiteX45" fmla="*/ 403910 w 884523"/>
                  <a:gd name="connsiteY45" fmla="*/ 1993600 h 2401647"/>
                  <a:gd name="connsiteX46" fmla="*/ 352981 w 884523"/>
                  <a:gd name="connsiteY46" fmla="*/ 2307459 h 2401647"/>
                  <a:gd name="connsiteX47" fmla="*/ 347305 w 884523"/>
                  <a:gd name="connsiteY47" fmla="*/ 2399500 h 2401647"/>
                  <a:gd name="connsiteX48" fmla="*/ 221517 w 884523"/>
                  <a:gd name="connsiteY48" fmla="*/ 2399500 h 2401647"/>
                  <a:gd name="connsiteX49" fmla="*/ 227039 w 884523"/>
                  <a:gd name="connsiteY49" fmla="*/ 2373729 h 2401647"/>
                  <a:gd name="connsiteX50" fmla="*/ 229647 w 884523"/>
                  <a:gd name="connsiteY50" fmla="*/ 2356701 h 2401647"/>
                  <a:gd name="connsiteX51" fmla="*/ 230874 w 884523"/>
                  <a:gd name="connsiteY51" fmla="*/ 2261439 h 2401647"/>
                  <a:gd name="connsiteX52" fmla="*/ 230874 w 884523"/>
                  <a:gd name="connsiteY52" fmla="*/ 2261439 h 2401647"/>
                  <a:gd name="connsiteX53" fmla="*/ 218142 w 884523"/>
                  <a:gd name="connsiteY53" fmla="*/ 2087635 h 2401647"/>
                  <a:gd name="connsiteX54" fmla="*/ 208477 w 884523"/>
                  <a:gd name="connsiteY54" fmla="*/ 1934234 h 2401647"/>
                  <a:gd name="connsiteX55" fmla="*/ 208477 w 884523"/>
                  <a:gd name="connsiteY55" fmla="*/ 1885146 h 2401647"/>
                  <a:gd name="connsiteX56" fmla="*/ 209705 w 884523"/>
                  <a:gd name="connsiteY56" fmla="*/ 1865818 h 2401647"/>
                  <a:gd name="connsiteX57" fmla="*/ 216608 w 884523"/>
                  <a:gd name="connsiteY57" fmla="*/ 1785282 h 2401647"/>
                  <a:gd name="connsiteX58" fmla="*/ 218142 w 884523"/>
                  <a:gd name="connsiteY58" fmla="*/ 1760278 h 2401647"/>
                  <a:gd name="connsiteX59" fmla="*/ 219829 w 884523"/>
                  <a:gd name="connsiteY59" fmla="*/ 1694622 h 2401647"/>
                  <a:gd name="connsiteX60" fmla="*/ 215687 w 884523"/>
                  <a:gd name="connsiteY60" fmla="*/ 1637403 h 2401647"/>
                  <a:gd name="connsiteX61" fmla="*/ 212926 w 884523"/>
                  <a:gd name="connsiteY61" fmla="*/ 1625898 h 2401647"/>
                  <a:gd name="connsiteX62" fmla="*/ 180712 w 884523"/>
                  <a:gd name="connsiteY62" fmla="*/ 1269241 h 2401647"/>
                  <a:gd name="connsiteX63" fmla="*/ 176570 w 884523"/>
                  <a:gd name="connsiteY63" fmla="*/ 1166309 h 2401647"/>
                  <a:gd name="connsiteX64" fmla="*/ 176570 w 884523"/>
                  <a:gd name="connsiteY64" fmla="*/ 1161860 h 2401647"/>
                  <a:gd name="connsiteX65" fmla="*/ 176570 w 884523"/>
                  <a:gd name="connsiteY65" fmla="*/ 1158792 h 2401647"/>
                  <a:gd name="connsiteX66" fmla="*/ 176570 w 884523"/>
                  <a:gd name="connsiteY66" fmla="*/ 1147133 h 2401647"/>
                  <a:gd name="connsiteX67" fmla="*/ 176570 w 884523"/>
                  <a:gd name="connsiteY67" fmla="*/ 1138389 h 2401647"/>
                  <a:gd name="connsiteX68" fmla="*/ 176570 w 884523"/>
                  <a:gd name="connsiteY68" fmla="*/ 1121669 h 2401647"/>
                  <a:gd name="connsiteX69" fmla="*/ 181479 w 884523"/>
                  <a:gd name="connsiteY69" fmla="*/ 1080251 h 2401647"/>
                  <a:gd name="connsiteX70" fmla="*/ 181479 w 884523"/>
                  <a:gd name="connsiteY70" fmla="*/ 1080251 h 2401647"/>
                  <a:gd name="connsiteX71" fmla="*/ 181479 w 884523"/>
                  <a:gd name="connsiteY71" fmla="*/ 1079177 h 2401647"/>
                  <a:gd name="connsiteX72" fmla="*/ 188382 w 884523"/>
                  <a:gd name="connsiteY72" fmla="*/ 1031776 h 2401647"/>
                  <a:gd name="connsiteX73" fmla="*/ 203722 w 884523"/>
                  <a:gd name="connsiteY73" fmla="*/ 934059 h 2401647"/>
                  <a:gd name="connsiteX74" fmla="*/ 204489 w 884523"/>
                  <a:gd name="connsiteY74" fmla="*/ 929917 h 2401647"/>
                  <a:gd name="connsiteX75" fmla="*/ 210779 w 884523"/>
                  <a:gd name="connsiteY75" fmla="*/ 888652 h 2401647"/>
                  <a:gd name="connsiteX76" fmla="*/ 213386 w 884523"/>
                  <a:gd name="connsiteY76" fmla="*/ 871778 h 2401647"/>
                  <a:gd name="connsiteX77" fmla="*/ 228726 w 884523"/>
                  <a:gd name="connsiteY77" fmla="*/ 762864 h 2401647"/>
                  <a:gd name="connsiteX78" fmla="*/ 187462 w 884523"/>
                  <a:gd name="connsiteY78" fmla="*/ 514814 h 2401647"/>
                  <a:gd name="connsiteX79" fmla="*/ 172121 w 884523"/>
                  <a:gd name="connsiteY79" fmla="*/ 611917 h 2401647"/>
                  <a:gd name="connsiteX80" fmla="*/ 156781 w 884523"/>
                  <a:gd name="connsiteY80" fmla="*/ 713468 h 2401647"/>
                  <a:gd name="connsiteX81" fmla="*/ 156781 w 884523"/>
                  <a:gd name="connsiteY81" fmla="*/ 719605 h 2401647"/>
                  <a:gd name="connsiteX82" fmla="*/ 156781 w 884523"/>
                  <a:gd name="connsiteY82" fmla="*/ 719605 h 2401647"/>
                  <a:gd name="connsiteX83" fmla="*/ 158162 w 884523"/>
                  <a:gd name="connsiteY83" fmla="*/ 732030 h 2401647"/>
                  <a:gd name="connsiteX84" fmla="*/ 158162 w 884523"/>
                  <a:gd name="connsiteY84" fmla="*/ 732030 h 2401647"/>
                  <a:gd name="connsiteX85" fmla="*/ 158162 w 884523"/>
                  <a:gd name="connsiteY85" fmla="*/ 769460 h 2401647"/>
                  <a:gd name="connsiteX86" fmla="*/ 153560 w 884523"/>
                  <a:gd name="connsiteY86" fmla="*/ 858432 h 2401647"/>
                  <a:gd name="connsiteX87" fmla="*/ 147731 w 884523"/>
                  <a:gd name="connsiteY87" fmla="*/ 921940 h 2401647"/>
                  <a:gd name="connsiteX88" fmla="*/ 146503 w 884523"/>
                  <a:gd name="connsiteY88" fmla="*/ 933446 h 2401647"/>
                  <a:gd name="connsiteX89" fmla="*/ 138373 w 884523"/>
                  <a:gd name="connsiteY89" fmla="*/ 977012 h 2401647"/>
                  <a:gd name="connsiteX90" fmla="*/ 134078 w 884523"/>
                  <a:gd name="connsiteY90" fmla="*/ 990511 h 2401647"/>
                  <a:gd name="connsiteX91" fmla="*/ 120579 w 884523"/>
                  <a:gd name="connsiteY91" fmla="*/ 1060001 h 2401647"/>
                  <a:gd name="connsiteX92" fmla="*/ 118431 w 884523"/>
                  <a:gd name="connsiteY92" fmla="*/ 1077183 h 2401647"/>
                  <a:gd name="connsiteX93" fmla="*/ 118431 w 884523"/>
                  <a:gd name="connsiteY93" fmla="*/ 1080251 h 2401647"/>
                  <a:gd name="connsiteX94" fmla="*/ 118431 w 884523"/>
                  <a:gd name="connsiteY94" fmla="*/ 1080251 h 2401647"/>
                  <a:gd name="connsiteX95" fmla="*/ 116437 w 884523"/>
                  <a:gd name="connsiteY95" fmla="*/ 1114919 h 2401647"/>
                  <a:gd name="connsiteX96" fmla="*/ 116437 w 884523"/>
                  <a:gd name="connsiteY96" fmla="*/ 1126884 h 2401647"/>
                  <a:gd name="connsiteX97" fmla="*/ 116437 w 884523"/>
                  <a:gd name="connsiteY97" fmla="*/ 1129953 h 2401647"/>
                  <a:gd name="connsiteX98" fmla="*/ 117357 w 884523"/>
                  <a:gd name="connsiteY98" fmla="*/ 1137929 h 2401647"/>
                  <a:gd name="connsiteX99" fmla="*/ 118278 w 884523"/>
                  <a:gd name="connsiteY99" fmla="*/ 1145753 h 2401647"/>
                  <a:gd name="connsiteX100" fmla="*/ 125334 w 884523"/>
                  <a:gd name="connsiteY100" fmla="*/ 1174439 h 2401647"/>
                  <a:gd name="connsiteX101" fmla="*/ 130856 w 884523"/>
                  <a:gd name="connsiteY101" fmla="*/ 1183489 h 2401647"/>
                  <a:gd name="connsiteX102" fmla="*/ 145430 w 884523"/>
                  <a:gd name="connsiteY102" fmla="*/ 1215857 h 2401647"/>
                  <a:gd name="connsiteX103" fmla="*/ 146350 w 884523"/>
                  <a:gd name="connsiteY103" fmla="*/ 1250066 h 2401647"/>
                  <a:gd name="connsiteX104" fmla="*/ 149418 w 884523"/>
                  <a:gd name="connsiteY104" fmla="*/ 1272002 h 2401647"/>
                  <a:gd name="connsiteX105" fmla="*/ 152946 w 884523"/>
                  <a:gd name="connsiteY105" fmla="*/ 1284887 h 2401647"/>
                  <a:gd name="connsiteX106" fmla="*/ 139140 w 884523"/>
                  <a:gd name="connsiteY106" fmla="*/ 1300228 h 2401647"/>
                  <a:gd name="connsiteX107" fmla="*/ 132237 w 884523"/>
                  <a:gd name="connsiteY107" fmla="*/ 1292711 h 2401647"/>
                  <a:gd name="connsiteX108" fmla="*/ 117971 w 884523"/>
                  <a:gd name="connsiteY108" fmla="*/ 1259883 h 2401647"/>
                  <a:gd name="connsiteX109" fmla="*/ 115363 w 884523"/>
                  <a:gd name="connsiteY109" fmla="*/ 1244543 h 2401647"/>
                  <a:gd name="connsiteX110" fmla="*/ 108153 w 884523"/>
                  <a:gd name="connsiteY110" fmla="*/ 1233498 h 2401647"/>
                  <a:gd name="connsiteX111" fmla="*/ 95268 w 884523"/>
                  <a:gd name="connsiteY111" fmla="*/ 1244543 h 2401647"/>
                  <a:gd name="connsiteX112" fmla="*/ 103398 w 884523"/>
                  <a:gd name="connsiteY112" fmla="*/ 1284887 h 2401647"/>
                  <a:gd name="connsiteX113" fmla="*/ 125027 w 884523"/>
                  <a:gd name="connsiteY113" fmla="*/ 1317255 h 2401647"/>
                  <a:gd name="connsiteX114" fmla="*/ 131777 w 884523"/>
                  <a:gd name="connsiteY114" fmla="*/ 1321397 h 2401647"/>
                  <a:gd name="connsiteX115" fmla="*/ 129629 w 884523"/>
                  <a:gd name="connsiteY115" fmla="*/ 1341493 h 2401647"/>
                  <a:gd name="connsiteX116" fmla="*/ 125027 w 884523"/>
                  <a:gd name="connsiteY116" fmla="*/ 1341493 h 2401647"/>
                  <a:gd name="connsiteX117" fmla="*/ 97415 w 884523"/>
                  <a:gd name="connsiteY117" fmla="*/ 1333516 h 2401647"/>
                  <a:gd name="connsiteX118" fmla="*/ 83762 w 884523"/>
                  <a:gd name="connsiteY118" fmla="*/ 1327073 h 2401647"/>
                  <a:gd name="connsiteX119" fmla="*/ 55230 w 884523"/>
                  <a:gd name="connsiteY119" fmla="*/ 1307744 h 2401647"/>
                  <a:gd name="connsiteX120" fmla="*/ 13812 w 884523"/>
                  <a:gd name="connsiteY120" fmla="*/ 1211255 h 2401647"/>
                  <a:gd name="connsiteX121" fmla="*/ 19027 w 884523"/>
                  <a:gd name="connsiteY121" fmla="*/ 1138696 h 2401647"/>
                  <a:gd name="connsiteX122" fmla="*/ 9210 w 884523"/>
                  <a:gd name="connsiteY122" fmla="*/ 1036685 h 2401647"/>
                  <a:gd name="connsiteX123" fmla="*/ 9210 w 884523"/>
                  <a:gd name="connsiteY123" fmla="*/ 1031776 h 2401647"/>
                  <a:gd name="connsiteX124" fmla="*/ 7829 w 884523"/>
                  <a:gd name="connsiteY124" fmla="*/ 1014902 h 2401647"/>
                  <a:gd name="connsiteX125" fmla="*/ 7829 w 884523"/>
                  <a:gd name="connsiteY125" fmla="*/ 1012140 h 2401647"/>
                  <a:gd name="connsiteX126" fmla="*/ 6602 w 884523"/>
                  <a:gd name="connsiteY126" fmla="*/ 995727 h 2401647"/>
                  <a:gd name="connsiteX127" fmla="*/ 6602 w 884523"/>
                  <a:gd name="connsiteY127" fmla="*/ 995727 h 2401647"/>
                  <a:gd name="connsiteX128" fmla="*/ 4761 w 884523"/>
                  <a:gd name="connsiteY128" fmla="*/ 972870 h 2401647"/>
                  <a:gd name="connsiteX129" fmla="*/ 772 w 884523"/>
                  <a:gd name="connsiteY129" fmla="*/ 895095 h 2401647"/>
                  <a:gd name="connsiteX130" fmla="*/ 772 w 884523"/>
                  <a:gd name="connsiteY130" fmla="*/ 895095 h 2401647"/>
                  <a:gd name="connsiteX131" fmla="*/ 4761 w 884523"/>
                  <a:gd name="connsiteY131" fmla="*/ 759182 h 2401647"/>
                  <a:gd name="connsiteX132" fmla="*/ 4761 w 884523"/>
                  <a:gd name="connsiteY132" fmla="*/ 754733 h 2401647"/>
                  <a:gd name="connsiteX133" fmla="*/ 4761 w 884523"/>
                  <a:gd name="connsiteY133" fmla="*/ 754733 h 2401647"/>
                  <a:gd name="connsiteX134" fmla="*/ 7675 w 884523"/>
                  <a:gd name="connsiteY134" fmla="*/ 734178 h 2401647"/>
                  <a:gd name="connsiteX135" fmla="*/ 8596 w 884523"/>
                  <a:gd name="connsiteY135" fmla="*/ 727428 h 2401647"/>
                  <a:gd name="connsiteX136" fmla="*/ 9823 w 884523"/>
                  <a:gd name="connsiteY136" fmla="*/ 720985 h 2401647"/>
                  <a:gd name="connsiteX137" fmla="*/ 12431 w 884523"/>
                  <a:gd name="connsiteY137" fmla="*/ 708560 h 2401647"/>
                  <a:gd name="connsiteX138" fmla="*/ 12431 w 884523"/>
                  <a:gd name="connsiteY138" fmla="*/ 708560 h 2401647"/>
                  <a:gd name="connsiteX139" fmla="*/ 12431 w 884523"/>
                  <a:gd name="connsiteY139" fmla="*/ 708560 h 2401647"/>
                  <a:gd name="connsiteX140" fmla="*/ 22555 w 884523"/>
                  <a:gd name="connsiteY140" fmla="*/ 673584 h 2401647"/>
                  <a:gd name="connsiteX141" fmla="*/ 27771 w 884523"/>
                  <a:gd name="connsiteY141" fmla="*/ 588600 h 2401647"/>
                  <a:gd name="connsiteX142" fmla="*/ 27771 w 884523"/>
                  <a:gd name="connsiteY142" fmla="*/ 563135 h 2401647"/>
                  <a:gd name="connsiteX143" fmla="*/ 27771 w 884523"/>
                  <a:gd name="connsiteY143" fmla="*/ 551937 h 2401647"/>
                  <a:gd name="connsiteX144" fmla="*/ 27771 w 884523"/>
                  <a:gd name="connsiteY144" fmla="*/ 529234 h 2401647"/>
                  <a:gd name="connsiteX145" fmla="*/ 27771 w 884523"/>
                  <a:gd name="connsiteY145" fmla="*/ 512206 h 2401647"/>
                  <a:gd name="connsiteX146" fmla="*/ 27771 w 884523"/>
                  <a:gd name="connsiteY146" fmla="*/ 469561 h 2401647"/>
                  <a:gd name="connsiteX147" fmla="*/ 27771 w 884523"/>
                  <a:gd name="connsiteY147" fmla="*/ 434585 h 2401647"/>
                  <a:gd name="connsiteX148" fmla="*/ 43111 w 884523"/>
                  <a:gd name="connsiteY148" fmla="*/ 265844 h 2401647"/>
                  <a:gd name="connsiteX149" fmla="*/ 44031 w 884523"/>
                  <a:gd name="connsiteY149" fmla="*/ 263390 h 2401647"/>
                  <a:gd name="connsiteX150" fmla="*/ 51701 w 884523"/>
                  <a:gd name="connsiteY150" fmla="*/ 244521 h 2401647"/>
                  <a:gd name="connsiteX151" fmla="*/ 67042 w 884523"/>
                  <a:gd name="connsiteY151" fmla="*/ 221971 h 2401647"/>
                  <a:gd name="connsiteX152" fmla="*/ 235783 w 884523"/>
                  <a:gd name="connsiteY152" fmla="*/ 126556 h 2401647"/>
                  <a:gd name="connsiteX153" fmla="*/ 281803 w 884523"/>
                  <a:gd name="connsiteY153" fmla="*/ 102779 h 2401647"/>
                  <a:gd name="connsiteX154" fmla="*/ 285638 w 884523"/>
                  <a:gd name="connsiteY154" fmla="*/ 100785 h 2401647"/>
                  <a:gd name="connsiteX155" fmla="*/ 335493 w 884523"/>
                  <a:gd name="connsiteY155" fmla="*/ 72559 h 2401647"/>
                  <a:gd name="connsiteX156" fmla="*/ 343164 w 884523"/>
                  <a:gd name="connsiteY156" fmla="*/ 67957 h 2401647"/>
                  <a:gd name="connsiteX157" fmla="*/ 361725 w 884523"/>
                  <a:gd name="connsiteY157" fmla="*/ 21936 h 2401647"/>
                  <a:gd name="connsiteX158" fmla="*/ 361725 w 884523"/>
                  <a:gd name="connsiteY158" fmla="*/ 19942 h 2401647"/>
                  <a:gd name="connsiteX159" fmla="*/ 361725 w 884523"/>
                  <a:gd name="connsiteY159" fmla="*/ 15647 h 2401647"/>
                  <a:gd name="connsiteX160" fmla="*/ 361725 w 884523"/>
                  <a:gd name="connsiteY160" fmla="*/ 11965 h 2401647"/>
                  <a:gd name="connsiteX161" fmla="*/ 361725 w 884523"/>
                  <a:gd name="connsiteY161" fmla="*/ 10124 h 2401647"/>
                  <a:gd name="connsiteX162" fmla="*/ 361725 w 884523"/>
                  <a:gd name="connsiteY162" fmla="*/ 7056 h 2401647"/>
                  <a:gd name="connsiteX163" fmla="*/ 361725 w 884523"/>
                  <a:gd name="connsiteY163" fmla="*/ 3221 h 2401647"/>
                  <a:gd name="connsiteX164" fmla="*/ 361725 w 884523"/>
                  <a:gd name="connsiteY164" fmla="*/ 2301 h 2401647"/>
                  <a:gd name="connsiteX165" fmla="*/ 361725 w 884523"/>
                  <a:gd name="connsiteY165" fmla="*/ 1534 h 2401647"/>
                  <a:gd name="connsiteX166" fmla="*/ 361725 w 884523"/>
                  <a:gd name="connsiteY166" fmla="*/ 0 h 2401647"/>
                  <a:gd name="connsiteX167" fmla="*/ 523870 w 884523"/>
                  <a:gd name="connsiteY167" fmla="*/ 0 h 2401647"/>
                  <a:gd name="connsiteX168" fmla="*/ 524791 w 884523"/>
                  <a:gd name="connsiteY168" fmla="*/ 6903 h 2401647"/>
                  <a:gd name="connsiteX169" fmla="*/ 524791 w 884523"/>
                  <a:gd name="connsiteY169" fmla="*/ 6903 h 2401647"/>
                  <a:gd name="connsiteX170" fmla="*/ 524791 w 884523"/>
                  <a:gd name="connsiteY170" fmla="*/ 8437 h 2401647"/>
                  <a:gd name="connsiteX171" fmla="*/ 524791 w 884523"/>
                  <a:gd name="connsiteY171" fmla="*/ 11812 h 2401647"/>
                  <a:gd name="connsiteX172" fmla="*/ 524791 w 884523"/>
                  <a:gd name="connsiteY172" fmla="*/ 15493 h 2401647"/>
                  <a:gd name="connsiteX173" fmla="*/ 524791 w 884523"/>
                  <a:gd name="connsiteY173" fmla="*/ 19789 h 2401647"/>
                  <a:gd name="connsiteX174" fmla="*/ 524791 w 884523"/>
                  <a:gd name="connsiteY174" fmla="*/ 21783 h 2401647"/>
                  <a:gd name="connsiteX175" fmla="*/ 543199 w 884523"/>
                  <a:gd name="connsiteY175" fmla="*/ 67803 h 2401647"/>
                  <a:gd name="connsiteX176" fmla="*/ 590753 w 884523"/>
                  <a:gd name="connsiteY176" fmla="*/ 94955 h 2401647"/>
                  <a:gd name="connsiteX177" fmla="*/ 631865 w 884523"/>
                  <a:gd name="connsiteY177" fmla="*/ 117198 h 2401647"/>
                  <a:gd name="connsiteX178" fmla="*/ 651500 w 884523"/>
                  <a:gd name="connsiteY178" fmla="*/ 126402 h 2401647"/>
                  <a:gd name="connsiteX179" fmla="*/ 820241 w 884523"/>
                  <a:gd name="connsiteY179" fmla="*/ 221818 h 2401647"/>
                  <a:gd name="connsiteX180" fmla="*/ 821928 w 884523"/>
                  <a:gd name="connsiteY180" fmla="*/ 223966 h 2401647"/>
                  <a:gd name="connsiteX181" fmla="*/ 844172 w 884523"/>
                  <a:gd name="connsiteY181" fmla="*/ 266458 h 2401647"/>
                  <a:gd name="connsiteX182" fmla="*/ 856904 w 884523"/>
                  <a:gd name="connsiteY182" fmla="*/ 326284 h 2401647"/>
                  <a:gd name="connsiteX183" fmla="*/ 859819 w 884523"/>
                  <a:gd name="connsiteY183" fmla="*/ 433665 h 2401647"/>
                  <a:gd name="connsiteX184" fmla="*/ 859819 w 884523"/>
                  <a:gd name="connsiteY184" fmla="*/ 547335 h 2401647"/>
                  <a:gd name="connsiteX185" fmla="*/ 859819 w 884523"/>
                  <a:gd name="connsiteY185" fmla="*/ 548562 h 2401647"/>
                  <a:gd name="connsiteX186" fmla="*/ 859819 w 884523"/>
                  <a:gd name="connsiteY186" fmla="*/ 564823 h 2401647"/>
                  <a:gd name="connsiteX187" fmla="*/ 860739 w 884523"/>
                  <a:gd name="connsiteY187" fmla="*/ 624342 h 2401647"/>
                  <a:gd name="connsiteX188" fmla="*/ 860739 w 884523"/>
                  <a:gd name="connsiteY188" fmla="*/ 624342 h 2401647"/>
                  <a:gd name="connsiteX189" fmla="*/ 865341 w 884523"/>
                  <a:gd name="connsiteY189" fmla="*/ 672357 h 2401647"/>
                  <a:gd name="connsiteX190" fmla="*/ 872858 w 884523"/>
                  <a:gd name="connsiteY190" fmla="*/ 1055860 h 2401647"/>
                  <a:gd name="connsiteX191" fmla="*/ 871324 w 884523"/>
                  <a:gd name="connsiteY191" fmla="*/ 1076262 h 2401647"/>
                  <a:gd name="connsiteX192" fmla="*/ 871324 w 884523"/>
                  <a:gd name="connsiteY192" fmla="*/ 1076262 h 2401647"/>
                  <a:gd name="connsiteX193" fmla="*/ 865801 w 884523"/>
                  <a:gd name="connsiteY193" fmla="*/ 1150968 h 2401647"/>
                  <a:gd name="connsiteX194" fmla="*/ 877306 w 884523"/>
                  <a:gd name="connsiteY194" fmla="*/ 1210641 h 240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884523" h="2401647">
                    <a:moveTo>
                      <a:pt x="877306" y="1210641"/>
                    </a:moveTo>
                    <a:cubicBezTo>
                      <a:pt x="880067" y="1226825"/>
                      <a:pt x="878196" y="1243469"/>
                      <a:pt x="871937" y="1258656"/>
                    </a:cubicBezTo>
                    <a:cubicBezTo>
                      <a:pt x="869099" y="1265820"/>
                      <a:pt x="865494" y="1272661"/>
                      <a:pt x="861199" y="1279058"/>
                    </a:cubicBezTo>
                    <a:cubicBezTo>
                      <a:pt x="855017" y="1288416"/>
                      <a:pt x="847638" y="1296914"/>
                      <a:pt x="839263" y="1304370"/>
                    </a:cubicBezTo>
                    <a:lnTo>
                      <a:pt x="836041" y="1307131"/>
                    </a:lnTo>
                    <a:cubicBezTo>
                      <a:pt x="816023" y="1324112"/>
                      <a:pt x="792000" y="1335740"/>
                      <a:pt x="766244" y="1340879"/>
                    </a:cubicBezTo>
                    <a:cubicBezTo>
                      <a:pt x="732496" y="1346095"/>
                      <a:pt x="745688" y="1328453"/>
                      <a:pt x="766244" y="1317255"/>
                    </a:cubicBezTo>
                    <a:cubicBezTo>
                      <a:pt x="786800" y="1306057"/>
                      <a:pt x="794776" y="1264639"/>
                      <a:pt x="796004" y="1244543"/>
                    </a:cubicBezTo>
                    <a:cubicBezTo>
                      <a:pt x="797231" y="1224447"/>
                      <a:pt x="775908" y="1231964"/>
                      <a:pt x="775908" y="1244543"/>
                    </a:cubicBezTo>
                    <a:cubicBezTo>
                      <a:pt x="774328" y="1265421"/>
                      <a:pt x="765922" y="1285210"/>
                      <a:pt x="751978" y="1300841"/>
                    </a:cubicBezTo>
                    <a:cubicBezTo>
                      <a:pt x="738171" y="1312040"/>
                      <a:pt x="733109" y="1294705"/>
                      <a:pt x="738171" y="1285501"/>
                    </a:cubicBezTo>
                    <a:cubicBezTo>
                      <a:pt x="744461" y="1263059"/>
                      <a:pt x="747007" y="1239742"/>
                      <a:pt x="745688" y="1216471"/>
                    </a:cubicBezTo>
                    <a:cubicBezTo>
                      <a:pt x="743234" y="1206500"/>
                      <a:pt x="761028" y="1185791"/>
                      <a:pt x="765937" y="1175052"/>
                    </a:cubicBezTo>
                    <a:cubicBezTo>
                      <a:pt x="770785" y="1160663"/>
                      <a:pt x="773730" y="1145707"/>
                      <a:pt x="774681" y="1130566"/>
                    </a:cubicBezTo>
                    <a:cubicBezTo>
                      <a:pt x="774926" y="1079115"/>
                      <a:pt x="767701" y="1027910"/>
                      <a:pt x="753205" y="978545"/>
                    </a:cubicBezTo>
                    <a:cubicBezTo>
                      <a:pt x="741700" y="948632"/>
                      <a:pt x="728354" y="750285"/>
                      <a:pt x="735103" y="720525"/>
                    </a:cubicBezTo>
                    <a:cubicBezTo>
                      <a:pt x="738632" y="704111"/>
                      <a:pt x="729888" y="659165"/>
                      <a:pt x="720837" y="613144"/>
                    </a:cubicBezTo>
                    <a:cubicBezTo>
                      <a:pt x="717309" y="594583"/>
                      <a:pt x="713781" y="575868"/>
                      <a:pt x="710713" y="558994"/>
                    </a:cubicBezTo>
                    <a:cubicBezTo>
                      <a:pt x="708059" y="544789"/>
                      <a:pt x="706172" y="530446"/>
                      <a:pt x="705037" y="516041"/>
                    </a:cubicBezTo>
                    <a:cubicBezTo>
                      <a:pt x="697812" y="532102"/>
                      <a:pt x="692657" y="549007"/>
                      <a:pt x="689697" y="566357"/>
                    </a:cubicBezTo>
                    <a:cubicBezTo>
                      <a:pt x="676995" y="631690"/>
                      <a:pt x="668236" y="697714"/>
                      <a:pt x="663465" y="764091"/>
                    </a:cubicBezTo>
                    <a:cubicBezTo>
                      <a:pt x="663465" y="773602"/>
                      <a:pt x="669448" y="814406"/>
                      <a:pt x="677271" y="865796"/>
                    </a:cubicBezTo>
                    <a:cubicBezTo>
                      <a:pt x="680032" y="884817"/>
                      <a:pt x="683407" y="905680"/>
                      <a:pt x="686475" y="927156"/>
                    </a:cubicBezTo>
                    <a:cubicBezTo>
                      <a:pt x="691231" y="956302"/>
                      <a:pt x="695679" y="986216"/>
                      <a:pt x="699975" y="1013674"/>
                    </a:cubicBezTo>
                    <a:cubicBezTo>
                      <a:pt x="707491" y="1063376"/>
                      <a:pt x="713474" y="1105715"/>
                      <a:pt x="715315" y="1123510"/>
                    </a:cubicBezTo>
                    <a:cubicBezTo>
                      <a:pt x="715315" y="1128725"/>
                      <a:pt x="715315" y="1137623"/>
                      <a:pt x="715315" y="1148974"/>
                    </a:cubicBezTo>
                    <a:cubicBezTo>
                      <a:pt x="715315" y="1154957"/>
                      <a:pt x="715315" y="1161706"/>
                      <a:pt x="715315" y="1168916"/>
                    </a:cubicBezTo>
                    <a:cubicBezTo>
                      <a:pt x="712553" y="1288876"/>
                      <a:pt x="692918" y="1580031"/>
                      <a:pt x="678959" y="1627739"/>
                    </a:cubicBezTo>
                    <a:cubicBezTo>
                      <a:pt x="678959" y="1628506"/>
                      <a:pt x="678959" y="1629426"/>
                      <a:pt x="678192" y="1630347"/>
                    </a:cubicBezTo>
                    <a:cubicBezTo>
                      <a:pt x="662852" y="1688486"/>
                      <a:pt x="680032" y="1840506"/>
                      <a:pt x="682180" y="1867658"/>
                    </a:cubicBezTo>
                    <a:cubicBezTo>
                      <a:pt x="685586" y="1941644"/>
                      <a:pt x="682870" y="2015782"/>
                      <a:pt x="674050" y="2089323"/>
                    </a:cubicBezTo>
                    <a:cubicBezTo>
                      <a:pt x="669601" y="2122458"/>
                      <a:pt x="654414" y="2297335"/>
                      <a:pt x="662545" y="2358849"/>
                    </a:cubicBezTo>
                    <a:cubicBezTo>
                      <a:pt x="664309" y="2373268"/>
                      <a:pt x="666978" y="2387565"/>
                      <a:pt x="670522" y="2401648"/>
                    </a:cubicBezTo>
                    <a:lnTo>
                      <a:pt x="543659" y="2401648"/>
                    </a:lnTo>
                    <a:cubicBezTo>
                      <a:pt x="546389" y="2370860"/>
                      <a:pt x="544487" y="2339827"/>
                      <a:pt x="537983" y="2309607"/>
                    </a:cubicBezTo>
                    <a:cubicBezTo>
                      <a:pt x="526478" y="2278160"/>
                      <a:pt x="488434" y="2020139"/>
                      <a:pt x="486747" y="1993600"/>
                    </a:cubicBezTo>
                    <a:cubicBezTo>
                      <a:pt x="485060" y="1967062"/>
                      <a:pt x="492730" y="1827314"/>
                      <a:pt x="499173" y="1776998"/>
                    </a:cubicBezTo>
                    <a:cubicBezTo>
                      <a:pt x="504695" y="1732972"/>
                      <a:pt x="488128" y="1686952"/>
                      <a:pt x="477236" y="1626205"/>
                    </a:cubicBezTo>
                    <a:cubicBezTo>
                      <a:pt x="475242" y="1615160"/>
                      <a:pt x="473401" y="1603655"/>
                      <a:pt x="472021" y="1591843"/>
                    </a:cubicBezTo>
                    <a:cubicBezTo>
                      <a:pt x="470180" y="1575736"/>
                      <a:pt x="468953" y="1558709"/>
                      <a:pt x="468646" y="1540454"/>
                    </a:cubicBezTo>
                    <a:cubicBezTo>
                      <a:pt x="467879" y="1499036"/>
                      <a:pt x="470180" y="1413131"/>
                      <a:pt x="468646" y="1389967"/>
                    </a:cubicBezTo>
                    <a:cubicBezTo>
                      <a:pt x="467112" y="1366804"/>
                      <a:pt x="445482" y="1194841"/>
                      <a:pt x="445482" y="1165081"/>
                    </a:cubicBezTo>
                    <a:cubicBezTo>
                      <a:pt x="445482" y="1194841"/>
                      <a:pt x="424006" y="1366804"/>
                      <a:pt x="422319" y="1389967"/>
                    </a:cubicBezTo>
                    <a:cubicBezTo>
                      <a:pt x="420631" y="1413131"/>
                      <a:pt x="422319" y="1499036"/>
                      <a:pt x="422319" y="1540454"/>
                    </a:cubicBezTo>
                    <a:cubicBezTo>
                      <a:pt x="420631" y="1647835"/>
                      <a:pt x="383815" y="1714411"/>
                      <a:pt x="391638" y="1776998"/>
                    </a:cubicBezTo>
                    <a:cubicBezTo>
                      <a:pt x="397928" y="1827314"/>
                      <a:pt x="405598" y="1967216"/>
                      <a:pt x="403910" y="1993600"/>
                    </a:cubicBezTo>
                    <a:cubicBezTo>
                      <a:pt x="402223" y="2019985"/>
                      <a:pt x="364487" y="2276779"/>
                      <a:pt x="352981" y="2307459"/>
                    </a:cubicBezTo>
                    <a:cubicBezTo>
                      <a:pt x="346554" y="2337695"/>
                      <a:pt x="344652" y="2368712"/>
                      <a:pt x="347305" y="2399500"/>
                    </a:cubicBezTo>
                    <a:lnTo>
                      <a:pt x="221517" y="2399500"/>
                    </a:lnTo>
                    <a:cubicBezTo>
                      <a:pt x="223511" y="2391216"/>
                      <a:pt x="225505" y="2382779"/>
                      <a:pt x="227039" y="2373729"/>
                    </a:cubicBezTo>
                    <a:cubicBezTo>
                      <a:pt x="228113" y="2368206"/>
                      <a:pt x="228880" y="2362530"/>
                      <a:pt x="229647" y="2356701"/>
                    </a:cubicBezTo>
                    <a:cubicBezTo>
                      <a:pt x="232423" y="2325024"/>
                      <a:pt x="232838" y="2293178"/>
                      <a:pt x="230874" y="2261439"/>
                    </a:cubicBezTo>
                    <a:lnTo>
                      <a:pt x="230874" y="2261439"/>
                    </a:lnTo>
                    <a:cubicBezTo>
                      <a:pt x="228420" y="2190108"/>
                      <a:pt x="221056" y="2109112"/>
                      <a:pt x="218142" y="2087635"/>
                    </a:cubicBezTo>
                    <a:cubicBezTo>
                      <a:pt x="212006" y="2036722"/>
                      <a:pt x="208769" y="1985516"/>
                      <a:pt x="208477" y="1934234"/>
                    </a:cubicBezTo>
                    <a:cubicBezTo>
                      <a:pt x="208477" y="1915826"/>
                      <a:pt x="208477" y="1898952"/>
                      <a:pt x="208477" y="1885146"/>
                    </a:cubicBezTo>
                    <a:cubicBezTo>
                      <a:pt x="208477" y="1877783"/>
                      <a:pt x="208477" y="1871340"/>
                      <a:pt x="209705" y="1865818"/>
                    </a:cubicBezTo>
                    <a:cubicBezTo>
                      <a:pt x="210625" y="1854773"/>
                      <a:pt x="213847" y="1822865"/>
                      <a:pt x="216608" y="1785282"/>
                    </a:cubicBezTo>
                    <a:cubicBezTo>
                      <a:pt x="216608" y="1777152"/>
                      <a:pt x="217682" y="1768868"/>
                      <a:pt x="218142" y="1760278"/>
                    </a:cubicBezTo>
                    <a:cubicBezTo>
                      <a:pt x="219369" y="1738341"/>
                      <a:pt x="220136" y="1715791"/>
                      <a:pt x="219829" y="1694622"/>
                    </a:cubicBezTo>
                    <a:cubicBezTo>
                      <a:pt x="219967" y="1675462"/>
                      <a:pt x="218587" y="1656333"/>
                      <a:pt x="215687" y="1637403"/>
                    </a:cubicBezTo>
                    <a:cubicBezTo>
                      <a:pt x="214767" y="1633261"/>
                      <a:pt x="214000" y="1629580"/>
                      <a:pt x="212926" y="1625898"/>
                    </a:cubicBezTo>
                    <a:cubicBezTo>
                      <a:pt x="202035" y="1589082"/>
                      <a:pt x="187768" y="1405461"/>
                      <a:pt x="180712" y="1269241"/>
                    </a:cubicBezTo>
                    <a:cubicBezTo>
                      <a:pt x="178564" y="1229203"/>
                      <a:pt x="177030" y="1193307"/>
                      <a:pt x="176570" y="1166309"/>
                    </a:cubicBezTo>
                    <a:cubicBezTo>
                      <a:pt x="176417" y="1164836"/>
                      <a:pt x="176417" y="1163333"/>
                      <a:pt x="176570" y="1161860"/>
                    </a:cubicBezTo>
                    <a:lnTo>
                      <a:pt x="176570" y="1158792"/>
                    </a:lnTo>
                    <a:cubicBezTo>
                      <a:pt x="176570" y="1154650"/>
                      <a:pt x="176570" y="1150662"/>
                      <a:pt x="176570" y="1147133"/>
                    </a:cubicBezTo>
                    <a:lnTo>
                      <a:pt x="176570" y="1138389"/>
                    </a:lnTo>
                    <a:cubicBezTo>
                      <a:pt x="176294" y="1132821"/>
                      <a:pt x="176294" y="1127237"/>
                      <a:pt x="176570" y="1121669"/>
                    </a:cubicBezTo>
                    <a:cubicBezTo>
                      <a:pt x="176570" y="1113078"/>
                      <a:pt x="179024" y="1098505"/>
                      <a:pt x="181479" y="1080251"/>
                    </a:cubicBezTo>
                    <a:lnTo>
                      <a:pt x="181479" y="1080251"/>
                    </a:lnTo>
                    <a:cubicBezTo>
                      <a:pt x="181479" y="1080251"/>
                      <a:pt x="181479" y="1080251"/>
                      <a:pt x="181479" y="1079177"/>
                    </a:cubicBezTo>
                    <a:cubicBezTo>
                      <a:pt x="183320" y="1065217"/>
                      <a:pt x="185774" y="1049263"/>
                      <a:pt x="188382" y="1031776"/>
                    </a:cubicBezTo>
                    <a:cubicBezTo>
                      <a:pt x="192984" y="1001095"/>
                      <a:pt x="198200" y="967501"/>
                      <a:pt x="203722" y="934059"/>
                    </a:cubicBezTo>
                    <a:cubicBezTo>
                      <a:pt x="203722" y="932679"/>
                      <a:pt x="203722" y="931145"/>
                      <a:pt x="204489" y="929917"/>
                    </a:cubicBezTo>
                    <a:cubicBezTo>
                      <a:pt x="206483" y="915958"/>
                      <a:pt x="208631" y="901998"/>
                      <a:pt x="210779" y="888652"/>
                    </a:cubicBezTo>
                    <a:cubicBezTo>
                      <a:pt x="211546" y="882977"/>
                      <a:pt x="212466" y="877147"/>
                      <a:pt x="213386" y="871778"/>
                    </a:cubicBezTo>
                    <a:cubicBezTo>
                      <a:pt x="221670" y="817014"/>
                      <a:pt x="228726" y="772681"/>
                      <a:pt x="228726" y="762864"/>
                    </a:cubicBezTo>
                    <a:cubicBezTo>
                      <a:pt x="228726" y="736479"/>
                      <a:pt x="207097" y="548102"/>
                      <a:pt x="187462" y="514814"/>
                    </a:cubicBezTo>
                    <a:cubicBezTo>
                      <a:pt x="184240" y="547458"/>
                      <a:pt x="179116" y="579871"/>
                      <a:pt x="172121" y="611917"/>
                    </a:cubicBezTo>
                    <a:cubicBezTo>
                      <a:pt x="164129" y="645266"/>
                      <a:pt x="159006" y="679245"/>
                      <a:pt x="156781" y="713468"/>
                    </a:cubicBezTo>
                    <a:cubicBezTo>
                      <a:pt x="156597" y="715509"/>
                      <a:pt x="156597" y="717564"/>
                      <a:pt x="156781" y="719605"/>
                    </a:cubicBezTo>
                    <a:cubicBezTo>
                      <a:pt x="156781" y="719605"/>
                      <a:pt x="156781" y="719605"/>
                      <a:pt x="156781" y="719605"/>
                    </a:cubicBezTo>
                    <a:cubicBezTo>
                      <a:pt x="157564" y="723700"/>
                      <a:pt x="158024" y="727857"/>
                      <a:pt x="158162" y="732030"/>
                    </a:cubicBezTo>
                    <a:cubicBezTo>
                      <a:pt x="158162" y="732030"/>
                      <a:pt x="158162" y="732030"/>
                      <a:pt x="158162" y="732030"/>
                    </a:cubicBezTo>
                    <a:cubicBezTo>
                      <a:pt x="158162" y="741541"/>
                      <a:pt x="158162" y="754426"/>
                      <a:pt x="158162" y="769460"/>
                    </a:cubicBezTo>
                    <a:cubicBezTo>
                      <a:pt x="158162" y="795231"/>
                      <a:pt x="155861" y="827139"/>
                      <a:pt x="153560" y="858432"/>
                    </a:cubicBezTo>
                    <a:cubicBezTo>
                      <a:pt x="152026" y="880829"/>
                      <a:pt x="150032" y="902919"/>
                      <a:pt x="147731" y="921940"/>
                    </a:cubicBezTo>
                    <a:cubicBezTo>
                      <a:pt x="147731" y="925775"/>
                      <a:pt x="147731" y="929610"/>
                      <a:pt x="146503" y="933446"/>
                    </a:cubicBezTo>
                    <a:cubicBezTo>
                      <a:pt x="145199" y="948188"/>
                      <a:pt x="142469" y="962776"/>
                      <a:pt x="138373" y="977012"/>
                    </a:cubicBezTo>
                    <a:cubicBezTo>
                      <a:pt x="136993" y="980693"/>
                      <a:pt x="135612" y="985295"/>
                      <a:pt x="134078" y="990511"/>
                    </a:cubicBezTo>
                    <a:cubicBezTo>
                      <a:pt x="128049" y="1013352"/>
                      <a:pt x="123539" y="1036562"/>
                      <a:pt x="120579" y="1060001"/>
                    </a:cubicBezTo>
                    <a:cubicBezTo>
                      <a:pt x="119658" y="1065831"/>
                      <a:pt x="119045" y="1071507"/>
                      <a:pt x="118431" y="1077183"/>
                    </a:cubicBezTo>
                    <a:lnTo>
                      <a:pt x="118431" y="1080251"/>
                    </a:lnTo>
                    <a:lnTo>
                      <a:pt x="118431" y="1080251"/>
                    </a:lnTo>
                    <a:cubicBezTo>
                      <a:pt x="117204" y="1092676"/>
                      <a:pt x="116437" y="1104641"/>
                      <a:pt x="116437" y="1114919"/>
                    </a:cubicBezTo>
                    <a:cubicBezTo>
                      <a:pt x="116437" y="1119368"/>
                      <a:pt x="116437" y="1123203"/>
                      <a:pt x="116437" y="1126884"/>
                    </a:cubicBezTo>
                    <a:cubicBezTo>
                      <a:pt x="116437" y="1127958"/>
                      <a:pt x="116437" y="1129032"/>
                      <a:pt x="116437" y="1129953"/>
                    </a:cubicBezTo>
                    <a:cubicBezTo>
                      <a:pt x="116437" y="1130873"/>
                      <a:pt x="116437" y="1134248"/>
                      <a:pt x="117357" y="1137929"/>
                    </a:cubicBezTo>
                    <a:cubicBezTo>
                      <a:pt x="118278" y="1141611"/>
                      <a:pt x="117357" y="1142991"/>
                      <a:pt x="118278" y="1145753"/>
                    </a:cubicBezTo>
                    <a:cubicBezTo>
                      <a:pt x="119198" y="1155616"/>
                      <a:pt x="121576" y="1165281"/>
                      <a:pt x="125334" y="1174439"/>
                    </a:cubicBezTo>
                    <a:cubicBezTo>
                      <a:pt x="127175" y="1177660"/>
                      <a:pt x="129169" y="1180575"/>
                      <a:pt x="130856" y="1183489"/>
                    </a:cubicBezTo>
                    <a:cubicBezTo>
                      <a:pt x="139447" y="1196835"/>
                      <a:pt x="147424" y="1207573"/>
                      <a:pt x="145430" y="1215857"/>
                    </a:cubicBezTo>
                    <a:cubicBezTo>
                      <a:pt x="144433" y="1227255"/>
                      <a:pt x="144739" y="1238729"/>
                      <a:pt x="146350" y="1250066"/>
                    </a:cubicBezTo>
                    <a:cubicBezTo>
                      <a:pt x="147117" y="1257889"/>
                      <a:pt x="148191" y="1265406"/>
                      <a:pt x="149418" y="1272002"/>
                    </a:cubicBezTo>
                    <a:cubicBezTo>
                      <a:pt x="150200" y="1276389"/>
                      <a:pt x="151382" y="1280715"/>
                      <a:pt x="152946" y="1284887"/>
                    </a:cubicBezTo>
                    <a:cubicBezTo>
                      <a:pt x="158162" y="1294859"/>
                      <a:pt x="152946" y="1312193"/>
                      <a:pt x="139140" y="1300228"/>
                    </a:cubicBezTo>
                    <a:cubicBezTo>
                      <a:pt x="136502" y="1298065"/>
                      <a:pt x="134170" y="1295534"/>
                      <a:pt x="132237" y="1292711"/>
                    </a:cubicBezTo>
                    <a:cubicBezTo>
                      <a:pt x="125779" y="1282587"/>
                      <a:pt x="120962" y="1271511"/>
                      <a:pt x="117971" y="1259883"/>
                    </a:cubicBezTo>
                    <a:cubicBezTo>
                      <a:pt x="116529" y="1254882"/>
                      <a:pt x="115654" y="1249743"/>
                      <a:pt x="115363" y="1244543"/>
                    </a:cubicBezTo>
                    <a:cubicBezTo>
                      <a:pt x="115210" y="1239803"/>
                      <a:pt x="112418" y="1235554"/>
                      <a:pt x="108153" y="1233498"/>
                    </a:cubicBezTo>
                    <a:cubicBezTo>
                      <a:pt x="102017" y="1230430"/>
                      <a:pt x="94654" y="1232271"/>
                      <a:pt x="95268" y="1244543"/>
                    </a:cubicBezTo>
                    <a:cubicBezTo>
                      <a:pt x="96387" y="1258257"/>
                      <a:pt x="99103" y="1271802"/>
                      <a:pt x="103398" y="1284887"/>
                    </a:cubicBezTo>
                    <a:cubicBezTo>
                      <a:pt x="106650" y="1297850"/>
                      <a:pt x="114289" y="1309294"/>
                      <a:pt x="125027" y="1317255"/>
                    </a:cubicBezTo>
                    <a:cubicBezTo>
                      <a:pt x="127390" y="1318452"/>
                      <a:pt x="129645" y="1319832"/>
                      <a:pt x="131777" y="1321397"/>
                    </a:cubicBezTo>
                    <a:cubicBezTo>
                      <a:pt x="147117" y="1331675"/>
                      <a:pt x="153713" y="1343947"/>
                      <a:pt x="129629" y="1341493"/>
                    </a:cubicBezTo>
                    <a:lnTo>
                      <a:pt x="125027" y="1341493"/>
                    </a:lnTo>
                    <a:cubicBezTo>
                      <a:pt x="115532" y="1339974"/>
                      <a:pt x="106251" y="1337305"/>
                      <a:pt x="97415" y="1333516"/>
                    </a:cubicBezTo>
                    <a:cubicBezTo>
                      <a:pt x="92660" y="1331522"/>
                      <a:pt x="88058" y="1329374"/>
                      <a:pt x="83762" y="1327073"/>
                    </a:cubicBezTo>
                    <a:cubicBezTo>
                      <a:pt x="73653" y="1321550"/>
                      <a:pt x="64112" y="1315077"/>
                      <a:pt x="55230" y="1307744"/>
                    </a:cubicBezTo>
                    <a:cubicBezTo>
                      <a:pt x="47866" y="1301455"/>
                      <a:pt x="5068" y="1265252"/>
                      <a:pt x="13812" y="1211255"/>
                    </a:cubicBezTo>
                    <a:cubicBezTo>
                      <a:pt x="17708" y="1187279"/>
                      <a:pt x="19457" y="1162995"/>
                      <a:pt x="19027" y="1138696"/>
                    </a:cubicBezTo>
                    <a:cubicBezTo>
                      <a:pt x="17953" y="1120135"/>
                      <a:pt x="13505" y="1083012"/>
                      <a:pt x="9210" y="1036685"/>
                    </a:cubicBezTo>
                    <a:lnTo>
                      <a:pt x="9210" y="1031776"/>
                    </a:lnTo>
                    <a:cubicBezTo>
                      <a:pt x="9210" y="1026253"/>
                      <a:pt x="8136" y="1020577"/>
                      <a:pt x="7829" y="1014902"/>
                    </a:cubicBezTo>
                    <a:cubicBezTo>
                      <a:pt x="7829" y="1013981"/>
                      <a:pt x="7829" y="1013061"/>
                      <a:pt x="7829" y="1012140"/>
                    </a:cubicBezTo>
                    <a:cubicBezTo>
                      <a:pt x="7829" y="1006771"/>
                      <a:pt x="6908" y="1001249"/>
                      <a:pt x="6602" y="995727"/>
                    </a:cubicBezTo>
                    <a:lnTo>
                      <a:pt x="6602" y="995727"/>
                    </a:lnTo>
                    <a:cubicBezTo>
                      <a:pt x="5835" y="988210"/>
                      <a:pt x="5374" y="980386"/>
                      <a:pt x="4761" y="972870"/>
                    </a:cubicBezTo>
                    <a:cubicBezTo>
                      <a:pt x="3073" y="947712"/>
                      <a:pt x="1539" y="921480"/>
                      <a:pt x="772" y="895095"/>
                    </a:cubicBezTo>
                    <a:lnTo>
                      <a:pt x="772" y="895095"/>
                    </a:lnTo>
                    <a:cubicBezTo>
                      <a:pt x="-1022" y="849750"/>
                      <a:pt x="312" y="804343"/>
                      <a:pt x="4761" y="759182"/>
                    </a:cubicBezTo>
                    <a:lnTo>
                      <a:pt x="4761" y="754733"/>
                    </a:lnTo>
                    <a:lnTo>
                      <a:pt x="4761" y="754733"/>
                    </a:lnTo>
                    <a:cubicBezTo>
                      <a:pt x="5681" y="747677"/>
                      <a:pt x="6602" y="740927"/>
                      <a:pt x="7675" y="734178"/>
                    </a:cubicBezTo>
                    <a:lnTo>
                      <a:pt x="8596" y="727428"/>
                    </a:lnTo>
                    <a:cubicBezTo>
                      <a:pt x="8596" y="725127"/>
                      <a:pt x="8596" y="722979"/>
                      <a:pt x="9823" y="720985"/>
                    </a:cubicBezTo>
                    <a:cubicBezTo>
                      <a:pt x="10590" y="716690"/>
                      <a:pt x="11510" y="712548"/>
                      <a:pt x="12431" y="708560"/>
                    </a:cubicBezTo>
                    <a:lnTo>
                      <a:pt x="12431" y="708560"/>
                    </a:lnTo>
                    <a:lnTo>
                      <a:pt x="12431" y="708560"/>
                    </a:lnTo>
                    <a:cubicBezTo>
                      <a:pt x="14993" y="696686"/>
                      <a:pt x="18368" y="684997"/>
                      <a:pt x="22555" y="673584"/>
                    </a:cubicBezTo>
                    <a:cubicBezTo>
                      <a:pt x="27035" y="645496"/>
                      <a:pt x="28768" y="617025"/>
                      <a:pt x="27771" y="588600"/>
                    </a:cubicBezTo>
                    <a:cubicBezTo>
                      <a:pt x="27771" y="580163"/>
                      <a:pt x="27771" y="571726"/>
                      <a:pt x="27771" y="563135"/>
                    </a:cubicBezTo>
                    <a:lnTo>
                      <a:pt x="27771" y="551937"/>
                    </a:lnTo>
                    <a:cubicBezTo>
                      <a:pt x="27771" y="544267"/>
                      <a:pt x="27771" y="536597"/>
                      <a:pt x="27771" y="529234"/>
                    </a:cubicBezTo>
                    <a:cubicBezTo>
                      <a:pt x="27771" y="521870"/>
                      <a:pt x="27771" y="517729"/>
                      <a:pt x="27771" y="512206"/>
                    </a:cubicBezTo>
                    <a:cubicBezTo>
                      <a:pt x="27771" y="496866"/>
                      <a:pt x="27771" y="481526"/>
                      <a:pt x="27771" y="469561"/>
                    </a:cubicBezTo>
                    <a:cubicBezTo>
                      <a:pt x="27771" y="451306"/>
                      <a:pt x="27771" y="438881"/>
                      <a:pt x="27771" y="434585"/>
                    </a:cubicBezTo>
                    <a:cubicBezTo>
                      <a:pt x="23031" y="377873"/>
                      <a:pt x="28216" y="320777"/>
                      <a:pt x="43111" y="265844"/>
                    </a:cubicBezTo>
                    <a:lnTo>
                      <a:pt x="44031" y="263390"/>
                    </a:lnTo>
                    <a:cubicBezTo>
                      <a:pt x="46164" y="256932"/>
                      <a:pt x="48725" y="250627"/>
                      <a:pt x="51701" y="244521"/>
                    </a:cubicBezTo>
                    <a:cubicBezTo>
                      <a:pt x="55705" y="236308"/>
                      <a:pt x="60875" y="228715"/>
                      <a:pt x="67042" y="221971"/>
                    </a:cubicBezTo>
                    <a:cubicBezTo>
                      <a:pt x="130703" y="156162"/>
                      <a:pt x="210318" y="136527"/>
                      <a:pt x="235783" y="126556"/>
                    </a:cubicBezTo>
                    <a:cubicBezTo>
                      <a:pt x="251552" y="119487"/>
                      <a:pt x="266908" y="111549"/>
                      <a:pt x="281803" y="102779"/>
                    </a:cubicBezTo>
                    <a:lnTo>
                      <a:pt x="285638" y="100785"/>
                    </a:lnTo>
                    <a:cubicBezTo>
                      <a:pt x="304967" y="90046"/>
                      <a:pt x="324449" y="78848"/>
                      <a:pt x="335493" y="72559"/>
                    </a:cubicBezTo>
                    <a:lnTo>
                      <a:pt x="343164" y="67957"/>
                    </a:lnTo>
                    <a:cubicBezTo>
                      <a:pt x="351171" y="53417"/>
                      <a:pt x="357415" y="37967"/>
                      <a:pt x="361725" y="21936"/>
                    </a:cubicBezTo>
                    <a:cubicBezTo>
                      <a:pt x="361725" y="21169"/>
                      <a:pt x="361725" y="20709"/>
                      <a:pt x="361725" y="19942"/>
                    </a:cubicBezTo>
                    <a:cubicBezTo>
                      <a:pt x="361725" y="19175"/>
                      <a:pt x="361725" y="17028"/>
                      <a:pt x="361725" y="15647"/>
                    </a:cubicBezTo>
                    <a:cubicBezTo>
                      <a:pt x="361664" y="14421"/>
                      <a:pt x="361664" y="13191"/>
                      <a:pt x="361725" y="11965"/>
                    </a:cubicBezTo>
                    <a:cubicBezTo>
                      <a:pt x="361633" y="11355"/>
                      <a:pt x="361633" y="10735"/>
                      <a:pt x="361725" y="10124"/>
                    </a:cubicBezTo>
                    <a:lnTo>
                      <a:pt x="361725" y="7056"/>
                    </a:lnTo>
                    <a:cubicBezTo>
                      <a:pt x="361725" y="5522"/>
                      <a:pt x="361725" y="4142"/>
                      <a:pt x="361725" y="3221"/>
                    </a:cubicBezTo>
                    <a:lnTo>
                      <a:pt x="361725" y="2301"/>
                    </a:lnTo>
                    <a:cubicBezTo>
                      <a:pt x="361710" y="2045"/>
                      <a:pt x="361710" y="1790"/>
                      <a:pt x="361725" y="1534"/>
                    </a:cubicBezTo>
                    <a:cubicBezTo>
                      <a:pt x="361756" y="1023"/>
                      <a:pt x="361756" y="511"/>
                      <a:pt x="361725" y="0"/>
                    </a:cubicBezTo>
                    <a:lnTo>
                      <a:pt x="523870" y="0"/>
                    </a:lnTo>
                    <a:cubicBezTo>
                      <a:pt x="523870" y="0"/>
                      <a:pt x="523870" y="2608"/>
                      <a:pt x="524791" y="6903"/>
                    </a:cubicBezTo>
                    <a:lnTo>
                      <a:pt x="524791" y="6903"/>
                    </a:lnTo>
                    <a:cubicBezTo>
                      <a:pt x="524867" y="7411"/>
                      <a:pt x="524867" y="7928"/>
                      <a:pt x="524791" y="8437"/>
                    </a:cubicBezTo>
                    <a:cubicBezTo>
                      <a:pt x="524791" y="9357"/>
                      <a:pt x="524791" y="10431"/>
                      <a:pt x="524791" y="11812"/>
                    </a:cubicBezTo>
                    <a:cubicBezTo>
                      <a:pt x="524699" y="13038"/>
                      <a:pt x="524699" y="14268"/>
                      <a:pt x="524791" y="15493"/>
                    </a:cubicBezTo>
                    <a:cubicBezTo>
                      <a:pt x="524791" y="16874"/>
                      <a:pt x="524791" y="18255"/>
                      <a:pt x="524791" y="19789"/>
                    </a:cubicBezTo>
                    <a:cubicBezTo>
                      <a:pt x="524637" y="20445"/>
                      <a:pt x="524637" y="21126"/>
                      <a:pt x="524791" y="21783"/>
                    </a:cubicBezTo>
                    <a:cubicBezTo>
                      <a:pt x="528825" y="37882"/>
                      <a:pt x="535022" y="53364"/>
                      <a:pt x="543199" y="67803"/>
                    </a:cubicBezTo>
                    <a:cubicBezTo>
                      <a:pt x="548874" y="71025"/>
                      <a:pt x="568970" y="83143"/>
                      <a:pt x="590753" y="94955"/>
                    </a:cubicBezTo>
                    <a:cubicBezTo>
                      <a:pt x="604866" y="102779"/>
                      <a:pt x="619592" y="110295"/>
                      <a:pt x="631865" y="117198"/>
                    </a:cubicBezTo>
                    <a:cubicBezTo>
                      <a:pt x="638246" y="120619"/>
                      <a:pt x="644796" y="123692"/>
                      <a:pt x="651500" y="126402"/>
                    </a:cubicBezTo>
                    <a:cubicBezTo>
                      <a:pt x="676197" y="136374"/>
                      <a:pt x="755966" y="156009"/>
                      <a:pt x="820241" y="221818"/>
                    </a:cubicBezTo>
                    <a:lnTo>
                      <a:pt x="821928" y="223966"/>
                    </a:lnTo>
                    <a:cubicBezTo>
                      <a:pt x="832160" y="236465"/>
                      <a:pt x="839738" y="250918"/>
                      <a:pt x="844172" y="266458"/>
                    </a:cubicBezTo>
                    <a:cubicBezTo>
                      <a:pt x="850400" y="285924"/>
                      <a:pt x="854664" y="305974"/>
                      <a:pt x="856904" y="326284"/>
                    </a:cubicBezTo>
                    <a:cubicBezTo>
                      <a:pt x="861644" y="361873"/>
                      <a:pt x="862626" y="397861"/>
                      <a:pt x="859819" y="433665"/>
                    </a:cubicBezTo>
                    <a:cubicBezTo>
                      <a:pt x="860586" y="441949"/>
                      <a:pt x="859819" y="493798"/>
                      <a:pt x="859819" y="547335"/>
                    </a:cubicBezTo>
                    <a:cubicBezTo>
                      <a:pt x="859895" y="547734"/>
                      <a:pt x="859895" y="548164"/>
                      <a:pt x="859819" y="548562"/>
                    </a:cubicBezTo>
                    <a:lnTo>
                      <a:pt x="859819" y="564823"/>
                    </a:lnTo>
                    <a:cubicBezTo>
                      <a:pt x="859819" y="585992"/>
                      <a:pt x="859819" y="606701"/>
                      <a:pt x="860739" y="624342"/>
                    </a:cubicBezTo>
                    <a:cubicBezTo>
                      <a:pt x="860739" y="624342"/>
                      <a:pt x="860739" y="624342"/>
                      <a:pt x="860739" y="624342"/>
                    </a:cubicBezTo>
                    <a:cubicBezTo>
                      <a:pt x="860417" y="640465"/>
                      <a:pt x="861966" y="656587"/>
                      <a:pt x="865341" y="672357"/>
                    </a:cubicBezTo>
                    <a:cubicBezTo>
                      <a:pt x="896021" y="754273"/>
                      <a:pt x="883136" y="928230"/>
                      <a:pt x="872858" y="1055860"/>
                    </a:cubicBezTo>
                    <a:cubicBezTo>
                      <a:pt x="872858" y="1062916"/>
                      <a:pt x="871784" y="1069512"/>
                      <a:pt x="871324" y="1076262"/>
                    </a:cubicBezTo>
                    <a:cubicBezTo>
                      <a:pt x="871324" y="1076262"/>
                      <a:pt x="871324" y="1076262"/>
                      <a:pt x="871324" y="1076262"/>
                    </a:cubicBezTo>
                    <a:cubicBezTo>
                      <a:pt x="868869" y="1104641"/>
                      <a:pt x="867028" y="1130259"/>
                      <a:pt x="865801" y="1150968"/>
                    </a:cubicBezTo>
                    <a:cubicBezTo>
                      <a:pt x="867013" y="1171279"/>
                      <a:pt x="870879" y="1191344"/>
                      <a:pt x="877306" y="1210641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34" name="Freeform: Shape 1433">
                <a:extLst>
                  <a:ext uri="{FF2B5EF4-FFF2-40B4-BE49-F238E27FC236}">
                    <a16:creationId xmlns:a16="http://schemas.microsoft.com/office/drawing/2014/main" id="{DE02535A-FE4D-4CBF-97AF-5BA691CC2881}"/>
                  </a:ext>
                </a:extLst>
              </p:cNvPr>
              <p:cNvSpPr/>
              <p:nvPr/>
            </p:nvSpPr>
            <p:spPr>
              <a:xfrm>
                <a:off x="2727984" y="4486740"/>
                <a:ext cx="63354" cy="56451"/>
              </a:xfrm>
              <a:custGeom>
                <a:avLst/>
                <a:gdLst>
                  <a:gd name="connsiteX0" fmla="*/ 63354 w 63354"/>
                  <a:gd name="connsiteY0" fmla="*/ 53384 h 56451"/>
                  <a:gd name="connsiteX1" fmla="*/ 46174 w 63354"/>
                  <a:gd name="connsiteY1" fmla="*/ 56451 h 56451"/>
                  <a:gd name="connsiteX2" fmla="*/ 5522 w 63354"/>
                  <a:gd name="connsiteY2" fmla="*/ 41111 h 56451"/>
                  <a:gd name="connsiteX3" fmla="*/ 0 w 63354"/>
                  <a:gd name="connsiteY3" fmla="*/ 0 h 56451"/>
                  <a:gd name="connsiteX4" fmla="*/ 46020 w 63354"/>
                  <a:gd name="connsiteY4" fmla="*/ 28072 h 56451"/>
                  <a:gd name="connsiteX5" fmla="*/ 63354 w 63354"/>
                  <a:gd name="connsiteY5" fmla="*/ 53384 h 5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54" h="56451">
                    <a:moveTo>
                      <a:pt x="63354" y="53384"/>
                    </a:moveTo>
                    <a:lnTo>
                      <a:pt x="46174" y="56451"/>
                    </a:lnTo>
                    <a:cubicBezTo>
                      <a:pt x="32214" y="52509"/>
                      <a:pt x="18608" y="47385"/>
                      <a:pt x="5522" y="41111"/>
                    </a:cubicBezTo>
                    <a:cubicBezTo>
                      <a:pt x="4464" y="27321"/>
                      <a:pt x="2623" y="13591"/>
                      <a:pt x="0" y="0"/>
                    </a:cubicBezTo>
                    <a:cubicBezTo>
                      <a:pt x="18408" y="9204"/>
                      <a:pt x="36816" y="23010"/>
                      <a:pt x="46020" y="28072"/>
                    </a:cubicBezTo>
                    <a:cubicBezTo>
                      <a:pt x="55224" y="33134"/>
                      <a:pt x="63354" y="53384"/>
                      <a:pt x="63354" y="53384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35" name="Freeform: Shape 1434">
                <a:extLst>
                  <a:ext uri="{FF2B5EF4-FFF2-40B4-BE49-F238E27FC236}">
                    <a16:creationId xmlns:a16="http://schemas.microsoft.com/office/drawing/2014/main" id="{923DA4AB-9DEB-479D-98EC-D893B38964F7}"/>
                  </a:ext>
                </a:extLst>
              </p:cNvPr>
              <p:cNvSpPr/>
              <p:nvPr/>
            </p:nvSpPr>
            <p:spPr>
              <a:xfrm>
                <a:off x="2792719" y="4553622"/>
                <a:ext cx="165519" cy="33134"/>
              </a:xfrm>
              <a:custGeom>
                <a:avLst/>
                <a:gdLst>
                  <a:gd name="connsiteX0" fmla="*/ 165520 w 165519"/>
                  <a:gd name="connsiteY0" fmla="*/ 0 h 33134"/>
                  <a:gd name="connsiteX1" fmla="*/ 160151 w 165519"/>
                  <a:gd name="connsiteY1" fmla="*/ 13959 h 33134"/>
                  <a:gd name="connsiteX2" fmla="*/ 88052 w 165519"/>
                  <a:gd name="connsiteY2" fmla="*/ 29299 h 33134"/>
                  <a:gd name="connsiteX3" fmla="*/ 53690 w 165519"/>
                  <a:gd name="connsiteY3" fmla="*/ 33134 h 33134"/>
                  <a:gd name="connsiteX4" fmla="*/ 3375 w 165519"/>
                  <a:gd name="connsiteY4" fmla="*/ 15187 h 33134"/>
                  <a:gd name="connsiteX5" fmla="*/ 0 w 165519"/>
                  <a:gd name="connsiteY5" fmla="*/ 1687 h 33134"/>
                  <a:gd name="connsiteX6" fmla="*/ 54611 w 165519"/>
                  <a:gd name="connsiteY6" fmla="*/ 22396 h 33134"/>
                  <a:gd name="connsiteX7" fmla="*/ 88512 w 165519"/>
                  <a:gd name="connsiteY7" fmla="*/ 17794 h 33134"/>
                  <a:gd name="connsiteX8" fmla="*/ 165520 w 165519"/>
                  <a:gd name="connsiteY8" fmla="*/ 0 h 33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519" h="33134">
                    <a:moveTo>
                      <a:pt x="165520" y="0"/>
                    </a:moveTo>
                    <a:cubicBezTo>
                      <a:pt x="164707" y="4970"/>
                      <a:pt x="162881" y="9725"/>
                      <a:pt x="160151" y="13959"/>
                    </a:cubicBezTo>
                    <a:cubicBezTo>
                      <a:pt x="152787" y="15340"/>
                      <a:pt x="116585" y="23470"/>
                      <a:pt x="88052" y="29299"/>
                    </a:cubicBezTo>
                    <a:cubicBezTo>
                      <a:pt x="76777" y="31831"/>
                      <a:pt x="65257" y="33119"/>
                      <a:pt x="53690" y="33134"/>
                    </a:cubicBezTo>
                    <a:cubicBezTo>
                      <a:pt x="36141" y="29606"/>
                      <a:pt x="19190" y="23562"/>
                      <a:pt x="3375" y="15187"/>
                    </a:cubicBezTo>
                    <a:cubicBezTo>
                      <a:pt x="1381" y="10953"/>
                      <a:pt x="245" y="6366"/>
                      <a:pt x="0" y="1687"/>
                    </a:cubicBezTo>
                    <a:cubicBezTo>
                      <a:pt x="17196" y="10999"/>
                      <a:pt x="35558" y="17963"/>
                      <a:pt x="54611" y="22396"/>
                    </a:cubicBezTo>
                    <a:cubicBezTo>
                      <a:pt x="66008" y="21675"/>
                      <a:pt x="77329" y="20141"/>
                      <a:pt x="88512" y="17794"/>
                    </a:cubicBezTo>
                    <a:cubicBezTo>
                      <a:pt x="114284" y="12579"/>
                      <a:pt x="147418" y="5522"/>
                      <a:pt x="165520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36" name="Freeform: Shape 1435">
                <a:extLst>
                  <a:ext uri="{FF2B5EF4-FFF2-40B4-BE49-F238E27FC236}">
                    <a16:creationId xmlns:a16="http://schemas.microsoft.com/office/drawing/2014/main" id="{C8965CFB-268C-46F6-B962-CED85FB1396A}"/>
                  </a:ext>
                </a:extLst>
              </p:cNvPr>
              <p:cNvSpPr/>
              <p:nvPr/>
            </p:nvSpPr>
            <p:spPr>
              <a:xfrm>
                <a:off x="2722666" y="4386875"/>
                <a:ext cx="236870" cy="188530"/>
              </a:xfrm>
              <a:custGeom>
                <a:avLst/>
                <a:gdLst>
                  <a:gd name="connsiteX0" fmla="*/ 235573 w 236870"/>
                  <a:gd name="connsiteY0" fmla="*/ 166747 h 188530"/>
                  <a:gd name="connsiteX1" fmla="*/ 158873 w 236870"/>
                  <a:gd name="connsiteY1" fmla="*/ 183928 h 188530"/>
                  <a:gd name="connsiteX2" fmla="*/ 124971 w 236870"/>
                  <a:gd name="connsiteY2" fmla="*/ 188530 h 188530"/>
                  <a:gd name="connsiteX3" fmla="*/ 70360 w 236870"/>
                  <a:gd name="connsiteY3" fmla="*/ 167821 h 188530"/>
                  <a:gd name="connsiteX4" fmla="*/ 68826 w 236870"/>
                  <a:gd name="connsiteY4" fmla="*/ 153248 h 188530"/>
                  <a:gd name="connsiteX5" fmla="*/ 51799 w 236870"/>
                  <a:gd name="connsiteY5" fmla="*/ 128243 h 188530"/>
                  <a:gd name="connsiteX6" fmla="*/ 5779 w 236870"/>
                  <a:gd name="connsiteY6" fmla="*/ 100171 h 188530"/>
                  <a:gd name="connsiteX7" fmla="*/ 3938 w 236870"/>
                  <a:gd name="connsiteY7" fmla="*/ 95262 h 188530"/>
                  <a:gd name="connsiteX8" fmla="*/ 2097 w 236870"/>
                  <a:gd name="connsiteY8" fmla="*/ 28533 h 188530"/>
                  <a:gd name="connsiteX9" fmla="*/ 3324 w 236870"/>
                  <a:gd name="connsiteY9" fmla="*/ 23164 h 188530"/>
                  <a:gd name="connsiteX10" fmla="*/ 136630 w 236870"/>
                  <a:gd name="connsiteY10" fmla="*/ 0 h 188530"/>
                  <a:gd name="connsiteX11" fmla="*/ 145220 w 236870"/>
                  <a:gd name="connsiteY11" fmla="*/ 29760 h 188530"/>
                  <a:gd name="connsiteX12" fmla="*/ 164549 w 236870"/>
                  <a:gd name="connsiteY12" fmla="*/ 69644 h 188530"/>
                  <a:gd name="connsiteX13" fmla="*/ 168230 w 236870"/>
                  <a:gd name="connsiteY13" fmla="*/ 74246 h 188530"/>
                  <a:gd name="connsiteX14" fmla="*/ 228824 w 236870"/>
                  <a:gd name="connsiteY14" fmla="*/ 126403 h 188530"/>
                  <a:gd name="connsiteX15" fmla="*/ 235573 w 236870"/>
                  <a:gd name="connsiteY15" fmla="*/ 166747 h 18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6870" h="188530">
                    <a:moveTo>
                      <a:pt x="235573" y="166747"/>
                    </a:moveTo>
                    <a:cubicBezTo>
                      <a:pt x="217319" y="172270"/>
                      <a:pt x="184184" y="179326"/>
                      <a:pt x="158873" y="183928"/>
                    </a:cubicBezTo>
                    <a:cubicBezTo>
                      <a:pt x="147690" y="186275"/>
                      <a:pt x="136369" y="187809"/>
                      <a:pt x="124971" y="188530"/>
                    </a:cubicBezTo>
                    <a:cubicBezTo>
                      <a:pt x="105919" y="184097"/>
                      <a:pt x="87557" y="177132"/>
                      <a:pt x="70360" y="167821"/>
                    </a:cubicBezTo>
                    <a:cubicBezTo>
                      <a:pt x="69440" y="160458"/>
                      <a:pt x="68826" y="153248"/>
                      <a:pt x="68826" y="153248"/>
                    </a:cubicBezTo>
                    <a:cubicBezTo>
                      <a:pt x="68826" y="153248"/>
                      <a:pt x="61156" y="133306"/>
                      <a:pt x="51799" y="128243"/>
                    </a:cubicBezTo>
                    <a:cubicBezTo>
                      <a:pt x="42441" y="123181"/>
                      <a:pt x="23880" y="109375"/>
                      <a:pt x="5779" y="100171"/>
                    </a:cubicBezTo>
                    <a:cubicBezTo>
                      <a:pt x="5779" y="98330"/>
                      <a:pt x="4551" y="96796"/>
                      <a:pt x="3938" y="95262"/>
                    </a:cubicBezTo>
                    <a:cubicBezTo>
                      <a:pt x="-603" y="73295"/>
                      <a:pt x="-1217" y="50714"/>
                      <a:pt x="2097" y="28533"/>
                    </a:cubicBezTo>
                    <a:cubicBezTo>
                      <a:pt x="2342" y="26707"/>
                      <a:pt x="2756" y="24912"/>
                      <a:pt x="3324" y="23164"/>
                    </a:cubicBezTo>
                    <a:lnTo>
                      <a:pt x="136630" y="0"/>
                    </a:lnTo>
                    <a:cubicBezTo>
                      <a:pt x="138440" y="10186"/>
                      <a:pt x="141324" y="20172"/>
                      <a:pt x="145220" y="29760"/>
                    </a:cubicBezTo>
                    <a:cubicBezTo>
                      <a:pt x="150083" y="43765"/>
                      <a:pt x="156572" y="57157"/>
                      <a:pt x="164549" y="69644"/>
                    </a:cubicBezTo>
                    <a:cubicBezTo>
                      <a:pt x="165576" y="71316"/>
                      <a:pt x="166819" y="72866"/>
                      <a:pt x="168230" y="74246"/>
                    </a:cubicBezTo>
                    <a:cubicBezTo>
                      <a:pt x="180656" y="87285"/>
                      <a:pt x="220693" y="117659"/>
                      <a:pt x="228824" y="126403"/>
                    </a:cubicBezTo>
                    <a:cubicBezTo>
                      <a:pt x="236218" y="138475"/>
                      <a:pt x="238641" y="152926"/>
                      <a:pt x="235573" y="166747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37" name="Freeform: Shape 1436">
                <a:extLst>
                  <a:ext uri="{FF2B5EF4-FFF2-40B4-BE49-F238E27FC236}">
                    <a16:creationId xmlns:a16="http://schemas.microsoft.com/office/drawing/2014/main" id="{E67FF1A1-FAAB-431F-8BA8-B74F799559A5}"/>
                  </a:ext>
                </a:extLst>
              </p:cNvPr>
              <p:cNvSpPr/>
              <p:nvPr/>
            </p:nvSpPr>
            <p:spPr>
              <a:xfrm>
                <a:off x="2369178" y="2840439"/>
                <a:ext cx="551073" cy="1588465"/>
              </a:xfrm>
              <a:custGeom>
                <a:avLst/>
                <a:gdLst>
                  <a:gd name="connsiteX0" fmla="*/ 549176 w 551073"/>
                  <a:gd name="connsiteY0" fmla="*/ 495946 h 1588465"/>
                  <a:gd name="connsiteX1" fmla="*/ 522331 w 551073"/>
                  <a:gd name="connsiteY1" fmla="*/ 805816 h 1588465"/>
                  <a:gd name="connsiteX2" fmla="*/ 522331 w 551073"/>
                  <a:gd name="connsiteY2" fmla="*/ 824378 h 1588465"/>
                  <a:gd name="connsiteX3" fmla="*/ 519723 w 551073"/>
                  <a:gd name="connsiteY3" fmla="*/ 900311 h 1588465"/>
                  <a:gd name="connsiteX4" fmla="*/ 519723 w 551073"/>
                  <a:gd name="connsiteY4" fmla="*/ 973637 h 1588465"/>
                  <a:gd name="connsiteX5" fmla="*/ 513127 w 551073"/>
                  <a:gd name="connsiteY5" fmla="*/ 1423869 h 1588465"/>
                  <a:gd name="connsiteX6" fmla="*/ 509599 w 551073"/>
                  <a:gd name="connsiteY6" fmla="*/ 1570981 h 1588465"/>
                  <a:gd name="connsiteX7" fmla="*/ 497327 w 551073"/>
                  <a:gd name="connsiteY7" fmla="*/ 1576196 h 1588465"/>
                  <a:gd name="connsiteX8" fmla="*/ 354204 w 551073"/>
                  <a:gd name="connsiteY8" fmla="*/ 1574969 h 1588465"/>
                  <a:gd name="connsiteX9" fmla="*/ 348528 w 551073"/>
                  <a:gd name="connsiteY9" fmla="*/ 1571748 h 1588465"/>
                  <a:gd name="connsiteX10" fmla="*/ 312939 w 551073"/>
                  <a:gd name="connsiteY10" fmla="*/ 1312193 h 1588465"/>
                  <a:gd name="connsiteX11" fmla="*/ 306496 w 551073"/>
                  <a:gd name="connsiteY11" fmla="*/ 1207573 h 1588465"/>
                  <a:gd name="connsiteX12" fmla="*/ 307570 w 551073"/>
                  <a:gd name="connsiteY12" fmla="*/ 1137776 h 1588465"/>
                  <a:gd name="connsiteX13" fmla="*/ 315547 w 551073"/>
                  <a:gd name="connsiteY13" fmla="*/ 908595 h 1588465"/>
                  <a:gd name="connsiteX14" fmla="*/ 305422 w 551073"/>
                  <a:gd name="connsiteY14" fmla="*/ 851683 h 1588465"/>
                  <a:gd name="connsiteX15" fmla="*/ 300513 w 551073"/>
                  <a:gd name="connsiteY15" fmla="*/ 832815 h 1588465"/>
                  <a:gd name="connsiteX16" fmla="*/ 299746 w 551073"/>
                  <a:gd name="connsiteY16" fmla="*/ 826678 h 1588465"/>
                  <a:gd name="connsiteX17" fmla="*/ 275816 w 551073"/>
                  <a:gd name="connsiteY17" fmla="*/ 400684 h 1588465"/>
                  <a:gd name="connsiteX18" fmla="*/ 251885 w 551073"/>
                  <a:gd name="connsiteY18" fmla="*/ 826678 h 1588465"/>
                  <a:gd name="connsiteX19" fmla="*/ 236545 w 551073"/>
                  <a:gd name="connsiteY19" fmla="*/ 908595 h 1588465"/>
                  <a:gd name="connsiteX20" fmla="*/ 245596 w 551073"/>
                  <a:gd name="connsiteY20" fmla="*/ 1207573 h 1588465"/>
                  <a:gd name="connsiteX21" fmla="*/ 203104 w 551073"/>
                  <a:gd name="connsiteY21" fmla="*/ 1571748 h 1588465"/>
                  <a:gd name="connsiteX22" fmla="*/ 197428 w 551073"/>
                  <a:gd name="connsiteY22" fmla="*/ 1574969 h 1588465"/>
                  <a:gd name="connsiteX23" fmla="*/ 55685 w 551073"/>
                  <a:gd name="connsiteY23" fmla="*/ 1576656 h 1588465"/>
                  <a:gd name="connsiteX24" fmla="*/ 54305 w 551073"/>
                  <a:gd name="connsiteY24" fmla="*/ 1576656 h 1588465"/>
                  <a:gd name="connsiteX25" fmla="*/ 41879 w 551073"/>
                  <a:gd name="connsiteY25" fmla="*/ 1571441 h 1588465"/>
                  <a:gd name="connsiteX26" fmla="*/ 38504 w 551073"/>
                  <a:gd name="connsiteY26" fmla="*/ 1424329 h 1588465"/>
                  <a:gd name="connsiteX27" fmla="*/ 31448 w 551073"/>
                  <a:gd name="connsiteY27" fmla="*/ 1074421 h 1588465"/>
                  <a:gd name="connsiteX28" fmla="*/ 31448 w 551073"/>
                  <a:gd name="connsiteY28" fmla="*/ 974097 h 1588465"/>
                  <a:gd name="connsiteX29" fmla="*/ 34209 w 551073"/>
                  <a:gd name="connsiteY29" fmla="*/ 950473 h 1588465"/>
                  <a:gd name="connsiteX30" fmla="*/ 34209 w 551073"/>
                  <a:gd name="connsiteY30" fmla="*/ 950473 h 1588465"/>
                  <a:gd name="connsiteX31" fmla="*/ 32368 w 551073"/>
                  <a:gd name="connsiteY31" fmla="*/ 901231 h 1588465"/>
                  <a:gd name="connsiteX32" fmla="*/ 29454 w 551073"/>
                  <a:gd name="connsiteY32" fmla="*/ 839871 h 1588465"/>
                  <a:gd name="connsiteX33" fmla="*/ 29454 w 551073"/>
                  <a:gd name="connsiteY33" fmla="*/ 806123 h 1588465"/>
                  <a:gd name="connsiteX34" fmla="*/ 23318 w 551073"/>
                  <a:gd name="connsiteY34" fmla="*/ 719451 h 1588465"/>
                  <a:gd name="connsiteX35" fmla="*/ 2762 w 551073"/>
                  <a:gd name="connsiteY35" fmla="*/ 496253 h 1588465"/>
                  <a:gd name="connsiteX36" fmla="*/ 1 w 551073"/>
                  <a:gd name="connsiteY36" fmla="*/ 439648 h 1588465"/>
                  <a:gd name="connsiteX37" fmla="*/ 5677 w 551073"/>
                  <a:gd name="connsiteY37" fmla="*/ 304348 h 1588465"/>
                  <a:gd name="connsiteX38" fmla="*/ 5677 w 551073"/>
                  <a:gd name="connsiteY38" fmla="*/ 300053 h 1588465"/>
                  <a:gd name="connsiteX39" fmla="*/ 5677 w 551073"/>
                  <a:gd name="connsiteY39" fmla="*/ 298212 h 1588465"/>
                  <a:gd name="connsiteX40" fmla="*/ 7211 w 551073"/>
                  <a:gd name="connsiteY40" fmla="*/ 277196 h 1588465"/>
                  <a:gd name="connsiteX41" fmla="*/ 17642 w 551073"/>
                  <a:gd name="connsiteY41" fmla="*/ 169815 h 1588465"/>
                  <a:gd name="connsiteX42" fmla="*/ 28994 w 551073"/>
                  <a:gd name="connsiteY42" fmla="*/ 70565 h 1588465"/>
                  <a:gd name="connsiteX43" fmla="*/ 28994 w 551073"/>
                  <a:gd name="connsiteY43" fmla="*/ 66883 h 1588465"/>
                  <a:gd name="connsiteX44" fmla="*/ 34516 w 551073"/>
                  <a:gd name="connsiteY44" fmla="*/ 20863 h 1588465"/>
                  <a:gd name="connsiteX45" fmla="*/ 36050 w 551073"/>
                  <a:gd name="connsiteY45" fmla="*/ 6903 h 1588465"/>
                  <a:gd name="connsiteX46" fmla="*/ 41726 w 551073"/>
                  <a:gd name="connsiteY46" fmla="*/ 9971 h 1588465"/>
                  <a:gd name="connsiteX47" fmla="*/ 274742 w 551073"/>
                  <a:gd name="connsiteY47" fmla="*/ 55991 h 1588465"/>
                  <a:gd name="connsiteX48" fmla="*/ 419092 w 551073"/>
                  <a:gd name="connsiteY48" fmla="*/ 28072 h 1588465"/>
                  <a:gd name="connsiteX49" fmla="*/ 472169 w 551073"/>
                  <a:gd name="connsiteY49" fmla="*/ 14420 h 1588465"/>
                  <a:gd name="connsiteX50" fmla="*/ 506685 w 551073"/>
                  <a:gd name="connsiteY50" fmla="*/ 3375 h 1588465"/>
                  <a:gd name="connsiteX51" fmla="*/ 512667 w 551073"/>
                  <a:gd name="connsiteY51" fmla="*/ 0 h 1588465"/>
                  <a:gd name="connsiteX52" fmla="*/ 519263 w 551073"/>
                  <a:gd name="connsiteY52" fmla="*/ 62588 h 1588465"/>
                  <a:gd name="connsiteX53" fmla="*/ 529388 w 551073"/>
                  <a:gd name="connsiteY53" fmla="*/ 150793 h 1588465"/>
                  <a:gd name="connsiteX54" fmla="*/ 544728 w 551073"/>
                  <a:gd name="connsiteY54" fmla="*/ 306035 h 1588465"/>
                  <a:gd name="connsiteX55" fmla="*/ 549176 w 551073"/>
                  <a:gd name="connsiteY55" fmla="*/ 495946 h 1588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551073" h="1588465">
                    <a:moveTo>
                      <a:pt x="549176" y="495946"/>
                    </a:moveTo>
                    <a:cubicBezTo>
                      <a:pt x="535677" y="623575"/>
                      <a:pt x="522331" y="790783"/>
                      <a:pt x="522331" y="805816"/>
                    </a:cubicBezTo>
                    <a:cubicBezTo>
                      <a:pt x="522331" y="809651"/>
                      <a:pt x="522331" y="816247"/>
                      <a:pt x="522331" y="824378"/>
                    </a:cubicBezTo>
                    <a:cubicBezTo>
                      <a:pt x="523221" y="849719"/>
                      <a:pt x="522347" y="875092"/>
                      <a:pt x="519723" y="900311"/>
                    </a:cubicBezTo>
                    <a:cubicBezTo>
                      <a:pt x="515904" y="924610"/>
                      <a:pt x="515904" y="949338"/>
                      <a:pt x="519723" y="973637"/>
                    </a:cubicBezTo>
                    <a:cubicBezTo>
                      <a:pt x="523098" y="991278"/>
                      <a:pt x="514815" y="1393035"/>
                      <a:pt x="513127" y="1423869"/>
                    </a:cubicBezTo>
                    <a:cubicBezTo>
                      <a:pt x="511440" y="1454703"/>
                      <a:pt x="509599" y="1546590"/>
                      <a:pt x="509599" y="1570981"/>
                    </a:cubicBezTo>
                    <a:cubicBezTo>
                      <a:pt x="505626" y="1572975"/>
                      <a:pt x="501530" y="1574724"/>
                      <a:pt x="497327" y="1576196"/>
                    </a:cubicBezTo>
                    <a:cubicBezTo>
                      <a:pt x="460971" y="1588775"/>
                      <a:pt x="395469" y="1596445"/>
                      <a:pt x="354204" y="1574969"/>
                    </a:cubicBezTo>
                    <a:cubicBezTo>
                      <a:pt x="352363" y="1573895"/>
                      <a:pt x="350369" y="1572975"/>
                      <a:pt x="348528" y="1571748"/>
                    </a:cubicBezTo>
                    <a:cubicBezTo>
                      <a:pt x="332022" y="1485935"/>
                      <a:pt x="320149" y="1399279"/>
                      <a:pt x="312939" y="1312193"/>
                    </a:cubicBezTo>
                    <a:cubicBezTo>
                      <a:pt x="310331" y="1280592"/>
                      <a:pt x="308030" y="1245924"/>
                      <a:pt x="306496" y="1207573"/>
                    </a:cubicBezTo>
                    <a:cubicBezTo>
                      <a:pt x="306496" y="1197142"/>
                      <a:pt x="306496" y="1170757"/>
                      <a:pt x="307570" y="1137776"/>
                    </a:cubicBezTo>
                    <a:cubicBezTo>
                      <a:pt x="309717" y="1056013"/>
                      <a:pt x="314933" y="933446"/>
                      <a:pt x="315547" y="908595"/>
                    </a:cubicBezTo>
                    <a:cubicBezTo>
                      <a:pt x="315270" y="889205"/>
                      <a:pt x="311850" y="869984"/>
                      <a:pt x="305422" y="851683"/>
                    </a:cubicBezTo>
                    <a:cubicBezTo>
                      <a:pt x="303428" y="845485"/>
                      <a:pt x="301787" y="839196"/>
                      <a:pt x="300513" y="832815"/>
                    </a:cubicBezTo>
                    <a:cubicBezTo>
                      <a:pt x="300099" y="830790"/>
                      <a:pt x="299854" y="828734"/>
                      <a:pt x="299746" y="826678"/>
                    </a:cubicBezTo>
                    <a:cubicBezTo>
                      <a:pt x="292076" y="688618"/>
                      <a:pt x="275816" y="424154"/>
                      <a:pt x="275816" y="400684"/>
                    </a:cubicBezTo>
                    <a:cubicBezTo>
                      <a:pt x="275816" y="424154"/>
                      <a:pt x="259402" y="689078"/>
                      <a:pt x="251885" y="826678"/>
                    </a:cubicBezTo>
                    <a:cubicBezTo>
                      <a:pt x="250811" y="845854"/>
                      <a:pt x="235164" y="873466"/>
                      <a:pt x="236545" y="908595"/>
                    </a:cubicBezTo>
                    <a:cubicBezTo>
                      <a:pt x="237926" y="943724"/>
                      <a:pt x="247283" y="1170911"/>
                      <a:pt x="245596" y="1207573"/>
                    </a:cubicBezTo>
                    <a:cubicBezTo>
                      <a:pt x="240917" y="1329880"/>
                      <a:pt x="226712" y="1451650"/>
                      <a:pt x="203104" y="1571748"/>
                    </a:cubicBezTo>
                    <a:cubicBezTo>
                      <a:pt x="201263" y="1572975"/>
                      <a:pt x="199269" y="1573895"/>
                      <a:pt x="197428" y="1574969"/>
                    </a:cubicBezTo>
                    <a:cubicBezTo>
                      <a:pt x="156470" y="1596138"/>
                      <a:pt x="92041" y="1588929"/>
                      <a:pt x="55685" y="1576656"/>
                    </a:cubicBezTo>
                    <a:lnTo>
                      <a:pt x="54305" y="1576656"/>
                    </a:lnTo>
                    <a:cubicBezTo>
                      <a:pt x="50056" y="1575184"/>
                      <a:pt x="45914" y="1573435"/>
                      <a:pt x="41879" y="1571441"/>
                    </a:cubicBezTo>
                    <a:cubicBezTo>
                      <a:pt x="41879" y="1546897"/>
                      <a:pt x="40192" y="1455316"/>
                      <a:pt x="38504" y="1424329"/>
                    </a:cubicBezTo>
                    <a:cubicBezTo>
                      <a:pt x="37277" y="1402853"/>
                      <a:pt x="32829" y="1200670"/>
                      <a:pt x="31448" y="1074421"/>
                    </a:cubicBezTo>
                    <a:cubicBezTo>
                      <a:pt x="31448" y="1019810"/>
                      <a:pt x="30681" y="979466"/>
                      <a:pt x="31448" y="974097"/>
                    </a:cubicBezTo>
                    <a:cubicBezTo>
                      <a:pt x="32905" y="966289"/>
                      <a:pt x="33825" y="958404"/>
                      <a:pt x="34209" y="950473"/>
                    </a:cubicBezTo>
                    <a:lnTo>
                      <a:pt x="34209" y="950473"/>
                    </a:lnTo>
                    <a:cubicBezTo>
                      <a:pt x="35436" y="934044"/>
                      <a:pt x="34823" y="917523"/>
                      <a:pt x="32368" y="901231"/>
                    </a:cubicBezTo>
                    <a:cubicBezTo>
                      <a:pt x="29914" y="880875"/>
                      <a:pt x="28932" y="860365"/>
                      <a:pt x="29454" y="839871"/>
                    </a:cubicBezTo>
                    <a:cubicBezTo>
                      <a:pt x="29454" y="824531"/>
                      <a:pt x="29454" y="812259"/>
                      <a:pt x="29454" y="806123"/>
                    </a:cubicBezTo>
                    <a:cubicBezTo>
                      <a:pt x="29454" y="799987"/>
                      <a:pt x="26999" y="765932"/>
                      <a:pt x="23318" y="719451"/>
                    </a:cubicBezTo>
                    <a:cubicBezTo>
                      <a:pt x="18102" y="656250"/>
                      <a:pt x="10432" y="569885"/>
                      <a:pt x="2762" y="496253"/>
                    </a:cubicBezTo>
                    <a:cubicBezTo>
                      <a:pt x="890" y="477446"/>
                      <a:pt x="-30" y="458547"/>
                      <a:pt x="1" y="439648"/>
                    </a:cubicBezTo>
                    <a:cubicBezTo>
                      <a:pt x="1" y="399150"/>
                      <a:pt x="1995" y="352362"/>
                      <a:pt x="5677" y="304348"/>
                    </a:cubicBezTo>
                    <a:cubicBezTo>
                      <a:pt x="5677" y="302814"/>
                      <a:pt x="5677" y="301433"/>
                      <a:pt x="5677" y="300053"/>
                    </a:cubicBezTo>
                    <a:cubicBezTo>
                      <a:pt x="5677" y="298672"/>
                      <a:pt x="5677" y="298825"/>
                      <a:pt x="5677" y="298212"/>
                    </a:cubicBezTo>
                    <a:cubicBezTo>
                      <a:pt x="5677" y="291155"/>
                      <a:pt x="6597" y="284252"/>
                      <a:pt x="7211" y="277196"/>
                    </a:cubicBezTo>
                    <a:cubicBezTo>
                      <a:pt x="10279" y="240840"/>
                      <a:pt x="13960" y="204177"/>
                      <a:pt x="17642" y="169815"/>
                    </a:cubicBezTo>
                    <a:cubicBezTo>
                      <a:pt x="21323" y="135453"/>
                      <a:pt x="25619" y="99557"/>
                      <a:pt x="28994" y="70565"/>
                    </a:cubicBezTo>
                    <a:cubicBezTo>
                      <a:pt x="29055" y="69337"/>
                      <a:pt x="29055" y="68110"/>
                      <a:pt x="28994" y="66883"/>
                    </a:cubicBezTo>
                    <a:cubicBezTo>
                      <a:pt x="31141" y="49395"/>
                      <a:pt x="33135" y="33595"/>
                      <a:pt x="34516" y="20863"/>
                    </a:cubicBezTo>
                    <a:cubicBezTo>
                      <a:pt x="34516" y="15647"/>
                      <a:pt x="35590" y="11045"/>
                      <a:pt x="36050" y="6903"/>
                    </a:cubicBezTo>
                    <a:cubicBezTo>
                      <a:pt x="37783" y="8192"/>
                      <a:pt x="39701" y="9235"/>
                      <a:pt x="41726" y="9971"/>
                    </a:cubicBezTo>
                    <a:cubicBezTo>
                      <a:pt x="118028" y="31601"/>
                      <a:pt x="195955" y="46987"/>
                      <a:pt x="274742" y="55991"/>
                    </a:cubicBezTo>
                    <a:cubicBezTo>
                      <a:pt x="323432" y="49978"/>
                      <a:pt x="371661" y="40651"/>
                      <a:pt x="419092" y="28072"/>
                    </a:cubicBezTo>
                    <a:cubicBezTo>
                      <a:pt x="438574" y="23470"/>
                      <a:pt x="456829" y="18715"/>
                      <a:pt x="472169" y="14420"/>
                    </a:cubicBezTo>
                    <a:cubicBezTo>
                      <a:pt x="487509" y="10125"/>
                      <a:pt x="499628" y="6136"/>
                      <a:pt x="506685" y="3375"/>
                    </a:cubicBezTo>
                    <a:cubicBezTo>
                      <a:pt x="508817" y="2516"/>
                      <a:pt x="510826" y="1381"/>
                      <a:pt x="512667" y="0"/>
                    </a:cubicBezTo>
                    <a:cubicBezTo>
                      <a:pt x="514048" y="15340"/>
                      <a:pt x="516195" y="36970"/>
                      <a:pt x="519263" y="62588"/>
                    </a:cubicBezTo>
                    <a:cubicBezTo>
                      <a:pt x="522331" y="88206"/>
                      <a:pt x="525706" y="118579"/>
                      <a:pt x="529388" y="150793"/>
                    </a:cubicBezTo>
                    <a:cubicBezTo>
                      <a:pt x="534757" y="199728"/>
                      <a:pt x="540279" y="253726"/>
                      <a:pt x="544728" y="306035"/>
                    </a:cubicBezTo>
                    <a:cubicBezTo>
                      <a:pt x="551278" y="369114"/>
                      <a:pt x="552751" y="432622"/>
                      <a:pt x="549176" y="495946"/>
                    </a:cubicBezTo>
                    <a:close/>
                  </a:path>
                </a:pathLst>
              </a:custGeom>
              <a:solidFill>
                <a:srgbClr val="354F7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38" name="Freeform: Shape 1437">
                <a:extLst>
                  <a:ext uri="{FF2B5EF4-FFF2-40B4-BE49-F238E27FC236}">
                    <a16:creationId xmlns:a16="http://schemas.microsoft.com/office/drawing/2014/main" id="{87B66370-CDCC-4CC4-8E0D-2EFC17828E3D}"/>
                  </a:ext>
                </a:extLst>
              </p:cNvPr>
              <p:cNvSpPr/>
              <p:nvPr/>
            </p:nvSpPr>
            <p:spPr>
              <a:xfrm>
                <a:off x="2561851" y="1976638"/>
                <a:ext cx="167207" cy="70411"/>
              </a:xfrm>
              <a:custGeom>
                <a:avLst/>
                <a:gdLst>
                  <a:gd name="connsiteX0" fmla="*/ 167207 w 167207"/>
                  <a:gd name="connsiteY0" fmla="*/ 19942 h 70411"/>
                  <a:gd name="connsiteX1" fmla="*/ 130237 w 167207"/>
                  <a:gd name="connsiteY1" fmla="*/ 56145 h 70411"/>
                  <a:gd name="connsiteX2" fmla="*/ 36816 w 167207"/>
                  <a:gd name="connsiteY2" fmla="*/ 56145 h 70411"/>
                  <a:gd name="connsiteX3" fmla="*/ 0 w 167207"/>
                  <a:gd name="connsiteY3" fmla="*/ 19942 h 70411"/>
                  <a:gd name="connsiteX4" fmla="*/ 2454 w 167207"/>
                  <a:gd name="connsiteY4" fmla="*/ 0 h 70411"/>
                  <a:gd name="connsiteX5" fmla="*/ 164599 w 167207"/>
                  <a:gd name="connsiteY5" fmla="*/ 0 h 7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207" h="70411">
                    <a:moveTo>
                      <a:pt x="167207" y="19942"/>
                    </a:moveTo>
                    <a:cubicBezTo>
                      <a:pt x="155917" y="33023"/>
                      <a:pt x="143553" y="45132"/>
                      <a:pt x="130237" y="56145"/>
                    </a:cubicBezTo>
                    <a:cubicBezTo>
                      <a:pt x="101996" y="75167"/>
                      <a:pt x="65057" y="75167"/>
                      <a:pt x="36816" y="56145"/>
                    </a:cubicBezTo>
                    <a:cubicBezTo>
                      <a:pt x="23532" y="45160"/>
                      <a:pt x="11214" y="33047"/>
                      <a:pt x="0" y="19942"/>
                    </a:cubicBezTo>
                    <a:cubicBezTo>
                      <a:pt x="1534" y="8284"/>
                      <a:pt x="2454" y="0"/>
                      <a:pt x="2454" y="0"/>
                    </a:cubicBezTo>
                    <a:lnTo>
                      <a:pt x="164599" y="0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39" name="Freeform: Shape 1438">
                <a:extLst>
                  <a:ext uri="{FF2B5EF4-FFF2-40B4-BE49-F238E27FC236}">
                    <a16:creationId xmlns:a16="http://schemas.microsoft.com/office/drawing/2014/main" id="{F3DB117E-BF28-491B-AA67-72FA4F6F8AB2}"/>
                  </a:ext>
                </a:extLst>
              </p:cNvPr>
              <p:cNvSpPr/>
              <p:nvPr/>
            </p:nvSpPr>
            <p:spPr>
              <a:xfrm>
                <a:off x="2521613" y="1643297"/>
                <a:ext cx="247749" cy="387033"/>
              </a:xfrm>
              <a:custGeom>
                <a:avLst/>
                <a:gdLst>
                  <a:gd name="connsiteX0" fmla="*/ 243034 w 247749"/>
                  <a:gd name="connsiteY0" fmla="*/ 52463 h 387033"/>
                  <a:gd name="connsiteX1" fmla="*/ 123841 w 247749"/>
                  <a:gd name="connsiteY1" fmla="*/ 0 h 387033"/>
                  <a:gd name="connsiteX2" fmla="*/ 4649 w 247749"/>
                  <a:gd name="connsiteY2" fmla="*/ 52463 h 387033"/>
                  <a:gd name="connsiteX3" fmla="*/ 9558 w 247749"/>
                  <a:gd name="connsiteY3" fmla="*/ 290695 h 387033"/>
                  <a:gd name="connsiteX4" fmla="*/ 77054 w 247749"/>
                  <a:gd name="connsiteY4" fmla="*/ 373378 h 387033"/>
                  <a:gd name="connsiteX5" fmla="*/ 170629 w 247749"/>
                  <a:gd name="connsiteY5" fmla="*/ 373378 h 387033"/>
                  <a:gd name="connsiteX6" fmla="*/ 238125 w 247749"/>
                  <a:gd name="connsiteY6" fmla="*/ 290695 h 387033"/>
                  <a:gd name="connsiteX7" fmla="*/ 243034 w 247749"/>
                  <a:gd name="connsiteY7" fmla="*/ 52463 h 38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49" h="387033">
                    <a:moveTo>
                      <a:pt x="243034" y="52463"/>
                    </a:moveTo>
                    <a:cubicBezTo>
                      <a:pt x="231222" y="5522"/>
                      <a:pt x="151760" y="0"/>
                      <a:pt x="123841" y="0"/>
                    </a:cubicBezTo>
                    <a:cubicBezTo>
                      <a:pt x="95922" y="0"/>
                      <a:pt x="16461" y="5522"/>
                      <a:pt x="4649" y="52463"/>
                    </a:cubicBezTo>
                    <a:cubicBezTo>
                      <a:pt x="-7163" y="99404"/>
                      <a:pt x="6950" y="266304"/>
                      <a:pt x="9558" y="290695"/>
                    </a:cubicBezTo>
                    <a:cubicBezTo>
                      <a:pt x="12165" y="315086"/>
                      <a:pt x="64628" y="364481"/>
                      <a:pt x="77054" y="373378"/>
                    </a:cubicBezTo>
                    <a:cubicBezTo>
                      <a:pt x="105587" y="391585"/>
                      <a:pt x="142096" y="391585"/>
                      <a:pt x="170629" y="373378"/>
                    </a:cubicBezTo>
                    <a:cubicBezTo>
                      <a:pt x="183054" y="364481"/>
                      <a:pt x="235517" y="315086"/>
                      <a:pt x="238125" y="290695"/>
                    </a:cubicBezTo>
                    <a:cubicBezTo>
                      <a:pt x="240733" y="266304"/>
                      <a:pt x="254999" y="99250"/>
                      <a:pt x="243034" y="52463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40" name="Freeform: Shape 1439">
                <a:extLst>
                  <a:ext uri="{FF2B5EF4-FFF2-40B4-BE49-F238E27FC236}">
                    <a16:creationId xmlns:a16="http://schemas.microsoft.com/office/drawing/2014/main" id="{F5B0809E-DEAF-4AFE-B0F2-CDAE5802C92D}"/>
                  </a:ext>
                </a:extLst>
              </p:cNvPr>
              <p:cNvSpPr/>
              <p:nvPr/>
            </p:nvSpPr>
            <p:spPr>
              <a:xfrm>
                <a:off x="2759738" y="1795485"/>
                <a:ext cx="30483" cy="103847"/>
              </a:xfrm>
              <a:custGeom>
                <a:avLst/>
                <a:gdLst>
                  <a:gd name="connsiteX0" fmla="*/ 5216 w 30483"/>
                  <a:gd name="connsiteY0" fmla="*/ 23303 h 103847"/>
                  <a:gd name="connsiteX1" fmla="*/ 24698 w 30483"/>
                  <a:gd name="connsiteY1" fmla="*/ 2900 h 103847"/>
                  <a:gd name="connsiteX2" fmla="*/ 26692 w 30483"/>
                  <a:gd name="connsiteY2" fmla="*/ 62880 h 103847"/>
                  <a:gd name="connsiteX3" fmla="*/ 0 w 30483"/>
                  <a:gd name="connsiteY3" fmla="*/ 103838 h 103847"/>
                  <a:gd name="connsiteX4" fmla="*/ 3528 w 30483"/>
                  <a:gd name="connsiteY4" fmla="*/ 55057 h 103847"/>
                  <a:gd name="connsiteX5" fmla="*/ 5216 w 30483"/>
                  <a:gd name="connsiteY5" fmla="*/ 23303 h 103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3" h="103847">
                    <a:moveTo>
                      <a:pt x="5216" y="23303"/>
                    </a:moveTo>
                    <a:cubicBezTo>
                      <a:pt x="5216" y="12104"/>
                      <a:pt x="15647" y="-7378"/>
                      <a:pt x="24698" y="2900"/>
                    </a:cubicBezTo>
                    <a:cubicBezTo>
                      <a:pt x="33748" y="13178"/>
                      <a:pt x="30373" y="49994"/>
                      <a:pt x="26692" y="62880"/>
                    </a:cubicBezTo>
                    <a:cubicBezTo>
                      <a:pt x="23010" y="75766"/>
                      <a:pt x="6596" y="104452"/>
                      <a:pt x="0" y="103838"/>
                    </a:cubicBezTo>
                    <a:cubicBezTo>
                      <a:pt x="1074" y="90339"/>
                      <a:pt x="2454" y="67482"/>
                      <a:pt x="3528" y="55057"/>
                    </a:cubicBezTo>
                    <a:cubicBezTo>
                      <a:pt x="4602" y="42631"/>
                      <a:pt x="4755" y="32660"/>
                      <a:pt x="5216" y="23303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41" name="Freeform: Shape 1440">
                <a:extLst>
                  <a:ext uri="{FF2B5EF4-FFF2-40B4-BE49-F238E27FC236}">
                    <a16:creationId xmlns:a16="http://schemas.microsoft.com/office/drawing/2014/main" id="{99885CF3-D0DF-49EC-857A-103DDBA6CD18}"/>
                  </a:ext>
                </a:extLst>
              </p:cNvPr>
              <p:cNvSpPr/>
              <p:nvPr/>
            </p:nvSpPr>
            <p:spPr>
              <a:xfrm>
                <a:off x="2770591" y="1810090"/>
                <a:ext cx="14266" cy="51496"/>
              </a:xfrm>
              <a:custGeom>
                <a:avLst/>
                <a:gdLst>
                  <a:gd name="connsiteX0" fmla="*/ 1266 w 14266"/>
                  <a:gd name="connsiteY0" fmla="*/ 25725 h 51496"/>
                  <a:gd name="connsiteX1" fmla="*/ 1266 w 14266"/>
                  <a:gd name="connsiteY1" fmla="*/ 5323 h 51496"/>
                  <a:gd name="connsiteX2" fmla="*/ 5101 w 14266"/>
                  <a:gd name="connsiteY2" fmla="*/ 414 h 51496"/>
                  <a:gd name="connsiteX3" fmla="*/ 8782 w 14266"/>
                  <a:gd name="connsiteY3" fmla="*/ 414 h 51496"/>
                  <a:gd name="connsiteX4" fmla="*/ 10930 w 14266"/>
                  <a:gd name="connsiteY4" fmla="*/ 2715 h 51496"/>
                  <a:gd name="connsiteX5" fmla="*/ 14151 w 14266"/>
                  <a:gd name="connsiteY5" fmla="*/ 12993 h 51496"/>
                  <a:gd name="connsiteX6" fmla="*/ 13231 w 14266"/>
                  <a:gd name="connsiteY6" fmla="*/ 23731 h 51496"/>
                  <a:gd name="connsiteX7" fmla="*/ 8936 w 14266"/>
                  <a:gd name="connsiteY7" fmla="*/ 33242 h 51496"/>
                  <a:gd name="connsiteX8" fmla="*/ 805 w 14266"/>
                  <a:gd name="connsiteY8" fmla="*/ 51497 h 51496"/>
                  <a:gd name="connsiteX9" fmla="*/ 2646 w 14266"/>
                  <a:gd name="connsiteY9" fmla="*/ 41526 h 51496"/>
                  <a:gd name="connsiteX10" fmla="*/ 6481 w 14266"/>
                  <a:gd name="connsiteY10" fmla="*/ 32015 h 51496"/>
                  <a:gd name="connsiteX11" fmla="*/ 10009 w 14266"/>
                  <a:gd name="connsiteY11" fmla="*/ 22811 h 51496"/>
                  <a:gd name="connsiteX12" fmla="*/ 10776 w 14266"/>
                  <a:gd name="connsiteY12" fmla="*/ 13453 h 51496"/>
                  <a:gd name="connsiteX13" fmla="*/ 8169 w 14266"/>
                  <a:gd name="connsiteY13" fmla="*/ 4556 h 51496"/>
                  <a:gd name="connsiteX14" fmla="*/ 5867 w 14266"/>
                  <a:gd name="connsiteY14" fmla="*/ 2715 h 51496"/>
                  <a:gd name="connsiteX15" fmla="*/ 3873 w 14266"/>
                  <a:gd name="connsiteY15" fmla="*/ 5476 h 51496"/>
                  <a:gd name="connsiteX16" fmla="*/ 1726 w 14266"/>
                  <a:gd name="connsiteY16" fmla="*/ 15141 h 51496"/>
                  <a:gd name="connsiteX17" fmla="*/ 1266 w 14266"/>
                  <a:gd name="connsiteY17" fmla="*/ 25725 h 51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266" h="51496">
                    <a:moveTo>
                      <a:pt x="1266" y="25725"/>
                    </a:moveTo>
                    <a:cubicBezTo>
                      <a:pt x="-422" y="19029"/>
                      <a:pt x="-422" y="12019"/>
                      <a:pt x="1266" y="5323"/>
                    </a:cubicBezTo>
                    <a:cubicBezTo>
                      <a:pt x="1649" y="3148"/>
                      <a:pt x="3076" y="1305"/>
                      <a:pt x="5101" y="414"/>
                    </a:cubicBezTo>
                    <a:cubicBezTo>
                      <a:pt x="6266" y="-138"/>
                      <a:pt x="7616" y="-138"/>
                      <a:pt x="8782" y="414"/>
                    </a:cubicBezTo>
                    <a:cubicBezTo>
                      <a:pt x="9580" y="1106"/>
                      <a:pt x="10301" y="1876"/>
                      <a:pt x="10930" y="2715"/>
                    </a:cubicBezTo>
                    <a:cubicBezTo>
                      <a:pt x="12847" y="5817"/>
                      <a:pt x="13952" y="9351"/>
                      <a:pt x="14151" y="12993"/>
                    </a:cubicBezTo>
                    <a:cubicBezTo>
                      <a:pt x="14458" y="16598"/>
                      <a:pt x="14151" y="20231"/>
                      <a:pt x="13231" y="23731"/>
                    </a:cubicBezTo>
                    <a:cubicBezTo>
                      <a:pt x="12049" y="27009"/>
                      <a:pt x="10608" y="30189"/>
                      <a:pt x="8936" y="33242"/>
                    </a:cubicBezTo>
                    <a:cubicBezTo>
                      <a:pt x="5453" y="38953"/>
                      <a:pt x="2723" y="45089"/>
                      <a:pt x="805" y="51497"/>
                    </a:cubicBezTo>
                    <a:cubicBezTo>
                      <a:pt x="1189" y="48136"/>
                      <a:pt x="1818" y="44804"/>
                      <a:pt x="2646" y="41526"/>
                    </a:cubicBezTo>
                    <a:cubicBezTo>
                      <a:pt x="3643" y="38249"/>
                      <a:pt x="4932" y="35068"/>
                      <a:pt x="6481" y="32015"/>
                    </a:cubicBezTo>
                    <a:cubicBezTo>
                      <a:pt x="7923" y="29056"/>
                      <a:pt x="9104" y="25975"/>
                      <a:pt x="10009" y="22811"/>
                    </a:cubicBezTo>
                    <a:cubicBezTo>
                      <a:pt x="10715" y="19746"/>
                      <a:pt x="10976" y="16593"/>
                      <a:pt x="10776" y="13453"/>
                    </a:cubicBezTo>
                    <a:cubicBezTo>
                      <a:pt x="10592" y="10330"/>
                      <a:pt x="9687" y="7288"/>
                      <a:pt x="8169" y="4556"/>
                    </a:cubicBezTo>
                    <a:cubicBezTo>
                      <a:pt x="8169" y="3329"/>
                      <a:pt x="6481" y="2562"/>
                      <a:pt x="5867" y="2715"/>
                    </a:cubicBezTo>
                    <a:cubicBezTo>
                      <a:pt x="5254" y="2869"/>
                      <a:pt x="4334" y="4096"/>
                      <a:pt x="3873" y="5476"/>
                    </a:cubicBezTo>
                    <a:cubicBezTo>
                      <a:pt x="2754" y="8592"/>
                      <a:pt x="2017" y="11841"/>
                      <a:pt x="1726" y="15141"/>
                    </a:cubicBezTo>
                    <a:cubicBezTo>
                      <a:pt x="1219" y="18646"/>
                      <a:pt x="1066" y="22191"/>
                      <a:pt x="1266" y="2572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42" name="Freeform: Shape 1441">
                <a:extLst>
                  <a:ext uri="{FF2B5EF4-FFF2-40B4-BE49-F238E27FC236}">
                    <a16:creationId xmlns:a16="http://schemas.microsoft.com/office/drawing/2014/main" id="{EEBB8E0E-54CC-4D0D-B586-3962ED25E7DB}"/>
                  </a:ext>
                </a:extLst>
              </p:cNvPr>
              <p:cNvSpPr/>
              <p:nvPr/>
            </p:nvSpPr>
            <p:spPr>
              <a:xfrm>
                <a:off x="2500522" y="1792724"/>
                <a:ext cx="30494" cy="103853"/>
              </a:xfrm>
              <a:custGeom>
                <a:avLst/>
                <a:gdLst>
                  <a:gd name="connsiteX0" fmla="*/ 25126 w 30494"/>
                  <a:gd name="connsiteY0" fmla="*/ 23303 h 103853"/>
                  <a:gd name="connsiteX1" fmla="*/ 5797 w 30494"/>
                  <a:gd name="connsiteY1" fmla="*/ 2900 h 103853"/>
                  <a:gd name="connsiteX2" fmla="*/ 3649 w 30494"/>
                  <a:gd name="connsiteY2" fmla="*/ 62880 h 103853"/>
                  <a:gd name="connsiteX3" fmla="*/ 30495 w 30494"/>
                  <a:gd name="connsiteY3" fmla="*/ 103838 h 103853"/>
                  <a:gd name="connsiteX4" fmla="*/ 26966 w 30494"/>
                  <a:gd name="connsiteY4" fmla="*/ 55057 h 103853"/>
                  <a:gd name="connsiteX5" fmla="*/ 25126 w 30494"/>
                  <a:gd name="connsiteY5" fmla="*/ 23303 h 10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94" h="103853">
                    <a:moveTo>
                      <a:pt x="25126" y="23303"/>
                    </a:moveTo>
                    <a:cubicBezTo>
                      <a:pt x="25126" y="12104"/>
                      <a:pt x="14694" y="-7378"/>
                      <a:pt x="5797" y="2900"/>
                    </a:cubicBezTo>
                    <a:cubicBezTo>
                      <a:pt x="-3100" y="13178"/>
                      <a:pt x="-32" y="49994"/>
                      <a:pt x="3649" y="62880"/>
                    </a:cubicBezTo>
                    <a:cubicBezTo>
                      <a:pt x="7331" y="75766"/>
                      <a:pt x="23745" y="104605"/>
                      <a:pt x="30495" y="103838"/>
                    </a:cubicBezTo>
                    <a:cubicBezTo>
                      <a:pt x="29421" y="90339"/>
                      <a:pt x="28040" y="67482"/>
                      <a:pt x="26966" y="55057"/>
                    </a:cubicBezTo>
                    <a:cubicBezTo>
                      <a:pt x="25893" y="42631"/>
                      <a:pt x="25586" y="32660"/>
                      <a:pt x="25126" y="23303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43" name="Freeform: Shape 1442">
                <a:extLst>
                  <a:ext uri="{FF2B5EF4-FFF2-40B4-BE49-F238E27FC236}">
                    <a16:creationId xmlns:a16="http://schemas.microsoft.com/office/drawing/2014/main" id="{C9C0747B-B844-4437-B534-911A34BDD552}"/>
                  </a:ext>
                </a:extLst>
              </p:cNvPr>
              <p:cNvSpPr/>
              <p:nvPr/>
            </p:nvSpPr>
            <p:spPr>
              <a:xfrm>
                <a:off x="2505738" y="1807945"/>
                <a:ext cx="14299" cy="51494"/>
              </a:xfrm>
              <a:custGeom>
                <a:avLst/>
                <a:gdLst>
                  <a:gd name="connsiteX0" fmla="*/ 13161 w 14299"/>
                  <a:gd name="connsiteY0" fmla="*/ 25109 h 51494"/>
                  <a:gd name="connsiteX1" fmla="*/ 13161 w 14299"/>
                  <a:gd name="connsiteY1" fmla="*/ 15138 h 51494"/>
                  <a:gd name="connsiteX2" fmla="*/ 11166 w 14299"/>
                  <a:gd name="connsiteY2" fmla="*/ 5627 h 51494"/>
                  <a:gd name="connsiteX3" fmla="*/ 9172 w 14299"/>
                  <a:gd name="connsiteY3" fmla="*/ 2713 h 51494"/>
                  <a:gd name="connsiteX4" fmla="*/ 6718 w 14299"/>
                  <a:gd name="connsiteY4" fmla="*/ 4554 h 51494"/>
                  <a:gd name="connsiteX5" fmla="*/ 4263 w 14299"/>
                  <a:gd name="connsiteY5" fmla="*/ 13297 h 51494"/>
                  <a:gd name="connsiteX6" fmla="*/ 4263 w 14299"/>
                  <a:gd name="connsiteY6" fmla="*/ 22808 h 51494"/>
                  <a:gd name="connsiteX7" fmla="*/ 7791 w 14299"/>
                  <a:gd name="connsiteY7" fmla="*/ 32012 h 51494"/>
                  <a:gd name="connsiteX8" fmla="*/ 11626 w 14299"/>
                  <a:gd name="connsiteY8" fmla="*/ 41523 h 51494"/>
                  <a:gd name="connsiteX9" fmla="*/ 13467 w 14299"/>
                  <a:gd name="connsiteY9" fmla="*/ 51494 h 51494"/>
                  <a:gd name="connsiteX10" fmla="*/ 5491 w 14299"/>
                  <a:gd name="connsiteY10" fmla="*/ 33240 h 51494"/>
                  <a:gd name="connsiteX11" fmla="*/ 1195 w 14299"/>
                  <a:gd name="connsiteY11" fmla="*/ 23729 h 51494"/>
                  <a:gd name="connsiteX12" fmla="*/ 121 w 14299"/>
                  <a:gd name="connsiteY12" fmla="*/ 12991 h 51494"/>
                  <a:gd name="connsiteX13" fmla="*/ 3343 w 14299"/>
                  <a:gd name="connsiteY13" fmla="*/ 2713 h 51494"/>
                  <a:gd name="connsiteX14" fmla="*/ 5644 w 14299"/>
                  <a:gd name="connsiteY14" fmla="*/ 412 h 51494"/>
                  <a:gd name="connsiteX15" fmla="*/ 9172 w 14299"/>
                  <a:gd name="connsiteY15" fmla="*/ 412 h 51494"/>
                  <a:gd name="connsiteX16" fmla="*/ 13161 w 14299"/>
                  <a:gd name="connsiteY16" fmla="*/ 5321 h 51494"/>
                  <a:gd name="connsiteX17" fmla="*/ 13161 w 14299"/>
                  <a:gd name="connsiteY17" fmla="*/ 25109 h 5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299" h="51494">
                    <a:moveTo>
                      <a:pt x="13161" y="25109"/>
                    </a:moveTo>
                    <a:cubicBezTo>
                      <a:pt x="13467" y="21793"/>
                      <a:pt x="13467" y="18455"/>
                      <a:pt x="13161" y="15138"/>
                    </a:cubicBezTo>
                    <a:cubicBezTo>
                      <a:pt x="12915" y="11895"/>
                      <a:pt x="12240" y="8697"/>
                      <a:pt x="11166" y="5627"/>
                    </a:cubicBezTo>
                    <a:cubicBezTo>
                      <a:pt x="11166" y="4093"/>
                      <a:pt x="9632" y="2713"/>
                      <a:pt x="9172" y="2713"/>
                    </a:cubicBezTo>
                    <a:cubicBezTo>
                      <a:pt x="8712" y="2713"/>
                      <a:pt x="7485" y="2713"/>
                      <a:pt x="6718" y="4554"/>
                    </a:cubicBezTo>
                    <a:cubicBezTo>
                      <a:pt x="5199" y="7223"/>
                      <a:pt x="4355" y="10225"/>
                      <a:pt x="4263" y="13297"/>
                    </a:cubicBezTo>
                    <a:cubicBezTo>
                      <a:pt x="3726" y="16445"/>
                      <a:pt x="3726" y="19661"/>
                      <a:pt x="4263" y="22808"/>
                    </a:cubicBezTo>
                    <a:cubicBezTo>
                      <a:pt x="5184" y="25876"/>
                      <a:pt x="6564" y="28944"/>
                      <a:pt x="7791" y="32012"/>
                    </a:cubicBezTo>
                    <a:cubicBezTo>
                      <a:pt x="9418" y="35035"/>
                      <a:pt x="10691" y="38224"/>
                      <a:pt x="11626" y="41523"/>
                    </a:cubicBezTo>
                    <a:cubicBezTo>
                      <a:pt x="12547" y="44783"/>
                      <a:pt x="13161" y="48121"/>
                      <a:pt x="13467" y="51494"/>
                    </a:cubicBezTo>
                    <a:cubicBezTo>
                      <a:pt x="11596" y="45091"/>
                      <a:pt x="8927" y="38957"/>
                      <a:pt x="5491" y="33240"/>
                    </a:cubicBezTo>
                    <a:cubicBezTo>
                      <a:pt x="3757" y="30218"/>
                      <a:pt x="2315" y="27033"/>
                      <a:pt x="1195" y="23729"/>
                    </a:cubicBezTo>
                    <a:cubicBezTo>
                      <a:pt x="152" y="20251"/>
                      <a:pt x="-216" y="16606"/>
                      <a:pt x="121" y="12991"/>
                    </a:cubicBezTo>
                    <a:cubicBezTo>
                      <a:pt x="290" y="9346"/>
                      <a:pt x="1410" y="5807"/>
                      <a:pt x="3343" y="2713"/>
                    </a:cubicBezTo>
                    <a:cubicBezTo>
                      <a:pt x="3941" y="1799"/>
                      <a:pt x="4723" y="1016"/>
                      <a:pt x="5644" y="412"/>
                    </a:cubicBezTo>
                    <a:cubicBezTo>
                      <a:pt x="6748" y="-137"/>
                      <a:pt x="8052" y="-137"/>
                      <a:pt x="9172" y="412"/>
                    </a:cubicBezTo>
                    <a:cubicBezTo>
                      <a:pt x="12087" y="1486"/>
                      <a:pt x="12394" y="3633"/>
                      <a:pt x="13161" y="5321"/>
                    </a:cubicBezTo>
                    <a:cubicBezTo>
                      <a:pt x="14679" y="11830"/>
                      <a:pt x="14679" y="18601"/>
                      <a:pt x="13161" y="25109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44" name="Freeform: Shape 1443">
                <a:extLst>
                  <a:ext uri="{FF2B5EF4-FFF2-40B4-BE49-F238E27FC236}">
                    <a16:creationId xmlns:a16="http://schemas.microsoft.com/office/drawing/2014/main" id="{59FAC5B9-33C3-40C9-91B6-F31ADE6C5E42}"/>
                  </a:ext>
                </a:extLst>
              </p:cNvPr>
              <p:cNvSpPr/>
              <p:nvPr/>
            </p:nvSpPr>
            <p:spPr>
              <a:xfrm>
                <a:off x="2501573" y="1597430"/>
                <a:ext cx="287144" cy="229948"/>
              </a:xfrm>
              <a:custGeom>
                <a:avLst/>
                <a:gdLst>
                  <a:gd name="connsiteX0" fmla="*/ 29597 w 287144"/>
                  <a:gd name="connsiteY0" fmla="*/ 48782 h 229948"/>
                  <a:gd name="connsiteX1" fmla="*/ 99088 w 287144"/>
                  <a:gd name="connsiteY1" fmla="*/ 19329 h 229948"/>
                  <a:gd name="connsiteX2" fmla="*/ 210610 w 287144"/>
                  <a:gd name="connsiteY2" fmla="*/ 2608 h 229948"/>
                  <a:gd name="connsiteX3" fmla="*/ 252489 w 287144"/>
                  <a:gd name="connsiteY3" fmla="*/ 0 h 229948"/>
                  <a:gd name="connsiteX4" fmla="*/ 228251 w 287144"/>
                  <a:gd name="connsiteY4" fmla="*/ 15340 h 229948"/>
                  <a:gd name="connsiteX5" fmla="*/ 275959 w 287144"/>
                  <a:gd name="connsiteY5" fmla="*/ 48935 h 229948"/>
                  <a:gd name="connsiteX6" fmla="*/ 285163 w 287144"/>
                  <a:gd name="connsiteY6" fmla="*/ 161992 h 229948"/>
                  <a:gd name="connsiteX7" fmla="*/ 265988 w 287144"/>
                  <a:gd name="connsiteY7" fmla="*/ 229948 h 229948"/>
                  <a:gd name="connsiteX8" fmla="*/ 237455 w 287144"/>
                  <a:gd name="connsiteY8" fmla="*/ 97563 h 229948"/>
                  <a:gd name="connsiteX9" fmla="*/ 172873 w 287144"/>
                  <a:gd name="connsiteY9" fmla="*/ 106767 h 229948"/>
                  <a:gd name="connsiteX10" fmla="*/ 38034 w 287144"/>
                  <a:gd name="connsiteY10" fmla="*/ 101705 h 229948"/>
                  <a:gd name="connsiteX11" fmla="*/ 36193 w 287144"/>
                  <a:gd name="connsiteY11" fmla="*/ 163065 h 229948"/>
                  <a:gd name="connsiteX12" fmla="*/ 20853 w 287144"/>
                  <a:gd name="connsiteY12" fmla="*/ 229335 h 229948"/>
                  <a:gd name="connsiteX13" fmla="*/ 1524 w 287144"/>
                  <a:gd name="connsiteY13" fmla="*/ 153861 h 229948"/>
                  <a:gd name="connsiteX14" fmla="*/ 3058 w 287144"/>
                  <a:gd name="connsiteY14" fmla="*/ 77161 h 229948"/>
                  <a:gd name="connsiteX15" fmla="*/ 29597 w 287144"/>
                  <a:gd name="connsiteY15" fmla="*/ 48782 h 2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7144" h="229948">
                    <a:moveTo>
                      <a:pt x="29597" y="48782"/>
                    </a:moveTo>
                    <a:cubicBezTo>
                      <a:pt x="33739" y="25158"/>
                      <a:pt x="65646" y="22703"/>
                      <a:pt x="99088" y="19329"/>
                    </a:cubicBezTo>
                    <a:cubicBezTo>
                      <a:pt x="132529" y="15954"/>
                      <a:pt x="192969" y="1841"/>
                      <a:pt x="210610" y="2608"/>
                    </a:cubicBezTo>
                    <a:cubicBezTo>
                      <a:pt x="228251" y="3375"/>
                      <a:pt x="242517" y="0"/>
                      <a:pt x="252489" y="0"/>
                    </a:cubicBezTo>
                    <a:cubicBezTo>
                      <a:pt x="244205" y="8437"/>
                      <a:pt x="224109" y="11045"/>
                      <a:pt x="228251" y="15340"/>
                    </a:cubicBezTo>
                    <a:cubicBezTo>
                      <a:pt x="232393" y="19635"/>
                      <a:pt x="269823" y="36509"/>
                      <a:pt x="275959" y="48935"/>
                    </a:cubicBezTo>
                    <a:cubicBezTo>
                      <a:pt x="291299" y="80689"/>
                      <a:pt x="287004" y="145884"/>
                      <a:pt x="285163" y="161992"/>
                    </a:cubicBezTo>
                    <a:cubicBezTo>
                      <a:pt x="281021" y="198961"/>
                      <a:pt x="266755" y="219057"/>
                      <a:pt x="265988" y="229948"/>
                    </a:cubicBezTo>
                    <a:cubicBezTo>
                      <a:pt x="264301" y="199268"/>
                      <a:pt x="234081" y="114284"/>
                      <a:pt x="237455" y="97563"/>
                    </a:cubicBezTo>
                    <a:cubicBezTo>
                      <a:pt x="216685" y="104630"/>
                      <a:pt x="194779" y="107752"/>
                      <a:pt x="172873" y="106767"/>
                    </a:cubicBezTo>
                    <a:cubicBezTo>
                      <a:pt x="150170" y="105080"/>
                      <a:pt x="63959" y="115051"/>
                      <a:pt x="38034" y="101705"/>
                    </a:cubicBezTo>
                    <a:cubicBezTo>
                      <a:pt x="44691" y="121733"/>
                      <a:pt x="44047" y="143473"/>
                      <a:pt x="36193" y="163065"/>
                    </a:cubicBezTo>
                    <a:cubicBezTo>
                      <a:pt x="25056" y="183313"/>
                      <a:pt x="19749" y="206252"/>
                      <a:pt x="20853" y="229335"/>
                    </a:cubicBezTo>
                    <a:cubicBezTo>
                      <a:pt x="9762" y="205603"/>
                      <a:pt x="3196" y="180005"/>
                      <a:pt x="1524" y="153861"/>
                    </a:cubicBezTo>
                    <a:cubicBezTo>
                      <a:pt x="1524" y="138521"/>
                      <a:pt x="-2771" y="95722"/>
                      <a:pt x="3058" y="77161"/>
                    </a:cubicBezTo>
                    <a:cubicBezTo>
                      <a:pt x="8888" y="58599"/>
                      <a:pt x="22080" y="47094"/>
                      <a:pt x="29597" y="48782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45" name="Freeform: Shape 1444">
                <a:extLst>
                  <a:ext uri="{FF2B5EF4-FFF2-40B4-BE49-F238E27FC236}">
                    <a16:creationId xmlns:a16="http://schemas.microsoft.com/office/drawing/2014/main" id="{A5E86AD9-6866-41F6-B161-49FA45AA055D}"/>
                  </a:ext>
                </a:extLst>
              </p:cNvPr>
              <p:cNvSpPr/>
              <p:nvPr/>
            </p:nvSpPr>
            <p:spPr>
              <a:xfrm>
                <a:off x="2600814" y="1954088"/>
                <a:ext cx="88819" cy="9369"/>
              </a:xfrm>
              <a:custGeom>
                <a:avLst/>
                <a:gdLst>
                  <a:gd name="connsiteX0" fmla="*/ 460 w 88819"/>
                  <a:gd name="connsiteY0" fmla="*/ 0 h 9369"/>
                  <a:gd name="connsiteX1" fmla="*/ 11045 w 88819"/>
                  <a:gd name="connsiteY1" fmla="*/ 3682 h 9369"/>
                  <a:gd name="connsiteX2" fmla="*/ 16260 w 88819"/>
                  <a:gd name="connsiteY2" fmla="*/ 4449 h 9369"/>
                  <a:gd name="connsiteX3" fmla="*/ 21630 w 88819"/>
                  <a:gd name="connsiteY3" fmla="*/ 4449 h 9369"/>
                  <a:gd name="connsiteX4" fmla="*/ 44180 w 88819"/>
                  <a:gd name="connsiteY4" fmla="*/ 3375 h 9369"/>
                  <a:gd name="connsiteX5" fmla="*/ 55531 w 88819"/>
                  <a:gd name="connsiteY5" fmla="*/ 3375 h 9369"/>
                  <a:gd name="connsiteX6" fmla="*/ 66730 w 88819"/>
                  <a:gd name="connsiteY6" fmla="*/ 3375 h 9369"/>
                  <a:gd name="connsiteX7" fmla="*/ 88819 w 88819"/>
                  <a:gd name="connsiteY7" fmla="*/ 153 h 9369"/>
                  <a:gd name="connsiteX8" fmla="*/ 88819 w 88819"/>
                  <a:gd name="connsiteY8" fmla="*/ 153 h 9369"/>
                  <a:gd name="connsiteX9" fmla="*/ 88819 w 88819"/>
                  <a:gd name="connsiteY9" fmla="*/ 153 h 9369"/>
                  <a:gd name="connsiteX10" fmla="*/ 78388 w 88819"/>
                  <a:gd name="connsiteY10" fmla="*/ 5369 h 9369"/>
                  <a:gd name="connsiteX11" fmla="*/ 67036 w 88819"/>
                  <a:gd name="connsiteY11" fmla="*/ 8130 h 9369"/>
                  <a:gd name="connsiteX12" fmla="*/ 55531 w 88819"/>
                  <a:gd name="connsiteY12" fmla="*/ 8130 h 9369"/>
                  <a:gd name="connsiteX13" fmla="*/ 44333 w 88819"/>
                  <a:gd name="connsiteY13" fmla="*/ 8130 h 9369"/>
                  <a:gd name="connsiteX14" fmla="*/ 21630 w 88819"/>
                  <a:gd name="connsiteY14" fmla="*/ 9204 h 9369"/>
                  <a:gd name="connsiteX15" fmla="*/ 15647 w 88819"/>
                  <a:gd name="connsiteY15" fmla="*/ 9204 h 9369"/>
                  <a:gd name="connsiteX16" fmla="*/ 9818 w 88819"/>
                  <a:gd name="connsiteY16" fmla="*/ 7517 h 9369"/>
                  <a:gd name="connsiteX17" fmla="*/ 0 w 88819"/>
                  <a:gd name="connsiteY17" fmla="*/ 1074 h 9369"/>
                  <a:gd name="connsiteX18" fmla="*/ 0 w 88819"/>
                  <a:gd name="connsiteY18" fmla="*/ 1074 h 9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19" h="9369">
                    <a:moveTo>
                      <a:pt x="460" y="0"/>
                    </a:moveTo>
                    <a:cubicBezTo>
                      <a:pt x="3866" y="1566"/>
                      <a:pt x="7409" y="2800"/>
                      <a:pt x="11045" y="3682"/>
                    </a:cubicBezTo>
                    <a:cubicBezTo>
                      <a:pt x="12748" y="4162"/>
                      <a:pt x="14497" y="4420"/>
                      <a:pt x="16260" y="4449"/>
                    </a:cubicBezTo>
                    <a:lnTo>
                      <a:pt x="21630" y="4449"/>
                    </a:lnTo>
                    <a:cubicBezTo>
                      <a:pt x="29146" y="4449"/>
                      <a:pt x="36970" y="4449"/>
                      <a:pt x="44180" y="3375"/>
                    </a:cubicBezTo>
                    <a:cubicBezTo>
                      <a:pt x="48015" y="3375"/>
                      <a:pt x="51850" y="3375"/>
                      <a:pt x="55531" y="3375"/>
                    </a:cubicBezTo>
                    <a:lnTo>
                      <a:pt x="66730" y="3375"/>
                    </a:lnTo>
                    <a:cubicBezTo>
                      <a:pt x="73786" y="2454"/>
                      <a:pt x="81303" y="1534"/>
                      <a:pt x="88819" y="153"/>
                    </a:cubicBezTo>
                    <a:cubicBezTo>
                      <a:pt x="88819" y="153"/>
                      <a:pt x="88819" y="153"/>
                      <a:pt x="88819" y="153"/>
                    </a:cubicBezTo>
                    <a:lnTo>
                      <a:pt x="88819" y="153"/>
                    </a:lnTo>
                    <a:cubicBezTo>
                      <a:pt x="85629" y="2404"/>
                      <a:pt x="82100" y="4162"/>
                      <a:pt x="78388" y="5369"/>
                    </a:cubicBezTo>
                    <a:cubicBezTo>
                      <a:pt x="74737" y="6756"/>
                      <a:pt x="70917" y="7682"/>
                      <a:pt x="67036" y="8130"/>
                    </a:cubicBezTo>
                    <a:cubicBezTo>
                      <a:pt x="62895" y="8130"/>
                      <a:pt x="59520" y="8130"/>
                      <a:pt x="55531" y="8130"/>
                    </a:cubicBezTo>
                    <a:lnTo>
                      <a:pt x="44333" y="8130"/>
                    </a:lnTo>
                    <a:cubicBezTo>
                      <a:pt x="36663" y="8130"/>
                      <a:pt x="28993" y="9051"/>
                      <a:pt x="21630" y="9204"/>
                    </a:cubicBezTo>
                    <a:cubicBezTo>
                      <a:pt x="19635" y="9425"/>
                      <a:pt x="17641" y="9425"/>
                      <a:pt x="15647" y="9204"/>
                    </a:cubicBezTo>
                    <a:cubicBezTo>
                      <a:pt x="13637" y="8897"/>
                      <a:pt x="11674" y="8331"/>
                      <a:pt x="9818" y="7517"/>
                    </a:cubicBezTo>
                    <a:cubicBezTo>
                      <a:pt x="6228" y="5898"/>
                      <a:pt x="2915" y="3725"/>
                      <a:pt x="0" y="1074"/>
                    </a:cubicBezTo>
                    <a:lnTo>
                      <a:pt x="0" y="1074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46" name="Freeform: Shape 1445">
                <a:extLst>
                  <a:ext uri="{FF2B5EF4-FFF2-40B4-BE49-F238E27FC236}">
                    <a16:creationId xmlns:a16="http://schemas.microsoft.com/office/drawing/2014/main" id="{1737364B-9A5A-47D7-8E62-49F709E74A82}"/>
                  </a:ext>
                </a:extLst>
              </p:cNvPr>
              <p:cNvSpPr/>
              <p:nvPr/>
            </p:nvSpPr>
            <p:spPr>
              <a:xfrm>
                <a:off x="2631188" y="1974950"/>
                <a:ext cx="28379" cy="7368"/>
              </a:xfrm>
              <a:custGeom>
                <a:avLst/>
                <a:gdLst>
                  <a:gd name="connsiteX0" fmla="*/ 0 w 28379"/>
                  <a:gd name="connsiteY0" fmla="*/ 614 h 7368"/>
                  <a:gd name="connsiteX1" fmla="*/ 7363 w 28379"/>
                  <a:gd name="connsiteY1" fmla="*/ 2454 h 7368"/>
                  <a:gd name="connsiteX2" fmla="*/ 14266 w 28379"/>
                  <a:gd name="connsiteY2" fmla="*/ 2454 h 7368"/>
                  <a:gd name="connsiteX3" fmla="*/ 28379 w 28379"/>
                  <a:gd name="connsiteY3" fmla="*/ 0 h 7368"/>
                  <a:gd name="connsiteX4" fmla="*/ 22397 w 28379"/>
                  <a:gd name="connsiteY4" fmla="*/ 5676 h 7368"/>
                  <a:gd name="connsiteX5" fmla="*/ 14266 w 28379"/>
                  <a:gd name="connsiteY5" fmla="*/ 7363 h 7368"/>
                  <a:gd name="connsiteX6" fmla="*/ 6136 w 28379"/>
                  <a:gd name="connsiteY6" fmla="*/ 5522 h 7368"/>
                  <a:gd name="connsiteX7" fmla="*/ 0 w 28379"/>
                  <a:gd name="connsiteY7" fmla="*/ 614 h 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379" h="7368">
                    <a:moveTo>
                      <a:pt x="0" y="614"/>
                    </a:moveTo>
                    <a:cubicBezTo>
                      <a:pt x="2409" y="1407"/>
                      <a:pt x="4863" y="2023"/>
                      <a:pt x="7363" y="2454"/>
                    </a:cubicBezTo>
                    <a:cubicBezTo>
                      <a:pt x="9664" y="2606"/>
                      <a:pt x="11966" y="2606"/>
                      <a:pt x="14266" y="2454"/>
                    </a:cubicBezTo>
                    <a:cubicBezTo>
                      <a:pt x="19083" y="2499"/>
                      <a:pt x="23869" y="1666"/>
                      <a:pt x="28379" y="0"/>
                    </a:cubicBezTo>
                    <a:cubicBezTo>
                      <a:pt x="27029" y="2476"/>
                      <a:pt x="24943" y="4462"/>
                      <a:pt x="22397" y="5676"/>
                    </a:cubicBezTo>
                    <a:cubicBezTo>
                      <a:pt x="19850" y="6851"/>
                      <a:pt x="17074" y="7428"/>
                      <a:pt x="14266" y="7363"/>
                    </a:cubicBezTo>
                    <a:cubicBezTo>
                      <a:pt x="11444" y="7391"/>
                      <a:pt x="8667" y="6760"/>
                      <a:pt x="6136" y="5522"/>
                    </a:cubicBezTo>
                    <a:cubicBezTo>
                      <a:pt x="3666" y="4493"/>
                      <a:pt x="1550" y="2792"/>
                      <a:pt x="0" y="614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47" name="Freeform: Shape 1446">
                <a:extLst>
                  <a:ext uri="{FF2B5EF4-FFF2-40B4-BE49-F238E27FC236}">
                    <a16:creationId xmlns:a16="http://schemas.microsoft.com/office/drawing/2014/main" id="{4B17B31D-9AB9-4AFB-B6CE-B17492672E34}"/>
                  </a:ext>
                </a:extLst>
              </p:cNvPr>
              <p:cNvSpPr/>
              <p:nvPr/>
            </p:nvSpPr>
            <p:spPr>
              <a:xfrm>
                <a:off x="2626739" y="1921753"/>
                <a:ext cx="38963" cy="10705"/>
              </a:xfrm>
              <a:custGeom>
                <a:avLst/>
                <a:gdLst>
                  <a:gd name="connsiteX0" fmla="*/ 6136 w 38963"/>
                  <a:gd name="connsiteY0" fmla="*/ 3342 h 10705"/>
                  <a:gd name="connsiteX1" fmla="*/ 2608 w 38963"/>
                  <a:gd name="connsiteY1" fmla="*/ 2422 h 10705"/>
                  <a:gd name="connsiteX2" fmla="*/ 920 w 38963"/>
                  <a:gd name="connsiteY2" fmla="*/ 2422 h 10705"/>
                  <a:gd name="connsiteX3" fmla="*/ 0 w 38963"/>
                  <a:gd name="connsiteY3" fmla="*/ 2422 h 10705"/>
                  <a:gd name="connsiteX4" fmla="*/ 0 w 38963"/>
                  <a:gd name="connsiteY4" fmla="*/ 1195 h 10705"/>
                  <a:gd name="connsiteX5" fmla="*/ 920 w 38963"/>
                  <a:gd name="connsiteY5" fmla="*/ 121 h 10705"/>
                  <a:gd name="connsiteX6" fmla="*/ 1841 w 38963"/>
                  <a:gd name="connsiteY6" fmla="*/ 121 h 10705"/>
                  <a:gd name="connsiteX7" fmla="*/ 3988 w 38963"/>
                  <a:gd name="connsiteY7" fmla="*/ 121 h 10705"/>
                  <a:gd name="connsiteX8" fmla="*/ 7670 w 38963"/>
                  <a:gd name="connsiteY8" fmla="*/ 121 h 10705"/>
                  <a:gd name="connsiteX9" fmla="*/ 14113 w 38963"/>
                  <a:gd name="connsiteY9" fmla="*/ 4416 h 10705"/>
                  <a:gd name="connsiteX10" fmla="*/ 16874 w 38963"/>
                  <a:gd name="connsiteY10" fmla="*/ 6564 h 10705"/>
                  <a:gd name="connsiteX11" fmla="*/ 19328 w 38963"/>
                  <a:gd name="connsiteY11" fmla="*/ 7791 h 10705"/>
                  <a:gd name="connsiteX12" fmla="*/ 24698 w 38963"/>
                  <a:gd name="connsiteY12" fmla="*/ 4416 h 10705"/>
                  <a:gd name="connsiteX13" fmla="*/ 31140 w 38963"/>
                  <a:gd name="connsiteY13" fmla="*/ 121 h 10705"/>
                  <a:gd name="connsiteX14" fmla="*/ 34975 w 38963"/>
                  <a:gd name="connsiteY14" fmla="*/ 121 h 10705"/>
                  <a:gd name="connsiteX15" fmla="*/ 38964 w 38963"/>
                  <a:gd name="connsiteY15" fmla="*/ 1655 h 10705"/>
                  <a:gd name="connsiteX16" fmla="*/ 38043 w 38963"/>
                  <a:gd name="connsiteY16" fmla="*/ 3035 h 10705"/>
                  <a:gd name="connsiteX17" fmla="*/ 36356 w 38963"/>
                  <a:gd name="connsiteY17" fmla="*/ 3035 h 10705"/>
                  <a:gd name="connsiteX18" fmla="*/ 32675 w 38963"/>
                  <a:gd name="connsiteY18" fmla="*/ 3956 h 10705"/>
                  <a:gd name="connsiteX19" fmla="*/ 36049 w 38963"/>
                  <a:gd name="connsiteY19" fmla="*/ 2422 h 10705"/>
                  <a:gd name="connsiteX20" fmla="*/ 37583 w 38963"/>
                  <a:gd name="connsiteY20" fmla="*/ 1501 h 10705"/>
                  <a:gd name="connsiteX21" fmla="*/ 37583 w 38963"/>
                  <a:gd name="connsiteY21" fmla="*/ 1501 h 10705"/>
                  <a:gd name="connsiteX22" fmla="*/ 37583 w 38963"/>
                  <a:gd name="connsiteY22" fmla="*/ 1501 h 10705"/>
                  <a:gd name="connsiteX23" fmla="*/ 34822 w 38963"/>
                  <a:gd name="connsiteY23" fmla="*/ 1501 h 10705"/>
                  <a:gd name="connsiteX24" fmla="*/ 31601 w 38963"/>
                  <a:gd name="connsiteY24" fmla="*/ 2422 h 10705"/>
                  <a:gd name="connsiteX25" fmla="*/ 26078 w 38963"/>
                  <a:gd name="connsiteY25" fmla="*/ 6410 h 10705"/>
                  <a:gd name="connsiteX26" fmla="*/ 19328 w 38963"/>
                  <a:gd name="connsiteY26" fmla="*/ 10705 h 10705"/>
                  <a:gd name="connsiteX27" fmla="*/ 15340 w 38963"/>
                  <a:gd name="connsiteY27" fmla="*/ 8865 h 10705"/>
                  <a:gd name="connsiteX28" fmla="*/ 12425 w 38963"/>
                  <a:gd name="connsiteY28" fmla="*/ 6410 h 10705"/>
                  <a:gd name="connsiteX29" fmla="*/ 7057 w 38963"/>
                  <a:gd name="connsiteY29" fmla="*/ 2422 h 10705"/>
                  <a:gd name="connsiteX30" fmla="*/ 3682 w 38963"/>
                  <a:gd name="connsiteY30" fmla="*/ 1501 h 10705"/>
                  <a:gd name="connsiteX31" fmla="*/ 1074 w 38963"/>
                  <a:gd name="connsiteY31" fmla="*/ 1501 h 10705"/>
                  <a:gd name="connsiteX32" fmla="*/ 1994 w 38963"/>
                  <a:gd name="connsiteY32" fmla="*/ 1501 h 10705"/>
                  <a:gd name="connsiteX33" fmla="*/ 3528 w 38963"/>
                  <a:gd name="connsiteY33" fmla="*/ 2422 h 10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8963" h="10705">
                    <a:moveTo>
                      <a:pt x="6136" y="3342"/>
                    </a:moveTo>
                    <a:lnTo>
                      <a:pt x="2608" y="2422"/>
                    </a:lnTo>
                    <a:lnTo>
                      <a:pt x="920" y="2422"/>
                    </a:lnTo>
                    <a:lnTo>
                      <a:pt x="0" y="2422"/>
                    </a:lnTo>
                    <a:cubicBezTo>
                      <a:pt x="0" y="2422"/>
                      <a:pt x="0" y="2422"/>
                      <a:pt x="0" y="1195"/>
                    </a:cubicBezTo>
                    <a:cubicBezTo>
                      <a:pt x="0" y="-33"/>
                      <a:pt x="0" y="1195"/>
                      <a:pt x="920" y="121"/>
                    </a:cubicBezTo>
                    <a:lnTo>
                      <a:pt x="1841" y="121"/>
                    </a:lnTo>
                    <a:lnTo>
                      <a:pt x="3988" y="121"/>
                    </a:lnTo>
                    <a:cubicBezTo>
                      <a:pt x="5216" y="-26"/>
                      <a:pt x="6443" y="-26"/>
                      <a:pt x="7670" y="121"/>
                    </a:cubicBezTo>
                    <a:cubicBezTo>
                      <a:pt x="10125" y="1018"/>
                      <a:pt x="12333" y="2491"/>
                      <a:pt x="14113" y="4416"/>
                    </a:cubicBezTo>
                    <a:lnTo>
                      <a:pt x="16874" y="6564"/>
                    </a:lnTo>
                    <a:cubicBezTo>
                      <a:pt x="17580" y="7162"/>
                      <a:pt x="18424" y="7582"/>
                      <a:pt x="19328" y="7791"/>
                    </a:cubicBezTo>
                    <a:cubicBezTo>
                      <a:pt x="21016" y="7791"/>
                      <a:pt x="22857" y="5950"/>
                      <a:pt x="24698" y="4416"/>
                    </a:cubicBezTo>
                    <a:cubicBezTo>
                      <a:pt x="26508" y="2525"/>
                      <a:pt x="28701" y="1058"/>
                      <a:pt x="31140" y="121"/>
                    </a:cubicBezTo>
                    <a:cubicBezTo>
                      <a:pt x="32414" y="-40"/>
                      <a:pt x="33702" y="-40"/>
                      <a:pt x="34975" y="121"/>
                    </a:cubicBezTo>
                    <a:cubicBezTo>
                      <a:pt x="36479" y="-112"/>
                      <a:pt x="37998" y="472"/>
                      <a:pt x="38964" y="1655"/>
                    </a:cubicBezTo>
                    <a:cubicBezTo>
                      <a:pt x="38964" y="3035"/>
                      <a:pt x="38964" y="2882"/>
                      <a:pt x="38043" y="3035"/>
                    </a:cubicBezTo>
                    <a:lnTo>
                      <a:pt x="36356" y="3035"/>
                    </a:lnTo>
                    <a:lnTo>
                      <a:pt x="32675" y="3956"/>
                    </a:lnTo>
                    <a:lnTo>
                      <a:pt x="36049" y="2422"/>
                    </a:lnTo>
                    <a:lnTo>
                      <a:pt x="37583" y="1501"/>
                    </a:lnTo>
                    <a:lnTo>
                      <a:pt x="37583" y="1501"/>
                    </a:lnTo>
                    <a:cubicBezTo>
                      <a:pt x="37583" y="1501"/>
                      <a:pt x="37583" y="1501"/>
                      <a:pt x="37583" y="1501"/>
                    </a:cubicBezTo>
                    <a:cubicBezTo>
                      <a:pt x="36694" y="1208"/>
                      <a:pt x="35712" y="1208"/>
                      <a:pt x="34822" y="1501"/>
                    </a:cubicBezTo>
                    <a:lnTo>
                      <a:pt x="31601" y="2422"/>
                    </a:lnTo>
                    <a:cubicBezTo>
                      <a:pt x="29530" y="3399"/>
                      <a:pt x="27658" y="4752"/>
                      <a:pt x="26078" y="6410"/>
                    </a:cubicBezTo>
                    <a:cubicBezTo>
                      <a:pt x="24314" y="8492"/>
                      <a:pt x="21967" y="9989"/>
                      <a:pt x="19328" y="10705"/>
                    </a:cubicBezTo>
                    <a:cubicBezTo>
                      <a:pt x="17840" y="10543"/>
                      <a:pt x="16429" y="9895"/>
                      <a:pt x="15340" y="8865"/>
                    </a:cubicBezTo>
                    <a:lnTo>
                      <a:pt x="12425" y="6410"/>
                    </a:lnTo>
                    <a:cubicBezTo>
                      <a:pt x="10953" y="4701"/>
                      <a:pt x="9112" y="3341"/>
                      <a:pt x="7057" y="2422"/>
                    </a:cubicBezTo>
                    <a:cubicBezTo>
                      <a:pt x="5967" y="1974"/>
                      <a:pt x="4847" y="1664"/>
                      <a:pt x="3682" y="1501"/>
                    </a:cubicBezTo>
                    <a:cubicBezTo>
                      <a:pt x="2838" y="1208"/>
                      <a:pt x="1918" y="1208"/>
                      <a:pt x="1074" y="1501"/>
                    </a:cubicBezTo>
                    <a:cubicBezTo>
                      <a:pt x="1074" y="1501"/>
                      <a:pt x="1074" y="1501"/>
                      <a:pt x="1994" y="1501"/>
                    </a:cubicBezTo>
                    <a:lnTo>
                      <a:pt x="3528" y="2422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48" name="Freeform: Shape 1447">
                <a:extLst>
                  <a:ext uri="{FF2B5EF4-FFF2-40B4-BE49-F238E27FC236}">
                    <a16:creationId xmlns:a16="http://schemas.microsoft.com/office/drawing/2014/main" id="{EA84C37E-3CF1-487F-8913-FEE5D851359C}"/>
                  </a:ext>
                </a:extLst>
              </p:cNvPr>
              <p:cNvSpPr/>
              <p:nvPr/>
            </p:nvSpPr>
            <p:spPr>
              <a:xfrm>
                <a:off x="2663555" y="1910368"/>
                <a:ext cx="6538" cy="12732"/>
              </a:xfrm>
              <a:custGeom>
                <a:avLst/>
                <a:gdLst>
                  <a:gd name="connsiteX0" fmla="*/ 0 w 6538"/>
                  <a:gd name="connsiteY0" fmla="*/ 0 h 12732"/>
                  <a:gd name="connsiteX1" fmla="*/ 6136 w 6538"/>
                  <a:gd name="connsiteY1" fmla="*/ 5216 h 12732"/>
                  <a:gd name="connsiteX2" fmla="*/ 6136 w 6538"/>
                  <a:gd name="connsiteY2" fmla="*/ 9664 h 12732"/>
                  <a:gd name="connsiteX3" fmla="*/ 3528 w 6538"/>
                  <a:gd name="connsiteY3" fmla="*/ 12732 h 12732"/>
                  <a:gd name="connsiteX4" fmla="*/ 3528 w 6538"/>
                  <a:gd name="connsiteY4" fmla="*/ 5983 h 12732"/>
                  <a:gd name="connsiteX5" fmla="*/ 0 w 6538"/>
                  <a:gd name="connsiteY5" fmla="*/ 0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8" h="12732">
                    <a:moveTo>
                      <a:pt x="0" y="0"/>
                    </a:moveTo>
                    <a:cubicBezTo>
                      <a:pt x="2792" y="588"/>
                      <a:pt x="5108" y="2550"/>
                      <a:pt x="6136" y="5216"/>
                    </a:cubicBezTo>
                    <a:cubicBezTo>
                      <a:pt x="6673" y="6648"/>
                      <a:pt x="6673" y="8231"/>
                      <a:pt x="6136" y="9664"/>
                    </a:cubicBezTo>
                    <a:cubicBezTo>
                      <a:pt x="5569" y="10915"/>
                      <a:pt x="4663" y="11978"/>
                      <a:pt x="3528" y="12732"/>
                    </a:cubicBezTo>
                    <a:cubicBezTo>
                      <a:pt x="4127" y="10522"/>
                      <a:pt x="4127" y="8193"/>
                      <a:pt x="3528" y="5983"/>
                    </a:cubicBezTo>
                    <a:cubicBezTo>
                      <a:pt x="2608" y="3847"/>
                      <a:pt x="1427" y="1838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49" name="Freeform: Shape 1448">
                <a:extLst>
                  <a:ext uri="{FF2B5EF4-FFF2-40B4-BE49-F238E27FC236}">
                    <a16:creationId xmlns:a16="http://schemas.microsoft.com/office/drawing/2014/main" id="{310BA66A-26D8-49AB-BEC7-20730ADE6CE5}"/>
                  </a:ext>
                </a:extLst>
              </p:cNvPr>
              <p:cNvSpPr/>
              <p:nvPr/>
            </p:nvSpPr>
            <p:spPr>
              <a:xfrm>
                <a:off x="2620565" y="1910368"/>
                <a:ext cx="6787" cy="12732"/>
              </a:xfrm>
              <a:custGeom>
                <a:avLst/>
                <a:gdLst>
                  <a:gd name="connsiteX0" fmla="*/ 6788 w 6787"/>
                  <a:gd name="connsiteY0" fmla="*/ 0 h 12732"/>
                  <a:gd name="connsiteX1" fmla="*/ 2953 w 6787"/>
                  <a:gd name="connsiteY1" fmla="*/ 5983 h 12732"/>
                  <a:gd name="connsiteX2" fmla="*/ 2953 w 6787"/>
                  <a:gd name="connsiteY2" fmla="*/ 12732 h 12732"/>
                  <a:gd name="connsiteX3" fmla="*/ 345 w 6787"/>
                  <a:gd name="connsiteY3" fmla="*/ 9664 h 12732"/>
                  <a:gd name="connsiteX4" fmla="*/ 345 w 6787"/>
                  <a:gd name="connsiteY4" fmla="*/ 5216 h 12732"/>
                  <a:gd name="connsiteX5" fmla="*/ 6788 w 6787"/>
                  <a:gd name="connsiteY5" fmla="*/ 0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7" h="12732">
                    <a:moveTo>
                      <a:pt x="6788" y="0"/>
                    </a:moveTo>
                    <a:cubicBezTo>
                      <a:pt x="5208" y="1781"/>
                      <a:pt x="3904" y="3800"/>
                      <a:pt x="2953" y="5983"/>
                    </a:cubicBezTo>
                    <a:cubicBezTo>
                      <a:pt x="2201" y="8170"/>
                      <a:pt x="2201" y="10545"/>
                      <a:pt x="2953" y="12732"/>
                    </a:cubicBezTo>
                    <a:cubicBezTo>
                      <a:pt x="1772" y="12024"/>
                      <a:pt x="851" y="10945"/>
                      <a:pt x="345" y="9664"/>
                    </a:cubicBezTo>
                    <a:cubicBezTo>
                      <a:pt x="-115" y="8218"/>
                      <a:pt x="-115" y="6664"/>
                      <a:pt x="345" y="5216"/>
                    </a:cubicBezTo>
                    <a:cubicBezTo>
                      <a:pt x="1450" y="2488"/>
                      <a:pt x="3889" y="518"/>
                      <a:pt x="6788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50" name="Freeform: Shape 1449">
                <a:extLst>
                  <a:ext uri="{FF2B5EF4-FFF2-40B4-BE49-F238E27FC236}">
                    <a16:creationId xmlns:a16="http://schemas.microsoft.com/office/drawing/2014/main" id="{81DDB2E7-A640-46E0-A595-8DAD0BC0FA66}"/>
                  </a:ext>
                </a:extLst>
              </p:cNvPr>
              <p:cNvSpPr/>
              <p:nvPr/>
            </p:nvSpPr>
            <p:spPr>
              <a:xfrm>
                <a:off x="2671992" y="1813416"/>
                <a:ext cx="59673" cy="29991"/>
              </a:xfrm>
              <a:custGeom>
                <a:avLst/>
                <a:gdLst>
                  <a:gd name="connsiteX0" fmla="*/ 0 w 59673"/>
                  <a:gd name="connsiteY0" fmla="*/ 16723 h 29991"/>
                  <a:gd name="connsiteX1" fmla="*/ 30680 w 59673"/>
                  <a:gd name="connsiteY1" fmla="*/ 2 h 29991"/>
                  <a:gd name="connsiteX2" fmla="*/ 59673 w 59673"/>
                  <a:gd name="connsiteY2" fmla="*/ 11508 h 29991"/>
                  <a:gd name="connsiteX3" fmla="*/ 32521 w 59673"/>
                  <a:gd name="connsiteY3" fmla="*/ 29916 h 29991"/>
                  <a:gd name="connsiteX4" fmla="*/ 0 w 59673"/>
                  <a:gd name="connsiteY4" fmla="*/ 16723 h 29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73" h="29991">
                    <a:moveTo>
                      <a:pt x="0" y="16723"/>
                    </a:moveTo>
                    <a:cubicBezTo>
                      <a:pt x="6627" y="6191"/>
                      <a:pt x="18240" y="-143"/>
                      <a:pt x="30680" y="2"/>
                    </a:cubicBezTo>
                    <a:cubicBezTo>
                      <a:pt x="41296" y="751"/>
                      <a:pt x="51435" y="4770"/>
                      <a:pt x="59673" y="11508"/>
                    </a:cubicBezTo>
                    <a:cubicBezTo>
                      <a:pt x="53967" y="21526"/>
                      <a:pt x="43934" y="28328"/>
                      <a:pt x="32521" y="29916"/>
                    </a:cubicBezTo>
                    <a:cubicBezTo>
                      <a:pt x="20249" y="30664"/>
                      <a:pt x="8284" y="25814"/>
                      <a:pt x="0" y="16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51" name="Freeform: Shape 1450">
                <a:extLst>
                  <a:ext uri="{FF2B5EF4-FFF2-40B4-BE49-F238E27FC236}">
                    <a16:creationId xmlns:a16="http://schemas.microsoft.com/office/drawing/2014/main" id="{5E39EB43-D16B-40CA-89AD-E15B6D640194}"/>
                  </a:ext>
                </a:extLst>
              </p:cNvPr>
              <p:cNvSpPr/>
              <p:nvPr/>
            </p:nvSpPr>
            <p:spPr>
              <a:xfrm>
                <a:off x="2685515" y="1812323"/>
                <a:ext cx="29145" cy="29146"/>
              </a:xfrm>
              <a:custGeom>
                <a:avLst/>
                <a:gdLst>
                  <a:gd name="connsiteX0" fmla="*/ 29123 w 29145"/>
                  <a:gd name="connsiteY0" fmla="*/ 15362 h 29146"/>
                  <a:gd name="connsiteX1" fmla="*/ 13783 w 29145"/>
                  <a:gd name="connsiteY1" fmla="*/ 29125 h 29146"/>
                  <a:gd name="connsiteX2" fmla="*/ 23 w 29145"/>
                  <a:gd name="connsiteY2" fmla="*/ 13785 h 29146"/>
                  <a:gd name="connsiteX3" fmla="*/ 13783 w 29145"/>
                  <a:gd name="connsiteY3" fmla="*/ 22 h 29146"/>
                  <a:gd name="connsiteX4" fmla="*/ 29123 w 29145"/>
                  <a:gd name="connsiteY4" fmla="*/ 13785 h 29146"/>
                  <a:gd name="connsiteX5" fmla="*/ 29123 w 29145"/>
                  <a:gd name="connsiteY5" fmla="*/ 15362 h 29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145" h="29146">
                    <a:moveTo>
                      <a:pt x="29123" y="15362"/>
                    </a:moveTo>
                    <a:cubicBezTo>
                      <a:pt x="28693" y="23398"/>
                      <a:pt x="21821" y="29561"/>
                      <a:pt x="13783" y="29125"/>
                    </a:cubicBezTo>
                    <a:cubicBezTo>
                      <a:pt x="5744" y="28689"/>
                      <a:pt x="-422" y="21822"/>
                      <a:pt x="23" y="13785"/>
                    </a:cubicBezTo>
                    <a:cubicBezTo>
                      <a:pt x="421" y="6357"/>
                      <a:pt x="6358" y="424"/>
                      <a:pt x="13783" y="22"/>
                    </a:cubicBezTo>
                    <a:cubicBezTo>
                      <a:pt x="21821" y="-414"/>
                      <a:pt x="28693" y="5748"/>
                      <a:pt x="29123" y="13785"/>
                    </a:cubicBezTo>
                    <a:cubicBezTo>
                      <a:pt x="29153" y="14311"/>
                      <a:pt x="29153" y="14837"/>
                      <a:pt x="29123" y="15362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52" name="Freeform: Shape 1451">
                <a:extLst>
                  <a:ext uri="{FF2B5EF4-FFF2-40B4-BE49-F238E27FC236}">
                    <a16:creationId xmlns:a16="http://schemas.microsoft.com/office/drawing/2014/main" id="{F3030F97-7B88-4DFB-A083-8E0358896278}"/>
                  </a:ext>
                </a:extLst>
              </p:cNvPr>
              <p:cNvSpPr/>
              <p:nvPr/>
            </p:nvSpPr>
            <p:spPr>
              <a:xfrm>
                <a:off x="2691628" y="1819400"/>
                <a:ext cx="16567" cy="16567"/>
              </a:xfrm>
              <a:custGeom>
                <a:avLst/>
                <a:gdLst>
                  <a:gd name="connsiteX0" fmla="*/ 16567 w 16567"/>
                  <a:gd name="connsiteY0" fmla="*/ 8285 h 16567"/>
                  <a:gd name="connsiteX1" fmla="*/ 8284 w 16567"/>
                  <a:gd name="connsiteY1" fmla="*/ 16567 h 16567"/>
                  <a:gd name="connsiteX2" fmla="*/ 0 w 16567"/>
                  <a:gd name="connsiteY2" fmla="*/ 8282 h 16567"/>
                  <a:gd name="connsiteX3" fmla="*/ 8284 w 16567"/>
                  <a:gd name="connsiteY3" fmla="*/ 0 h 16567"/>
                  <a:gd name="connsiteX4" fmla="*/ 8437 w 16567"/>
                  <a:gd name="connsiteY4" fmla="*/ 2 h 16567"/>
                  <a:gd name="connsiteX5" fmla="*/ 16567 w 16567"/>
                  <a:gd name="connsiteY5" fmla="*/ 8130 h 16567"/>
                  <a:gd name="connsiteX6" fmla="*/ 16567 w 16567"/>
                  <a:gd name="connsiteY6" fmla="*/ 8285 h 16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67" h="16567">
                    <a:moveTo>
                      <a:pt x="16567" y="8285"/>
                    </a:moveTo>
                    <a:cubicBezTo>
                      <a:pt x="16567" y="12860"/>
                      <a:pt x="12855" y="16569"/>
                      <a:pt x="8284" y="16567"/>
                    </a:cubicBezTo>
                    <a:cubicBezTo>
                      <a:pt x="3712" y="16567"/>
                      <a:pt x="0" y="12858"/>
                      <a:pt x="0" y="8282"/>
                    </a:cubicBezTo>
                    <a:cubicBezTo>
                      <a:pt x="0" y="3708"/>
                      <a:pt x="3712" y="0"/>
                      <a:pt x="8284" y="0"/>
                    </a:cubicBezTo>
                    <a:cubicBezTo>
                      <a:pt x="8330" y="0"/>
                      <a:pt x="8391" y="0"/>
                      <a:pt x="8437" y="2"/>
                    </a:cubicBezTo>
                    <a:cubicBezTo>
                      <a:pt x="12932" y="0"/>
                      <a:pt x="16567" y="3640"/>
                      <a:pt x="16567" y="8130"/>
                    </a:cubicBezTo>
                    <a:cubicBezTo>
                      <a:pt x="16567" y="8182"/>
                      <a:pt x="16567" y="8233"/>
                      <a:pt x="16567" y="828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53" name="Freeform: Shape 1452">
                <a:extLst>
                  <a:ext uri="{FF2B5EF4-FFF2-40B4-BE49-F238E27FC236}">
                    <a16:creationId xmlns:a16="http://schemas.microsoft.com/office/drawing/2014/main" id="{ED5B6AD7-6A24-42CC-B293-209919132BEE}"/>
                  </a:ext>
                </a:extLst>
              </p:cNvPr>
              <p:cNvSpPr/>
              <p:nvPr/>
            </p:nvSpPr>
            <p:spPr>
              <a:xfrm>
                <a:off x="2691321" y="1818941"/>
                <a:ext cx="9510" cy="9510"/>
              </a:xfrm>
              <a:custGeom>
                <a:avLst/>
                <a:gdLst>
                  <a:gd name="connsiteX0" fmla="*/ 9511 w 9510"/>
                  <a:gd name="connsiteY0" fmla="*/ 4755 h 9510"/>
                  <a:gd name="connsiteX1" fmla="*/ 4755 w 9510"/>
                  <a:gd name="connsiteY1" fmla="*/ 9511 h 9510"/>
                  <a:gd name="connsiteX2" fmla="*/ 0 w 9510"/>
                  <a:gd name="connsiteY2" fmla="*/ 4755 h 9510"/>
                  <a:gd name="connsiteX3" fmla="*/ 4755 w 9510"/>
                  <a:gd name="connsiteY3" fmla="*/ 0 h 9510"/>
                  <a:gd name="connsiteX4" fmla="*/ 9511 w 9510"/>
                  <a:gd name="connsiteY4" fmla="*/ 4755 h 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0" h="9510">
                    <a:moveTo>
                      <a:pt x="9511" y="4755"/>
                    </a:moveTo>
                    <a:cubicBezTo>
                      <a:pt x="9511" y="7382"/>
                      <a:pt x="7378" y="9511"/>
                      <a:pt x="4755" y="9511"/>
                    </a:cubicBezTo>
                    <a:cubicBezTo>
                      <a:pt x="2132" y="9511"/>
                      <a:pt x="0" y="7382"/>
                      <a:pt x="0" y="4755"/>
                    </a:cubicBezTo>
                    <a:cubicBezTo>
                      <a:pt x="0" y="2129"/>
                      <a:pt x="2132" y="0"/>
                      <a:pt x="4755" y="0"/>
                    </a:cubicBezTo>
                    <a:cubicBezTo>
                      <a:pt x="7378" y="0"/>
                      <a:pt x="9511" y="2129"/>
                      <a:pt x="9511" y="475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54" name="Freeform: Shape 1453">
                <a:extLst>
                  <a:ext uri="{FF2B5EF4-FFF2-40B4-BE49-F238E27FC236}">
                    <a16:creationId xmlns:a16="http://schemas.microsoft.com/office/drawing/2014/main" id="{E5520BF9-5B69-4D1A-A9E6-D40C1D1EA3F5}"/>
                  </a:ext>
                </a:extLst>
              </p:cNvPr>
              <p:cNvSpPr/>
              <p:nvPr/>
            </p:nvSpPr>
            <p:spPr>
              <a:xfrm>
                <a:off x="2671992" y="1811073"/>
                <a:ext cx="59826" cy="19066"/>
              </a:xfrm>
              <a:custGeom>
                <a:avLst/>
                <a:gdLst>
                  <a:gd name="connsiteX0" fmla="*/ 0 w 59826"/>
                  <a:gd name="connsiteY0" fmla="*/ 19066 h 19066"/>
                  <a:gd name="connsiteX1" fmla="*/ 11045 w 59826"/>
                  <a:gd name="connsiteY1" fmla="*/ 5720 h 19066"/>
                  <a:gd name="connsiteX2" fmla="*/ 27766 w 59826"/>
                  <a:gd name="connsiteY2" fmla="*/ 45 h 19066"/>
                  <a:gd name="connsiteX3" fmla="*/ 45407 w 59826"/>
                  <a:gd name="connsiteY3" fmla="*/ 3419 h 19066"/>
                  <a:gd name="connsiteX4" fmla="*/ 59827 w 59826"/>
                  <a:gd name="connsiteY4" fmla="*/ 13390 h 19066"/>
                  <a:gd name="connsiteX5" fmla="*/ 59827 w 59826"/>
                  <a:gd name="connsiteY5" fmla="*/ 13390 h 19066"/>
                  <a:gd name="connsiteX6" fmla="*/ 59827 w 59826"/>
                  <a:gd name="connsiteY6" fmla="*/ 13390 h 19066"/>
                  <a:gd name="connsiteX7" fmla="*/ 56145 w 59826"/>
                  <a:gd name="connsiteY7" fmla="*/ 17686 h 19066"/>
                  <a:gd name="connsiteX8" fmla="*/ 58446 w 59826"/>
                  <a:gd name="connsiteY8" fmla="*/ 12623 h 19066"/>
                  <a:gd name="connsiteX9" fmla="*/ 58446 w 59826"/>
                  <a:gd name="connsiteY9" fmla="*/ 13544 h 19066"/>
                  <a:gd name="connsiteX10" fmla="*/ 43106 w 59826"/>
                  <a:gd name="connsiteY10" fmla="*/ 6487 h 19066"/>
                  <a:gd name="connsiteX11" fmla="*/ 27766 w 59826"/>
                  <a:gd name="connsiteY11" fmla="*/ 3880 h 19066"/>
                  <a:gd name="connsiteX12" fmla="*/ 12425 w 59826"/>
                  <a:gd name="connsiteY12" fmla="*/ 7868 h 19066"/>
                  <a:gd name="connsiteX13" fmla="*/ 0 w 59826"/>
                  <a:gd name="connsiteY13" fmla="*/ 19066 h 19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826" h="19066">
                    <a:moveTo>
                      <a:pt x="0" y="19066"/>
                    </a:moveTo>
                    <a:cubicBezTo>
                      <a:pt x="1902" y="13401"/>
                      <a:pt x="5829" y="8646"/>
                      <a:pt x="11045" y="5720"/>
                    </a:cubicBezTo>
                    <a:cubicBezTo>
                      <a:pt x="16092" y="2522"/>
                      <a:pt x="21814" y="575"/>
                      <a:pt x="27766" y="45"/>
                    </a:cubicBezTo>
                    <a:cubicBezTo>
                      <a:pt x="33825" y="-249"/>
                      <a:pt x="39884" y="908"/>
                      <a:pt x="45407" y="3419"/>
                    </a:cubicBezTo>
                    <a:cubicBezTo>
                      <a:pt x="50914" y="5599"/>
                      <a:pt x="55838" y="9011"/>
                      <a:pt x="59827" y="13390"/>
                    </a:cubicBezTo>
                    <a:lnTo>
                      <a:pt x="59827" y="13390"/>
                    </a:lnTo>
                    <a:lnTo>
                      <a:pt x="59827" y="13390"/>
                    </a:lnTo>
                    <a:cubicBezTo>
                      <a:pt x="58722" y="14927"/>
                      <a:pt x="57495" y="16365"/>
                      <a:pt x="56145" y="17686"/>
                    </a:cubicBezTo>
                    <a:cubicBezTo>
                      <a:pt x="56912" y="15998"/>
                      <a:pt x="57832" y="14311"/>
                      <a:pt x="58446" y="12623"/>
                    </a:cubicBezTo>
                    <a:lnTo>
                      <a:pt x="58446" y="13544"/>
                    </a:lnTo>
                    <a:cubicBezTo>
                      <a:pt x="53782" y="10324"/>
                      <a:pt x="48582" y="7935"/>
                      <a:pt x="43106" y="6487"/>
                    </a:cubicBezTo>
                    <a:cubicBezTo>
                      <a:pt x="38212" y="4624"/>
                      <a:pt x="32997" y="3737"/>
                      <a:pt x="27766" y="3880"/>
                    </a:cubicBezTo>
                    <a:cubicBezTo>
                      <a:pt x="22473" y="4423"/>
                      <a:pt x="17304" y="5766"/>
                      <a:pt x="12425" y="7868"/>
                    </a:cubicBezTo>
                    <a:cubicBezTo>
                      <a:pt x="7333" y="10378"/>
                      <a:pt x="3022" y="14254"/>
                      <a:pt x="0" y="190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55" name="Freeform: Shape 1454">
                <a:extLst>
                  <a:ext uri="{FF2B5EF4-FFF2-40B4-BE49-F238E27FC236}">
                    <a16:creationId xmlns:a16="http://schemas.microsoft.com/office/drawing/2014/main" id="{386DAF98-3AAC-47C5-9184-A18E779CADEB}"/>
                  </a:ext>
                </a:extLst>
              </p:cNvPr>
              <p:cNvSpPr/>
              <p:nvPr/>
            </p:nvSpPr>
            <p:spPr>
              <a:xfrm>
                <a:off x="2666036" y="1775375"/>
                <a:ext cx="79742" cy="23978"/>
              </a:xfrm>
              <a:custGeom>
                <a:avLst/>
                <a:gdLst>
                  <a:gd name="connsiteX0" fmla="*/ 741 w 79742"/>
                  <a:gd name="connsiteY0" fmla="*/ 19635 h 23978"/>
                  <a:gd name="connsiteX1" fmla="*/ 7644 w 79742"/>
                  <a:gd name="connsiteY1" fmla="*/ 7210 h 23978"/>
                  <a:gd name="connsiteX2" fmla="*/ 55659 w 79742"/>
                  <a:gd name="connsiteY2" fmla="*/ 0 h 23978"/>
                  <a:gd name="connsiteX3" fmla="*/ 79742 w 79742"/>
                  <a:gd name="connsiteY3" fmla="*/ 19635 h 23978"/>
                  <a:gd name="connsiteX4" fmla="*/ 57499 w 79742"/>
                  <a:gd name="connsiteY4" fmla="*/ 14266 h 23978"/>
                  <a:gd name="connsiteX5" fmla="*/ 11479 w 79742"/>
                  <a:gd name="connsiteY5" fmla="*/ 23164 h 23978"/>
                  <a:gd name="connsiteX6" fmla="*/ 741 w 79742"/>
                  <a:gd name="connsiteY6" fmla="*/ 19635 h 23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742" h="23978">
                    <a:moveTo>
                      <a:pt x="741" y="19635"/>
                    </a:moveTo>
                    <a:cubicBezTo>
                      <a:pt x="-1714" y="11659"/>
                      <a:pt x="2275" y="9818"/>
                      <a:pt x="7644" y="7210"/>
                    </a:cubicBezTo>
                    <a:cubicBezTo>
                      <a:pt x="23429" y="3491"/>
                      <a:pt x="39490" y="1080"/>
                      <a:pt x="55659" y="0"/>
                    </a:cubicBezTo>
                    <a:cubicBezTo>
                      <a:pt x="64249" y="0"/>
                      <a:pt x="76674" y="12886"/>
                      <a:pt x="79742" y="19635"/>
                    </a:cubicBezTo>
                    <a:cubicBezTo>
                      <a:pt x="73913" y="19635"/>
                      <a:pt x="66090" y="15187"/>
                      <a:pt x="57499" y="14266"/>
                    </a:cubicBezTo>
                    <a:cubicBezTo>
                      <a:pt x="41852" y="15282"/>
                      <a:pt x="26390" y="18272"/>
                      <a:pt x="11479" y="23164"/>
                    </a:cubicBezTo>
                    <a:cubicBezTo>
                      <a:pt x="7536" y="25075"/>
                      <a:pt x="2781" y="23513"/>
                      <a:pt x="741" y="19635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56" name="Freeform: Shape 1455">
                <a:extLst>
                  <a:ext uri="{FF2B5EF4-FFF2-40B4-BE49-F238E27FC236}">
                    <a16:creationId xmlns:a16="http://schemas.microsoft.com/office/drawing/2014/main" id="{9CE57092-FA4A-47AB-8576-12A377D0DC16}"/>
                  </a:ext>
                </a:extLst>
              </p:cNvPr>
              <p:cNvSpPr/>
              <p:nvPr/>
            </p:nvSpPr>
            <p:spPr>
              <a:xfrm>
                <a:off x="2559243" y="1813412"/>
                <a:ext cx="59519" cy="29994"/>
              </a:xfrm>
              <a:custGeom>
                <a:avLst/>
                <a:gdLst>
                  <a:gd name="connsiteX0" fmla="*/ 59519 w 59519"/>
                  <a:gd name="connsiteY0" fmla="*/ 16727 h 29994"/>
                  <a:gd name="connsiteX1" fmla="*/ 28839 w 59519"/>
                  <a:gd name="connsiteY1" fmla="*/ 6 h 29994"/>
                  <a:gd name="connsiteX2" fmla="*/ 0 w 59519"/>
                  <a:gd name="connsiteY2" fmla="*/ 11512 h 29994"/>
                  <a:gd name="connsiteX3" fmla="*/ 27152 w 59519"/>
                  <a:gd name="connsiteY3" fmla="*/ 29920 h 29994"/>
                  <a:gd name="connsiteX4" fmla="*/ 59519 w 59519"/>
                  <a:gd name="connsiteY4" fmla="*/ 16727 h 2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519" h="29994">
                    <a:moveTo>
                      <a:pt x="59519" y="16727"/>
                    </a:moveTo>
                    <a:cubicBezTo>
                      <a:pt x="52969" y="6126"/>
                      <a:pt x="41296" y="-231"/>
                      <a:pt x="28839" y="6"/>
                    </a:cubicBezTo>
                    <a:cubicBezTo>
                      <a:pt x="18270" y="757"/>
                      <a:pt x="8192" y="4777"/>
                      <a:pt x="0" y="11512"/>
                    </a:cubicBezTo>
                    <a:cubicBezTo>
                      <a:pt x="5660" y="21564"/>
                      <a:pt x="15724" y="28378"/>
                      <a:pt x="27152" y="29920"/>
                    </a:cubicBezTo>
                    <a:cubicBezTo>
                      <a:pt x="39378" y="30667"/>
                      <a:pt x="51297" y="25813"/>
                      <a:pt x="59519" y="167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57" name="Freeform: Shape 1456">
                <a:extLst>
                  <a:ext uri="{FF2B5EF4-FFF2-40B4-BE49-F238E27FC236}">
                    <a16:creationId xmlns:a16="http://schemas.microsoft.com/office/drawing/2014/main" id="{EA59915C-8ADD-4267-B318-1E2AFAB5C836}"/>
                  </a:ext>
                </a:extLst>
              </p:cNvPr>
              <p:cNvSpPr/>
              <p:nvPr/>
            </p:nvSpPr>
            <p:spPr>
              <a:xfrm>
                <a:off x="2576247" y="1812323"/>
                <a:ext cx="30703" cy="30701"/>
              </a:xfrm>
              <a:custGeom>
                <a:avLst/>
                <a:gdLst>
                  <a:gd name="connsiteX0" fmla="*/ 23 w 30703"/>
                  <a:gd name="connsiteY0" fmla="*/ 15362 h 30701"/>
                  <a:gd name="connsiteX1" fmla="*/ 15363 w 30703"/>
                  <a:gd name="connsiteY1" fmla="*/ 30702 h 30701"/>
                  <a:gd name="connsiteX2" fmla="*/ 30703 w 30703"/>
                  <a:gd name="connsiteY2" fmla="*/ 15362 h 30701"/>
                  <a:gd name="connsiteX3" fmla="*/ 15363 w 30703"/>
                  <a:gd name="connsiteY3" fmla="*/ 22 h 30701"/>
                  <a:gd name="connsiteX4" fmla="*/ 23 w 30703"/>
                  <a:gd name="connsiteY4" fmla="*/ 13785 h 30701"/>
                  <a:gd name="connsiteX5" fmla="*/ 23 w 30703"/>
                  <a:gd name="connsiteY5" fmla="*/ 15362 h 30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03" h="30701">
                    <a:moveTo>
                      <a:pt x="23" y="15362"/>
                    </a:moveTo>
                    <a:cubicBezTo>
                      <a:pt x="23" y="23834"/>
                      <a:pt x="6895" y="30702"/>
                      <a:pt x="15363" y="30702"/>
                    </a:cubicBezTo>
                    <a:cubicBezTo>
                      <a:pt x="23831" y="30702"/>
                      <a:pt x="30703" y="23834"/>
                      <a:pt x="30703" y="15362"/>
                    </a:cubicBezTo>
                    <a:cubicBezTo>
                      <a:pt x="30703" y="6890"/>
                      <a:pt x="23831" y="22"/>
                      <a:pt x="15363" y="22"/>
                    </a:cubicBezTo>
                    <a:cubicBezTo>
                      <a:pt x="7325" y="-414"/>
                      <a:pt x="453" y="5748"/>
                      <a:pt x="23" y="13785"/>
                    </a:cubicBezTo>
                    <a:cubicBezTo>
                      <a:pt x="-8" y="14311"/>
                      <a:pt x="-8" y="14837"/>
                      <a:pt x="23" y="15362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58" name="Freeform: Shape 1457">
                <a:extLst>
                  <a:ext uri="{FF2B5EF4-FFF2-40B4-BE49-F238E27FC236}">
                    <a16:creationId xmlns:a16="http://schemas.microsoft.com/office/drawing/2014/main" id="{19A1B6A5-2B22-4249-9A27-CD2D290D99F3}"/>
                  </a:ext>
                </a:extLst>
              </p:cNvPr>
              <p:cNvSpPr/>
              <p:nvPr/>
            </p:nvSpPr>
            <p:spPr>
              <a:xfrm>
                <a:off x="2582560" y="1819401"/>
                <a:ext cx="16567" cy="16567"/>
              </a:xfrm>
              <a:custGeom>
                <a:avLst/>
                <a:gdLst>
                  <a:gd name="connsiteX0" fmla="*/ 0 w 16567"/>
                  <a:gd name="connsiteY0" fmla="*/ 8284 h 16567"/>
                  <a:gd name="connsiteX1" fmla="*/ 8284 w 16567"/>
                  <a:gd name="connsiteY1" fmla="*/ 16567 h 16567"/>
                  <a:gd name="connsiteX2" fmla="*/ 16567 w 16567"/>
                  <a:gd name="connsiteY2" fmla="*/ 8284 h 16567"/>
                  <a:gd name="connsiteX3" fmla="*/ 8284 w 16567"/>
                  <a:gd name="connsiteY3" fmla="*/ 0 h 16567"/>
                  <a:gd name="connsiteX4" fmla="*/ 0 w 16567"/>
                  <a:gd name="connsiteY4" fmla="*/ 8284 h 16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67" h="16567">
                    <a:moveTo>
                      <a:pt x="0" y="8284"/>
                    </a:moveTo>
                    <a:cubicBezTo>
                      <a:pt x="0" y="12858"/>
                      <a:pt x="3712" y="16567"/>
                      <a:pt x="8284" y="16567"/>
                    </a:cubicBezTo>
                    <a:cubicBezTo>
                      <a:pt x="12855" y="16567"/>
                      <a:pt x="16567" y="12858"/>
                      <a:pt x="16567" y="8284"/>
                    </a:cubicBezTo>
                    <a:cubicBezTo>
                      <a:pt x="16567" y="3709"/>
                      <a:pt x="12855" y="0"/>
                      <a:pt x="8284" y="0"/>
                    </a:cubicBezTo>
                    <a:cubicBezTo>
                      <a:pt x="3712" y="0"/>
                      <a:pt x="0" y="3709"/>
                      <a:pt x="0" y="8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59" name="Freeform: Shape 1458">
                <a:extLst>
                  <a:ext uri="{FF2B5EF4-FFF2-40B4-BE49-F238E27FC236}">
                    <a16:creationId xmlns:a16="http://schemas.microsoft.com/office/drawing/2014/main" id="{8F450EA5-3C8C-4553-B788-940225256917}"/>
                  </a:ext>
                </a:extLst>
              </p:cNvPr>
              <p:cNvSpPr/>
              <p:nvPr/>
            </p:nvSpPr>
            <p:spPr>
              <a:xfrm>
                <a:off x="2590073" y="1818941"/>
                <a:ext cx="9360" cy="9510"/>
              </a:xfrm>
              <a:custGeom>
                <a:avLst/>
                <a:gdLst>
                  <a:gd name="connsiteX0" fmla="*/ 3 w 9360"/>
                  <a:gd name="connsiteY0" fmla="*/ 4755 h 9510"/>
                  <a:gd name="connsiteX1" fmla="*/ 4452 w 9360"/>
                  <a:gd name="connsiteY1" fmla="*/ 9508 h 9510"/>
                  <a:gd name="connsiteX2" fmla="*/ 4605 w 9360"/>
                  <a:gd name="connsiteY2" fmla="*/ 9511 h 9510"/>
                  <a:gd name="connsiteX3" fmla="*/ 9361 w 9360"/>
                  <a:gd name="connsiteY3" fmla="*/ 4755 h 9510"/>
                  <a:gd name="connsiteX4" fmla="*/ 4605 w 9360"/>
                  <a:gd name="connsiteY4" fmla="*/ 0 h 9510"/>
                  <a:gd name="connsiteX5" fmla="*/ 3 w 9360"/>
                  <a:gd name="connsiteY5" fmla="*/ 4599 h 9510"/>
                  <a:gd name="connsiteX6" fmla="*/ 3 w 9360"/>
                  <a:gd name="connsiteY6" fmla="*/ 4755 h 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60" h="9510">
                    <a:moveTo>
                      <a:pt x="3" y="4755"/>
                    </a:moveTo>
                    <a:cubicBezTo>
                      <a:pt x="-89" y="7296"/>
                      <a:pt x="1905" y="9423"/>
                      <a:pt x="4452" y="9508"/>
                    </a:cubicBezTo>
                    <a:cubicBezTo>
                      <a:pt x="4498" y="9509"/>
                      <a:pt x="4559" y="9511"/>
                      <a:pt x="4605" y="9511"/>
                    </a:cubicBezTo>
                    <a:cubicBezTo>
                      <a:pt x="7228" y="9511"/>
                      <a:pt x="9361" y="7382"/>
                      <a:pt x="9361" y="4755"/>
                    </a:cubicBezTo>
                    <a:cubicBezTo>
                      <a:pt x="9361" y="2129"/>
                      <a:pt x="7228" y="0"/>
                      <a:pt x="4605" y="0"/>
                    </a:cubicBezTo>
                    <a:cubicBezTo>
                      <a:pt x="2059" y="-2"/>
                      <a:pt x="3" y="2059"/>
                      <a:pt x="3" y="4599"/>
                    </a:cubicBezTo>
                    <a:cubicBezTo>
                      <a:pt x="3" y="4651"/>
                      <a:pt x="3" y="4703"/>
                      <a:pt x="3" y="475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60" name="Freeform: Shape 1459">
                <a:extLst>
                  <a:ext uri="{FF2B5EF4-FFF2-40B4-BE49-F238E27FC236}">
                    <a16:creationId xmlns:a16="http://schemas.microsoft.com/office/drawing/2014/main" id="{516F578C-D12D-4652-B22F-66504849C6BB}"/>
                  </a:ext>
                </a:extLst>
              </p:cNvPr>
              <p:cNvSpPr/>
              <p:nvPr/>
            </p:nvSpPr>
            <p:spPr>
              <a:xfrm>
                <a:off x="2559089" y="1811068"/>
                <a:ext cx="59673" cy="19071"/>
              </a:xfrm>
              <a:custGeom>
                <a:avLst/>
                <a:gdLst>
                  <a:gd name="connsiteX0" fmla="*/ 59673 w 59673"/>
                  <a:gd name="connsiteY0" fmla="*/ 19071 h 19071"/>
                  <a:gd name="connsiteX1" fmla="*/ 48782 w 59673"/>
                  <a:gd name="connsiteY1" fmla="*/ 5725 h 19071"/>
                  <a:gd name="connsiteX2" fmla="*/ 31907 w 59673"/>
                  <a:gd name="connsiteY2" fmla="*/ 50 h 19071"/>
                  <a:gd name="connsiteX3" fmla="*/ 14420 w 59673"/>
                  <a:gd name="connsiteY3" fmla="*/ 3424 h 19071"/>
                  <a:gd name="connsiteX4" fmla="*/ 0 w 59673"/>
                  <a:gd name="connsiteY4" fmla="*/ 13396 h 19071"/>
                  <a:gd name="connsiteX5" fmla="*/ 0 w 59673"/>
                  <a:gd name="connsiteY5" fmla="*/ 13396 h 19071"/>
                  <a:gd name="connsiteX6" fmla="*/ 0 w 59673"/>
                  <a:gd name="connsiteY6" fmla="*/ 13396 h 19071"/>
                  <a:gd name="connsiteX7" fmla="*/ 3528 w 59673"/>
                  <a:gd name="connsiteY7" fmla="*/ 17691 h 19071"/>
                  <a:gd name="connsiteX8" fmla="*/ 1227 w 59673"/>
                  <a:gd name="connsiteY8" fmla="*/ 12629 h 19071"/>
                  <a:gd name="connsiteX9" fmla="*/ 1227 w 59673"/>
                  <a:gd name="connsiteY9" fmla="*/ 13549 h 19071"/>
                  <a:gd name="connsiteX10" fmla="*/ 16567 w 59673"/>
                  <a:gd name="connsiteY10" fmla="*/ 6492 h 19071"/>
                  <a:gd name="connsiteX11" fmla="*/ 31907 w 59673"/>
                  <a:gd name="connsiteY11" fmla="*/ 3885 h 19071"/>
                  <a:gd name="connsiteX12" fmla="*/ 47248 w 59673"/>
                  <a:gd name="connsiteY12" fmla="*/ 7873 h 19071"/>
                  <a:gd name="connsiteX13" fmla="*/ 59673 w 59673"/>
                  <a:gd name="connsiteY13" fmla="*/ 19071 h 1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673" h="19071">
                    <a:moveTo>
                      <a:pt x="59673" y="19071"/>
                    </a:moveTo>
                    <a:cubicBezTo>
                      <a:pt x="57832" y="13425"/>
                      <a:pt x="53936" y="8668"/>
                      <a:pt x="48782" y="5725"/>
                    </a:cubicBezTo>
                    <a:cubicBezTo>
                      <a:pt x="43673" y="2547"/>
                      <a:pt x="37890" y="603"/>
                      <a:pt x="31907" y="50"/>
                    </a:cubicBezTo>
                    <a:cubicBezTo>
                      <a:pt x="25894" y="-262"/>
                      <a:pt x="19896" y="896"/>
                      <a:pt x="14420" y="3424"/>
                    </a:cubicBezTo>
                    <a:cubicBezTo>
                      <a:pt x="8882" y="5528"/>
                      <a:pt x="3927" y="8950"/>
                      <a:pt x="0" y="13396"/>
                    </a:cubicBezTo>
                    <a:lnTo>
                      <a:pt x="0" y="13396"/>
                    </a:lnTo>
                    <a:lnTo>
                      <a:pt x="0" y="13396"/>
                    </a:lnTo>
                    <a:cubicBezTo>
                      <a:pt x="1089" y="14894"/>
                      <a:pt x="2270" y="16329"/>
                      <a:pt x="3528" y="17691"/>
                    </a:cubicBezTo>
                    <a:lnTo>
                      <a:pt x="1227" y="12629"/>
                    </a:lnTo>
                    <a:lnTo>
                      <a:pt x="1227" y="13549"/>
                    </a:lnTo>
                    <a:cubicBezTo>
                      <a:pt x="5860" y="10271"/>
                      <a:pt x="11060" y="7878"/>
                      <a:pt x="16567" y="6492"/>
                    </a:cubicBezTo>
                    <a:cubicBezTo>
                      <a:pt x="21461" y="4639"/>
                      <a:pt x="26676" y="3754"/>
                      <a:pt x="31907" y="3885"/>
                    </a:cubicBezTo>
                    <a:cubicBezTo>
                      <a:pt x="37200" y="4391"/>
                      <a:pt x="42385" y="5736"/>
                      <a:pt x="47248" y="7873"/>
                    </a:cubicBezTo>
                    <a:cubicBezTo>
                      <a:pt x="52402" y="10305"/>
                      <a:pt x="56728" y="14199"/>
                      <a:pt x="59673" y="1907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61" name="Freeform: Shape 1460">
                <a:extLst>
                  <a:ext uri="{FF2B5EF4-FFF2-40B4-BE49-F238E27FC236}">
                    <a16:creationId xmlns:a16="http://schemas.microsoft.com/office/drawing/2014/main" id="{4B1041CD-84BF-4ED4-8FBC-0C4AC1F741E7}"/>
                  </a:ext>
                </a:extLst>
              </p:cNvPr>
              <p:cNvSpPr/>
              <p:nvPr/>
            </p:nvSpPr>
            <p:spPr>
              <a:xfrm>
                <a:off x="2545743" y="1775375"/>
                <a:ext cx="79606" cy="23968"/>
              </a:xfrm>
              <a:custGeom>
                <a:avLst/>
                <a:gdLst>
                  <a:gd name="connsiteX0" fmla="*/ 78848 w 79606"/>
                  <a:gd name="connsiteY0" fmla="*/ 19635 h 23968"/>
                  <a:gd name="connsiteX1" fmla="*/ 72098 w 79606"/>
                  <a:gd name="connsiteY1" fmla="*/ 7210 h 23968"/>
                  <a:gd name="connsiteX2" fmla="*/ 23931 w 79606"/>
                  <a:gd name="connsiteY2" fmla="*/ 0 h 23968"/>
                  <a:gd name="connsiteX3" fmla="*/ 0 w 79606"/>
                  <a:gd name="connsiteY3" fmla="*/ 19635 h 23968"/>
                  <a:gd name="connsiteX4" fmla="*/ 22243 w 79606"/>
                  <a:gd name="connsiteY4" fmla="*/ 14266 h 23968"/>
                  <a:gd name="connsiteX5" fmla="*/ 68263 w 79606"/>
                  <a:gd name="connsiteY5" fmla="*/ 23164 h 23968"/>
                  <a:gd name="connsiteX6" fmla="*/ 78848 w 79606"/>
                  <a:gd name="connsiteY6" fmla="*/ 19635 h 2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606" h="23968">
                    <a:moveTo>
                      <a:pt x="78848" y="19635"/>
                    </a:moveTo>
                    <a:cubicBezTo>
                      <a:pt x="81303" y="11659"/>
                      <a:pt x="77468" y="9818"/>
                      <a:pt x="72098" y="7210"/>
                    </a:cubicBezTo>
                    <a:cubicBezTo>
                      <a:pt x="56268" y="3493"/>
                      <a:pt x="40160" y="1082"/>
                      <a:pt x="23931" y="0"/>
                    </a:cubicBezTo>
                    <a:cubicBezTo>
                      <a:pt x="15340" y="0"/>
                      <a:pt x="2915" y="12886"/>
                      <a:pt x="0" y="19635"/>
                    </a:cubicBezTo>
                    <a:cubicBezTo>
                      <a:pt x="5676" y="19635"/>
                      <a:pt x="13653" y="15187"/>
                      <a:pt x="22243" y="14266"/>
                    </a:cubicBezTo>
                    <a:cubicBezTo>
                      <a:pt x="37890" y="15297"/>
                      <a:pt x="53353" y="18285"/>
                      <a:pt x="68263" y="23164"/>
                    </a:cubicBezTo>
                    <a:cubicBezTo>
                      <a:pt x="72160" y="25061"/>
                      <a:pt x="76869" y="23493"/>
                      <a:pt x="78848" y="19635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62" name="Freeform: Shape 1461">
                <a:extLst>
                  <a:ext uri="{FF2B5EF4-FFF2-40B4-BE49-F238E27FC236}">
                    <a16:creationId xmlns:a16="http://schemas.microsoft.com/office/drawing/2014/main" id="{B878FE4E-27A6-4085-8E86-3ACBA2EAC45A}"/>
                  </a:ext>
                </a:extLst>
              </p:cNvPr>
              <p:cNvSpPr/>
              <p:nvPr/>
            </p:nvSpPr>
            <p:spPr>
              <a:xfrm>
                <a:off x="2220023" y="2071900"/>
                <a:ext cx="851756" cy="873074"/>
              </a:xfrm>
              <a:custGeom>
                <a:avLst/>
                <a:gdLst>
                  <a:gd name="connsiteX0" fmla="*/ 850199 w 851756"/>
                  <a:gd name="connsiteY0" fmla="*/ 339477 h 873074"/>
                  <a:gd name="connsiteX1" fmla="*/ 850199 w 851756"/>
                  <a:gd name="connsiteY1" fmla="*/ 393320 h 873074"/>
                  <a:gd name="connsiteX2" fmla="*/ 850199 w 851756"/>
                  <a:gd name="connsiteY2" fmla="*/ 408661 h 873074"/>
                  <a:gd name="connsiteX3" fmla="*/ 850199 w 851756"/>
                  <a:gd name="connsiteY3" fmla="*/ 409581 h 873074"/>
                  <a:gd name="connsiteX4" fmla="*/ 850199 w 851756"/>
                  <a:gd name="connsiteY4" fmla="*/ 464805 h 873074"/>
                  <a:gd name="connsiteX5" fmla="*/ 848204 w 851756"/>
                  <a:gd name="connsiteY5" fmla="*/ 466186 h 873074"/>
                  <a:gd name="connsiteX6" fmla="*/ 843602 w 851756"/>
                  <a:gd name="connsiteY6" fmla="*/ 469714 h 873074"/>
                  <a:gd name="connsiteX7" fmla="*/ 843602 w 851756"/>
                  <a:gd name="connsiteY7" fmla="*/ 469714 h 873074"/>
                  <a:gd name="connsiteX8" fmla="*/ 701553 w 851756"/>
                  <a:gd name="connsiteY8" fmla="*/ 517115 h 873074"/>
                  <a:gd name="connsiteX9" fmla="*/ 695110 w 851756"/>
                  <a:gd name="connsiteY9" fmla="*/ 517115 h 873074"/>
                  <a:gd name="connsiteX10" fmla="*/ 695110 w 851756"/>
                  <a:gd name="connsiteY10" fmla="*/ 514507 h 873074"/>
                  <a:gd name="connsiteX11" fmla="*/ 682991 w 851756"/>
                  <a:gd name="connsiteY11" fmla="*/ 448238 h 873074"/>
                  <a:gd name="connsiteX12" fmla="*/ 671333 w 851756"/>
                  <a:gd name="connsiteY12" fmla="*/ 504229 h 873074"/>
                  <a:gd name="connsiteX13" fmla="*/ 668878 w 851756"/>
                  <a:gd name="connsiteY13" fmla="*/ 519570 h 873074"/>
                  <a:gd name="connsiteX14" fmla="*/ 666577 w 851756"/>
                  <a:gd name="connsiteY14" fmla="*/ 534910 h 873074"/>
                  <a:gd name="connsiteX15" fmla="*/ 666577 w 851756"/>
                  <a:gd name="connsiteY15" fmla="*/ 539051 h 873074"/>
                  <a:gd name="connsiteX16" fmla="*/ 664123 w 851756"/>
                  <a:gd name="connsiteY16" fmla="*/ 555312 h 873074"/>
                  <a:gd name="connsiteX17" fmla="*/ 663203 w 851756"/>
                  <a:gd name="connsiteY17" fmla="*/ 561755 h 873074"/>
                  <a:gd name="connsiteX18" fmla="*/ 661208 w 851756"/>
                  <a:gd name="connsiteY18" fmla="*/ 577095 h 873074"/>
                  <a:gd name="connsiteX19" fmla="*/ 659214 w 851756"/>
                  <a:gd name="connsiteY19" fmla="*/ 592435 h 873074"/>
                  <a:gd name="connsiteX20" fmla="*/ 659214 w 851756"/>
                  <a:gd name="connsiteY20" fmla="*/ 592435 h 873074"/>
                  <a:gd name="connsiteX21" fmla="*/ 658140 w 851756"/>
                  <a:gd name="connsiteY21" fmla="*/ 600258 h 873074"/>
                  <a:gd name="connsiteX22" fmla="*/ 656913 w 851756"/>
                  <a:gd name="connsiteY22" fmla="*/ 611764 h 873074"/>
                  <a:gd name="connsiteX23" fmla="*/ 655839 w 851756"/>
                  <a:gd name="connsiteY23" fmla="*/ 622348 h 873074"/>
                  <a:gd name="connsiteX24" fmla="*/ 654765 w 851756"/>
                  <a:gd name="connsiteY24" fmla="*/ 632166 h 873074"/>
                  <a:gd name="connsiteX25" fmla="*/ 654765 w 851756"/>
                  <a:gd name="connsiteY25" fmla="*/ 638302 h 873074"/>
                  <a:gd name="connsiteX26" fmla="*/ 654765 w 851756"/>
                  <a:gd name="connsiteY26" fmla="*/ 639683 h 873074"/>
                  <a:gd name="connsiteX27" fmla="*/ 654765 w 851756"/>
                  <a:gd name="connsiteY27" fmla="*/ 646125 h 873074"/>
                  <a:gd name="connsiteX28" fmla="*/ 654765 w 851756"/>
                  <a:gd name="connsiteY28" fmla="*/ 648120 h 873074"/>
                  <a:gd name="connsiteX29" fmla="*/ 654765 w 851756"/>
                  <a:gd name="connsiteY29" fmla="*/ 653949 h 873074"/>
                  <a:gd name="connsiteX30" fmla="*/ 654765 w 851756"/>
                  <a:gd name="connsiteY30" fmla="*/ 655023 h 873074"/>
                  <a:gd name="connsiteX31" fmla="*/ 654765 w 851756"/>
                  <a:gd name="connsiteY31" fmla="*/ 657937 h 873074"/>
                  <a:gd name="connsiteX32" fmla="*/ 654765 w 851756"/>
                  <a:gd name="connsiteY32" fmla="*/ 657937 h 873074"/>
                  <a:gd name="connsiteX33" fmla="*/ 654765 w 851756"/>
                  <a:gd name="connsiteY33" fmla="*/ 660392 h 873074"/>
                  <a:gd name="connsiteX34" fmla="*/ 654765 w 851756"/>
                  <a:gd name="connsiteY34" fmla="*/ 666681 h 873074"/>
                  <a:gd name="connsiteX35" fmla="*/ 667958 w 851756"/>
                  <a:gd name="connsiteY35" fmla="*/ 765011 h 873074"/>
                  <a:gd name="connsiteX36" fmla="*/ 677315 w 851756"/>
                  <a:gd name="connsiteY36" fmla="*/ 826372 h 873074"/>
                  <a:gd name="connsiteX37" fmla="*/ 674554 w 851756"/>
                  <a:gd name="connsiteY37" fmla="*/ 827906 h 873074"/>
                  <a:gd name="connsiteX38" fmla="*/ 671179 w 851756"/>
                  <a:gd name="connsiteY38" fmla="*/ 829593 h 873074"/>
                  <a:gd name="connsiteX39" fmla="*/ 554441 w 851756"/>
                  <a:gd name="connsiteY39" fmla="*/ 864415 h 873074"/>
                  <a:gd name="connsiteX40" fmla="*/ 210669 w 851756"/>
                  <a:gd name="connsiteY40" fmla="*/ 846007 h 873074"/>
                  <a:gd name="connsiteX41" fmla="*/ 187352 w 851756"/>
                  <a:gd name="connsiteY41" fmla="*/ 838184 h 873074"/>
                  <a:gd name="connsiteX42" fmla="*/ 183824 w 851756"/>
                  <a:gd name="connsiteY42" fmla="*/ 836650 h 873074"/>
                  <a:gd name="connsiteX43" fmla="*/ 181370 w 851756"/>
                  <a:gd name="connsiteY43" fmla="*/ 835576 h 873074"/>
                  <a:gd name="connsiteX44" fmla="*/ 181370 w 851756"/>
                  <a:gd name="connsiteY44" fmla="*/ 832354 h 873074"/>
                  <a:gd name="connsiteX45" fmla="*/ 188580 w 851756"/>
                  <a:gd name="connsiteY45" fmla="*/ 786334 h 873074"/>
                  <a:gd name="connsiteX46" fmla="*/ 204840 w 851756"/>
                  <a:gd name="connsiteY46" fmla="*/ 667602 h 873074"/>
                  <a:gd name="connsiteX47" fmla="*/ 169251 w 851756"/>
                  <a:gd name="connsiteY47" fmla="*/ 449772 h 873074"/>
                  <a:gd name="connsiteX48" fmla="*/ 157132 w 851756"/>
                  <a:gd name="connsiteY48" fmla="*/ 516041 h 873074"/>
                  <a:gd name="connsiteX49" fmla="*/ 157132 w 851756"/>
                  <a:gd name="connsiteY49" fmla="*/ 518956 h 873074"/>
                  <a:gd name="connsiteX50" fmla="*/ 150536 w 851756"/>
                  <a:gd name="connsiteY50" fmla="*/ 518956 h 873074"/>
                  <a:gd name="connsiteX51" fmla="*/ 126452 w 851756"/>
                  <a:gd name="connsiteY51" fmla="*/ 516348 h 873074"/>
                  <a:gd name="connsiteX52" fmla="*/ 121543 w 851756"/>
                  <a:gd name="connsiteY52" fmla="*/ 515428 h 873074"/>
                  <a:gd name="connsiteX53" fmla="*/ 9407 w 851756"/>
                  <a:gd name="connsiteY53" fmla="*/ 469407 h 873074"/>
                  <a:gd name="connsiteX54" fmla="*/ 8026 w 851756"/>
                  <a:gd name="connsiteY54" fmla="*/ 468487 h 873074"/>
                  <a:gd name="connsiteX55" fmla="*/ 3731 w 851756"/>
                  <a:gd name="connsiteY55" fmla="*/ 464959 h 873074"/>
                  <a:gd name="connsiteX56" fmla="*/ 2044 w 851756"/>
                  <a:gd name="connsiteY56" fmla="*/ 463578 h 873074"/>
                  <a:gd name="connsiteX57" fmla="*/ 2044 w 851756"/>
                  <a:gd name="connsiteY57" fmla="*/ 463578 h 873074"/>
                  <a:gd name="connsiteX58" fmla="*/ 2044 w 851756"/>
                  <a:gd name="connsiteY58" fmla="*/ 463578 h 873074"/>
                  <a:gd name="connsiteX59" fmla="*/ 2044 w 851756"/>
                  <a:gd name="connsiteY59" fmla="*/ 448238 h 873074"/>
                  <a:gd name="connsiteX60" fmla="*/ 2044 w 851756"/>
                  <a:gd name="connsiteY60" fmla="*/ 432898 h 873074"/>
                  <a:gd name="connsiteX61" fmla="*/ 2044 w 851756"/>
                  <a:gd name="connsiteY61" fmla="*/ 396388 h 873074"/>
                  <a:gd name="connsiteX62" fmla="*/ 2044 w 851756"/>
                  <a:gd name="connsiteY62" fmla="*/ 378747 h 873074"/>
                  <a:gd name="connsiteX63" fmla="*/ 2044 w 851756"/>
                  <a:gd name="connsiteY63" fmla="*/ 341471 h 873074"/>
                  <a:gd name="connsiteX64" fmla="*/ 17231 w 851756"/>
                  <a:gd name="connsiteY64" fmla="*/ 168128 h 873074"/>
                  <a:gd name="connsiteX65" fmla="*/ 17231 w 851756"/>
                  <a:gd name="connsiteY65" fmla="*/ 165980 h 873074"/>
                  <a:gd name="connsiteX66" fmla="*/ 29656 w 851756"/>
                  <a:gd name="connsiteY66" fmla="*/ 138828 h 873074"/>
                  <a:gd name="connsiteX67" fmla="*/ 41928 w 851756"/>
                  <a:gd name="connsiteY67" fmla="*/ 122261 h 873074"/>
                  <a:gd name="connsiteX68" fmla="*/ 197784 w 851756"/>
                  <a:gd name="connsiteY68" fmla="*/ 30220 h 873074"/>
                  <a:gd name="connsiteX69" fmla="*/ 212050 w 851756"/>
                  <a:gd name="connsiteY69" fmla="*/ 25158 h 873074"/>
                  <a:gd name="connsiteX70" fmla="*/ 261292 w 851756"/>
                  <a:gd name="connsiteY70" fmla="*/ 7363 h 873074"/>
                  <a:gd name="connsiteX71" fmla="*/ 265127 w 851756"/>
                  <a:gd name="connsiteY71" fmla="*/ 5369 h 873074"/>
                  <a:gd name="connsiteX72" fmla="*/ 315135 w 851756"/>
                  <a:gd name="connsiteY72" fmla="*/ 66269 h 873074"/>
                  <a:gd name="connsiteX73" fmla="*/ 418988 w 851756"/>
                  <a:gd name="connsiteY73" fmla="*/ 98790 h 873074"/>
                  <a:gd name="connsiteX74" fmla="*/ 575457 w 851756"/>
                  <a:gd name="connsiteY74" fmla="*/ 0 h 873074"/>
                  <a:gd name="connsiteX75" fmla="*/ 615495 w 851756"/>
                  <a:gd name="connsiteY75" fmla="*/ 17488 h 873074"/>
                  <a:gd name="connsiteX76" fmla="*/ 637891 w 851756"/>
                  <a:gd name="connsiteY76" fmla="*/ 25311 h 873074"/>
                  <a:gd name="connsiteX77" fmla="*/ 652311 w 851756"/>
                  <a:gd name="connsiteY77" fmla="*/ 30373 h 873074"/>
                  <a:gd name="connsiteX78" fmla="*/ 808167 w 851756"/>
                  <a:gd name="connsiteY78" fmla="*/ 122414 h 873074"/>
                  <a:gd name="connsiteX79" fmla="*/ 811695 w 851756"/>
                  <a:gd name="connsiteY79" fmla="*/ 126402 h 873074"/>
                  <a:gd name="connsiteX80" fmla="*/ 832711 w 851756"/>
                  <a:gd name="connsiteY80" fmla="*/ 166287 h 873074"/>
                  <a:gd name="connsiteX81" fmla="*/ 848051 w 851756"/>
                  <a:gd name="connsiteY81" fmla="*/ 238385 h 873074"/>
                  <a:gd name="connsiteX82" fmla="*/ 849125 w 851756"/>
                  <a:gd name="connsiteY82" fmla="*/ 248510 h 873074"/>
                  <a:gd name="connsiteX83" fmla="*/ 850199 w 851756"/>
                  <a:gd name="connsiteY83" fmla="*/ 339477 h 87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851756" h="873074">
                    <a:moveTo>
                      <a:pt x="850199" y="339477"/>
                    </a:moveTo>
                    <a:cubicBezTo>
                      <a:pt x="850199" y="345613"/>
                      <a:pt x="850199" y="363407"/>
                      <a:pt x="850199" y="393320"/>
                    </a:cubicBezTo>
                    <a:cubicBezTo>
                      <a:pt x="850199" y="398383"/>
                      <a:pt x="850199" y="403752"/>
                      <a:pt x="850199" y="408661"/>
                    </a:cubicBezTo>
                    <a:lnTo>
                      <a:pt x="850199" y="409581"/>
                    </a:lnTo>
                    <a:cubicBezTo>
                      <a:pt x="850199" y="426302"/>
                      <a:pt x="850199" y="445630"/>
                      <a:pt x="850199" y="464805"/>
                    </a:cubicBezTo>
                    <a:cubicBezTo>
                      <a:pt x="849600" y="465358"/>
                      <a:pt x="848925" y="465818"/>
                      <a:pt x="848204" y="466186"/>
                    </a:cubicBezTo>
                    <a:cubicBezTo>
                      <a:pt x="846732" y="467444"/>
                      <a:pt x="845198" y="468625"/>
                      <a:pt x="843602" y="469714"/>
                    </a:cubicBezTo>
                    <a:cubicBezTo>
                      <a:pt x="843602" y="469714"/>
                      <a:pt x="843602" y="469714"/>
                      <a:pt x="843602" y="469714"/>
                    </a:cubicBezTo>
                    <a:cubicBezTo>
                      <a:pt x="801187" y="497618"/>
                      <a:pt x="752221" y="513955"/>
                      <a:pt x="701553" y="517115"/>
                    </a:cubicBezTo>
                    <a:cubicBezTo>
                      <a:pt x="699405" y="517269"/>
                      <a:pt x="697258" y="517269"/>
                      <a:pt x="695110" y="517115"/>
                    </a:cubicBezTo>
                    <a:lnTo>
                      <a:pt x="695110" y="514507"/>
                    </a:lnTo>
                    <a:cubicBezTo>
                      <a:pt x="690201" y="490577"/>
                      <a:pt x="685906" y="467567"/>
                      <a:pt x="682991" y="448238"/>
                    </a:cubicBezTo>
                    <a:cubicBezTo>
                      <a:pt x="678850" y="463578"/>
                      <a:pt x="675015" y="482753"/>
                      <a:pt x="671333" y="504229"/>
                    </a:cubicBezTo>
                    <a:cubicBezTo>
                      <a:pt x="670412" y="509138"/>
                      <a:pt x="669645" y="514354"/>
                      <a:pt x="668878" y="519570"/>
                    </a:cubicBezTo>
                    <a:cubicBezTo>
                      <a:pt x="668111" y="524785"/>
                      <a:pt x="667191" y="530001"/>
                      <a:pt x="666577" y="534910"/>
                    </a:cubicBezTo>
                    <a:cubicBezTo>
                      <a:pt x="666501" y="536290"/>
                      <a:pt x="666501" y="537671"/>
                      <a:pt x="666577" y="539051"/>
                    </a:cubicBezTo>
                    <a:cubicBezTo>
                      <a:pt x="665657" y="544420"/>
                      <a:pt x="664890" y="549789"/>
                      <a:pt x="664123" y="555312"/>
                    </a:cubicBezTo>
                    <a:lnTo>
                      <a:pt x="663203" y="561755"/>
                    </a:lnTo>
                    <a:cubicBezTo>
                      <a:pt x="663203" y="566970"/>
                      <a:pt x="661822" y="572033"/>
                      <a:pt x="661208" y="577095"/>
                    </a:cubicBezTo>
                    <a:cubicBezTo>
                      <a:pt x="660595" y="582157"/>
                      <a:pt x="659828" y="587680"/>
                      <a:pt x="659214" y="592435"/>
                    </a:cubicBezTo>
                    <a:lnTo>
                      <a:pt x="659214" y="592435"/>
                    </a:lnTo>
                    <a:cubicBezTo>
                      <a:pt x="659214" y="595196"/>
                      <a:pt x="658447" y="597651"/>
                      <a:pt x="658140" y="600258"/>
                    </a:cubicBezTo>
                    <a:cubicBezTo>
                      <a:pt x="657833" y="602866"/>
                      <a:pt x="657373" y="607929"/>
                      <a:pt x="656913" y="611764"/>
                    </a:cubicBezTo>
                    <a:cubicBezTo>
                      <a:pt x="656453" y="615599"/>
                      <a:pt x="655993" y="618973"/>
                      <a:pt x="655839" y="622348"/>
                    </a:cubicBezTo>
                    <a:cubicBezTo>
                      <a:pt x="655686" y="625723"/>
                      <a:pt x="655072" y="629098"/>
                      <a:pt x="654765" y="632166"/>
                    </a:cubicBezTo>
                    <a:cubicBezTo>
                      <a:pt x="654459" y="635234"/>
                      <a:pt x="654765" y="636461"/>
                      <a:pt x="654765" y="638302"/>
                    </a:cubicBezTo>
                    <a:cubicBezTo>
                      <a:pt x="654842" y="638762"/>
                      <a:pt x="654842" y="639222"/>
                      <a:pt x="654765" y="639683"/>
                    </a:cubicBezTo>
                    <a:cubicBezTo>
                      <a:pt x="654765" y="641984"/>
                      <a:pt x="654765" y="643978"/>
                      <a:pt x="654765" y="646125"/>
                    </a:cubicBezTo>
                    <a:cubicBezTo>
                      <a:pt x="654765" y="648273"/>
                      <a:pt x="654765" y="647506"/>
                      <a:pt x="654765" y="648120"/>
                    </a:cubicBezTo>
                    <a:cubicBezTo>
                      <a:pt x="654765" y="648733"/>
                      <a:pt x="654765" y="652261"/>
                      <a:pt x="654765" y="653949"/>
                    </a:cubicBezTo>
                    <a:lnTo>
                      <a:pt x="654765" y="655023"/>
                    </a:lnTo>
                    <a:cubicBezTo>
                      <a:pt x="654704" y="655989"/>
                      <a:pt x="654704" y="656971"/>
                      <a:pt x="654765" y="657937"/>
                    </a:cubicBezTo>
                    <a:lnTo>
                      <a:pt x="654765" y="657937"/>
                    </a:lnTo>
                    <a:cubicBezTo>
                      <a:pt x="654689" y="658750"/>
                      <a:pt x="654689" y="659579"/>
                      <a:pt x="654765" y="660392"/>
                    </a:cubicBezTo>
                    <a:cubicBezTo>
                      <a:pt x="654765" y="663153"/>
                      <a:pt x="654765" y="665147"/>
                      <a:pt x="654765" y="666681"/>
                    </a:cubicBezTo>
                    <a:cubicBezTo>
                      <a:pt x="654765" y="675425"/>
                      <a:pt x="660441" y="715769"/>
                      <a:pt x="667958" y="765011"/>
                    </a:cubicBezTo>
                    <a:cubicBezTo>
                      <a:pt x="670873" y="784340"/>
                      <a:pt x="674094" y="805049"/>
                      <a:pt x="677315" y="826372"/>
                    </a:cubicBezTo>
                    <a:lnTo>
                      <a:pt x="674554" y="827906"/>
                    </a:lnTo>
                    <a:lnTo>
                      <a:pt x="671179" y="829593"/>
                    </a:lnTo>
                    <a:cubicBezTo>
                      <a:pt x="634409" y="847464"/>
                      <a:pt x="594985" y="859230"/>
                      <a:pt x="554441" y="864415"/>
                    </a:cubicBezTo>
                    <a:cubicBezTo>
                      <a:pt x="437089" y="882517"/>
                      <a:pt x="291665" y="870244"/>
                      <a:pt x="210669" y="846007"/>
                    </a:cubicBezTo>
                    <a:cubicBezTo>
                      <a:pt x="202079" y="843553"/>
                      <a:pt x="194562" y="840791"/>
                      <a:pt x="187352" y="838184"/>
                    </a:cubicBezTo>
                    <a:lnTo>
                      <a:pt x="183824" y="836650"/>
                    </a:lnTo>
                    <a:lnTo>
                      <a:pt x="181370" y="835576"/>
                    </a:lnTo>
                    <a:cubicBezTo>
                      <a:pt x="181293" y="834502"/>
                      <a:pt x="181293" y="833428"/>
                      <a:pt x="181370" y="832354"/>
                    </a:cubicBezTo>
                    <a:cubicBezTo>
                      <a:pt x="183671" y="817014"/>
                      <a:pt x="186125" y="800754"/>
                      <a:pt x="188580" y="786334"/>
                    </a:cubicBezTo>
                    <a:cubicBezTo>
                      <a:pt x="197324" y="728042"/>
                      <a:pt x="204840" y="677573"/>
                      <a:pt x="204840" y="667602"/>
                    </a:cubicBezTo>
                    <a:cubicBezTo>
                      <a:pt x="198121" y="594245"/>
                      <a:pt x="186233" y="521456"/>
                      <a:pt x="169251" y="449772"/>
                    </a:cubicBezTo>
                    <a:cubicBezTo>
                      <a:pt x="166336" y="469101"/>
                      <a:pt x="161734" y="492111"/>
                      <a:pt x="157132" y="516041"/>
                    </a:cubicBezTo>
                    <a:cubicBezTo>
                      <a:pt x="157056" y="517008"/>
                      <a:pt x="157056" y="517989"/>
                      <a:pt x="157132" y="518956"/>
                    </a:cubicBezTo>
                    <a:lnTo>
                      <a:pt x="150536" y="518956"/>
                    </a:lnTo>
                    <a:cubicBezTo>
                      <a:pt x="142467" y="518511"/>
                      <a:pt x="134429" y="517637"/>
                      <a:pt x="126452" y="516348"/>
                    </a:cubicBezTo>
                    <a:lnTo>
                      <a:pt x="121543" y="515428"/>
                    </a:lnTo>
                    <a:cubicBezTo>
                      <a:pt x="81352" y="508110"/>
                      <a:pt x="43155" y="492433"/>
                      <a:pt x="9407" y="469407"/>
                    </a:cubicBezTo>
                    <a:lnTo>
                      <a:pt x="8026" y="468487"/>
                    </a:lnTo>
                    <a:cubicBezTo>
                      <a:pt x="6523" y="467398"/>
                      <a:pt x="5097" y="466217"/>
                      <a:pt x="3731" y="464959"/>
                    </a:cubicBezTo>
                    <a:cubicBezTo>
                      <a:pt x="3102" y="464591"/>
                      <a:pt x="2535" y="464130"/>
                      <a:pt x="2044" y="463578"/>
                    </a:cubicBezTo>
                    <a:lnTo>
                      <a:pt x="2044" y="463578"/>
                    </a:lnTo>
                    <a:lnTo>
                      <a:pt x="2044" y="463578"/>
                    </a:lnTo>
                    <a:lnTo>
                      <a:pt x="2044" y="448238"/>
                    </a:lnTo>
                    <a:cubicBezTo>
                      <a:pt x="2044" y="442869"/>
                      <a:pt x="2044" y="437500"/>
                      <a:pt x="2044" y="432898"/>
                    </a:cubicBezTo>
                    <a:cubicBezTo>
                      <a:pt x="2044" y="419705"/>
                      <a:pt x="2044" y="407127"/>
                      <a:pt x="2044" y="396388"/>
                    </a:cubicBezTo>
                    <a:cubicBezTo>
                      <a:pt x="2044" y="389946"/>
                      <a:pt x="2044" y="384116"/>
                      <a:pt x="2044" y="378747"/>
                    </a:cubicBezTo>
                    <a:cubicBezTo>
                      <a:pt x="2044" y="358299"/>
                      <a:pt x="2044" y="345873"/>
                      <a:pt x="2044" y="341471"/>
                    </a:cubicBezTo>
                    <a:cubicBezTo>
                      <a:pt x="-3294" y="283240"/>
                      <a:pt x="1844" y="224533"/>
                      <a:pt x="17231" y="168128"/>
                    </a:cubicBezTo>
                    <a:cubicBezTo>
                      <a:pt x="17277" y="167407"/>
                      <a:pt x="17277" y="166701"/>
                      <a:pt x="17231" y="165980"/>
                    </a:cubicBezTo>
                    <a:cubicBezTo>
                      <a:pt x="20483" y="156546"/>
                      <a:pt x="24640" y="147449"/>
                      <a:pt x="29656" y="138828"/>
                    </a:cubicBezTo>
                    <a:cubicBezTo>
                      <a:pt x="33123" y="132867"/>
                      <a:pt x="37234" y="127311"/>
                      <a:pt x="41928" y="122261"/>
                    </a:cubicBezTo>
                    <a:cubicBezTo>
                      <a:pt x="85617" y="79347"/>
                      <a:pt x="139108" y="47751"/>
                      <a:pt x="197784" y="30220"/>
                    </a:cubicBezTo>
                    <a:cubicBezTo>
                      <a:pt x="203613" y="28379"/>
                      <a:pt x="208368" y="26692"/>
                      <a:pt x="212050" y="25158"/>
                    </a:cubicBezTo>
                    <a:cubicBezTo>
                      <a:pt x="228817" y="20250"/>
                      <a:pt x="245261" y="14308"/>
                      <a:pt x="261292" y="7363"/>
                    </a:cubicBezTo>
                    <a:lnTo>
                      <a:pt x="265127" y="5369"/>
                    </a:lnTo>
                    <a:cubicBezTo>
                      <a:pt x="276540" y="29465"/>
                      <a:pt x="293721" y="50382"/>
                      <a:pt x="315135" y="66269"/>
                    </a:cubicBezTo>
                    <a:cubicBezTo>
                      <a:pt x="345355" y="88006"/>
                      <a:pt x="381773" y="99412"/>
                      <a:pt x="418988" y="98790"/>
                    </a:cubicBezTo>
                    <a:cubicBezTo>
                      <a:pt x="486484" y="101113"/>
                      <a:pt x="548535" y="61936"/>
                      <a:pt x="575457" y="0"/>
                    </a:cubicBezTo>
                    <a:cubicBezTo>
                      <a:pt x="588358" y="6814"/>
                      <a:pt x="601735" y="12660"/>
                      <a:pt x="615495" y="17488"/>
                    </a:cubicBezTo>
                    <a:lnTo>
                      <a:pt x="637891" y="25311"/>
                    </a:lnTo>
                    <a:cubicBezTo>
                      <a:pt x="641573" y="26845"/>
                      <a:pt x="646482" y="28533"/>
                      <a:pt x="652311" y="30373"/>
                    </a:cubicBezTo>
                    <a:cubicBezTo>
                      <a:pt x="711018" y="47829"/>
                      <a:pt x="764539" y="79436"/>
                      <a:pt x="808167" y="122414"/>
                    </a:cubicBezTo>
                    <a:cubicBezTo>
                      <a:pt x="809455" y="123638"/>
                      <a:pt x="810636" y="124973"/>
                      <a:pt x="811695" y="126402"/>
                    </a:cubicBezTo>
                    <a:cubicBezTo>
                      <a:pt x="820991" y="138359"/>
                      <a:pt x="828109" y="151867"/>
                      <a:pt x="832711" y="166287"/>
                    </a:cubicBezTo>
                    <a:cubicBezTo>
                      <a:pt x="840365" y="189711"/>
                      <a:pt x="845504" y="213872"/>
                      <a:pt x="848051" y="238385"/>
                    </a:cubicBezTo>
                    <a:cubicBezTo>
                      <a:pt x="848051" y="241760"/>
                      <a:pt x="848051" y="245135"/>
                      <a:pt x="849125" y="248510"/>
                    </a:cubicBezTo>
                    <a:cubicBezTo>
                      <a:pt x="852223" y="278745"/>
                      <a:pt x="852591" y="309180"/>
                      <a:pt x="850199" y="339477"/>
                    </a:cubicBezTo>
                    <a:close/>
                  </a:path>
                </a:pathLst>
              </a:custGeom>
              <a:solidFill>
                <a:srgbClr val="00879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63" name="Freeform: Shape 1462">
                <a:extLst>
                  <a:ext uri="{FF2B5EF4-FFF2-40B4-BE49-F238E27FC236}">
                    <a16:creationId xmlns:a16="http://schemas.microsoft.com/office/drawing/2014/main" id="{89E11AEB-AB39-4539-999F-E00A775542C8}"/>
                  </a:ext>
                </a:extLst>
              </p:cNvPr>
              <p:cNvSpPr/>
              <p:nvPr/>
            </p:nvSpPr>
            <p:spPr>
              <a:xfrm>
                <a:off x="2396733" y="2520291"/>
                <a:ext cx="504286" cy="427137"/>
              </a:xfrm>
              <a:custGeom>
                <a:avLst/>
                <a:gdLst>
                  <a:gd name="connsiteX0" fmla="*/ 486646 w 504286"/>
                  <a:gd name="connsiteY0" fmla="*/ 319074 h 427137"/>
                  <a:gd name="connsiteX1" fmla="*/ 496003 w 504286"/>
                  <a:gd name="connsiteY1" fmla="*/ 380435 h 427137"/>
                  <a:gd name="connsiteX2" fmla="*/ 493242 w 504286"/>
                  <a:gd name="connsiteY2" fmla="*/ 381969 h 427137"/>
                  <a:gd name="connsiteX3" fmla="*/ 489867 w 504286"/>
                  <a:gd name="connsiteY3" fmla="*/ 383656 h 427137"/>
                  <a:gd name="connsiteX4" fmla="*/ 373129 w 504286"/>
                  <a:gd name="connsiteY4" fmla="*/ 418478 h 427137"/>
                  <a:gd name="connsiteX5" fmla="*/ 29357 w 504286"/>
                  <a:gd name="connsiteY5" fmla="*/ 400070 h 427137"/>
                  <a:gd name="connsiteX6" fmla="*/ 6040 w 504286"/>
                  <a:gd name="connsiteY6" fmla="*/ 392246 h 427137"/>
                  <a:gd name="connsiteX7" fmla="*/ 2512 w 504286"/>
                  <a:gd name="connsiteY7" fmla="*/ 390713 h 427137"/>
                  <a:gd name="connsiteX8" fmla="*/ 57 w 504286"/>
                  <a:gd name="connsiteY8" fmla="*/ 389639 h 427137"/>
                  <a:gd name="connsiteX9" fmla="*/ 57 w 504286"/>
                  <a:gd name="connsiteY9" fmla="*/ 386417 h 427137"/>
                  <a:gd name="connsiteX10" fmla="*/ 2512 w 504286"/>
                  <a:gd name="connsiteY10" fmla="*/ 386417 h 427137"/>
                  <a:gd name="connsiteX11" fmla="*/ 6347 w 504286"/>
                  <a:gd name="connsiteY11" fmla="*/ 387491 h 427137"/>
                  <a:gd name="connsiteX12" fmla="*/ 28283 w 504286"/>
                  <a:gd name="connsiteY12" fmla="*/ 392400 h 427137"/>
                  <a:gd name="connsiteX13" fmla="*/ 384174 w 504286"/>
                  <a:gd name="connsiteY13" fmla="*/ 375679 h 427137"/>
                  <a:gd name="connsiteX14" fmla="*/ 440012 w 504286"/>
                  <a:gd name="connsiteY14" fmla="*/ 352055 h 427137"/>
                  <a:gd name="connsiteX15" fmla="*/ 445688 w 504286"/>
                  <a:gd name="connsiteY15" fmla="*/ 333187 h 427137"/>
                  <a:gd name="connsiteX16" fmla="*/ 447222 w 504286"/>
                  <a:gd name="connsiteY16" fmla="*/ 207552 h 427137"/>
                  <a:gd name="connsiteX17" fmla="*/ 447222 w 504286"/>
                  <a:gd name="connsiteY17" fmla="*/ 202950 h 427137"/>
                  <a:gd name="connsiteX18" fmla="*/ 485879 w 504286"/>
                  <a:gd name="connsiteY18" fmla="*/ 37737 h 427137"/>
                  <a:gd name="connsiteX19" fmla="*/ 492475 w 504286"/>
                  <a:gd name="connsiteY19" fmla="*/ 22397 h 427137"/>
                  <a:gd name="connsiteX20" fmla="*/ 504287 w 504286"/>
                  <a:gd name="connsiteY20" fmla="*/ 0 h 427137"/>
                  <a:gd name="connsiteX21" fmla="*/ 492628 w 504286"/>
                  <a:gd name="connsiteY21" fmla="*/ 55991 h 427137"/>
                  <a:gd name="connsiteX22" fmla="*/ 492628 w 504286"/>
                  <a:gd name="connsiteY22" fmla="*/ 55991 h 427137"/>
                  <a:gd name="connsiteX23" fmla="*/ 490021 w 504286"/>
                  <a:gd name="connsiteY23" fmla="*/ 71331 h 427137"/>
                  <a:gd name="connsiteX24" fmla="*/ 487720 w 504286"/>
                  <a:gd name="connsiteY24" fmla="*/ 86672 h 427137"/>
                  <a:gd name="connsiteX25" fmla="*/ 487720 w 504286"/>
                  <a:gd name="connsiteY25" fmla="*/ 90813 h 427137"/>
                  <a:gd name="connsiteX26" fmla="*/ 485265 w 504286"/>
                  <a:gd name="connsiteY26" fmla="*/ 107074 h 427137"/>
                  <a:gd name="connsiteX27" fmla="*/ 484345 w 504286"/>
                  <a:gd name="connsiteY27" fmla="*/ 113517 h 427137"/>
                  <a:gd name="connsiteX28" fmla="*/ 482350 w 504286"/>
                  <a:gd name="connsiteY28" fmla="*/ 128857 h 427137"/>
                  <a:gd name="connsiteX29" fmla="*/ 480356 w 504286"/>
                  <a:gd name="connsiteY29" fmla="*/ 144197 h 427137"/>
                  <a:gd name="connsiteX30" fmla="*/ 480356 w 504286"/>
                  <a:gd name="connsiteY30" fmla="*/ 144197 h 427137"/>
                  <a:gd name="connsiteX31" fmla="*/ 479283 w 504286"/>
                  <a:gd name="connsiteY31" fmla="*/ 152021 h 427137"/>
                  <a:gd name="connsiteX32" fmla="*/ 478055 w 504286"/>
                  <a:gd name="connsiteY32" fmla="*/ 163526 h 427137"/>
                  <a:gd name="connsiteX33" fmla="*/ 476982 w 504286"/>
                  <a:gd name="connsiteY33" fmla="*/ 174110 h 427137"/>
                  <a:gd name="connsiteX34" fmla="*/ 475908 w 504286"/>
                  <a:gd name="connsiteY34" fmla="*/ 183928 h 427137"/>
                  <a:gd name="connsiteX35" fmla="*/ 475908 w 504286"/>
                  <a:gd name="connsiteY35" fmla="*/ 190064 h 427137"/>
                  <a:gd name="connsiteX36" fmla="*/ 475908 w 504286"/>
                  <a:gd name="connsiteY36" fmla="*/ 191445 h 427137"/>
                  <a:gd name="connsiteX37" fmla="*/ 475908 w 504286"/>
                  <a:gd name="connsiteY37" fmla="*/ 197887 h 427137"/>
                  <a:gd name="connsiteX38" fmla="*/ 475908 w 504286"/>
                  <a:gd name="connsiteY38" fmla="*/ 199882 h 427137"/>
                  <a:gd name="connsiteX39" fmla="*/ 475908 w 504286"/>
                  <a:gd name="connsiteY39" fmla="*/ 205711 h 427137"/>
                  <a:gd name="connsiteX40" fmla="*/ 475908 w 504286"/>
                  <a:gd name="connsiteY40" fmla="*/ 206785 h 427137"/>
                  <a:gd name="connsiteX41" fmla="*/ 475908 w 504286"/>
                  <a:gd name="connsiteY41" fmla="*/ 209699 h 427137"/>
                  <a:gd name="connsiteX42" fmla="*/ 475908 w 504286"/>
                  <a:gd name="connsiteY42" fmla="*/ 209699 h 427137"/>
                  <a:gd name="connsiteX43" fmla="*/ 475908 w 504286"/>
                  <a:gd name="connsiteY43" fmla="*/ 212154 h 427137"/>
                  <a:gd name="connsiteX44" fmla="*/ 475908 w 504286"/>
                  <a:gd name="connsiteY44" fmla="*/ 218443 h 427137"/>
                  <a:gd name="connsiteX45" fmla="*/ 486646 w 504286"/>
                  <a:gd name="connsiteY45" fmla="*/ 319074 h 427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04286" h="427137">
                    <a:moveTo>
                      <a:pt x="486646" y="319074"/>
                    </a:moveTo>
                    <a:cubicBezTo>
                      <a:pt x="489560" y="338403"/>
                      <a:pt x="492782" y="359112"/>
                      <a:pt x="496003" y="380435"/>
                    </a:cubicBezTo>
                    <a:lnTo>
                      <a:pt x="493242" y="381969"/>
                    </a:lnTo>
                    <a:lnTo>
                      <a:pt x="489867" y="383656"/>
                    </a:lnTo>
                    <a:cubicBezTo>
                      <a:pt x="453097" y="401527"/>
                      <a:pt x="413673" y="413293"/>
                      <a:pt x="373129" y="418478"/>
                    </a:cubicBezTo>
                    <a:cubicBezTo>
                      <a:pt x="255777" y="436579"/>
                      <a:pt x="110353" y="424307"/>
                      <a:pt x="29357" y="400070"/>
                    </a:cubicBezTo>
                    <a:cubicBezTo>
                      <a:pt x="20767" y="397616"/>
                      <a:pt x="13250" y="394854"/>
                      <a:pt x="6040" y="392246"/>
                    </a:cubicBezTo>
                    <a:lnTo>
                      <a:pt x="2512" y="390713"/>
                    </a:lnTo>
                    <a:lnTo>
                      <a:pt x="57" y="389639"/>
                    </a:lnTo>
                    <a:cubicBezTo>
                      <a:pt x="-19" y="388565"/>
                      <a:pt x="-19" y="387491"/>
                      <a:pt x="57" y="386417"/>
                    </a:cubicBezTo>
                    <a:lnTo>
                      <a:pt x="2512" y="386417"/>
                    </a:lnTo>
                    <a:lnTo>
                      <a:pt x="6347" y="387491"/>
                    </a:lnTo>
                    <a:cubicBezTo>
                      <a:pt x="13097" y="389332"/>
                      <a:pt x="20306" y="391019"/>
                      <a:pt x="28283" y="392400"/>
                    </a:cubicBezTo>
                    <a:cubicBezTo>
                      <a:pt x="123852" y="409734"/>
                      <a:pt x="295355" y="397002"/>
                      <a:pt x="384174" y="375679"/>
                    </a:cubicBezTo>
                    <a:cubicBezTo>
                      <a:pt x="414087" y="368623"/>
                      <a:pt x="434796" y="360339"/>
                      <a:pt x="440012" y="352055"/>
                    </a:cubicBezTo>
                    <a:cubicBezTo>
                      <a:pt x="442911" y="346119"/>
                      <a:pt x="444829" y="339737"/>
                      <a:pt x="445688" y="333187"/>
                    </a:cubicBezTo>
                    <a:cubicBezTo>
                      <a:pt x="449569" y="291416"/>
                      <a:pt x="450090" y="249399"/>
                      <a:pt x="447222" y="207552"/>
                    </a:cubicBezTo>
                    <a:cubicBezTo>
                      <a:pt x="447222" y="206324"/>
                      <a:pt x="447222" y="204790"/>
                      <a:pt x="447222" y="202950"/>
                    </a:cubicBezTo>
                    <a:cubicBezTo>
                      <a:pt x="451087" y="146145"/>
                      <a:pt x="464142" y="90353"/>
                      <a:pt x="485879" y="37737"/>
                    </a:cubicBezTo>
                    <a:cubicBezTo>
                      <a:pt x="488026" y="32828"/>
                      <a:pt x="490174" y="27766"/>
                      <a:pt x="492475" y="22397"/>
                    </a:cubicBezTo>
                    <a:cubicBezTo>
                      <a:pt x="494776" y="17027"/>
                      <a:pt x="499992" y="7056"/>
                      <a:pt x="504287" y="0"/>
                    </a:cubicBezTo>
                    <a:cubicBezTo>
                      <a:pt x="498857" y="18316"/>
                      <a:pt x="494960" y="37031"/>
                      <a:pt x="492628" y="55991"/>
                    </a:cubicBezTo>
                    <a:cubicBezTo>
                      <a:pt x="492628" y="55991"/>
                      <a:pt x="492628" y="55991"/>
                      <a:pt x="492628" y="55991"/>
                    </a:cubicBezTo>
                    <a:cubicBezTo>
                      <a:pt x="491708" y="60900"/>
                      <a:pt x="490788" y="65962"/>
                      <a:pt x="490021" y="71331"/>
                    </a:cubicBezTo>
                    <a:cubicBezTo>
                      <a:pt x="489253" y="76701"/>
                      <a:pt x="488333" y="81763"/>
                      <a:pt x="487720" y="86672"/>
                    </a:cubicBezTo>
                    <a:cubicBezTo>
                      <a:pt x="487643" y="88052"/>
                      <a:pt x="487643" y="89433"/>
                      <a:pt x="487720" y="90813"/>
                    </a:cubicBezTo>
                    <a:cubicBezTo>
                      <a:pt x="486799" y="96182"/>
                      <a:pt x="486032" y="101551"/>
                      <a:pt x="485265" y="107074"/>
                    </a:cubicBezTo>
                    <a:lnTo>
                      <a:pt x="484345" y="113517"/>
                    </a:lnTo>
                    <a:cubicBezTo>
                      <a:pt x="484345" y="118732"/>
                      <a:pt x="482964" y="123795"/>
                      <a:pt x="482350" y="128857"/>
                    </a:cubicBezTo>
                    <a:cubicBezTo>
                      <a:pt x="481737" y="133919"/>
                      <a:pt x="480970" y="139442"/>
                      <a:pt x="480356" y="144197"/>
                    </a:cubicBezTo>
                    <a:lnTo>
                      <a:pt x="480356" y="144197"/>
                    </a:lnTo>
                    <a:cubicBezTo>
                      <a:pt x="480356" y="146958"/>
                      <a:pt x="479589" y="149413"/>
                      <a:pt x="479283" y="152021"/>
                    </a:cubicBezTo>
                    <a:cubicBezTo>
                      <a:pt x="478976" y="154628"/>
                      <a:pt x="478515" y="159691"/>
                      <a:pt x="478055" y="163526"/>
                    </a:cubicBezTo>
                    <a:cubicBezTo>
                      <a:pt x="477595" y="167361"/>
                      <a:pt x="477135" y="170735"/>
                      <a:pt x="476982" y="174110"/>
                    </a:cubicBezTo>
                    <a:cubicBezTo>
                      <a:pt x="476828" y="177485"/>
                      <a:pt x="476215" y="180860"/>
                      <a:pt x="475908" y="183928"/>
                    </a:cubicBezTo>
                    <a:cubicBezTo>
                      <a:pt x="475601" y="186996"/>
                      <a:pt x="475908" y="188223"/>
                      <a:pt x="475908" y="190064"/>
                    </a:cubicBezTo>
                    <a:cubicBezTo>
                      <a:pt x="475984" y="190524"/>
                      <a:pt x="475984" y="190984"/>
                      <a:pt x="475908" y="191445"/>
                    </a:cubicBezTo>
                    <a:cubicBezTo>
                      <a:pt x="475908" y="193745"/>
                      <a:pt x="475908" y="195740"/>
                      <a:pt x="475908" y="197887"/>
                    </a:cubicBezTo>
                    <a:cubicBezTo>
                      <a:pt x="475908" y="200035"/>
                      <a:pt x="475908" y="199268"/>
                      <a:pt x="475908" y="199882"/>
                    </a:cubicBezTo>
                    <a:cubicBezTo>
                      <a:pt x="475908" y="200495"/>
                      <a:pt x="475908" y="204024"/>
                      <a:pt x="475908" y="205711"/>
                    </a:cubicBezTo>
                    <a:lnTo>
                      <a:pt x="475908" y="206785"/>
                    </a:lnTo>
                    <a:cubicBezTo>
                      <a:pt x="475846" y="207751"/>
                      <a:pt x="475846" y="208733"/>
                      <a:pt x="475908" y="209699"/>
                    </a:cubicBezTo>
                    <a:lnTo>
                      <a:pt x="475908" y="209699"/>
                    </a:lnTo>
                    <a:cubicBezTo>
                      <a:pt x="475831" y="210512"/>
                      <a:pt x="475831" y="211341"/>
                      <a:pt x="475908" y="212154"/>
                    </a:cubicBezTo>
                    <a:cubicBezTo>
                      <a:pt x="475908" y="214915"/>
                      <a:pt x="475908" y="216909"/>
                      <a:pt x="475908" y="218443"/>
                    </a:cubicBezTo>
                    <a:cubicBezTo>
                      <a:pt x="473453" y="229488"/>
                      <a:pt x="479129" y="269832"/>
                      <a:pt x="486646" y="319074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64" name="Freeform: Shape 1463">
                <a:extLst>
                  <a:ext uri="{FF2B5EF4-FFF2-40B4-BE49-F238E27FC236}">
                    <a16:creationId xmlns:a16="http://schemas.microsoft.com/office/drawing/2014/main" id="{478C9AD4-E967-47FF-8F9D-E27F0ECB95FD}"/>
                  </a:ext>
                </a:extLst>
              </p:cNvPr>
              <p:cNvSpPr/>
              <p:nvPr/>
            </p:nvSpPr>
            <p:spPr>
              <a:xfrm>
                <a:off x="4261971" y="2256595"/>
                <a:ext cx="213150" cy="1166814"/>
              </a:xfrm>
              <a:custGeom>
                <a:avLst/>
                <a:gdLst>
                  <a:gd name="connsiteX0" fmla="*/ 177509 w 213150"/>
                  <a:gd name="connsiteY0" fmla="*/ 0 h 1166814"/>
                  <a:gd name="connsiteX1" fmla="*/ 80099 w 213150"/>
                  <a:gd name="connsiteY1" fmla="*/ 102932 h 1166814"/>
                  <a:gd name="connsiteX2" fmla="*/ 44971 w 213150"/>
                  <a:gd name="connsiteY2" fmla="*/ 440414 h 1166814"/>
                  <a:gd name="connsiteX3" fmla="*/ 24 w 213150"/>
                  <a:gd name="connsiteY3" fmla="*/ 683862 h 1166814"/>
                  <a:gd name="connsiteX4" fmla="*/ 10608 w 213150"/>
                  <a:gd name="connsiteY4" fmla="*/ 945718 h 1166814"/>
                  <a:gd name="connsiteX5" fmla="*/ 24 w 213150"/>
                  <a:gd name="connsiteY5" fmla="*/ 1092523 h 1166814"/>
                  <a:gd name="connsiteX6" fmla="*/ 49266 w 213150"/>
                  <a:gd name="connsiteY6" fmla="*/ 1152196 h 1166814"/>
                  <a:gd name="connsiteX7" fmla="*/ 96667 w 213150"/>
                  <a:gd name="connsiteY7" fmla="*/ 1155877 h 1166814"/>
                  <a:gd name="connsiteX8" fmla="*/ 129188 w 213150"/>
                  <a:gd name="connsiteY8" fmla="*/ 1155877 h 1166814"/>
                  <a:gd name="connsiteX9" fmla="*/ 102036 w 213150"/>
                  <a:gd name="connsiteY9" fmla="*/ 957836 h 1166814"/>
                  <a:gd name="connsiteX10" fmla="*/ 143300 w 213150"/>
                  <a:gd name="connsiteY10" fmla="*/ 637075 h 1166814"/>
                  <a:gd name="connsiteX11" fmla="*/ 154192 w 213150"/>
                  <a:gd name="connsiteY11" fmla="*/ 432591 h 1166814"/>
                  <a:gd name="connsiteX12" fmla="*/ 200212 w 213150"/>
                  <a:gd name="connsiteY12" fmla="*/ 293610 h 1166814"/>
                  <a:gd name="connsiteX13" fmla="*/ 210797 w 213150"/>
                  <a:gd name="connsiteY13" fmla="*/ 129471 h 1166814"/>
                  <a:gd name="connsiteX14" fmla="*/ 177509 w 213150"/>
                  <a:gd name="connsiteY14" fmla="*/ 0 h 1166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3150" h="1166814">
                    <a:moveTo>
                      <a:pt x="177509" y="0"/>
                    </a:moveTo>
                    <a:cubicBezTo>
                      <a:pt x="134557" y="10585"/>
                      <a:pt x="94979" y="25465"/>
                      <a:pt x="80099" y="102932"/>
                    </a:cubicBezTo>
                    <a:cubicBezTo>
                      <a:pt x="65219" y="180400"/>
                      <a:pt x="55402" y="392860"/>
                      <a:pt x="44971" y="440414"/>
                    </a:cubicBezTo>
                    <a:cubicBezTo>
                      <a:pt x="34539" y="487969"/>
                      <a:pt x="-1050" y="636461"/>
                      <a:pt x="24" y="683862"/>
                    </a:cubicBezTo>
                    <a:cubicBezTo>
                      <a:pt x="1098" y="731263"/>
                      <a:pt x="8001" y="910589"/>
                      <a:pt x="10608" y="945718"/>
                    </a:cubicBezTo>
                    <a:cubicBezTo>
                      <a:pt x="13217" y="980847"/>
                      <a:pt x="944" y="1075802"/>
                      <a:pt x="24" y="1092523"/>
                    </a:cubicBezTo>
                    <a:cubicBezTo>
                      <a:pt x="-897" y="1109243"/>
                      <a:pt x="40522" y="1143452"/>
                      <a:pt x="49266" y="1152196"/>
                    </a:cubicBezTo>
                    <a:cubicBezTo>
                      <a:pt x="64790" y="1155846"/>
                      <a:pt x="80774" y="1157074"/>
                      <a:pt x="96667" y="1155877"/>
                    </a:cubicBezTo>
                    <a:cubicBezTo>
                      <a:pt x="100348" y="1162780"/>
                      <a:pt x="127347" y="1176586"/>
                      <a:pt x="129188" y="1155877"/>
                    </a:cubicBezTo>
                    <a:cubicBezTo>
                      <a:pt x="131028" y="1135168"/>
                      <a:pt x="101422" y="993119"/>
                      <a:pt x="102036" y="957836"/>
                    </a:cubicBezTo>
                    <a:cubicBezTo>
                      <a:pt x="102036" y="916418"/>
                      <a:pt x="140386" y="678340"/>
                      <a:pt x="143300" y="637075"/>
                    </a:cubicBezTo>
                    <a:cubicBezTo>
                      <a:pt x="145602" y="607315"/>
                      <a:pt x="147442" y="463578"/>
                      <a:pt x="154192" y="432591"/>
                    </a:cubicBezTo>
                    <a:cubicBezTo>
                      <a:pt x="160942" y="401604"/>
                      <a:pt x="191622" y="326438"/>
                      <a:pt x="200212" y="293610"/>
                    </a:cubicBezTo>
                    <a:cubicBezTo>
                      <a:pt x="212484" y="239812"/>
                      <a:pt x="216059" y="184403"/>
                      <a:pt x="210797" y="129471"/>
                    </a:cubicBezTo>
                    <a:cubicBezTo>
                      <a:pt x="205582" y="65656"/>
                      <a:pt x="197144" y="20863"/>
                      <a:pt x="177509" y="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65" name="Freeform: Shape 1464">
                <a:extLst>
                  <a:ext uri="{FF2B5EF4-FFF2-40B4-BE49-F238E27FC236}">
                    <a16:creationId xmlns:a16="http://schemas.microsoft.com/office/drawing/2014/main" id="{D349E4C4-9415-4B3D-9640-C70FCB735B7A}"/>
                  </a:ext>
                </a:extLst>
              </p:cNvPr>
              <p:cNvSpPr/>
              <p:nvPr/>
            </p:nvSpPr>
            <p:spPr>
              <a:xfrm>
                <a:off x="4416569" y="1733125"/>
                <a:ext cx="367666" cy="445234"/>
              </a:xfrm>
              <a:custGeom>
                <a:avLst/>
                <a:gdLst>
                  <a:gd name="connsiteX0" fmla="*/ 275102 w 367666"/>
                  <a:gd name="connsiteY0" fmla="*/ 33967 h 445234"/>
                  <a:gd name="connsiteX1" fmla="*/ 125996 w 367666"/>
                  <a:gd name="connsiteY1" fmla="*/ 12798 h 445234"/>
                  <a:gd name="connsiteX2" fmla="*/ 8031 w 367666"/>
                  <a:gd name="connsiteY2" fmla="*/ 171721 h 445234"/>
                  <a:gd name="connsiteX3" fmla="*/ 23371 w 367666"/>
                  <a:gd name="connsiteY3" fmla="*/ 340462 h 445234"/>
                  <a:gd name="connsiteX4" fmla="*/ 81357 w 367666"/>
                  <a:gd name="connsiteY4" fmla="*/ 425447 h 445234"/>
                  <a:gd name="connsiteX5" fmla="*/ 277097 w 367666"/>
                  <a:gd name="connsiteY5" fmla="*/ 440787 h 445234"/>
                  <a:gd name="connsiteX6" fmla="*/ 338457 w 367666"/>
                  <a:gd name="connsiteY6" fmla="*/ 336167 h 445234"/>
                  <a:gd name="connsiteX7" fmla="*/ 365456 w 367666"/>
                  <a:gd name="connsiteY7" fmla="*/ 144416 h 445234"/>
                  <a:gd name="connsiteX8" fmla="*/ 275102 w 367666"/>
                  <a:gd name="connsiteY8" fmla="*/ 33967 h 445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7666" h="445234">
                    <a:moveTo>
                      <a:pt x="275102" y="33967"/>
                    </a:moveTo>
                    <a:cubicBezTo>
                      <a:pt x="251325" y="-1622"/>
                      <a:pt x="178766" y="-10212"/>
                      <a:pt x="125996" y="12798"/>
                    </a:cubicBezTo>
                    <a:cubicBezTo>
                      <a:pt x="73226" y="35808"/>
                      <a:pt x="20610" y="101157"/>
                      <a:pt x="8031" y="171721"/>
                    </a:cubicBezTo>
                    <a:cubicBezTo>
                      <a:pt x="-4548" y="242286"/>
                      <a:pt x="-4395" y="302879"/>
                      <a:pt x="23371" y="340462"/>
                    </a:cubicBezTo>
                    <a:cubicBezTo>
                      <a:pt x="18769" y="368075"/>
                      <a:pt x="61568" y="407652"/>
                      <a:pt x="81357" y="425447"/>
                    </a:cubicBezTo>
                    <a:cubicBezTo>
                      <a:pt x="101145" y="443241"/>
                      <a:pt x="262677" y="450758"/>
                      <a:pt x="277097" y="440787"/>
                    </a:cubicBezTo>
                    <a:cubicBezTo>
                      <a:pt x="291516" y="430816"/>
                      <a:pt x="327872" y="369148"/>
                      <a:pt x="338457" y="336167"/>
                    </a:cubicBezTo>
                    <a:cubicBezTo>
                      <a:pt x="349042" y="303186"/>
                      <a:pt x="375427" y="211605"/>
                      <a:pt x="365456" y="144416"/>
                    </a:cubicBezTo>
                    <a:cubicBezTo>
                      <a:pt x="355484" y="77226"/>
                      <a:pt x="323577" y="39796"/>
                      <a:pt x="275102" y="33967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66" name="Freeform: Shape 1465">
                <a:extLst>
                  <a:ext uri="{FF2B5EF4-FFF2-40B4-BE49-F238E27FC236}">
                    <a16:creationId xmlns:a16="http://schemas.microsoft.com/office/drawing/2014/main" id="{28484EA9-127C-4473-8986-231F3804FCB7}"/>
                  </a:ext>
                </a:extLst>
              </p:cNvPr>
              <p:cNvSpPr/>
              <p:nvPr/>
            </p:nvSpPr>
            <p:spPr>
              <a:xfrm>
                <a:off x="4963725" y="4516039"/>
                <a:ext cx="171784" cy="63274"/>
              </a:xfrm>
              <a:custGeom>
                <a:avLst/>
                <a:gdLst>
                  <a:gd name="connsiteX0" fmla="*/ 169281 w 171784"/>
                  <a:gd name="connsiteY0" fmla="*/ 34209 h 63274"/>
                  <a:gd name="connsiteX1" fmla="*/ 57452 w 171784"/>
                  <a:gd name="connsiteY1" fmla="*/ 60594 h 63274"/>
                  <a:gd name="connsiteX2" fmla="*/ 4988 w 171784"/>
                  <a:gd name="connsiteY2" fmla="*/ 34209 h 63274"/>
                  <a:gd name="connsiteX3" fmla="*/ 386 w 171784"/>
                  <a:gd name="connsiteY3" fmla="*/ 3528 h 63274"/>
                  <a:gd name="connsiteX4" fmla="*/ 3914 w 171784"/>
                  <a:gd name="connsiteY4" fmla="*/ 7517 h 63274"/>
                  <a:gd name="connsiteX5" fmla="*/ 43339 w 171784"/>
                  <a:gd name="connsiteY5" fmla="*/ 31447 h 63274"/>
                  <a:gd name="connsiteX6" fmla="*/ 65889 w 171784"/>
                  <a:gd name="connsiteY6" fmla="*/ 36816 h 63274"/>
                  <a:gd name="connsiteX7" fmla="*/ 86904 w 171784"/>
                  <a:gd name="connsiteY7" fmla="*/ 38350 h 63274"/>
                  <a:gd name="connsiteX8" fmla="*/ 112829 w 171784"/>
                  <a:gd name="connsiteY8" fmla="*/ 35896 h 63274"/>
                  <a:gd name="connsiteX9" fmla="*/ 122494 w 171784"/>
                  <a:gd name="connsiteY9" fmla="*/ 33595 h 63274"/>
                  <a:gd name="connsiteX10" fmla="*/ 140595 w 171784"/>
                  <a:gd name="connsiteY10" fmla="*/ 26539 h 63274"/>
                  <a:gd name="connsiteX11" fmla="*/ 150873 w 171784"/>
                  <a:gd name="connsiteY11" fmla="*/ 20556 h 63274"/>
                  <a:gd name="connsiteX12" fmla="*/ 171582 w 171784"/>
                  <a:gd name="connsiteY12" fmla="*/ 0 h 63274"/>
                  <a:gd name="connsiteX13" fmla="*/ 169281 w 171784"/>
                  <a:gd name="connsiteY13" fmla="*/ 34209 h 63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1784" h="63274">
                    <a:moveTo>
                      <a:pt x="169281" y="34209"/>
                    </a:moveTo>
                    <a:cubicBezTo>
                      <a:pt x="166826" y="43413"/>
                      <a:pt x="112369" y="72099"/>
                      <a:pt x="57452" y="60594"/>
                    </a:cubicBezTo>
                    <a:cubicBezTo>
                      <a:pt x="37908" y="56682"/>
                      <a:pt x="19776" y="47570"/>
                      <a:pt x="4988" y="34209"/>
                    </a:cubicBezTo>
                    <a:cubicBezTo>
                      <a:pt x="785" y="24559"/>
                      <a:pt x="-810" y="13975"/>
                      <a:pt x="386" y="3528"/>
                    </a:cubicBezTo>
                    <a:cubicBezTo>
                      <a:pt x="1475" y="4924"/>
                      <a:pt x="2656" y="6259"/>
                      <a:pt x="3914" y="7517"/>
                    </a:cubicBezTo>
                    <a:cubicBezTo>
                      <a:pt x="14898" y="18592"/>
                      <a:pt x="28443" y="26815"/>
                      <a:pt x="43339" y="31447"/>
                    </a:cubicBezTo>
                    <a:cubicBezTo>
                      <a:pt x="50702" y="33810"/>
                      <a:pt x="58249" y="35604"/>
                      <a:pt x="65889" y="36816"/>
                    </a:cubicBezTo>
                    <a:cubicBezTo>
                      <a:pt x="72838" y="37859"/>
                      <a:pt x="79864" y="38381"/>
                      <a:pt x="86904" y="38350"/>
                    </a:cubicBezTo>
                    <a:cubicBezTo>
                      <a:pt x="95603" y="38304"/>
                      <a:pt x="104285" y="37491"/>
                      <a:pt x="112829" y="35896"/>
                    </a:cubicBezTo>
                    <a:cubicBezTo>
                      <a:pt x="116051" y="35896"/>
                      <a:pt x="119425" y="34362"/>
                      <a:pt x="122494" y="33595"/>
                    </a:cubicBezTo>
                    <a:cubicBezTo>
                      <a:pt x="128737" y="31815"/>
                      <a:pt x="134796" y="29453"/>
                      <a:pt x="140595" y="26539"/>
                    </a:cubicBezTo>
                    <a:cubicBezTo>
                      <a:pt x="144185" y="24851"/>
                      <a:pt x="147621" y="22841"/>
                      <a:pt x="150873" y="20556"/>
                    </a:cubicBezTo>
                    <a:cubicBezTo>
                      <a:pt x="159049" y="15110"/>
                      <a:pt x="166075" y="8130"/>
                      <a:pt x="171582" y="0"/>
                    </a:cubicBezTo>
                    <a:cubicBezTo>
                      <a:pt x="172195" y="11459"/>
                      <a:pt x="171413" y="22934"/>
                      <a:pt x="169281" y="34209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67" name="Freeform: Shape 1466">
                <a:extLst>
                  <a:ext uri="{FF2B5EF4-FFF2-40B4-BE49-F238E27FC236}">
                    <a16:creationId xmlns:a16="http://schemas.microsoft.com/office/drawing/2014/main" id="{E5CD35EF-872F-4D6D-9A69-B0B30AE08FC2}"/>
                  </a:ext>
                </a:extLst>
              </p:cNvPr>
              <p:cNvSpPr/>
              <p:nvPr/>
            </p:nvSpPr>
            <p:spPr>
              <a:xfrm>
                <a:off x="4487341" y="4544572"/>
                <a:ext cx="175644" cy="41072"/>
              </a:xfrm>
              <a:custGeom>
                <a:avLst/>
                <a:gdLst>
                  <a:gd name="connsiteX0" fmla="*/ 175644 w 175644"/>
                  <a:gd name="connsiteY0" fmla="*/ 3375 h 41072"/>
                  <a:gd name="connsiteX1" fmla="*/ 164600 w 175644"/>
                  <a:gd name="connsiteY1" fmla="*/ 34055 h 41072"/>
                  <a:gd name="connsiteX2" fmla="*/ 148492 w 175644"/>
                  <a:gd name="connsiteY2" fmla="*/ 37737 h 41072"/>
                  <a:gd name="connsiteX3" fmla="*/ 32368 w 175644"/>
                  <a:gd name="connsiteY3" fmla="*/ 35589 h 41072"/>
                  <a:gd name="connsiteX4" fmla="*/ 10585 w 175644"/>
                  <a:gd name="connsiteY4" fmla="*/ 25158 h 41072"/>
                  <a:gd name="connsiteX5" fmla="*/ 0 w 175644"/>
                  <a:gd name="connsiteY5" fmla="*/ 0 h 41072"/>
                  <a:gd name="connsiteX6" fmla="*/ 30680 w 175644"/>
                  <a:gd name="connsiteY6" fmla="*/ 9664 h 41072"/>
                  <a:gd name="connsiteX7" fmla="*/ 153401 w 175644"/>
                  <a:gd name="connsiteY7" fmla="*/ 9664 h 41072"/>
                  <a:gd name="connsiteX8" fmla="*/ 175644 w 175644"/>
                  <a:gd name="connsiteY8" fmla="*/ 3375 h 41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644" h="41072">
                    <a:moveTo>
                      <a:pt x="175644" y="3375"/>
                    </a:moveTo>
                    <a:cubicBezTo>
                      <a:pt x="175644" y="19942"/>
                      <a:pt x="173497" y="29453"/>
                      <a:pt x="164600" y="34055"/>
                    </a:cubicBezTo>
                    <a:cubicBezTo>
                      <a:pt x="159461" y="36126"/>
                      <a:pt x="154030" y="37369"/>
                      <a:pt x="148492" y="37737"/>
                    </a:cubicBezTo>
                    <a:cubicBezTo>
                      <a:pt x="109897" y="42814"/>
                      <a:pt x="70749" y="42093"/>
                      <a:pt x="32368" y="35589"/>
                    </a:cubicBezTo>
                    <a:cubicBezTo>
                      <a:pt x="24222" y="34377"/>
                      <a:pt x="16644" y="30742"/>
                      <a:pt x="10585" y="25158"/>
                    </a:cubicBezTo>
                    <a:cubicBezTo>
                      <a:pt x="5093" y="17733"/>
                      <a:pt x="1457" y="9112"/>
                      <a:pt x="0" y="0"/>
                    </a:cubicBezTo>
                    <a:cubicBezTo>
                      <a:pt x="9879" y="4249"/>
                      <a:pt x="20157" y="7501"/>
                      <a:pt x="30680" y="9664"/>
                    </a:cubicBezTo>
                    <a:cubicBezTo>
                      <a:pt x="71102" y="18546"/>
                      <a:pt x="112980" y="18546"/>
                      <a:pt x="153401" y="9664"/>
                    </a:cubicBezTo>
                    <a:cubicBezTo>
                      <a:pt x="161041" y="8483"/>
                      <a:pt x="168511" y="6381"/>
                      <a:pt x="175644" y="3375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68" name="Freeform: Shape 1467">
                <a:extLst>
                  <a:ext uri="{FF2B5EF4-FFF2-40B4-BE49-F238E27FC236}">
                    <a16:creationId xmlns:a16="http://schemas.microsoft.com/office/drawing/2014/main" id="{F141940B-A983-4BF8-81C1-3F172CA60B71}"/>
                  </a:ext>
                </a:extLst>
              </p:cNvPr>
              <p:cNvSpPr/>
              <p:nvPr/>
            </p:nvSpPr>
            <p:spPr>
              <a:xfrm>
                <a:off x="4964112" y="4430902"/>
                <a:ext cx="171195" cy="123335"/>
              </a:xfrm>
              <a:custGeom>
                <a:avLst/>
                <a:gdLst>
                  <a:gd name="connsiteX0" fmla="*/ 171196 w 171195"/>
                  <a:gd name="connsiteY0" fmla="*/ 84984 h 123335"/>
                  <a:gd name="connsiteX1" fmla="*/ 150486 w 171195"/>
                  <a:gd name="connsiteY1" fmla="*/ 105540 h 123335"/>
                  <a:gd name="connsiteX2" fmla="*/ 140208 w 171195"/>
                  <a:gd name="connsiteY2" fmla="*/ 111522 h 123335"/>
                  <a:gd name="connsiteX3" fmla="*/ 122107 w 171195"/>
                  <a:gd name="connsiteY3" fmla="*/ 118579 h 123335"/>
                  <a:gd name="connsiteX4" fmla="*/ 112443 w 171195"/>
                  <a:gd name="connsiteY4" fmla="*/ 120880 h 123335"/>
                  <a:gd name="connsiteX5" fmla="*/ 86518 w 171195"/>
                  <a:gd name="connsiteY5" fmla="*/ 123334 h 123335"/>
                  <a:gd name="connsiteX6" fmla="*/ 65502 w 171195"/>
                  <a:gd name="connsiteY6" fmla="*/ 121800 h 123335"/>
                  <a:gd name="connsiteX7" fmla="*/ 42952 w 171195"/>
                  <a:gd name="connsiteY7" fmla="*/ 116431 h 123335"/>
                  <a:gd name="connsiteX8" fmla="*/ 3528 w 171195"/>
                  <a:gd name="connsiteY8" fmla="*/ 92501 h 123335"/>
                  <a:gd name="connsiteX9" fmla="*/ 0 w 171195"/>
                  <a:gd name="connsiteY9" fmla="*/ 88512 h 123335"/>
                  <a:gd name="connsiteX10" fmla="*/ 12118 w 171195"/>
                  <a:gd name="connsiteY10" fmla="*/ 7977 h 123335"/>
                  <a:gd name="connsiteX11" fmla="*/ 12118 w 171195"/>
                  <a:gd name="connsiteY11" fmla="*/ 2914 h 123335"/>
                  <a:gd name="connsiteX12" fmla="*/ 30833 w 171195"/>
                  <a:gd name="connsiteY12" fmla="*/ 33595 h 123335"/>
                  <a:gd name="connsiteX13" fmla="*/ 35436 w 171195"/>
                  <a:gd name="connsiteY13" fmla="*/ 38350 h 123335"/>
                  <a:gd name="connsiteX14" fmla="*/ 67803 w 171195"/>
                  <a:gd name="connsiteY14" fmla="*/ 57065 h 123335"/>
                  <a:gd name="connsiteX15" fmla="*/ 72252 w 171195"/>
                  <a:gd name="connsiteY15" fmla="*/ 58139 h 123335"/>
                  <a:gd name="connsiteX16" fmla="*/ 94035 w 171195"/>
                  <a:gd name="connsiteY16" fmla="*/ 60440 h 123335"/>
                  <a:gd name="connsiteX17" fmla="*/ 99864 w 171195"/>
                  <a:gd name="connsiteY17" fmla="*/ 60440 h 123335"/>
                  <a:gd name="connsiteX18" fmla="*/ 102318 w 171195"/>
                  <a:gd name="connsiteY18" fmla="*/ 60440 h 123335"/>
                  <a:gd name="connsiteX19" fmla="*/ 106153 w 171195"/>
                  <a:gd name="connsiteY19" fmla="*/ 60440 h 123335"/>
                  <a:gd name="connsiteX20" fmla="*/ 111216 w 171195"/>
                  <a:gd name="connsiteY20" fmla="*/ 59213 h 123335"/>
                  <a:gd name="connsiteX21" fmla="*/ 113977 w 171195"/>
                  <a:gd name="connsiteY21" fmla="*/ 58446 h 123335"/>
                  <a:gd name="connsiteX22" fmla="*/ 116584 w 171195"/>
                  <a:gd name="connsiteY22" fmla="*/ 57525 h 123335"/>
                  <a:gd name="connsiteX23" fmla="*/ 129931 w 171195"/>
                  <a:gd name="connsiteY23" fmla="*/ 50776 h 123335"/>
                  <a:gd name="connsiteX24" fmla="*/ 134379 w 171195"/>
                  <a:gd name="connsiteY24" fmla="*/ 47401 h 123335"/>
                  <a:gd name="connsiteX25" fmla="*/ 136527 w 171195"/>
                  <a:gd name="connsiteY25" fmla="*/ 45560 h 123335"/>
                  <a:gd name="connsiteX26" fmla="*/ 146038 w 171195"/>
                  <a:gd name="connsiteY26" fmla="*/ 33902 h 123335"/>
                  <a:gd name="connsiteX27" fmla="*/ 147265 w 171195"/>
                  <a:gd name="connsiteY27" fmla="*/ 31907 h 123335"/>
                  <a:gd name="connsiteX28" fmla="*/ 151253 w 171195"/>
                  <a:gd name="connsiteY28" fmla="*/ 21936 h 123335"/>
                  <a:gd name="connsiteX29" fmla="*/ 151253 w 171195"/>
                  <a:gd name="connsiteY29" fmla="*/ 19482 h 123335"/>
                  <a:gd name="connsiteX30" fmla="*/ 152327 w 171195"/>
                  <a:gd name="connsiteY30" fmla="*/ 0 h 123335"/>
                  <a:gd name="connsiteX31" fmla="*/ 163065 w 171195"/>
                  <a:gd name="connsiteY31" fmla="*/ 42185 h 123335"/>
                  <a:gd name="connsiteX32" fmla="*/ 165366 w 171195"/>
                  <a:gd name="connsiteY32" fmla="*/ 48781 h 123335"/>
                  <a:gd name="connsiteX33" fmla="*/ 165366 w 171195"/>
                  <a:gd name="connsiteY33" fmla="*/ 48781 h 123335"/>
                  <a:gd name="connsiteX34" fmla="*/ 170122 w 171195"/>
                  <a:gd name="connsiteY34" fmla="*/ 82069 h 123335"/>
                  <a:gd name="connsiteX35" fmla="*/ 170122 w 171195"/>
                  <a:gd name="connsiteY35" fmla="*/ 82069 h 123335"/>
                  <a:gd name="connsiteX36" fmla="*/ 171196 w 171195"/>
                  <a:gd name="connsiteY36" fmla="*/ 84984 h 12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1195" h="123335">
                    <a:moveTo>
                      <a:pt x="171196" y="84984"/>
                    </a:moveTo>
                    <a:cubicBezTo>
                      <a:pt x="165688" y="93114"/>
                      <a:pt x="158663" y="100094"/>
                      <a:pt x="150486" y="105540"/>
                    </a:cubicBezTo>
                    <a:cubicBezTo>
                      <a:pt x="147234" y="107826"/>
                      <a:pt x="143798" y="109835"/>
                      <a:pt x="140208" y="111522"/>
                    </a:cubicBezTo>
                    <a:cubicBezTo>
                      <a:pt x="134410" y="114437"/>
                      <a:pt x="128351" y="116800"/>
                      <a:pt x="122107" y="118579"/>
                    </a:cubicBezTo>
                    <a:cubicBezTo>
                      <a:pt x="119039" y="119346"/>
                      <a:pt x="115664" y="120266"/>
                      <a:pt x="112443" y="120880"/>
                    </a:cubicBezTo>
                    <a:cubicBezTo>
                      <a:pt x="103898" y="122475"/>
                      <a:pt x="95216" y="123288"/>
                      <a:pt x="86518" y="123334"/>
                    </a:cubicBezTo>
                    <a:cubicBezTo>
                      <a:pt x="79477" y="123365"/>
                      <a:pt x="72451" y="122844"/>
                      <a:pt x="65502" y="121800"/>
                    </a:cubicBezTo>
                    <a:cubicBezTo>
                      <a:pt x="57863" y="120588"/>
                      <a:pt x="50316" y="118794"/>
                      <a:pt x="42952" y="116431"/>
                    </a:cubicBezTo>
                    <a:cubicBezTo>
                      <a:pt x="28057" y="111799"/>
                      <a:pt x="14511" y="103576"/>
                      <a:pt x="3528" y="92501"/>
                    </a:cubicBezTo>
                    <a:cubicBezTo>
                      <a:pt x="2270" y="91243"/>
                      <a:pt x="1089" y="89908"/>
                      <a:pt x="0" y="88512"/>
                    </a:cubicBezTo>
                    <a:cubicBezTo>
                      <a:pt x="2025" y="61406"/>
                      <a:pt x="6075" y="34484"/>
                      <a:pt x="12118" y="7977"/>
                    </a:cubicBezTo>
                    <a:cubicBezTo>
                      <a:pt x="12241" y="6289"/>
                      <a:pt x="12241" y="4602"/>
                      <a:pt x="12118" y="2914"/>
                    </a:cubicBezTo>
                    <a:cubicBezTo>
                      <a:pt x="16322" y="14251"/>
                      <a:pt x="22673" y="24667"/>
                      <a:pt x="30833" y="33595"/>
                    </a:cubicBezTo>
                    <a:lnTo>
                      <a:pt x="35436" y="38350"/>
                    </a:lnTo>
                    <a:cubicBezTo>
                      <a:pt x="44655" y="46971"/>
                      <a:pt x="55731" y="53368"/>
                      <a:pt x="67803" y="57065"/>
                    </a:cubicBezTo>
                    <a:lnTo>
                      <a:pt x="72252" y="58139"/>
                    </a:lnTo>
                    <a:cubicBezTo>
                      <a:pt x="79369" y="59949"/>
                      <a:pt x="86702" y="60731"/>
                      <a:pt x="94035" y="60440"/>
                    </a:cubicBezTo>
                    <a:cubicBezTo>
                      <a:pt x="95967" y="60593"/>
                      <a:pt x="97931" y="60593"/>
                      <a:pt x="99864" y="60440"/>
                    </a:cubicBezTo>
                    <a:lnTo>
                      <a:pt x="102318" y="60440"/>
                    </a:lnTo>
                    <a:lnTo>
                      <a:pt x="106153" y="60440"/>
                    </a:lnTo>
                    <a:lnTo>
                      <a:pt x="111216" y="59213"/>
                    </a:lnTo>
                    <a:lnTo>
                      <a:pt x="113977" y="58446"/>
                    </a:lnTo>
                    <a:lnTo>
                      <a:pt x="116584" y="57525"/>
                    </a:lnTo>
                    <a:cubicBezTo>
                      <a:pt x="121309" y="55869"/>
                      <a:pt x="125789" y="53598"/>
                      <a:pt x="129931" y="50776"/>
                    </a:cubicBezTo>
                    <a:cubicBezTo>
                      <a:pt x="131511" y="49779"/>
                      <a:pt x="132998" y="48643"/>
                      <a:pt x="134379" y="47401"/>
                    </a:cubicBezTo>
                    <a:lnTo>
                      <a:pt x="136527" y="45560"/>
                    </a:lnTo>
                    <a:cubicBezTo>
                      <a:pt x="140346" y="42262"/>
                      <a:pt x="143568" y="38304"/>
                      <a:pt x="146038" y="33902"/>
                    </a:cubicBezTo>
                    <a:cubicBezTo>
                      <a:pt x="146498" y="33273"/>
                      <a:pt x="146912" y="32598"/>
                      <a:pt x="147265" y="31907"/>
                    </a:cubicBezTo>
                    <a:cubicBezTo>
                      <a:pt x="148891" y="28717"/>
                      <a:pt x="150226" y="25372"/>
                      <a:pt x="151253" y="21936"/>
                    </a:cubicBezTo>
                    <a:cubicBezTo>
                      <a:pt x="151176" y="21123"/>
                      <a:pt x="151176" y="20295"/>
                      <a:pt x="151253" y="19482"/>
                    </a:cubicBezTo>
                    <a:cubicBezTo>
                      <a:pt x="152634" y="13085"/>
                      <a:pt x="153002" y="6504"/>
                      <a:pt x="152327" y="0"/>
                    </a:cubicBezTo>
                    <a:cubicBezTo>
                      <a:pt x="154828" y="14312"/>
                      <a:pt x="158417" y="28425"/>
                      <a:pt x="163065" y="42185"/>
                    </a:cubicBezTo>
                    <a:cubicBezTo>
                      <a:pt x="163832" y="44179"/>
                      <a:pt x="164599" y="46481"/>
                      <a:pt x="165366" y="48781"/>
                    </a:cubicBezTo>
                    <a:lnTo>
                      <a:pt x="165366" y="48781"/>
                    </a:lnTo>
                    <a:cubicBezTo>
                      <a:pt x="168296" y="59642"/>
                      <a:pt x="169891" y="70825"/>
                      <a:pt x="170122" y="82069"/>
                    </a:cubicBezTo>
                    <a:lnTo>
                      <a:pt x="170122" y="82069"/>
                    </a:lnTo>
                    <a:cubicBezTo>
                      <a:pt x="171042" y="83297"/>
                      <a:pt x="171196" y="84984"/>
                      <a:pt x="171196" y="84984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69" name="Freeform: Shape 1468">
                <a:extLst>
                  <a:ext uri="{FF2B5EF4-FFF2-40B4-BE49-F238E27FC236}">
                    <a16:creationId xmlns:a16="http://schemas.microsoft.com/office/drawing/2014/main" id="{0E614BFC-C0A4-42AD-A8BB-B632FB9422F3}"/>
                  </a:ext>
                </a:extLst>
              </p:cNvPr>
              <p:cNvSpPr/>
              <p:nvPr/>
            </p:nvSpPr>
            <p:spPr>
              <a:xfrm>
                <a:off x="4486908" y="4444094"/>
                <a:ext cx="177151" cy="117517"/>
              </a:xfrm>
              <a:custGeom>
                <a:avLst/>
                <a:gdLst>
                  <a:gd name="connsiteX0" fmla="*/ 176078 w 177151"/>
                  <a:gd name="connsiteY0" fmla="*/ 103699 h 117517"/>
                  <a:gd name="connsiteX1" fmla="*/ 176078 w 177151"/>
                  <a:gd name="connsiteY1" fmla="*/ 103699 h 117517"/>
                  <a:gd name="connsiteX2" fmla="*/ 160737 w 177151"/>
                  <a:gd name="connsiteY2" fmla="*/ 109835 h 117517"/>
                  <a:gd name="connsiteX3" fmla="*/ 155368 w 177151"/>
                  <a:gd name="connsiteY3" fmla="*/ 111369 h 117517"/>
                  <a:gd name="connsiteX4" fmla="*/ 155368 w 177151"/>
                  <a:gd name="connsiteY4" fmla="*/ 111369 h 117517"/>
                  <a:gd name="connsiteX5" fmla="*/ 155368 w 177151"/>
                  <a:gd name="connsiteY5" fmla="*/ 111369 h 117517"/>
                  <a:gd name="connsiteX6" fmla="*/ 142636 w 177151"/>
                  <a:gd name="connsiteY6" fmla="*/ 114284 h 117517"/>
                  <a:gd name="connsiteX7" fmla="*/ 142636 w 177151"/>
                  <a:gd name="connsiteY7" fmla="*/ 114284 h 117517"/>
                  <a:gd name="connsiteX8" fmla="*/ 129597 w 177151"/>
                  <a:gd name="connsiteY8" fmla="*/ 115971 h 117517"/>
                  <a:gd name="connsiteX9" fmla="*/ 117172 w 177151"/>
                  <a:gd name="connsiteY9" fmla="*/ 117045 h 117517"/>
                  <a:gd name="connsiteX10" fmla="*/ 58266 w 177151"/>
                  <a:gd name="connsiteY10" fmla="*/ 114897 h 117517"/>
                  <a:gd name="connsiteX11" fmla="*/ 41084 w 177151"/>
                  <a:gd name="connsiteY11" fmla="*/ 112136 h 117517"/>
                  <a:gd name="connsiteX12" fmla="*/ 32954 w 177151"/>
                  <a:gd name="connsiteY12" fmla="*/ 110449 h 117517"/>
                  <a:gd name="connsiteX13" fmla="*/ 21142 w 177151"/>
                  <a:gd name="connsiteY13" fmla="*/ 107534 h 117517"/>
                  <a:gd name="connsiteX14" fmla="*/ 15773 w 177151"/>
                  <a:gd name="connsiteY14" fmla="*/ 105847 h 117517"/>
                  <a:gd name="connsiteX15" fmla="*/ 1967 w 177151"/>
                  <a:gd name="connsiteY15" fmla="*/ 100784 h 117517"/>
                  <a:gd name="connsiteX16" fmla="*/ 1967 w 177151"/>
                  <a:gd name="connsiteY16" fmla="*/ 100784 h 117517"/>
                  <a:gd name="connsiteX17" fmla="*/ 1967 w 177151"/>
                  <a:gd name="connsiteY17" fmla="*/ 46020 h 117517"/>
                  <a:gd name="connsiteX18" fmla="*/ 3348 w 177151"/>
                  <a:gd name="connsiteY18" fmla="*/ 0 h 117517"/>
                  <a:gd name="connsiteX19" fmla="*/ 7029 w 177151"/>
                  <a:gd name="connsiteY19" fmla="*/ 14266 h 117517"/>
                  <a:gd name="connsiteX20" fmla="*/ 19148 w 177151"/>
                  <a:gd name="connsiteY20" fmla="*/ 35129 h 117517"/>
                  <a:gd name="connsiteX21" fmla="*/ 26358 w 177151"/>
                  <a:gd name="connsiteY21" fmla="*/ 42952 h 117517"/>
                  <a:gd name="connsiteX22" fmla="*/ 28659 w 177151"/>
                  <a:gd name="connsiteY22" fmla="*/ 44793 h 117517"/>
                  <a:gd name="connsiteX23" fmla="*/ 28659 w 177151"/>
                  <a:gd name="connsiteY23" fmla="*/ 44793 h 117517"/>
                  <a:gd name="connsiteX24" fmla="*/ 43999 w 177151"/>
                  <a:gd name="connsiteY24" fmla="*/ 55378 h 117517"/>
                  <a:gd name="connsiteX25" fmla="*/ 50135 w 177151"/>
                  <a:gd name="connsiteY25" fmla="*/ 58446 h 117517"/>
                  <a:gd name="connsiteX26" fmla="*/ 50135 w 177151"/>
                  <a:gd name="connsiteY26" fmla="*/ 58446 h 117517"/>
                  <a:gd name="connsiteX27" fmla="*/ 56271 w 177151"/>
                  <a:gd name="connsiteY27" fmla="*/ 61054 h 117517"/>
                  <a:gd name="connsiteX28" fmla="*/ 62868 w 177151"/>
                  <a:gd name="connsiteY28" fmla="*/ 63201 h 117517"/>
                  <a:gd name="connsiteX29" fmla="*/ 76060 w 177151"/>
                  <a:gd name="connsiteY29" fmla="*/ 65809 h 117517"/>
                  <a:gd name="connsiteX30" fmla="*/ 125762 w 177151"/>
                  <a:gd name="connsiteY30" fmla="*/ 47554 h 117517"/>
                  <a:gd name="connsiteX31" fmla="*/ 144630 w 177151"/>
                  <a:gd name="connsiteY31" fmla="*/ 3068 h 117517"/>
                  <a:gd name="connsiteX32" fmla="*/ 168561 w 177151"/>
                  <a:gd name="connsiteY32" fmla="*/ 56605 h 117517"/>
                  <a:gd name="connsiteX33" fmla="*/ 177152 w 177151"/>
                  <a:gd name="connsiteY33" fmla="*/ 85598 h 117517"/>
                  <a:gd name="connsiteX34" fmla="*/ 176078 w 177151"/>
                  <a:gd name="connsiteY34" fmla="*/ 103699 h 11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77151" h="117517">
                    <a:moveTo>
                      <a:pt x="176078" y="103699"/>
                    </a:moveTo>
                    <a:lnTo>
                      <a:pt x="176078" y="103699"/>
                    </a:lnTo>
                    <a:cubicBezTo>
                      <a:pt x="171184" y="106261"/>
                      <a:pt x="166045" y="108316"/>
                      <a:pt x="160737" y="109835"/>
                    </a:cubicBezTo>
                    <a:lnTo>
                      <a:pt x="155368" y="111369"/>
                    </a:lnTo>
                    <a:lnTo>
                      <a:pt x="155368" y="111369"/>
                    </a:lnTo>
                    <a:cubicBezTo>
                      <a:pt x="155368" y="111369"/>
                      <a:pt x="155368" y="111369"/>
                      <a:pt x="155368" y="111369"/>
                    </a:cubicBezTo>
                    <a:cubicBezTo>
                      <a:pt x="151180" y="112596"/>
                      <a:pt x="146931" y="113563"/>
                      <a:pt x="142636" y="114284"/>
                    </a:cubicBezTo>
                    <a:lnTo>
                      <a:pt x="142636" y="114284"/>
                    </a:lnTo>
                    <a:lnTo>
                      <a:pt x="129597" y="115971"/>
                    </a:lnTo>
                    <a:lnTo>
                      <a:pt x="117172" y="117045"/>
                    </a:lnTo>
                    <a:cubicBezTo>
                      <a:pt x="97505" y="118103"/>
                      <a:pt x="77793" y="117382"/>
                      <a:pt x="58266" y="114897"/>
                    </a:cubicBezTo>
                    <a:cubicBezTo>
                      <a:pt x="52283" y="114130"/>
                      <a:pt x="46607" y="113210"/>
                      <a:pt x="41084" y="112136"/>
                    </a:cubicBezTo>
                    <a:lnTo>
                      <a:pt x="32954" y="110449"/>
                    </a:lnTo>
                    <a:cubicBezTo>
                      <a:pt x="28659" y="109528"/>
                      <a:pt x="24824" y="108608"/>
                      <a:pt x="21142" y="107534"/>
                    </a:cubicBezTo>
                    <a:cubicBezTo>
                      <a:pt x="19332" y="107058"/>
                      <a:pt x="17538" y="106506"/>
                      <a:pt x="15773" y="105847"/>
                    </a:cubicBezTo>
                    <a:cubicBezTo>
                      <a:pt x="11064" y="104466"/>
                      <a:pt x="6446" y="102779"/>
                      <a:pt x="1967" y="100784"/>
                    </a:cubicBezTo>
                    <a:lnTo>
                      <a:pt x="1967" y="100784"/>
                    </a:lnTo>
                    <a:cubicBezTo>
                      <a:pt x="-656" y="82622"/>
                      <a:pt x="-656" y="64183"/>
                      <a:pt x="1967" y="46020"/>
                    </a:cubicBezTo>
                    <a:cubicBezTo>
                      <a:pt x="1967" y="40344"/>
                      <a:pt x="3041" y="21169"/>
                      <a:pt x="3348" y="0"/>
                    </a:cubicBezTo>
                    <a:cubicBezTo>
                      <a:pt x="4007" y="4878"/>
                      <a:pt x="5250" y="9664"/>
                      <a:pt x="7029" y="14266"/>
                    </a:cubicBezTo>
                    <a:cubicBezTo>
                      <a:pt x="9975" y="21798"/>
                      <a:pt x="14055" y="28839"/>
                      <a:pt x="19148" y="35129"/>
                    </a:cubicBezTo>
                    <a:cubicBezTo>
                      <a:pt x="21357" y="37921"/>
                      <a:pt x="23765" y="40529"/>
                      <a:pt x="26358" y="42952"/>
                    </a:cubicBezTo>
                    <a:lnTo>
                      <a:pt x="28659" y="44793"/>
                    </a:lnTo>
                    <a:lnTo>
                      <a:pt x="28659" y="44793"/>
                    </a:lnTo>
                    <a:cubicBezTo>
                      <a:pt x="33307" y="48950"/>
                      <a:pt x="38461" y="52494"/>
                      <a:pt x="43999" y="55378"/>
                    </a:cubicBezTo>
                    <a:lnTo>
                      <a:pt x="50135" y="58446"/>
                    </a:lnTo>
                    <a:cubicBezTo>
                      <a:pt x="50135" y="58446"/>
                      <a:pt x="50135" y="58446"/>
                      <a:pt x="50135" y="58446"/>
                    </a:cubicBezTo>
                    <a:lnTo>
                      <a:pt x="56271" y="61054"/>
                    </a:lnTo>
                    <a:lnTo>
                      <a:pt x="62868" y="63201"/>
                    </a:lnTo>
                    <a:cubicBezTo>
                      <a:pt x="67194" y="64428"/>
                      <a:pt x="71596" y="65303"/>
                      <a:pt x="76060" y="65809"/>
                    </a:cubicBezTo>
                    <a:cubicBezTo>
                      <a:pt x="94606" y="68110"/>
                      <a:pt x="113122" y="61314"/>
                      <a:pt x="125762" y="47554"/>
                    </a:cubicBezTo>
                    <a:cubicBezTo>
                      <a:pt x="136147" y="34822"/>
                      <a:pt x="142698" y="19390"/>
                      <a:pt x="144630" y="3068"/>
                    </a:cubicBezTo>
                    <a:cubicBezTo>
                      <a:pt x="153681" y="22243"/>
                      <a:pt x="162425" y="41265"/>
                      <a:pt x="168561" y="56605"/>
                    </a:cubicBezTo>
                    <a:cubicBezTo>
                      <a:pt x="172841" y="65794"/>
                      <a:pt x="175740" y="75565"/>
                      <a:pt x="177152" y="85598"/>
                    </a:cubicBezTo>
                    <a:cubicBezTo>
                      <a:pt x="176078" y="93114"/>
                      <a:pt x="176231" y="98790"/>
                      <a:pt x="176078" y="103699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70" name="Freeform: Shape 1469">
                <a:extLst>
                  <a:ext uri="{FF2B5EF4-FFF2-40B4-BE49-F238E27FC236}">
                    <a16:creationId xmlns:a16="http://schemas.microsoft.com/office/drawing/2014/main" id="{62D7AE58-3BAC-4AD4-82CA-A6DB2FBCC317}"/>
                  </a:ext>
                </a:extLst>
              </p:cNvPr>
              <p:cNvSpPr/>
              <p:nvPr/>
            </p:nvSpPr>
            <p:spPr>
              <a:xfrm>
                <a:off x="4347461" y="2092149"/>
                <a:ext cx="771349" cy="2419448"/>
              </a:xfrm>
              <a:custGeom>
                <a:avLst/>
                <a:gdLst>
                  <a:gd name="connsiteX0" fmla="*/ 768672 w 771349"/>
                  <a:gd name="connsiteY0" fmla="*/ 2358082 h 2419448"/>
                  <a:gd name="connsiteX1" fmla="*/ 768672 w 771349"/>
                  <a:gd name="connsiteY1" fmla="*/ 2360536 h 2419448"/>
                  <a:gd name="connsiteX2" fmla="*/ 764683 w 771349"/>
                  <a:gd name="connsiteY2" fmla="*/ 2370507 h 2419448"/>
                  <a:gd name="connsiteX3" fmla="*/ 763456 w 771349"/>
                  <a:gd name="connsiteY3" fmla="*/ 2372501 h 2419448"/>
                  <a:gd name="connsiteX4" fmla="*/ 753945 w 771349"/>
                  <a:gd name="connsiteY4" fmla="*/ 2384160 h 2419448"/>
                  <a:gd name="connsiteX5" fmla="*/ 751798 w 771349"/>
                  <a:gd name="connsiteY5" fmla="*/ 2386001 h 2419448"/>
                  <a:gd name="connsiteX6" fmla="*/ 747349 w 771349"/>
                  <a:gd name="connsiteY6" fmla="*/ 2389375 h 2419448"/>
                  <a:gd name="connsiteX7" fmla="*/ 734003 w 771349"/>
                  <a:gd name="connsiteY7" fmla="*/ 2396125 h 2419448"/>
                  <a:gd name="connsiteX8" fmla="*/ 731242 w 771349"/>
                  <a:gd name="connsiteY8" fmla="*/ 2397045 h 2419448"/>
                  <a:gd name="connsiteX9" fmla="*/ 728634 w 771349"/>
                  <a:gd name="connsiteY9" fmla="*/ 2397813 h 2419448"/>
                  <a:gd name="connsiteX10" fmla="*/ 723725 w 771349"/>
                  <a:gd name="connsiteY10" fmla="*/ 2399040 h 2419448"/>
                  <a:gd name="connsiteX11" fmla="*/ 719737 w 771349"/>
                  <a:gd name="connsiteY11" fmla="*/ 2399040 h 2419448"/>
                  <a:gd name="connsiteX12" fmla="*/ 717435 w 771349"/>
                  <a:gd name="connsiteY12" fmla="*/ 2399040 h 2419448"/>
                  <a:gd name="connsiteX13" fmla="*/ 711453 w 771349"/>
                  <a:gd name="connsiteY13" fmla="*/ 2399040 h 2419448"/>
                  <a:gd name="connsiteX14" fmla="*/ 689517 w 771349"/>
                  <a:gd name="connsiteY14" fmla="*/ 2396739 h 2419448"/>
                  <a:gd name="connsiteX15" fmla="*/ 685221 w 771349"/>
                  <a:gd name="connsiteY15" fmla="*/ 2395665 h 2419448"/>
                  <a:gd name="connsiteX16" fmla="*/ 653007 w 771349"/>
                  <a:gd name="connsiteY16" fmla="*/ 2376950 h 2419448"/>
                  <a:gd name="connsiteX17" fmla="*/ 648252 w 771349"/>
                  <a:gd name="connsiteY17" fmla="*/ 2372348 h 2419448"/>
                  <a:gd name="connsiteX18" fmla="*/ 629537 w 771349"/>
                  <a:gd name="connsiteY18" fmla="*/ 2340901 h 2419448"/>
                  <a:gd name="connsiteX19" fmla="*/ 629537 w 771349"/>
                  <a:gd name="connsiteY19" fmla="*/ 2340901 h 2419448"/>
                  <a:gd name="connsiteX20" fmla="*/ 623707 w 771349"/>
                  <a:gd name="connsiteY20" fmla="*/ 2240270 h 2419448"/>
                  <a:gd name="connsiteX21" fmla="*/ 622480 w 771349"/>
                  <a:gd name="connsiteY21" fmla="*/ 2236281 h 2419448"/>
                  <a:gd name="connsiteX22" fmla="*/ 625088 w 771349"/>
                  <a:gd name="connsiteY22" fmla="*/ 2158200 h 2419448"/>
                  <a:gd name="connsiteX23" fmla="*/ 558512 w 771349"/>
                  <a:gd name="connsiteY23" fmla="*/ 1944359 h 2419448"/>
                  <a:gd name="connsiteX24" fmla="*/ 543172 w 771349"/>
                  <a:gd name="connsiteY24" fmla="*/ 1897111 h 2419448"/>
                  <a:gd name="connsiteX25" fmla="*/ 515713 w 771349"/>
                  <a:gd name="connsiteY25" fmla="*/ 1815195 h 2419448"/>
                  <a:gd name="connsiteX26" fmla="*/ 492550 w 771349"/>
                  <a:gd name="connsiteY26" fmla="*/ 1745858 h 2419448"/>
                  <a:gd name="connsiteX27" fmla="*/ 484266 w 771349"/>
                  <a:gd name="connsiteY27" fmla="*/ 1720547 h 2419448"/>
                  <a:gd name="connsiteX28" fmla="*/ 444228 w 771349"/>
                  <a:gd name="connsiteY28" fmla="*/ 1514836 h 2419448"/>
                  <a:gd name="connsiteX29" fmla="*/ 423979 w 771349"/>
                  <a:gd name="connsiteY29" fmla="*/ 1456390 h 2419448"/>
                  <a:gd name="connsiteX30" fmla="*/ 423979 w 771349"/>
                  <a:gd name="connsiteY30" fmla="*/ 1456390 h 2419448"/>
                  <a:gd name="connsiteX31" fmla="*/ 306014 w 771349"/>
                  <a:gd name="connsiteY31" fmla="*/ 1156951 h 2419448"/>
                  <a:gd name="connsiteX32" fmla="*/ 306014 w 771349"/>
                  <a:gd name="connsiteY32" fmla="*/ 1156951 h 2419448"/>
                  <a:gd name="connsiteX33" fmla="*/ 302332 w 771349"/>
                  <a:gd name="connsiteY33" fmla="*/ 1143452 h 2419448"/>
                  <a:gd name="connsiteX34" fmla="*/ 264902 w 771349"/>
                  <a:gd name="connsiteY34" fmla="*/ 1011527 h 2419448"/>
                  <a:gd name="connsiteX35" fmla="*/ 263982 w 771349"/>
                  <a:gd name="connsiteY35" fmla="*/ 1051258 h 2419448"/>
                  <a:gd name="connsiteX36" fmla="*/ 263982 w 771349"/>
                  <a:gd name="connsiteY36" fmla="*/ 1051258 h 2419448"/>
                  <a:gd name="connsiteX37" fmla="*/ 248642 w 771349"/>
                  <a:gd name="connsiteY37" fmla="*/ 1367110 h 2419448"/>
                  <a:gd name="connsiteX38" fmla="*/ 248642 w 771349"/>
                  <a:gd name="connsiteY38" fmla="*/ 1573588 h 2419448"/>
                  <a:gd name="connsiteX39" fmla="*/ 238364 w 771349"/>
                  <a:gd name="connsiteY39" fmla="*/ 1968443 h 2419448"/>
                  <a:gd name="connsiteX40" fmla="*/ 262908 w 771349"/>
                  <a:gd name="connsiteY40" fmla="*/ 2263433 h 2419448"/>
                  <a:gd name="connsiteX41" fmla="*/ 266130 w 771349"/>
                  <a:gd name="connsiteY41" fmla="*/ 2283682 h 2419448"/>
                  <a:gd name="connsiteX42" fmla="*/ 282850 w 771349"/>
                  <a:gd name="connsiteY42" fmla="*/ 2356241 h 2419448"/>
                  <a:gd name="connsiteX43" fmla="*/ 263982 w 771349"/>
                  <a:gd name="connsiteY43" fmla="*/ 2400727 h 2419448"/>
                  <a:gd name="connsiteX44" fmla="*/ 214280 w 771349"/>
                  <a:gd name="connsiteY44" fmla="*/ 2418982 h 2419448"/>
                  <a:gd name="connsiteX45" fmla="*/ 201088 w 771349"/>
                  <a:gd name="connsiteY45" fmla="*/ 2416374 h 2419448"/>
                  <a:gd name="connsiteX46" fmla="*/ 194491 w 771349"/>
                  <a:gd name="connsiteY46" fmla="*/ 2414227 h 2419448"/>
                  <a:gd name="connsiteX47" fmla="*/ 188355 w 771349"/>
                  <a:gd name="connsiteY47" fmla="*/ 2411619 h 2419448"/>
                  <a:gd name="connsiteX48" fmla="*/ 188355 w 771349"/>
                  <a:gd name="connsiteY48" fmla="*/ 2411619 h 2419448"/>
                  <a:gd name="connsiteX49" fmla="*/ 182219 w 771349"/>
                  <a:gd name="connsiteY49" fmla="*/ 2408551 h 2419448"/>
                  <a:gd name="connsiteX50" fmla="*/ 166879 w 771349"/>
                  <a:gd name="connsiteY50" fmla="*/ 2397966 h 2419448"/>
                  <a:gd name="connsiteX51" fmla="*/ 166879 w 771349"/>
                  <a:gd name="connsiteY51" fmla="*/ 2397966 h 2419448"/>
                  <a:gd name="connsiteX52" fmla="*/ 164578 w 771349"/>
                  <a:gd name="connsiteY52" fmla="*/ 2396125 h 2419448"/>
                  <a:gd name="connsiteX53" fmla="*/ 157368 w 771349"/>
                  <a:gd name="connsiteY53" fmla="*/ 2388302 h 2419448"/>
                  <a:gd name="connsiteX54" fmla="*/ 145249 w 771349"/>
                  <a:gd name="connsiteY54" fmla="*/ 2367439 h 2419448"/>
                  <a:gd name="connsiteX55" fmla="*/ 141721 w 771349"/>
                  <a:gd name="connsiteY55" fmla="*/ 2353173 h 2419448"/>
                  <a:gd name="connsiteX56" fmla="*/ 141721 w 771349"/>
                  <a:gd name="connsiteY56" fmla="*/ 2353173 h 2419448"/>
                  <a:gd name="connsiteX57" fmla="*/ 141721 w 771349"/>
                  <a:gd name="connsiteY57" fmla="*/ 2303471 h 2419448"/>
                  <a:gd name="connsiteX58" fmla="*/ 141721 w 771349"/>
                  <a:gd name="connsiteY58" fmla="*/ 2299636 h 2419448"/>
                  <a:gd name="connsiteX59" fmla="*/ 130830 w 771349"/>
                  <a:gd name="connsiteY59" fmla="*/ 2160808 h 2419448"/>
                  <a:gd name="connsiteX60" fmla="*/ 114723 w 771349"/>
                  <a:gd name="connsiteY60" fmla="*/ 2068767 h 2419448"/>
                  <a:gd name="connsiteX61" fmla="*/ 75452 w 771349"/>
                  <a:gd name="connsiteY61" fmla="*/ 1722848 h 2419448"/>
                  <a:gd name="connsiteX62" fmla="*/ 82355 w 771349"/>
                  <a:gd name="connsiteY62" fmla="*/ 1431386 h 2419448"/>
                  <a:gd name="connsiteX63" fmla="*/ 37562 w 771349"/>
                  <a:gd name="connsiteY63" fmla="*/ 1243162 h 2419448"/>
                  <a:gd name="connsiteX64" fmla="*/ 32346 w 771349"/>
                  <a:gd name="connsiteY64" fmla="*/ 1221226 h 2419448"/>
                  <a:gd name="connsiteX65" fmla="*/ 26824 w 771349"/>
                  <a:gd name="connsiteY65" fmla="*/ 1196682 h 2419448"/>
                  <a:gd name="connsiteX66" fmla="*/ 23449 w 771349"/>
                  <a:gd name="connsiteY66" fmla="*/ 1182109 h 2419448"/>
                  <a:gd name="connsiteX67" fmla="*/ 23449 w 771349"/>
                  <a:gd name="connsiteY67" fmla="*/ 1181035 h 2419448"/>
                  <a:gd name="connsiteX68" fmla="*/ 23449 w 771349"/>
                  <a:gd name="connsiteY68" fmla="*/ 1181035 h 2419448"/>
                  <a:gd name="connsiteX69" fmla="*/ 14705 w 771349"/>
                  <a:gd name="connsiteY69" fmla="*/ 1139156 h 2419448"/>
                  <a:gd name="connsiteX70" fmla="*/ 14705 w 771349"/>
                  <a:gd name="connsiteY70" fmla="*/ 1139156 h 2419448"/>
                  <a:gd name="connsiteX71" fmla="*/ 1206 w 771349"/>
                  <a:gd name="connsiteY71" fmla="*/ 1056013 h 2419448"/>
                  <a:gd name="connsiteX72" fmla="*/ 132 w 771349"/>
                  <a:gd name="connsiteY72" fmla="*/ 1026867 h 2419448"/>
                  <a:gd name="connsiteX73" fmla="*/ 132 w 771349"/>
                  <a:gd name="connsiteY73" fmla="*/ 1024106 h 2419448"/>
                  <a:gd name="connsiteX74" fmla="*/ 132 w 771349"/>
                  <a:gd name="connsiteY74" fmla="*/ 1024106 h 2419448"/>
                  <a:gd name="connsiteX75" fmla="*/ 8876 w 771349"/>
                  <a:gd name="connsiteY75" fmla="*/ 897090 h 2419448"/>
                  <a:gd name="connsiteX76" fmla="*/ 39556 w 771349"/>
                  <a:gd name="connsiteY76" fmla="*/ 755500 h 2419448"/>
                  <a:gd name="connsiteX77" fmla="*/ 60419 w 771349"/>
                  <a:gd name="connsiteY77" fmla="*/ 717917 h 2419448"/>
                  <a:gd name="connsiteX78" fmla="*/ 61799 w 771349"/>
                  <a:gd name="connsiteY78" fmla="*/ 715616 h 2419448"/>
                  <a:gd name="connsiteX79" fmla="*/ 61799 w 771349"/>
                  <a:gd name="connsiteY79" fmla="*/ 715616 h 2419448"/>
                  <a:gd name="connsiteX80" fmla="*/ 126841 w 771349"/>
                  <a:gd name="connsiteY80" fmla="*/ 601179 h 2419448"/>
                  <a:gd name="connsiteX81" fmla="*/ 126841 w 771349"/>
                  <a:gd name="connsiteY81" fmla="*/ 574641 h 2419448"/>
                  <a:gd name="connsiteX82" fmla="*/ 113495 w 771349"/>
                  <a:gd name="connsiteY82" fmla="*/ 492264 h 2419448"/>
                  <a:gd name="connsiteX83" fmla="*/ 113495 w 771349"/>
                  <a:gd name="connsiteY83" fmla="*/ 492264 h 2419448"/>
                  <a:gd name="connsiteX84" fmla="*/ 113495 w 771349"/>
                  <a:gd name="connsiteY84" fmla="*/ 490884 h 2419448"/>
                  <a:gd name="connsiteX85" fmla="*/ 113495 w 771349"/>
                  <a:gd name="connsiteY85" fmla="*/ 490884 h 2419448"/>
                  <a:gd name="connsiteX86" fmla="*/ 113495 w 771349"/>
                  <a:gd name="connsiteY86" fmla="*/ 489196 h 2419448"/>
                  <a:gd name="connsiteX87" fmla="*/ 111041 w 771349"/>
                  <a:gd name="connsiteY87" fmla="*/ 479992 h 2419448"/>
                  <a:gd name="connsiteX88" fmla="*/ 110274 w 771349"/>
                  <a:gd name="connsiteY88" fmla="*/ 476771 h 2419448"/>
                  <a:gd name="connsiteX89" fmla="*/ 110274 w 771349"/>
                  <a:gd name="connsiteY89" fmla="*/ 475083 h 2419448"/>
                  <a:gd name="connsiteX90" fmla="*/ 92633 w 771349"/>
                  <a:gd name="connsiteY90" fmla="*/ 278116 h 2419448"/>
                  <a:gd name="connsiteX91" fmla="*/ 89258 w 771349"/>
                  <a:gd name="connsiteY91" fmla="*/ 168741 h 2419448"/>
                  <a:gd name="connsiteX92" fmla="*/ 89258 w 771349"/>
                  <a:gd name="connsiteY92" fmla="*/ 167514 h 2419448"/>
                  <a:gd name="connsiteX93" fmla="*/ 89258 w 771349"/>
                  <a:gd name="connsiteY93" fmla="*/ 167514 h 2419448"/>
                  <a:gd name="connsiteX94" fmla="*/ 89258 w 771349"/>
                  <a:gd name="connsiteY94" fmla="*/ 167514 h 2419448"/>
                  <a:gd name="connsiteX95" fmla="*/ 97235 w 771349"/>
                  <a:gd name="connsiteY95" fmla="*/ 164293 h 2419448"/>
                  <a:gd name="connsiteX96" fmla="*/ 97235 w 771349"/>
                  <a:gd name="connsiteY96" fmla="*/ 164293 h 2419448"/>
                  <a:gd name="connsiteX97" fmla="*/ 166879 w 771349"/>
                  <a:gd name="connsiteY97" fmla="*/ 140515 h 2419448"/>
                  <a:gd name="connsiteX98" fmla="*/ 166879 w 771349"/>
                  <a:gd name="connsiteY98" fmla="*/ 140515 h 2419448"/>
                  <a:gd name="connsiteX99" fmla="*/ 181299 w 771349"/>
                  <a:gd name="connsiteY99" fmla="*/ 131465 h 2419448"/>
                  <a:gd name="connsiteX100" fmla="*/ 193878 w 771349"/>
                  <a:gd name="connsiteY100" fmla="*/ 112903 h 2419448"/>
                  <a:gd name="connsiteX101" fmla="*/ 203849 w 771349"/>
                  <a:gd name="connsiteY101" fmla="*/ 84064 h 2419448"/>
                  <a:gd name="connsiteX102" fmla="*/ 203849 w 771349"/>
                  <a:gd name="connsiteY102" fmla="*/ 84064 h 2419448"/>
                  <a:gd name="connsiteX103" fmla="*/ 209064 w 771349"/>
                  <a:gd name="connsiteY103" fmla="*/ 53384 h 2419448"/>
                  <a:gd name="connsiteX104" fmla="*/ 209064 w 771349"/>
                  <a:gd name="connsiteY104" fmla="*/ 53384 h 2419448"/>
                  <a:gd name="connsiteX105" fmla="*/ 210291 w 771349"/>
                  <a:gd name="connsiteY105" fmla="*/ 19175 h 2419448"/>
                  <a:gd name="connsiteX106" fmla="*/ 210291 w 771349"/>
                  <a:gd name="connsiteY106" fmla="*/ 19175 h 2419448"/>
                  <a:gd name="connsiteX107" fmla="*/ 210291 w 771349"/>
                  <a:gd name="connsiteY107" fmla="*/ 13806 h 2419448"/>
                  <a:gd name="connsiteX108" fmla="*/ 210291 w 771349"/>
                  <a:gd name="connsiteY108" fmla="*/ 11812 h 2419448"/>
                  <a:gd name="connsiteX109" fmla="*/ 210291 w 771349"/>
                  <a:gd name="connsiteY109" fmla="*/ 8744 h 2419448"/>
                  <a:gd name="connsiteX110" fmla="*/ 210291 w 771349"/>
                  <a:gd name="connsiteY110" fmla="*/ 8744 h 2419448"/>
                  <a:gd name="connsiteX111" fmla="*/ 209371 w 771349"/>
                  <a:gd name="connsiteY111" fmla="*/ 0 h 2419448"/>
                  <a:gd name="connsiteX112" fmla="*/ 350347 w 771349"/>
                  <a:gd name="connsiteY112" fmla="*/ 0 h 2419448"/>
                  <a:gd name="connsiteX113" fmla="*/ 348659 w 771349"/>
                  <a:gd name="connsiteY113" fmla="*/ 8284 h 2419448"/>
                  <a:gd name="connsiteX114" fmla="*/ 347125 w 771349"/>
                  <a:gd name="connsiteY114" fmla="*/ 17334 h 2419448"/>
                  <a:gd name="connsiteX115" fmla="*/ 346205 w 771349"/>
                  <a:gd name="connsiteY115" fmla="*/ 23010 h 2419448"/>
                  <a:gd name="connsiteX116" fmla="*/ 346205 w 771349"/>
                  <a:gd name="connsiteY116" fmla="*/ 23010 h 2419448"/>
                  <a:gd name="connsiteX117" fmla="*/ 345438 w 771349"/>
                  <a:gd name="connsiteY117" fmla="*/ 27766 h 2419448"/>
                  <a:gd name="connsiteX118" fmla="*/ 338381 w 771349"/>
                  <a:gd name="connsiteY118" fmla="*/ 81916 h 2419448"/>
                  <a:gd name="connsiteX119" fmla="*/ 338381 w 771349"/>
                  <a:gd name="connsiteY119" fmla="*/ 81916 h 2419448"/>
                  <a:gd name="connsiteX120" fmla="*/ 337461 w 771349"/>
                  <a:gd name="connsiteY120" fmla="*/ 90353 h 2419448"/>
                  <a:gd name="connsiteX121" fmla="*/ 336541 w 771349"/>
                  <a:gd name="connsiteY121" fmla="*/ 109068 h 2419448"/>
                  <a:gd name="connsiteX122" fmla="*/ 376425 w 771349"/>
                  <a:gd name="connsiteY122" fmla="*/ 153401 h 2419448"/>
                  <a:gd name="connsiteX123" fmla="*/ 376425 w 771349"/>
                  <a:gd name="connsiteY123" fmla="*/ 153401 h 2419448"/>
                  <a:gd name="connsiteX124" fmla="*/ 387163 w 771349"/>
                  <a:gd name="connsiteY124" fmla="*/ 155242 h 2419448"/>
                  <a:gd name="connsiteX125" fmla="*/ 398361 w 771349"/>
                  <a:gd name="connsiteY125" fmla="*/ 156316 h 2419448"/>
                  <a:gd name="connsiteX126" fmla="*/ 398361 w 771349"/>
                  <a:gd name="connsiteY126" fmla="*/ 156316 h 2419448"/>
                  <a:gd name="connsiteX127" fmla="*/ 432263 w 771349"/>
                  <a:gd name="connsiteY127" fmla="*/ 159077 h 2419448"/>
                  <a:gd name="connsiteX128" fmla="*/ 488101 w 771349"/>
                  <a:gd name="connsiteY128" fmla="*/ 163986 h 2419448"/>
                  <a:gd name="connsiteX129" fmla="*/ 484419 w 771349"/>
                  <a:gd name="connsiteY129" fmla="*/ 297598 h 2419448"/>
                  <a:gd name="connsiteX130" fmla="*/ 485647 w 771349"/>
                  <a:gd name="connsiteY130" fmla="*/ 308490 h 2419448"/>
                  <a:gd name="connsiteX131" fmla="*/ 485647 w 771349"/>
                  <a:gd name="connsiteY131" fmla="*/ 308490 h 2419448"/>
                  <a:gd name="connsiteX132" fmla="*/ 493623 w 771349"/>
                  <a:gd name="connsiteY132" fmla="*/ 366935 h 2419448"/>
                  <a:gd name="connsiteX133" fmla="*/ 493623 w 771349"/>
                  <a:gd name="connsiteY133" fmla="*/ 367856 h 2419448"/>
                  <a:gd name="connsiteX134" fmla="*/ 495004 w 771349"/>
                  <a:gd name="connsiteY134" fmla="*/ 391940 h 2419448"/>
                  <a:gd name="connsiteX135" fmla="*/ 495004 w 771349"/>
                  <a:gd name="connsiteY135" fmla="*/ 391940 h 2419448"/>
                  <a:gd name="connsiteX136" fmla="*/ 495004 w 771349"/>
                  <a:gd name="connsiteY136" fmla="*/ 410041 h 2419448"/>
                  <a:gd name="connsiteX137" fmla="*/ 495004 w 771349"/>
                  <a:gd name="connsiteY137" fmla="*/ 410041 h 2419448"/>
                  <a:gd name="connsiteX138" fmla="*/ 486413 w 771349"/>
                  <a:gd name="connsiteY138" fmla="*/ 456062 h 2419448"/>
                  <a:gd name="connsiteX139" fmla="*/ 481351 w 771349"/>
                  <a:gd name="connsiteY139" fmla="*/ 470174 h 2419448"/>
                  <a:gd name="connsiteX140" fmla="*/ 450671 w 771349"/>
                  <a:gd name="connsiteY140" fmla="*/ 628638 h 2419448"/>
                  <a:gd name="connsiteX141" fmla="*/ 450671 w 771349"/>
                  <a:gd name="connsiteY141" fmla="*/ 628638 h 2419448"/>
                  <a:gd name="connsiteX142" fmla="*/ 450671 w 771349"/>
                  <a:gd name="connsiteY142" fmla="*/ 661926 h 2419448"/>
                  <a:gd name="connsiteX143" fmla="*/ 471994 w 771349"/>
                  <a:gd name="connsiteY143" fmla="*/ 775596 h 2419448"/>
                  <a:gd name="connsiteX144" fmla="*/ 472761 w 771349"/>
                  <a:gd name="connsiteY144" fmla="*/ 778664 h 2419448"/>
                  <a:gd name="connsiteX145" fmla="*/ 472761 w 771349"/>
                  <a:gd name="connsiteY145" fmla="*/ 778664 h 2419448"/>
                  <a:gd name="connsiteX146" fmla="*/ 488101 w 771349"/>
                  <a:gd name="connsiteY146" fmla="*/ 838490 h 2419448"/>
                  <a:gd name="connsiteX147" fmla="*/ 501140 w 771349"/>
                  <a:gd name="connsiteY147" fmla="*/ 890954 h 2419448"/>
                  <a:gd name="connsiteX148" fmla="*/ 501140 w 771349"/>
                  <a:gd name="connsiteY148" fmla="*/ 890954 h 2419448"/>
                  <a:gd name="connsiteX149" fmla="*/ 513872 w 771349"/>
                  <a:gd name="connsiteY149" fmla="*/ 956916 h 2419448"/>
                  <a:gd name="connsiteX150" fmla="*/ 523690 w 771349"/>
                  <a:gd name="connsiteY150" fmla="*/ 1019964 h 2419448"/>
                  <a:gd name="connsiteX151" fmla="*/ 559586 w 771349"/>
                  <a:gd name="connsiteY151" fmla="*/ 1300841 h 2419448"/>
                  <a:gd name="connsiteX152" fmla="*/ 559586 w 771349"/>
                  <a:gd name="connsiteY152" fmla="*/ 1300841 h 2419448"/>
                  <a:gd name="connsiteX153" fmla="*/ 567102 w 771349"/>
                  <a:gd name="connsiteY153" fmla="*/ 1365423 h 2419448"/>
                  <a:gd name="connsiteX154" fmla="*/ 567102 w 771349"/>
                  <a:gd name="connsiteY154" fmla="*/ 1365423 h 2419448"/>
                  <a:gd name="connsiteX155" fmla="*/ 570937 w 771349"/>
                  <a:gd name="connsiteY155" fmla="*/ 1401626 h 2419448"/>
                  <a:gd name="connsiteX156" fmla="*/ 589959 w 771349"/>
                  <a:gd name="connsiteY156" fmla="*/ 1481088 h 2419448"/>
                  <a:gd name="connsiteX157" fmla="*/ 610975 w 771349"/>
                  <a:gd name="connsiteY157" fmla="*/ 1536312 h 2419448"/>
                  <a:gd name="connsiteX158" fmla="*/ 687676 w 771349"/>
                  <a:gd name="connsiteY158" fmla="*/ 1781754 h 2419448"/>
                  <a:gd name="connsiteX159" fmla="*/ 728787 w 771349"/>
                  <a:gd name="connsiteY159" fmla="*/ 2096073 h 2419448"/>
                  <a:gd name="connsiteX160" fmla="*/ 746275 w 771349"/>
                  <a:gd name="connsiteY160" fmla="*/ 2215725 h 2419448"/>
                  <a:gd name="connsiteX161" fmla="*/ 747809 w 771349"/>
                  <a:gd name="connsiteY161" fmla="*/ 2223702 h 2419448"/>
                  <a:gd name="connsiteX162" fmla="*/ 750417 w 771349"/>
                  <a:gd name="connsiteY162" fmla="*/ 2235054 h 2419448"/>
                  <a:gd name="connsiteX163" fmla="*/ 771279 w 771349"/>
                  <a:gd name="connsiteY163" fmla="*/ 2337833 h 2419448"/>
                  <a:gd name="connsiteX164" fmla="*/ 768672 w 771349"/>
                  <a:gd name="connsiteY164" fmla="*/ 2358082 h 2419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</a:cxnLst>
                <a:rect l="l" t="t" r="r" b="b"/>
                <a:pathLst>
                  <a:path w="771349" h="2419448">
                    <a:moveTo>
                      <a:pt x="768672" y="2358082"/>
                    </a:moveTo>
                    <a:cubicBezTo>
                      <a:pt x="768763" y="2358895"/>
                      <a:pt x="768763" y="2359723"/>
                      <a:pt x="768672" y="2360536"/>
                    </a:cubicBezTo>
                    <a:cubicBezTo>
                      <a:pt x="767644" y="2363972"/>
                      <a:pt x="766309" y="2367317"/>
                      <a:pt x="764683" y="2370507"/>
                    </a:cubicBezTo>
                    <a:lnTo>
                      <a:pt x="763456" y="2372501"/>
                    </a:lnTo>
                    <a:cubicBezTo>
                      <a:pt x="760986" y="2376904"/>
                      <a:pt x="757765" y="2380862"/>
                      <a:pt x="753945" y="2384160"/>
                    </a:cubicBezTo>
                    <a:lnTo>
                      <a:pt x="751798" y="2386001"/>
                    </a:lnTo>
                    <a:cubicBezTo>
                      <a:pt x="750417" y="2387243"/>
                      <a:pt x="748929" y="2388378"/>
                      <a:pt x="747349" y="2389375"/>
                    </a:cubicBezTo>
                    <a:cubicBezTo>
                      <a:pt x="743207" y="2392198"/>
                      <a:pt x="738727" y="2394468"/>
                      <a:pt x="734003" y="2396125"/>
                    </a:cubicBezTo>
                    <a:lnTo>
                      <a:pt x="731242" y="2397045"/>
                    </a:lnTo>
                    <a:cubicBezTo>
                      <a:pt x="730398" y="2397398"/>
                      <a:pt x="729524" y="2397644"/>
                      <a:pt x="728634" y="2397813"/>
                    </a:cubicBezTo>
                    <a:lnTo>
                      <a:pt x="723725" y="2399040"/>
                    </a:lnTo>
                    <a:lnTo>
                      <a:pt x="719737" y="2399040"/>
                    </a:lnTo>
                    <a:lnTo>
                      <a:pt x="717435" y="2399040"/>
                    </a:lnTo>
                    <a:cubicBezTo>
                      <a:pt x="715442" y="2399193"/>
                      <a:pt x="713447" y="2399193"/>
                      <a:pt x="711453" y="2399040"/>
                    </a:cubicBezTo>
                    <a:cubicBezTo>
                      <a:pt x="704075" y="2399331"/>
                      <a:pt x="696680" y="2398564"/>
                      <a:pt x="689517" y="2396739"/>
                    </a:cubicBezTo>
                    <a:lnTo>
                      <a:pt x="685221" y="2395665"/>
                    </a:lnTo>
                    <a:cubicBezTo>
                      <a:pt x="673195" y="2391968"/>
                      <a:pt x="662165" y="2385571"/>
                      <a:pt x="653007" y="2376950"/>
                    </a:cubicBezTo>
                    <a:lnTo>
                      <a:pt x="648252" y="2372348"/>
                    </a:lnTo>
                    <a:cubicBezTo>
                      <a:pt x="640060" y="2363159"/>
                      <a:pt x="633709" y="2352482"/>
                      <a:pt x="629537" y="2340901"/>
                    </a:cubicBezTo>
                    <a:lnTo>
                      <a:pt x="629537" y="2340901"/>
                    </a:lnTo>
                    <a:cubicBezTo>
                      <a:pt x="629843" y="2307260"/>
                      <a:pt x="627896" y="2273650"/>
                      <a:pt x="623707" y="2240270"/>
                    </a:cubicBezTo>
                    <a:lnTo>
                      <a:pt x="622480" y="2236281"/>
                    </a:lnTo>
                    <a:cubicBezTo>
                      <a:pt x="617572" y="2224009"/>
                      <a:pt x="627543" y="2183511"/>
                      <a:pt x="625088" y="2158200"/>
                    </a:cubicBezTo>
                    <a:cubicBezTo>
                      <a:pt x="623707" y="2144241"/>
                      <a:pt x="592260" y="2047138"/>
                      <a:pt x="558512" y="1944359"/>
                    </a:cubicBezTo>
                    <a:lnTo>
                      <a:pt x="543172" y="1897111"/>
                    </a:lnTo>
                    <a:cubicBezTo>
                      <a:pt x="533661" y="1868732"/>
                      <a:pt x="524457" y="1840813"/>
                      <a:pt x="515713" y="1815195"/>
                    </a:cubicBezTo>
                    <a:cubicBezTo>
                      <a:pt x="506969" y="1789577"/>
                      <a:pt x="499146" y="1765647"/>
                      <a:pt x="492550" y="1745858"/>
                    </a:cubicBezTo>
                    <a:cubicBezTo>
                      <a:pt x="489635" y="1736500"/>
                      <a:pt x="486720" y="1728063"/>
                      <a:pt x="484266" y="1720547"/>
                    </a:cubicBezTo>
                    <a:cubicBezTo>
                      <a:pt x="460642" y="1649522"/>
                      <a:pt x="452512" y="1556868"/>
                      <a:pt x="444228" y="1514836"/>
                    </a:cubicBezTo>
                    <a:cubicBezTo>
                      <a:pt x="438675" y="1494955"/>
                      <a:pt x="431925" y="1475443"/>
                      <a:pt x="423979" y="1456390"/>
                    </a:cubicBezTo>
                    <a:lnTo>
                      <a:pt x="423979" y="1456390"/>
                    </a:lnTo>
                    <a:cubicBezTo>
                      <a:pt x="389771" y="1367878"/>
                      <a:pt x="323501" y="1212176"/>
                      <a:pt x="306014" y="1156951"/>
                    </a:cubicBezTo>
                    <a:lnTo>
                      <a:pt x="306014" y="1156951"/>
                    </a:lnTo>
                    <a:cubicBezTo>
                      <a:pt x="304326" y="1151275"/>
                      <a:pt x="302946" y="1146673"/>
                      <a:pt x="302332" y="1143452"/>
                    </a:cubicBezTo>
                    <a:cubicBezTo>
                      <a:pt x="292975" y="1098659"/>
                      <a:pt x="280457" y="1054571"/>
                      <a:pt x="264902" y="1011527"/>
                    </a:cubicBezTo>
                    <a:cubicBezTo>
                      <a:pt x="264902" y="1021651"/>
                      <a:pt x="264902" y="1034997"/>
                      <a:pt x="263982" y="1051258"/>
                    </a:cubicBezTo>
                    <a:lnTo>
                      <a:pt x="263982" y="1051258"/>
                    </a:lnTo>
                    <a:cubicBezTo>
                      <a:pt x="261681" y="1143298"/>
                      <a:pt x="255238" y="1316488"/>
                      <a:pt x="248642" y="1367110"/>
                    </a:cubicBezTo>
                    <a:cubicBezTo>
                      <a:pt x="241171" y="1435727"/>
                      <a:pt x="241171" y="1504972"/>
                      <a:pt x="248642" y="1573588"/>
                    </a:cubicBezTo>
                    <a:cubicBezTo>
                      <a:pt x="259840" y="1693241"/>
                      <a:pt x="237597" y="1888521"/>
                      <a:pt x="238364" y="1968443"/>
                    </a:cubicBezTo>
                    <a:cubicBezTo>
                      <a:pt x="239131" y="2048365"/>
                      <a:pt x="252784" y="2228304"/>
                      <a:pt x="262908" y="2263433"/>
                    </a:cubicBezTo>
                    <a:cubicBezTo>
                      <a:pt x="264442" y="2270106"/>
                      <a:pt x="265516" y="2276871"/>
                      <a:pt x="266130" y="2283682"/>
                    </a:cubicBezTo>
                    <a:cubicBezTo>
                      <a:pt x="267403" y="2308656"/>
                      <a:pt x="273063" y="2333231"/>
                      <a:pt x="282850" y="2356241"/>
                    </a:cubicBezTo>
                    <a:cubicBezTo>
                      <a:pt x="280917" y="2372563"/>
                      <a:pt x="274367" y="2387995"/>
                      <a:pt x="263982" y="2400727"/>
                    </a:cubicBezTo>
                    <a:cubicBezTo>
                      <a:pt x="251388" y="2414549"/>
                      <a:pt x="232826" y="2421360"/>
                      <a:pt x="214280" y="2418982"/>
                    </a:cubicBezTo>
                    <a:cubicBezTo>
                      <a:pt x="209801" y="2418644"/>
                      <a:pt x="205367" y="2417770"/>
                      <a:pt x="201088" y="2416374"/>
                    </a:cubicBezTo>
                    <a:lnTo>
                      <a:pt x="194491" y="2414227"/>
                    </a:lnTo>
                    <a:lnTo>
                      <a:pt x="188355" y="2411619"/>
                    </a:lnTo>
                    <a:cubicBezTo>
                      <a:pt x="188355" y="2411619"/>
                      <a:pt x="188355" y="2411619"/>
                      <a:pt x="188355" y="2411619"/>
                    </a:cubicBezTo>
                    <a:lnTo>
                      <a:pt x="182219" y="2408551"/>
                    </a:lnTo>
                    <a:cubicBezTo>
                      <a:pt x="176681" y="2405667"/>
                      <a:pt x="171527" y="2402123"/>
                      <a:pt x="166879" y="2397966"/>
                    </a:cubicBezTo>
                    <a:lnTo>
                      <a:pt x="166879" y="2397966"/>
                    </a:lnTo>
                    <a:lnTo>
                      <a:pt x="164578" y="2396125"/>
                    </a:lnTo>
                    <a:cubicBezTo>
                      <a:pt x="161986" y="2393702"/>
                      <a:pt x="159577" y="2391093"/>
                      <a:pt x="157368" y="2388302"/>
                    </a:cubicBezTo>
                    <a:cubicBezTo>
                      <a:pt x="152275" y="2382012"/>
                      <a:pt x="148195" y="2374971"/>
                      <a:pt x="145249" y="2367439"/>
                    </a:cubicBezTo>
                    <a:cubicBezTo>
                      <a:pt x="143593" y="2362822"/>
                      <a:pt x="142412" y="2358036"/>
                      <a:pt x="141721" y="2353173"/>
                    </a:cubicBezTo>
                    <a:lnTo>
                      <a:pt x="141721" y="2353173"/>
                    </a:lnTo>
                    <a:cubicBezTo>
                      <a:pt x="141721" y="2334765"/>
                      <a:pt x="141721" y="2315436"/>
                      <a:pt x="141721" y="2303471"/>
                    </a:cubicBezTo>
                    <a:cubicBezTo>
                      <a:pt x="141721" y="2302090"/>
                      <a:pt x="141721" y="2300710"/>
                      <a:pt x="141721" y="2299636"/>
                    </a:cubicBezTo>
                    <a:cubicBezTo>
                      <a:pt x="140034" y="2276779"/>
                      <a:pt x="140034" y="2202073"/>
                      <a:pt x="130830" y="2160808"/>
                    </a:cubicBezTo>
                    <a:cubicBezTo>
                      <a:pt x="128069" y="2148689"/>
                      <a:pt x="121933" y="2113714"/>
                      <a:pt x="114723" y="2068767"/>
                    </a:cubicBezTo>
                    <a:cubicBezTo>
                      <a:pt x="97542" y="1961386"/>
                      <a:pt x="74378" y="1794486"/>
                      <a:pt x="75452" y="1722848"/>
                    </a:cubicBezTo>
                    <a:cubicBezTo>
                      <a:pt x="77293" y="1620989"/>
                      <a:pt x="85577" y="1465287"/>
                      <a:pt x="82355" y="1431386"/>
                    </a:cubicBezTo>
                    <a:cubicBezTo>
                      <a:pt x="80668" y="1414051"/>
                      <a:pt x="58424" y="1331368"/>
                      <a:pt x="37562" y="1243162"/>
                    </a:cubicBezTo>
                    <a:cubicBezTo>
                      <a:pt x="35721" y="1235799"/>
                      <a:pt x="34034" y="1228589"/>
                      <a:pt x="32346" y="1221226"/>
                    </a:cubicBezTo>
                    <a:cubicBezTo>
                      <a:pt x="30659" y="1213863"/>
                      <a:pt x="28511" y="1204812"/>
                      <a:pt x="26824" y="1196682"/>
                    </a:cubicBezTo>
                    <a:cubicBezTo>
                      <a:pt x="25597" y="1191773"/>
                      <a:pt x="24523" y="1187018"/>
                      <a:pt x="23449" y="1182109"/>
                    </a:cubicBezTo>
                    <a:cubicBezTo>
                      <a:pt x="23433" y="1181756"/>
                      <a:pt x="23433" y="1181388"/>
                      <a:pt x="23449" y="1181035"/>
                    </a:cubicBezTo>
                    <a:lnTo>
                      <a:pt x="23449" y="1181035"/>
                    </a:lnTo>
                    <a:cubicBezTo>
                      <a:pt x="20381" y="1166615"/>
                      <a:pt x="17313" y="1152809"/>
                      <a:pt x="14705" y="1139156"/>
                    </a:cubicBezTo>
                    <a:lnTo>
                      <a:pt x="14705" y="1139156"/>
                    </a:lnTo>
                    <a:cubicBezTo>
                      <a:pt x="8262" y="1107556"/>
                      <a:pt x="3507" y="1078717"/>
                      <a:pt x="1206" y="1056013"/>
                    </a:cubicBezTo>
                    <a:cubicBezTo>
                      <a:pt x="132" y="1046334"/>
                      <a:pt x="-221" y="1036593"/>
                      <a:pt x="132" y="1026867"/>
                    </a:cubicBezTo>
                    <a:cubicBezTo>
                      <a:pt x="132" y="1026100"/>
                      <a:pt x="132" y="1025180"/>
                      <a:pt x="132" y="1024106"/>
                    </a:cubicBezTo>
                    <a:cubicBezTo>
                      <a:pt x="132" y="1023032"/>
                      <a:pt x="132" y="1024106"/>
                      <a:pt x="132" y="1024106"/>
                    </a:cubicBezTo>
                    <a:cubicBezTo>
                      <a:pt x="2126" y="987596"/>
                      <a:pt x="4427" y="941729"/>
                      <a:pt x="8876" y="897090"/>
                    </a:cubicBezTo>
                    <a:cubicBezTo>
                      <a:pt x="14398" y="841712"/>
                      <a:pt x="23295" y="788175"/>
                      <a:pt x="39556" y="755500"/>
                    </a:cubicBezTo>
                    <a:cubicBezTo>
                      <a:pt x="45692" y="743075"/>
                      <a:pt x="52749" y="730496"/>
                      <a:pt x="60419" y="717917"/>
                    </a:cubicBezTo>
                    <a:lnTo>
                      <a:pt x="61799" y="715616"/>
                    </a:lnTo>
                    <a:lnTo>
                      <a:pt x="61799" y="715616"/>
                    </a:lnTo>
                    <a:cubicBezTo>
                      <a:pt x="90945" y="667908"/>
                      <a:pt x="125614" y="621735"/>
                      <a:pt x="126841" y="601179"/>
                    </a:cubicBezTo>
                    <a:cubicBezTo>
                      <a:pt x="127363" y="592343"/>
                      <a:pt x="127363" y="583476"/>
                      <a:pt x="126841" y="574641"/>
                    </a:cubicBezTo>
                    <a:cubicBezTo>
                      <a:pt x="124448" y="546890"/>
                      <a:pt x="120000" y="519355"/>
                      <a:pt x="113495" y="492264"/>
                    </a:cubicBezTo>
                    <a:lnTo>
                      <a:pt x="113495" y="492264"/>
                    </a:lnTo>
                    <a:cubicBezTo>
                      <a:pt x="113495" y="492264"/>
                      <a:pt x="113495" y="491344"/>
                      <a:pt x="113495" y="490884"/>
                    </a:cubicBezTo>
                    <a:cubicBezTo>
                      <a:pt x="113495" y="490423"/>
                      <a:pt x="113495" y="490884"/>
                      <a:pt x="113495" y="490884"/>
                    </a:cubicBezTo>
                    <a:lnTo>
                      <a:pt x="113495" y="489196"/>
                    </a:lnTo>
                    <a:cubicBezTo>
                      <a:pt x="112728" y="486128"/>
                      <a:pt x="111808" y="482907"/>
                      <a:pt x="111041" y="479992"/>
                    </a:cubicBezTo>
                    <a:cubicBezTo>
                      <a:pt x="110274" y="477077"/>
                      <a:pt x="111041" y="477844"/>
                      <a:pt x="110274" y="476771"/>
                    </a:cubicBezTo>
                    <a:lnTo>
                      <a:pt x="110274" y="475083"/>
                    </a:lnTo>
                    <a:cubicBezTo>
                      <a:pt x="97695" y="431057"/>
                      <a:pt x="92633" y="321682"/>
                      <a:pt x="92633" y="278116"/>
                    </a:cubicBezTo>
                    <a:cubicBezTo>
                      <a:pt x="92633" y="234550"/>
                      <a:pt x="90179" y="188683"/>
                      <a:pt x="89258" y="168741"/>
                    </a:cubicBezTo>
                    <a:lnTo>
                      <a:pt x="89258" y="167514"/>
                    </a:lnTo>
                    <a:lnTo>
                      <a:pt x="89258" y="167514"/>
                    </a:lnTo>
                    <a:lnTo>
                      <a:pt x="89258" y="167514"/>
                    </a:lnTo>
                    <a:lnTo>
                      <a:pt x="97235" y="164293"/>
                    </a:lnTo>
                    <a:lnTo>
                      <a:pt x="97235" y="164293"/>
                    </a:lnTo>
                    <a:cubicBezTo>
                      <a:pt x="115643" y="158003"/>
                      <a:pt x="147397" y="148952"/>
                      <a:pt x="166879" y="140515"/>
                    </a:cubicBezTo>
                    <a:lnTo>
                      <a:pt x="166879" y="140515"/>
                    </a:lnTo>
                    <a:cubicBezTo>
                      <a:pt x="172233" y="138491"/>
                      <a:pt x="177142" y="135407"/>
                      <a:pt x="181299" y="131465"/>
                    </a:cubicBezTo>
                    <a:cubicBezTo>
                      <a:pt x="186422" y="125958"/>
                      <a:pt x="190656" y="119700"/>
                      <a:pt x="193878" y="112903"/>
                    </a:cubicBezTo>
                    <a:cubicBezTo>
                      <a:pt x="198342" y="103724"/>
                      <a:pt x="201686" y="94041"/>
                      <a:pt x="203849" y="84064"/>
                    </a:cubicBezTo>
                    <a:lnTo>
                      <a:pt x="203849" y="84064"/>
                    </a:lnTo>
                    <a:cubicBezTo>
                      <a:pt x="206303" y="73973"/>
                      <a:pt x="208052" y="63720"/>
                      <a:pt x="209064" y="53384"/>
                    </a:cubicBezTo>
                    <a:lnTo>
                      <a:pt x="209064" y="53384"/>
                    </a:lnTo>
                    <a:cubicBezTo>
                      <a:pt x="210046" y="42009"/>
                      <a:pt x="210460" y="30591"/>
                      <a:pt x="210291" y="19175"/>
                    </a:cubicBezTo>
                    <a:lnTo>
                      <a:pt x="210291" y="19175"/>
                    </a:lnTo>
                    <a:cubicBezTo>
                      <a:pt x="210291" y="17181"/>
                      <a:pt x="210291" y="15340"/>
                      <a:pt x="210291" y="13806"/>
                    </a:cubicBezTo>
                    <a:lnTo>
                      <a:pt x="210291" y="11812"/>
                    </a:lnTo>
                    <a:cubicBezTo>
                      <a:pt x="210368" y="10790"/>
                      <a:pt x="210368" y="9765"/>
                      <a:pt x="210291" y="8744"/>
                    </a:cubicBezTo>
                    <a:lnTo>
                      <a:pt x="210291" y="8744"/>
                    </a:lnTo>
                    <a:cubicBezTo>
                      <a:pt x="210291" y="5369"/>
                      <a:pt x="210291" y="2608"/>
                      <a:pt x="209371" y="0"/>
                    </a:cubicBezTo>
                    <a:lnTo>
                      <a:pt x="350347" y="0"/>
                    </a:lnTo>
                    <a:cubicBezTo>
                      <a:pt x="350347" y="2608"/>
                      <a:pt x="349273" y="5369"/>
                      <a:pt x="348659" y="8284"/>
                    </a:cubicBezTo>
                    <a:cubicBezTo>
                      <a:pt x="348046" y="11198"/>
                      <a:pt x="347586" y="14266"/>
                      <a:pt x="347125" y="17334"/>
                    </a:cubicBezTo>
                    <a:lnTo>
                      <a:pt x="346205" y="23010"/>
                    </a:lnTo>
                    <a:lnTo>
                      <a:pt x="346205" y="23010"/>
                    </a:lnTo>
                    <a:cubicBezTo>
                      <a:pt x="346205" y="24698"/>
                      <a:pt x="346205" y="26232"/>
                      <a:pt x="345438" y="27766"/>
                    </a:cubicBezTo>
                    <a:cubicBezTo>
                      <a:pt x="342370" y="46020"/>
                      <a:pt x="339915" y="65963"/>
                      <a:pt x="338381" y="81916"/>
                    </a:cubicBezTo>
                    <a:lnTo>
                      <a:pt x="338381" y="81916"/>
                    </a:lnTo>
                    <a:cubicBezTo>
                      <a:pt x="338381" y="84984"/>
                      <a:pt x="338381" y="87745"/>
                      <a:pt x="337461" y="90353"/>
                    </a:cubicBezTo>
                    <a:cubicBezTo>
                      <a:pt x="336801" y="96569"/>
                      <a:pt x="336495" y="102817"/>
                      <a:pt x="336541" y="109068"/>
                    </a:cubicBezTo>
                    <a:cubicBezTo>
                      <a:pt x="340268" y="130253"/>
                      <a:pt x="355747" y="147449"/>
                      <a:pt x="376425" y="153401"/>
                    </a:cubicBezTo>
                    <a:lnTo>
                      <a:pt x="376425" y="153401"/>
                    </a:lnTo>
                    <a:cubicBezTo>
                      <a:pt x="379953" y="154275"/>
                      <a:pt x="383543" y="154889"/>
                      <a:pt x="387163" y="155242"/>
                    </a:cubicBezTo>
                    <a:lnTo>
                      <a:pt x="398361" y="156316"/>
                    </a:lnTo>
                    <a:lnTo>
                      <a:pt x="398361" y="156316"/>
                    </a:lnTo>
                    <a:cubicBezTo>
                      <a:pt x="409406" y="157390"/>
                      <a:pt x="421065" y="158310"/>
                      <a:pt x="432263" y="159077"/>
                    </a:cubicBezTo>
                    <a:cubicBezTo>
                      <a:pt x="459261" y="161071"/>
                      <a:pt x="483652" y="162605"/>
                      <a:pt x="488101" y="163986"/>
                    </a:cubicBezTo>
                    <a:cubicBezTo>
                      <a:pt x="495004" y="165980"/>
                      <a:pt x="481811" y="271367"/>
                      <a:pt x="484419" y="297598"/>
                    </a:cubicBezTo>
                    <a:cubicBezTo>
                      <a:pt x="484419" y="300513"/>
                      <a:pt x="484419" y="304348"/>
                      <a:pt x="485647" y="308490"/>
                    </a:cubicBezTo>
                    <a:lnTo>
                      <a:pt x="485647" y="308490"/>
                    </a:lnTo>
                    <a:cubicBezTo>
                      <a:pt x="487794" y="322909"/>
                      <a:pt x="491629" y="344079"/>
                      <a:pt x="493623" y="366935"/>
                    </a:cubicBezTo>
                    <a:cubicBezTo>
                      <a:pt x="493546" y="367242"/>
                      <a:pt x="493546" y="367549"/>
                      <a:pt x="493623" y="367856"/>
                    </a:cubicBezTo>
                    <a:cubicBezTo>
                      <a:pt x="493623" y="375679"/>
                      <a:pt x="494697" y="383196"/>
                      <a:pt x="495004" y="391940"/>
                    </a:cubicBezTo>
                    <a:lnTo>
                      <a:pt x="495004" y="391940"/>
                    </a:lnTo>
                    <a:cubicBezTo>
                      <a:pt x="495311" y="397968"/>
                      <a:pt x="495311" y="404012"/>
                      <a:pt x="495004" y="410041"/>
                    </a:cubicBezTo>
                    <a:lnTo>
                      <a:pt x="495004" y="410041"/>
                    </a:lnTo>
                    <a:cubicBezTo>
                      <a:pt x="494544" y="425734"/>
                      <a:pt x="491660" y="441258"/>
                      <a:pt x="486413" y="456062"/>
                    </a:cubicBezTo>
                    <a:cubicBezTo>
                      <a:pt x="484880" y="460357"/>
                      <a:pt x="483038" y="465112"/>
                      <a:pt x="481351" y="470174"/>
                    </a:cubicBezTo>
                    <a:cubicBezTo>
                      <a:pt x="465735" y="521809"/>
                      <a:pt x="455457" y="574901"/>
                      <a:pt x="450671" y="628638"/>
                    </a:cubicBezTo>
                    <a:lnTo>
                      <a:pt x="450671" y="628638"/>
                    </a:lnTo>
                    <a:cubicBezTo>
                      <a:pt x="449781" y="639713"/>
                      <a:pt x="449781" y="650850"/>
                      <a:pt x="450671" y="661926"/>
                    </a:cubicBezTo>
                    <a:cubicBezTo>
                      <a:pt x="455549" y="700199"/>
                      <a:pt x="462667" y="738151"/>
                      <a:pt x="471994" y="775596"/>
                    </a:cubicBezTo>
                    <a:cubicBezTo>
                      <a:pt x="472178" y="776639"/>
                      <a:pt x="472439" y="777667"/>
                      <a:pt x="472761" y="778664"/>
                    </a:cubicBezTo>
                    <a:lnTo>
                      <a:pt x="472761" y="778664"/>
                    </a:lnTo>
                    <a:cubicBezTo>
                      <a:pt x="478897" y="804896"/>
                      <a:pt x="484573" y="827599"/>
                      <a:pt x="488101" y="838490"/>
                    </a:cubicBezTo>
                    <a:cubicBezTo>
                      <a:pt x="491629" y="849382"/>
                      <a:pt x="496538" y="870705"/>
                      <a:pt x="501140" y="890954"/>
                    </a:cubicBezTo>
                    <a:lnTo>
                      <a:pt x="501140" y="890954"/>
                    </a:lnTo>
                    <a:cubicBezTo>
                      <a:pt x="506356" y="913504"/>
                      <a:pt x="511265" y="936974"/>
                      <a:pt x="513872" y="956916"/>
                    </a:cubicBezTo>
                    <a:cubicBezTo>
                      <a:pt x="516173" y="969342"/>
                      <a:pt x="519702" y="991585"/>
                      <a:pt x="523690" y="1019964"/>
                    </a:cubicBezTo>
                    <a:cubicBezTo>
                      <a:pt x="534582" y="1096665"/>
                      <a:pt x="549461" y="1215090"/>
                      <a:pt x="559586" y="1300841"/>
                    </a:cubicBezTo>
                    <a:lnTo>
                      <a:pt x="559586" y="1300841"/>
                    </a:lnTo>
                    <a:cubicBezTo>
                      <a:pt x="562501" y="1325846"/>
                      <a:pt x="565262" y="1348089"/>
                      <a:pt x="567102" y="1365423"/>
                    </a:cubicBezTo>
                    <a:lnTo>
                      <a:pt x="567102" y="1365423"/>
                    </a:lnTo>
                    <a:cubicBezTo>
                      <a:pt x="568943" y="1383218"/>
                      <a:pt x="570324" y="1396103"/>
                      <a:pt x="570937" y="1401626"/>
                    </a:cubicBezTo>
                    <a:cubicBezTo>
                      <a:pt x="574619" y="1428686"/>
                      <a:pt x="580985" y="1455301"/>
                      <a:pt x="589959" y="1481088"/>
                    </a:cubicBezTo>
                    <a:cubicBezTo>
                      <a:pt x="595589" y="1499987"/>
                      <a:pt x="602615" y="1518456"/>
                      <a:pt x="610975" y="1536312"/>
                    </a:cubicBezTo>
                    <a:cubicBezTo>
                      <a:pt x="650292" y="1613181"/>
                      <a:pt x="676232" y="1696171"/>
                      <a:pt x="687676" y="1781754"/>
                    </a:cubicBezTo>
                    <a:cubicBezTo>
                      <a:pt x="709919" y="1948807"/>
                      <a:pt x="720350" y="2057876"/>
                      <a:pt x="728787" y="2096073"/>
                    </a:cubicBezTo>
                    <a:cubicBezTo>
                      <a:pt x="735537" y="2126753"/>
                      <a:pt x="740139" y="2181670"/>
                      <a:pt x="746275" y="2215725"/>
                    </a:cubicBezTo>
                    <a:cubicBezTo>
                      <a:pt x="746275" y="2218487"/>
                      <a:pt x="747195" y="2221248"/>
                      <a:pt x="747809" y="2223702"/>
                    </a:cubicBezTo>
                    <a:cubicBezTo>
                      <a:pt x="748469" y="2227537"/>
                      <a:pt x="749343" y="2231326"/>
                      <a:pt x="750417" y="2235054"/>
                    </a:cubicBezTo>
                    <a:cubicBezTo>
                      <a:pt x="755939" y="2253462"/>
                      <a:pt x="764069" y="2301323"/>
                      <a:pt x="771279" y="2337833"/>
                    </a:cubicBezTo>
                    <a:cubicBezTo>
                      <a:pt x="771617" y="2344690"/>
                      <a:pt x="770727" y="2351547"/>
                      <a:pt x="768672" y="2358082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71" name="Freeform: Shape 1470">
                <a:extLst>
                  <a:ext uri="{FF2B5EF4-FFF2-40B4-BE49-F238E27FC236}">
                    <a16:creationId xmlns:a16="http://schemas.microsoft.com/office/drawing/2014/main" id="{3C74D815-8DFE-4178-8B43-1C4884775C01}"/>
                  </a:ext>
                </a:extLst>
              </p:cNvPr>
              <p:cNvSpPr/>
              <p:nvPr/>
            </p:nvSpPr>
            <p:spPr>
              <a:xfrm>
                <a:off x="4340904" y="2805157"/>
                <a:ext cx="759274" cy="1591229"/>
              </a:xfrm>
              <a:custGeom>
                <a:avLst/>
                <a:gdLst>
                  <a:gd name="connsiteX0" fmla="*/ 759274 w 759274"/>
                  <a:gd name="connsiteY0" fmla="*/ 1508853 h 1591229"/>
                  <a:gd name="connsiteX1" fmla="*/ 752831 w 759274"/>
                  <a:gd name="connsiteY1" fmla="*/ 1511461 h 1591229"/>
                  <a:gd name="connsiteX2" fmla="*/ 715862 w 759274"/>
                  <a:gd name="connsiteY2" fmla="*/ 1523273 h 1591229"/>
                  <a:gd name="connsiteX3" fmla="*/ 629804 w 759274"/>
                  <a:gd name="connsiteY3" fmla="*/ 1528489 h 1591229"/>
                  <a:gd name="connsiteX4" fmla="*/ 622134 w 759274"/>
                  <a:gd name="connsiteY4" fmla="*/ 1527261 h 1591229"/>
                  <a:gd name="connsiteX5" fmla="*/ 622134 w 759274"/>
                  <a:gd name="connsiteY5" fmla="*/ 1527261 h 1591229"/>
                  <a:gd name="connsiteX6" fmla="*/ 558012 w 759274"/>
                  <a:gd name="connsiteY6" fmla="*/ 1288569 h 1591229"/>
                  <a:gd name="connsiteX7" fmla="*/ 558012 w 759274"/>
                  <a:gd name="connsiteY7" fmla="*/ 1288569 h 1591229"/>
                  <a:gd name="connsiteX8" fmla="*/ 553410 w 759274"/>
                  <a:gd name="connsiteY8" fmla="*/ 1271695 h 1591229"/>
                  <a:gd name="connsiteX9" fmla="*/ 494811 w 759274"/>
                  <a:gd name="connsiteY9" fmla="*/ 1052332 h 1591229"/>
                  <a:gd name="connsiteX10" fmla="*/ 483459 w 759274"/>
                  <a:gd name="connsiteY10" fmla="*/ 1011220 h 1591229"/>
                  <a:gd name="connsiteX11" fmla="*/ 450632 w 759274"/>
                  <a:gd name="connsiteY11" fmla="*/ 851683 h 1591229"/>
                  <a:gd name="connsiteX12" fmla="*/ 438053 w 759274"/>
                  <a:gd name="connsiteY12" fmla="*/ 805663 h 1591229"/>
                  <a:gd name="connsiteX13" fmla="*/ 438053 w 759274"/>
                  <a:gd name="connsiteY13" fmla="*/ 804896 h 1591229"/>
                  <a:gd name="connsiteX14" fmla="*/ 375925 w 759274"/>
                  <a:gd name="connsiteY14" fmla="*/ 628177 h 1591229"/>
                  <a:gd name="connsiteX15" fmla="*/ 316866 w 759274"/>
                  <a:gd name="connsiteY15" fmla="*/ 479839 h 1591229"/>
                  <a:gd name="connsiteX16" fmla="*/ 316866 w 759274"/>
                  <a:gd name="connsiteY16" fmla="*/ 479839 h 1591229"/>
                  <a:gd name="connsiteX17" fmla="*/ 301526 w 759274"/>
                  <a:gd name="connsiteY17" fmla="*/ 432745 h 1591229"/>
                  <a:gd name="connsiteX18" fmla="*/ 277135 w 759274"/>
                  <a:gd name="connsiteY18" fmla="*/ 339630 h 1591229"/>
                  <a:gd name="connsiteX19" fmla="*/ 276368 w 759274"/>
                  <a:gd name="connsiteY19" fmla="*/ 366322 h 1591229"/>
                  <a:gd name="connsiteX20" fmla="*/ 276368 w 759274"/>
                  <a:gd name="connsiteY20" fmla="*/ 366322 h 1591229"/>
                  <a:gd name="connsiteX21" fmla="*/ 261948 w 759274"/>
                  <a:gd name="connsiteY21" fmla="*/ 656250 h 1591229"/>
                  <a:gd name="connsiteX22" fmla="*/ 261948 w 759274"/>
                  <a:gd name="connsiteY22" fmla="*/ 861194 h 1591229"/>
                  <a:gd name="connsiteX23" fmla="*/ 257193 w 759274"/>
                  <a:gd name="connsiteY23" fmla="*/ 1135782 h 1591229"/>
                  <a:gd name="connsiteX24" fmla="*/ 279282 w 759274"/>
                  <a:gd name="connsiteY24" fmla="*/ 1569447 h 1591229"/>
                  <a:gd name="connsiteX25" fmla="*/ 272533 w 759274"/>
                  <a:gd name="connsiteY25" fmla="*/ 1571901 h 1591229"/>
                  <a:gd name="connsiteX26" fmla="*/ 168220 w 759274"/>
                  <a:gd name="connsiteY26" fmla="*/ 1591230 h 1591229"/>
                  <a:gd name="connsiteX27" fmla="*/ 148431 w 759274"/>
                  <a:gd name="connsiteY27" fmla="*/ 1589849 h 1591229"/>
                  <a:gd name="connsiteX28" fmla="*/ 141375 w 759274"/>
                  <a:gd name="connsiteY28" fmla="*/ 1588775 h 1591229"/>
                  <a:gd name="connsiteX29" fmla="*/ 141375 w 759274"/>
                  <a:gd name="connsiteY29" fmla="*/ 1586474 h 1591229"/>
                  <a:gd name="connsiteX30" fmla="*/ 110695 w 759274"/>
                  <a:gd name="connsiteY30" fmla="*/ 1354685 h 1591229"/>
                  <a:gd name="connsiteX31" fmla="*/ 75566 w 759274"/>
                  <a:gd name="connsiteY31" fmla="*/ 1008612 h 1591229"/>
                  <a:gd name="connsiteX32" fmla="*/ 79707 w 759274"/>
                  <a:gd name="connsiteY32" fmla="*/ 873006 h 1591229"/>
                  <a:gd name="connsiteX33" fmla="*/ 60839 w 759274"/>
                  <a:gd name="connsiteY33" fmla="*/ 624036 h 1591229"/>
                  <a:gd name="connsiteX34" fmla="*/ 47033 w 759274"/>
                  <a:gd name="connsiteY34" fmla="*/ 568965 h 1591229"/>
                  <a:gd name="connsiteX35" fmla="*/ 47033 w 759274"/>
                  <a:gd name="connsiteY35" fmla="*/ 568965 h 1591229"/>
                  <a:gd name="connsiteX36" fmla="*/ 47033 w 759274"/>
                  <a:gd name="connsiteY36" fmla="*/ 568965 h 1591229"/>
                  <a:gd name="connsiteX37" fmla="*/ 37829 w 759274"/>
                  <a:gd name="connsiteY37" fmla="*/ 530768 h 1591229"/>
                  <a:gd name="connsiteX38" fmla="*/ 33534 w 759274"/>
                  <a:gd name="connsiteY38" fmla="*/ 511746 h 1591229"/>
                  <a:gd name="connsiteX39" fmla="*/ 28318 w 759274"/>
                  <a:gd name="connsiteY39" fmla="*/ 489656 h 1591229"/>
                  <a:gd name="connsiteX40" fmla="*/ 19421 w 759274"/>
                  <a:gd name="connsiteY40" fmla="*/ 449005 h 1591229"/>
                  <a:gd name="connsiteX41" fmla="*/ 1626 w 759274"/>
                  <a:gd name="connsiteY41" fmla="*/ 346687 h 1591229"/>
                  <a:gd name="connsiteX42" fmla="*/ 93 w 759274"/>
                  <a:gd name="connsiteY42" fmla="*/ 312478 h 1591229"/>
                  <a:gd name="connsiteX43" fmla="*/ 93 w 759274"/>
                  <a:gd name="connsiteY43" fmla="*/ 303581 h 1591229"/>
                  <a:gd name="connsiteX44" fmla="*/ 2086 w 759274"/>
                  <a:gd name="connsiteY44" fmla="*/ 259401 h 1591229"/>
                  <a:gd name="connsiteX45" fmla="*/ 10830 w 759274"/>
                  <a:gd name="connsiteY45" fmla="*/ 142203 h 1591229"/>
                  <a:gd name="connsiteX46" fmla="*/ 39516 w 759274"/>
                  <a:gd name="connsiteY46" fmla="*/ 38197 h 1591229"/>
                  <a:gd name="connsiteX47" fmla="*/ 63140 w 759274"/>
                  <a:gd name="connsiteY47" fmla="*/ 0 h 1591229"/>
                  <a:gd name="connsiteX48" fmla="*/ 68202 w 759274"/>
                  <a:gd name="connsiteY48" fmla="*/ 1381 h 1591229"/>
                  <a:gd name="connsiteX49" fmla="*/ 68202 w 759274"/>
                  <a:gd name="connsiteY49" fmla="*/ 1381 h 1591229"/>
                  <a:gd name="connsiteX50" fmla="*/ 134932 w 759274"/>
                  <a:gd name="connsiteY50" fmla="*/ 16721 h 1591229"/>
                  <a:gd name="connsiteX51" fmla="*/ 152726 w 759274"/>
                  <a:gd name="connsiteY51" fmla="*/ 19789 h 1591229"/>
                  <a:gd name="connsiteX52" fmla="*/ 330365 w 759274"/>
                  <a:gd name="connsiteY52" fmla="*/ 45253 h 1591229"/>
                  <a:gd name="connsiteX53" fmla="*/ 391726 w 759274"/>
                  <a:gd name="connsiteY53" fmla="*/ 52770 h 1591229"/>
                  <a:gd name="connsiteX54" fmla="*/ 477937 w 759274"/>
                  <a:gd name="connsiteY54" fmla="*/ 64428 h 1591229"/>
                  <a:gd name="connsiteX55" fmla="*/ 482999 w 759274"/>
                  <a:gd name="connsiteY55" fmla="*/ 65502 h 1591229"/>
                  <a:gd name="connsiteX56" fmla="*/ 482999 w 759274"/>
                  <a:gd name="connsiteY56" fmla="*/ 65502 h 1591229"/>
                  <a:gd name="connsiteX57" fmla="*/ 499873 w 759274"/>
                  <a:gd name="connsiteY57" fmla="*/ 125636 h 1591229"/>
                  <a:gd name="connsiteX58" fmla="*/ 513679 w 759274"/>
                  <a:gd name="connsiteY58" fmla="*/ 180860 h 1591229"/>
                  <a:gd name="connsiteX59" fmla="*/ 525798 w 759274"/>
                  <a:gd name="connsiteY59" fmla="*/ 244675 h 1591229"/>
                  <a:gd name="connsiteX60" fmla="*/ 536229 w 759274"/>
                  <a:gd name="connsiteY60" fmla="*/ 306035 h 1591229"/>
                  <a:gd name="connsiteX61" fmla="*/ 569210 w 759274"/>
                  <a:gd name="connsiteY61" fmla="*/ 514201 h 1591229"/>
                  <a:gd name="connsiteX62" fmla="*/ 599891 w 759274"/>
                  <a:gd name="connsiteY62" fmla="*/ 701810 h 1591229"/>
                  <a:gd name="connsiteX63" fmla="*/ 610629 w 759274"/>
                  <a:gd name="connsiteY63" fmla="*/ 764705 h 1591229"/>
                  <a:gd name="connsiteX64" fmla="*/ 622748 w 759274"/>
                  <a:gd name="connsiteY64" fmla="*/ 821923 h 1591229"/>
                  <a:gd name="connsiteX65" fmla="*/ 700215 w 759274"/>
                  <a:gd name="connsiteY65" fmla="*/ 1069819 h 1591229"/>
                  <a:gd name="connsiteX66" fmla="*/ 722919 w 759274"/>
                  <a:gd name="connsiteY66" fmla="*/ 1251293 h 1591229"/>
                  <a:gd name="connsiteX67" fmla="*/ 741173 w 759274"/>
                  <a:gd name="connsiteY67" fmla="*/ 1383678 h 1591229"/>
                  <a:gd name="connsiteX68" fmla="*/ 751297 w 759274"/>
                  <a:gd name="connsiteY68" fmla="*/ 1451481 h 1591229"/>
                  <a:gd name="connsiteX69" fmla="*/ 758967 w 759274"/>
                  <a:gd name="connsiteY69" fmla="*/ 1504712 h 1591229"/>
                  <a:gd name="connsiteX70" fmla="*/ 759274 w 759274"/>
                  <a:gd name="connsiteY70" fmla="*/ 1508853 h 1591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759274" h="1591229">
                    <a:moveTo>
                      <a:pt x="759274" y="1508853"/>
                    </a:moveTo>
                    <a:cubicBezTo>
                      <a:pt x="757188" y="1509881"/>
                      <a:pt x="755041" y="1510755"/>
                      <a:pt x="752831" y="1511461"/>
                    </a:cubicBezTo>
                    <a:cubicBezTo>
                      <a:pt x="740836" y="1516354"/>
                      <a:pt x="728472" y="1520312"/>
                      <a:pt x="715862" y="1523273"/>
                    </a:cubicBezTo>
                    <a:cubicBezTo>
                      <a:pt x="687774" y="1530560"/>
                      <a:pt x="658551" y="1532324"/>
                      <a:pt x="629804" y="1528489"/>
                    </a:cubicBezTo>
                    <a:cubicBezTo>
                      <a:pt x="627211" y="1528320"/>
                      <a:pt x="624650" y="1527906"/>
                      <a:pt x="622134" y="1527261"/>
                    </a:cubicBezTo>
                    <a:lnTo>
                      <a:pt x="622134" y="1527261"/>
                    </a:lnTo>
                    <a:cubicBezTo>
                      <a:pt x="620600" y="1523426"/>
                      <a:pt x="590073" y="1408836"/>
                      <a:pt x="558012" y="1288569"/>
                    </a:cubicBezTo>
                    <a:lnTo>
                      <a:pt x="558012" y="1288569"/>
                    </a:lnTo>
                    <a:lnTo>
                      <a:pt x="553410" y="1271695"/>
                    </a:lnTo>
                    <a:cubicBezTo>
                      <a:pt x="530707" y="1186558"/>
                      <a:pt x="507390" y="1101113"/>
                      <a:pt x="494811" y="1052332"/>
                    </a:cubicBezTo>
                    <a:cubicBezTo>
                      <a:pt x="488522" y="1028708"/>
                      <a:pt x="484380" y="1013674"/>
                      <a:pt x="483459" y="1011220"/>
                    </a:cubicBezTo>
                    <a:cubicBezTo>
                      <a:pt x="468058" y="959064"/>
                      <a:pt x="457074" y="905695"/>
                      <a:pt x="450632" y="851683"/>
                    </a:cubicBezTo>
                    <a:cubicBezTo>
                      <a:pt x="449711" y="845700"/>
                      <a:pt x="444956" y="828826"/>
                      <a:pt x="438053" y="805663"/>
                    </a:cubicBezTo>
                    <a:cubicBezTo>
                      <a:pt x="438053" y="805663"/>
                      <a:pt x="438053" y="805663"/>
                      <a:pt x="438053" y="804896"/>
                    </a:cubicBezTo>
                    <a:cubicBezTo>
                      <a:pt x="422712" y="755961"/>
                      <a:pt x="397094" y="680487"/>
                      <a:pt x="375925" y="628177"/>
                    </a:cubicBezTo>
                    <a:cubicBezTo>
                      <a:pt x="354756" y="575868"/>
                      <a:pt x="331439" y="519109"/>
                      <a:pt x="316866" y="479839"/>
                    </a:cubicBezTo>
                    <a:lnTo>
                      <a:pt x="316866" y="479839"/>
                    </a:lnTo>
                    <a:cubicBezTo>
                      <a:pt x="310714" y="464498"/>
                      <a:pt x="305591" y="448760"/>
                      <a:pt x="301526" y="432745"/>
                    </a:cubicBezTo>
                    <a:cubicBezTo>
                      <a:pt x="295696" y="404059"/>
                      <a:pt x="286186" y="367396"/>
                      <a:pt x="277135" y="339630"/>
                    </a:cubicBezTo>
                    <a:cubicBezTo>
                      <a:pt x="277135" y="347914"/>
                      <a:pt x="277135" y="356964"/>
                      <a:pt x="276368" y="366322"/>
                    </a:cubicBezTo>
                    <a:lnTo>
                      <a:pt x="276368" y="366322"/>
                    </a:lnTo>
                    <a:cubicBezTo>
                      <a:pt x="273607" y="461737"/>
                      <a:pt x="267777" y="609616"/>
                      <a:pt x="261948" y="656250"/>
                    </a:cubicBezTo>
                    <a:cubicBezTo>
                      <a:pt x="254539" y="724360"/>
                      <a:pt x="254539" y="793084"/>
                      <a:pt x="261948" y="861194"/>
                    </a:cubicBezTo>
                    <a:cubicBezTo>
                      <a:pt x="269311" y="937894"/>
                      <a:pt x="261948" y="1047883"/>
                      <a:pt x="257193" y="1135782"/>
                    </a:cubicBezTo>
                    <a:cubicBezTo>
                      <a:pt x="254278" y="1185484"/>
                      <a:pt x="278362" y="1561930"/>
                      <a:pt x="279282" y="1569447"/>
                    </a:cubicBezTo>
                    <a:lnTo>
                      <a:pt x="272533" y="1571901"/>
                    </a:lnTo>
                    <a:cubicBezTo>
                      <a:pt x="238969" y="1583698"/>
                      <a:pt x="203778" y="1590217"/>
                      <a:pt x="168220" y="1591230"/>
                    </a:cubicBezTo>
                    <a:cubicBezTo>
                      <a:pt x="161470" y="1591230"/>
                      <a:pt x="154874" y="1590769"/>
                      <a:pt x="148431" y="1589849"/>
                    </a:cubicBezTo>
                    <a:lnTo>
                      <a:pt x="141375" y="1588775"/>
                    </a:lnTo>
                    <a:cubicBezTo>
                      <a:pt x="141298" y="1588008"/>
                      <a:pt x="141298" y="1587241"/>
                      <a:pt x="141375" y="1586474"/>
                    </a:cubicBezTo>
                    <a:cubicBezTo>
                      <a:pt x="141375" y="1583713"/>
                      <a:pt x="126035" y="1476946"/>
                      <a:pt x="110695" y="1354685"/>
                    </a:cubicBezTo>
                    <a:cubicBezTo>
                      <a:pt x="93054" y="1218158"/>
                      <a:pt x="74799" y="1062149"/>
                      <a:pt x="75566" y="1008612"/>
                    </a:cubicBezTo>
                    <a:cubicBezTo>
                      <a:pt x="75566" y="968268"/>
                      <a:pt x="78020" y="919640"/>
                      <a:pt x="79707" y="873006"/>
                    </a:cubicBezTo>
                    <a:cubicBezTo>
                      <a:pt x="82162" y="803515"/>
                      <a:pt x="72344" y="670363"/>
                      <a:pt x="60839" y="624036"/>
                    </a:cubicBezTo>
                    <a:cubicBezTo>
                      <a:pt x="56544" y="606701"/>
                      <a:pt x="51942" y="588293"/>
                      <a:pt x="47033" y="568965"/>
                    </a:cubicBezTo>
                    <a:lnTo>
                      <a:pt x="47033" y="568965"/>
                    </a:lnTo>
                    <a:lnTo>
                      <a:pt x="47033" y="568965"/>
                    </a:lnTo>
                    <a:cubicBezTo>
                      <a:pt x="44119" y="556386"/>
                      <a:pt x="40897" y="543807"/>
                      <a:pt x="37829" y="530768"/>
                    </a:cubicBezTo>
                    <a:cubicBezTo>
                      <a:pt x="36295" y="524478"/>
                      <a:pt x="34761" y="518189"/>
                      <a:pt x="33534" y="511746"/>
                    </a:cubicBezTo>
                    <a:cubicBezTo>
                      <a:pt x="32306" y="505303"/>
                      <a:pt x="30006" y="496406"/>
                      <a:pt x="28318" y="489656"/>
                    </a:cubicBezTo>
                    <a:cubicBezTo>
                      <a:pt x="25250" y="475850"/>
                      <a:pt x="22182" y="462351"/>
                      <a:pt x="19421" y="449005"/>
                    </a:cubicBezTo>
                    <a:cubicBezTo>
                      <a:pt x="11291" y="410501"/>
                      <a:pt x="4081" y="374605"/>
                      <a:pt x="1626" y="346687"/>
                    </a:cubicBezTo>
                    <a:cubicBezTo>
                      <a:pt x="292" y="335335"/>
                      <a:pt x="-230" y="323906"/>
                      <a:pt x="93" y="312478"/>
                    </a:cubicBezTo>
                    <a:lnTo>
                      <a:pt x="93" y="303581"/>
                    </a:lnTo>
                    <a:cubicBezTo>
                      <a:pt x="93" y="289775"/>
                      <a:pt x="1473" y="275048"/>
                      <a:pt x="2086" y="259401"/>
                    </a:cubicBezTo>
                    <a:cubicBezTo>
                      <a:pt x="3774" y="221818"/>
                      <a:pt x="5921" y="180400"/>
                      <a:pt x="10830" y="142203"/>
                    </a:cubicBezTo>
                    <a:cubicBezTo>
                      <a:pt x="13423" y="105985"/>
                      <a:pt x="23179" y="70626"/>
                      <a:pt x="39516" y="38197"/>
                    </a:cubicBezTo>
                    <a:cubicBezTo>
                      <a:pt x="63140" y="0"/>
                      <a:pt x="46573" y="25158"/>
                      <a:pt x="63140" y="0"/>
                    </a:cubicBezTo>
                    <a:lnTo>
                      <a:pt x="68202" y="1381"/>
                    </a:lnTo>
                    <a:lnTo>
                      <a:pt x="68202" y="1381"/>
                    </a:lnTo>
                    <a:cubicBezTo>
                      <a:pt x="86304" y="6596"/>
                      <a:pt x="109161" y="11352"/>
                      <a:pt x="134932" y="16721"/>
                    </a:cubicBezTo>
                    <a:lnTo>
                      <a:pt x="152726" y="19789"/>
                    </a:lnTo>
                    <a:cubicBezTo>
                      <a:pt x="207491" y="29146"/>
                      <a:pt x="272226" y="37737"/>
                      <a:pt x="330365" y="45253"/>
                    </a:cubicBezTo>
                    <a:cubicBezTo>
                      <a:pt x="351994" y="47861"/>
                      <a:pt x="372857" y="50622"/>
                      <a:pt x="391726" y="52770"/>
                    </a:cubicBezTo>
                    <a:cubicBezTo>
                      <a:pt x="429462" y="57679"/>
                      <a:pt x="460449" y="61514"/>
                      <a:pt x="477937" y="64428"/>
                    </a:cubicBezTo>
                    <a:lnTo>
                      <a:pt x="482999" y="65502"/>
                    </a:lnTo>
                    <a:lnTo>
                      <a:pt x="482999" y="65502"/>
                    </a:lnTo>
                    <a:cubicBezTo>
                      <a:pt x="482999" y="65502"/>
                      <a:pt x="491743" y="96183"/>
                      <a:pt x="499873" y="125636"/>
                    </a:cubicBezTo>
                    <a:cubicBezTo>
                      <a:pt x="503555" y="138828"/>
                      <a:pt x="508770" y="159077"/>
                      <a:pt x="513679" y="180860"/>
                    </a:cubicBezTo>
                    <a:cubicBezTo>
                      <a:pt x="518588" y="202643"/>
                      <a:pt x="523190" y="225653"/>
                      <a:pt x="525798" y="244675"/>
                    </a:cubicBezTo>
                    <a:cubicBezTo>
                      <a:pt x="527792" y="255259"/>
                      <a:pt x="531627" y="277042"/>
                      <a:pt x="536229" y="306035"/>
                    </a:cubicBezTo>
                    <a:cubicBezTo>
                      <a:pt x="544820" y="358805"/>
                      <a:pt x="556785" y="435659"/>
                      <a:pt x="569210" y="514201"/>
                    </a:cubicBezTo>
                    <a:cubicBezTo>
                      <a:pt x="579642" y="580163"/>
                      <a:pt x="590226" y="647353"/>
                      <a:pt x="599891" y="701810"/>
                    </a:cubicBezTo>
                    <a:cubicBezTo>
                      <a:pt x="603726" y="725587"/>
                      <a:pt x="607561" y="746910"/>
                      <a:pt x="610629" y="764705"/>
                    </a:cubicBezTo>
                    <a:cubicBezTo>
                      <a:pt x="613405" y="784018"/>
                      <a:pt x="617455" y="803132"/>
                      <a:pt x="622748" y="821923"/>
                    </a:cubicBezTo>
                    <a:cubicBezTo>
                      <a:pt x="662540" y="899529"/>
                      <a:pt x="688741" y="983378"/>
                      <a:pt x="700215" y="1069819"/>
                    </a:cubicBezTo>
                    <a:cubicBezTo>
                      <a:pt x="709573" y="1141151"/>
                      <a:pt x="717089" y="1202358"/>
                      <a:pt x="722919" y="1251293"/>
                    </a:cubicBezTo>
                    <a:cubicBezTo>
                      <a:pt x="730742" y="1315721"/>
                      <a:pt x="736264" y="1362202"/>
                      <a:pt x="741173" y="1383678"/>
                    </a:cubicBezTo>
                    <a:cubicBezTo>
                      <a:pt x="745008" y="1401319"/>
                      <a:pt x="748076" y="1426937"/>
                      <a:pt x="751297" y="1451481"/>
                    </a:cubicBezTo>
                    <a:cubicBezTo>
                      <a:pt x="753599" y="1470503"/>
                      <a:pt x="756053" y="1489678"/>
                      <a:pt x="758967" y="1504712"/>
                    </a:cubicBezTo>
                    <a:cubicBezTo>
                      <a:pt x="758661" y="1505325"/>
                      <a:pt x="758967" y="1507166"/>
                      <a:pt x="759274" y="1508853"/>
                    </a:cubicBezTo>
                    <a:close/>
                  </a:path>
                </a:pathLst>
              </a:custGeom>
              <a:solidFill>
                <a:srgbClr val="354F7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72" name="Freeform: Shape 1471">
                <a:extLst>
                  <a:ext uri="{FF2B5EF4-FFF2-40B4-BE49-F238E27FC236}">
                    <a16:creationId xmlns:a16="http://schemas.microsoft.com/office/drawing/2014/main" id="{845ECD66-E977-4153-9A51-A13069BD704F}"/>
                  </a:ext>
                </a:extLst>
              </p:cNvPr>
              <p:cNvSpPr/>
              <p:nvPr/>
            </p:nvSpPr>
            <p:spPr>
              <a:xfrm>
                <a:off x="4555605" y="2086780"/>
                <a:ext cx="141128" cy="66882"/>
              </a:xfrm>
              <a:custGeom>
                <a:avLst/>
                <a:gdLst>
                  <a:gd name="connsiteX0" fmla="*/ 0 w 141128"/>
                  <a:gd name="connsiteY0" fmla="*/ 0 h 66882"/>
                  <a:gd name="connsiteX1" fmla="*/ 1227 w 141128"/>
                  <a:gd name="connsiteY1" fmla="*/ 19175 h 66882"/>
                  <a:gd name="connsiteX2" fmla="*/ 1227 w 141128"/>
                  <a:gd name="connsiteY2" fmla="*/ 19175 h 66882"/>
                  <a:gd name="connsiteX3" fmla="*/ 71485 w 141128"/>
                  <a:gd name="connsiteY3" fmla="*/ 66883 h 66882"/>
                  <a:gd name="connsiteX4" fmla="*/ 136067 w 141128"/>
                  <a:gd name="connsiteY4" fmla="*/ 28072 h 66882"/>
                  <a:gd name="connsiteX5" fmla="*/ 137907 w 141128"/>
                  <a:gd name="connsiteY5" fmla="*/ 17334 h 66882"/>
                  <a:gd name="connsiteX6" fmla="*/ 141129 w 141128"/>
                  <a:gd name="connsiteY6" fmla="*/ 0 h 66882"/>
                  <a:gd name="connsiteX7" fmla="*/ 307 w 141128"/>
                  <a:gd name="connsiteY7" fmla="*/ 0 h 66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128" h="66882">
                    <a:moveTo>
                      <a:pt x="0" y="0"/>
                    </a:moveTo>
                    <a:cubicBezTo>
                      <a:pt x="0" y="5062"/>
                      <a:pt x="1074" y="11812"/>
                      <a:pt x="1227" y="19175"/>
                    </a:cubicBezTo>
                    <a:lnTo>
                      <a:pt x="1227" y="19175"/>
                    </a:lnTo>
                    <a:cubicBezTo>
                      <a:pt x="17948" y="44486"/>
                      <a:pt x="40191" y="66883"/>
                      <a:pt x="71485" y="66883"/>
                    </a:cubicBezTo>
                    <a:cubicBezTo>
                      <a:pt x="98054" y="65278"/>
                      <a:pt x="122168" y="50786"/>
                      <a:pt x="136067" y="28072"/>
                    </a:cubicBezTo>
                    <a:lnTo>
                      <a:pt x="137907" y="17334"/>
                    </a:lnTo>
                    <a:cubicBezTo>
                      <a:pt x="138981" y="11045"/>
                      <a:pt x="140055" y="5216"/>
                      <a:pt x="141129" y="0"/>
                    </a:cubicBez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73" name="Freeform: Shape 1472">
                <a:extLst>
                  <a:ext uri="{FF2B5EF4-FFF2-40B4-BE49-F238E27FC236}">
                    <a16:creationId xmlns:a16="http://schemas.microsoft.com/office/drawing/2014/main" id="{11161F21-7023-49DA-B23B-05C7B4296A87}"/>
                  </a:ext>
                </a:extLst>
              </p:cNvPr>
              <p:cNvSpPr/>
              <p:nvPr/>
            </p:nvSpPr>
            <p:spPr>
              <a:xfrm>
                <a:off x="4511017" y="1821089"/>
                <a:ext cx="235518" cy="320301"/>
              </a:xfrm>
              <a:custGeom>
                <a:avLst/>
                <a:gdLst>
                  <a:gd name="connsiteX0" fmla="*/ 227901 w 235518"/>
                  <a:gd name="connsiteY0" fmla="*/ 63201 h 320301"/>
                  <a:gd name="connsiteX1" fmla="*/ 117759 w 235518"/>
                  <a:gd name="connsiteY1" fmla="*/ 0 h 320301"/>
                  <a:gd name="connsiteX2" fmla="*/ 7617 w 235518"/>
                  <a:gd name="connsiteY2" fmla="*/ 63201 h 320301"/>
                  <a:gd name="connsiteX3" fmla="*/ 15594 w 235518"/>
                  <a:gd name="connsiteY3" fmla="*/ 230408 h 320301"/>
                  <a:gd name="connsiteX4" fmla="*/ 117759 w 235518"/>
                  <a:gd name="connsiteY4" fmla="*/ 320301 h 320301"/>
                  <a:gd name="connsiteX5" fmla="*/ 219924 w 235518"/>
                  <a:gd name="connsiteY5" fmla="*/ 231789 h 320301"/>
                  <a:gd name="connsiteX6" fmla="*/ 227901 w 235518"/>
                  <a:gd name="connsiteY6" fmla="*/ 63201 h 32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518" h="320301">
                    <a:moveTo>
                      <a:pt x="227901" y="63201"/>
                    </a:moveTo>
                    <a:cubicBezTo>
                      <a:pt x="216396" y="14113"/>
                      <a:pt x="151968" y="0"/>
                      <a:pt x="117759" y="0"/>
                    </a:cubicBezTo>
                    <a:cubicBezTo>
                      <a:pt x="83551" y="0"/>
                      <a:pt x="18969" y="14113"/>
                      <a:pt x="7617" y="63201"/>
                    </a:cubicBezTo>
                    <a:cubicBezTo>
                      <a:pt x="-4194" y="114744"/>
                      <a:pt x="-2814" y="197427"/>
                      <a:pt x="15594" y="230408"/>
                    </a:cubicBezTo>
                    <a:cubicBezTo>
                      <a:pt x="34002" y="263390"/>
                      <a:pt x="65603" y="320301"/>
                      <a:pt x="117759" y="320301"/>
                    </a:cubicBezTo>
                    <a:cubicBezTo>
                      <a:pt x="169916" y="320301"/>
                      <a:pt x="201516" y="264770"/>
                      <a:pt x="219924" y="231789"/>
                    </a:cubicBezTo>
                    <a:cubicBezTo>
                      <a:pt x="238333" y="198808"/>
                      <a:pt x="239713" y="114744"/>
                      <a:pt x="227901" y="63201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74" name="Freeform: Shape 1473">
                <a:extLst>
                  <a:ext uri="{FF2B5EF4-FFF2-40B4-BE49-F238E27FC236}">
                    <a16:creationId xmlns:a16="http://schemas.microsoft.com/office/drawing/2014/main" id="{D1155C8A-7B04-4594-8722-EE0AB9B67567}"/>
                  </a:ext>
                </a:extLst>
              </p:cNvPr>
              <p:cNvSpPr/>
              <p:nvPr/>
            </p:nvSpPr>
            <p:spPr>
              <a:xfrm>
                <a:off x="4403277" y="2224994"/>
                <a:ext cx="444642" cy="666204"/>
              </a:xfrm>
              <a:custGeom>
                <a:avLst/>
                <a:gdLst>
                  <a:gd name="connsiteX0" fmla="*/ 0 w 444642"/>
                  <a:gd name="connsiteY0" fmla="*/ 579089 h 666204"/>
                  <a:gd name="connsiteX1" fmla="*/ 420626 w 444642"/>
                  <a:gd name="connsiteY1" fmla="*/ 643978 h 666204"/>
                  <a:gd name="connsiteX2" fmla="*/ 398996 w 444642"/>
                  <a:gd name="connsiteY2" fmla="*/ 528927 h 666204"/>
                  <a:gd name="connsiteX3" fmla="*/ 398996 w 444642"/>
                  <a:gd name="connsiteY3" fmla="*/ 499934 h 666204"/>
                  <a:gd name="connsiteX4" fmla="*/ 432284 w 444642"/>
                  <a:gd name="connsiteY4" fmla="*/ 333494 h 666204"/>
                  <a:gd name="connsiteX5" fmla="*/ 435352 w 444642"/>
                  <a:gd name="connsiteY5" fmla="*/ 325210 h 666204"/>
                  <a:gd name="connsiteX6" fmla="*/ 436733 w 444642"/>
                  <a:gd name="connsiteY6" fmla="*/ 185002 h 666204"/>
                  <a:gd name="connsiteX7" fmla="*/ 433818 w 444642"/>
                  <a:gd name="connsiteY7" fmla="*/ 164599 h 666204"/>
                  <a:gd name="connsiteX8" fmla="*/ 436579 w 444642"/>
                  <a:gd name="connsiteY8" fmla="*/ 99864 h 666204"/>
                  <a:gd name="connsiteX9" fmla="*/ 433818 w 444642"/>
                  <a:gd name="connsiteY9" fmla="*/ 26232 h 666204"/>
                  <a:gd name="connsiteX10" fmla="*/ 391019 w 444642"/>
                  <a:gd name="connsiteY10" fmla="*/ 22243 h 666204"/>
                  <a:gd name="connsiteX11" fmla="*/ 331806 w 444642"/>
                  <a:gd name="connsiteY11" fmla="*/ 17488 h 666204"/>
                  <a:gd name="connsiteX12" fmla="*/ 324596 w 444642"/>
                  <a:gd name="connsiteY12" fmla="*/ 16260 h 666204"/>
                  <a:gd name="connsiteX13" fmla="*/ 106767 w 444642"/>
                  <a:gd name="connsiteY13" fmla="*/ 0 h 666204"/>
                  <a:gd name="connsiteX14" fmla="*/ 60747 w 444642"/>
                  <a:gd name="connsiteY14" fmla="*/ 15340 h 666204"/>
                  <a:gd name="connsiteX15" fmla="*/ 30066 w 444642"/>
                  <a:gd name="connsiteY15" fmla="*/ 26078 h 666204"/>
                  <a:gd name="connsiteX16" fmla="*/ 26845 w 444642"/>
                  <a:gd name="connsiteY16" fmla="*/ 27459 h 666204"/>
                  <a:gd name="connsiteX17" fmla="*/ 26845 w 444642"/>
                  <a:gd name="connsiteY17" fmla="*/ 40651 h 666204"/>
                  <a:gd name="connsiteX18" fmla="*/ 29760 w 444642"/>
                  <a:gd name="connsiteY18" fmla="*/ 141589 h 666204"/>
                  <a:gd name="connsiteX19" fmla="*/ 46941 w 444642"/>
                  <a:gd name="connsiteY19" fmla="*/ 337789 h 666204"/>
                  <a:gd name="connsiteX20" fmla="*/ 46941 w 444642"/>
                  <a:gd name="connsiteY20" fmla="*/ 339937 h 666204"/>
                  <a:gd name="connsiteX21" fmla="*/ 64582 w 444642"/>
                  <a:gd name="connsiteY21" fmla="*/ 439801 h 666204"/>
                  <a:gd name="connsiteX22" fmla="*/ 64582 w 444642"/>
                  <a:gd name="connsiteY22" fmla="*/ 464652 h 666204"/>
                  <a:gd name="connsiteX23" fmla="*/ 25464 w 444642"/>
                  <a:gd name="connsiteY23" fmla="*/ 536904 h 666204"/>
                  <a:gd name="connsiteX24" fmla="*/ 0 w 444642"/>
                  <a:gd name="connsiteY24" fmla="*/ 579089 h 66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44642" h="666204">
                    <a:moveTo>
                      <a:pt x="0" y="579089"/>
                    </a:moveTo>
                    <a:cubicBezTo>
                      <a:pt x="59519" y="640450"/>
                      <a:pt x="306802" y="699662"/>
                      <a:pt x="420626" y="643978"/>
                    </a:cubicBezTo>
                    <a:cubicBezTo>
                      <a:pt x="411146" y="606088"/>
                      <a:pt x="403920" y="567676"/>
                      <a:pt x="398996" y="528927"/>
                    </a:cubicBezTo>
                    <a:cubicBezTo>
                      <a:pt x="398229" y="519278"/>
                      <a:pt x="398229" y="509583"/>
                      <a:pt x="398996" y="499934"/>
                    </a:cubicBezTo>
                    <a:cubicBezTo>
                      <a:pt x="403813" y="443375"/>
                      <a:pt x="414981" y="387553"/>
                      <a:pt x="432284" y="333494"/>
                    </a:cubicBezTo>
                    <a:cubicBezTo>
                      <a:pt x="433205" y="330579"/>
                      <a:pt x="434278" y="327818"/>
                      <a:pt x="435352" y="325210"/>
                    </a:cubicBezTo>
                    <a:cubicBezTo>
                      <a:pt x="451919" y="281951"/>
                      <a:pt x="442409" y="221204"/>
                      <a:pt x="436733" y="185002"/>
                    </a:cubicBezTo>
                    <a:cubicBezTo>
                      <a:pt x="435505" y="176718"/>
                      <a:pt x="434278" y="169662"/>
                      <a:pt x="433818" y="164599"/>
                    </a:cubicBezTo>
                    <a:cubicBezTo>
                      <a:pt x="433481" y="142985"/>
                      <a:pt x="434417" y="121371"/>
                      <a:pt x="436579" y="99864"/>
                    </a:cubicBezTo>
                    <a:cubicBezTo>
                      <a:pt x="441028" y="37123"/>
                      <a:pt x="440721" y="28072"/>
                      <a:pt x="433818" y="26232"/>
                    </a:cubicBezTo>
                    <a:cubicBezTo>
                      <a:pt x="419644" y="24007"/>
                      <a:pt x="405362" y="22673"/>
                      <a:pt x="391019" y="22243"/>
                    </a:cubicBezTo>
                    <a:cubicBezTo>
                      <a:pt x="371844" y="20862"/>
                      <a:pt x="350061" y="19328"/>
                      <a:pt x="331806" y="17488"/>
                    </a:cubicBezTo>
                    <a:lnTo>
                      <a:pt x="324596" y="16260"/>
                    </a:lnTo>
                    <a:cubicBezTo>
                      <a:pt x="227033" y="123641"/>
                      <a:pt x="143890" y="53537"/>
                      <a:pt x="106767" y="0"/>
                    </a:cubicBezTo>
                    <a:cubicBezTo>
                      <a:pt x="93728" y="5522"/>
                      <a:pt x="75166" y="11352"/>
                      <a:pt x="60747" y="15340"/>
                    </a:cubicBezTo>
                    <a:cubicBezTo>
                      <a:pt x="50346" y="18377"/>
                      <a:pt x="40099" y="21967"/>
                      <a:pt x="30066" y="26078"/>
                    </a:cubicBezTo>
                    <a:lnTo>
                      <a:pt x="26845" y="27459"/>
                    </a:lnTo>
                    <a:lnTo>
                      <a:pt x="26845" y="40651"/>
                    </a:lnTo>
                    <a:cubicBezTo>
                      <a:pt x="27919" y="62741"/>
                      <a:pt x="29760" y="103852"/>
                      <a:pt x="29760" y="141589"/>
                    </a:cubicBezTo>
                    <a:cubicBezTo>
                      <a:pt x="29760" y="187609"/>
                      <a:pt x="34822" y="292536"/>
                      <a:pt x="46941" y="337789"/>
                    </a:cubicBezTo>
                    <a:cubicBezTo>
                      <a:pt x="46894" y="338510"/>
                      <a:pt x="46894" y="339216"/>
                      <a:pt x="46941" y="339937"/>
                    </a:cubicBezTo>
                    <a:cubicBezTo>
                      <a:pt x="55930" y="372596"/>
                      <a:pt x="61836" y="406037"/>
                      <a:pt x="64582" y="439801"/>
                    </a:cubicBezTo>
                    <a:cubicBezTo>
                      <a:pt x="65165" y="448069"/>
                      <a:pt x="65165" y="456383"/>
                      <a:pt x="64582" y="464652"/>
                    </a:cubicBezTo>
                    <a:cubicBezTo>
                      <a:pt x="63814" y="477998"/>
                      <a:pt x="45253" y="506530"/>
                      <a:pt x="25464" y="536904"/>
                    </a:cubicBezTo>
                    <a:cubicBezTo>
                      <a:pt x="17794" y="550710"/>
                      <a:pt x="8744" y="564823"/>
                      <a:pt x="0" y="579089"/>
                    </a:cubicBezTo>
                    <a:close/>
                  </a:path>
                </a:pathLst>
              </a:custGeom>
              <a:solidFill>
                <a:srgbClr val="2F79B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75" name="Freeform: Shape 1474">
                <a:extLst>
                  <a:ext uri="{FF2B5EF4-FFF2-40B4-BE49-F238E27FC236}">
                    <a16:creationId xmlns:a16="http://schemas.microsoft.com/office/drawing/2014/main" id="{1370C980-29A8-4F25-9E15-B6919DC8BFC1}"/>
                  </a:ext>
                </a:extLst>
              </p:cNvPr>
              <p:cNvSpPr/>
              <p:nvPr/>
            </p:nvSpPr>
            <p:spPr>
              <a:xfrm>
                <a:off x="4403277" y="2565698"/>
                <a:ext cx="396541" cy="324874"/>
              </a:xfrm>
              <a:custGeom>
                <a:avLst/>
                <a:gdLst>
                  <a:gd name="connsiteX0" fmla="*/ 26385 w 396541"/>
                  <a:gd name="connsiteY0" fmla="*/ 196967 h 324874"/>
                  <a:gd name="connsiteX1" fmla="*/ 65502 w 396541"/>
                  <a:gd name="connsiteY1" fmla="*/ 124715 h 324874"/>
                  <a:gd name="connsiteX2" fmla="*/ 47401 w 396541"/>
                  <a:gd name="connsiteY2" fmla="*/ 0 h 324874"/>
                  <a:gd name="connsiteX3" fmla="*/ 78081 w 396541"/>
                  <a:gd name="connsiteY3" fmla="*/ 122721 h 324874"/>
                  <a:gd name="connsiteX4" fmla="*/ 43719 w 396541"/>
                  <a:gd name="connsiteY4" fmla="*/ 230102 h 324874"/>
                  <a:gd name="connsiteX5" fmla="*/ 396541 w 396541"/>
                  <a:gd name="connsiteY5" fmla="*/ 312171 h 324874"/>
                  <a:gd name="connsiteX6" fmla="*/ 0 w 396541"/>
                  <a:gd name="connsiteY6" fmla="*/ 237772 h 324874"/>
                  <a:gd name="connsiteX7" fmla="*/ 26385 w 396541"/>
                  <a:gd name="connsiteY7" fmla="*/ 196967 h 324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6541" h="324874">
                    <a:moveTo>
                      <a:pt x="26385" y="196967"/>
                    </a:moveTo>
                    <a:cubicBezTo>
                      <a:pt x="46173" y="166287"/>
                      <a:pt x="64735" y="137908"/>
                      <a:pt x="65502" y="124715"/>
                    </a:cubicBezTo>
                    <a:cubicBezTo>
                      <a:pt x="65165" y="82514"/>
                      <a:pt x="59074" y="40559"/>
                      <a:pt x="47401" y="0"/>
                    </a:cubicBezTo>
                    <a:cubicBezTo>
                      <a:pt x="69444" y="37016"/>
                      <a:pt x="80106" y="79692"/>
                      <a:pt x="78081" y="122721"/>
                    </a:cubicBezTo>
                    <a:cubicBezTo>
                      <a:pt x="70104" y="166133"/>
                      <a:pt x="31293" y="194973"/>
                      <a:pt x="43719" y="230102"/>
                    </a:cubicBezTo>
                    <a:cubicBezTo>
                      <a:pt x="56144" y="265231"/>
                      <a:pt x="273821" y="339323"/>
                      <a:pt x="396541" y="312171"/>
                    </a:cubicBezTo>
                    <a:cubicBezTo>
                      <a:pt x="275508" y="350521"/>
                      <a:pt x="55684" y="295144"/>
                      <a:pt x="0" y="237772"/>
                    </a:cubicBezTo>
                    <a:cubicBezTo>
                      <a:pt x="8744" y="224119"/>
                      <a:pt x="17794" y="210006"/>
                      <a:pt x="26385" y="196967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76" name="Freeform: Shape 1475">
                <a:extLst>
                  <a:ext uri="{FF2B5EF4-FFF2-40B4-BE49-F238E27FC236}">
                    <a16:creationId xmlns:a16="http://schemas.microsoft.com/office/drawing/2014/main" id="{ED0AAAFE-979D-4644-B306-719BA60B840F}"/>
                  </a:ext>
                </a:extLst>
              </p:cNvPr>
              <p:cNvSpPr/>
              <p:nvPr/>
            </p:nvSpPr>
            <p:spPr>
              <a:xfrm>
                <a:off x="4768367" y="2245203"/>
                <a:ext cx="297680" cy="887426"/>
              </a:xfrm>
              <a:custGeom>
                <a:avLst/>
                <a:gdLst>
                  <a:gd name="connsiteX0" fmla="*/ 11356 w 297680"/>
                  <a:gd name="connsiteY0" fmla="*/ 4489 h 887426"/>
                  <a:gd name="connsiteX1" fmla="*/ 123646 w 297680"/>
                  <a:gd name="connsiteY1" fmla="*/ 19829 h 887426"/>
                  <a:gd name="connsiteX2" fmla="*/ 226578 w 297680"/>
                  <a:gd name="connsiteY2" fmla="*/ 237045 h 887426"/>
                  <a:gd name="connsiteX3" fmla="*/ 296836 w 297680"/>
                  <a:gd name="connsiteY3" fmla="*/ 429563 h 887426"/>
                  <a:gd name="connsiteX4" fmla="*/ 215226 w 297680"/>
                  <a:gd name="connsiteY4" fmla="*/ 781158 h 887426"/>
                  <a:gd name="connsiteX5" fmla="*/ 156320 w 297680"/>
                  <a:gd name="connsiteY5" fmla="*/ 862001 h 887426"/>
                  <a:gd name="connsiteX6" fmla="*/ 93886 w 297680"/>
                  <a:gd name="connsiteY6" fmla="*/ 872432 h 887426"/>
                  <a:gd name="connsiteX7" fmla="*/ 58757 w 297680"/>
                  <a:gd name="connsiteY7" fmla="*/ 884858 h 887426"/>
                  <a:gd name="connsiteX8" fmla="*/ 53542 w 297680"/>
                  <a:gd name="connsiteY8" fmla="*/ 868137 h 887426"/>
                  <a:gd name="connsiteX9" fmla="*/ 31559 w 297680"/>
                  <a:gd name="connsiteY9" fmla="*/ 861372 h 887426"/>
                  <a:gd name="connsiteX10" fmla="*/ 30685 w 297680"/>
                  <a:gd name="connsiteY10" fmla="*/ 859393 h 887426"/>
                  <a:gd name="connsiteX11" fmla="*/ 15345 w 297680"/>
                  <a:gd name="connsiteY11" fmla="*/ 840831 h 887426"/>
                  <a:gd name="connsiteX12" fmla="*/ 5 w 297680"/>
                  <a:gd name="connsiteY12" fmla="*/ 818895 h 887426"/>
                  <a:gd name="connsiteX13" fmla="*/ 41270 w 297680"/>
                  <a:gd name="connsiteY13" fmla="*/ 742195 h 887426"/>
                  <a:gd name="connsiteX14" fmla="*/ 104624 w 297680"/>
                  <a:gd name="connsiteY14" fmla="*/ 744035 h 887426"/>
                  <a:gd name="connsiteX15" fmla="*/ 144969 w 297680"/>
                  <a:gd name="connsiteY15" fmla="*/ 729923 h 887426"/>
                  <a:gd name="connsiteX16" fmla="*/ 182245 w 297680"/>
                  <a:gd name="connsiteY16" fmla="*/ 459937 h 887426"/>
                  <a:gd name="connsiteX17" fmla="*/ 97414 w 297680"/>
                  <a:gd name="connsiteY17" fmla="*/ 285059 h 887426"/>
                  <a:gd name="connsiteX18" fmla="*/ 35134 w 297680"/>
                  <a:gd name="connsiteY18" fmla="*/ 96376 h 88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7680" h="887426">
                    <a:moveTo>
                      <a:pt x="11356" y="4489"/>
                    </a:moveTo>
                    <a:cubicBezTo>
                      <a:pt x="49369" y="-4915"/>
                      <a:pt x="89545" y="577"/>
                      <a:pt x="123646" y="19829"/>
                    </a:cubicBezTo>
                    <a:cubicBezTo>
                      <a:pt x="135918" y="29340"/>
                      <a:pt x="213386" y="205444"/>
                      <a:pt x="226578" y="237045"/>
                    </a:cubicBezTo>
                    <a:cubicBezTo>
                      <a:pt x="239771" y="268645"/>
                      <a:pt x="293307" y="407320"/>
                      <a:pt x="296836" y="429563"/>
                    </a:cubicBezTo>
                    <a:cubicBezTo>
                      <a:pt x="305886" y="485094"/>
                      <a:pt x="239771" y="713355"/>
                      <a:pt x="215226" y="781158"/>
                    </a:cubicBezTo>
                    <a:cubicBezTo>
                      <a:pt x="190682" y="848962"/>
                      <a:pt x="181785" y="863688"/>
                      <a:pt x="156320" y="862001"/>
                    </a:cubicBezTo>
                    <a:cubicBezTo>
                      <a:pt x="130856" y="860313"/>
                      <a:pt x="105238" y="861080"/>
                      <a:pt x="93886" y="872432"/>
                    </a:cubicBezTo>
                    <a:cubicBezTo>
                      <a:pt x="82535" y="883784"/>
                      <a:pt x="65814" y="891761"/>
                      <a:pt x="58757" y="884858"/>
                    </a:cubicBezTo>
                    <a:cubicBezTo>
                      <a:pt x="54278" y="880532"/>
                      <a:pt x="52315" y="874242"/>
                      <a:pt x="53542" y="868137"/>
                    </a:cubicBezTo>
                    <a:cubicBezTo>
                      <a:pt x="45595" y="872340"/>
                      <a:pt x="35762" y="869303"/>
                      <a:pt x="31559" y="861372"/>
                    </a:cubicBezTo>
                    <a:cubicBezTo>
                      <a:pt x="31222" y="860728"/>
                      <a:pt x="30930" y="860068"/>
                      <a:pt x="30685" y="859393"/>
                    </a:cubicBezTo>
                    <a:cubicBezTo>
                      <a:pt x="21956" y="857384"/>
                      <a:pt x="15667" y="849775"/>
                      <a:pt x="15345" y="840831"/>
                    </a:cubicBezTo>
                    <a:cubicBezTo>
                      <a:pt x="6003" y="837625"/>
                      <a:pt x="-195" y="828759"/>
                      <a:pt x="5" y="818895"/>
                    </a:cubicBezTo>
                    <a:cubicBezTo>
                      <a:pt x="1692" y="811839"/>
                      <a:pt x="28998" y="749405"/>
                      <a:pt x="41270" y="742195"/>
                    </a:cubicBezTo>
                    <a:cubicBezTo>
                      <a:pt x="62009" y="735798"/>
                      <a:pt x="84283" y="736442"/>
                      <a:pt x="104624" y="744035"/>
                    </a:cubicBezTo>
                    <a:cubicBezTo>
                      <a:pt x="115976" y="751092"/>
                      <a:pt x="138832" y="759375"/>
                      <a:pt x="144969" y="729923"/>
                    </a:cubicBezTo>
                    <a:cubicBezTo>
                      <a:pt x="151105" y="700470"/>
                      <a:pt x="188228" y="481873"/>
                      <a:pt x="182245" y="459937"/>
                    </a:cubicBezTo>
                    <a:cubicBezTo>
                      <a:pt x="176262" y="438000"/>
                      <a:pt x="127174" y="321876"/>
                      <a:pt x="97414" y="285059"/>
                    </a:cubicBezTo>
                    <a:cubicBezTo>
                      <a:pt x="67655" y="248243"/>
                      <a:pt x="35134" y="96376"/>
                      <a:pt x="35134" y="96376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77" name="Freeform: Shape 1476">
                <a:extLst>
                  <a:ext uri="{FF2B5EF4-FFF2-40B4-BE49-F238E27FC236}">
                    <a16:creationId xmlns:a16="http://schemas.microsoft.com/office/drawing/2014/main" id="{10AE060B-CA53-49F1-9865-F75C4823A19D}"/>
                  </a:ext>
                </a:extLst>
              </p:cNvPr>
              <p:cNvSpPr/>
              <p:nvPr/>
            </p:nvSpPr>
            <p:spPr>
              <a:xfrm>
                <a:off x="4745055" y="2238243"/>
                <a:ext cx="257713" cy="341874"/>
              </a:xfrm>
              <a:custGeom>
                <a:avLst/>
                <a:gdLst>
                  <a:gd name="connsiteX0" fmla="*/ 257714 w 257713"/>
                  <a:gd name="connsiteY0" fmla="*/ 248300 h 341874"/>
                  <a:gd name="connsiteX1" fmla="*/ 142969 w 257713"/>
                  <a:gd name="connsiteY1" fmla="*/ 341875 h 341874"/>
                  <a:gd name="connsiteX2" fmla="*/ 103086 w 257713"/>
                  <a:gd name="connsiteY2" fmla="*/ 272537 h 341874"/>
                  <a:gd name="connsiteX3" fmla="*/ 53230 w 257713"/>
                  <a:gd name="connsiteY3" fmla="*/ 104716 h 341874"/>
                  <a:gd name="connsiteX4" fmla="*/ 0 w 257713"/>
                  <a:gd name="connsiteY4" fmla="*/ 7307 h 341874"/>
                  <a:gd name="connsiteX5" fmla="*/ 115051 w 257713"/>
                  <a:gd name="connsiteY5" fmla="*/ 1784 h 341874"/>
                  <a:gd name="connsiteX6" fmla="*/ 237772 w 257713"/>
                  <a:gd name="connsiteY6" fmla="*/ 199672 h 341874"/>
                  <a:gd name="connsiteX7" fmla="*/ 254492 w 257713"/>
                  <a:gd name="connsiteY7" fmla="*/ 241550 h 341874"/>
                  <a:gd name="connsiteX8" fmla="*/ 257714 w 257713"/>
                  <a:gd name="connsiteY8" fmla="*/ 248300 h 34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7713" h="341874">
                    <a:moveTo>
                      <a:pt x="257714" y="248300"/>
                    </a:moveTo>
                    <a:cubicBezTo>
                      <a:pt x="236851" y="291712"/>
                      <a:pt x="170582" y="334051"/>
                      <a:pt x="142969" y="341875"/>
                    </a:cubicBezTo>
                    <a:cubicBezTo>
                      <a:pt x="132692" y="327915"/>
                      <a:pt x="110295" y="281435"/>
                      <a:pt x="103086" y="272537"/>
                    </a:cubicBezTo>
                    <a:cubicBezTo>
                      <a:pt x="72405" y="235261"/>
                      <a:pt x="54611" y="111006"/>
                      <a:pt x="53230" y="104716"/>
                    </a:cubicBezTo>
                    <a:lnTo>
                      <a:pt x="0" y="7307"/>
                    </a:lnTo>
                    <a:cubicBezTo>
                      <a:pt x="0" y="7307"/>
                      <a:pt x="92961" y="-4352"/>
                      <a:pt x="115051" y="1784"/>
                    </a:cubicBezTo>
                    <a:cubicBezTo>
                      <a:pt x="167667" y="17124"/>
                      <a:pt x="191751" y="82627"/>
                      <a:pt x="237772" y="199672"/>
                    </a:cubicBezTo>
                    <a:cubicBezTo>
                      <a:pt x="245442" y="219154"/>
                      <a:pt x="251578" y="234494"/>
                      <a:pt x="254492" y="241550"/>
                    </a:cubicBezTo>
                    <a:cubicBezTo>
                      <a:pt x="255566" y="244005"/>
                      <a:pt x="256487" y="245846"/>
                      <a:pt x="257714" y="248300"/>
                    </a:cubicBezTo>
                    <a:close/>
                  </a:path>
                </a:pathLst>
              </a:custGeom>
              <a:solidFill>
                <a:srgbClr val="2F79B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78" name="Freeform: Shape 1477">
                <a:extLst>
                  <a:ext uri="{FF2B5EF4-FFF2-40B4-BE49-F238E27FC236}">
                    <a16:creationId xmlns:a16="http://schemas.microsoft.com/office/drawing/2014/main" id="{1FE66B86-11F3-4E75-B804-BF134C04432F}"/>
                  </a:ext>
                </a:extLst>
              </p:cNvPr>
              <p:cNvSpPr/>
              <p:nvPr/>
            </p:nvSpPr>
            <p:spPr>
              <a:xfrm>
                <a:off x="4590426" y="2074814"/>
                <a:ext cx="76700" cy="12885"/>
              </a:xfrm>
              <a:custGeom>
                <a:avLst/>
                <a:gdLst>
                  <a:gd name="connsiteX0" fmla="*/ 11812 w 76700"/>
                  <a:gd name="connsiteY0" fmla="*/ 3835 h 12885"/>
                  <a:gd name="connsiteX1" fmla="*/ 38350 w 76700"/>
                  <a:gd name="connsiteY1" fmla="*/ 1687 h 12885"/>
                  <a:gd name="connsiteX2" fmla="*/ 64889 w 76700"/>
                  <a:gd name="connsiteY2" fmla="*/ 3835 h 12885"/>
                  <a:gd name="connsiteX3" fmla="*/ 76701 w 76700"/>
                  <a:gd name="connsiteY3" fmla="*/ 0 h 12885"/>
                  <a:gd name="connsiteX4" fmla="*/ 38350 w 76700"/>
                  <a:gd name="connsiteY4" fmla="*/ 12886 h 12885"/>
                  <a:gd name="connsiteX5" fmla="*/ 0 w 76700"/>
                  <a:gd name="connsiteY5" fmla="*/ 0 h 12885"/>
                  <a:gd name="connsiteX6" fmla="*/ 11812 w 76700"/>
                  <a:gd name="connsiteY6" fmla="*/ 3835 h 12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00" h="12885">
                    <a:moveTo>
                      <a:pt x="11812" y="3835"/>
                    </a:moveTo>
                    <a:cubicBezTo>
                      <a:pt x="17948" y="3835"/>
                      <a:pt x="32214" y="1381"/>
                      <a:pt x="38350" y="1687"/>
                    </a:cubicBezTo>
                    <a:cubicBezTo>
                      <a:pt x="44486" y="1994"/>
                      <a:pt x="58753" y="4602"/>
                      <a:pt x="64889" y="3835"/>
                    </a:cubicBezTo>
                    <a:cubicBezTo>
                      <a:pt x="69061" y="3444"/>
                      <a:pt x="73096" y="2135"/>
                      <a:pt x="76701" y="0"/>
                    </a:cubicBezTo>
                    <a:cubicBezTo>
                      <a:pt x="69951" y="12886"/>
                      <a:pt x="43106" y="12886"/>
                      <a:pt x="38350" y="12886"/>
                    </a:cubicBezTo>
                    <a:cubicBezTo>
                      <a:pt x="33595" y="12886"/>
                      <a:pt x="6750" y="12886"/>
                      <a:pt x="0" y="0"/>
                    </a:cubicBezTo>
                    <a:cubicBezTo>
                      <a:pt x="3605" y="2135"/>
                      <a:pt x="7640" y="3444"/>
                      <a:pt x="11812" y="3835"/>
                    </a:cubicBezTo>
                    <a:close/>
                  </a:path>
                </a:pathLst>
              </a:custGeom>
              <a:solidFill>
                <a:srgbClr val="E9543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79" name="Freeform: Shape 1478">
                <a:extLst>
                  <a:ext uri="{FF2B5EF4-FFF2-40B4-BE49-F238E27FC236}">
                    <a16:creationId xmlns:a16="http://schemas.microsoft.com/office/drawing/2014/main" id="{3E66348F-E7C0-4C4E-AD97-70EC6B217507}"/>
                  </a:ext>
                </a:extLst>
              </p:cNvPr>
              <p:cNvSpPr/>
              <p:nvPr/>
            </p:nvSpPr>
            <p:spPr>
              <a:xfrm>
                <a:off x="4600244" y="2083098"/>
                <a:ext cx="57065" cy="18250"/>
              </a:xfrm>
              <a:custGeom>
                <a:avLst/>
                <a:gdLst>
                  <a:gd name="connsiteX0" fmla="*/ 28532 w 57065"/>
                  <a:gd name="connsiteY0" fmla="*/ 4602 h 18250"/>
                  <a:gd name="connsiteX1" fmla="*/ 57065 w 57065"/>
                  <a:gd name="connsiteY1" fmla="*/ 0 h 18250"/>
                  <a:gd name="connsiteX2" fmla="*/ 45867 w 57065"/>
                  <a:gd name="connsiteY2" fmla="*/ 15340 h 18250"/>
                  <a:gd name="connsiteX3" fmla="*/ 11198 w 57065"/>
                  <a:gd name="connsiteY3" fmla="*/ 15340 h 18250"/>
                  <a:gd name="connsiteX4" fmla="*/ 0 w 57065"/>
                  <a:gd name="connsiteY4" fmla="*/ 0 h 18250"/>
                  <a:gd name="connsiteX5" fmla="*/ 28532 w 57065"/>
                  <a:gd name="connsiteY5" fmla="*/ 4602 h 1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065" h="18250">
                    <a:moveTo>
                      <a:pt x="28532" y="4602"/>
                    </a:moveTo>
                    <a:cubicBezTo>
                      <a:pt x="38197" y="4226"/>
                      <a:pt x="47769" y="2681"/>
                      <a:pt x="57065" y="0"/>
                    </a:cubicBezTo>
                    <a:cubicBezTo>
                      <a:pt x="56359" y="6756"/>
                      <a:pt x="52095" y="12616"/>
                      <a:pt x="45867" y="15340"/>
                    </a:cubicBezTo>
                    <a:cubicBezTo>
                      <a:pt x="34638" y="19221"/>
                      <a:pt x="22427" y="19221"/>
                      <a:pt x="11198" y="15340"/>
                    </a:cubicBezTo>
                    <a:cubicBezTo>
                      <a:pt x="5016" y="12563"/>
                      <a:pt x="767" y="6733"/>
                      <a:pt x="0" y="0"/>
                    </a:cubicBezTo>
                    <a:cubicBezTo>
                      <a:pt x="9296" y="2681"/>
                      <a:pt x="18868" y="4226"/>
                      <a:pt x="28532" y="4602"/>
                    </a:cubicBezTo>
                    <a:close/>
                  </a:path>
                </a:pathLst>
              </a:custGeom>
              <a:solidFill>
                <a:srgbClr val="ED6038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80" name="Freeform: Shape 1479">
                <a:extLst>
                  <a:ext uri="{FF2B5EF4-FFF2-40B4-BE49-F238E27FC236}">
                    <a16:creationId xmlns:a16="http://schemas.microsoft.com/office/drawing/2014/main" id="{192C2D45-D248-4981-B110-C6759DFFDB7D}"/>
                  </a:ext>
                </a:extLst>
              </p:cNvPr>
              <p:cNvSpPr/>
              <p:nvPr/>
            </p:nvSpPr>
            <p:spPr>
              <a:xfrm>
                <a:off x="4606502" y="2026493"/>
                <a:ext cx="4480" cy="18254"/>
              </a:xfrm>
              <a:custGeom>
                <a:avLst/>
                <a:gdLst>
                  <a:gd name="connsiteX0" fmla="*/ 4481 w 4480"/>
                  <a:gd name="connsiteY0" fmla="*/ 0 h 18254"/>
                  <a:gd name="connsiteX1" fmla="*/ 1106 w 4480"/>
                  <a:gd name="connsiteY1" fmla="*/ 3988 h 18254"/>
                  <a:gd name="connsiteX2" fmla="*/ 32 w 4480"/>
                  <a:gd name="connsiteY2" fmla="*/ 9051 h 18254"/>
                  <a:gd name="connsiteX3" fmla="*/ 4481 w 4480"/>
                  <a:gd name="connsiteY3" fmla="*/ 18255 h 18254"/>
                  <a:gd name="connsiteX4" fmla="*/ 2793 w 4480"/>
                  <a:gd name="connsiteY4" fmla="*/ 9204 h 18254"/>
                  <a:gd name="connsiteX5" fmla="*/ 2793 w 4480"/>
                  <a:gd name="connsiteY5" fmla="*/ 4602 h 18254"/>
                  <a:gd name="connsiteX6" fmla="*/ 4481 w 4480"/>
                  <a:gd name="connsiteY6" fmla="*/ 0 h 18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0" h="18254">
                    <a:moveTo>
                      <a:pt x="4481" y="0"/>
                    </a:moveTo>
                    <a:cubicBezTo>
                      <a:pt x="2962" y="946"/>
                      <a:pt x="1796" y="2341"/>
                      <a:pt x="1106" y="3988"/>
                    </a:cubicBezTo>
                    <a:cubicBezTo>
                      <a:pt x="446" y="5596"/>
                      <a:pt x="78" y="7313"/>
                      <a:pt x="32" y="9051"/>
                    </a:cubicBezTo>
                    <a:cubicBezTo>
                      <a:pt x="-259" y="12697"/>
                      <a:pt x="1443" y="16216"/>
                      <a:pt x="4481" y="18255"/>
                    </a:cubicBezTo>
                    <a:cubicBezTo>
                      <a:pt x="3192" y="15418"/>
                      <a:pt x="2624" y="12313"/>
                      <a:pt x="2793" y="9204"/>
                    </a:cubicBezTo>
                    <a:cubicBezTo>
                      <a:pt x="2640" y="7675"/>
                      <a:pt x="2640" y="6133"/>
                      <a:pt x="2793" y="4602"/>
                    </a:cubicBezTo>
                    <a:cubicBezTo>
                      <a:pt x="3131" y="2996"/>
                      <a:pt x="3698" y="1447"/>
                      <a:pt x="4481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81" name="Freeform: Shape 1480">
                <a:extLst>
                  <a:ext uri="{FF2B5EF4-FFF2-40B4-BE49-F238E27FC236}">
                    <a16:creationId xmlns:a16="http://schemas.microsoft.com/office/drawing/2014/main" id="{0845E01D-5EBD-4F66-BF8A-126E284E5CEB}"/>
                  </a:ext>
                </a:extLst>
              </p:cNvPr>
              <p:cNvSpPr/>
              <p:nvPr/>
            </p:nvSpPr>
            <p:spPr>
              <a:xfrm>
                <a:off x="4615028" y="2039698"/>
                <a:ext cx="27916" cy="8430"/>
              </a:xfrm>
              <a:custGeom>
                <a:avLst/>
                <a:gdLst>
                  <a:gd name="connsiteX0" fmla="*/ 27401 w 27916"/>
                  <a:gd name="connsiteY0" fmla="*/ 3975 h 8430"/>
                  <a:gd name="connsiteX1" fmla="*/ 27540 w 27916"/>
                  <a:gd name="connsiteY1" fmla="*/ 1811 h 8430"/>
                  <a:gd name="connsiteX2" fmla="*/ 27401 w 27916"/>
                  <a:gd name="connsiteY2" fmla="*/ 1674 h 8430"/>
                  <a:gd name="connsiteX3" fmla="*/ 25101 w 27916"/>
                  <a:gd name="connsiteY3" fmla="*/ 601 h 8430"/>
                  <a:gd name="connsiteX4" fmla="*/ 23873 w 27916"/>
                  <a:gd name="connsiteY4" fmla="*/ 601 h 8430"/>
                  <a:gd name="connsiteX5" fmla="*/ 22493 w 27916"/>
                  <a:gd name="connsiteY5" fmla="*/ 601 h 8430"/>
                  <a:gd name="connsiteX6" fmla="*/ 20498 w 27916"/>
                  <a:gd name="connsiteY6" fmla="*/ 2135 h 8430"/>
                  <a:gd name="connsiteX7" fmla="*/ 9423 w 27916"/>
                  <a:gd name="connsiteY7" fmla="*/ 4245 h 8430"/>
                  <a:gd name="connsiteX8" fmla="*/ 7306 w 27916"/>
                  <a:gd name="connsiteY8" fmla="*/ 2135 h 8430"/>
                  <a:gd name="connsiteX9" fmla="*/ 2704 w 27916"/>
                  <a:gd name="connsiteY9" fmla="*/ 140 h 8430"/>
                  <a:gd name="connsiteX10" fmla="*/ 403 w 27916"/>
                  <a:gd name="connsiteY10" fmla="*/ 1214 h 8430"/>
                  <a:gd name="connsiteX11" fmla="*/ 403 w 27916"/>
                  <a:gd name="connsiteY11" fmla="*/ 3515 h 8430"/>
                  <a:gd name="connsiteX12" fmla="*/ 3164 w 27916"/>
                  <a:gd name="connsiteY12" fmla="*/ 1367 h 8430"/>
                  <a:gd name="connsiteX13" fmla="*/ 5925 w 27916"/>
                  <a:gd name="connsiteY13" fmla="*/ 3515 h 8430"/>
                  <a:gd name="connsiteX14" fmla="*/ 9300 w 27916"/>
                  <a:gd name="connsiteY14" fmla="*/ 7043 h 8430"/>
                  <a:gd name="connsiteX15" fmla="*/ 14209 w 27916"/>
                  <a:gd name="connsiteY15" fmla="*/ 8424 h 8430"/>
                  <a:gd name="connsiteX16" fmla="*/ 19118 w 27916"/>
                  <a:gd name="connsiteY16" fmla="*/ 7043 h 8430"/>
                  <a:gd name="connsiteX17" fmla="*/ 22339 w 27916"/>
                  <a:gd name="connsiteY17" fmla="*/ 3515 h 8430"/>
                  <a:gd name="connsiteX18" fmla="*/ 25254 w 27916"/>
                  <a:gd name="connsiteY18" fmla="*/ 1367 h 8430"/>
                  <a:gd name="connsiteX19" fmla="*/ 27401 w 27916"/>
                  <a:gd name="connsiteY19" fmla="*/ 3975 h 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7916" h="8430">
                    <a:moveTo>
                      <a:pt x="27401" y="3975"/>
                    </a:moveTo>
                    <a:cubicBezTo>
                      <a:pt x="28030" y="3415"/>
                      <a:pt x="28092" y="2446"/>
                      <a:pt x="27540" y="1811"/>
                    </a:cubicBezTo>
                    <a:cubicBezTo>
                      <a:pt x="27493" y="1762"/>
                      <a:pt x="27447" y="1717"/>
                      <a:pt x="27401" y="1674"/>
                    </a:cubicBezTo>
                    <a:cubicBezTo>
                      <a:pt x="26757" y="1108"/>
                      <a:pt x="25960" y="735"/>
                      <a:pt x="25101" y="601"/>
                    </a:cubicBezTo>
                    <a:lnTo>
                      <a:pt x="23873" y="601"/>
                    </a:lnTo>
                    <a:cubicBezTo>
                      <a:pt x="23413" y="490"/>
                      <a:pt x="22953" y="490"/>
                      <a:pt x="22493" y="601"/>
                    </a:cubicBezTo>
                    <a:lnTo>
                      <a:pt x="20498" y="2135"/>
                    </a:lnTo>
                    <a:cubicBezTo>
                      <a:pt x="18013" y="5778"/>
                      <a:pt x="13058" y="6723"/>
                      <a:pt x="9423" y="4245"/>
                    </a:cubicBezTo>
                    <a:cubicBezTo>
                      <a:pt x="8579" y="3681"/>
                      <a:pt x="7873" y="2964"/>
                      <a:pt x="7306" y="2135"/>
                    </a:cubicBezTo>
                    <a:cubicBezTo>
                      <a:pt x="6232" y="1061"/>
                      <a:pt x="4544" y="-473"/>
                      <a:pt x="2704" y="140"/>
                    </a:cubicBezTo>
                    <a:cubicBezTo>
                      <a:pt x="1845" y="275"/>
                      <a:pt x="1047" y="648"/>
                      <a:pt x="403" y="1214"/>
                    </a:cubicBezTo>
                    <a:cubicBezTo>
                      <a:pt x="-134" y="1886"/>
                      <a:pt x="-134" y="2843"/>
                      <a:pt x="403" y="3515"/>
                    </a:cubicBezTo>
                    <a:cubicBezTo>
                      <a:pt x="403" y="1828"/>
                      <a:pt x="1937" y="1367"/>
                      <a:pt x="3164" y="1367"/>
                    </a:cubicBezTo>
                    <a:cubicBezTo>
                      <a:pt x="4391" y="1367"/>
                      <a:pt x="5158" y="2288"/>
                      <a:pt x="5925" y="3515"/>
                    </a:cubicBezTo>
                    <a:cubicBezTo>
                      <a:pt x="6892" y="4839"/>
                      <a:pt x="8027" y="6026"/>
                      <a:pt x="9300" y="7043"/>
                    </a:cubicBezTo>
                    <a:cubicBezTo>
                      <a:pt x="10757" y="8008"/>
                      <a:pt x="12475" y="8491"/>
                      <a:pt x="14209" y="8424"/>
                    </a:cubicBezTo>
                    <a:cubicBezTo>
                      <a:pt x="15942" y="8472"/>
                      <a:pt x="17660" y="7990"/>
                      <a:pt x="19118" y="7043"/>
                    </a:cubicBezTo>
                    <a:cubicBezTo>
                      <a:pt x="20437" y="6112"/>
                      <a:pt x="21526" y="4910"/>
                      <a:pt x="22339" y="3515"/>
                    </a:cubicBezTo>
                    <a:cubicBezTo>
                      <a:pt x="23259" y="2288"/>
                      <a:pt x="23873" y="1367"/>
                      <a:pt x="25254" y="1367"/>
                    </a:cubicBezTo>
                    <a:cubicBezTo>
                      <a:pt x="26634" y="1367"/>
                      <a:pt x="28015" y="2288"/>
                      <a:pt x="27401" y="397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82" name="Freeform: Shape 1481">
                <a:extLst>
                  <a:ext uri="{FF2B5EF4-FFF2-40B4-BE49-F238E27FC236}">
                    <a16:creationId xmlns:a16="http://schemas.microsoft.com/office/drawing/2014/main" id="{7F22A927-27DE-4F33-BB50-06459C6D7222}"/>
                  </a:ext>
                </a:extLst>
              </p:cNvPr>
              <p:cNvSpPr/>
              <p:nvPr/>
            </p:nvSpPr>
            <p:spPr>
              <a:xfrm>
                <a:off x="4646265" y="2026493"/>
                <a:ext cx="4480" cy="18254"/>
              </a:xfrm>
              <a:custGeom>
                <a:avLst/>
                <a:gdLst>
                  <a:gd name="connsiteX0" fmla="*/ 307 w 4480"/>
                  <a:gd name="connsiteY0" fmla="*/ 0 h 18254"/>
                  <a:gd name="connsiteX1" fmla="*/ 1687 w 4480"/>
                  <a:gd name="connsiteY1" fmla="*/ 4602 h 18254"/>
                  <a:gd name="connsiteX2" fmla="*/ 1687 w 4480"/>
                  <a:gd name="connsiteY2" fmla="*/ 9204 h 18254"/>
                  <a:gd name="connsiteX3" fmla="*/ 0 w 4480"/>
                  <a:gd name="connsiteY3" fmla="*/ 18255 h 18254"/>
                  <a:gd name="connsiteX4" fmla="*/ 4448 w 4480"/>
                  <a:gd name="connsiteY4" fmla="*/ 9051 h 18254"/>
                  <a:gd name="connsiteX5" fmla="*/ 3375 w 4480"/>
                  <a:gd name="connsiteY5" fmla="*/ 3988 h 18254"/>
                  <a:gd name="connsiteX6" fmla="*/ 307 w 4480"/>
                  <a:gd name="connsiteY6" fmla="*/ 0 h 18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0" h="18254">
                    <a:moveTo>
                      <a:pt x="307" y="0"/>
                    </a:moveTo>
                    <a:cubicBezTo>
                      <a:pt x="982" y="1463"/>
                      <a:pt x="1442" y="3011"/>
                      <a:pt x="1687" y="4602"/>
                    </a:cubicBezTo>
                    <a:cubicBezTo>
                      <a:pt x="1841" y="6133"/>
                      <a:pt x="1841" y="7675"/>
                      <a:pt x="1687" y="9204"/>
                    </a:cubicBezTo>
                    <a:cubicBezTo>
                      <a:pt x="1856" y="12313"/>
                      <a:pt x="1288" y="15418"/>
                      <a:pt x="0" y="18255"/>
                    </a:cubicBezTo>
                    <a:cubicBezTo>
                      <a:pt x="3037" y="16216"/>
                      <a:pt x="4740" y="12697"/>
                      <a:pt x="4448" y="9051"/>
                    </a:cubicBezTo>
                    <a:cubicBezTo>
                      <a:pt x="4479" y="7303"/>
                      <a:pt x="4111" y="5573"/>
                      <a:pt x="3375" y="3988"/>
                    </a:cubicBezTo>
                    <a:cubicBezTo>
                      <a:pt x="2777" y="2382"/>
                      <a:pt x="1703" y="994"/>
                      <a:pt x="307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83" name="Freeform: Shape 1482">
                <a:extLst>
                  <a:ext uri="{FF2B5EF4-FFF2-40B4-BE49-F238E27FC236}">
                    <a16:creationId xmlns:a16="http://schemas.microsoft.com/office/drawing/2014/main" id="{DC203519-3E59-4B6C-963C-E86646052061}"/>
                  </a:ext>
                </a:extLst>
              </p:cNvPr>
              <p:cNvSpPr/>
              <p:nvPr/>
            </p:nvSpPr>
            <p:spPr>
              <a:xfrm>
                <a:off x="4526458" y="1917045"/>
                <a:ext cx="75190" cy="22972"/>
              </a:xfrm>
              <a:custGeom>
                <a:avLst/>
                <a:gdLst>
                  <a:gd name="connsiteX0" fmla="*/ 74553 w 75190"/>
                  <a:gd name="connsiteY0" fmla="*/ 21702 h 22972"/>
                  <a:gd name="connsiteX1" fmla="*/ 65042 w 75190"/>
                  <a:gd name="connsiteY1" fmla="*/ 10043 h 22972"/>
                  <a:gd name="connsiteX2" fmla="*/ 34362 w 75190"/>
                  <a:gd name="connsiteY2" fmla="*/ 72 h 22972"/>
                  <a:gd name="connsiteX3" fmla="*/ 0 w 75190"/>
                  <a:gd name="connsiteY3" fmla="*/ 17100 h 22972"/>
                  <a:gd name="connsiteX4" fmla="*/ 26231 w 75190"/>
                  <a:gd name="connsiteY4" fmla="*/ 9430 h 22972"/>
                  <a:gd name="connsiteX5" fmla="*/ 53537 w 75190"/>
                  <a:gd name="connsiteY5" fmla="*/ 16640 h 22972"/>
                  <a:gd name="connsiteX6" fmla="*/ 74553 w 75190"/>
                  <a:gd name="connsiteY6" fmla="*/ 21702 h 22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190" h="22972">
                    <a:moveTo>
                      <a:pt x="74553" y="21702"/>
                    </a:moveTo>
                    <a:cubicBezTo>
                      <a:pt x="77161" y="19554"/>
                      <a:pt x="71331" y="13265"/>
                      <a:pt x="65042" y="10043"/>
                    </a:cubicBezTo>
                    <a:cubicBezTo>
                      <a:pt x="55577" y="4708"/>
                      <a:pt x="45146" y="1318"/>
                      <a:pt x="34362" y="72"/>
                    </a:cubicBezTo>
                    <a:cubicBezTo>
                      <a:pt x="20694" y="-765"/>
                      <a:pt x="7609" y="5718"/>
                      <a:pt x="0" y="17100"/>
                    </a:cubicBezTo>
                    <a:cubicBezTo>
                      <a:pt x="7946" y="12349"/>
                      <a:pt x="16981" y="9709"/>
                      <a:pt x="26231" y="9430"/>
                    </a:cubicBezTo>
                    <a:cubicBezTo>
                      <a:pt x="35527" y="11036"/>
                      <a:pt x="44655" y="13449"/>
                      <a:pt x="53537" y="16640"/>
                    </a:cubicBezTo>
                    <a:cubicBezTo>
                      <a:pt x="59519" y="19247"/>
                      <a:pt x="69797" y="25690"/>
                      <a:pt x="74553" y="21702"/>
                    </a:cubicBezTo>
                    <a:close/>
                  </a:path>
                </a:pathLst>
              </a:custGeom>
              <a:solidFill>
                <a:srgbClr val="29080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84" name="Freeform: Shape 1483">
                <a:extLst>
                  <a:ext uri="{FF2B5EF4-FFF2-40B4-BE49-F238E27FC236}">
                    <a16:creationId xmlns:a16="http://schemas.microsoft.com/office/drawing/2014/main" id="{5A7D23A9-EFB5-46E7-A203-5B241390A742}"/>
                  </a:ext>
                </a:extLst>
              </p:cNvPr>
              <p:cNvSpPr/>
              <p:nvPr/>
            </p:nvSpPr>
            <p:spPr>
              <a:xfrm>
                <a:off x="4543026" y="1948849"/>
                <a:ext cx="54304" cy="38121"/>
              </a:xfrm>
              <a:custGeom>
                <a:avLst/>
                <a:gdLst>
                  <a:gd name="connsiteX0" fmla="*/ 54304 w 54304"/>
                  <a:gd name="connsiteY0" fmla="*/ 32083 h 38121"/>
                  <a:gd name="connsiteX1" fmla="*/ 31447 w 54304"/>
                  <a:gd name="connsiteY1" fmla="*/ 22 h 38121"/>
                  <a:gd name="connsiteX2" fmla="*/ 0 w 54304"/>
                  <a:gd name="connsiteY2" fmla="*/ 15363 h 38121"/>
                  <a:gd name="connsiteX3" fmla="*/ 22243 w 54304"/>
                  <a:gd name="connsiteY3" fmla="*/ 37606 h 38121"/>
                  <a:gd name="connsiteX4" fmla="*/ 54304 w 54304"/>
                  <a:gd name="connsiteY4" fmla="*/ 32083 h 3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04" h="38121">
                    <a:moveTo>
                      <a:pt x="54304" y="32083"/>
                    </a:moveTo>
                    <a:cubicBezTo>
                      <a:pt x="52770" y="16743"/>
                      <a:pt x="46020" y="1403"/>
                      <a:pt x="31447" y="22"/>
                    </a:cubicBezTo>
                    <a:cubicBezTo>
                      <a:pt x="19068" y="-407"/>
                      <a:pt x="7287" y="5342"/>
                      <a:pt x="0" y="15363"/>
                    </a:cubicBezTo>
                    <a:cubicBezTo>
                      <a:pt x="3344" y="25963"/>
                      <a:pt x="11643" y="34265"/>
                      <a:pt x="22243" y="37606"/>
                    </a:cubicBezTo>
                    <a:cubicBezTo>
                      <a:pt x="33242" y="39146"/>
                      <a:pt x="44456" y="37215"/>
                      <a:pt x="54304" y="320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85" name="Freeform: Shape 1484">
                <a:extLst>
                  <a:ext uri="{FF2B5EF4-FFF2-40B4-BE49-F238E27FC236}">
                    <a16:creationId xmlns:a16="http://schemas.microsoft.com/office/drawing/2014/main" id="{8F938C62-4FAD-4050-826B-63AD316C19EE}"/>
                  </a:ext>
                </a:extLst>
              </p:cNvPr>
              <p:cNvSpPr/>
              <p:nvPr/>
            </p:nvSpPr>
            <p:spPr>
              <a:xfrm>
                <a:off x="4554752" y="1946945"/>
                <a:ext cx="36514" cy="36512"/>
              </a:xfrm>
              <a:custGeom>
                <a:avLst/>
                <a:gdLst>
                  <a:gd name="connsiteX0" fmla="*/ 85 w 36514"/>
                  <a:gd name="connsiteY0" fmla="*/ 20028 h 36512"/>
                  <a:gd name="connsiteX1" fmla="*/ 20028 w 36514"/>
                  <a:gd name="connsiteY1" fmla="*/ 36425 h 36512"/>
                  <a:gd name="connsiteX2" fmla="*/ 36426 w 36514"/>
                  <a:gd name="connsiteY2" fmla="*/ 16484 h 36512"/>
                  <a:gd name="connsiteX3" fmla="*/ 16499 w 36514"/>
                  <a:gd name="connsiteY3" fmla="*/ 86 h 36512"/>
                  <a:gd name="connsiteX4" fmla="*/ 85 w 36514"/>
                  <a:gd name="connsiteY4" fmla="*/ 20011 h 36512"/>
                  <a:gd name="connsiteX5" fmla="*/ 85 w 36514"/>
                  <a:gd name="connsiteY5" fmla="*/ 20028 h 36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14" h="36512">
                    <a:moveTo>
                      <a:pt x="85" y="20028"/>
                    </a:moveTo>
                    <a:cubicBezTo>
                      <a:pt x="1068" y="30062"/>
                      <a:pt x="9995" y="37404"/>
                      <a:pt x="20028" y="36425"/>
                    </a:cubicBezTo>
                    <a:cubicBezTo>
                      <a:pt x="30060" y="35446"/>
                      <a:pt x="37408" y="26518"/>
                      <a:pt x="36426" y="16484"/>
                    </a:cubicBezTo>
                    <a:cubicBezTo>
                      <a:pt x="35445" y="6456"/>
                      <a:pt x="26532" y="-882"/>
                      <a:pt x="16499" y="86"/>
                    </a:cubicBezTo>
                    <a:cubicBezTo>
                      <a:pt x="6467" y="1055"/>
                      <a:pt x="-881" y="9976"/>
                      <a:pt x="85" y="20011"/>
                    </a:cubicBezTo>
                    <a:cubicBezTo>
                      <a:pt x="85" y="20016"/>
                      <a:pt x="85" y="20022"/>
                      <a:pt x="85" y="20028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86" name="Freeform: Shape 1485">
                <a:extLst>
                  <a:ext uri="{FF2B5EF4-FFF2-40B4-BE49-F238E27FC236}">
                    <a16:creationId xmlns:a16="http://schemas.microsoft.com/office/drawing/2014/main" id="{98BC51E5-842F-450A-B5D3-4D815E20713E}"/>
                  </a:ext>
                </a:extLst>
              </p:cNvPr>
              <p:cNvSpPr/>
              <p:nvPr/>
            </p:nvSpPr>
            <p:spPr>
              <a:xfrm>
                <a:off x="4562505" y="1954160"/>
                <a:ext cx="20867" cy="20864"/>
              </a:xfrm>
              <a:custGeom>
                <a:avLst/>
                <a:gdLst>
                  <a:gd name="connsiteX0" fmla="*/ 156 w 20867"/>
                  <a:gd name="connsiteY0" fmla="*/ 12199 h 20864"/>
                  <a:gd name="connsiteX1" fmla="*/ 12198 w 20867"/>
                  <a:gd name="connsiteY1" fmla="*/ 20712 h 20864"/>
                  <a:gd name="connsiteX2" fmla="*/ 20865 w 20867"/>
                  <a:gd name="connsiteY2" fmla="*/ 10205 h 20864"/>
                  <a:gd name="connsiteX3" fmla="*/ 10204 w 20867"/>
                  <a:gd name="connsiteY3" fmla="*/ 2 h 20864"/>
                  <a:gd name="connsiteX4" fmla="*/ 2 w 20867"/>
                  <a:gd name="connsiteY4" fmla="*/ 10658 h 20864"/>
                  <a:gd name="connsiteX5" fmla="*/ 156 w 20867"/>
                  <a:gd name="connsiteY5" fmla="*/ 12199 h 2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67" h="20864">
                    <a:moveTo>
                      <a:pt x="156" y="12199"/>
                    </a:moveTo>
                    <a:cubicBezTo>
                      <a:pt x="1138" y="17877"/>
                      <a:pt x="6522" y="21689"/>
                      <a:pt x="12198" y="20712"/>
                    </a:cubicBezTo>
                    <a:cubicBezTo>
                      <a:pt x="17291" y="19836"/>
                      <a:pt x="20972" y="15369"/>
                      <a:pt x="20865" y="10205"/>
                    </a:cubicBezTo>
                    <a:cubicBezTo>
                      <a:pt x="20743" y="4445"/>
                      <a:pt x="15972" y="-122"/>
                      <a:pt x="10204" y="2"/>
                    </a:cubicBezTo>
                    <a:cubicBezTo>
                      <a:pt x="4451" y="127"/>
                      <a:pt x="-120" y="4897"/>
                      <a:pt x="2" y="10658"/>
                    </a:cubicBezTo>
                    <a:cubicBezTo>
                      <a:pt x="18" y="11175"/>
                      <a:pt x="64" y="11690"/>
                      <a:pt x="156" y="1219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87" name="Freeform: Shape 1486">
                <a:extLst>
                  <a:ext uri="{FF2B5EF4-FFF2-40B4-BE49-F238E27FC236}">
                    <a16:creationId xmlns:a16="http://schemas.microsoft.com/office/drawing/2014/main" id="{7D9223E0-8E2C-4C1D-A962-9E8D0465CDF6}"/>
                  </a:ext>
                </a:extLst>
              </p:cNvPr>
              <p:cNvSpPr/>
              <p:nvPr/>
            </p:nvSpPr>
            <p:spPr>
              <a:xfrm>
                <a:off x="4558031" y="1954820"/>
                <a:ext cx="12331" cy="12337"/>
              </a:xfrm>
              <a:custGeom>
                <a:avLst/>
                <a:gdLst>
                  <a:gd name="connsiteX0" fmla="*/ 28 w 12331"/>
                  <a:gd name="connsiteY0" fmla="*/ 6784 h 12337"/>
                  <a:gd name="connsiteX1" fmla="*/ 6778 w 12331"/>
                  <a:gd name="connsiteY1" fmla="*/ 12306 h 12337"/>
                  <a:gd name="connsiteX2" fmla="*/ 12300 w 12331"/>
                  <a:gd name="connsiteY2" fmla="*/ 5557 h 12337"/>
                  <a:gd name="connsiteX3" fmla="*/ 5612 w 12331"/>
                  <a:gd name="connsiteY3" fmla="*/ 28 h 12337"/>
                  <a:gd name="connsiteX4" fmla="*/ 5550 w 12331"/>
                  <a:gd name="connsiteY4" fmla="*/ 34 h 12337"/>
                  <a:gd name="connsiteX5" fmla="*/ 28 w 12331"/>
                  <a:gd name="connsiteY5" fmla="*/ 6722 h 12337"/>
                  <a:gd name="connsiteX6" fmla="*/ 28 w 12331"/>
                  <a:gd name="connsiteY6" fmla="*/ 6784 h 12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31" h="12337">
                    <a:moveTo>
                      <a:pt x="28" y="6784"/>
                    </a:moveTo>
                    <a:cubicBezTo>
                      <a:pt x="366" y="10172"/>
                      <a:pt x="3388" y="12645"/>
                      <a:pt x="6778" y="12306"/>
                    </a:cubicBezTo>
                    <a:cubicBezTo>
                      <a:pt x="10168" y="11967"/>
                      <a:pt x="12638" y="8945"/>
                      <a:pt x="12300" y="5557"/>
                    </a:cubicBezTo>
                    <a:cubicBezTo>
                      <a:pt x="11978" y="2183"/>
                      <a:pt x="8987" y="-293"/>
                      <a:pt x="5612" y="28"/>
                    </a:cubicBezTo>
                    <a:cubicBezTo>
                      <a:pt x="5597" y="29"/>
                      <a:pt x="5566" y="32"/>
                      <a:pt x="5550" y="34"/>
                    </a:cubicBezTo>
                    <a:cubicBezTo>
                      <a:pt x="2176" y="355"/>
                      <a:pt x="-294" y="3349"/>
                      <a:pt x="28" y="6722"/>
                    </a:cubicBezTo>
                    <a:cubicBezTo>
                      <a:pt x="28" y="6742"/>
                      <a:pt x="28" y="6764"/>
                      <a:pt x="28" y="6784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88" name="Freeform: Shape 1487">
                <a:extLst>
                  <a:ext uri="{FF2B5EF4-FFF2-40B4-BE49-F238E27FC236}">
                    <a16:creationId xmlns:a16="http://schemas.microsoft.com/office/drawing/2014/main" id="{A89DA6FB-2AD3-4C5D-9793-1B37A364C8A6}"/>
                  </a:ext>
                </a:extLst>
              </p:cNvPr>
              <p:cNvSpPr/>
              <p:nvPr/>
            </p:nvSpPr>
            <p:spPr>
              <a:xfrm>
                <a:off x="4532441" y="1946073"/>
                <a:ext cx="64716" cy="34859"/>
              </a:xfrm>
              <a:custGeom>
                <a:avLst/>
                <a:gdLst>
                  <a:gd name="connsiteX0" fmla="*/ 0 w 64716"/>
                  <a:gd name="connsiteY0" fmla="*/ 6940 h 34859"/>
                  <a:gd name="connsiteX1" fmla="*/ 15340 w 64716"/>
                  <a:gd name="connsiteY1" fmla="*/ 8934 h 34859"/>
                  <a:gd name="connsiteX2" fmla="*/ 25004 w 64716"/>
                  <a:gd name="connsiteY2" fmla="*/ 3719 h 34859"/>
                  <a:gd name="connsiteX3" fmla="*/ 32675 w 64716"/>
                  <a:gd name="connsiteY3" fmla="*/ 804 h 34859"/>
                  <a:gd name="connsiteX4" fmla="*/ 45867 w 64716"/>
                  <a:gd name="connsiteY4" fmla="*/ 804 h 34859"/>
                  <a:gd name="connsiteX5" fmla="*/ 61207 w 64716"/>
                  <a:gd name="connsiteY5" fmla="*/ 14917 h 34859"/>
                  <a:gd name="connsiteX6" fmla="*/ 64582 w 64716"/>
                  <a:gd name="connsiteY6" fmla="*/ 34859 h 34859"/>
                  <a:gd name="connsiteX7" fmla="*/ 57372 w 64716"/>
                  <a:gd name="connsiteY7" fmla="*/ 16911 h 34859"/>
                  <a:gd name="connsiteX8" fmla="*/ 44026 w 64716"/>
                  <a:gd name="connsiteY8" fmla="*/ 6020 h 34859"/>
                  <a:gd name="connsiteX9" fmla="*/ 26539 w 64716"/>
                  <a:gd name="connsiteY9" fmla="*/ 7554 h 34859"/>
                  <a:gd name="connsiteX10" fmla="*/ 22857 w 64716"/>
                  <a:gd name="connsiteY10" fmla="*/ 9395 h 34859"/>
                  <a:gd name="connsiteX11" fmla="*/ 14266 w 64716"/>
                  <a:gd name="connsiteY11" fmla="*/ 16605 h 34859"/>
                  <a:gd name="connsiteX12" fmla="*/ 18101 w 64716"/>
                  <a:gd name="connsiteY12" fmla="*/ 31945 h 34859"/>
                  <a:gd name="connsiteX13" fmla="*/ 0 w 64716"/>
                  <a:gd name="connsiteY13" fmla="*/ 6940 h 3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716" h="34859">
                    <a:moveTo>
                      <a:pt x="0" y="6940"/>
                    </a:moveTo>
                    <a:cubicBezTo>
                      <a:pt x="2148" y="6940"/>
                      <a:pt x="4909" y="12923"/>
                      <a:pt x="15340" y="8934"/>
                    </a:cubicBezTo>
                    <a:lnTo>
                      <a:pt x="25004" y="3719"/>
                    </a:lnTo>
                    <a:cubicBezTo>
                      <a:pt x="27443" y="2464"/>
                      <a:pt x="30021" y="1487"/>
                      <a:pt x="32675" y="804"/>
                    </a:cubicBezTo>
                    <a:cubicBezTo>
                      <a:pt x="37001" y="-268"/>
                      <a:pt x="41541" y="-268"/>
                      <a:pt x="45867" y="804"/>
                    </a:cubicBezTo>
                    <a:cubicBezTo>
                      <a:pt x="52847" y="2956"/>
                      <a:pt x="58477" y="8141"/>
                      <a:pt x="61207" y="14917"/>
                    </a:cubicBezTo>
                    <a:cubicBezTo>
                      <a:pt x="63983" y="21177"/>
                      <a:pt x="65134" y="28034"/>
                      <a:pt x="64582" y="34859"/>
                    </a:cubicBezTo>
                    <a:cubicBezTo>
                      <a:pt x="63033" y="28567"/>
                      <a:pt x="60609" y="22524"/>
                      <a:pt x="57372" y="16911"/>
                    </a:cubicBezTo>
                    <a:cubicBezTo>
                      <a:pt x="54626" y="11590"/>
                      <a:pt x="49794" y="7646"/>
                      <a:pt x="44026" y="6020"/>
                    </a:cubicBezTo>
                    <a:cubicBezTo>
                      <a:pt x="38182" y="4604"/>
                      <a:pt x="32046" y="5142"/>
                      <a:pt x="26539" y="7554"/>
                    </a:cubicBezTo>
                    <a:cubicBezTo>
                      <a:pt x="25219" y="7980"/>
                      <a:pt x="23992" y="8600"/>
                      <a:pt x="22857" y="9395"/>
                    </a:cubicBezTo>
                    <a:cubicBezTo>
                      <a:pt x="19620" y="11324"/>
                      <a:pt x="16721" y="13759"/>
                      <a:pt x="14266" y="16605"/>
                    </a:cubicBezTo>
                    <a:cubicBezTo>
                      <a:pt x="11352" y="19979"/>
                      <a:pt x="14266" y="25655"/>
                      <a:pt x="18101" y="31945"/>
                    </a:cubicBezTo>
                    <a:cubicBezTo>
                      <a:pt x="9373" y="25942"/>
                      <a:pt x="2976" y="17111"/>
                      <a:pt x="0" y="694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89" name="Freeform: Shape 1488">
                <a:extLst>
                  <a:ext uri="{FF2B5EF4-FFF2-40B4-BE49-F238E27FC236}">
                    <a16:creationId xmlns:a16="http://schemas.microsoft.com/office/drawing/2014/main" id="{377A0665-AC2C-445A-A14A-7D6166EB1FBB}"/>
                  </a:ext>
                </a:extLst>
              </p:cNvPr>
              <p:cNvSpPr/>
              <p:nvPr/>
            </p:nvSpPr>
            <p:spPr>
              <a:xfrm>
                <a:off x="4655905" y="1917045"/>
                <a:ext cx="75190" cy="22972"/>
              </a:xfrm>
              <a:custGeom>
                <a:avLst/>
                <a:gdLst>
                  <a:gd name="connsiteX0" fmla="*/ 638 w 75190"/>
                  <a:gd name="connsiteY0" fmla="*/ 21702 h 22972"/>
                  <a:gd name="connsiteX1" fmla="*/ 10148 w 75190"/>
                  <a:gd name="connsiteY1" fmla="*/ 10043 h 22972"/>
                  <a:gd name="connsiteX2" fmla="*/ 40829 w 75190"/>
                  <a:gd name="connsiteY2" fmla="*/ 72 h 22972"/>
                  <a:gd name="connsiteX3" fmla="*/ 75191 w 75190"/>
                  <a:gd name="connsiteY3" fmla="*/ 17100 h 22972"/>
                  <a:gd name="connsiteX4" fmla="*/ 48959 w 75190"/>
                  <a:gd name="connsiteY4" fmla="*/ 9430 h 22972"/>
                  <a:gd name="connsiteX5" fmla="*/ 21654 w 75190"/>
                  <a:gd name="connsiteY5" fmla="*/ 16640 h 22972"/>
                  <a:gd name="connsiteX6" fmla="*/ 638 w 75190"/>
                  <a:gd name="connsiteY6" fmla="*/ 21702 h 22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190" h="22972">
                    <a:moveTo>
                      <a:pt x="638" y="21702"/>
                    </a:moveTo>
                    <a:cubicBezTo>
                      <a:pt x="-1970" y="19554"/>
                      <a:pt x="3859" y="13265"/>
                      <a:pt x="10148" y="10043"/>
                    </a:cubicBezTo>
                    <a:cubicBezTo>
                      <a:pt x="19613" y="4708"/>
                      <a:pt x="30045" y="1318"/>
                      <a:pt x="40829" y="72"/>
                    </a:cubicBezTo>
                    <a:cubicBezTo>
                      <a:pt x="54497" y="-765"/>
                      <a:pt x="67582" y="5718"/>
                      <a:pt x="75191" y="17100"/>
                    </a:cubicBezTo>
                    <a:cubicBezTo>
                      <a:pt x="67245" y="12349"/>
                      <a:pt x="58209" y="9709"/>
                      <a:pt x="48959" y="9430"/>
                    </a:cubicBezTo>
                    <a:cubicBezTo>
                      <a:pt x="39663" y="11036"/>
                      <a:pt x="30536" y="13449"/>
                      <a:pt x="21654" y="16640"/>
                    </a:cubicBezTo>
                    <a:cubicBezTo>
                      <a:pt x="15671" y="19247"/>
                      <a:pt x="5086" y="25690"/>
                      <a:pt x="638" y="21702"/>
                    </a:cubicBezTo>
                    <a:close/>
                  </a:path>
                </a:pathLst>
              </a:custGeom>
              <a:solidFill>
                <a:srgbClr val="29080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90" name="Freeform: Shape 1489">
                <a:extLst>
                  <a:ext uri="{FF2B5EF4-FFF2-40B4-BE49-F238E27FC236}">
                    <a16:creationId xmlns:a16="http://schemas.microsoft.com/office/drawing/2014/main" id="{62BDDBA6-DCEF-4E8D-A290-80F802B647CE}"/>
                  </a:ext>
                </a:extLst>
              </p:cNvPr>
              <p:cNvSpPr/>
              <p:nvPr/>
            </p:nvSpPr>
            <p:spPr>
              <a:xfrm>
                <a:off x="4660991" y="1948847"/>
                <a:ext cx="54304" cy="37981"/>
              </a:xfrm>
              <a:custGeom>
                <a:avLst/>
                <a:gdLst>
                  <a:gd name="connsiteX0" fmla="*/ 0 w 54304"/>
                  <a:gd name="connsiteY0" fmla="*/ 32086 h 37981"/>
                  <a:gd name="connsiteX1" fmla="*/ 22857 w 54304"/>
                  <a:gd name="connsiteY1" fmla="*/ 25 h 37981"/>
                  <a:gd name="connsiteX2" fmla="*/ 54304 w 54304"/>
                  <a:gd name="connsiteY2" fmla="*/ 15365 h 37981"/>
                  <a:gd name="connsiteX3" fmla="*/ 30680 w 54304"/>
                  <a:gd name="connsiteY3" fmla="*/ 37609 h 37981"/>
                  <a:gd name="connsiteX4" fmla="*/ 0 w 54304"/>
                  <a:gd name="connsiteY4" fmla="*/ 32086 h 3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304" h="37981">
                    <a:moveTo>
                      <a:pt x="0" y="32086"/>
                    </a:moveTo>
                    <a:cubicBezTo>
                      <a:pt x="1534" y="16746"/>
                      <a:pt x="8284" y="1406"/>
                      <a:pt x="22857" y="25"/>
                    </a:cubicBezTo>
                    <a:cubicBezTo>
                      <a:pt x="35236" y="-432"/>
                      <a:pt x="47033" y="5322"/>
                      <a:pt x="54304" y="15365"/>
                    </a:cubicBezTo>
                    <a:cubicBezTo>
                      <a:pt x="50699" y="26295"/>
                      <a:pt x="41802" y="34663"/>
                      <a:pt x="30680" y="37609"/>
                    </a:cubicBezTo>
                    <a:cubicBezTo>
                      <a:pt x="20126" y="38862"/>
                      <a:pt x="9449" y="36938"/>
                      <a:pt x="0" y="320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91" name="Freeform: Shape 1490">
                <a:extLst>
                  <a:ext uri="{FF2B5EF4-FFF2-40B4-BE49-F238E27FC236}">
                    <a16:creationId xmlns:a16="http://schemas.microsoft.com/office/drawing/2014/main" id="{00948AC9-6A32-4B86-B908-73E7F5626673}"/>
                  </a:ext>
                </a:extLst>
              </p:cNvPr>
              <p:cNvSpPr/>
              <p:nvPr/>
            </p:nvSpPr>
            <p:spPr>
              <a:xfrm>
                <a:off x="4666288" y="1946945"/>
                <a:ext cx="36513" cy="36512"/>
              </a:xfrm>
              <a:custGeom>
                <a:avLst/>
                <a:gdLst>
                  <a:gd name="connsiteX0" fmla="*/ 36429 w 36513"/>
                  <a:gd name="connsiteY0" fmla="*/ 20028 h 36512"/>
                  <a:gd name="connsiteX1" fmla="*/ 16487 w 36513"/>
                  <a:gd name="connsiteY1" fmla="*/ 36425 h 36512"/>
                  <a:gd name="connsiteX2" fmla="*/ 88 w 36513"/>
                  <a:gd name="connsiteY2" fmla="*/ 16484 h 36512"/>
                  <a:gd name="connsiteX3" fmla="*/ 20015 w 36513"/>
                  <a:gd name="connsiteY3" fmla="*/ 86 h 36512"/>
                  <a:gd name="connsiteX4" fmla="*/ 36429 w 36513"/>
                  <a:gd name="connsiteY4" fmla="*/ 20011 h 36512"/>
                  <a:gd name="connsiteX5" fmla="*/ 36429 w 36513"/>
                  <a:gd name="connsiteY5" fmla="*/ 20028 h 36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13" h="36512">
                    <a:moveTo>
                      <a:pt x="36429" y="20028"/>
                    </a:moveTo>
                    <a:cubicBezTo>
                      <a:pt x="35447" y="30062"/>
                      <a:pt x="26519" y="37404"/>
                      <a:pt x="16487" y="36425"/>
                    </a:cubicBezTo>
                    <a:cubicBezTo>
                      <a:pt x="6454" y="35446"/>
                      <a:pt x="-894" y="26518"/>
                      <a:pt x="88" y="16484"/>
                    </a:cubicBezTo>
                    <a:cubicBezTo>
                      <a:pt x="1070" y="6456"/>
                      <a:pt x="9982" y="-882"/>
                      <a:pt x="20015" y="86"/>
                    </a:cubicBezTo>
                    <a:cubicBezTo>
                      <a:pt x="30047" y="1055"/>
                      <a:pt x="37395" y="9976"/>
                      <a:pt x="36429" y="20011"/>
                    </a:cubicBezTo>
                    <a:cubicBezTo>
                      <a:pt x="36429" y="20016"/>
                      <a:pt x="36429" y="20022"/>
                      <a:pt x="36429" y="20028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92" name="Freeform: Shape 1491">
                <a:extLst>
                  <a:ext uri="{FF2B5EF4-FFF2-40B4-BE49-F238E27FC236}">
                    <a16:creationId xmlns:a16="http://schemas.microsoft.com/office/drawing/2014/main" id="{EE868DCB-CF7B-4BBE-BCF4-7D327CF2A34B}"/>
                  </a:ext>
                </a:extLst>
              </p:cNvPr>
              <p:cNvSpPr/>
              <p:nvPr/>
            </p:nvSpPr>
            <p:spPr>
              <a:xfrm>
                <a:off x="4674181" y="1955700"/>
                <a:ext cx="20713" cy="19324"/>
              </a:xfrm>
              <a:custGeom>
                <a:avLst/>
                <a:gdLst>
                  <a:gd name="connsiteX0" fmla="*/ 20712 w 20713"/>
                  <a:gd name="connsiteY0" fmla="*/ 10659 h 19324"/>
                  <a:gd name="connsiteX1" fmla="*/ 8669 w 20713"/>
                  <a:gd name="connsiteY1" fmla="*/ 19171 h 19324"/>
                  <a:gd name="connsiteX2" fmla="*/ 2 w 20713"/>
                  <a:gd name="connsiteY2" fmla="*/ 8665 h 19324"/>
                  <a:gd name="connsiteX3" fmla="*/ 12044 w 20713"/>
                  <a:gd name="connsiteY3" fmla="*/ 153 h 19324"/>
                  <a:gd name="connsiteX4" fmla="*/ 20712 w 20713"/>
                  <a:gd name="connsiteY4" fmla="*/ 10659 h 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13" h="19324">
                    <a:moveTo>
                      <a:pt x="20712" y="10659"/>
                    </a:moveTo>
                    <a:cubicBezTo>
                      <a:pt x="19730" y="16337"/>
                      <a:pt x="14346" y="20149"/>
                      <a:pt x="8669" y="19171"/>
                    </a:cubicBezTo>
                    <a:cubicBezTo>
                      <a:pt x="3577" y="18296"/>
                      <a:pt x="-105" y="13829"/>
                      <a:pt x="2" y="8665"/>
                    </a:cubicBezTo>
                    <a:cubicBezTo>
                      <a:pt x="984" y="2988"/>
                      <a:pt x="6369" y="-824"/>
                      <a:pt x="12044" y="153"/>
                    </a:cubicBezTo>
                    <a:cubicBezTo>
                      <a:pt x="17137" y="1029"/>
                      <a:pt x="20819" y="5496"/>
                      <a:pt x="20712" y="1065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93" name="Freeform: Shape 1492">
                <a:extLst>
                  <a:ext uri="{FF2B5EF4-FFF2-40B4-BE49-F238E27FC236}">
                    <a16:creationId xmlns:a16="http://schemas.microsoft.com/office/drawing/2014/main" id="{4DFAD7E4-5F37-4AE5-A496-2A232C9CBD43}"/>
                  </a:ext>
                </a:extLst>
              </p:cNvPr>
              <p:cNvSpPr/>
              <p:nvPr/>
            </p:nvSpPr>
            <p:spPr>
              <a:xfrm>
                <a:off x="4687192" y="1954820"/>
                <a:ext cx="12331" cy="12337"/>
              </a:xfrm>
              <a:custGeom>
                <a:avLst/>
                <a:gdLst>
                  <a:gd name="connsiteX0" fmla="*/ 12303 w 12331"/>
                  <a:gd name="connsiteY0" fmla="*/ 6784 h 12337"/>
                  <a:gd name="connsiteX1" fmla="*/ 5554 w 12331"/>
                  <a:gd name="connsiteY1" fmla="*/ 12306 h 12337"/>
                  <a:gd name="connsiteX2" fmla="*/ 31 w 12331"/>
                  <a:gd name="connsiteY2" fmla="*/ 5557 h 12337"/>
                  <a:gd name="connsiteX3" fmla="*/ 6719 w 12331"/>
                  <a:gd name="connsiteY3" fmla="*/ 28 h 12337"/>
                  <a:gd name="connsiteX4" fmla="*/ 6781 w 12331"/>
                  <a:gd name="connsiteY4" fmla="*/ 34 h 12337"/>
                  <a:gd name="connsiteX5" fmla="*/ 12303 w 12331"/>
                  <a:gd name="connsiteY5" fmla="*/ 6722 h 12337"/>
                  <a:gd name="connsiteX6" fmla="*/ 12303 w 12331"/>
                  <a:gd name="connsiteY6" fmla="*/ 6784 h 12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31" h="12337">
                    <a:moveTo>
                      <a:pt x="12303" y="6784"/>
                    </a:moveTo>
                    <a:cubicBezTo>
                      <a:pt x="11966" y="10172"/>
                      <a:pt x="8943" y="12645"/>
                      <a:pt x="5554" y="12306"/>
                    </a:cubicBezTo>
                    <a:cubicBezTo>
                      <a:pt x="2163" y="11967"/>
                      <a:pt x="-307" y="8945"/>
                      <a:pt x="31" y="5557"/>
                    </a:cubicBezTo>
                    <a:cubicBezTo>
                      <a:pt x="353" y="2183"/>
                      <a:pt x="3344" y="-293"/>
                      <a:pt x="6719" y="28"/>
                    </a:cubicBezTo>
                    <a:cubicBezTo>
                      <a:pt x="6735" y="29"/>
                      <a:pt x="6765" y="32"/>
                      <a:pt x="6781" y="34"/>
                    </a:cubicBezTo>
                    <a:cubicBezTo>
                      <a:pt x="10155" y="355"/>
                      <a:pt x="12625" y="3349"/>
                      <a:pt x="12303" y="6722"/>
                    </a:cubicBezTo>
                    <a:cubicBezTo>
                      <a:pt x="12303" y="6742"/>
                      <a:pt x="12303" y="6764"/>
                      <a:pt x="12303" y="6784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94" name="Freeform: Shape 1493">
                <a:extLst>
                  <a:ext uri="{FF2B5EF4-FFF2-40B4-BE49-F238E27FC236}">
                    <a16:creationId xmlns:a16="http://schemas.microsoft.com/office/drawing/2014/main" id="{0C712F62-6AD1-40F3-98F1-A3755361838C}"/>
                  </a:ext>
                </a:extLst>
              </p:cNvPr>
              <p:cNvSpPr/>
              <p:nvPr/>
            </p:nvSpPr>
            <p:spPr>
              <a:xfrm>
                <a:off x="4660421" y="1946073"/>
                <a:ext cx="64691" cy="34859"/>
              </a:xfrm>
              <a:custGeom>
                <a:avLst/>
                <a:gdLst>
                  <a:gd name="connsiteX0" fmla="*/ 64691 w 64691"/>
                  <a:gd name="connsiteY0" fmla="*/ 6940 h 34859"/>
                  <a:gd name="connsiteX1" fmla="*/ 49351 w 64691"/>
                  <a:gd name="connsiteY1" fmla="*/ 8934 h 34859"/>
                  <a:gd name="connsiteX2" fmla="*/ 39687 w 64691"/>
                  <a:gd name="connsiteY2" fmla="*/ 3719 h 34859"/>
                  <a:gd name="connsiteX3" fmla="*/ 32017 w 64691"/>
                  <a:gd name="connsiteY3" fmla="*/ 804 h 34859"/>
                  <a:gd name="connsiteX4" fmla="*/ 18824 w 64691"/>
                  <a:gd name="connsiteY4" fmla="*/ 804 h 34859"/>
                  <a:gd name="connsiteX5" fmla="*/ 3484 w 64691"/>
                  <a:gd name="connsiteY5" fmla="*/ 14917 h 34859"/>
                  <a:gd name="connsiteX6" fmla="*/ 110 w 64691"/>
                  <a:gd name="connsiteY6" fmla="*/ 34859 h 34859"/>
                  <a:gd name="connsiteX7" fmla="*/ 7319 w 64691"/>
                  <a:gd name="connsiteY7" fmla="*/ 16911 h 34859"/>
                  <a:gd name="connsiteX8" fmla="*/ 20665 w 64691"/>
                  <a:gd name="connsiteY8" fmla="*/ 6020 h 34859"/>
                  <a:gd name="connsiteX9" fmla="*/ 38153 w 64691"/>
                  <a:gd name="connsiteY9" fmla="*/ 7554 h 34859"/>
                  <a:gd name="connsiteX10" fmla="*/ 41835 w 64691"/>
                  <a:gd name="connsiteY10" fmla="*/ 9395 h 34859"/>
                  <a:gd name="connsiteX11" fmla="*/ 50425 w 64691"/>
                  <a:gd name="connsiteY11" fmla="*/ 16605 h 34859"/>
                  <a:gd name="connsiteX12" fmla="*/ 46437 w 64691"/>
                  <a:gd name="connsiteY12" fmla="*/ 31945 h 34859"/>
                  <a:gd name="connsiteX13" fmla="*/ 64691 w 64691"/>
                  <a:gd name="connsiteY13" fmla="*/ 6940 h 3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691" h="34859">
                    <a:moveTo>
                      <a:pt x="64691" y="6940"/>
                    </a:moveTo>
                    <a:cubicBezTo>
                      <a:pt x="62544" y="6940"/>
                      <a:pt x="59782" y="12923"/>
                      <a:pt x="49351" y="8934"/>
                    </a:cubicBezTo>
                    <a:lnTo>
                      <a:pt x="39687" y="3719"/>
                    </a:lnTo>
                    <a:cubicBezTo>
                      <a:pt x="37248" y="2464"/>
                      <a:pt x="34671" y="1487"/>
                      <a:pt x="32017" y="804"/>
                    </a:cubicBezTo>
                    <a:cubicBezTo>
                      <a:pt x="27691" y="-268"/>
                      <a:pt x="23150" y="-268"/>
                      <a:pt x="18824" y="804"/>
                    </a:cubicBezTo>
                    <a:cubicBezTo>
                      <a:pt x="11875" y="3015"/>
                      <a:pt x="6261" y="8180"/>
                      <a:pt x="3484" y="14917"/>
                    </a:cubicBezTo>
                    <a:cubicBezTo>
                      <a:pt x="785" y="21199"/>
                      <a:pt x="-382" y="28037"/>
                      <a:pt x="110" y="34859"/>
                    </a:cubicBezTo>
                    <a:cubicBezTo>
                      <a:pt x="1659" y="28567"/>
                      <a:pt x="4083" y="22524"/>
                      <a:pt x="7319" y="16911"/>
                    </a:cubicBezTo>
                    <a:cubicBezTo>
                      <a:pt x="10065" y="11590"/>
                      <a:pt x="14897" y="7646"/>
                      <a:pt x="20665" y="6020"/>
                    </a:cubicBezTo>
                    <a:cubicBezTo>
                      <a:pt x="26510" y="4604"/>
                      <a:pt x="32646" y="5142"/>
                      <a:pt x="38153" y="7554"/>
                    </a:cubicBezTo>
                    <a:lnTo>
                      <a:pt x="41835" y="9395"/>
                    </a:lnTo>
                    <a:cubicBezTo>
                      <a:pt x="45071" y="11324"/>
                      <a:pt x="47971" y="13759"/>
                      <a:pt x="50425" y="16605"/>
                    </a:cubicBezTo>
                    <a:cubicBezTo>
                      <a:pt x="53340" y="19979"/>
                      <a:pt x="50425" y="25655"/>
                      <a:pt x="46437" y="31945"/>
                    </a:cubicBezTo>
                    <a:cubicBezTo>
                      <a:pt x="55288" y="26025"/>
                      <a:pt x="61746" y="17168"/>
                      <a:pt x="64691" y="694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95" name="Freeform: Shape 1494">
                <a:extLst>
                  <a:ext uri="{FF2B5EF4-FFF2-40B4-BE49-F238E27FC236}">
                    <a16:creationId xmlns:a16="http://schemas.microsoft.com/office/drawing/2014/main" id="{120562D9-DB19-489D-8FF2-C5757C183771}"/>
                  </a:ext>
                </a:extLst>
              </p:cNvPr>
              <p:cNvSpPr/>
              <p:nvPr/>
            </p:nvSpPr>
            <p:spPr>
              <a:xfrm>
                <a:off x="4825130" y="2385605"/>
                <a:ext cx="25038" cy="123641"/>
              </a:xfrm>
              <a:custGeom>
                <a:avLst/>
                <a:gdLst>
                  <a:gd name="connsiteX0" fmla="*/ 22243 w 25038"/>
                  <a:gd name="connsiteY0" fmla="*/ 123641 h 123641"/>
                  <a:gd name="connsiteX1" fmla="*/ 25004 w 25038"/>
                  <a:gd name="connsiteY1" fmla="*/ 91734 h 123641"/>
                  <a:gd name="connsiteX2" fmla="*/ 22090 w 25038"/>
                  <a:gd name="connsiteY2" fmla="*/ 59673 h 123641"/>
                  <a:gd name="connsiteX3" fmla="*/ 13959 w 25038"/>
                  <a:gd name="connsiteY3" fmla="*/ 28993 h 123641"/>
                  <a:gd name="connsiteX4" fmla="*/ 0 w 25038"/>
                  <a:gd name="connsiteY4" fmla="*/ 0 h 123641"/>
                  <a:gd name="connsiteX5" fmla="*/ 14266 w 25038"/>
                  <a:gd name="connsiteY5" fmla="*/ 61360 h 123641"/>
                  <a:gd name="connsiteX6" fmla="*/ 18868 w 25038"/>
                  <a:gd name="connsiteY6" fmla="*/ 92041 h 12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38" h="123641">
                    <a:moveTo>
                      <a:pt x="22243" y="123641"/>
                    </a:moveTo>
                    <a:cubicBezTo>
                      <a:pt x="24314" y="113133"/>
                      <a:pt x="25234" y="102441"/>
                      <a:pt x="25004" y="91734"/>
                    </a:cubicBezTo>
                    <a:cubicBezTo>
                      <a:pt x="24958" y="80980"/>
                      <a:pt x="23992" y="70258"/>
                      <a:pt x="22090" y="59673"/>
                    </a:cubicBezTo>
                    <a:cubicBezTo>
                      <a:pt x="20279" y="49226"/>
                      <a:pt x="17549" y="38964"/>
                      <a:pt x="13959" y="28993"/>
                    </a:cubicBezTo>
                    <a:cubicBezTo>
                      <a:pt x="10462" y="18807"/>
                      <a:pt x="5783" y="9081"/>
                      <a:pt x="0" y="0"/>
                    </a:cubicBezTo>
                    <a:cubicBezTo>
                      <a:pt x="5921" y="20157"/>
                      <a:pt x="10692" y="40651"/>
                      <a:pt x="14266" y="61360"/>
                    </a:cubicBezTo>
                    <a:cubicBezTo>
                      <a:pt x="16107" y="71485"/>
                      <a:pt x="17641" y="81916"/>
                      <a:pt x="18868" y="9204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96" name="Freeform: Shape 1495">
                <a:extLst>
                  <a:ext uri="{FF2B5EF4-FFF2-40B4-BE49-F238E27FC236}">
                    <a16:creationId xmlns:a16="http://schemas.microsoft.com/office/drawing/2014/main" id="{D8AB710A-D031-4DC5-9F96-3912C9EC8F23}"/>
                  </a:ext>
                </a:extLst>
              </p:cNvPr>
              <p:cNvSpPr/>
              <p:nvPr/>
            </p:nvSpPr>
            <p:spPr>
              <a:xfrm>
                <a:off x="4457581" y="2460158"/>
                <a:ext cx="31959" cy="122874"/>
              </a:xfrm>
              <a:custGeom>
                <a:avLst/>
                <a:gdLst>
                  <a:gd name="connsiteX0" fmla="*/ 0 w 31959"/>
                  <a:gd name="connsiteY0" fmla="*/ 122874 h 122874"/>
                  <a:gd name="connsiteX1" fmla="*/ 15340 w 31959"/>
                  <a:gd name="connsiteY1" fmla="*/ 94495 h 122874"/>
                  <a:gd name="connsiteX2" fmla="*/ 24851 w 31959"/>
                  <a:gd name="connsiteY2" fmla="*/ 63815 h 122874"/>
                  <a:gd name="connsiteX3" fmla="*/ 30527 w 31959"/>
                  <a:gd name="connsiteY3" fmla="*/ 32214 h 122874"/>
                  <a:gd name="connsiteX4" fmla="*/ 31601 w 31959"/>
                  <a:gd name="connsiteY4" fmla="*/ 0 h 122874"/>
                  <a:gd name="connsiteX5" fmla="*/ 24391 w 31959"/>
                  <a:gd name="connsiteY5" fmla="*/ 30680 h 122874"/>
                  <a:gd name="connsiteX6" fmla="*/ 17181 w 31959"/>
                  <a:gd name="connsiteY6" fmla="*/ 61360 h 122874"/>
                  <a:gd name="connsiteX7" fmla="*/ 9511 w 31959"/>
                  <a:gd name="connsiteY7" fmla="*/ 92041 h 122874"/>
                  <a:gd name="connsiteX8" fmla="*/ 0 w 31959"/>
                  <a:gd name="connsiteY8" fmla="*/ 122874 h 122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59" h="122874">
                    <a:moveTo>
                      <a:pt x="0" y="122874"/>
                    </a:moveTo>
                    <a:cubicBezTo>
                      <a:pt x="6535" y="114253"/>
                      <a:pt x="11705" y="104681"/>
                      <a:pt x="15340" y="94495"/>
                    </a:cubicBezTo>
                    <a:cubicBezTo>
                      <a:pt x="19175" y="84493"/>
                      <a:pt x="22351" y="74246"/>
                      <a:pt x="24851" y="63815"/>
                    </a:cubicBezTo>
                    <a:cubicBezTo>
                      <a:pt x="27336" y="53399"/>
                      <a:pt x="29238" y="42845"/>
                      <a:pt x="30527" y="32214"/>
                    </a:cubicBezTo>
                    <a:cubicBezTo>
                      <a:pt x="31954" y="21538"/>
                      <a:pt x="32322" y="10753"/>
                      <a:pt x="31601" y="0"/>
                    </a:cubicBezTo>
                    <a:lnTo>
                      <a:pt x="24391" y="30680"/>
                    </a:lnTo>
                    <a:lnTo>
                      <a:pt x="17181" y="61360"/>
                    </a:lnTo>
                    <a:cubicBezTo>
                      <a:pt x="14727" y="71638"/>
                      <a:pt x="12272" y="81763"/>
                      <a:pt x="9511" y="92041"/>
                    </a:cubicBezTo>
                    <a:cubicBezTo>
                      <a:pt x="6872" y="102472"/>
                      <a:pt x="3697" y="112765"/>
                      <a:pt x="0" y="122874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97" name="Freeform: Shape 1496">
                <a:extLst>
                  <a:ext uri="{FF2B5EF4-FFF2-40B4-BE49-F238E27FC236}">
                    <a16:creationId xmlns:a16="http://schemas.microsoft.com/office/drawing/2014/main" id="{57A20767-673C-44EA-8AAE-4538CCEAA6B4}"/>
                  </a:ext>
                </a:extLst>
              </p:cNvPr>
              <p:cNvSpPr/>
              <p:nvPr/>
            </p:nvSpPr>
            <p:spPr>
              <a:xfrm>
                <a:off x="4450030" y="2558488"/>
                <a:ext cx="385071" cy="166440"/>
              </a:xfrm>
              <a:custGeom>
                <a:avLst/>
                <a:gdLst>
                  <a:gd name="connsiteX0" fmla="*/ 34 w 385071"/>
                  <a:gd name="connsiteY0" fmla="*/ 5062 h 166440"/>
                  <a:gd name="connsiteX1" fmla="*/ 34 w 385071"/>
                  <a:gd name="connsiteY1" fmla="*/ 7210 h 166440"/>
                  <a:gd name="connsiteX2" fmla="*/ 17675 w 385071"/>
                  <a:gd name="connsiteY2" fmla="*/ 107074 h 166440"/>
                  <a:gd name="connsiteX3" fmla="*/ 199456 w 385071"/>
                  <a:gd name="connsiteY3" fmla="*/ 94955 h 166440"/>
                  <a:gd name="connsiteX4" fmla="*/ 351783 w 385071"/>
                  <a:gd name="connsiteY4" fmla="*/ 166440 h 166440"/>
                  <a:gd name="connsiteX5" fmla="*/ 385071 w 385071"/>
                  <a:gd name="connsiteY5" fmla="*/ 0 h 166440"/>
                  <a:gd name="connsiteX6" fmla="*/ 355925 w 385071"/>
                  <a:gd name="connsiteY6" fmla="*/ 15340 h 166440"/>
                  <a:gd name="connsiteX7" fmla="*/ 34 w 385071"/>
                  <a:gd name="connsiteY7" fmla="*/ 5062 h 16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071" h="166440">
                    <a:moveTo>
                      <a:pt x="34" y="5062"/>
                    </a:moveTo>
                    <a:cubicBezTo>
                      <a:pt x="-11" y="5783"/>
                      <a:pt x="-11" y="6489"/>
                      <a:pt x="34" y="7210"/>
                    </a:cubicBezTo>
                    <a:cubicBezTo>
                      <a:pt x="9024" y="39869"/>
                      <a:pt x="14930" y="73310"/>
                      <a:pt x="17675" y="107074"/>
                    </a:cubicBezTo>
                    <a:cubicBezTo>
                      <a:pt x="77195" y="89279"/>
                      <a:pt x="153129" y="94955"/>
                      <a:pt x="199456" y="94955"/>
                    </a:cubicBezTo>
                    <a:cubicBezTo>
                      <a:pt x="254527" y="94955"/>
                      <a:pt x="283366" y="110295"/>
                      <a:pt x="351783" y="166440"/>
                    </a:cubicBezTo>
                    <a:cubicBezTo>
                      <a:pt x="356600" y="109881"/>
                      <a:pt x="367767" y="54059"/>
                      <a:pt x="385071" y="0"/>
                    </a:cubicBezTo>
                    <a:cubicBezTo>
                      <a:pt x="375913" y="6121"/>
                      <a:pt x="366157" y="11260"/>
                      <a:pt x="355925" y="15340"/>
                    </a:cubicBezTo>
                    <a:cubicBezTo>
                      <a:pt x="303002" y="33595"/>
                      <a:pt x="94376" y="48935"/>
                      <a:pt x="34" y="506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98" name="Freeform: Shape 1497">
                <a:extLst>
                  <a:ext uri="{FF2B5EF4-FFF2-40B4-BE49-F238E27FC236}">
                    <a16:creationId xmlns:a16="http://schemas.microsoft.com/office/drawing/2014/main" id="{761E6725-1752-4104-9EE1-3323D387B6FA}"/>
                  </a:ext>
                </a:extLst>
              </p:cNvPr>
              <p:cNvSpPr/>
              <p:nvPr/>
            </p:nvSpPr>
            <p:spPr>
              <a:xfrm>
                <a:off x="4314918" y="2251072"/>
                <a:ext cx="166151" cy="336295"/>
              </a:xfrm>
              <a:custGeom>
                <a:avLst/>
                <a:gdLst>
                  <a:gd name="connsiteX0" fmla="*/ 153094 w 166151"/>
                  <a:gd name="connsiteY0" fmla="*/ 301280 h 336295"/>
                  <a:gd name="connsiteX1" fmla="*/ 142663 w 166151"/>
                  <a:gd name="connsiteY1" fmla="*/ 331960 h 336295"/>
                  <a:gd name="connsiteX2" fmla="*/ 0 w 166151"/>
                  <a:gd name="connsiteY2" fmla="*/ 319841 h 336295"/>
                  <a:gd name="connsiteX3" fmla="*/ 1534 w 166151"/>
                  <a:gd name="connsiteY3" fmla="*/ 301126 h 336295"/>
                  <a:gd name="connsiteX4" fmla="*/ 21936 w 166151"/>
                  <a:gd name="connsiteY4" fmla="*/ 107381 h 336295"/>
                  <a:gd name="connsiteX5" fmla="*/ 123488 w 166151"/>
                  <a:gd name="connsiteY5" fmla="*/ 0 h 336295"/>
                  <a:gd name="connsiteX6" fmla="*/ 126402 w 166151"/>
                  <a:gd name="connsiteY6" fmla="*/ 0 h 336295"/>
                  <a:gd name="connsiteX7" fmla="*/ 128550 w 166151"/>
                  <a:gd name="connsiteY7" fmla="*/ 2301 h 336295"/>
                  <a:gd name="connsiteX8" fmla="*/ 163832 w 166151"/>
                  <a:gd name="connsiteY8" fmla="*/ 134840 h 336295"/>
                  <a:gd name="connsiteX9" fmla="*/ 153094 w 166151"/>
                  <a:gd name="connsiteY9" fmla="*/ 301280 h 336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151" h="336295">
                    <a:moveTo>
                      <a:pt x="153094" y="301280"/>
                    </a:moveTo>
                    <a:cubicBezTo>
                      <a:pt x="150640" y="309717"/>
                      <a:pt x="146958" y="320608"/>
                      <a:pt x="142663" y="331960"/>
                    </a:cubicBezTo>
                    <a:cubicBezTo>
                      <a:pt x="102779" y="343005"/>
                      <a:pt x="35282" y="330733"/>
                      <a:pt x="0" y="319841"/>
                    </a:cubicBezTo>
                    <a:cubicBezTo>
                      <a:pt x="0" y="313552"/>
                      <a:pt x="1074" y="307416"/>
                      <a:pt x="1534" y="301126"/>
                    </a:cubicBezTo>
                    <a:cubicBezTo>
                      <a:pt x="7363" y="229641"/>
                      <a:pt x="13960" y="148799"/>
                      <a:pt x="21936" y="107381"/>
                    </a:cubicBezTo>
                    <a:cubicBezTo>
                      <a:pt x="37276" y="27766"/>
                      <a:pt x="78695" y="11352"/>
                      <a:pt x="123488" y="0"/>
                    </a:cubicBezTo>
                    <a:lnTo>
                      <a:pt x="126402" y="0"/>
                    </a:lnTo>
                    <a:lnTo>
                      <a:pt x="128550" y="2301"/>
                    </a:lnTo>
                    <a:cubicBezTo>
                      <a:pt x="149566" y="24698"/>
                      <a:pt x="157850" y="71485"/>
                      <a:pt x="163832" y="134840"/>
                    </a:cubicBezTo>
                    <a:cubicBezTo>
                      <a:pt x="169063" y="190539"/>
                      <a:pt x="165428" y="246715"/>
                      <a:pt x="153094" y="301280"/>
                    </a:cubicBezTo>
                    <a:close/>
                  </a:path>
                </a:pathLst>
              </a:custGeom>
              <a:solidFill>
                <a:srgbClr val="2F79B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499" name="Freeform: Shape 1498">
                <a:extLst>
                  <a:ext uri="{FF2B5EF4-FFF2-40B4-BE49-F238E27FC236}">
                    <a16:creationId xmlns:a16="http://schemas.microsoft.com/office/drawing/2014/main" id="{78C88F02-7DA7-4EFD-9B4F-C71C09C748C6}"/>
                  </a:ext>
                </a:extLst>
              </p:cNvPr>
              <p:cNvSpPr/>
              <p:nvPr/>
            </p:nvSpPr>
            <p:spPr>
              <a:xfrm>
                <a:off x="4433676" y="1776822"/>
                <a:ext cx="263521" cy="674745"/>
              </a:xfrm>
              <a:custGeom>
                <a:avLst/>
                <a:gdLst>
                  <a:gd name="connsiteX0" fmla="*/ 261064 w 263521"/>
                  <a:gd name="connsiteY0" fmla="*/ 31074 h 674745"/>
                  <a:gd name="connsiteX1" fmla="*/ 207680 w 263521"/>
                  <a:gd name="connsiteY1" fmla="*/ 65436 h 674745"/>
                  <a:gd name="connsiteX2" fmla="*/ 85879 w 263521"/>
                  <a:gd name="connsiteY2" fmla="*/ 238780 h 674745"/>
                  <a:gd name="connsiteX3" fmla="*/ 119321 w 263521"/>
                  <a:gd name="connsiteY3" fmla="*/ 355978 h 674745"/>
                  <a:gd name="connsiteX4" fmla="*/ 104748 w 263521"/>
                  <a:gd name="connsiteY4" fmla="*/ 452314 h 674745"/>
                  <a:gd name="connsiteX5" fmla="*/ 101526 w 263521"/>
                  <a:gd name="connsiteY5" fmla="*/ 547576 h 674745"/>
                  <a:gd name="connsiteX6" fmla="*/ 57347 w 263521"/>
                  <a:gd name="connsiteY6" fmla="*/ 674745 h 674745"/>
                  <a:gd name="connsiteX7" fmla="*/ 42927 w 263521"/>
                  <a:gd name="connsiteY7" fmla="*/ 540673 h 674745"/>
                  <a:gd name="connsiteX8" fmla="*/ 3810 w 263521"/>
                  <a:gd name="connsiteY8" fmla="*/ 485295 h 674745"/>
                  <a:gd name="connsiteX9" fmla="*/ 37558 w 263521"/>
                  <a:gd name="connsiteY9" fmla="*/ 390340 h 674745"/>
                  <a:gd name="connsiteX10" fmla="*/ 6878 w 263521"/>
                  <a:gd name="connsiteY10" fmla="*/ 297379 h 674745"/>
                  <a:gd name="connsiteX11" fmla="*/ 18843 w 263521"/>
                  <a:gd name="connsiteY11" fmla="*/ 114831 h 674745"/>
                  <a:gd name="connsiteX12" fmla="*/ 144019 w 263521"/>
                  <a:gd name="connsiteY12" fmla="*/ 87 h 674745"/>
                  <a:gd name="connsiteX13" fmla="*/ 261064 w 263521"/>
                  <a:gd name="connsiteY13" fmla="*/ 31074 h 67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3521" h="674745">
                    <a:moveTo>
                      <a:pt x="261064" y="31074"/>
                    </a:moveTo>
                    <a:cubicBezTo>
                      <a:pt x="273796" y="51937"/>
                      <a:pt x="234218" y="56232"/>
                      <a:pt x="207680" y="65436"/>
                    </a:cubicBezTo>
                    <a:cubicBezTo>
                      <a:pt x="148314" y="85992"/>
                      <a:pt x="95390" y="188157"/>
                      <a:pt x="85879" y="238780"/>
                    </a:cubicBezTo>
                    <a:cubicBezTo>
                      <a:pt x="76369" y="289402"/>
                      <a:pt x="106742" y="328366"/>
                      <a:pt x="119321" y="355978"/>
                    </a:cubicBezTo>
                    <a:cubicBezTo>
                      <a:pt x="131900" y="383590"/>
                      <a:pt x="114412" y="434213"/>
                      <a:pt x="104748" y="452314"/>
                    </a:cubicBezTo>
                    <a:cubicBezTo>
                      <a:pt x="87720" y="484528"/>
                      <a:pt x="116713" y="507385"/>
                      <a:pt x="101526" y="547576"/>
                    </a:cubicBezTo>
                    <a:cubicBezTo>
                      <a:pt x="85266" y="590682"/>
                      <a:pt x="51364" y="592369"/>
                      <a:pt x="57347" y="674745"/>
                    </a:cubicBezTo>
                    <a:cubicBezTo>
                      <a:pt x="45688" y="641918"/>
                      <a:pt x="4577" y="603260"/>
                      <a:pt x="42927" y="540673"/>
                    </a:cubicBezTo>
                    <a:cubicBezTo>
                      <a:pt x="56580" y="518123"/>
                      <a:pt x="22372" y="516589"/>
                      <a:pt x="3810" y="485295"/>
                    </a:cubicBezTo>
                    <a:cubicBezTo>
                      <a:pt x="-6468" y="467961"/>
                      <a:pt x="3810" y="402152"/>
                      <a:pt x="37558" y="390340"/>
                    </a:cubicBezTo>
                    <a:cubicBezTo>
                      <a:pt x="6878" y="378375"/>
                      <a:pt x="-3860" y="333581"/>
                      <a:pt x="6878" y="297379"/>
                    </a:cubicBezTo>
                    <a:cubicBezTo>
                      <a:pt x="17616" y="261176"/>
                      <a:pt x="2736" y="161772"/>
                      <a:pt x="18843" y="114831"/>
                    </a:cubicBezTo>
                    <a:cubicBezTo>
                      <a:pt x="34950" y="67891"/>
                      <a:pt x="78823" y="1468"/>
                      <a:pt x="144019" y="87"/>
                    </a:cubicBezTo>
                    <a:cubicBezTo>
                      <a:pt x="209214" y="-1293"/>
                      <a:pt x="250479" y="13893"/>
                      <a:pt x="261064" y="31074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00" name="Freeform: Shape 1499">
                <a:extLst>
                  <a:ext uri="{FF2B5EF4-FFF2-40B4-BE49-F238E27FC236}">
                    <a16:creationId xmlns:a16="http://schemas.microsoft.com/office/drawing/2014/main" id="{BCEBA99E-C5FE-4CA9-BBDF-10CF8915CC9D}"/>
                  </a:ext>
                </a:extLst>
              </p:cNvPr>
              <p:cNvSpPr/>
              <p:nvPr/>
            </p:nvSpPr>
            <p:spPr>
              <a:xfrm>
                <a:off x="4670217" y="1813933"/>
                <a:ext cx="135589" cy="527492"/>
              </a:xfrm>
              <a:custGeom>
                <a:avLst/>
                <a:gdLst>
                  <a:gd name="connsiteX0" fmla="*/ 14858 w 135589"/>
                  <a:gd name="connsiteY0" fmla="*/ 436219 h 527492"/>
                  <a:gd name="connsiteX1" fmla="*/ 26977 w 135589"/>
                  <a:gd name="connsiteY1" fmla="*/ 336048 h 527492"/>
                  <a:gd name="connsiteX2" fmla="*/ 61339 w 135589"/>
                  <a:gd name="connsiteY2" fmla="*/ 253671 h 527492"/>
                  <a:gd name="connsiteX3" fmla="*/ 59344 w 135589"/>
                  <a:gd name="connsiteY3" fmla="*/ 146290 h 527492"/>
                  <a:gd name="connsiteX4" fmla="*/ 49527 w 135589"/>
                  <a:gd name="connsiteY4" fmla="*/ 57931 h 527492"/>
                  <a:gd name="connsiteX5" fmla="*/ 438 w 135589"/>
                  <a:gd name="connsiteY5" fmla="*/ 18967 h 527492"/>
                  <a:gd name="connsiteX6" fmla="*/ 67935 w 135589"/>
                  <a:gd name="connsiteY6" fmla="*/ 3627 h 527492"/>
                  <a:gd name="connsiteX7" fmla="*/ 112114 w 135589"/>
                  <a:gd name="connsiteY7" fmla="*/ 63607 h 527492"/>
                  <a:gd name="connsiteX8" fmla="*/ 135125 w 135589"/>
                  <a:gd name="connsiteY8" fmla="*/ 217008 h 527492"/>
                  <a:gd name="connsiteX9" fmla="*/ 95700 w 135589"/>
                  <a:gd name="connsiteY9" fmla="*/ 323162 h 527492"/>
                  <a:gd name="connsiteX10" fmla="*/ 74838 w 135589"/>
                  <a:gd name="connsiteY10" fmla="*/ 430543 h 527492"/>
                  <a:gd name="connsiteX11" fmla="*/ 74838 w 135589"/>
                  <a:gd name="connsiteY11" fmla="*/ 527492 h 527492"/>
                  <a:gd name="connsiteX12" fmla="*/ 14858 w 135589"/>
                  <a:gd name="connsiteY12" fmla="*/ 436219 h 527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589" h="527492">
                    <a:moveTo>
                      <a:pt x="14858" y="436219"/>
                    </a:moveTo>
                    <a:cubicBezTo>
                      <a:pt x="-19504" y="407993"/>
                      <a:pt x="14858" y="349240"/>
                      <a:pt x="26977" y="336048"/>
                    </a:cubicBezTo>
                    <a:cubicBezTo>
                      <a:pt x="45308" y="311996"/>
                      <a:pt x="57151" y="283626"/>
                      <a:pt x="61339" y="253671"/>
                    </a:cubicBezTo>
                    <a:cubicBezTo>
                      <a:pt x="65941" y="222991"/>
                      <a:pt x="71310" y="182340"/>
                      <a:pt x="59344" y="146290"/>
                    </a:cubicBezTo>
                    <a:cubicBezTo>
                      <a:pt x="47379" y="110241"/>
                      <a:pt x="55356" y="74499"/>
                      <a:pt x="49527" y="57931"/>
                    </a:cubicBezTo>
                    <a:cubicBezTo>
                      <a:pt x="39264" y="38707"/>
                      <a:pt x="21485" y="24599"/>
                      <a:pt x="438" y="18967"/>
                    </a:cubicBezTo>
                    <a:cubicBezTo>
                      <a:pt x="18156" y="1380"/>
                      <a:pt x="44357" y="-4573"/>
                      <a:pt x="67935" y="3627"/>
                    </a:cubicBezTo>
                    <a:cubicBezTo>
                      <a:pt x="87908" y="19161"/>
                      <a:pt x="103202" y="39920"/>
                      <a:pt x="112114" y="63607"/>
                    </a:cubicBezTo>
                    <a:cubicBezTo>
                      <a:pt x="129832" y="112722"/>
                      <a:pt x="137656" y="164857"/>
                      <a:pt x="135125" y="217008"/>
                    </a:cubicBezTo>
                    <a:cubicBezTo>
                      <a:pt x="133284" y="238024"/>
                      <a:pt x="125307" y="294783"/>
                      <a:pt x="95700" y="323162"/>
                    </a:cubicBezTo>
                    <a:cubicBezTo>
                      <a:pt x="66094" y="351541"/>
                      <a:pt x="63793" y="406152"/>
                      <a:pt x="74838" y="430543"/>
                    </a:cubicBezTo>
                    <a:cubicBezTo>
                      <a:pt x="85883" y="454933"/>
                      <a:pt x="96774" y="503715"/>
                      <a:pt x="74838" y="527492"/>
                    </a:cubicBezTo>
                    <a:cubicBezTo>
                      <a:pt x="66094" y="490998"/>
                      <a:pt x="44879" y="458722"/>
                      <a:pt x="14858" y="436219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01" name="Freeform: Shape 1500">
                <a:extLst>
                  <a:ext uri="{FF2B5EF4-FFF2-40B4-BE49-F238E27FC236}">
                    <a16:creationId xmlns:a16="http://schemas.microsoft.com/office/drawing/2014/main" id="{7F97FBF0-D949-4A77-B44C-9522DEB168E1}"/>
                  </a:ext>
                </a:extLst>
              </p:cNvPr>
              <p:cNvSpPr/>
              <p:nvPr/>
            </p:nvSpPr>
            <p:spPr>
              <a:xfrm>
                <a:off x="3111640" y="1697081"/>
                <a:ext cx="498710" cy="563668"/>
              </a:xfrm>
              <a:custGeom>
                <a:avLst/>
                <a:gdLst>
                  <a:gd name="connsiteX0" fmla="*/ 197734 w 498710"/>
                  <a:gd name="connsiteY0" fmla="*/ 30126 h 563668"/>
                  <a:gd name="connsiteX1" fmla="*/ 364174 w 498710"/>
                  <a:gd name="connsiteY1" fmla="*/ 32274 h 563668"/>
                  <a:gd name="connsiteX2" fmla="*/ 434432 w 498710"/>
                  <a:gd name="connsiteY2" fmla="*/ 139654 h 563668"/>
                  <a:gd name="connsiteX3" fmla="*/ 439954 w 498710"/>
                  <a:gd name="connsiteY3" fmla="*/ 231695 h 563668"/>
                  <a:gd name="connsiteX4" fmla="*/ 481526 w 498710"/>
                  <a:gd name="connsiteY4" fmla="*/ 316679 h 563668"/>
                  <a:gd name="connsiteX5" fmla="*/ 449158 w 498710"/>
                  <a:gd name="connsiteY5" fmla="*/ 399056 h 563668"/>
                  <a:gd name="connsiteX6" fmla="*/ 498093 w 498710"/>
                  <a:gd name="connsiteY6" fmla="*/ 484960 h 563668"/>
                  <a:gd name="connsiteX7" fmla="*/ 362333 w 498710"/>
                  <a:gd name="connsiteY7" fmla="*/ 554298 h 563668"/>
                  <a:gd name="connsiteX8" fmla="*/ 58139 w 498710"/>
                  <a:gd name="connsiteY8" fmla="*/ 554298 h 563668"/>
                  <a:gd name="connsiteX9" fmla="*/ 10892 w 498710"/>
                  <a:gd name="connsiteY9" fmla="*/ 494164 h 563668"/>
                  <a:gd name="connsiteX10" fmla="*/ 20249 w 498710"/>
                  <a:gd name="connsiteY10" fmla="*/ 438787 h 563668"/>
                  <a:gd name="connsiteX11" fmla="*/ 0 w 498710"/>
                  <a:gd name="connsiteY11" fmla="*/ 395067 h 563668"/>
                  <a:gd name="connsiteX12" fmla="*/ 44486 w 498710"/>
                  <a:gd name="connsiteY12" fmla="*/ 340610 h 563668"/>
                  <a:gd name="connsiteX13" fmla="*/ 29146 w 498710"/>
                  <a:gd name="connsiteY13" fmla="*/ 261148 h 563668"/>
                  <a:gd name="connsiteX14" fmla="*/ 82836 w 498710"/>
                  <a:gd name="connsiteY14" fmla="*/ 202856 h 563668"/>
                  <a:gd name="connsiteX15" fmla="*/ 84677 w 498710"/>
                  <a:gd name="connsiteY15" fmla="*/ 120633 h 563668"/>
                  <a:gd name="connsiteX16" fmla="*/ 197734 w 498710"/>
                  <a:gd name="connsiteY16" fmla="*/ 30126 h 563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8710" h="563668">
                    <a:moveTo>
                      <a:pt x="197734" y="30126"/>
                    </a:moveTo>
                    <a:cubicBezTo>
                      <a:pt x="224579" y="-17888"/>
                      <a:pt x="327205" y="-1935"/>
                      <a:pt x="364174" y="32274"/>
                    </a:cubicBezTo>
                    <a:cubicBezTo>
                      <a:pt x="401144" y="66482"/>
                      <a:pt x="431671" y="116184"/>
                      <a:pt x="434432" y="139654"/>
                    </a:cubicBezTo>
                    <a:cubicBezTo>
                      <a:pt x="437193" y="163125"/>
                      <a:pt x="430597" y="207151"/>
                      <a:pt x="439954" y="231695"/>
                    </a:cubicBezTo>
                    <a:cubicBezTo>
                      <a:pt x="449312" y="256239"/>
                      <a:pt x="479685" y="293056"/>
                      <a:pt x="481526" y="316679"/>
                    </a:cubicBezTo>
                    <a:cubicBezTo>
                      <a:pt x="483367" y="340303"/>
                      <a:pt x="445477" y="375892"/>
                      <a:pt x="449158" y="399056"/>
                    </a:cubicBezTo>
                    <a:cubicBezTo>
                      <a:pt x="452840" y="422219"/>
                      <a:pt x="488889" y="467473"/>
                      <a:pt x="498093" y="484960"/>
                    </a:cubicBezTo>
                    <a:cubicBezTo>
                      <a:pt x="507298" y="502448"/>
                      <a:pt x="411268" y="549696"/>
                      <a:pt x="362333" y="554298"/>
                    </a:cubicBezTo>
                    <a:cubicBezTo>
                      <a:pt x="313398" y="558900"/>
                      <a:pt x="81303" y="572859"/>
                      <a:pt x="58139" y="554298"/>
                    </a:cubicBezTo>
                    <a:cubicBezTo>
                      <a:pt x="36448" y="539740"/>
                      <a:pt x="19912" y="518693"/>
                      <a:pt x="10892" y="494164"/>
                    </a:cubicBezTo>
                    <a:cubicBezTo>
                      <a:pt x="5369" y="472075"/>
                      <a:pt x="20249" y="456274"/>
                      <a:pt x="20249" y="438787"/>
                    </a:cubicBezTo>
                    <a:cubicBezTo>
                      <a:pt x="20249" y="421299"/>
                      <a:pt x="0" y="411941"/>
                      <a:pt x="0" y="395067"/>
                    </a:cubicBezTo>
                    <a:cubicBezTo>
                      <a:pt x="0" y="378193"/>
                      <a:pt x="37890" y="364387"/>
                      <a:pt x="44486" y="340610"/>
                    </a:cubicBezTo>
                    <a:cubicBezTo>
                      <a:pt x="51083" y="316833"/>
                      <a:pt x="22243" y="282318"/>
                      <a:pt x="29146" y="261148"/>
                    </a:cubicBezTo>
                    <a:cubicBezTo>
                      <a:pt x="36049" y="239979"/>
                      <a:pt x="75166" y="230468"/>
                      <a:pt x="82836" y="202856"/>
                    </a:cubicBezTo>
                    <a:cubicBezTo>
                      <a:pt x="90507" y="175244"/>
                      <a:pt x="68877" y="146404"/>
                      <a:pt x="84677" y="120633"/>
                    </a:cubicBezTo>
                    <a:cubicBezTo>
                      <a:pt x="100478" y="94861"/>
                      <a:pt x="123795" y="13559"/>
                      <a:pt x="197734" y="30126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02" name="Freeform: Shape 1501">
                <a:extLst>
                  <a:ext uri="{FF2B5EF4-FFF2-40B4-BE49-F238E27FC236}">
                    <a16:creationId xmlns:a16="http://schemas.microsoft.com/office/drawing/2014/main" id="{EF6FEB86-6E51-437F-BECD-81566A86FD76}"/>
                  </a:ext>
                </a:extLst>
              </p:cNvPr>
              <p:cNvSpPr/>
              <p:nvPr/>
            </p:nvSpPr>
            <p:spPr>
              <a:xfrm>
                <a:off x="3401108" y="4420470"/>
                <a:ext cx="147980" cy="106153"/>
              </a:xfrm>
              <a:custGeom>
                <a:avLst/>
                <a:gdLst>
                  <a:gd name="connsiteX0" fmla="*/ 133612 w 147980"/>
                  <a:gd name="connsiteY0" fmla="*/ 88819 h 106153"/>
                  <a:gd name="connsiteX1" fmla="*/ 106767 w 147980"/>
                  <a:gd name="connsiteY1" fmla="*/ 106154 h 106153"/>
                  <a:gd name="connsiteX2" fmla="*/ 36049 w 147980"/>
                  <a:gd name="connsiteY2" fmla="*/ 106154 h 106153"/>
                  <a:gd name="connsiteX3" fmla="*/ 0 w 147980"/>
                  <a:gd name="connsiteY3" fmla="*/ 46020 h 106153"/>
                  <a:gd name="connsiteX4" fmla="*/ 5676 w 147980"/>
                  <a:gd name="connsiteY4" fmla="*/ 0 h 106153"/>
                  <a:gd name="connsiteX5" fmla="*/ 8897 w 147980"/>
                  <a:gd name="connsiteY5" fmla="*/ 8130 h 106153"/>
                  <a:gd name="connsiteX6" fmla="*/ 12886 w 147980"/>
                  <a:gd name="connsiteY6" fmla="*/ 15954 h 106153"/>
                  <a:gd name="connsiteX7" fmla="*/ 19329 w 147980"/>
                  <a:gd name="connsiteY7" fmla="*/ 25004 h 106153"/>
                  <a:gd name="connsiteX8" fmla="*/ 29453 w 147980"/>
                  <a:gd name="connsiteY8" fmla="*/ 35282 h 106153"/>
                  <a:gd name="connsiteX9" fmla="*/ 30680 w 147980"/>
                  <a:gd name="connsiteY9" fmla="*/ 36510 h 106153"/>
                  <a:gd name="connsiteX10" fmla="*/ 35282 w 147980"/>
                  <a:gd name="connsiteY10" fmla="*/ 40038 h 106153"/>
                  <a:gd name="connsiteX11" fmla="*/ 41112 w 147980"/>
                  <a:gd name="connsiteY11" fmla="*/ 43566 h 106153"/>
                  <a:gd name="connsiteX12" fmla="*/ 65042 w 147980"/>
                  <a:gd name="connsiteY12" fmla="*/ 50469 h 106153"/>
                  <a:gd name="connsiteX13" fmla="*/ 86518 w 147980"/>
                  <a:gd name="connsiteY13" fmla="*/ 48782 h 106153"/>
                  <a:gd name="connsiteX14" fmla="*/ 94342 w 147980"/>
                  <a:gd name="connsiteY14" fmla="*/ 47094 h 106153"/>
                  <a:gd name="connsiteX15" fmla="*/ 98483 w 147980"/>
                  <a:gd name="connsiteY15" fmla="*/ 45867 h 106153"/>
                  <a:gd name="connsiteX16" fmla="*/ 102472 w 147980"/>
                  <a:gd name="connsiteY16" fmla="*/ 44640 h 106153"/>
                  <a:gd name="connsiteX17" fmla="*/ 106460 w 147980"/>
                  <a:gd name="connsiteY17" fmla="*/ 42952 h 106153"/>
                  <a:gd name="connsiteX18" fmla="*/ 110602 w 147980"/>
                  <a:gd name="connsiteY18" fmla="*/ 40958 h 106153"/>
                  <a:gd name="connsiteX19" fmla="*/ 114437 w 147980"/>
                  <a:gd name="connsiteY19" fmla="*/ 38810 h 106153"/>
                  <a:gd name="connsiteX20" fmla="*/ 125636 w 147980"/>
                  <a:gd name="connsiteY20" fmla="*/ 30067 h 106153"/>
                  <a:gd name="connsiteX21" fmla="*/ 128550 w 147980"/>
                  <a:gd name="connsiteY21" fmla="*/ 26999 h 106153"/>
                  <a:gd name="connsiteX22" fmla="*/ 128550 w 147980"/>
                  <a:gd name="connsiteY22" fmla="*/ 26999 h 106153"/>
                  <a:gd name="connsiteX23" fmla="*/ 130238 w 147980"/>
                  <a:gd name="connsiteY23" fmla="*/ 25004 h 106153"/>
                  <a:gd name="connsiteX24" fmla="*/ 133459 w 147980"/>
                  <a:gd name="connsiteY24" fmla="*/ 20709 h 106153"/>
                  <a:gd name="connsiteX25" fmla="*/ 134993 w 147980"/>
                  <a:gd name="connsiteY25" fmla="*/ 18408 h 106153"/>
                  <a:gd name="connsiteX26" fmla="*/ 137447 w 147980"/>
                  <a:gd name="connsiteY26" fmla="*/ 14113 h 106153"/>
                  <a:gd name="connsiteX27" fmla="*/ 143430 w 147980"/>
                  <a:gd name="connsiteY27" fmla="*/ 153 h 106153"/>
                  <a:gd name="connsiteX28" fmla="*/ 145578 w 147980"/>
                  <a:gd name="connsiteY28" fmla="*/ 12119 h 106153"/>
                  <a:gd name="connsiteX29" fmla="*/ 133612 w 147980"/>
                  <a:gd name="connsiteY29" fmla="*/ 88819 h 10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7980" h="106153">
                    <a:moveTo>
                      <a:pt x="133612" y="88819"/>
                    </a:moveTo>
                    <a:cubicBezTo>
                      <a:pt x="128197" y="98790"/>
                      <a:pt x="118088" y="105325"/>
                      <a:pt x="106767" y="106154"/>
                    </a:cubicBezTo>
                    <a:lnTo>
                      <a:pt x="36049" y="106154"/>
                    </a:lnTo>
                    <a:cubicBezTo>
                      <a:pt x="23777" y="106154"/>
                      <a:pt x="1381" y="83757"/>
                      <a:pt x="0" y="46020"/>
                    </a:cubicBezTo>
                    <a:cubicBezTo>
                      <a:pt x="338" y="30527"/>
                      <a:pt x="2240" y="15110"/>
                      <a:pt x="5676" y="0"/>
                    </a:cubicBezTo>
                    <a:cubicBezTo>
                      <a:pt x="6489" y="2807"/>
                      <a:pt x="7578" y="5522"/>
                      <a:pt x="8897" y="8130"/>
                    </a:cubicBezTo>
                    <a:cubicBezTo>
                      <a:pt x="10125" y="10738"/>
                      <a:pt x="11505" y="13346"/>
                      <a:pt x="12886" y="15954"/>
                    </a:cubicBezTo>
                    <a:cubicBezTo>
                      <a:pt x="14880" y="19083"/>
                      <a:pt x="17028" y="22105"/>
                      <a:pt x="19329" y="25004"/>
                    </a:cubicBezTo>
                    <a:cubicBezTo>
                      <a:pt x="22351" y="28763"/>
                      <a:pt x="25741" y="32214"/>
                      <a:pt x="29453" y="35282"/>
                    </a:cubicBezTo>
                    <a:lnTo>
                      <a:pt x="30680" y="36510"/>
                    </a:lnTo>
                    <a:lnTo>
                      <a:pt x="35282" y="40038"/>
                    </a:lnTo>
                    <a:lnTo>
                      <a:pt x="41112" y="43566"/>
                    </a:lnTo>
                    <a:cubicBezTo>
                      <a:pt x="48383" y="47846"/>
                      <a:pt x="56605" y="50224"/>
                      <a:pt x="65042" y="50469"/>
                    </a:cubicBezTo>
                    <a:cubicBezTo>
                      <a:pt x="72237" y="50530"/>
                      <a:pt x="79416" y="49963"/>
                      <a:pt x="86518" y="48782"/>
                    </a:cubicBezTo>
                    <a:cubicBezTo>
                      <a:pt x="89172" y="48429"/>
                      <a:pt x="91780" y="47861"/>
                      <a:pt x="94342" y="47094"/>
                    </a:cubicBezTo>
                    <a:cubicBezTo>
                      <a:pt x="95753" y="46833"/>
                      <a:pt x="97149" y="46419"/>
                      <a:pt x="98483" y="45867"/>
                    </a:cubicBezTo>
                    <a:cubicBezTo>
                      <a:pt x="99864" y="45637"/>
                      <a:pt x="101199" y="45223"/>
                      <a:pt x="102472" y="44640"/>
                    </a:cubicBezTo>
                    <a:lnTo>
                      <a:pt x="106460" y="42952"/>
                    </a:lnTo>
                    <a:cubicBezTo>
                      <a:pt x="107903" y="42415"/>
                      <a:pt x="109283" y="41741"/>
                      <a:pt x="110602" y="40958"/>
                    </a:cubicBezTo>
                    <a:lnTo>
                      <a:pt x="114437" y="38810"/>
                    </a:lnTo>
                    <a:cubicBezTo>
                      <a:pt x="118502" y="36356"/>
                      <a:pt x="122261" y="33411"/>
                      <a:pt x="125636" y="30067"/>
                    </a:cubicBezTo>
                    <a:lnTo>
                      <a:pt x="128550" y="26999"/>
                    </a:lnTo>
                    <a:lnTo>
                      <a:pt x="128550" y="26999"/>
                    </a:lnTo>
                    <a:lnTo>
                      <a:pt x="130238" y="25004"/>
                    </a:lnTo>
                    <a:cubicBezTo>
                      <a:pt x="131449" y="23670"/>
                      <a:pt x="132523" y="22243"/>
                      <a:pt x="133459" y="20709"/>
                    </a:cubicBezTo>
                    <a:lnTo>
                      <a:pt x="134993" y="18408"/>
                    </a:lnTo>
                    <a:cubicBezTo>
                      <a:pt x="135990" y="17089"/>
                      <a:pt x="136819" y="15647"/>
                      <a:pt x="137447" y="14113"/>
                    </a:cubicBezTo>
                    <a:cubicBezTo>
                      <a:pt x="139917" y="9680"/>
                      <a:pt x="141927" y="5001"/>
                      <a:pt x="143430" y="153"/>
                    </a:cubicBezTo>
                    <a:cubicBezTo>
                      <a:pt x="143860" y="4188"/>
                      <a:pt x="144581" y="8192"/>
                      <a:pt x="145578" y="12119"/>
                    </a:cubicBezTo>
                    <a:cubicBezTo>
                      <a:pt x="151177" y="38289"/>
                      <a:pt x="146912" y="65594"/>
                      <a:pt x="133612" y="88819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03" name="Freeform: Shape 1502">
                <a:extLst>
                  <a:ext uri="{FF2B5EF4-FFF2-40B4-BE49-F238E27FC236}">
                    <a16:creationId xmlns:a16="http://schemas.microsoft.com/office/drawing/2014/main" id="{7710EA93-F4A4-40C7-8031-524ADC12181A}"/>
                  </a:ext>
                </a:extLst>
              </p:cNvPr>
              <p:cNvSpPr/>
              <p:nvPr/>
            </p:nvSpPr>
            <p:spPr>
              <a:xfrm>
                <a:off x="3021713" y="2085859"/>
                <a:ext cx="681675" cy="2385236"/>
              </a:xfrm>
              <a:custGeom>
                <a:avLst/>
                <a:gdLst>
                  <a:gd name="connsiteX0" fmla="*/ 652602 w 681675"/>
                  <a:gd name="connsiteY0" fmla="*/ 1218158 h 2385236"/>
                  <a:gd name="connsiteX1" fmla="*/ 625911 w 681675"/>
                  <a:gd name="connsiteY1" fmla="*/ 1234726 h 2385236"/>
                  <a:gd name="connsiteX2" fmla="*/ 632200 w 681675"/>
                  <a:gd name="connsiteY2" fmla="*/ 1198523 h 2385236"/>
                  <a:gd name="connsiteX3" fmla="*/ 645392 w 681675"/>
                  <a:gd name="connsiteY3" fmla="*/ 1140997 h 2385236"/>
                  <a:gd name="connsiteX4" fmla="*/ 630052 w 681675"/>
                  <a:gd name="connsiteY4" fmla="*/ 1174592 h 2385236"/>
                  <a:gd name="connsiteX5" fmla="*/ 622996 w 681675"/>
                  <a:gd name="connsiteY5" fmla="*/ 1185791 h 2385236"/>
                  <a:gd name="connsiteX6" fmla="*/ 613332 w 681675"/>
                  <a:gd name="connsiteY6" fmla="*/ 1171831 h 2385236"/>
                  <a:gd name="connsiteX7" fmla="*/ 613332 w 681675"/>
                  <a:gd name="connsiteY7" fmla="*/ 1165542 h 2385236"/>
                  <a:gd name="connsiteX8" fmla="*/ 626064 w 681675"/>
                  <a:gd name="connsiteY8" fmla="*/ 1074728 h 2385236"/>
                  <a:gd name="connsiteX9" fmla="*/ 627905 w 681675"/>
                  <a:gd name="connsiteY9" fmla="*/ 1068285 h 2385236"/>
                  <a:gd name="connsiteX10" fmla="*/ 627905 w 681675"/>
                  <a:gd name="connsiteY10" fmla="*/ 1051258 h 2385236"/>
                  <a:gd name="connsiteX11" fmla="*/ 613792 w 681675"/>
                  <a:gd name="connsiteY11" fmla="*/ 966734 h 2385236"/>
                  <a:gd name="connsiteX12" fmla="*/ 609343 w 681675"/>
                  <a:gd name="connsiteY12" fmla="*/ 945564 h 2385236"/>
                  <a:gd name="connsiteX13" fmla="*/ 598452 w 681675"/>
                  <a:gd name="connsiteY13" fmla="*/ 903686 h 2385236"/>
                  <a:gd name="connsiteX14" fmla="*/ 589861 w 681675"/>
                  <a:gd name="connsiteY14" fmla="*/ 880829 h 2385236"/>
                  <a:gd name="connsiteX15" fmla="*/ 578663 w 681675"/>
                  <a:gd name="connsiteY15" fmla="*/ 850149 h 2385236"/>
                  <a:gd name="connsiteX16" fmla="*/ 578663 w 681675"/>
                  <a:gd name="connsiteY16" fmla="*/ 849075 h 2385236"/>
                  <a:gd name="connsiteX17" fmla="*/ 566544 w 681675"/>
                  <a:gd name="connsiteY17" fmla="*/ 800447 h 2385236"/>
                  <a:gd name="connsiteX18" fmla="*/ 566544 w 681675"/>
                  <a:gd name="connsiteY18" fmla="*/ 799066 h 2385236"/>
                  <a:gd name="connsiteX19" fmla="*/ 562096 w 681675"/>
                  <a:gd name="connsiteY19" fmla="*/ 777590 h 2385236"/>
                  <a:gd name="connsiteX20" fmla="*/ 559028 w 681675"/>
                  <a:gd name="connsiteY20" fmla="*/ 761330 h 2385236"/>
                  <a:gd name="connsiteX21" fmla="*/ 549824 w 681675"/>
                  <a:gd name="connsiteY21" fmla="*/ 689538 h 2385236"/>
                  <a:gd name="connsiteX22" fmla="*/ 548596 w 681675"/>
                  <a:gd name="connsiteY22" fmla="*/ 558073 h 2385236"/>
                  <a:gd name="connsiteX23" fmla="*/ 543381 w 681675"/>
                  <a:gd name="connsiteY23" fmla="*/ 535983 h 2385236"/>
                  <a:gd name="connsiteX24" fmla="*/ 519450 w 681675"/>
                  <a:gd name="connsiteY24" fmla="*/ 405132 h 2385236"/>
                  <a:gd name="connsiteX25" fmla="*/ 519450 w 681675"/>
                  <a:gd name="connsiteY25" fmla="*/ 400530 h 2385236"/>
                  <a:gd name="connsiteX26" fmla="*/ 499048 w 681675"/>
                  <a:gd name="connsiteY26" fmla="*/ 491190 h 2385236"/>
                  <a:gd name="connsiteX27" fmla="*/ 497054 w 681675"/>
                  <a:gd name="connsiteY27" fmla="*/ 571266 h 2385236"/>
                  <a:gd name="connsiteX28" fmla="*/ 497974 w 681675"/>
                  <a:gd name="connsiteY28" fmla="*/ 576788 h 2385236"/>
                  <a:gd name="connsiteX29" fmla="*/ 504724 w 681675"/>
                  <a:gd name="connsiteY29" fmla="*/ 611457 h 2385236"/>
                  <a:gd name="connsiteX30" fmla="*/ 535404 w 681675"/>
                  <a:gd name="connsiteY30" fmla="*/ 722212 h 2385236"/>
                  <a:gd name="connsiteX31" fmla="*/ 551665 w 681675"/>
                  <a:gd name="connsiteY31" fmla="*/ 776823 h 2385236"/>
                  <a:gd name="connsiteX32" fmla="*/ 551665 w 681675"/>
                  <a:gd name="connsiteY32" fmla="*/ 778050 h 2385236"/>
                  <a:gd name="connsiteX33" fmla="*/ 551665 w 681675"/>
                  <a:gd name="connsiteY33" fmla="*/ 780505 h 2385236"/>
                  <a:gd name="connsiteX34" fmla="*/ 561175 w 681675"/>
                  <a:gd name="connsiteY34" fmla="*/ 816554 h 2385236"/>
                  <a:gd name="connsiteX35" fmla="*/ 579123 w 681675"/>
                  <a:gd name="connsiteY35" fmla="*/ 890954 h 2385236"/>
                  <a:gd name="connsiteX36" fmla="*/ 583725 w 681675"/>
                  <a:gd name="connsiteY36" fmla="*/ 910589 h 2385236"/>
                  <a:gd name="connsiteX37" fmla="*/ 583725 w 681675"/>
                  <a:gd name="connsiteY37" fmla="*/ 910589 h 2385236"/>
                  <a:gd name="connsiteX38" fmla="*/ 583725 w 681675"/>
                  <a:gd name="connsiteY38" fmla="*/ 911816 h 2385236"/>
                  <a:gd name="connsiteX39" fmla="*/ 583725 w 681675"/>
                  <a:gd name="connsiteY39" fmla="*/ 913197 h 2385236"/>
                  <a:gd name="connsiteX40" fmla="*/ 583725 w 681675"/>
                  <a:gd name="connsiteY40" fmla="*/ 915804 h 2385236"/>
                  <a:gd name="connsiteX41" fmla="*/ 585259 w 681675"/>
                  <a:gd name="connsiteY41" fmla="*/ 922554 h 2385236"/>
                  <a:gd name="connsiteX42" fmla="*/ 586486 w 681675"/>
                  <a:gd name="connsiteY42" fmla="*/ 927616 h 2385236"/>
                  <a:gd name="connsiteX43" fmla="*/ 586486 w 681675"/>
                  <a:gd name="connsiteY43" fmla="*/ 929764 h 2385236"/>
                  <a:gd name="connsiteX44" fmla="*/ 588481 w 681675"/>
                  <a:gd name="connsiteY44" fmla="*/ 937894 h 2385236"/>
                  <a:gd name="connsiteX45" fmla="*/ 591549 w 681675"/>
                  <a:gd name="connsiteY45" fmla="*/ 950013 h 2385236"/>
                  <a:gd name="connsiteX46" fmla="*/ 593390 w 681675"/>
                  <a:gd name="connsiteY46" fmla="*/ 957223 h 2385236"/>
                  <a:gd name="connsiteX47" fmla="*/ 597378 w 681675"/>
                  <a:gd name="connsiteY47" fmla="*/ 978086 h 2385236"/>
                  <a:gd name="connsiteX48" fmla="*/ 597378 w 681675"/>
                  <a:gd name="connsiteY48" fmla="*/ 978086 h 2385236"/>
                  <a:gd name="connsiteX49" fmla="*/ 601827 w 681675"/>
                  <a:gd name="connsiteY49" fmla="*/ 1072580 h 2385236"/>
                  <a:gd name="connsiteX50" fmla="*/ 561942 w 681675"/>
                  <a:gd name="connsiteY50" fmla="*/ 1383218 h 2385236"/>
                  <a:gd name="connsiteX51" fmla="*/ 568999 w 681675"/>
                  <a:gd name="connsiteY51" fmla="*/ 1559322 h 2385236"/>
                  <a:gd name="connsiteX52" fmla="*/ 573754 w 681675"/>
                  <a:gd name="connsiteY52" fmla="*/ 1619455 h 2385236"/>
                  <a:gd name="connsiteX53" fmla="*/ 562249 w 681675"/>
                  <a:gd name="connsiteY53" fmla="*/ 1900793 h 2385236"/>
                  <a:gd name="connsiteX54" fmla="*/ 559488 w 681675"/>
                  <a:gd name="connsiteY54" fmla="*/ 1917974 h 2385236"/>
                  <a:gd name="connsiteX55" fmla="*/ 507638 w 681675"/>
                  <a:gd name="connsiteY55" fmla="*/ 2195477 h 2385236"/>
                  <a:gd name="connsiteX56" fmla="*/ 519143 w 681675"/>
                  <a:gd name="connsiteY56" fmla="*/ 2333538 h 2385236"/>
                  <a:gd name="connsiteX57" fmla="*/ 519143 w 681675"/>
                  <a:gd name="connsiteY57" fmla="*/ 2333538 h 2385236"/>
                  <a:gd name="connsiteX58" fmla="*/ 513161 w 681675"/>
                  <a:gd name="connsiteY58" fmla="*/ 2347497 h 2385236"/>
                  <a:gd name="connsiteX59" fmla="*/ 510706 w 681675"/>
                  <a:gd name="connsiteY59" fmla="*/ 2351792 h 2385236"/>
                  <a:gd name="connsiteX60" fmla="*/ 509172 w 681675"/>
                  <a:gd name="connsiteY60" fmla="*/ 2354093 h 2385236"/>
                  <a:gd name="connsiteX61" fmla="*/ 505951 w 681675"/>
                  <a:gd name="connsiteY61" fmla="*/ 2358389 h 2385236"/>
                  <a:gd name="connsiteX62" fmla="*/ 504263 w 681675"/>
                  <a:gd name="connsiteY62" fmla="*/ 2360383 h 2385236"/>
                  <a:gd name="connsiteX63" fmla="*/ 504263 w 681675"/>
                  <a:gd name="connsiteY63" fmla="*/ 2360383 h 2385236"/>
                  <a:gd name="connsiteX64" fmla="*/ 501349 w 681675"/>
                  <a:gd name="connsiteY64" fmla="*/ 2363451 h 2385236"/>
                  <a:gd name="connsiteX65" fmla="*/ 490151 w 681675"/>
                  <a:gd name="connsiteY65" fmla="*/ 2372195 h 2385236"/>
                  <a:gd name="connsiteX66" fmla="*/ 486316 w 681675"/>
                  <a:gd name="connsiteY66" fmla="*/ 2374342 h 2385236"/>
                  <a:gd name="connsiteX67" fmla="*/ 482174 w 681675"/>
                  <a:gd name="connsiteY67" fmla="*/ 2376336 h 2385236"/>
                  <a:gd name="connsiteX68" fmla="*/ 478185 w 681675"/>
                  <a:gd name="connsiteY68" fmla="*/ 2378024 h 2385236"/>
                  <a:gd name="connsiteX69" fmla="*/ 474197 w 681675"/>
                  <a:gd name="connsiteY69" fmla="*/ 2379251 h 2385236"/>
                  <a:gd name="connsiteX70" fmla="*/ 470055 w 681675"/>
                  <a:gd name="connsiteY70" fmla="*/ 2380478 h 2385236"/>
                  <a:gd name="connsiteX71" fmla="*/ 462232 w 681675"/>
                  <a:gd name="connsiteY71" fmla="*/ 2382166 h 2385236"/>
                  <a:gd name="connsiteX72" fmla="*/ 440755 w 681675"/>
                  <a:gd name="connsiteY72" fmla="*/ 2383700 h 2385236"/>
                  <a:gd name="connsiteX73" fmla="*/ 416825 w 681675"/>
                  <a:gd name="connsiteY73" fmla="*/ 2376950 h 2385236"/>
                  <a:gd name="connsiteX74" fmla="*/ 410996 w 681675"/>
                  <a:gd name="connsiteY74" fmla="*/ 2373422 h 2385236"/>
                  <a:gd name="connsiteX75" fmla="*/ 406394 w 681675"/>
                  <a:gd name="connsiteY75" fmla="*/ 2369894 h 2385236"/>
                  <a:gd name="connsiteX76" fmla="*/ 405166 w 681675"/>
                  <a:gd name="connsiteY76" fmla="*/ 2368666 h 2385236"/>
                  <a:gd name="connsiteX77" fmla="*/ 395042 w 681675"/>
                  <a:gd name="connsiteY77" fmla="*/ 2358389 h 2385236"/>
                  <a:gd name="connsiteX78" fmla="*/ 388599 w 681675"/>
                  <a:gd name="connsiteY78" fmla="*/ 2349338 h 2385236"/>
                  <a:gd name="connsiteX79" fmla="*/ 384611 w 681675"/>
                  <a:gd name="connsiteY79" fmla="*/ 2341514 h 2385236"/>
                  <a:gd name="connsiteX80" fmla="*/ 381389 w 681675"/>
                  <a:gd name="connsiteY80" fmla="*/ 2333384 h 2385236"/>
                  <a:gd name="connsiteX81" fmla="*/ 381389 w 681675"/>
                  <a:gd name="connsiteY81" fmla="*/ 2333384 h 2385236"/>
                  <a:gd name="connsiteX82" fmla="*/ 415598 w 681675"/>
                  <a:gd name="connsiteY82" fmla="*/ 2158200 h 2385236"/>
                  <a:gd name="connsiteX83" fmla="*/ 397343 w 681675"/>
                  <a:gd name="connsiteY83" fmla="*/ 1830995 h 2385236"/>
                  <a:gd name="connsiteX84" fmla="*/ 406087 w 681675"/>
                  <a:gd name="connsiteY84" fmla="*/ 1624671 h 2385236"/>
                  <a:gd name="connsiteX85" fmla="*/ 406087 w 681675"/>
                  <a:gd name="connsiteY85" fmla="*/ 1609331 h 2385236"/>
                  <a:gd name="connsiteX86" fmla="*/ 406087 w 681675"/>
                  <a:gd name="connsiteY86" fmla="*/ 1593991 h 2385236"/>
                  <a:gd name="connsiteX87" fmla="*/ 404399 w 681675"/>
                  <a:gd name="connsiteY87" fmla="*/ 1541374 h 2385236"/>
                  <a:gd name="connsiteX88" fmla="*/ 393048 w 681675"/>
                  <a:gd name="connsiteY88" fmla="*/ 1369872 h 2385236"/>
                  <a:gd name="connsiteX89" fmla="*/ 381236 w 681675"/>
                  <a:gd name="connsiteY89" fmla="*/ 1295319 h 2385236"/>
                  <a:gd name="connsiteX90" fmla="*/ 367276 w 681675"/>
                  <a:gd name="connsiteY90" fmla="*/ 1141458 h 2385236"/>
                  <a:gd name="connsiteX91" fmla="*/ 362981 w 681675"/>
                  <a:gd name="connsiteY91" fmla="*/ 1008612 h 2385236"/>
                  <a:gd name="connsiteX92" fmla="*/ 318188 w 681675"/>
                  <a:gd name="connsiteY92" fmla="*/ 1008612 h 2385236"/>
                  <a:gd name="connsiteX93" fmla="*/ 295791 w 681675"/>
                  <a:gd name="connsiteY93" fmla="*/ 1296853 h 2385236"/>
                  <a:gd name="connsiteX94" fmla="*/ 280451 w 681675"/>
                  <a:gd name="connsiteY94" fmla="*/ 1415739 h 2385236"/>
                  <a:gd name="connsiteX95" fmla="*/ 274162 w 681675"/>
                  <a:gd name="connsiteY95" fmla="*/ 1523120 h 2385236"/>
                  <a:gd name="connsiteX96" fmla="*/ 271861 w 681675"/>
                  <a:gd name="connsiteY96" fmla="*/ 1580338 h 2385236"/>
                  <a:gd name="connsiteX97" fmla="*/ 271861 w 681675"/>
                  <a:gd name="connsiteY97" fmla="*/ 1595678 h 2385236"/>
                  <a:gd name="connsiteX98" fmla="*/ 271861 w 681675"/>
                  <a:gd name="connsiteY98" fmla="*/ 1611939 h 2385236"/>
                  <a:gd name="connsiteX99" fmla="*/ 271861 w 681675"/>
                  <a:gd name="connsiteY99" fmla="*/ 1626052 h 2385236"/>
                  <a:gd name="connsiteX100" fmla="*/ 280605 w 681675"/>
                  <a:gd name="connsiteY100" fmla="*/ 1832376 h 2385236"/>
                  <a:gd name="connsiteX101" fmla="*/ 262350 w 681675"/>
                  <a:gd name="connsiteY101" fmla="*/ 2159581 h 2385236"/>
                  <a:gd name="connsiteX102" fmla="*/ 296712 w 681675"/>
                  <a:gd name="connsiteY102" fmla="*/ 2334765 h 2385236"/>
                  <a:gd name="connsiteX103" fmla="*/ 296712 w 681675"/>
                  <a:gd name="connsiteY103" fmla="*/ 2334765 h 2385236"/>
                  <a:gd name="connsiteX104" fmla="*/ 279224 w 681675"/>
                  <a:gd name="connsiteY104" fmla="*/ 2363911 h 2385236"/>
                  <a:gd name="connsiteX105" fmla="*/ 237039 w 681675"/>
                  <a:gd name="connsiteY105" fmla="*/ 2385080 h 2385236"/>
                  <a:gd name="connsiteX106" fmla="*/ 237039 w 681675"/>
                  <a:gd name="connsiteY106" fmla="*/ 2385080 h 2385236"/>
                  <a:gd name="connsiteX107" fmla="*/ 175678 w 681675"/>
                  <a:gd name="connsiteY107" fmla="*/ 2362530 h 2385236"/>
                  <a:gd name="connsiteX108" fmla="*/ 160338 w 681675"/>
                  <a:gd name="connsiteY108" fmla="*/ 2334765 h 2385236"/>
                  <a:gd name="connsiteX109" fmla="*/ 160338 w 681675"/>
                  <a:gd name="connsiteY109" fmla="*/ 2334765 h 2385236"/>
                  <a:gd name="connsiteX110" fmla="*/ 171843 w 681675"/>
                  <a:gd name="connsiteY110" fmla="*/ 2196704 h 2385236"/>
                  <a:gd name="connsiteX111" fmla="*/ 119994 w 681675"/>
                  <a:gd name="connsiteY111" fmla="*/ 1919201 h 2385236"/>
                  <a:gd name="connsiteX112" fmla="*/ 105421 w 681675"/>
                  <a:gd name="connsiteY112" fmla="*/ 1620683 h 2385236"/>
                  <a:gd name="connsiteX113" fmla="*/ 105421 w 681675"/>
                  <a:gd name="connsiteY113" fmla="*/ 1609178 h 2385236"/>
                  <a:gd name="connsiteX114" fmla="*/ 109716 w 681675"/>
                  <a:gd name="connsiteY114" fmla="*/ 1560550 h 2385236"/>
                  <a:gd name="connsiteX115" fmla="*/ 116619 w 681675"/>
                  <a:gd name="connsiteY115" fmla="*/ 1384445 h 2385236"/>
                  <a:gd name="connsiteX116" fmla="*/ 78115 w 681675"/>
                  <a:gd name="connsiteY116" fmla="*/ 1098352 h 2385236"/>
                  <a:gd name="connsiteX117" fmla="*/ 81337 w 681675"/>
                  <a:gd name="connsiteY117" fmla="*/ 980080 h 2385236"/>
                  <a:gd name="connsiteX118" fmla="*/ 81337 w 681675"/>
                  <a:gd name="connsiteY118" fmla="*/ 980080 h 2385236"/>
                  <a:gd name="connsiteX119" fmla="*/ 84558 w 681675"/>
                  <a:gd name="connsiteY119" fmla="*/ 963052 h 2385236"/>
                  <a:gd name="connsiteX120" fmla="*/ 87319 w 681675"/>
                  <a:gd name="connsiteY120" fmla="*/ 950933 h 2385236"/>
                  <a:gd name="connsiteX121" fmla="*/ 90080 w 681675"/>
                  <a:gd name="connsiteY121" fmla="*/ 940809 h 2385236"/>
                  <a:gd name="connsiteX122" fmla="*/ 91615 w 681675"/>
                  <a:gd name="connsiteY122" fmla="*/ 933906 h 2385236"/>
                  <a:gd name="connsiteX123" fmla="*/ 91615 w 681675"/>
                  <a:gd name="connsiteY123" fmla="*/ 933906 h 2385236"/>
                  <a:gd name="connsiteX124" fmla="*/ 92842 w 681675"/>
                  <a:gd name="connsiteY124" fmla="*/ 928690 h 2385236"/>
                  <a:gd name="connsiteX125" fmla="*/ 96063 w 681675"/>
                  <a:gd name="connsiteY125" fmla="*/ 915804 h 2385236"/>
                  <a:gd name="connsiteX126" fmla="*/ 96063 w 681675"/>
                  <a:gd name="connsiteY126" fmla="*/ 911816 h 2385236"/>
                  <a:gd name="connsiteX127" fmla="*/ 96063 w 681675"/>
                  <a:gd name="connsiteY127" fmla="*/ 911816 h 2385236"/>
                  <a:gd name="connsiteX128" fmla="*/ 100819 w 681675"/>
                  <a:gd name="connsiteY128" fmla="*/ 892181 h 2385236"/>
                  <a:gd name="connsiteX129" fmla="*/ 107568 w 681675"/>
                  <a:gd name="connsiteY129" fmla="*/ 864108 h 2385236"/>
                  <a:gd name="connsiteX130" fmla="*/ 145152 w 681675"/>
                  <a:gd name="connsiteY130" fmla="*/ 723440 h 2385236"/>
                  <a:gd name="connsiteX131" fmla="*/ 182581 w 681675"/>
                  <a:gd name="connsiteY131" fmla="*/ 583998 h 2385236"/>
                  <a:gd name="connsiteX132" fmla="*/ 182581 w 681675"/>
                  <a:gd name="connsiteY132" fmla="*/ 583998 h 2385236"/>
                  <a:gd name="connsiteX133" fmla="*/ 184269 w 681675"/>
                  <a:gd name="connsiteY133" fmla="*/ 572646 h 2385236"/>
                  <a:gd name="connsiteX134" fmla="*/ 162026 w 681675"/>
                  <a:gd name="connsiteY134" fmla="*/ 401911 h 2385236"/>
                  <a:gd name="connsiteX135" fmla="*/ 162026 w 681675"/>
                  <a:gd name="connsiteY135" fmla="*/ 403752 h 2385236"/>
                  <a:gd name="connsiteX136" fmla="*/ 162026 w 681675"/>
                  <a:gd name="connsiteY136" fmla="*/ 403752 h 2385236"/>
                  <a:gd name="connsiteX137" fmla="*/ 133953 w 681675"/>
                  <a:gd name="connsiteY137" fmla="*/ 558380 h 2385236"/>
                  <a:gd name="connsiteX138" fmla="*/ 132573 w 681675"/>
                  <a:gd name="connsiteY138" fmla="*/ 689845 h 2385236"/>
                  <a:gd name="connsiteX139" fmla="*/ 116005 w 681675"/>
                  <a:gd name="connsiteY139" fmla="*/ 799220 h 2385236"/>
                  <a:gd name="connsiteX140" fmla="*/ 116005 w 681675"/>
                  <a:gd name="connsiteY140" fmla="*/ 799220 h 2385236"/>
                  <a:gd name="connsiteX141" fmla="*/ 107262 w 681675"/>
                  <a:gd name="connsiteY141" fmla="*/ 835883 h 2385236"/>
                  <a:gd name="connsiteX142" fmla="*/ 103273 w 681675"/>
                  <a:gd name="connsiteY142" fmla="*/ 849996 h 2385236"/>
                  <a:gd name="connsiteX143" fmla="*/ 102506 w 681675"/>
                  <a:gd name="connsiteY143" fmla="*/ 852757 h 2385236"/>
                  <a:gd name="connsiteX144" fmla="*/ 92228 w 681675"/>
                  <a:gd name="connsiteY144" fmla="*/ 880829 h 2385236"/>
                  <a:gd name="connsiteX145" fmla="*/ 72900 w 681675"/>
                  <a:gd name="connsiteY145" fmla="*/ 945411 h 2385236"/>
                  <a:gd name="connsiteX146" fmla="*/ 70445 w 681675"/>
                  <a:gd name="connsiteY146" fmla="*/ 955996 h 2385236"/>
                  <a:gd name="connsiteX147" fmla="*/ 68144 w 681675"/>
                  <a:gd name="connsiteY147" fmla="*/ 966734 h 2385236"/>
                  <a:gd name="connsiteX148" fmla="*/ 65536 w 681675"/>
                  <a:gd name="connsiteY148" fmla="*/ 979313 h 2385236"/>
                  <a:gd name="connsiteX149" fmla="*/ 54492 w 681675"/>
                  <a:gd name="connsiteY149" fmla="*/ 1068285 h 2385236"/>
                  <a:gd name="connsiteX150" fmla="*/ 64309 w 681675"/>
                  <a:gd name="connsiteY150" fmla="*/ 1113539 h 2385236"/>
                  <a:gd name="connsiteX151" fmla="*/ 68451 w 681675"/>
                  <a:gd name="connsiteY151" fmla="*/ 1171831 h 2385236"/>
                  <a:gd name="connsiteX152" fmla="*/ 51577 w 681675"/>
                  <a:gd name="connsiteY152" fmla="*/ 1174592 h 2385236"/>
                  <a:gd name="connsiteX153" fmla="*/ 50503 w 681675"/>
                  <a:gd name="connsiteY153" fmla="*/ 1151889 h 2385236"/>
                  <a:gd name="connsiteX154" fmla="*/ 36237 w 681675"/>
                  <a:gd name="connsiteY154" fmla="*/ 1140997 h 2385236"/>
                  <a:gd name="connsiteX155" fmla="*/ 39765 w 681675"/>
                  <a:gd name="connsiteY155" fmla="*/ 1171678 h 2385236"/>
                  <a:gd name="connsiteX156" fmla="*/ 55872 w 681675"/>
                  <a:gd name="connsiteY156" fmla="*/ 1234112 h 2385236"/>
                  <a:gd name="connsiteX157" fmla="*/ 17829 w 681675"/>
                  <a:gd name="connsiteY157" fmla="*/ 1196989 h 2385236"/>
                  <a:gd name="connsiteX158" fmla="*/ 3716 w 681675"/>
                  <a:gd name="connsiteY158" fmla="*/ 1150968 h 2385236"/>
                  <a:gd name="connsiteX159" fmla="*/ 34 w 681675"/>
                  <a:gd name="connsiteY159" fmla="*/ 1113232 h 2385236"/>
                  <a:gd name="connsiteX160" fmla="*/ 2795 w 681675"/>
                  <a:gd name="connsiteY160" fmla="*/ 1078563 h 2385236"/>
                  <a:gd name="connsiteX161" fmla="*/ 9698 w 681675"/>
                  <a:gd name="connsiteY161" fmla="*/ 1046502 h 2385236"/>
                  <a:gd name="connsiteX162" fmla="*/ 11079 w 681675"/>
                  <a:gd name="connsiteY162" fmla="*/ 987750 h 2385236"/>
                  <a:gd name="connsiteX163" fmla="*/ 9698 w 681675"/>
                  <a:gd name="connsiteY163" fmla="*/ 970109 h 2385236"/>
                  <a:gd name="connsiteX164" fmla="*/ 9698 w 681675"/>
                  <a:gd name="connsiteY164" fmla="*/ 966734 h 2385236"/>
                  <a:gd name="connsiteX165" fmla="*/ 9698 w 681675"/>
                  <a:gd name="connsiteY165" fmla="*/ 966734 h 2385236"/>
                  <a:gd name="connsiteX166" fmla="*/ 9698 w 681675"/>
                  <a:gd name="connsiteY166" fmla="*/ 955229 h 2385236"/>
                  <a:gd name="connsiteX167" fmla="*/ 9698 w 681675"/>
                  <a:gd name="connsiteY167" fmla="*/ 947405 h 2385236"/>
                  <a:gd name="connsiteX168" fmla="*/ 9698 w 681675"/>
                  <a:gd name="connsiteY168" fmla="*/ 947405 h 2385236"/>
                  <a:gd name="connsiteX169" fmla="*/ 21357 w 681675"/>
                  <a:gd name="connsiteY169" fmla="*/ 686623 h 2385236"/>
                  <a:gd name="connsiteX170" fmla="*/ 43600 w 681675"/>
                  <a:gd name="connsiteY170" fmla="*/ 516962 h 2385236"/>
                  <a:gd name="connsiteX171" fmla="*/ 43600 w 681675"/>
                  <a:gd name="connsiteY171" fmla="*/ 516962 h 2385236"/>
                  <a:gd name="connsiteX172" fmla="*/ 45287 w 681675"/>
                  <a:gd name="connsiteY172" fmla="*/ 493952 h 2385236"/>
                  <a:gd name="connsiteX173" fmla="*/ 47282 w 681675"/>
                  <a:gd name="connsiteY173" fmla="*/ 453914 h 2385236"/>
                  <a:gd name="connsiteX174" fmla="*/ 49429 w 681675"/>
                  <a:gd name="connsiteY174" fmla="*/ 397309 h 2385236"/>
                  <a:gd name="connsiteX175" fmla="*/ 49429 w 681675"/>
                  <a:gd name="connsiteY175" fmla="*/ 396388 h 2385236"/>
                  <a:gd name="connsiteX176" fmla="*/ 53724 w 681675"/>
                  <a:gd name="connsiteY176" fmla="*/ 238079 h 2385236"/>
                  <a:gd name="connsiteX177" fmla="*/ 53724 w 681675"/>
                  <a:gd name="connsiteY177" fmla="*/ 227647 h 2385236"/>
                  <a:gd name="connsiteX178" fmla="*/ 56332 w 681675"/>
                  <a:gd name="connsiteY178" fmla="*/ 213841 h 2385236"/>
                  <a:gd name="connsiteX179" fmla="*/ 102353 w 681675"/>
                  <a:gd name="connsiteY179" fmla="*/ 152481 h 2385236"/>
                  <a:gd name="connsiteX180" fmla="*/ 116005 w 681675"/>
                  <a:gd name="connsiteY180" fmla="*/ 145731 h 2385236"/>
                  <a:gd name="connsiteX181" fmla="*/ 122908 w 681675"/>
                  <a:gd name="connsiteY181" fmla="*/ 142510 h 2385236"/>
                  <a:gd name="connsiteX182" fmla="*/ 122908 w 681675"/>
                  <a:gd name="connsiteY182" fmla="*/ 142510 h 2385236"/>
                  <a:gd name="connsiteX183" fmla="*/ 186263 w 681675"/>
                  <a:gd name="connsiteY183" fmla="*/ 115664 h 2385236"/>
                  <a:gd name="connsiteX184" fmla="*/ 186263 w 681675"/>
                  <a:gd name="connsiteY184" fmla="*/ 115664 h 2385236"/>
                  <a:gd name="connsiteX185" fmla="*/ 193320 w 681675"/>
                  <a:gd name="connsiteY185" fmla="*/ 112750 h 2385236"/>
                  <a:gd name="connsiteX186" fmla="*/ 200069 w 681675"/>
                  <a:gd name="connsiteY186" fmla="*/ 109989 h 2385236"/>
                  <a:gd name="connsiteX187" fmla="*/ 261429 w 681675"/>
                  <a:gd name="connsiteY187" fmla="*/ 85445 h 2385236"/>
                  <a:gd name="connsiteX188" fmla="*/ 283366 w 681675"/>
                  <a:gd name="connsiteY188" fmla="*/ 29453 h 2385236"/>
                  <a:gd name="connsiteX189" fmla="*/ 284593 w 681675"/>
                  <a:gd name="connsiteY189" fmla="*/ 24544 h 2385236"/>
                  <a:gd name="connsiteX190" fmla="*/ 285360 w 681675"/>
                  <a:gd name="connsiteY190" fmla="*/ 20709 h 2385236"/>
                  <a:gd name="connsiteX191" fmla="*/ 286587 w 681675"/>
                  <a:gd name="connsiteY191" fmla="*/ 15494 h 2385236"/>
                  <a:gd name="connsiteX192" fmla="*/ 286587 w 681675"/>
                  <a:gd name="connsiteY192" fmla="*/ 13960 h 2385236"/>
                  <a:gd name="connsiteX193" fmla="*/ 287508 w 681675"/>
                  <a:gd name="connsiteY193" fmla="*/ 9051 h 2385236"/>
                  <a:gd name="connsiteX194" fmla="*/ 289195 w 681675"/>
                  <a:gd name="connsiteY194" fmla="*/ 0 h 2385236"/>
                  <a:gd name="connsiteX195" fmla="*/ 392281 w 681675"/>
                  <a:gd name="connsiteY195" fmla="*/ 0 h 2385236"/>
                  <a:gd name="connsiteX196" fmla="*/ 396576 w 681675"/>
                  <a:gd name="connsiteY196" fmla="*/ 20556 h 2385236"/>
                  <a:gd name="connsiteX197" fmla="*/ 396576 w 681675"/>
                  <a:gd name="connsiteY197" fmla="*/ 20556 h 2385236"/>
                  <a:gd name="connsiteX198" fmla="*/ 398417 w 681675"/>
                  <a:gd name="connsiteY198" fmla="*/ 29300 h 2385236"/>
                  <a:gd name="connsiteX199" fmla="*/ 420507 w 681675"/>
                  <a:gd name="connsiteY199" fmla="*/ 85291 h 2385236"/>
                  <a:gd name="connsiteX200" fmla="*/ 481867 w 681675"/>
                  <a:gd name="connsiteY200" fmla="*/ 109835 h 2385236"/>
                  <a:gd name="connsiteX201" fmla="*/ 488770 w 681675"/>
                  <a:gd name="connsiteY201" fmla="*/ 112596 h 2385236"/>
                  <a:gd name="connsiteX202" fmla="*/ 496747 w 681675"/>
                  <a:gd name="connsiteY202" fmla="*/ 115818 h 2385236"/>
                  <a:gd name="connsiteX203" fmla="*/ 543688 w 681675"/>
                  <a:gd name="connsiteY203" fmla="*/ 135453 h 2385236"/>
                  <a:gd name="connsiteX204" fmla="*/ 579737 w 681675"/>
                  <a:gd name="connsiteY204" fmla="*/ 152174 h 2385236"/>
                  <a:gd name="connsiteX205" fmla="*/ 579737 w 681675"/>
                  <a:gd name="connsiteY205" fmla="*/ 152174 h 2385236"/>
                  <a:gd name="connsiteX206" fmla="*/ 586486 w 681675"/>
                  <a:gd name="connsiteY206" fmla="*/ 156162 h 2385236"/>
                  <a:gd name="connsiteX207" fmla="*/ 628518 w 681675"/>
                  <a:gd name="connsiteY207" fmla="*/ 237465 h 2385236"/>
                  <a:gd name="connsiteX208" fmla="*/ 629439 w 681675"/>
                  <a:gd name="connsiteY208" fmla="*/ 278576 h 2385236"/>
                  <a:gd name="connsiteX209" fmla="*/ 634501 w 681675"/>
                  <a:gd name="connsiteY209" fmla="*/ 438574 h 2385236"/>
                  <a:gd name="connsiteX210" fmla="*/ 636956 w 681675"/>
                  <a:gd name="connsiteY210" fmla="*/ 493338 h 2385236"/>
                  <a:gd name="connsiteX211" fmla="*/ 660733 w 681675"/>
                  <a:gd name="connsiteY211" fmla="*/ 686317 h 2385236"/>
                  <a:gd name="connsiteX212" fmla="*/ 672698 w 681675"/>
                  <a:gd name="connsiteY212" fmla="*/ 947098 h 2385236"/>
                  <a:gd name="connsiteX213" fmla="*/ 671931 w 681675"/>
                  <a:gd name="connsiteY213" fmla="*/ 966734 h 2385236"/>
                  <a:gd name="connsiteX214" fmla="*/ 670397 w 681675"/>
                  <a:gd name="connsiteY214" fmla="*/ 987750 h 2385236"/>
                  <a:gd name="connsiteX215" fmla="*/ 672698 w 681675"/>
                  <a:gd name="connsiteY215" fmla="*/ 1050337 h 2385236"/>
                  <a:gd name="connsiteX216" fmla="*/ 676686 w 681675"/>
                  <a:gd name="connsiteY216" fmla="*/ 1068439 h 2385236"/>
                  <a:gd name="connsiteX217" fmla="*/ 678834 w 681675"/>
                  <a:gd name="connsiteY217" fmla="*/ 1078563 h 2385236"/>
                  <a:gd name="connsiteX218" fmla="*/ 652602 w 681675"/>
                  <a:gd name="connsiteY218" fmla="*/ 1218158 h 2385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681675" h="2385236">
                    <a:moveTo>
                      <a:pt x="652602" y="1218158"/>
                    </a:moveTo>
                    <a:cubicBezTo>
                      <a:pt x="643398" y="1231658"/>
                      <a:pt x="633734" y="1238407"/>
                      <a:pt x="625911" y="1234726"/>
                    </a:cubicBezTo>
                    <a:cubicBezTo>
                      <a:pt x="618087" y="1231044"/>
                      <a:pt x="625911" y="1216471"/>
                      <a:pt x="632200" y="1198523"/>
                    </a:cubicBezTo>
                    <a:cubicBezTo>
                      <a:pt x="641251" y="1173825"/>
                      <a:pt x="653523" y="1145139"/>
                      <a:pt x="645392" y="1140997"/>
                    </a:cubicBezTo>
                    <a:cubicBezTo>
                      <a:pt x="631433" y="1134094"/>
                      <a:pt x="627291" y="1162167"/>
                      <a:pt x="630052" y="1174592"/>
                    </a:cubicBezTo>
                    <a:cubicBezTo>
                      <a:pt x="631740" y="1181649"/>
                      <a:pt x="627598" y="1186558"/>
                      <a:pt x="622996" y="1185791"/>
                    </a:cubicBezTo>
                    <a:cubicBezTo>
                      <a:pt x="618394" y="1185023"/>
                      <a:pt x="615172" y="1181188"/>
                      <a:pt x="613332" y="1171831"/>
                    </a:cubicBezTo>
                    <a:cubicBezTo>
                      <a:pt x="613148" y="1169745"/>
                      <a:pt x="613148" y="1167628"/>
                      <a:pt x="613332" y="1165542"/>
                    </a:cubicBezTo>
                    <a:cubicBezTo>
                      <a:pt x="614129" y="1134892"/>
                      <a:pt x="618394" y="1104427"/>
                      <a:pt x="626064" y="1074728"/>
                    </a:cubicBezTo>
                    <a:cubicBezTo>
                      <a:pt x="626555" y="1072550"/>
                      <a:pt x="627169" y="1070402"/>
                      <a:pt x="627905" y="1068285"/>
                    </a:cubicBezTo>
                    <a:cubicBezTo>
                      <a:pt x="628779" y="1062640"/>
                      <a:pt x="628779" y="1056903"/>
                      <a:pt x="627905" y="1051258"/>
                    </a:cubicBezTo>
                    <a:cubicBezTo>
                      <a:pt x="624714" y="1022848"/>
                      <a:pt x="620005" y="994637"/>
                      <a:pt x="613792" y="966734"/>
                    </a:cubicBezTo>
                    <a:cubicBezTo>
                      <a:pt x="612411" y="959524"/>
                      <a:pt x="610877" y="952314"/>
                      <a:pt x="609343" y="945564"/>
                    </a:cubicBezTo>
                    <a:cubicBezTo>
                      <a:pt x="605815" y="930224"/>
                      <a:pt x="601980" y="914884"/>
                      <a:pt x="598452" y="903686"/>
                    </a:cubicBezTo>
                    <a:cubicBezTo>
                      <a:pt x="596396" y="895786"/>
                      <a:pt x="593512" y="888131"/>
                      <a:pt x="589861" y="880829"/>
                    </a:cubicBezTo>
                    <a:cubicBezTo>
                      <a:pt x="585121" y="870996"/>
                      <a:pt x="581378" y="860718"/>
                      <a:pt x="578663" y="850149"/>
                    </a:cubicBezTo>
                    <a:cubicBezTo>
                      <a:pt x="578678" y="849796"/>
                      <a:pt x="578678" y="849428"/>
                      <a:pt x="578663" y="849075"/>
                    </a:cubicBezTo>
                    <a:cubicBezTo>
                      <a:pt x="574828" y="835116"/>
                      <a:pt x="570686" y="818395"/>
                      <a:pt x="566544" y="800447"/>
                    </a:cubicBezTo>
                    <a:lnTo>
                      <a:pt x="566544" y="799066"/>
                    </a:lnTo>
                    <a:cubicBezTo>
                      <a:pt x="565164" y="791857"/>
                      <a:pt x="563630" y="784800"/>
                      <a:pt x="562096" y="777590"/>
                    </a:cubicBezTo>
                    <a:cubicBezTo>
                      <a:pt x="560562" y="770380"/>
                      <a:pt x="559948" y="766545"/>
                      <a:pt x="559028" y="761330"/>
                    </a:cubicBezTo>
                    <a:cubicBezTo>
                      <a:pt x="553735" y="737737"/>
                      <a:pt x="550652" y="713699"/>
                      <a:pt x="549824" y="689538"/>
                    </a:cubicBezTo>
                    <a:cubicBezTo>
                      <a:pt x="553628" y="645773"/>
                      <a:pt x="553214" y="601762"/>
                      <a:pt x="548596" y="558073"/>
                    </a:cubicBezTo>
                    <a:cubicBezTo>
                      <a:pt x="547369" y="552244"/>
                      <a:pt x="545528" y="544727"/>
                      <a:pt x="543381" y="535983"/>
                    </a:cubicBezTo>
                    <a:cubicBezTo>
                      <a:pt x="530526" y="493399"/>
                      <a:pt x="522503" y="449511"/>
                      <a:pt x="519450" y="405132"/>
                    </a:cubicBezTo>
                    <a:cubicBezTo>
                      <a:pt x="519450" y="403598"/>
                      <a:pt x="519450" y="402218"/>
                      <a:pt x="519450" y="400530"/>
                    </a:cubicBezTo>
                    <a:cubicBezTo>
                      <a:pt x="507868" y="429477"/>
                      <a:pt x="500981" y="460081"/>
                      <a:pt x="499048" y="491190"/>
                    </a:cubicBezTo>
                    <a:cubicBezTo>
                      <a:pt x="495658" y="517744"/>
                      <a:pt x="494998" y="544574"/>
                      <a:pt x="497054" y="571266"/>
                    </a:cubicBezTo>
                    <a:cubicBezTo>
                      <a:pt x="497054" y="572800"/>
                      <a:pt x="497054" y="574794"/>
                      <a:pt x="497974" y="576788"/>
                    </a:cubicBezTo>
                    <a:cubicBezTo>
                      <a:pt x="499508" y="587219"/>
                      <a:pt x="501809" y="599031"/>
                      <a:pt x="504724" y="611457"/>
                    </a:cubicBezTo>
                    <a:cubicBezTo>
                      <a:pt x="513314" y="649194"/>
                      <a:pt x="526507" y="693066"/>
                      <a:pt x="535404" y="722212"/>
                    </a:cubicBezTo>
                    <a:cubicBezTo>
                      <a:pt x="540773" y="737552"/>
                      <a:pt x="546295" y="756881"/>
                      <a:pt x="551665" y="776823"/>
                    </a:cubicBezTo>
                    <a:cubicBezTo>
                      <a:pt x="551665" y="776823"/>
                      <a:pt x="551665" y="777590"/>
                      <a:pt x="551665" y="778050"/>
                    </a:cubicBezTo>
                    <a:cubicBezTo>
                      <a:pt x="551741" y="778864"/>
                      <a:pt x="551741" y="779692"/>
                      <a:pt x="551665" y="780505"/>
                    </a:cubicBezTo>
                    <a:cubicBezTo>
                      <a:pt x="555039" y="792317"/>
                      <a:pt x="557954" y="804282"/>
                      <a:pt x="561175" y="816554"/>
                    </a:cubicBezTo>
                    <a:cubicBezTo>
                      <a:pt x="567618" y="842479"/>
                      <a:pt x="573754" y="868250"/>
                      <a:pt x="579123" y="890954"/>
                    </a:cubicBezTo>
                    <a:cubicBezTo>
                      <a:pt x="580811" y="897857"/>
                      <a:pt x="582191" y="904453"/>
                      <a:pt x="583725" y="910589"/>
                    </a:cubicBezTo>
                    <a:lnTo>
                      <a:pt x="583725" y="910589"/>
                    </a:lnTo>
                    <a:cubicBezTo>
                      <a:pt x="583649" y="910988"/>
                      <a:pt x="583649" y="911417"/>
                      <a:pt x="583725" y="911816"/>
                    </a:cubicBezTo>
                    <a:cubicBezTo>
                      <a:pt x="583725" y="911816"/>
                      <a:pt x="583725" y="912737"/>
                      <a:pt x="583725" y="913197"/>
                    </a:cubicBezTo>
                    <a:cubicBezTo>
                      <a:pt x="583725" y="913657"/>
                      <a:pt x="583725" y="914884"/>
                      <a:pt x="583725" y="915804"/>
                    </a:cubicBezTo>
                    <a:cubicBezTo>
                      <a:pt x="584354" y="918029"/>
                      <a:pt x="584876" y="920284"/>
                      <a:pt x="585259" y="922554"/>
                    </a:cubicBezTo>
                    <a:cubicBezTo>
                      <a:pt x="585765" y="924211"/>
                      <a:pt x="586164" y="925914"/>
                      <a:pt x="586486" y="927616"/>
                    </a:cubicBezTo>
                    <a:cubicBezTo>
                      <a:pt x="586532" y="928337"/>
                      <a:pt x="586532" y="929043"/>
                      <a:pt x="586486" y="929764"/>
                    </a:cubicBezTo>
                    <a:cubicBezTo>
                      <a:pt x="586486" y="932372"/>
                      <a:pt x="587867" y="935133"/>
                      <a:pt x="588481" y="937894"/>
                    </a:cubicBezTo>
                    <a:cubicBezTo>
                      <a:pt x="589094" y="940656"/>
                      <a:pt x="590782" y="946792"/>
                      <a:pt x="591549" y="950013"/>
                    </a:cubicBezTo>
                    <a:lnTo>
                      <a:pt x="593390" y="957223"/>
                    </a:lnTo>
                    <a:cubicBezTo>
                      <a:pt x="595138" y="964095"/>
                      <a:pt x="596473" y="971060"/>
                      <a:pt x="597378" y="978086"/>
                    </a:cubicBezTo>
                    <a:cubicBezTo>
                      <a:pt x="597378" y="978086"/>
                      <a:pt x="597378" y="978086"/>
                      <a:pt x="597378" y="978086"/>
                    </a:cubicBezTo>
                    <a:cubicBezTo>
                      <a:pt x="601612" y="1009395"/>
                      <a:pt x="603100" y="1041010"/>
                      <a:pt x="601827" y="1072580"/>
                    </a:cubicBezTo>
                    <a:cubicBezTo>
                      <a:pt x="598452" y="1192080"/>
                      <a:pt x="570226" y="1333362"/>
                      <a:pt x="561942" y="1383218"/>
                    </a:cubicBezTo>
                    <a:cubicBezTo>
                      <a:pt x="550897" y="1451635"/>
                      <a:pt x="557801" y="1495047"/>
                      <a:pt x="568999" y="1559322"/>
                    </a:cubicBezTo>
                    <a:cubicBezTo>
                      <a:pt x="571914" y="1579234"/>
                      <a:pt x="573509" y="1599329"/>
                      <a:pt x="573754" y="1619455"/>
                    </a:cubicBezTo>
                    <a:cubicBezTo>
                      <a:pt x="576485" y="1713383"/>
                      <a:pt x="572650" y="1807402"/>
                      <a:pt x="562249" y="1900793"/>
                    </a:cubicBezTo>
                    <a:cubicBezTo>
                      <a:pt x="561329" y="1907236"/>
                      <a:pt x="560408" y="1913065"/>
                      <a:pt x="559488" y="1917974"/>
                    </a:cubicBezTo>
                    <a:cubicBezTo>
                      <a:pt x="545375" y="1986544"/>
                      <a:pt x="499201" y="2166177"/>
                      <a:pt x="507638" y="2195477"/>
                    </a:cubicBezTo>
                    <a:cubicBezTo>
                      <a:pt x="515002" y="2221708"/>
                      <a:pt x="514235" y="2296875"/>
                      <a:pt x="519143" y="2333538"/>
                    </a:cubicBezTo>
                    <a:lnTo>
                      <a:pt x="519143" y="2333538"/>
                    </a:lnTo>
                    <a:cubicBezTo>
                      <a:pt x="517640" y="2338385"/>
                      <a:pt x="515631" y="2343064"/>
                      <a:pt x="513161" y="2347497"/>
                    </a:cubicBezTo>
                    <a:cubicBezTo>
                      <a:pt x="512470" y="2349000"/>
                      <a:pt x="511642" y="2350427"/>
                      <a:pt x="510706" y="2351792"/>
                    </a:cubicBezTo>
                    <a:lnTo>
                      <a:pt x="509172" y="2354093"/>
                    </a:lnTo>
                    <a:cubicBezTo>
                      <a:pt x="508237" y="2355627"/>
                      <a:pt x="507163" y="2357054"/>
                      <a:pt x="505951" y="2358389"/>
                    </a:cubicBezTo>
                    <a:lnTo>
                      <a:pt x="504263" y="2360383"/>
                    </a:lnTo>
                    <a:lnTo>
                      <a:pt x="504263" y="2360383"/>
                    </a:lnTo>
                    <a:lnTo>
                      <a:pt x="501349" y="2363451"/>
                    </a:lnTo>
                    <a:cubicBezTo>
                      <a:pt x="497974" y="2366795"/>
                      <a:pt x="494216" y="2369740"/>
                      <a:pt x="490151" y="2372195"/>
                    </a:cubicBezTo>
                    <a:lnTo>
                      <a:pt x="486316" y="2374342"/>
                    </a:lnTo>
                    <a:lnTo>
                      <a:pt x="482174" y="2376336"/>
                    </a:lnTo>
                    <a:lnTo>
                      <a:pt x="478185" y="2378024"/>
                    </a:lnTo>
                    <a:lnTo>
                      <a:pt x="474197" y="2379251"/>
                    </a:lnTo>
                    <a:lnTo>
                      <a:pt x="470055" y="2380478"/>
                    </a:lnTo>
                    <a:cubicBezTo>
                      <a:pt x="467478" y="2381169"/>
                      <a:pt x="464870" y="2381736"/>
                      <a:pt x="462232" y="2382166"/>
                    </a:cubicBezTo>
                    <a:cubicBezTo>
                      <a:pt x="455129" y="2383224"/>
                      <a:pt x="447950" y="2383730"/>
                      <a:pt x="440755" y="2383700"/>
                    </a:cubicBezTo>
                    <a:cubicBezTo>
                      <a:pt x="432349" y="2383439"/>
                      <a:pt x="424127" y="2381123"/>
                      <a:pt x="416825" y="2376950"/>
                    </a:cubicBezTo>
                    <a:lnTo>
                      <a:pt x="410996" y="2373422"/>
                    </a:lnTo>
                    <a:cubicBezTo>
                      <a:pt x="409615" y="2372195"/>
                      <a:pt x="407928" y="2371121"/>
                      <a:pt x="406394" y="2369894"/>
                    </a:cubicBezTo>
                    <a:lnTo>
                      <a:pt x="405166" y="2368666"/>
                    </a:lnTo>
                    <a:cubicBezTo>
                      <a:pt x="401531" y="2365506"/>
                      <a:pt x="398141" y="2362070"/>
                      <a:pt x="395042" y="2358389"/>
                    </a:cubicBezTo>
                    <a:cubicBezTo>
                      <a:pt x="392741" y="2355489"/>
                      <a:pt x="390593" y="2352467"/>
                      <a:pt x="388599" y="2349338"/>
                    </a:cubicBezTo>
                    <a:cubicBezTo>
                      <a:pt x="387219" y="2346883"/>
                      <a:pt x="385838" y="2344122"/>
                      <a:pt x="384611" y="2341514"/>
                    </a:cubicBezTo>
                    <a:cubicBezTo>
                      <a:pt x="383353" y="2338876"/>
                      <a:pt x="382279" y="2336161"/>
                      <a:pt x="381389" y="2333384"/>
                    </a:cubicBezTo>
                    <a:lnTo>
                      <a:pt x="381389" y="2333384"/>
                    </a:lnTo>
                    <a:cubicBezTo>
                      <a:pt x="392434" y="2273558"/>
                      <a:pt x="415598" y="2182131"/>
                      <a:pt x="415598" y="2158200"/>
                    </a:cubicBezTo>
                    <a:cubicBezTo>
                      <a:pt x="415598" y="2125832"/>
                      <a:pt x="401485" y="1874408"/>
                      <a:pt x="397343" y="1830995"/>
                    </a:cubicBezTo>
                    <a:cubicBezTo>
                      <a:pt x="393968" y="1795713"/>
                      <a:pt x="403325" y="1683731"/>
                      <a:pt x="406087" y="1624671"/>
                    </a:cubicBezTo>
                    <a:cubicBezTo>
                      <a:pt x="406087" y="1619302"/>
                      <a:pt x="406087" y="1614086"/>
                      <a:pt x="406087" y="1609331"/>
                    </a:cubicBezTo>
                    <a:cubicBezTo>
                      <a:pt x="406087" y="1604576"/>
                      <a:pt x="406087" y="1597673"/>
                      <a:pt x="406087" y="1593991"/>
                    </a:cubicBezTo>
                    <a:cubicBezTo>
                      <a:pt x="406087" y="1584940"/>
                      <a:pt x="405166" y="1566072"/>
                      <a:pt x="404399" y="1541374"/>
                    </a:cubicBezTo>
                    <a:cubicBezTo>
                      <a:pt x="402559" y="1494280"/>
                      <a:pt x="399337" y="1426784"/>
                      <a:pt x="393048" y="1369872"/>
                    </a:cubicBezTo>
                    <a:cubicBezTo>
                      <a:pt x="390793" y="1344791"/>
                      <a:pt x="386835" y="1319878"/>
                      <a:pt x="381236" y="1295319"/>
                    </a:cubicBezTo>
                    <a:cubicBezTo>
                      <a:pt x="372400" y="1244497"/>
                      <a:pt x="367721" y="1193047"/>
                      <a:pt x="367276" y="1141458"/>
                    </a:cubicBezTo>
                    <a:cubicBezTo>
                      <a:pt x="363748" y="1080097"/>
                      <a:pt x="362981" y="1022572"/>
                      <a:pt x="362981" y="1008612"/>
                    </a:cubicBezTo>
                    <a:lnTo>
                      <a:pt x="318188" y="1008612"/>
                    </a:lnTo>
                    <a:cubicBezTo>
                      <a:pt x="318188" y="1035304"/>
                      <a:pt x="315580" y="1219846"/>
                      <a:pt x="295791" y="1296853"/>
                    </a:cubicBezTo>
                    <a:cubicBezTo>
                      <a:pt x="287646" y="1336032"/>
                      <a:pt x="282522" y="1375778"/>
                      <a:pt x="280451" y="1415739"/>
                    </a:cubicBezTo>
                    <a:cubicBezTo>
                      <a:pt x="277383" y="1453015"/>
                      <a:pt x="275543" y="1492439"/>
                      <a:pt x="274162" y="1523120"/>
                    </a:cubicBezTo>
                    <a:cubicBezTo>
                      <a:pt x="273088" y="1546590"/>
                      <a:pt x="272474" y="1566685"/>
                      <a:pt x="271861" y="1580338"/>
                    </a:cubicBezTo>
                    <a:cubicBezTo>
                      <a:pt x="271861" y="1586628"/>
                      <a:pt x="271861" y="1591690"/>
                      <a:pt x="271861" y="1595678"/>
                    </a:cubicBezTo>
                    <a:cubicBezTo>
                      <a:pt x="271861" y="1599667"/>
                      <a:pt x="271861" y="1605036"/>
                      <a:pt x="271861" y="1611939"/>
                    </a:cubicBezTo>
                    <a:cubicBezTo>
                      <a:pt x="271861" y="1616081"/>
                      <a:pt x="271861" y="1620989"/>
                      <a:pt x="271861" y="1626052"/>
                    </a:cubicBezTo>
                    <a:cubicBezTo>
                      <a:pt x="274622" y="1685111"/>
                      <a:pt x="283979" y="1797094"/>
                      <a:pt x="280605" y="1832376"/>
                    </a:cubicBezTo>
                    <a:cubicBezTo>
                      <a:pt x="276309" y="1875789"/>
                      <a:pt x="262350" y="2127213"/>
                      <a:pt x="262350" y="2159581"/>
                    </a:cubicBezTo>
                    <a:cubicBezTo>
                      <a:pt x="262350" y="2183511"/>
                      <a:pt x="285667" y="2274938"/>
                      <a:pt x="296712" y="2334765"/>
                    </a:cubicBezTo>
                    <a:lnTo>
                      <a:pt x="296712" y="2334765"/>
                    </a:lnTo>
                    <a:cubicBezTo>
                      <a:pt x="292984" y="2345595"/>
                      <a:pt x="287032" y="2355535"/>
                      <a:pt x="279224" y="2363911"/>
                    </a:cubicBezTo>
                    <a:cubicBezTo>
                      <a:pt x="268547" y="2376306"/>
                      <a:pt x="253361" y="2383930"/>
                      <a:pt x="237039" y="2385080"/>
                    </a:cubicBezTo>
                    <a:lnTo>
                      <a:pt x="237039" y="2385080"/>
                    </a:lnTo>
                    <a:cubicBezTo>
                      <a:pt x="214335" y="2386492"/>
                      <a:pt x="192062" y="2378315"/>
                      <a:pt x="175678" y="2362530"/>
                    </a:cubicBezTo>
                    <a:cubicBezTo>
                      <a:pt x="168637" y="2354477"/>
                      <a:pt x="163406" y="2345012"/>
                      <a:pt x="160338" y="2334765"/>
                    </a:cubicBezTo>
                    <a:lnTo>
                      <a:pt x="160338" y="2334765"/>
                    </a:lnTo>
                    <a:cubicBezTo>
                      <a:pt x="165247" y="2297335"/>
                      <a:pt x="164173" y="2222168"/>
                      <a:pt x="171843" y="2196704"/>
                    </a:cubicBezTo>
                    <a:cubicBezTo>
                      <a:pt x="180127" y="2167404"/>
                      <a:pt x="133953" y="1987771"/>
                      <a:pt x="119994" y="1919201"/>
                    </a:cubicBezTo>
                    <a:cubicBezTo>
                      <a:pt x="108949" y="1865511"/>
                      <a:pt x="102353" y="1714104"/>
                      <a:pt x="105421" y="1620683"/>
                    </a:cubicBezTo>
                    <a:cubicBezTo>
                      <a:pt x="105421" y="1616694"/>
                      <a:pt x="105421" y="1612859"/>
                      <a:pt x="105421" y="1609178"/>
                    </a:cubicBezTo>
                    <a:cubicBezTo>
                      <a:pt x="106004" y="1592902"/>
                      <a:pt x="107430" y="1576672"/>
                      <a:pt x="109716" y="1560550"/>
                    </a:cubicBezTo>
                    <a:cubicBezTo>
                      <a:pt x="120914" y="1496274"/>
                      <a:pt x="127817" y="1453169"/>
                      <a:pt x="116619" y="1384445"/>
                    </a:cubicBezTo>
                    <a:cubicBezTo>
                      <a:pt x="98487" y="1289873"/>
                      <a:pt x="85632" y="1194350"/>
                      <a:pt x="78115" y="1098352"/>
                    </a:cubicBezTo>
                    <a:cubicBezTo>
                      <a:pt x="75369" y="1058913"/>
                      <a:pt x="76458" y="1019304"/>
                      <a:pt x="81337" y="980080"/>
                    </a:cubicBezTo>
                    <a:lnTo>
                      <a:pt x="81337" y="980080"/>
                    </a:lnTo>
                    <a:cubicBezTo>
                      <a:pt x="82257" y="974143"/>
                      <a:pt x="83331" y="968467"/>
                      <a:pt x="84558" y="963052"/>
                    </a:cubicBezTo>
                    <a:cubicBezTo>
                      <a:pt x="85325" y="958910"/>
                      <a:pt x="86245" y="954922"/>
                      <a:pt x="87319" y="950933"/>
                    </a:cubicBezTo>
                    <a:lnTo>
                      <a:pt x="90080" y="940809"/>
                    </a:lnTo>
                    <a:cubicBezTo>
                      <a:pt x="90080" y="938508"/>
                      <a:pt x="91154" y="936207"/>
                      <a:pt x="91615" y="933906"/>
                    </a:cubicBezTo>
                    <a:lnTo>
                      <a:pt x="91615" y="933906"/>
                    </a:lnTo>
                    <a:cubicBezTo>
                      <a:pt x="91615" y="932219"/>
                      <a:pt x="92382" y="930378"/>
                      <a:pt x="92842" y="928690"/>
                    </a:cubicBezTo>
                    <a:lnTo>
                      <a:pt x="96063" y="915804"/>
                    </a:lnTo>
                    <a:cubicBezTo>
                      <a:pt x="96063" y="914424"/>
                      <a:pt x="96063" y="913043"/>
                      <a:pt x="96063" y="911816"/>
                    </a:cubicBezTo>
                    <a:lnTo>
                      <a:pt x="96063" y="911816"/>
                    </a:lnTo>
                    <a:cubicBezTo>
                      <a:pt x="97597" y="905680"/>
                      <a:pt x="99131" y="899084"/>
                      <a:pt x="100819" y="892181"/>
                    </a:cubicBezTo>
                    <a:cubicBezTo>
                      <a:pt x="102506" y="885278"/>
                      <a:pt x="105114" y="873926"/>
                      <a:pt x="107568" y="864108"/>
                    </a:cubicBezTo>
                    <a:cubicBezTo>
                      <a:pt x="118767" y="816708"/>
                      <a:pt x="132573" y="761483"/>
                      <a:pt x="145152" y="723440"/>
                    </a:cubicBezTo>
                    <a:cubicBezTo>
                      <a:pt x="160614" y="677818"/>
                      <a:pt x="173117" y="631230"/>
                      <a:pt x="182581" y="583998"/>
                    </a:cubicBezTo>
                    <a:lnTo>
                      <a:pt x="182581" y="583998"/>
                    </a:lnTo>
                    <a:cubicBezTo>
                      <a:pt x="182581" y="579856"/>
                      <a:pt x="183809" y="576174"/>
                      <a:pt x="184269" y="572646"/>
                    </a:cubicBezTo>
                    <a:cubicBezTo>
                      <a:pt x="189791" y="530614"/>
                      <a:pt x="177366" y="427222"/>
                      <a:pt x="162026" y="401911"/>
                    </a:cubicBezTo>
                    <a:lnTo>
                      <a:pt x="162026" y="403752"/>
                    </a:lnTo>
                    <a:lnTo>
                      <a:pt x="162026" y="403752"/>
                    </a:lnTo>
                    <a:cubicBezTo>
                      <a:pt x="162026" y="456829"/>
                      <a:pt x="139476" y="529387"/>
                      <a:pt x="133953" y="558380"/>
                    </a:cubicBezTo>
                    <a:cubicBezTo>
                      <a:pt x="129367" y="602069"/>
                      <a:pt x="128906" y="646079"/>
                      <a:pt x="132573" y="689845"/>
                    </a:cubicBezTo>
                    <a:cubicBezTo>
                      <a:pt x="130486" y="726738"/>
                      <a:pt x="124949" y="763355"/>
                      <a:pt x="116005" y="799220"/>
                    </a:cubicBezTo>
                    <a:lnTo>
                      <a:pt x="116005" y="799220"/>
                    </a:lnTo>
                    <a:cubicBezTo>
                      <a:pt x="113244" y="811952"/>
                      <a:pt x="110023" y="824531"/>
                      <a:pt x="107262" y="835883"/>
                    </a:cubicBezTo>
                    <a:cubicBezTo>
                      <a:pt x="105881" y="840791"/>
                      <a:pt x="104654" y="845547"/>
                      <a:pt x="103273" y="849996"/>
                    </a:cubicBezTo>
                    <a:cubicBezTo>
                      <a:pt x="103074" y="850931"/>
                      <a:pt x="102813" y="851852"/>
                      <a:pt x="102506" y="852757"/>
                    </a:cubicBezTo>
                    <a:cubicBezTo>
                      <a:pt x="100036" y="862436"/>
                      <a:pt x="96585" y="871840"/>
                      <a:pt x="92228" y="880829"/>
                    </a:cubicBezTo>
                    <a:cubicBezTo>
                      <a:pt x="83546" y="901615"/>
                      <a:pt x="77072" y="923260"/>
                      <a:pt x="72900" y="945411"/>
                    </a:cubicBezTo>
                    <a:cubicBezTo>
                      <a:pt x="71979" y="949093"/>
                      <a:pt x="71212" y="952467"/>
                      <a:pt x="70445" y="955996"/>
                    </a:cubicBezTo>
                    <a:cubicBezTo>
                      <a:pt x="69678" y="959524"/>
                      <a:pt x="68758" y="963052"/>
                      <a:pt x="68144" y="966734"/>
                    </a:cubicBezTo>
                    <a:cubicBezTo>
                      <a:pt x="67530" y="970415"/>
                      <a:pt x="66457" y="975171"/>
                      <a:pt x="65536" y="979313"/>
                    </a:cubicBezTo>
                    <a:cubicBezTo>
                      <a:pt x="57406" y="1020424"/>
                      <a:pt x="51730" y="1060002"/>
                      <a:pt x="54492" y="1068285"/>
                    </a:cubicBezTo>
                    <a:cubicBezTo>
                      <a:pt x="58618" y="1083165"/>
                      <a:pt x="61901" y="1098275"/>
                      <a:pt x="64309" y="1113539"/>
                    </a:cubicBezTo>
                    <a:cubicBezTo>
                      <a:pt x="68313" y="1132698"/>
                      <a:pt x="69709" y="1152303"/>
                      <a:pt x="68451" y="1171831"/>
                    </a:cubicBezTo>
                    <a:cubicBezTo>
                      <a:pt x="64309" y="1192847"/>
                      <a:pt x="48969" y="1187171"/>
                      <a:pt x="51577" y="1174592"/>
                    </a:cubicBezTo>
                    <a:cubicBezTo>
                      <a:pt x="52957" y="1167045"/>
                      <a:pt x="52589" y="1159283"/>
                      <a:pt x="50503" y="1151889"/>
                    </a:cubicBezTo>
                    <a:cubicBezTo>
                      <a:pt x="48355" y="1143452"/>
                      <a:pt x="43754" y="1137316"/>
                      <a:pt x="36237" y="1140997"/>
                    </a:cubicBezTo>
                    <a:cubicBezTo>
                      <a:pt x="31021" y="1143759"/>
                      <a:pt x="34242" y="1156338"/>
                      <a:pt x="39765" y="1171678"/>
                    </a:cubicBezTo>
                    <a:cubicBezTo>
                      <a:pt x="48969" y="1197449"/>
                      <a:pt x="64156" y="1230277"/>
                      <a:pt x="55872" y="1234112"/>
                    </a:cubicBezTo>
                    <a:cubicBezTo>
                      <a:pt x="44674" y="1239328"/>
                      <a:pt x="29641" y="1223374"/>
                      <a:pt x="17829" y="1196989"/>
                    </a:cubicBezTo>
                    <a:cubicBezTo>
                      <a:pt x="11355" y="1182247"/>
                      <a:pt x="6630" y="1166799"/>
                      <a:pt x="3716" y="1150968"/>
                    </a:cubicBezTo>
                    <a:cubicBezTo>
                      <a:pt x="1461" y="1138512"/>
                      <a:pt x="234" y="1125887"/>
                      <a:pt x="34" y="1113232"/>
                    </a:cubicBezTo>
                    <a:cubicBezTo>
                      <a:pt x="-196" y="1101619"/>
                      <a:pt x="740" y="1090007"/>
                      <a:pt x="2795" y="1078563"/>
                    </a:cubicBezTo>
                    <a:cubicBezTo>
                      <a:pt x="4483" y="1068439"/>
                      <a:pt x="7397" y="1058468"/>
                      <a:pt x="9698" y="1046502"/>
                    </a:cubicBezTo>
                    <a:cubicBezTo>
                      <a:pt x="13319" y="1027128"/>
                      <a:pt x="13794" y="1007278"/>
                      <a:pt x="11079" y="987750"/>
                    </a:cubicBezTo>
                    <a:cubicBezTo>
                      <a:pt x="11079" y="983301"/>
                      <a:pt x="10005" y="977318"/>
                      <a:pt x="9698" y="970109"/>
                    </a:cubicBezTo>
                    <a:cubicBezTo>
                      <a:pt x="9622" y="968989"/>
                      <a:pt x="9622" y="967854"/>
                      <a:pt x="9698" y="966734"/>
                    </a:cubicBezTo>
                    <a:lnTo>
                      <a:pt x="9698" y="966734"/>
                    </a:lnTo>
                    <a:cubicBezTo>
                      <a:pt x="9698" y="963206"/>
                      <a:pt x="9698" y="959524"/>
                      <a:pt x="9698" y="955229"/>
                    </a:cubicBezTo>
                    <a:lnTo>
                      <a:pt x="9698" y="947405"/>
                    </a:lnTo>
                    <a:lnTo>
                      <a:pt x="9698" y="947405"/>
                    </a:lnTo>
                    <a:cubicBezTo>
                      <a:pt x="7857" y="867637"/>
                      <a:pt x="12306" y="715770"/>
                      <a:pt x="21357" y="686623"/>
                    </a:cubicBezTo>
                    <a:cubicBezTo>
                      <a:pt x="30407" y="657477"/>
                      <a:pt x="39151" y="566971"/>
                      <a:pt x="43600" y="516962"/>
                    </a:cubicBezTo>
                    <a:cubicBezTo>
                      <a:pt x="43600" y="516962"/>
                      <a:pt x="43600" y="516962"/>
                      <a:pt x="43600" y="516962"/>
                    </a:cubicBezTo>
                    <a:cubicBezTo>
                      <a:pt x="44367" y="507758"/>
                      <a:pt x="44827" y="499781"/>
                      <a:pt x="45287" y="493952"/>
                    </a:cubicBezTo>
                    <a:cubicBezTo>
                      <a:pt x="45748" y="488122"/>
                      <a:pt x="46515" y="472015"/>
                      <a:pt x="47282" y="453914"/>
                    </a:cubicBezTo>
                    <a:cubicBezTo>
                      <a:pt x="48049" y="435813"/>
                      <a:pt x="48662" y="417865"/>
                      <a:pt x="49429" y="397309"/>
                    </a:cubicBezTo>
                    <a:lnTo>
                      <a:pt x="49429" y="396388"/>
                    </a:lnTo>
                    <a:cubicBezTo>
                      <a:pt x="51577" y="329199"/>
                      <a:pt x="53724" y="251578"/>
                      <a:pt x="53724" y="238079"/>
                    </a:cubicBezTo>
                    <a:cubicBezTo>
                      <a:pt x="53510" y="234612"/>
                      <a:pt x="53510" y="231114"/>
                      <a:pt x="53724" y="227647"/>
                    </a:cubicBezTo>
                    <a:cubicBezTo>
                      <a:pt x="54353" y="222999"/>
                      <a:pt x="55228" y="218397"/>
                      <a:pt x="56332" y="213841"/>
                    </a:cubicBezTo>
                    <a:cubicBezTo>
                      <a:pt x="62254" y="187778"/>
                      <a:pt x="78990" y="165458"/>
                      <a:pt x="102353" y="152481"/>
                    </a:cubicBezTo>
                    <a:cubicBezTo>
                      <a:pt x="106188" y="150333"/>
                      <a:pt x="110943" y="148186"/>
                      <a:pt x="116005" y="145731"/>
                    </a:cubicBezTo>
                    <a:lnTo>
                      <a:pt x="122908" y="142510"/>
                    </a:lnTo>
                    <a:lnTo>
                      <a:pt x="122908" y="142510"/>
                    </a:lnTo>
                    <a:cubicBezTo>
                      <a:pt x="141163" y="134226"/>
                      <a:pt x="164173" y="124562"/>
                      <a:pt x="186263" y="115664"/>
                    </a:cubicBezTo>
                    <a:lnTo>
                      <a:pt x="186263" y="115664"/>
                    </a:lnTo>
                    <a:lnTo>
                      <a:pt x="193320" y="112750"/>
                    </a:lnTo>
                    <a:lnTo>
                      <a:pt x="200069" y="109989"/>
                    </a:lnTo>
                    <a:lnTo>
                      <a:pt x="261429" y="85445"/>
                    </a:lnTo>
                    <a:cubicBezTo>
                      <a:pt x="269867" y="81763"/>
                      <a:pt x="277843" y="53077"/>
                      <a:pt x="283366" y="29453"/>
                    </a:cubicBezTo>
                    <a:cubicBezTo>
                      <a:pt x="283366" y="27919"/>
                      <a:pt x="283366" y="26232"/>
                      <a:pt x="284593" y="24544"/>
                    </a:cubicBezTo>
                    <a:cubicBezTo>
                      <a:pt x="284777" y="23253"/>
                      <a:pt x="285038" y="21972"/>
                      <a:pt x="285360" y="20709"/>
                    </a:cubicBezTo>
                    <a:cubicBezTo>
                      <a:pt x="285360" y="18868"/>
                      <a:pt x="285360" y="17028"/>
                      <a:pt x="286587" y="15494"/>
                    </a:cubicBezTo>
                    <a:cubicBezTo>
                      <a:pt x="287814" y="13960"/>
                      <a:pt x="286587" y="14420"/>
                      <a:pt x="286587" y="13960"/>
                    </a:cubicBezTo>
                    <a:cubicBezTo>
                      <a:pt x="286587" y="13499"/>
                      <a:pt x="286587" y="10585"/>
                      <a:pt x="287508" y="9051"/>
                    </a:cubicBezTo>
                    <a:cubicBezTo>
                      <a:pt x="287508" y="5062"/>
                      <a:pt x="288888" y="1841"/>
                      <a:pt x="289195" y="0"/>
                    </a:cubicBezTo>
                    <a:lnTo>
                      <a:pt x="392281" y="0"/>
                    </a:lnTo>
                    <a:cubicBezTo>
                      <a:pt x="393048" y="3375"/>
                      <a:pt x="394428" y="11198"/>
                      <a:pt x="396576" y="20556"/>
                    </a:cubicBezTo>
                    <a:lnTo>
                      <a:pt x="396576" y="20556"/>
                    </a:lnTo>
                    <a:cubicBezTo>
                      <a:pt x="396576" y="23317"/>
                      <a:pt x="397650" y="26385"/>
                      <a:pt x="398417" y="29300"/>
                    </a:cubicBezTo>
                    <a:cubicBezTo>
                      <a:pt x="403939" y="52923"/>
                      <a:pt x="412223" y="81609"/>
                      <a:pt x="420507" y="85291"/>
                    </a:cubicBezTo>
                    <a:lnTo>
                      <a:pt x="481867" y="109835"/>
                    </a:lnTo>
                    <a:lnTo>
                      <a:pt x="488770" y="112596"/>
                    </a:lnTo>
                    <a:lnTo>
                      <a:pt x="496747" y="115818"/>
                    </a:lnTo>
                    <a:cubicBezTo>
                      <a:pt x="512854" y="122414"/>
                      <a:pt x="529268" y="129164"/>
                      <a:pt x="543688" y="135453"/>
                    </a:cubicBezTo>
                    <a:cubicBezTo>
                      <a:pt x="558107" y="141743"/>
                      <a:pt x="570686" y="147572"/>
                      <a:pt x="579737" y="152174"/>
                    </a:cubicBezTo>
                    <a:lnTo>
                      <a:pt x="579737" y="152174"/>
                    </a:lnTo>
                    <a:cubicBezTo>
                      <a:pt x="582191" y="153401"/>
                      <a:pt x="584186" y="154782"/>
                      <a:pt x="586486" y="156162"/>
                    </a:cubicBezTo>
                    <a:cubicBezTo>
                      <a:pt x="612595" y="175077"/>
                      <a:pt x="628181" y="205235"/>
                      <a:pt x="628518" y="237465"/>
                    </a:cubicBezTo>
                    <a:cubicBezTo>
                      <a:pt x="628518" y="242681"/>
                      <a:pt x="628518" y="258021"/>
                      <a:pt x="629439" y="278576"/>
                    </a:cubicBezTo>
                    <a:cubicBezTo>
                      <a:pt x="630512" y="322142"/>
                      <a:pt x="632660" y="389485"/>
                      <a:pt x="634501" y="438574"/>
                    </a:cubicBezTo>
                    <a:cubicBezTo>
                      <a:pt x="635268" y="463425"/>
                      <a:pt x="636188" y="483674"/>
                      <a:pt x="636956" y="493338"/>
                    </a:cubicBezTo>
                    <a:cubicBezTo>
                      <a:pt x="639717" y="531075"/>
                      <a:pt x="649535" y="649961"/>
                      <a:pt x="660733" y="686317"/>
                    </a:cubicBezTo>
                    <a:cubicBezTo>
                      <a:pt x="669937" y="716076"/>
                      <a:pt x="674385" y="867943"/>
                      <a:pt x="672698" y="947098"/>
                    </a:cubicBezTo>
                    <a:cubicBezTo>
                      <a:pt x="672698" y="954462"/>
                      <a:pt x="672698" y="960904"/>
                      <a:pt x="671931" y="966734"/>
                    </a:cubicBezTo>
                    <a:cubicBezTo>
                      <a:pt x="671931" y="975631"/>
                      <a:pt x="671164" y="982074"/>
                      <a:pt x="670397" y="987750"/>
                    </a:cubicBezTo>
                    <a:cubicBezTo>
                      <a:pt x="667636" y="1008597"/>
                      <a:pt x="668418" y="1029751"/>
                      <a:pt x="672698" y="1050337"/>
                    </a:cubicBezTo>
                    <a:cubicBezTo>
                      <a:pt x="673925" y="1056934"/>
                      <a:pt x="675459" y="1062763"/>
                      <a:pt x="676686" y="1068439"/>
                    </a:cubicBezTo>
                    <a:cubicBezTo>
                      <a:pt x="677453" y="1071814"/>
                      <a:pt x="678220" y="1075342"/>
                      <a:pt x="678834" y="1078563"/>
                    </a:cubicBezTo>
                    <a:cubicBezTo>
                      <a:pt x="686918" y="1126731"/>
                      <a:pt x="677622" y="1176203"/>
                      <a:pt x="652602" y="121815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04" name="Freeform: Shape 1503">
                <a:extLst>
                  <a:ext uri="{FF2B5EF4-FFF2-40B4-BE49-F238E27FC236}">
                    <a16:creationId xmlns:a16="http://schemas.microsoft.com/office/drawing/2014/main" id="{A8C381C1-5DFE-435C-9C55-61FBC2C67456}"/>
                  </a:ext>
                </a:extLst>
              </p:cNvPr>
              <p:cNvSpPr/>
              <p:nvPr/>
            </p:nvSpPr>
            <p:spPr>
              <a:xfrm>
                <a:off x="3089243" y="2330074"/>
                <a:ext cx="545552" cy="1380763"/>
              </a:xfrm>
              <a:custGeom>
                <a:avLst/>
                <a:gdLst>
                  <a:gd name="connsiteX0" fmla="*/ 545495 w 545552"/>
                  <a:gd name="connsiteY0" fmla="*/ 829440 h 1380763"/>
                  <a:gd name="connsiteX1" fmla="*/ 545495 w 545552"/>
                  <a:gd name="connsiteY1" fmla="*/ 832661 h 1380763"/>
                  <a:gd name="connsiteX2" fmla="*/ 543194 w 545552"/>
                  <a:gd name="connsiteY2" fmla="*/ 858586 h 1380763"/>
                  <a:gd name="connsiteX3" fmla="*/ 539512 w 545552"/>
                  <a:gd name="connsiteY3" fmla="*/ 895402 h 1380763"/>
                  <a:gd name="connsiteX4" fmla="*/ 539512 w 545552"/>
                  <a:gd name="connsiteY4" fmla="*/ 895402 h 1380763"/>
                  <a:gd name="connsiteX5" fmla="*/ 538285 w 545552"/>
                  <a:gd name="connsiteY5" fmla="*/ 907521 h 1380763"/>
                  <a:gd name="connsiteX6" fmla="*/ 534910 w 545552"/>
                  <a:gd name="connsiteY6" fmla="*/ 942650 h 1380763"/>
                  <a:gd name="connsiteX7" fmla="*/ 531995 w 545552"/>
                  <a:gd name="connsiteY7" fmla="*/ 971336 h 1380763"/>
                  <a:gd name="connsiteX8" fmla="*/ 529081 w 545552"/>
                  <a:gd name="connsiteY8" fmla="*/ 1001096 h 1380763"/>
                  <a:gd name="connsiteX9" fmla="*/ 529081 w 545552"/>
                  <a:gd name="connsiteY9" fmla="*/ 1002476 h 1380763"/>
                  <a:gd name="connsiteX10" fmla="*/ 526166 w 545552"/>
                  <a:gd name="connsiteY10" fmla="*/ 1033156 h 1380763"/>
                  <a:gd name="connsiteX11" fmla="*/ 523098 w 545552"/>
                  <a:gd name="connsiteY11" fmla="*/ 1063837 h 1380763"/>
                  <a:gd name="connsiteX12" fmla="*/ 521564 w 545552"/>
                  <a:gd name="connsiteY12" fmla="*/ 1077796 h 1380763"/>
                  <a:gd name="connsiteX13" fmla="*/ 521564 w 545552"/>
                  <a:gd name="connsiteY13" fmla="*/ 1079177 h 1380763"/>
                  <a:gd name="connsiteX14" fmla="*/ 520337 w 545552"/>
                  <a:gd name="connsiteY14" fmla="*/ 1092369 h 1380763"/>
                  <a:gd name="connsiteX15" fmla="*/ 517269 w 545552"/>
                  <a:gd name="connsiteY15" fmla="*/ 1120288 h 1380763"/>
                  <a:gd name="connsiteX16" fmla="*/ 516502 w 545552"/>
                  <a:gd name="connsiteY16" fmla="*/ 1128419 h 1380763"/>
                  <a:gd name="connsiteX17" fmla="*/ 514968 w 545552"/>
                  <a:gd name="connsiteY17" fmla="*/ 1143759 h 1380763"/>
                  <a:gd name="connsiteX18" fmla="*/ 514201 w 545552"/>
                  <a:gd name="connsiteY18" fmla="*/ 1150968 h 1380763"/>
                  <a:gd name="connsiteX19" fmla="*/ 512360 w 545552"/>
                  <a:gd name="connsiteY19" fmla="*/ 1166308 h 1380763"/>
                  <a:gd name="connsiteX20" fmla="*/ 510672 w 545552"/>
                  <a:gd name="connsiteY20" fmla="*/ 1179961 h 1380763"/>
                  <a:gd name="connsiteX21" fmla="*/ 509292 w 545552"/>
                  <a:gd name="connsiteY21" fmla="*/ 1190853 h 1380763"/>
                  <a:gd name="connsiteX22" fmla="*/ 508065 w 545552"/>
                  <a:gd name="connsiteY22" fmla="*/ 1200977 h 1380763"/>
                  <a:gd name="connsiteX23" fmla="*/ 508065 w 545552"/>
                  <a:gd name="connsiteY23" fmla="*/ 1246998 h 1380763"/>
                  <a:gd name="connsiteX24" fmla="*/ 508985 w 545552"/>
                  <a:gd name="connsiteY24" fmla="*/ 1256662 h 1380763"/>
                  <a:gd name="connsiteX25" fmla="*/ 510519 w 545552"/>
                  <a:gd name="connsiteY25" fmla="*/ 1272002 h 1380763"/>
                  <a:gd name="connsiteX26" fmla="*/ 512514 w 545552"/>
                  <a:gd name="connsiteY26" fmla="*/ 1287342 h 1380763"/>
                  <a:gd name="connsiteX27" fmla="*/ 513280 w 545552"/>
                  <a:gd name="connsiteY27" fmla="*/ 1292558 h 1380763"/>
                  <a:gd name="connsiteX28" fmla="*/ 514814 w 545552"/>
                  <a:gd name="connsiteY28" fmla="*/ 1302989 h 1380763"/>
                  <a:gd name="connsiteX29" fmla="*/ 517576 w 545552"/>
                  <a:gd name="connsiteY29" fmla="*/ 1323698 h 1380763"/>
                  <a:gd name="connsiteX30" fmla="*/ 521411 w 545552"/>
                  <a:gd name="connsiteY30" fmla="*/ 1352231 h 1380763"/>
                  <a:gd name="connsiteX31" fmla="*/ 522331 w 545552"/>
                  <a:gd name="connsiteY31" fmla="*/ 1360821 h 1380763"/>
                  <a:gd name="connsiteX32" fmla="*/ 523405 w 545552"/>
                  <a:gd name="connsiteY32" fmla="*/ 1372633 h 1380763"/>
                  <a:gd name="connsiteX33" fmla="*/ 510366 w 545552"/>
                  <a:gd name="connsiteY33" fmla="*/ 1374627 h 1380763"/>
                  <a:gd name="connsiteX34" fmla="*/ 442256 w 545552"/>
                  <a:gd name="connsiteY34" fmla="*/ 1378769 h 1380763"/>
                  <a:gd name="connsiteX35" fmla="*/ 396235 w 545552"/>
                  <a:gd name="connsiteY35" fmla="*/ 1379996 h 1380763"/>
                  <a:gd name="connsiteX36" fmla="*/ 342238 w 545552"/>
                  <a:gd name="connsiteY36" fmla="*/ 1380763 h 1380763"/>
                  <a:gd name="connsiteX37" fmla="*/ 204177 w 545552"/>
                  <a:gd name="connsiteY37" fmla="*/ 1380763 h 1380763"/>
                  <a:gd name="connsiteX38" fmla="*/ 167668 w 545552"/>
                  <a:gd name="connsiteY38" fmla="*/ 1380763 h 1380763"/>
                  <a:gd name="connsiteX39" fmla="*/ 36356 w 545552"/>
                  <a:gd name="connsiteY39" fmla="*/ 1375087 h 1380763"/>
                  <a:gd name="connsiteX40" fmla="*/ 23317 w 545552"/>
                  <a:gd name="connsiteY40" fmla="*/ 1373093 h 1380763"/>
                  <a:gd name="connsiteX41" fmla="*/ 23317 w 545552"/>
                  <a:gd name="connsiteY41" fmla="*/ 1367877 h 1380763"/>
                  <a:gd name="connsiteX42" fmla="*/ 23317 w 545552"/>
                  <a:gd name="connsiteY42" fmla="*/ 1362815 h 1380763"/>
                  <a:gd name="connsiteX43" fmla="*/ 23317 w 545552"/>
                  <a:gd name="connsiteY43" fmla="*/ 1362815 h 1380763"/>
                  <a:gd name="connsiteX44" fmla="*/ 37890 w 545552"/>
                  <a:gd name="connsiteY44" fmla="*/ 1200670 h 1380763"/>
                  <a:gd name="connsiteX45" fmla="*/ 2762 w 545552"/>
                  <a:gd name="connsiteY45" fmla="*/ 860427 h 1380763"/>
                  <a:gd name="connsiteX46" fmla="*/ 0 w 545552"/>
                  <a:gd name="connsiteY46" fmla="*/ 832354 h 1380763"/>
                  <a:gd name="connsiteX47" fmla="*/ 11659 w 545552"/>
                  <a:gd name="connsiteY47" fmla="*/ 734791 h 1380763"/>
                  <a:gd name="connsiteX48" fmla="*/ 11659 w 545552"/>
                  <a:gd name="connsiteY48" fmla="*/ 734791 h 1380763"/>
                  <a:gd name="connsiteX49" fmla="*/ 15187 w 545552"/>
                  <a:gd name="connsiteY49" fmla="*/ 719451 h 1380763"/>
                  <a:gd name="connsiteX50" fmla="*/ 20403 w 545552"/>
                  <a:gd name="connsiteY50" fmla="*/ 695981 h 1380763"/>
                  <a:gd name="connsiteX51" fmla="*/ 21937 w 545552"/>
                  <a:gd name="connsiteY51" fmla="*/ 689078 h 1380763"/>
                  <a:gd name="connsiteX52" fmla="*/ 21937 w 545552"/>
                  <a:gd name="connsiteY52" fmla="*/ 689078 h 1380763"/>
                  <a:gd name="connsiteX53" fmla="*/ 23164 w 545552"/>
                  <a:gd name="connsiteY53" fmla="*/ 683862 h 1380763"/>
                  <a:gd name="connsiteX54" fmla="*/ 26385 w 545552"/>
                  <a:gd name="connsiteY54" fmla="*/ 670976 h 1380763"/>
                  <a:gd name="connsiteX55" fmla="*/ 26385 w 545552"/>
                  <a:gd name="connsiteY55" fmla="*/ 666988 h 1380763"/>
                  <a:gd name="connsiteX56" fmla="*/ 26385 w 545552"/>
                  <a:gd name="connsiteY56" fmla="*/ 666988 h 1380763"/>
                  <a:gd name="connsiteX57" fmla="*/ 29147 w 545552"/>
                  <a:gd name="connsiteY57" fmla="*/ 660392 h 1380763"/>
                  <a:gd name="connsiteX58" fmla="*/ 35743 w 545552"/>
                  <a:gd name="connsiteY58" fmla="*/ 647813 h 1380763"/>
                  <a:gd name="connsiteX59" fmla="*/ 37890 w 545552"/>
                  <a:gd name="connsiteY59" fmla="*/ 643824 h 1380763"/>
                  <a:gd name="connsiteX60" fmla="*/ 125022 w 545552"/>
                  <a:gd name="connsiteY60" fmla="*/ 323369 h 1380763"/>
                  <a:gd name="connsiteX61" fmla="*/ 137908 w 545552"/>
                  <a:gd name="connsiteY61" fmla="*/ 202336 h 1380763"/>
                  <a:gd name="connsiteX62" fmla="*/ 146652 w 545552"/>
                  <a:gd name="connsiteY62" fmla="*/ 56452 h 1380763"/>
                  <a:gd name="connsiteX63" fmla="*/ 148339 w 545552"/>
                  <a:gd name="connsiteY63" fmla="*/ 0 h 1380763"/>
                  <a:gd name="connsiteX64" fmla="*/ 215222 w 545552"/>
                  <a:gd name="connsiteY64" fmla="*/ 23163 h 1380763"/>
                  <a:gd name="connsiteX65" fmla="*/ 221205 w 545552"/>
                  <a:gd name="connsiteY65" fmla="*/ 23163 h 1380763"/>
                  <a:gd name="connsiteX66" fmla="*/ 321376 w 545552"/>
                  <a:gd name="connsiteY66" fmla="*/ 23163 h 1380763"/>
                  <a:gd name="connsiteX67" fmla="*/ 327512 w 545552"/>
                  <a:gd name="connsiteY67" fmla="*/ 23163 h 1380763"/>
                  <a:gd name="connsiteX68" fmla="*/ 364788 w 545552"/>
                  <a:gd name="connsiteY68" fmla="*/ 14880 h 1380763"/>
                  <a:gd name="connsiteX69" fmla="*/ 365555 w 545552"/>
                  <a:gd name="connsiteY69" fmla="*/ 14880 h 1380763"/>
                  <a:gd name="connsiteX70" fmla="*/ 368623 w 545552"/>
                  <a:gd name="connsiteY70" fmla="*/ 13806 h 1380763"/>
                  <a:gd name="connsiteX71" fmla="*/ 387645 w 545552"/>
                  <a:gd name="connsiteY71" fmla="*/ 4602 h 1380763"/>
                  <a:gd name="connsiteX72" fmla="*/ 390866 w 545552"/>
                  <a:gd name="connsiteY72" fmla="*/ 2608 h 1380763"/>
                  <a:gd name="connsiteX73" fmla="*/ 394241 w 545552"/>
                  <a:gd name="connsiteY73" fmla="*/ 307 h 1380763"/>
                  <a:gd name="connsiteX74" fmla="*/ 394241 w 545552"/>
                  <a:gd name="connsiteY74" fmla="*/ 25004 h 1380763"/>
                  <a:gd name="connsiteX75" fmla="*/ 394241 w 545552"/>
                  <a:gd name="connsiteY75" fmla="*/ 45867 h 1380763"/>
                  <a:gd name="connsiteX76" fmla="*/ 394241 w 545552"/>
                  <a:gd name="connsiteY76" fmla="*/ 63048 h 1380763"/>
                  <a:gd name="connsiteX77" fmla="*/ 394241 w 545552"/>
                  <a:gd name="connsiteY77" fmla="*/ 72866 h 1380763"/>
                  <a:gd name="connsiteX78" fmla="*/ 395775 w 545552"/>
                  <a:gd name="connsiteY78" fmla="*/ 107074 h 1380763"/>
                  <a:gd name="connsiteX79" fmla="*/ 395775 w 545552"/>
                  <a:gd name="connsiteY79" fmla="*/ 118119 h 1380763"/>
                  <a:gd name="connsiteX80" fmla="*/ 395775 w 545552"/>
                  <a:gd name="connsiteY80" fmla="*/ 120420 h 1380763"/>
                  <a:gd name="connsiteX81" fmla="*/ 395775 w 545552"/>
                  <a:gd name="connsiteY81" fmla="*/ 130698 h 1380763"/>
                  <a:gd name="connsiteX82" fmla="*/ 395775 w 545552"/>
                  <a:gd name="connsiteY82" fmla="*/ 138981 h 1380763"/>
                  <a:gd name="connsiteX83" fmla="*/ 397309 w 545552"/>
                  <a:gd name="connsiteY83" fmla="*/ 161071 h 1380763"/>
                  <a:gd name="connsiteX84" fmla="*/ 397309 w 545552"/>
                  <a:gd name="connsiteY84" fmla="*/ 171502 h 1380763"/>
                  <a:gd name="connsiteX85" fmla="*/ 399457 w 545552"/>
                  <a:gd name="connsiteY85" fmla="*/ 202183 h 1380763"/>
                  <a:gd name="connsiteX86" fmla="*/ 399457 w 545552"/>
                  <a:gd name="connsiteY86" fmla="*/ 204330 h 1380763"/>
                  <a:gd name="connsiteX87" fmla="*/ 399457 w 545552"/>
                  <a:gd name="connsiteY87" fmla="*/ 207858 h 1380763"/>
                  <a:gd name="connsiteX88" fmla="*/ 408354 w 545552"/>
                  <a:gd name="connsiteY88" fmla="*/ 294223 h 1380763"/>
                  <a:gd name="connsiteX89" fmla="*/ 410348 w 545552"/>
                  <a:gd name="connsiteY89" fmla="*/ 310944 h 1380763"/>
                  <a:gd name="connsiteX90" fmla="*/ 414797 w 545552"/>
                  <a:gd name="connsiteY90" fmla="*/ 343005 h 1380763"/>
                  <a:gd name="connsiteX91" fmla="*/ 414797 w 545552"/>
                  <a:gd name="connsiteY91" fmla="*/ 343772 h 1380763"/>
                  <a:gd name="connsiteX92" fmla="*/ 414797 w 545552"/>
                  <a:gd name="connsiteY92" fmla="*/ 345919 h 1380763"/>
                  <a:gd name="connsiteX93" fmla="*/ 414797 w 545552"/>
                  <a:gd name="connsiteY93" fmla="*/ 348067 h 1380763"/>
                  <a:gd name="connsiteX94" fmla="*/ 414797 w 545552"/>
                  <a:gd name="connsiteY94" fmla="*/ 353129 h 1380763"/>
                  <a:gd name="connsiteX95" fmla="*/ 416791 w 545552"/>
                  <a:gd name="connsiteY95" fmla="*/ 365095 h 1380763"/>
                  <a:gd name="connsiteX96" fmla="*/ 422774 w 545552"/>
                  <a:gd name="connsiteY96" fmla="*/ 401451 h 1380763"/>
                  <a:gd name="connsiteX97" fmla="*/ 424768 w 545552"/>
                  <a:gd name="connsiteY97" fmla="*/ 412495 h 1380763"/>
                  <a:gd name="connsiteX98" fmla="*/ 426455 w 545552"/>
                  <a:gd name="connsiteY98" fmla="*/ 421393 h 1380763"/>
                  <a:gd name="connsiteX99" fmla="*/ 434125 w 545552"/>
                  <a:gd name="connsiteY99" fmla="*/ 458669 h 1380763"/>
                  <a:gd name="connsiteX100" fmla="*/ 436580 w 545552"/>
                  <a:gd name="connsiteY100" fmla="*/ 468947 h 1380763"/>
                  <a:gd name="connsiteX101" fmla="*/ 439188 w 545552"/>
                  <a:gd name="connsiteY101" fmla="*/ 480759 h 1380763"/>
                  <a:gd name="connsiteX102" fmla="*/ 440568 w 545552"/>
                  <a:gd name="connsiteY102" fmla="*/ 485975 h 1380763"/>
                  <a:gd name="connsiteX103" fmla="*/ 445937 w 545552"/>
                  <a:gd name="connsiteY103" fmla="*/ 507144 h 1380763"/>
                  <a:gd name="connsiteX104" fmla="*/ 449619 w 545552"/>
                  <a:gd name="connsiteY104" fmla="*/ 520950 h 1380763"/>
                  <a:gd name="connsiteX105" fmla="*/ 454681 w 545552"/>
                  <a:gd name="connsiteY105" fmla="*/ 537978 h 1380763"/>
                  <a:gd name="connsiteX106" fmla="*/ 457135 w 545552"/>
                  <a:gd name="connsiteY106" fmla="*/ 545648 h 1380763"/>
                  <a:gd name="connsiteX107" fmla="*/ 466800 w 545552"/>
                  <a:gd name="connsiteY107" fmla="*/ 574180 h 1380763"/>
                  <a:gd name="connsiteX108" fmla="*/ 468947 w 545552"/>
                  <a:gd name="connsiteY108" fmla="*/ 580163 h 1380763"/>
                  <a:gd name="connsiteX109" fmla="*/ 470021 w 545552"/>
                  <a:gd name="connsiteY109" fmla="*/ 582771 h 1380763"/>
                  <a:gd name="connsiteX110" fmla="*/ 471555 w 545552"/>
                  <a:gd name="connsiteY110" fmla="*/ 586452 h 1380763"/>
                  <a:gd name="connsiteX111" fmla="*/ 479992 w 545552"/>
                  <a:gd name="connsiteY111" fmla="*/ 607315 h 1380763"/>
                  <a:gd name="connsiteX112" fmla="*/ 479992 w 545552"/>
                  <a:gd name="connsiteY112" fmla="*/ 608389 h 1380763"/>
                  <a:gd name="connsiteX113" fmla="*/ 479992 w 545552"/>
                  <a:gd name="connsiteY113" fmla="*/ 608389 h 1380763"/>
                  <a:gd name="connsiteX114" fmla="*/ 487049 w 545552"/>
                  <a:gd name="connsiteY114" fmla="*/ 623729 h 1380763"/>
                  <a:gd name="connsiteX115" fmla="*/ 487049 w 545552"/>
                  <a:gd name="connsiteY115" fmla="*/ 623729 h 1380763"/>
                  <a:gd name="connsiteX116" fmla="*/ 487049 w 545552"/>
                  <a:gd name="connsiteY116" fmla="*/ 624803 h 1380763"/>
                  <a:gd name="connsiteX117" fmla="*/ 490117 w 545552"/>
                  <a:gd name="connsiteY117" fmla="*/ 631399 h 1380763"/>
                  <a:gd name="connsiteX118" fmla="*/ 494105 w 545552"/>
                  <a:gd name="connsiteY118" fmla="*/ 639069 h 1380763"/>
                  <a:gd name="connsiteX119" fmla="*/ 497173 w 545552"/>
                  <a:gd name="connsiteY119" fmla="*/ 644898 h 1380763"/>
                  <a:gd name="connsiteX120" fmla="*/ 499014 w 545552"/>
                  <a:gd name="connsiteY120" fmla="*/ 648120 h 1380763"/>
                  <a:gd name="connsiteX121" fmla="*/ 504536 w 545552"/>
                  <a:gd name="connsiteY121" fmla="*/ 658858 h 1380763"/>
                  <a:gd name="connsiteX122" fmla="*/ 505304 w 545552"/>
                  <a:gd name="connsiteY122" fmla="*/ 660392 h 1380763"/>
                  <a:gd name="connsiteX123" fmla="*/ 506224 w 545552"/>
                  <a:gd name="connsiteY123" fmla="*/ 662386 h 1380763"/>
                  <a:gd name="connsiteX124" fmla="*/ 506991 w 545552"/>
                  <a:gd name="connsiteY124" fmla="*/ 664380 h 1380763"/>
                  <a:gd name="connsiteX125" fmla="*/ 506991 w 545552"/>
                  <a:gd name="connsiteY125" fmla="*/ 665914 h 1380763"/>
                  <a:gd name="connsiteX126" fmla="*/ 506991 w 545552"/>
                  <a:gd name="connsiteY126" fmla="*/ 667295 h 1380763"/>
                  <a:gd name="connsiteX127" fmla="*/ 506991 w 545552"/>
                  <a:gd name="connsiteY127" fmla="*/ 668522 h 1380763"/>
                  <a:gd name="connsiteX128" fmla="*/ 506991 w 545552"/>
                  <a:gd name="connsiteY128" fmla="*/ 669902 h 1380763"/>
                  <a:gd name="connsiteX129" fmla="*/ 506991 w 545552"/>
                  <a:gd name="connsiteY129" fmla="*/ 672510 h 1380763"/>
                  <a:gd name="connsiteX130" fmla="*/ 508525 w 545552"/>
                  <a:gd name="connsiteY130" fmla="*/ 679260 h 1380763"/>
                  <a:gd name="connsiteX131" fmla="*/ 509752 w 545552"/>
                  <a:gd name="connsiteY131" fmla="*/ 684322 h 1380763"/>
                  <a:gd name="connsiteX132" fmla="*/ 509752 w 545552"/>
                  <a:gd name="connsiteY132" fmla="*/ 686470 h 1380763"/>
                  <a:gd name="connsiteX133" fmla="*/ 511746 w 545552"/>
                  <a:gd name="connsiteY133" fmla="*/ 694600 h 1380763"/>
                  <a:gd name="connsiteX134" fmla="*/ 516655 w 545552"/>
                  <a:gd name="connsiteY134" fmla="*/ 716230 h 1380763"/>
                  <a:gd name="connsiteX135" fmla="*/ 520644 w 545552"/>
                  <a:gd name="connsiteY135" fmla="*/ 734791 h 1380763"/>
                  <a:gd name="connsiteX136" fmla="*/ 520644 w 545552"/>
                  <a:gd name="connsiteY136" fmla="*/ 734791 h 1380763"/>
                  <a:gd name="connsiteX137" fmla="*/ 545495 w 545552"/>
                  <a:gd name="connsiteY137" fmla="*/ 829440 h 1380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545552" h="1380763">
                    <a:moveTo>
                      <a:pt x="545495" y="829440"/>
                    </a:moveTo>
                    <a:cubicBezTo>
                      <a:pt x="545571" y="830513"/>
                      <a:pt x="545571" y="831587"/>
                      <a:pt x="545495" y="832661"/>
                    </a:cubicBezTo>
                    <a:cubicBezTo>
                      <a:pt x="545495" y="837877"/>
                      <a:pt x="544114" y="846774"/>
                      <a:pt x="543194" y="858586"/>
                    </a:cubicBezTo>
                    <a:cubicBezTo>
                      <a:pt x="542273" y="870398"/>
                      <a:pt x="540892" y="881289"/>
                      <a:pt x="539512" y="895402"/>
                    </a:cubicBezTo>
                    <a:lnTo>
                      <a:pt x="539512" y="895402"/>
                    </a:lnTo>
                    <a:cubicBezTo>
                      <a:pt x="539512" y="899391"/>
                      <a:pt x="538745" y="903379"/>
                      <a:pt x="538285" y="907521"/>
                    </a:cubicBezTo>
                    <a:cubicBezTo>
                      <a:pt x="537211" y="918566"/>
                      <a:pt x="536137" y="930224"/>
                      <a:pt x="534910" y="942650"/>
                    </a:cubicBezTo>
                    <a:cubicBezTo>
                      <a:pt x="533990" y="952161"/>
                      <a:pt x="533069" y="961671"/>
                      <a:pt x="531995" y="971336"/>
                    </a:cubicBezTo>
                    <a:cubicBezTo>
                      <a:pt x="530921" y="981000"/>
                      <a:pt x="530155" y="991124"/>
                      <a:pt x="529081" y="1001096"/>
                    </a:cubicBezTo>
                    <a:cubicBezTo>
                      <a:pt x="529081" y="1001096"/>
                      <a:pt x="529081" y="1002016"/>
                      <a:pt x="529081" y="1002476"/>
                    </a:cubicBezTo>
                    <a:cubicBezTo>
                      <a:pt x="528007" y="1012447"/>
                      <a:pt x="527086" y="1022572"/>
                      <a:pt x="526166" y="1033156"/>
                    </a:cubicBezTo>
                    <a:cubicBezTo>
                      <a:pt x="525246" y="1043741"/>
                      <a:pt x="524019" y="1053405"/>
                      <a:pt x="523098" y="1063837"/>
                    </a:cubicBezTo>
                    <a:cubicBezTo>
                      <a:pt x="523098" y="1068592"/>
                      <a:pt x="522024" y="1073194"/>
                      <a:pt x="521564" y="1077796"/>
                    </a:cubicBezTo>
                    <a:cubicBezTo>
                      <a:pt x="521564" y="1077796"/>
                      <a:pt x="521564" y="1078717"/>
                      <a:pt x="521564" y="1079177"/>
                    </a:cubicBezTo>
                    <a:cubicBezTo>
                      <a:pt x="521564" y="1083472"/>
                      <a:pt x="520797" y="1087920"/>
                      <a:pt x="520337" y="1092369"/>
                    </a:cubicBezTo>
                    <a:cubicBezTo>
                      <a:pt x="519263" y="1102034"/>
                      <a:pt x="518342" y="1111237"/>
                      <a:pt x="517269" y="1120288"/>
                    </a:cubicBezTo>
                    <a:cubicBezTo>
                      <a:pt x="517269" y="1122896"/>
                      <a:pt x="517269" y="1125811"/>
                      <a:pt x="516502" y="1128419"/>
                    </a:cubicBezTo>
                    <a:cubicBezTo>
                      <a:pt x="516502" y="1133634"/>
                      <a:pt x="515428" y="1138850"/>
                      <a:pt x="514968" y="1143759"/>
                    </a:cubicBezTo>
                    <a:cubicBezTo>
                      <a:pt x="514968" y="1146060"/>
                      <a:pt x="514968" y="1148514"/>
                      <a:pt x="514201" y="1150968"/>
                    </a:cubicBezTo>
                    <a:cubicBezTo>
                      <a:pt x="514201" y="1156491"/>
                      <a:pt x="512974" y="1161860"/>
                      <a:pt x="512360" y="1166308"/>
                    </a:cubicBezTo>
                    <a:cubicBezTo>
                      <a:pt x="511746" y="1170757"/>
                      <a:pt x="511133" y="1175819"/>
                      <a:pt x="510672" y="1179961"/>
                    </a:cubicBezTo>
                    <a:cubicBezTo>
                      <a:pt x="510212" y="1184103"/>
                      <a:pt x="509905" y="1187631"/>
                      <a:pt x="509292" y="1190853"/>
                    </a:cubicBezTo>
                    <a:cubicBezTo>
                      <a:pt x="508678" y="1194074"/>
                      <a:pt x="508371" y="1198369"/>
                      <a:pt x="508065" y="1200977"/>
                    </a:cubicBezTo>
                    <a:cubicBezTo>
                      <a:pt x="506270" y="1216271"/>
                      <a:pt x="506270" y="1231703"/>
                      <a:pt x="508065" y="1246998"/>
                    </a:cubicBezTo>
                    <a:cubicBezTo>
                      <a:pt x="508065" y="1250066"/>
                      <a:pt x="508065" y="1253594"/>
                      <a:pt x="508985" y="1256662"/>
                    </a:cubicBezTo>
                    <a:cubicBezTo>
                      <a:pt x="509905" y="1259730"/>
                      <a:pt x="509905" y="1266940"/>
                      <a:pt x="510519" y="1272002"/>
                    </a:cubicBezTo>
                    <a:cubicBezTo>
                      <a:pt x="511133" y="1277064"/>
                      <a:pt x="511900" y="1282433"/>
                      <a:pt x="512514" y="1287342"/>
                    </a:cubicBezTo>
                    <a:cubicBezTo>
                      <a:pt x="512514" y="1289029"/>
                      <a:pt x="512514" y="1290870"/>
                      <a:pt x="513280" y="1292558"/>
                    </a:cubicBezTo>
                    <a:cubicBezTo>
                      <a:pt x="514047" y="1294245"/>
                      <a:pt x="514354" y="1299614"/>
                      <a:pt x="514814" y="1302989"/>
                    </a:cubicBezTo>
                    <a:cubicBezTo>
                      <a:pt x="515581" y="1309892"/>
                      <a:pt x="516655" y="1316948"/>
                      <a:pt x="517576" y="1323698"/>
                    </a:cubicBezTo>
                    <a:cubicBezTo>
                      <a:pt x="518956" y="1333669"/>
                      <a:pt x="520337" y="1343180"/>
                      <a:pt x="521411" y="1352231"/>
                    </a:cubicBezTo>
                    <a:lnTo>
                      <a:pt x="522331" y="1360821"/>
                    </a:lnTo>
                    <a:cubicBezTo>
                      <a:pt x="522331" y="1364963"/>
                      <a:pt x="523098" y="1368951"/>
                      <a:pt x="523405" y="1372633"/>
                    </a:cubicBezTo>
                    <a:cubicBezTo>
                      <a:pt x="519110" y="1373553"/>
                      <a:pt x="514753" y="1374228"/>
                      <a:pt x="510366" y="1374627"/>
                    </a:cubicBezTo>
                    <a:cubicBezTo>
                      <a:pt x="495026" y="1376161"/>
                      <a:pt x="471402" y="1377695"/>
                      <a:pt x="442256" y="1378769"/>
                    </a:cubicBezTo>
                    <a:lnTo>
                      <a:pt x="396235" y="1379996"/>
                    </a:lnTo>
                    <a:lnTo>
                      <a:pt x="342238" y="1380763"/>
                    </a:lnTo>
                    <a:cubicBezTo>
                      <a:pt x="297292" y="1380763"/>
                      <a:pt x="248970" y="1380763"/>
                      <a:pt x="204177" y="1380763"/>
                    </a:cubicBezTo>
                    <a:lnTo>
                      <a:pt x="167668" y="1380763"/>
                    </a:lnTo>
                    <a:cubicBezTo>
                      <a:pt x="110296" y="1379689"/>
                      <a:pt x="61514" y="1377695"/>
                      <a:pt x="36356" y="1375087"/>
                    </a:cubicBezTo>
                    <a:cubicBezTo>
                      <a:pt x="31969" y="1374673"/>
                      <a:pt x="27628" y="1374014"/>
                      <a:pt x="23317" y="1373093"/>
                    </a:cubicBezTo>
                    <a:lnTo>
                      <a:pt x="23317" y="1367877"/>
                    </a:lnTo>
                    <a:cubicBezTo>
                      <a:pt x="23317" y="1366190"/>
                      <a:pt x="23317" y="1364656"/>
                      <a:pt x="23317" y="1362815"/>
                    </a:cubicBezTo>
                    <a:lnTo>
                      <a:pt x="23317" y="1362815"/>
                    </a:lnTo>
                    <a:cubicBezTo>
                      <a:pt x="28226" y="1314801"/>
                      <a:pt x="43720" y="1236873"/>
                      <a:pt x="37890" y="1200670"/>
                    </a:cubicBezTo>
                    <a:cubicBezTo>
                      <a:pt x="32061" y="1164468"/>
                      <a:pt x="10738" y="945258"/>
                      <a:pt x="2762" y="860427"/>
                    </a:cubicBezTo>
                    <a:cubicBezTo>
                      <a:pt x="1534" y="847541"/>
                      <a:pt x="614" y="837877"/>
                      <a:pt x="0" y="832354"/>
                    </a:cubicBezTo>
                    <a:cubicBezTo>
                      <a:pt x="-30" y="799480"/>
                      <a:pt x="3881" y="766729"/>
                      <a:pt x="11659" y="734791"/>
                    </a:cubicBezTo>
                    <a:lnTo>
                      <a:pt x="11659" y="734791"/>
                    </a:lnTo>
                    <a:cubicBezTo>
                      <a:pt x="12886" y="729422"/>
                      <a:pt x="13960" y="724053"/>
                      <a:pt x="15187" y="719451"/>
                    </a:cubicBezTo>
                    <a:cubicBezTo>
                      <a:pt x="16874" y="711014"/>
                      <a:pt x="18715" y="703191"/>
                      <a:pt x="20403" y="695981"/>
                    </a:cubicBezTo>
                    <a:cubicBezTo>
                      <a:pt x="20403" y="693680"/>
                      <a:pt x="21476" y="691379"/>
                      <a:pt x="21937" y="689078"/>
                    </a:cubicBezTo>
                    <a:lnTo>
                      <a:pt x="21937" y="689078"/>
                    </a:lnTo>
                    <a:cubicBezTo>
                      <a:pt x="21937" y="687390"/>
                      <a:pt x="22704" y="685549"/>
                      <a:pt x="23164" y="683862"/>
                    </a:cubicBezTo>
                    <a:lnTo>
                      <a:pt x="26385" y="670976"/>
                    </a:lnTo>
                    <a:cubicBezTo>
                      <a:pt x="26385" y="669596"/>
                      <a:pt x="26385" y="668215"/>
                      <a:pt x="26385" y="666988"/>
                    </a:cubicBezTo>
                    <a:lnTo>
                      <a:pt x="26385" y="666988"/>
                    </a:lnTo>
                    <a:cubicBezTo>
                      <a:pt x="27168" y="664733"/>
                      <a:pt x="28088" y="662524"/>
                      <a:pt x="29147" y="660392"/>
                    </a:cubicBezTo>
                    <a:cubicBezTo>
                      <a:pt x="30834" y="657017"/>
                      <a:pt x="32982" y="653028"/>
                      <a:pt x="35743" y="647813"/>
                    </a:cubicBezTo>
                    <a:lnTo>
                      <a:pt x="37890" y="643824"/>
                    </a:lnTo>
                    <a:cubicBezTo>
                      <a:pt x="57679" y="606241"/>
                      <a:pt x="99251" y="521103"/>
                      <a:pt x="125022" y="323369"/>
                    </a:cubicBezTo>
                    <a:cubicBezTo>
                      <a:pt x="129931" y="287013"/>
                      <a:pt x="134226" y="246669"/>
                      <a:pt x="137908" y="202336"/>
                    </a:cubicBezTo>
                    <a:cubicBezTo>
                      <a:pt x="141590" y="158003"/>
                      <a:pt x="144504" y="110295"/>
                      <a:pt x="146652" y="56452"/>
                    </a:cubicBezTo>
                    <a:cubicBezTo>
                      <a:pt x="147419" y="38197"/>
                      <a:pt x="148032" y="19328"/>
                      <a:pt x="148339" y="0"/>
                    </a:cubicBezTo>
                    <a:cubicBezTo>
                      <a:pt x="168389" y="13100"/>
                      <a:pt x="191368" y="21062"/>
                      <a:pt x="215222" y="23163"/>
                    </a:cubicBezTo>
                    <a:lnTo>
                      <a:pt x="221205" y="23163"/>
                    </a:lnTo>
                    <a:cubicBezTo>
                      <a:pt x="254539" y="25771"/>
                      <a:pt x="288042" y="25771"/>
                      <a:pt x="321376" y="23163"/>
                    </a:cubicBezTo>
                    <a:lnTo>
                      <a:pt x="327512" y="23163"/>
                    </a:lnTo>
                    <a:cubicBezTo>
                      <a:pt x="340198" y="21752"/>
                      <a:pt x="352700" y="18976"/>
                      <a:pt x="364788" y="14880"/>
                    </a:cubicBezTo>
                    <a:lnTo>
                      <a:pt x="365555" y="14880"/>
                    </a:lnTo>
                    <a:lnTo>
                      <a:pt x="368623" y="13806"/>
                    </a:lnTo>
                    <a:cubicBezTo>
                      <a:pt x="375204" y="11275"/>
                      <a:pt x="381570" y="8192"/>
                      <a:pt x="387645" y="4602"/>
                    </a:cubicBezTo>
                    <a:lnTo>
                      <a:pt x="390866" y="2608"/>
                    </a:lnTo>
                    <a:lnTo>
                      <a:pt x="394241" y="307"/>
                    </a:lnTo>
                    <a:cubicBezTo>
                      <a:pt x="394241" y="8744"/>
                      <a:pt x="394241" y="16874"/>
                      <a:pt x="394241" y="25004"/>
                    </a:cubicBezTo>
                    <a:cubicBezTo>
                      <a:pt x="394241" y="33135"/>
                      <a:pt x="394241" y="39117"/>
                      <a:pt x="394241" y="45867"/>
                    </a:cubicBezTo>
                    <a:cubicBezTo>
                      <a:pt x="394241" y="52617"/>
                      <a:pt x="394241" y="57372"/>
                      <a:pt x="394241" y="63048"/>
                    </a:cubicBezTo>
                    <a:lnTo>
                      <a:pt x="394241" y="72866"/>
                    </a:lnTo>
                    <a:cubicBezTo>
                      <a:pt x="394241" y="84524"/>
                      <a:pt x="395162" y="95876"/>
                      <a:pt x="395775" y="107074"/>
                    </a:cubicBezTo>
                    <a:cubicBezTo>
                      <a:pt x="395775" y="110756"/>
                      <a:pt x="395775" y="114591"/>
                      <a:pt x="395775" y="118119"/>
                    </a:cubicBezTo>
                    <a:cubicBezTo>
                      <a:pt x="395775" y="119039"/>
                      <a:pt x="395775" y="119806"/>
                      <a:pt x="395775" y="120420"/>
                    </a:cubicBezTo>
                    <a:cubicBezTo>
                      <a:pt x="395775" y="123948"/>
                      <a:pt x="395775" y="127323"/>
                      <a:pt x="395775" y="130698"/>
                    </a:cubicBezTo>
                    <a:lnTo>
                      <a:pt x="395775" y="138981"/>
                    </a:lnTo>
                    <a:cubicBezTo>
                      <a:pt x="395775" y="146498"/>
                      <a:pt x="396695" y="154321"/>
                      <a:pt x="397309" y="161071"/>
                    </a:cubicBezTo>
                    <a:cubicBezTo>
                      <a:pt x="397309" y="164599"/>
                      <a:pt x="397309" y="167974"/>
                      <a:pt x="397309" y="171502"/>
                    </a:cubicBezTo>
                    <a:cubicBezTo>
                      <a:pt x="397309" y="181780"/>
                      <a:pt x="398690" y="191751"/>
                      <a:pt x="399457" y="202183"/>
                    </a:cubicBezTo>
                    <a:cubicBezTo>
                      <a:pt x="399534" y="202904"/>
                      <a:pt x="399534" y="203609"/>
                      <a:pt x="399457" y="204330"/>
                    </a:cubicBezTo>
                    <a:cubicBezTo>
                      <a:pt x="399534" y="205511"/>
                      <a:pt x="399534" y="206677"/>
                      <a:pt x="399457" y="207858"/>
                    </a:cubicBezTo>
                    <a:cubicBezTo>
                      <a:pt x="402218" y="238539"/>
                      <a:pt x="404979" y="267225"/>
                      <a:pt x="408354" y="294223"/>
                    </a:cubicBezTo>
                    <a:cubicBezTo>
                      <a:pt x="408354" y="299899"/>
                      <a:pt x="409735" y="305422"/>
                      <a:pt x="410348" y="310944"/>
                    </a:cubicBezTo>
                    <a:cubicBezTo>
                      <a:pt x="411729" y="322142"/>
                      <a:pt x="413263" y="332727"/>
                      <a:pt x="414797" y="343005"/>
                    </a:cubicBezTo>
                    <a:lnTo>
                      <a:pt x="414797" y="343772"/>
                    </a:lnTo>
                    <a:cubicBezTo>
                      <a:pt x="414797" y="343772"/>
                      <a:pt x="414797" y="345306"/>
                      <a:pt x="414797" y="345919"/>
                    </a:cubicBezTo>
                    <a:cubicBezTo>
                      <a:pt x="414797" y="346533"/>
                      <a:pt x="414797" y="347454"/>
                      <a:pt x="414797" y="348067"/>
                    </a:cubicBezTo>
                    <a:cubicBezTo>
                      <a:pt x="414797" y="348681"/>
                      <a:pt x="414797" y="351442"/>
                      <a:pt x="414797" y="353129"/>
                    </a:cubicBezTo>
                    <a:cubicBezTo>
                      <a:pt x="414797" y="357271"/>
                      <a:pt x="416024" y="361260"/>
                      <a:pt x="416791" y="365095"/>
                    </a:cubicBezTo>
                    <a:cubicBezTo>
                      <a:pt x="418785" y="377827"/>
                      <a:pt x="420626" y="389792"/>
                      <a:pt x="422774" y="401451"/>
                    </a:cubicBezTo>
                    <a:cubicBezTo>
                      <a:pt x="423541" y="405132"/>
                      <a:pt x="424154" y="408967"/>
                      <a:pt x="424768" y="412495"/>
                    </a:cubicBezTo>
                    <a:cubicBezTo>
                      <a:pt x="425382" y="416024"/>
                      <a:pt x="425842" y="418325"/>
                      <a:pt x="426455" y="421393"/>
                    </a:cubicBezTo>
                    <a:cubicBezTo>
                      <a:pt x="429063" y="434432"/>
                      <a:pt x="431518" y="446857"/>
                      <a:pt x="434125" y="458669"/>
                    </a:cubicBezTo>
                    <a:cubicBezTo>
                      <a:pt x="434125" y="462351"/>
                      <a:pt x="435813" y="465726"/>
                      <a:pt x="436580" y="468947"/>
                    </a:cubicBezTo>
                    <a:cubicBezTo>
                      <a:pt x="437347" y="472168"/>
                      <a:pt x="438267" y="476924"/>
                      <a:pt x="439188" y="480759"/>
                    </a:cubicBezTo>
                    <a:lnTo>
                      <a:pt x="440568" y="485975"/>
                    </a:lnTo>
                    <a:cubicBezTo>
                      <a:pt x="442409" y="493338"/>
                      <a:pt x="444097" y="500394"/>
                      <a:pt x="445937" y="507144"/>
                    </a:cubicBezTo>
                    <a:cubicBezTo>
                      <a:pt x="447778" y="513894"/>
                      <a:pt x="448392" y="516348"/>
                      <a:pt x="449619" y="520950"/>
                    </a:cubicBezTo>
                    <a:cubicBezTo>
                      <a:pt x="450846" y="525552"/>
                      <a:pt x="453147" y="532609"/>
                      <a:pt x="454681" y="537978"/>
                    </a:cubicBezTo>
                    <a:cubicBezTo>
                      <a:pt x="455602" y="540585"/>
                      <a:pt x="456368" y="543193"/>
                      <a:pt x="457135" y="545648"/>
                    </a:cubicBezTo>
                    <a:cubicBezTo>
                      <a:pt x="460357" y="556079"/>
                      <a:pt x="463732" y="565590"/>
                      <a:pt x="466800" y="574180"/>
                    </a:cubicBezTo>
                    <a:cubicBezTo>
                      <a:pt x="467720" y="576328"/>
                      <a:pt x="468334" y="578322"/>
                      <a:pt x="468947" y="580163"/>
                    </a:cubicBezTo>
                    <a:cubicBezTo>
                      <a:pt x="469561" y="582004"/>
                      <a:pt x="469714" y="581850"/>
                      <a:pt x="470021" y="582771"/>
                    </a:cubicBezTo>
                    <a:cubicBezTo>
                      <a:pt x="470604" y="583967"/>
                      <a:pt x="471110" y="585195"/>
                      <a:pt x="471555" y="586452"/>
                    </a:cubicBezTo>
                    <a:cubicBezTo>
                      <a:pt x="474470" y="594123"/>
                      <a:pt x="477231" y="601026"/>
                      <a:pt x="479992" y="607315"/>
                    </a:cubicBezTo>
                    <a:cubicBezTo>
                      <a:pt x="479916" y="607668"/>
                      <a:pt x="479916" y="608036"/>
                      <a:pt x="479992" y="608389"/>
                    </a:cubicBezTo>
                    <a:lnTo>
                      <a:pt x="479992" y="608389"/>
                    </a:lnTo>
                    <a:cubicBezTo>
                      <a:pt x="482600" y="614064"/>
                      <a:pt x="484748" y="619280"/>
                      <a:pt x="487049" y="623729"/>
                    </a:cubicBezTo>
                    <a:lnTo>
                      <a:pt x="487049" y="623729"/>
                    </a:lnTo>
                    <a:lnTo>
                      <a:pt x="487049" y="624803"/>
                    </a:lnTo>
                    <a:lnTo>
                      <a:pt x="490117" y="631399"/>
                    </a:lnTo>
                    <a:cubicBezTo>
                      <a:pt x="491651" y="634160"/>
                      <a:pt x="493031" y="636614"/>
                      <a:pt x="494105" y="639069"/>
                    </a:cubicBezTo>
                    <a:lnTo>
                      <a:pt x="497173" y="644898"/>
                    </a:lnTo>
                    <a:lnTo>
                      <a:pt x="499014" y="648120"/>
                    </a:lnTo>
                    <a:cubicBezTo>
                      <a:pt x="501008" y="652261"/>
                      <a:pt x="503002" y="655636"/>
                      <a:pt x="504536" y="658858"/>
                    </a:cubicBezTo>
                    <a:cubicBezTo>
                      <a:pt x="504858" y="659333"/>
                      <a:pt x="505104" y="659855"/>
                      <a:pt x="505304" y="660392"/>
                    </a:cubicBezTo>
                    <a:lnTo>
                      <a:pt x="506224" y="662386"/>
                    </a:lnTo>
                    <a:cubicBezTo>
                      <a:pt x="506515" y="663030"/>
                      <a:pt x="506776" y="663705"/>
                      <a:pt x="506991" y="664380"/>
                    </a:cubicBezTo>
                    <a:cubicBezTo>
                      <a:pt x="507052" y="664886"/>
                      <a:pt x="507052" y="665408"/>
                      <a:pt x="506991" y="665914"/>
                    </a:cubicBezTo>
                    <a:lnTo>
                      <a:pt x="506991" y="667295"/>
                    </a:lnTo>
                    <a:cubicBezTo>
                      <a:pt x="506945" y="667709"/>
                      <a:pt x="506945" y="668108"/>
                      <a:pt x="506991" y="668522"/>
                    </a:cubicBezTo>
                    <a:cubicBezTo>
                      <a:pt x="506991" y="668522"/>
                      <a:pt x="506991" y="669442"/>
                      <a:pt x="506991" y="669902"/>
                    </a:cubicBezTo>
                    <a:cubicBezTo>
                      <a:pt x="506991" y="670363"/>
                      <a:pt x="506991" y="671590"/>
                      <a:pt x="506991" y="672510"/>
                    </a:cubicBezTo>
                    <a:cubicBezTo>
                      <a:pt x="507620" y="674735"/>
                      <a:pt x="508142" y="676990"/>
                      <a:pt x="508525" y="679260"/>
                    </a:cubicBezTo>
                    <a:cubicBezTo>
                      <a:pt x="509031" y="680917"/>
                      <a:pt x="509430" y="682620"/>
                      <a:pt x="509752" y="684322"/>
                    </a:cubicBezTo>
                    <a:cubicBezTo>
                      <a:pt x="509798" y="685043"/>
                      <a:pt x="509798" y="685749"/>
                      <a:pt x="509752" y="686470"/>
                    </a:cubicBezTo>
                    <a:cubicBezTo>
                      <a:pt x="509752" y="689078"/>
                      <a:pt x="511133" y="691839"/>
                      <a:pt x="511746" y="694600"/>
                    </a:cubicBezTo>
                    <a:cubicBezTo>
                      <a:pt x="513434" y="701196"/>
                      <a:pt x="514968" y="708560"/>
                      <a:pt x="516655" y="716230"/>
                    </a:cubicBezTo>
                    <a:cubicBezTo>
                      <a:pt x="518342" y="723900"/>
                      <a:pt x="519416" y="728502"/>
                      <a:pt x="520644" y="734791"/>
                    </a:cubicBezTo>
                    <a:cubicBezTo>
                      <a:pt x="520644" y="734791"/>
                      <a:pt x="520644" y="734791"/>
                      <a:pt x="520644" y="734791"/>
                    </a:cubicBezTo>
                    <a:cubicBezTo>
                      <a:pt x="532455" y="765303"/>
                      <a:pt x="540801" y="797057"/>
                      <a:pt x="545495" y="829440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05" name="Freeform: Shape 1504">
                <a:extLst>
                  <a:ext uri="{FF2B5EF4-FFF2-40B4-BE49-F238E27FC236}">
                    <a16:creationId xmlns:a16="http://schemas.microsoft.com/office/drawing/2014/main" id="{6BC87C02-8536-4449-B604-8B1723E2603A}"/>
                  </a:ext>
                </a:extLst>
              </p:cNvPr>
              <p:cNvSpPr/>
              <p:nvPr/>
            </p:nvSpPr>
            <p:spPr>
              <a:xfrm>
                <a:off x="3112560" y="2330687"/>
                <a:ext cx="522235" cy="1380149"/>
              </a:xfrm>
              <a:custGeom>
                <a:avLst/>
                <a:gdLst>
                  <a:gd name="connsiteX0" fmla="*/ 522177 w 522235"/>
                  <a:gd name="connsiteY0" fmla="*/ 828826 h 1380149"/>
                  <a:gd name="connsiteX1" fmla="*/ 522177 w 522235"/>
                  <a:gd name="connsiteY1" fmla="*/ 832047 h 1380149"/>
                  <a:gd name="connsiteX2" fmla="*/ 519877 w 522235"/>
                  <a:gd name="connsiteY2" fmla="*/ 857972 h 1380149"/>
                  <a:gd name="connsiteX3" fmla="*/ 516195 w 522235"/>
                  <a:gd name="connsiteY3" fmla="*/ 894789 h 1380149"/>
                  <a:gd name="connsiteX4" fmla="*/ 516195 w 522235"/>
                  <a:gd name="connsiteY4" fmla="*/ 894789 h 1380149"/>
                  <a:gd name="connsiteX5" fmla="*/ 514968 w 522235"/>
                  <a:gd name="connsiteY5" fmla="*/ 906907 h 1380149"/>
                  <a:gd name="connsiteX6" fmla="*/ 511593 w 522235"/>
                  <a:gd name="connsiteY6" fmla="*/ 942036 h 1380149"/>
                  <a:gd name="connsiteX7" fmla="*/ 508678 w 522235"/>
                  <a:gd name="connsiteY7" fmla="*/ 970722 h 1380149"/>
                  <a:gd name="connsiteX8" fmla="*/ 505763 w 522235"/>
                  <a:gd name="connsiteY8" fmla="*/ 1000482 h 1380149"/>
                  <a:gd name="connsiteX9" fmla="*/ 505763 w 522235"/>
                  <a:gd name="connsiteY9" fmla="*/ 1001863 h 1380149"/>
                  <a:gd name="connsiteX10" fmla="*/ 502849 w 522235"/>
                  <a:gd name="connsiteY10" fmla="*/ 1032543 h 1380149"/>
                  <a:gd name="connsiteX11" fmla="*/ 499781 w 522235"/>
                  <a:gd name="connsiteY11" fmla="*/ 1063223 h 1380149"/>
                  <a:gd name="connsiteX12" fmla="*/ 498247 w 522235"/>
                  <a:gd name="connsiteY12" fmla="*/ 1077183 h 1380149"/>
                  <a:gd name="connsiteX13" fmla="*/ 498247 w 522235"/>
                  <a:gd name="connsiteY13" fmla="*/ 1078563 h 1380149"/>
                  <a:gd name="connsiteX14" fmla="*/ 497019 w 522235"/>
                  <a:gd name="connsiteY14" fmla="*/ 1091756 h 1380149"/>
                  <a:gd name="connsiteX15" fmla="*/ 493952 w 522235"/>
                  <a:gd name="connsiteY15" fmla="*/ 1119674 h 1380149"/>
                  <a:gd name="connsiteX16" fmla="*/ 493184 w 522235"/>
                  <a:gd name="connsiteY16" fmla="*/ 1127805 h 1380149"/>
                  <a:gd name="connsiteX17" fmla="*/ 491650 w 522235"/>
                  <a:gd name="connsiteY17" fmla="*/ 1143145 h 1380149"/>
                  <a:gd name="connsiteX18" fmla="*/ 490884 w 522235"/>
                  <a:gd name="connsiteY18" fmla="*/ 1150355 h 1380149"/>
                  <a:gd name="connsiteX19" fmla="*/ 489043 w 522235"/>
                  <a:gd name="connsiteY19" fmla="*/ 1165695 h 1380149"/>
                  <a:gd name="connsiteX20" fmla="*/ 487355 w 522235"/>
                  <a:gd name="connsiteY20" fmla="*/ 1179347 h 1380149"/>
                  <a:gd name="connsiteX21" fmla="*/ 485975 w 522235"/>
                  <a:gd name="connsiteY21" fmla="*/ 1190239 h 1380149"/>
                  <a:gd name="connsiteX22" fmla="*/ 484748 w 522235"/>
                  <a:gd name="connsiteY22" fmla="*/ 1200364 h 1380149"/>
                  <a:gd name="connsiteX23" fmla="*/ 484748 w 522235"/>
                  <a:gd name="connsiteY23" fmla="*/ 1246384 h 1380149"/>
                  <a:gd name="connsiteX24" fmla="*/ 485668 w 522235"/>
                  <a:gd name="connsiteY24" fmla="*/ 1256048 h 1380149"/>
                  <a:gd name="connsiteX25" fmla="*/ 487202 w 522235"/>
                  <a:gd name="connsiteY25" fmla="*/ 1271388 h 1380149"/>
                  <a:gd name="connsiteX26" fmla="*/ 489196 w 522235"/>
                  <a:gd name="connsiteY26" fmla="*/ 1286728 h 1380149"/>
                  <a:gd name="connsiteX27" fmla="*/ 489963 w 522235"/>
                  <a:gd name="connsiteY27" fmla="*/ 1291944 h 1380149"/>
                  <a:gd name="connsiteX28" fmla="*/ 491497 w 522235"/>
                  <a:gd name="connsiteY28" fmla="*/ 1302375 h 1380149"/>
                  <a:gd name="connsiteX29" fmla="*/ 494258 w 522235"/>
                  <a:gd name="connsiteY29" fmla="*/ 1323084 h 1380149"/>
                  <a:gd name="connsiteX30" fmla="*/ 498093 w 522235"/>
                  <a:gd name="connsiteY30" fmla="*/ 1351617 h 1380149"/>
                  <a:gd name="connsiteX31" fmla="*/ 499014 w 522235"/>
                  <a:gd name="connsiteY31" fmla="*/ 1360207 h 1380149"/>
                  <a:gd name="connsiteX32" fmla="*/ 500088 w 522235"/>
                  <a:gd name="connsiteY32" fmla="*/ 1372019 h 1380149"/>
                  <a:gd name="connsiteX33" fmla="*/ 487048 w 522235"/>
                  <a:gd name="connsiteY33" fmla="*/ 1374013 h 1380149"/>
                  <a:gd name="connsiteX34" fmla="*/ 418938 w 522235"/>
                  <a:gd name="connsiteY34" fmla="*/ 1378155 h 1380149"/>
                  <a:gd name="connsiteX35" fmla="*/ 372918 w 522235"/>
                  <a:gd name="connsiteY35" fmla="*/ 1379383 h 1380149"/>
                  <a:gd name="connsiteX36" fmla="*/ 318921 w 522235"/>
                  <a:gd name="connsiteY36" fmla="*/ 1380150 h 1380149"/>
                  <a:gd name="connsiteX37" fmla="*/ 180860 w 522235"/>
                  <a:gd name="connsiteY37" fmla="*/ 1380150 h 1380149"/>
                  <a:gd name="connsiteX38" fmla="*/ 144350 w 522235"/>
                  <a:gd name="connsiteY38" fmla="*/ 1380150 h 1380149"/>
                  <a:gd name="connsiteX39" fmla="*/ 13039 w 522235"/>
                  <a:gd name="connsiteY39" fmla="*/ 1374474 h 1380149"/>
                  <a:gd name="connsiteX40" fmla="*/ 0 w 522235"/>
                  <a:gd name="connsiteY40" fmla="*/ 1372480 h 1380149"/>
                  <a:gd name="connsiteX41" fmla="*/ 0 w 522235"/>
                  <a:gd name="connsiteY41" fmla="*/ 1367264 h 1380149"/>
                  <a:gd name="connsiteX42" fmla="*/ 0 w 522235"/>
                  <a:gd name="connsiteY42" fmla="*/ 1362202 h 1380149"/>
                  <a:gd name="connsiteX43" fmla="*/ 0 w 522235"/>
                  <a:gd name="connsiteY43" fmla="*/ 1362202 h 1380149"/>
                  <a:gd name="connsiteX44" fmla="*/ 12425 w 522235"/>
                  <a:gd name="connsiteY44" fmla="*/ 1363275 h 1380149"/>
                  <a:gd name="connsiteX45" fmla="*/ 143277 w 522235"/>
                  <a:gd name="connsiteY45" fmla="*/ 1366804 h 1380149"/>
                  <a:gd name="connsiteX46" fmla="*/ 179173 w 522235"/>
                  <a:gd name="connsiteY46" fmla="*/ 1366804 h 1380149"/>
                  <a:gd name="connsiteX47" fmla="*/ 218597 w 522235"/>
                  <a:gd name="connsiteY47" fmla="*/ 1366804 h 1380149"/>
                  <a:gd name="connsiteX48" fmla="*/ 318461 w 522235"/>
                  <a:gd name="connsiteY48" fmla="*/ 1366804 h 1380149"/>
                  <a:gd name="connsiteX49" fmla="*/ 374299 w 522235"/>
                  <a:gd name="connsiteY49" fmla="*/ 1359901 h 1380149"/>
                  <a:gd name="connsiteX50" fmla="*/ 418018 w 522235"/>
                  <a:gd name="connsiteY50" fmla="*/ 1343487 h 1380149"/>
                  <a:gd name="connsiteX51" fmla="*/ 428296 w 522235"/>
                  <a:gd name="connsiteY51" fmla="*/ 1333976 h 1380149"/>
                  <a:gd name="connsiteX52" fmla="*/ 452993 w 522235"/>
                  <a:gd name="connsiteY52" fmla="*/ 1185944 h 1380149"/>
                  <a:gd name="connsiteX53" fmla="*/ 490730 w 522235"/>
                  <a:gd name="connsiteY53" fmla="*/ 817781 h 1380149"/>
                  <a:gd name="connsiteX54" fmla="*/ 470328 w 522235"/>
                  <a:gd name="connsiteY54" fmla="*/ 680947 h 1380149"/>
                  <a:gd name="connsiteX55" fmla="*/ 468640 w 522235"/>
                  <a:gd name="connsiteY55" fmla="*/ 673584 h 1380149"/>
                  <a:gd name="connsiteX56" fmla="*/ 467720 w 522235"/>
                  <a:gd name="connsiteY56" fmla="*/ 669136 h 1380149"/>
                  <a:gd name="connsiteX57" fmla="*/ 465419 w 522235"/>
                  <a:gd name="connsiteY57" fmla="*/ 660085 h 1380149"/>
                  <a:gd name="connsiteX58" fmla="*/ 463425 w 522235"/>
                  <a:gd name="connsiteY58" fmla="*/ 651648 h 1380149"/>
                  <a:gd name="connsiteX59" fmla="*/ 462658 w 522235"/>
                  <a:gd name="connsiteY59" fmla="*/ 649347 h 1380149"/>
                  <a:gd name="connsiteX60" fmla="*/ 460050 w 522235"/>
                  <a:gd name="connsiteY60" fmla="*/ 643364 h 1380149"/>
                  <a:gd name="connsiteX61" fmla="*/ 448852 w 522235"/>
                  <a:gd name="connsiteY61" fmla="*/ 622195 h 1380149"/>
                  <a:gd name="connsiteX62" fmla="*/ 443176 w 522235"/>
                  <a:gd name="connsiteY62" fmla="*/ 610843 h 1380149"/>
                  <a:gd name="connsiteX63" fmla="*/ 378747 w 522235"/>
                  <a:gd name="connsiteY63" fmla="*/ 395161 h 1380149"/>
                  <a:gd name="connsiteX64" fmla="*/ 364941 w 522235"/>
                  <a:gd name="connsiteY64" fmla="*/ 309103 h 1380149"/>
                  <a:gd name="connsiteX65" fmla="*/ 354663 w 522235"/>
                  <a:gd name="connsiteY65" fmla="*/ 217062 h 1380149"/>
                  <a:gd name="connsiteX66" fmla="*/ 351442 w 522235"/>
                  <a:gd name="connsiteY66" fmla="*/ 178866 h 1380149"/>
                  <a:gd name="connsiteX67" fmla="*/ 342391 w 522235"/>
                  <a:gd name="connsiteY67" fmla="*/ 14573 h 1380149"/>
                  <a:gd name="connsiteX68" fmla="*/ 343158 w 522235"/>
                  <a:gd name="connsiteY68" fmla="*/ 14573 h 1380149"/>
                  <a:gd name="connsiteX69" fmla="*/ 346226 w 522235"/>
                  <a:gd name="connsiteY69" fmla="*/ 13499 h 1380149"/>
                  <a:gd name="connsiteX70" fmla="*/ 365248 w 522235"/>
                  <a:gd name="connsiteY70" fmla="*/ 4295 h 1380149"/>
                  <a:gd name="connsiteX71" fmla="*/ 368469 w 522235"/>
                  <a:gd name="connsiteY71" fmla="*/ 2301 h 1380149"/>
                  <a:gd name="connsiteX72" fmla="*/ 371844 w 522235"/>
                  <a:gd name="connsiteY72" fmla="*/ 0 h 1380149"/>
                  <a:gd name="connsiteX73" fmla="*/ 371844 w 522235"/>
                  <a:gd name="connsiteY73" fmla="*/ 24698 h 1380149"/>
                  <a:gd name="connsiteX74" fmla="*/ 371844 w 522235"/>
                  <a:gd name="connsiteY74" fmla="*/ 45560 h 1380149"/>
                  <a:gd name="connsiteX75" fmla="*/ 371844 w 522235"/>
                  <a:gd name="connsiteY75" fmla="*/ 62741 h 1380149"/>
                  <a:gd name="connsiteX76" fmla="*/ 371844 w 522235"/>
                  <a:gd name="connsiteY76" fmla="*/ 72559 h 1380149"/>
                  <a:gd name="connsiteX77" fmla="*/ 373378 w 522235"/>
                  <a:gd name="connsiteY77" fmla="*/ 106767 h 1380149"/>
                  <a:gd name="connsiteX78" fmla="*/ 373378 w 522235"/>
                  <a:gd name="connsiteY78" fmla="*/ 117812 h 1380149"/>
                  <a:gd name="connsiteX79" fmla="*/ 373378 w 522235"/>
                  <a:gd name="connsiteY79" fmla="*/ 120113 h 1380149"/>
                  <a:gd name="connsiteX80" fmla="*/ 373378 w 522235"/>
                  <a:gd name="connsiteY80" fmla="*/ 130391 h 1380149"/>
                  <a:gd name="connsiteX81" fmla="*/ 373378 w 522235"/>
                  <a:gd name="connsiteY81" fmla="*/ 138674 h 1380149"/>
                  <a:gd name="connsiteX82" fmla="*/ 374912 w 522235"/>
                  <a:gd name="connsiteY82" fmla="*/ 160764 h 1380149"/>
                  <a:gd name="connsiteX83" fmla="*/ 374912 w 522235"/>
                  <a:gd name="connsiteY83" fmla="*/ 171196 h 1380149"/>
                  <a:gd name="connsiteX84" fmla="*/ 377060 w 522235"/>
                  <a:gd name="connsiteY84" fmla="*/ 201876 h 1380149"/>
                  <a:gd name="connsiteX85" fmla="*/ 377060 w 522235"/>
                  <a:gd name="connsiteY85" fmla="*/ 202796 h 1380149"/>
                  <a:gd name="connsiteX86" fmla="*/ 377060 w 522235"/>
                  <a:gd name="connsiteY86" fmla="*/ 203870 h 1380149"/>
                  <a:gd name="connsiteX87" fmla="*/ 377060 w 522235"/>
                  <a:gd name="connsiteY87" fmla="*/ 207552 h 1380149"/>
                  <a:gd name="connsiteX88" fmla="*/ 385957 w 522235"/>
                  <a:gd name="connsiteY88" fmla="*/ 293916 h 1380149"/>
                  <a:gd name="connsiteX89" fmla="*/ 387952 w 522235"/>
                  <a:gd name="connsiteY89" fmla="*/ 310637 h 1380149"/>
                  <a:gd name="connsiteX90" fmla="*/ 392400 w 522235"/>
                  <a:gd name="connsiteY90" fmla="*/ 342698 h 1380149"/>
                  <a:gd name="connsiteX91" fmla="*/ 392400 w 522235"/>
                  <a:gd name="connsiteY91" fmla="*/ 343465 h 1380149"/>
                  <a:gd name="connsiteX92" fmla="*/ 392400 w 522235"/>
                  <a:gd name="connsiteY92" fmla="*/ 343465 h 1380149"/>
                  <a:gd name="connsiteX93" fmla="*/ 392400 w 522235"/>
                  <a:gd name="connsiteY93" fmla="*/ 345459 h 1380149"/>
                  <a:gd name="connsiteX94" fmla="*/ 392400 w 522235"/>
                  <a:gd name="connsiteY94" fmla="*/ 347607 h 1380149"/>
                  <a:gd name="connsiteX95" fmla="*/ 392400 w 522235"/>
                  <a:gd name="connsiteY95" fmla="*/ 352669 h 1380149"/>
                  <a:gd name="connsiteX96" fmla="*/ 394394 w 522235"/>
                  <a:gd name="connsiteY96" fmla="*/ 364634 h 1380149"/>
                  <a:gd name="connsiteX97" fmla="*/ 400377 w 522235"/>
                  <a:gd name="connsiteY97" fmla="*/ 400990 h 1380149"/>
                  <a:gd name="connsiteX98" fmla="*/ 402371 w 522235"/>
                  <a:gd name="connsiteY98" fmla="*/ 412035 h 1380149"/>
                  <a:gd name="connsiteX99" fmla="*/ 404058 w 522235"/>
                  <a:gd name="connsiteY99" fmla="*/ 420933 h 1380149"/>
                  <a:gd name="connsiteX100" fmla="*/ 411728 w 522235"/>
                  <a:gd name="connsiteY100" fmla="*/ 458209 h 1380149"/>
                  <a:gd name="connsiteX101" fmla="*/ 414183 w 522235"/>
                  <a:gd name="connsiteY101" fmla="*/ 468487 h 1380149"/>
                  <a:gd name="connsiteX102" fmla="*/ 416791 w 522235"/>
                  <a:gd name="connsiteY102" fmla="*/ 480299 h 1380149"/>
                  <a:gd name="connsiteX103" fmla="*/ 418172 w 522235"/>
                  <a:gd name="connsiteY103" fmla="*/ 485514 h 1380149"/>
                  <a:gd name="connsiteX104" fmla="*/ 423540 w 522235"/>
                  <a:gd name="connsiteY104" fmla="*/ 506684 h 1380149"/>
                  <a:gd name="connsiteX105" fmla="*/ 427222 w 522235"/>
                  <a:gd name="connsiteY105" fmla="*/ 520490 h 1380149"/>
                  <a:gd name="connsiteX106" fmla="*/ 432284 w 522235"/>
                  <a:gd name="connsiteY106" fmla="*/ 537517 h 1380149"/>
                  <a:gd name="connsiteX107" fmla="*/ 434739 w 522235"/>
                  <a:gd name="connsiteY107" fmla="*/ 545187 h 1380149"/>
                  <a:gd name="connsiteX108" fmla="*/ 444403 w 522235"/>
                  <a:gd name="connsiteY108" fmla="*/ 573720 h 1380149"/>
                  <a:gd name="connsiteX109" fmla="*/ 446551 w 522235"/>
                  <a:gd name="connsiteY109" fmla="*/ 579703 h 1380149"/>
                  <a:gd name="connsiteX110" fmla="*/ 447625 w 522235"/>
                  <a:gd name="connsiteY110" fmla="*/ 582310 h 1380149"/>
                  <a:gd name="connsiteX111" fmla="*/ 449158 w 522235"/>
                  <a:gd name="connsiteY111" fmla="*/ 585992 h 1380149"/>
                  <a:gd name="connsiteX112" fmla="*/ 457595 w 522235"/>
                  <a:gd name="connsiteY112" fmla="*/ 606855 h 1380149"/>
                  <a:gd name="connsiteX113" fmla="*/ 457595 w 522235"/>
                  <a:gd name="connsiteY113" fmla="*/ 607928 h 1380149"/>
                  <a:gd name="connsiteX114" fmla="*/ 457595 w 522235"/>
                  <a:gd name="connsiteY114" fmla="*/ 607928 h 1380149"/>
                  <a:gd name="connsiteX115" fmla="*/ 464652 w 522235"/>
                  <a:gd name="connsiteY115" fmla="*/ 623268 h 1380149"/>
                  <a:gd name="connsiteX116" fmla="*/ 464652 w 522235"/>
                  <a:gd name="connsiteY116" fmla="*/ 623268 h 1380149"/>
                  <a:gd name="connsiteX117" fmla="*/ 464652 w 522235"/>
                  <a:gd name="connsiteY117" fmla="*/ 624342 h 1380149"/>
                  <a:gd name="connsiteX118" fmla="*/ 467720 w 522235"/>
                  <a:gd name="connsiteY118" fmla="*/ 630939 h 1380149"/>
                  <a:gd name="connsiteX119" fmla="*/ 471708 w 522235"/>
                  <a:gd name="connsiteY119" fmla="*/ 638609 h 1380149"/>
                  <a:gd name="connsiteX120" fmla="*/ 474777 w 522235"/>
                  <a:gd name="connsiteY120" fmla="*/ 644438 h 1380149"/>
                  <a:gd name="connsiteX121" fmla="*/ 476617 w 522235"/>
                  <a:gd name="connsiteY121" fmla="*/ 647659 h 1380149"/>
                  <a:gd name="connsiteX122" fmla="*/ 482140 w 522235"/>
                  <a:gd name="connsiteY122" fmla="*/ 658397 h 1380149"/>
                  <a:gd name="connsiteX123" fmla="*/ 482907 w 522235"/>
                  <a:gd name="connsiteY123" fmla="*/ 659932 h 1380149"/>
                  <a:gd name="connsiteX124" fmla="*/ 483827 w 522235"/>
                  <a:gd name="connsiteY124" fmla="*/ 661926 h 1380149"/>
                  <a:gd name="connsiteX125" fmla="*/ 484594 w 522235"/>
                  <a:gd name="connsiteY125" fmla="*/ 663920 h 1380149"/>
                  <a:gd name="connsiteX126" fmla="*/ 484594 w 522235"/>
                  <a:gd name="connsiteY126" fmla="*/ 665454 h 1380149"/>
                  <a:gd name="connsiteX127" fmla="*/ 484594 w 522235"/>
                  <a:gd name="connsiteY127" fmla="*/ 666835 h 1380149"/>
                  <a:gd name="connsiteX128" fmla="*/ 484594 w 522235"/>
                  <a:gd name="connsiteY128" fmla="*/ 668062 h 1380149"/>
                  <a:gd name="connsiteX129" fmla="*/ 484594 w 522235"/>
                  <a:gd name="connsiteY129" fmla="*/ 669442 h 1380149"/>
                  <a:gd name="connsiteX130" fmla="*/ 484594 w 522235"/>
                  <a:gd name="connsiteY130" fmla="*/ 672050 h 1380149"/>
                  <a:gd name="connsiteX131" fmla="*/ 486128 w 522235"/>
                  <a:gd name="connsiteY131" fmla="*/ 678800 h 1380149"/>
                  <a:gd name="connsiteX132" fmla="*/ 487355 w 522235"/>
                  <a:gd name="connsiteY132" fmla="*/ 683862 h 1380149"/>
                  <a:gd name="connsiteX133" fmla="*/ 487355 w 522235"/>
                  <a:gd name="connsiteY133" fmla="*/ 686010 h 1380149"/>
                  <a:gd name="connsiteX134" fmla="*/ 489349 w 522235"/>
                  <a:gd name="connsiteY134" fmla="*/ 694140 h 1380149"/>
                  <a:gd name="connsiteX135" fmla="*/ 494258 w 522235"/>
                  <a:gd name="connsiteY135" fmla="*/ 715770 h 1380149"/>
                  <a:gd name="connsiteX136" fmla="*/ 498247 w 522235"/>
                  <a:gd name="connsiteY136" fmla="*/ 734331 h 1380149"/>
                  <a:gd name="connsiteX137" fmla="*/ 498247 w 522235"/>
                  <a:gd name="connsiteY137" fmla="*/ 734331 h 1380149"/>
                  <a:gd name="connsiteX138" fmla="*/ 522177 w 522235"/>
                  <a:gd name="connsiteY138" fmla="*/ 828826 h 138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522235" h="1380149">
                    <a:moveTo>
                      <a:pt x="522177" y="828826"/>
                    </a:moveTo>
                    <a:cubicBezTo>
                      <a:pt x="522254" y="829900"/>
                      <a:pt x="522254" y="830974"/>
                      <a:pt x="522177" y="832047"/>
                    </a:cubicBezTo>
                    <a:cubicBezTo>
                      <a:pt x="522177" y="837263"/>
                      <a:pt x="520797" y="846160"/>
                      <a:pt x="519877" y="857972"/>
                    </a:cubicBezTo>
                    <a:cubicBezTo>
                      <a:pt x="518956" y="869784"/>
                      <a:pt x="517575" y="880676"/>
                      <a:pt x="516195" y="894789"/>
                    </a:cubicBezTo>
                    <a:lnTo>
                      <a:pt x="516195" y="894789"/>
                    </a:lnTo>
                    <a:cubicBezTo>
                      <a:pt x="516195" y="898777"/>
                      <a:pt x="515428" y="902765"/>
                      <a:pt x="514968" y="906907"/>
                    </a:cubicBezTo>
                    <a:cubicBezTo>
                      <a:pt x="513894" y="917952"/>
                      <a:pt x="512820" y="929610"/>
                      <a:pt x="511593" y="942036"/>
                    </a:cubicBezTo>
                    <a:cubicBezTo>
                      <a:pt x="510672" y="951547"/>
                      <a:pt x="509752" y="961058"/>
                      <a:pt x="508678" y="970722"/>
                    </a:cubicBezTo>
                    <a:cubicBezTo>
                      <a:pt x="507604" y="980386"/>
                      <a:pt x="506837" y="990511"/>
                      <a:pt x="505763" y="1000482"/>
                    </a:cubicBezTo>
                    <a:cubicBezTo>
                      <a:pt x="505763" y="1000482"/>
                      <a:pt x="505763" y="1001402"/>
                      <a:pt x="505763" y="1001863"/>
                    </a:cubicBezTo>
                    <a:cubicBezTo>
                      <a:pt x="504690" y="1011833"/>
                      <a:pt x="503769" y="1021958"/>
                      <a:pt x="502849" y="1032543"/>
                    </a:cubicBezTo>
                    <a:cubicBezTo>
                      <a:pt x="501928" y="1043127"/>
                      <a:pt x="500701" y="1052792"/>
                      <a:pt x="499781" y="1063223"/>
                    </a:cubicBezTo>
                    <a:cubicBezTo>
                      <a:pt x="499781" y="1067978"/>
                      <a:pt x="498707" y="1072580"/>
                      <a:pt x="498247" y="1077183"/>
                    </a:cubicBezTo>
                    <a:cubicBezTo>
                      <a:pt x="498247" y="1077183"/>
                      <a:pt x="498247" y="1078103"/>
                      <a:pt x="498247" y="1078563"/>
                    </a:cubicBezTo>
                    <a:cubicBezTo>
                      <a:pt x="498247" y="1082858"/>
                      <a:pt x="497480" y="1087307"/>
                      <a:pt x="497019" y="1091756"/>
                    </a:cubicBezTo>
                    <a:cubicBezTo>
                      <a:pt x="495946" y="1101420"/>
                      <a:pt x="495025" y="1110624"/>
                      <a:pt x="493952" y="1119674"/>
                    </a:cubicBezTo>
                    <a:cubicBezTo>
                      <a:pt x="493952" y="1122282"/>
                      <a:pt x="493952" y="1125197"/>
                      <a:pt x="493184" y="1127805"/>
                    </a:cubicBezTo>
                    <a:cubicBezTo>
                      <a:pt x="493184" y="1133174"/>
                      <a:pt x="492111" y="1138236"/>
                      <a:pt x="491650" y="1143145"/>
                    </a:cubicBezTo>
                    <a:cubicBezTo>
                      <a:pt x="491650" y="1145446"/>
                      <a:pt x="491650" y="1147900"/>
                      <a:pt x="490884" y="1150355"/>
                    </a:cubicBezTo>
                    <a:cubicBezTo>
                      <a:pt x="490884" y="1155877"/>
                      <a:pt x="489503" y="1161246"/>
                      <a:pt x="489043" y="1165695"/>
                    </a:cubicBezTo>
                    <a:cubicBezTo>
                      <a:pt x="488583" y="1170144"/>
                      <a:pt x="487815" y="1175206"/>
                      <a:pt x="487355" y="1179347"/>
                    </a:cubicBezTo>
                    <a:cubicBezTo>
                      <a:pt x="486895" y="1183489"/>
                      <a:pt x="486588" y="1187018"/>
                      <a:pt x="485975" y="1190239"/>
                    </a:cubicBezTo>
                    <a:cubicBezTo>
                      <a:pt x="485361" y="1193461"/>
                      <a:pt x="485054" y="1197756"/>
                      <a:pt x="484748" y="1200364"/>
                    </a:cubicBezTo>
                    <a:cubicBezTo>
                      <a:pt x="482953" y="1215658"/>
                      <a:pt x="482953" y="1231090"/>
                      <a:pt x="484748" y="1246384"/>
                    </a:cubicBezTo>
                    <a:cubicBezTo>
                      <a:pt x="484748" y="1249452"/>
                      <a:pt x="484748" y="1252980"/>
                      <a:pt x="485668" y="1256048"/>
                    </a:cubicBezTo>
                    <a:cubicBezTo>
                      <a:pt x="486588" y="1259116"/>
                      <a:pt x="486588" y="1266326"/>
                      <a:pt x="487202" y="1271388"/>
                    </a:cubicBezTo>
                    <a:cubicBezTo>
                      <a:pt x="487815" y="1276450"/>
                      <a:pt x="488583" y="1281820"/>
                      <a:pt x="489196" y="1286728"/>
                    </a:cubicBezTo>
                    <a:cubicBezTo>
                      <a:pt x="489196" y="1288416"/>
                      <a:pt x="489196" y="1290257"/>
                      <a:pt x="489963" y="1291944"/>
                    </a:cubicBezTo>
                    <a:cubicBezTo>
                      <a:pt x="490730" y="1293631"/>
                      <a:pt x="491037" y="1299000"/>
                      <a:pt x="491497" y="1302375"/>
                    </a:cubicBezTo>
                    <a:cubicBezTo>
                      <a:pt x="492264" y="1309278"/>
                      <a:pt x="493338" y="1316335"/>
                      <a:pt x="494258" y="1323084"/>
                    </a:cubicBezTo>
                    <a:cubicBezTo>
                      <a:pt x="495792" y="1333055"/>
                      <a:pt x="497019" y="1342566"/>
                      <a:pt x="498093" y="1351617"/>
                    </a:cubicBezTo>
                    <a:lnTo>
                      <a:pt x="499014" y="1360207"/>
                    </a:lnTo>
                    <a:cubicBezTo>
                      <a:pt x="499014" y="1364349"/>
                      <a:pt x="499781" y="1368338"/>
                      <a:pt x="500088" y="1372019"/>
                    </a:cubicBezTo>
                    <a:cubicBezTo>
                      <a:pt x="495792" y="1372940"/>
                      <a:pt x="491436" y="1373615"/>
                      <a:pt x="487048" y="1374013"/>
                    </a:cubicBezTo>
                    <a:cubicBezTo>
                      <a:pt x="471708" y="1375548"/>
                      <a:pt x="448085" y="1377082"/>
                      <a:pt x="418938" y="1378155"/>
                    </a:cubicBezTo>
                    <a:lnTo>
                      <a:pt x="372918" y="1379383"/>
                    </a:lnTo>
                    <a:lnTo>
                      <a:pt x="318921" y="1380150"/>
                    </a:lnTo>
                    <a:cubicBezTo>
                      <a:pt x="273974" y="1380150"/>
                      <a:pt x="225653" y="1380150"/>
                      <a:pt x="180860" y="1380150"/>
                    </a:cubicBezTo>
                    <a:lnTo>
                      <a:pt x="144350" y="1380150"/>
                    </a:lnTo>
                    <a:cubicBezTo>
                      <a:pt x="86978" y="1379076"/>
                      <a:pt x="38197" y="1377082"/>
                      <a:pt x="13039" y="1374474"/>
                    </a:cubicBezTo>
                    <a:cubicBezTo>
                      <a:pt x="8652" y="1374060"/>
                      <a:pt x="4311" y="1373400"/>
                      <a:pt x="0" y="1372480"/>
                    </a:cubicBezTo>
                    <a:lnTo>
                      <a:pt x="0" y="1367264"/>
                    </a:lnTo>
                    <a:cubicBezTo>
                      <a:pt x="0" y="1365577"/>
                      <a:pt x="0" y="1364043"/>
                      <a:pt x="0" y="1362202"/>
                    </a:cubicBezTo>
                    <a:lnTo>
                      <a:pt x="0" y="1362202"/>
                    </a:lnTo>
                    <a:lnTo>
                      <a:pt x="12425" y="1363275"/>
                    </a:lnTo>
                    <a:cubicBezTo>
                      <a:pt x="50469" y="1366037"/>
                      <a:pt x="100938" y="1366650"/>
                      <a:pt x="143277" y="1366804"/>
                    </a:cubicBezTo>
                    <a:lnTo>
                      <a:pt x="179173" y="1366804"/>
                    </a:lnTo>
                    <a:lnTo>
                      <a:pt x="218597" y="1366804"/>
                    </a:lnTo>
                    <a:cubicBezTo>
                      <a:pt x="236544" y="1366804"/>
                      <a:pt x="277196" y="1368645"/>
                      <a:pt x="318461" y="1366804"/>
                    </a:cubicBezTo>
                    <a:cubicBezTo>
                      <a:pt x="337222" y="1365929"/>
                      <a:pt x="355890" y="1363613"/>
                      <a:pt x="374299" y="1359901"/>
                    </a:cubicBezTo>
                    <a:cubicBezTo>
                      <a:pt x="389838" y="1357462"/>
                      <a:pt x="404718" y="1351862"/>
                      <a:pt x="418018" y="1343487"/>
                    </a:cubicBezTo>
                    <a:cubicBezTo>
                      <a:pt x="421960" y="1340925"/>
                      <a:pt x="425443" y="1337719"/>
                      <a:pt x="428296" y="1333976"/>
                    </a:cubicBezTo>
                    <a:cubicBezTo>
                      <a:pt x="455908" y="1296853"/>
                      <a:pt x="449772" y="1238100"/>
                      <a:pt x="452993" y="1185944"/>
                    </a:cubicBezTo>
                    <a:cubicBezTo>
                      <a:pt x="455601" y="1146213"/>
                      <a:pt x="487048" y="859199"/>
                      <a:pt x="490730" y="817781"/>
                    </a:cubicBezTo>
                    <a:cubicBezTo>
                      <a:pt x="493798" y="786181"/>
                      <a:pt x="479839" y="721445"/>
                      <a:pt x="470328" y="680947"/>
                    </a:cubicBezTo>
                    <a:cubicBezTo>
                      <a:pt x="470328" y="678340"/>
                      <a:pt x="469254" y="676039"/>
                      <a:pt x="468640" y="673584"/>
                    </a:cubicBezTo>
                    <a:cubicBezTo>
                      <a:pt x="468195" y="672127"/>
                      <a:pt x="467889" y="670639"/>
                      <a:pt x="467720" y="669136"/>
                    </a:cubicBezTo>
                    <a:cubicBezTo>
                      <a:pt x="466953" y="665761"/>
                      <a:pt x="466186" y="662846"/>
                      <a:pt x="465419" y="660085"/>
                    </a:cubicBezTo>
                    <a:cubicBezTo>
                      <a:pt x="464652" y="657324"/>
                      <a:pt x="463885" y="653795"/>
                      <a:pt x="463425" y="651648"/>
                    </a:cubicBezTo>
                    <a:cubicBezTo>
                      <a:pt x="462965" y="649500"/>
                      <a:pt x="463425" y="650114"/>
                      <a:pt x="462658" y="649347"/>
                    </a:cubicBezTo>
                    <a:cubicBezTo>
                      <a:pt x="461967" y="647276"/>
                      <a:pt x="461108" y="645282"/>
                      <a:pt x="460050" y="643364"/>
                    </a:cubicBezTo>
                    <a:cubicBezTo>
                      <a:pt x="457442" y="638302"/>
                      <a:pt x="453607" y="631399"/>
                      <a:pt x="448852" y="622195"/>
                    </a:cubicBezTo>
                    <a:cubicBezTo>
                      <a:pt x="447011" y="618667"/>
                      <a:pt x="445170" y="614985"/>
                      <a:pt x="443176" y="610843"/>
                    </a:cubicBezTo>
                    <a:cubicBezTo>
                      <a:pt x="425688" y="574640"/>
                      <a:pt x="400070" y="510672"/>
                      <a:pt x="378747" y="395161"/>
                    </a:cubicBezTo>
                    <a:cubicBezTo>
                      <a:pt x="373992" y="369236"/>
                      <a:pt x="369237" y="340550"/>
                      <a:pt x="364941" y="309103"/>
                    </a:cubicBezTo>
                    <a:cubicBezTo>
                      <a:pt x="361260" y="280877"/>
                      <a:pt x="357839" y="250197"/>
                      <a:pt x="354663" y="217062"/>
                    </a:cubicBezTo>
                    <a:cubicBezTo>
                      <a:pt x="353436" y="204591"/>
                      <a:pt x="352362" y="191859"/>
                      <a:pt x="351442" y="178866"/>
                    </a:cubicBezTo>
                    <a:cubicBezTo>
                      <a:pt x="347300" y="129470"/>
                      <a:pt x="344385" y="74860"/>
                      <a:pt x="342391" y="14573"/>
                    </a:cubicBezTo>
                    <a:lnTo>
                      <a:pt x="343158" y="14573"/>
                    </a:lnTo>
                    <a:lnTo>
                      <a:pt x="346226" y="13499"/>
                    </a:lnTo>
                    <a:cubicBezTo>
                      <a:pt x="352807" y="10968"/>
                      <a:pt x="359173" y="7885"/>
                      <a:pt x="365248" y="4295"/>
                    </a:cubicBezTo>
                    <a:lnTo>
                      <a:pt x="368469" y="2301"/>
                    </a:lnTo>
                    <a:lnTo>
                      <a:pt x="371844" y="0"/>
                    </a:lnTo>
                    <a:cubicBezTo>
                      <a:pt x="371844" y="8437"/>
                      <a:pt x="371844" y="16567"/>
                      <a:pt x="371844" y="24698"/>
                    </a:cubicBezTo>
                    <a:cubicBezTo>
                      <a:pt x="371844" y="32828"/>
                      <a:pt x="371844" y="38810"/>
                      <a:pt x="371844" y="45560"/>
                    </a:cubicBezTo>
                    <a:cubicBezTo>
                      <a:pt x="371844" y="52310"/>
                      <a:pt x="371844" y="57065"/>
                      <a:pt x="371844" y="62741"/>
                    </a:cubicBezTo>
                    <a:lnTo>
                      <a:pt x="371844" y="72559"/>
                    </a:lnTo>
                    <a:cubicBezTo>
                      <a:pt x="371844" y="84217"/>
                      <a:pt x="372765" y="95569"/>
                      <a:pt x="373378" y="106767"/>
                    </a:cubicBezTo>
                    <a:cubicBezTo>
                      <a:pt x="373378" y="110449"/>
                      <a:pt x="373378" y="114284"/>
                      <a:pt x="373378" y="117812"/>
                    </a:cubicBezTo>
                    <a:cubicBezTo>
                      <a:pt x="373378" y="118732"/>
                      <a:pt x="373378" y="119499"/>
                      <a:pt x="373378" y="120113"/>
                    </a:cubicBezTo>
                    <a:cubicBezTo>
                      <a:pt x="373378" y="123641"/>
                      <a:pt x="373378" y="127016"/>
                      <a:pt x="373378" y="130391"/>
                    </a:cubicBezTo>
                    <a:lnTo>
                      <a:pt x="373378" y="138674"/>
                    </a:lnTo>
                    <a:cubicBezTo>
                      <a:pt x="373378" y="146191"/>
                      <a:pt x="374299" y="154015"/>
                      <a:pt x="374912" y="160764"/>
                    </a:cubicBezTo>
                    <a:cubicBezTo>
                      <a:pt x="374912" y="164293"/>
                      <a:pt x="374912" y="167667"/>
                      <a:pt x="374912" y="171196"/>
                    </a:cubicBezTo>
                    <a:cubicBezTo>
                      <a:pt x="374912" y="181473"/>
                      <a:pt x="376293" y="191445"/>
                      <a:pt x="377060" y="201876"/>
                    </a:cubicBezTo>
                    <a:cubicBezTo>
                      <a:pt x="377060" y="201876"/>
                      <a:pt x="377060" y="201876"/>
                      <a:pt x="377060" y="202796"/>
                    </a:cubicBezTo>
                    <a:cubicBezTo>
                      <a:pt x="376968" y="203149"/>
                      <a:pt x="376968" y="203517"/>
                      <a:pt x="377060" y="203870"/>
                    </a:cubicBezTo>
                    <a:cubicBezTo>
                      <a:pt x="377060" y="205251"/>
                      <a:pt x="377060" y="206324"/>
                      <a:pt x="377060" y="207552"/>
                    </a:cubicBezTo>
                    <a:cubicBezTo>
                      <a:pt x="379821" y="238232"/>
                      <a:pt x="382582" y="266918"/>
                      <a:pt x="385957" y="293916"/>
                    </a:cubicBezTo>
                    <a:cubicBezTo>
                      <a:pt x="385957" y="299592"/>
                      <a:pt x="387338" y="305115"/>
                      <a:pt x="387952" y="310637"/>
                    </a:cubicBezTo>
                    <a:cubicBezTo>
                      <a:pt x="389332" y="321835"/>
                      <a:pt x="390866" y="332420"/>
                      <a:pt x="392400" y="342698"/>
                    </a:cubicBezTo>
                    <a:cubicBezTo>
                      <a:pt x="392323" y="342944"/>
                      <a:pt x="392323" y="343220"/>
                      <a:pt x="392400" y="343465"/>
                    </a:cubicBezTo>
                    <a:lnTo>
                      <a:pt x="392400" y="343465"/>
                    </a:lnTo>
                    <a:cubicBezTo>
                      <a:pt x="392400" y="343465"/>
                      <a:pt x="392400" y="344846"/>
                      <a:pt x="392400" y="345459"/>
                    </a:cubicBezTo>
                    <a:cubicBezTo>
                      <a:pt x="392400" y="346073"/>
                      <a:pt x="392400" y="346993"/>
                      <a:pt x="392400" y="347607"/>
                    </a:cubicBezTo>
                    <a:cubicBezTo>
                      <a:pt x="392400" y="348220"/>
                      <a:pt x="392400" y="350982"/>
                      <a:pt x="392400" y="352669"/>
                    </a:cubicBezTo>
                    <a:cubicBezTo>
                      <a:pt x="392400" y="356811"/>
                      <a:pt x="393627" y="360799"/>
                      <a:pt x="394394" y="364634"/>
                    </a:cubicBezTo>
                    <a:cubicBezTo>
                      <a:pt x="396388" y="377367"/>
                      <a:pt x="398229" y="389332"/>
                      <a:pt x="400377" y="400990"/>
                    </a:cubicBezTo>
                    <a:cubicBezTo>
                      <a:pt x="401144" y="404672"/>
                      <a:pt x="401758" y="408507"/>
                      <a:pt x="402371" y="412035"/>
                    </a:cubicBezTo>
                    <a:cubicBezTo>
                      <a:pt x="402985" y="415564"/>
                      <a:pt x="403445" y="417864"/>
                      <a:pt x="404058" y="420933"/>
                    </a:cubicBezTo>
                    <a:cubicBezTo>
                      <a:pt x="406666" y="433972"/>
                      <a:pt x="409121" y="446397"/>
                      <a:pt x="411728" y="458209"/>
                    </a:cubicBezTo>
                    <a:cubicBezTo>
                      <a:pt x="411728" y="461891"/>
                      <a:pt x="413416" y="465266"/>
                      <a:pt x="414183" y="468487"/>
                    </a:cubicBezTo>
                    <a:cubicBezTo>
                      <a:pt x="414950" y="471708"/>
                      <a:pt x="415870" y="476464"/>
                      <a:pt x="416791" y="480299"/>
                    </a:cubicBezTo>
                    <a:lnTo>
                      <a:pt x="418172" y="485514"/>
                    </a:lnTo>
                    <a:cubicBezTo>
                      <a:pt x="420012" y="492878"/>
                      <a:pt x="421700" y="499934"/>
                      <a:pt x="423540" y="506684"/>
                    </a:cubicBezTo>
                    <a:cubicBezTo>
                      <a:pt x="425381" y="513433"/>
                      <a:pt x="425995" y="515888"/>
                      <a:pt x="427222" y="520490"/>
                    </a:cubicBezTo>
                    <a:cubicBezTo>
                      <a:pt x="428449" y="525092"/>
                      <a:pt x="430750" y="532148"/>
                      <a:pt x="432284" y="537517"/>
                    </a:cubicBezTo>
                    <a:cubicBezTo>
                      <a:pt x="433205" y="540125"/>
                      <a:pt x="433972" y="542733"/>
                      <a:pt x="434739" y="545187"/>
                    </a:cubicBezTo>
                    <a:cubicBezTo>
                      <a:pt x="437960" y="555619"/>
                      <a:pt x="441335" y="565130"/>
                      <a:pt x="444403" y="573720"/>
                    </a:cubicBezTo>
                    <a:cubicBezTo>
                      <a:pt x="445323" y="575868"/>
                      <a:pt x="445937" y="577862"/>
                      <a:pt x="446551" y="579703"/>
                    </a:cubicBezTo>
                    <a:cubicBezTo>
                      <a:pt x="447164" y="581544"/>
                      <a:pt x="447318" y="581390"/>
                      <a:pt x="447625" y="582310"/>
                    </a:cubicBezTo>
                    <a:cubicBezTo>
                      <a:pt x="448207" y="583507"/>
                      <a:pt x="448714" y="584734"/>
                      <a:pt x="449158" y="585992"/>
                    </a:cubicBezTo>
                    <a:cubicBezTo>
                      <a:pt x="452073" y="593662"/>
                      <a:pt x="454834" y="600565"/>
                      <a:pt x="457595" y="606855"/>
                    </a:cubicBezTo>
                    <a:cubicBezTo>
                      <a:pt x="457519" y="607207"/>
                      <a:pt x="457519" y="607576"/>
                      <a:pt x="457595" y="607928"/>
                    </a:cubicBezTo>
                    <a:lnTo>
                      <a:pt x="457595" y="607928"/>
                    </a:lnTo>
                    <a:cubicBezTo>
                      <a:pt x="460203" y="613604"/>
                      <a:pt x="462351" y="618820"/>
                      <a:pt x="464652" y="623268"/>
                    </a:cubicBezTo>
                    <a:lnTo>
                      <a:pt x="464652" y="623268"/>
                    </a:lnTo>
                    <a:lnTo>
                      <a:pt x="464652" y="624342"/>
                    </a:lnTo>
                    <a:lnTo>
                      <a:pt x="467720" y="630939"/>
                    </a:lnTo>
                    <a:cubicBezTo>
                      <a:pt x="469254" y="633700"/>
                      <a:pt x="470635" y="636154"/>
                      <a:pt x="471708" y="638609"/>
                    </a:cubicBezTo>
                    <a:lnTo>
                      <a:pt x="474777" y="644438"/>
                    </a:lnTo>
                    <a:lnTo>
                      <a:pt x="476617" y="647659"/>
                    </a:lnTo>
                    <a:cubicBezTo>
                      <a:pt x="478612" y="651801"/>
                      <a:pt x="480606" y="655176"/>
                      <a:pt x="482140" y="658397"/>
                    </a:cubicBezTo>
                    <a:cubicBezTo>
                      <a:pt x="482462" y="658873"/>
                      <a:pt x="482707" y="659395"/>
                      <a:pt x="482907" y="659932"/>
                    </a:cubicBezTo>
                    <a:lnTo>
                      <a:pt x="483827" y="661926"/>
                    </a:lnTo>
                    <a:cubicBezTo>
                      <a:pt x="484118" y="662570"/>
                      <a:pt x="484379" y="663245"/>
                      <a:pt x="484594" y="663920"/>
                    </a:cubicBezTo>
                    <a:cubicBezTo>
                      <a:pt x="484655" y="664426"/>
                      <a:pt x="484655" y="664948"/>
                      <a:pt x="484594" y="665454"/>
                    </a:cubicBezTo>
                    <a:lnTo>
                      <a:pt x="484594" y="666835"/>
                    </a:lnTo>
                    <a:cubicBezTo>
                      <a:pt x="484548" y="667249"/>
                      <a:pt x="484548" y="667648"/>
                      <a:pt x="484594" y="668062"/>
                    </a:cubicBezTo>
                    <a:cubicBezTo>
                      <a:pt x="484594" y="668062"/>
                      <a:pt x="484594" y="668982"/>
                      <a:pt x="484594" y="669442"/>
                    </a:cubicBezTo>
                    <a:cubicBezTo>
                      <a:pt x="484594" y="669903"/>
                      <a:pt x="484594" y="671130"/>
                      <a:pt x="484594" y="672050"/>
                    </a:cubicBezTo>
                    <a:cubicBezTo>
                      <a:pt x="485223" y="674275"/>
                      <a:pt x="485745" y="676529"/>
                      <a:pt x="486128" y="678800"/>
                    </a:cubicBezTo>
                    <a:cubicBezTo>
                      <a:pt x="486634" y="680457"/>
                      <a:pt x="487033" y="682159"/>
                      <a:pt x="487355" y="683862"/>
                    </a:cubicBezTo>
                    <a:cubicBezTo>
                      <a:pt x="487401" y="684583"/>
                      <a:pt x="487401" y="685289"/>
                      <a:pt x="487355" y="686010"/>
                    </a:cubicBezTo>
                    <a:cubicBezTo>
                      <a:pt x="487355" y="688618"/>
                      <a:pt x="488736" y="691379"/>
                      <a:pt x="489349" y="694140"/>
                    </a:cubicBezTo>
                    <a:cubicBezTo>
                      <a:pt x="491037" y="700736"/>
                      <a:pt x="492571" y="708100"/>
                      <a:pt x="494258" y="715770"/>
                    </a:cubicBezTo>
                    <a:cubicBezTo>
                      <a:pt x="495946" y="723440"/>
                      <a:pt x="497019" y="728041"/>
                      <a:pt x="498247" y="734331"/>
                    </a:cubicBezTo>
                    <a:cubicBezTo>
                      <a:pt x="498247" y="734331"/>
                      <a:pt x="498247" y="734331"/>
                      <a:pt x="498247" y="734331"/>
                    </a:cubicBezTo>
                    <a:cubicBezTo>
                      <a:pt x="509737" y="764827"/>
                      <a:pt x="517760" y="796535"/>
                      <a:pt x="522177" y="828826"/>
                    </a:cubicBezTo>
                    <a:close/>
                  </a:path>
                </a:pathLst>
              </a:custGeom>
              <a:solidFill>
                <a:srgbClr val="9E110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06" name="Freeform: Shape 1505">
                <a:extLst>
                  <a:ext uri="{FF2B5EF4-FFF2-40B4-BE49-F238E27FC236}">
                    <a16:creationId xmlns:a16="http://schemas.microsoft.com/office/drawing/2014/main" id="{B29278BB-C182-437A-9A83-910FF74FCC93}"/>
                  </a:ext>
                </a:extLst>
              </p:cNvPr>
              <p:cNvSpPr/>
              <p:nvPr/>
            </p:nvSpPr>
            <p:spPr>
              <a:xfrm>
                <a:off x="3412306" y="2330074"/>
                <a:ext cx="196046" cy="675893"/>
              </a:xfrm>
              <a:custGeom>
                <a:avLst/>
                <a:gdLst>
                  <a:gd name="connsiteX0" fmla="*/ 193746 w 196046"/>
                  <a:gd name="connsiteY0" fmla="*/ 667141 h 675893"/>
                  <a:gd name="connsiteX1" fmla="*/ 192058 w 196046"/>
                  <a:gd name="connsiteY1" fmla="*/ 660085 h 675893"/>
                  <a:gd name="connsiteX2" fmla="*/ 191291 w 196046"/>
                  <a:gd name="connsiteY2" fmla="*/ 658551 h 675893"/>
                  <a:gd name="connsiteX3" fmla="*/ 185769 w 196046"/>
                  <a:gd name="connsiteY3" fmla="*/ 647813 h 675893"/>
                  <a:gd name="connsiteX4" fmla="*/ 183928 w 196046"/>
                  <a:gd name="connsiteY4" fmla="*/ 644591 h 675893"/>
                  <a:gd name="connsiteX5" fmla="*/ 180860 w 196046"/>
                  <a:gd name="connsiteY5" fmla="*/ 638762 h 675893"/>
                  <a:gd name="connsiteX6" fmla="*/ 176871 w 196046"/>
                  <a:gd name="connsiteY6" fmla="*/ 631092 h 675893"/>
                  <a:gd name="connsiteX7" fmla="*/ 173803 w 196046"/>
                  <a:gd name="connsiteY7" fmla="*/ 624496 h 675893"/>
                  <a:gd name="connsiteX8" fmla="*/ 173803 w 196046"/>
                  <a:gd name="connsiteY8" fmla="*/ 623422 h 675893"/>
                  <a:gd name="connsiteX9" fmla="*/ 173803 w 196046"/>
                  <a:gd name="connsiteY9" fmla="*/ 623422 h 675893"/>
                  <a:gd name="connsiteX10" fmla="*/ 166747 w 196046"/>
                  <a:gd name="connsiteY10" fmla="*/ 608082 h 675893"/>
                  <a:gd name="connsiteX11" fmla="*/ 166747 w 196046"/>
                  <a:gd name="connsiteY11" fmla="*/ 608082 h 675893"/>
                  <a:gd name="connsiteX12" fmla="*/ 166747 w 196046"/>
                  <a:gd name="connsiteY12" fmla="*/ 607008 h 675893"/>
                  <a:gd name="connsiteX13" fmla="*/ 158310 w 196046"/>
                  <a:gd name="connsiteY13" fmla="*/ 586146 h 675893"/>
                  <a:gd name="connsiteX14" fmla="*/ 156776 w 196046"/>
                  <a:gd name="connsiteY14" fmla="*/ 582464 h 675893"/>
                  <a:gd name="connsiteX15" fmla="*/ 155702 w 196046"/>
                  <a:gd name="connsiteY15" fmla="*/ 579856 h 675893"/>
                  <a:gd name="connsiteX16" fmla="*/ 153554 w 196046"/>
                  <a:gd name="connsiteY16" fmla="*/ 573873 h 675893"/>
                  <a:gd name="connsiteX17" fmla="*/ 143890 w 196046"/>
                  <a:gd name="connsiteY17" fmla="*/ 545341 h 675893"/>
                  <a:gd name="connsiteX18" fmla="*/ 141436 w 196046"/>
                  <a:gd name="connsiteY18" fmla="*/ 537671 h 675893"/>
                  <a:gd name="connsiteX19" fmla="*/ 136374 w 196046"/>
                  <a:gd name="connsiteY19" fmla="*/ 520643 h 675893"/>
                  <a:gd name="connsiteX20" fmla="*/ 132692 w 196046"/>
                  <a:gd name="connsiteY20" fmla="*/ 506837 h 675893"/>
                  <a:gd name="connsiteX21" fmla="*/ 127323 w 196046"/>
                  <a:gd name="connsiteY21" fmla="*/ 485668 h 675893"/>
                  <a:gd name="connsiteX22" fmla="*/ 125942 w 196046"/>
                  <a:gd name="connsiteY22" fmla="*/ 480452 h 675893"/>
                  <a:gd name="connsiteX23" fmla="*/ 123334 w 196046"/>
                  <a:gd name="connsiteY23" fmla="*/ 468640 h 675893"/>
                  <a:gd name="connsiteX24" fmla="*/ 120880 w 196046"/>
                  <a:gd name="connsiteY24" fmla="*/ 458362 h 675893"/>
                  <a:gd name="connsiteX25" fmla="*/ 113210 w 196046"/>
                  <a:gd name="connsiteY25" fmla="*/ 421086 h 675893"/>
                  <a:gd name="connsiteX26" fmla="*/ 111522 w 196046"/>
                  <a:gd name="connsiteY26" fmla="*/ 412189 h 675893"/>
                  <a:gd name="connsiteX27" fmla="*/ 109528 w 196046"/>
                  <a:gd name="connsiteY27" fmla="*/ 401144 h 675893"/>
                  <a:gd name="connsiteX28" fmla="*/ 103546 w 196046"/>
                  <a:gd name="connsiteY28" fmla="*/ 364788 h 675893"/>
                  <a:gd name="connsiteX29" fmla="*/ 101551 w 196046"/>
                  <a:gd name="connsiteY29" fmla="*/ 352822 h 675893"/>
                  <a:gd name="connsiteX30" fmla="*/ 101551 w 196046"/>
                  <a:gd name="connsiteY30" fmla="*/ 347760 h 675893"/>
                  <a:gd name="connsiteX31" fmla="*/ 101551 w 196046"/>
                  <a:gd name="connsiteY31" fmla="*/ 345613 h 675893"/>
                  <a:gd name="connsiteX32" fmla="*/ 101551 w 196046"/>
                  <a:gd name="connsiteY32" fmla="*/ 343465 h 675893"/>
                  <a:gd name="connsiteX33" fmla="*/ 101551 w 196046"/>
                  <a:gd name="connsiteY33" fmla="*/ 342698 h 675893"/>
                  <a:gd name="connsiteX34" fmla="*/ 97103 w 196046"/>
                  <a:gd name="connsiteY34" fmla="*/ 310637 h 675893"/>
                  <a:gd name="connsiteX35" fmla="*/ 95109 w 196046"/>
                  <a:gd name="connsiteY35" fmla="*/ 293916 h 675893"/>
                  <a:gd name="connsiteX36" fmla="*/ 86211 w 196046"/>
                  <a:gd name="connsiteY36" fmla="*/ 207552 h 675893"/>
                  <a:gd name="connsiteX37" fmla="*/ 86211 w 196046"/>
                  <a:gd name="connsiteY37" fmla="*/ 204023 h 675893"/>
                  <a:gd name="connsiteX38" fmla="*/ 86211 w 196046"/>
                  <a:gd name="connsiteY38" fmla="*/ 202796 h 675893"/>
                  <a:gd name="connsiteX39" fmla="*/ 86211 w 196046"/>
                  <a:gd name="connsiteY39" fmla="*/ 201876 h 675893"/>
                  <a:gd name="connsiteX40" fmla="*/ 84064 w 196046"/>
                  <a:gd name="connsiteY40" fmla="*/ 171196 h 675893"/>
                  <a:gd name="connsiteX41" fmla="*/ 84064 w 196046"/>
                  <a:gd name="connsiteY41" fmla="*/ 160764 h 675893"/>
                  <a:gd name="connsiteX42" fmla="*/ 82530 w 196046"/>
                  <a:gd name="connsiteY42" fmla="*/ 138675 h 675893"/>
                  <a:gd name="connsiteX43" fmla="*/ 82530 w 196046"/>
                  <a:gd name="connsiteY43" fmla="*/ 130391 h 675893"/>
                  <a:gd name="connsiteX44" fmla="*/ 82530 w 196046"/>
                  <a:gd name="connsiteY44" fmla="*/ 120113 h 675893"/>
                  <a:gd name="connsiteX45" fmla="*/ 82530 w 196046"/>
                  <a:gd name="connsiteY45" fmla="*/ 117812 h 675893"/>
                  <a:gd name="connsiteX46" fmla="*/ 82530 w 196046"/>
                  <a:gd name="connsiteY46" fmla="*/ 106767 h 675893"/>
                  <a:gd name="connsiteX47" fmla="*/ 80996 w 196046"/>
                  <a:gd name="connsiteY47" fmla="*/ 72559 h 675893"/>
                  <a:gd name="connsiteX48" fmla="*/ 80996 w 196046"/>
                  <a:gd name="connsiteY48" fmla="*/ 62741 h 675893"/>
                  <a:gd name="connsiteX49" fmla="*/ 80996 w 196046"/>
                  <a:gd name="connsiteY49" fmla="*/ 45560 h 675893"/>
                  <a:gd name="connsiteX50" fmla="*/ 80996 w 196046"/>
                  <a:gd name="connsiteY50" fmla="*/ 24698 h 675893"/>
                  <a:gd name="connsiteX51" fmla="*/ 80996 w 196046"/>
                  <a:gd name="connsiteY51" fmla="*/ 0 h 675893"/>
                  <a:gd name="connsiteX52" fmla="*/ 77621 w 196046"/>
                  <a:gd name="connsiteY52" fmla="*/ 2301 h 675893"/>
                  <a:gd name="connsiteX53" fmla="*/ 74399 w 196046"/>
                  <a:gd name="connsiteY53" fmla="*/ 4295 h 675893"/>
                  <a:gd name="connsiteX54" fmla="*/ 55378 w 196046"/>
                  <a:gd name="connsiteY54" fmla="*/ 13499 h 675893"/>
                  <a:gd name="connsiteX55" fmla="*/ 52310 w 196046"/>
                  <a:gd name="connsiteY55" fmla="*/ 14573 h 675893"/>
                  <a:gd name="connsiteX56" fmla="*/ 51543 w 196046"/>
                  <a:gd name="connsiteY56" fmla="*/ 14573 h 675893"/>
                  <a:gd name="connsiteX57" fmla="*/ 6136 w 196046"/>
                  <a:gd name="connsiteY57" fmla="*/ 22857 h 675893"/>
                  <a:gd name="connsiteX58" fmla="*/ 0 w 196046"/>
                  <a:gd name="connsiteY58" fmla="*/ 22857 h 675893"/>
                  <a:gd name="connsiteX59" fmla="*/ 19635 w 196046"/>
                  <a:gd name="connsiteY59" fmla="*/ 218136 h 675893"/>
                  <a:gd name="connsiteX60" fmla="*/ 19635 w 196046"/>
                  <a:gd name="connsiteY60" fmla="*/ 283945 h 675893"/>
                  <a:gd name="connsiteX61" fmla="*/ 19635 w 196046"/>
                  <a:gd name="connsiteY61" fmla="*/ 296678 h 675893"/>
                  <a:gd name="connsiteX62" fmla="*/ 14573 w 196046"/>
                  <a:gd name="connsiteY62" fmla="*/ 426915 h 675893"/>
                  <a:gd name="connsiteX63" fmla="*/ 14573 w 196046"/>
                  <a:gd name="connsiteY63" fmla="*/ 426915 h 675893"/>
                  <a:gd name="connsiteX64" fmla="*/ 7670 w 196046"/>
                  <a:gd name="connsiteY64" fmla="*/ 664380 h 675893"/>
                  <a:gd name="connsiteX65" fmla="*/ 48014 w 196046"/>
                  <a:gd name="connsiteY65" fmla="*/ 673431 h 675893"/>
                  <a:gd name="connsiteX66" fmla="*/ 135146 w 196046"/>
                  <a:gd name="connsiteY66" fmla="*/ 674965 h 675893"/>
                  <a:gd name="connsiteX67" fmla="*/ 143737 w 196046"/>
                  <a:gd name="connsiteY67" fmla="*/ 674965 h 675893"/>
                  <a:gd name="connsiteX68" fmla="*/ 167667 w 196046"/>
                  <a:gd name="connsiteY68" fmla="*/ 673124 h 675893"/>
                  <a:gd name="connsiteX69" fmla="*/ 171042 w 196046"/>
                  <a:gd name="connsiteY69" fmla="*/ 673124 h 675893"/>
                  <a:gd name="connsiteX70" fmla="*/ 173190 w 196046"/>
                  <a:gd name="connsiteY70" fmla="*/ 673124 h 675893"/>
                  <a:gd name="connsiteX71" fmla="*/ 196047 w 196046"/>
                  <a:gd name="connsiteY71" fmla="*/ 670823 h 675893"/>
                  <a:gd name="connsiteX72" fmla="*/ 193746 w 196046"/>
                  <a:gd name="connsiteY72" fmla="*/ 667141 h 675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96046" h="675893">
                    <a:moveTo>
                      <a:pt x="193746" y="667141"/>
                    </a:moveTo>
                    <a:cubicBezTo>
                      <a:pt x="193746" y="664994"/>
                      <a:pt x="192672" y="662539"/>
                      <a:pt x="192058" y="660085"/>
                    </a:cubicBezTo>
                    <a:cubicBezTo>
                      <a:pt x="191859" y="659548"/>
                      <a:pt x="191613" y="659026"/>
                      <a:pt x="191291" y="658551"/>
                    </a:cubicBezTo>
                    <a:cubicBezTo>
                      <a:pt x="189757" y="655329"/>
                      <a:pt x="187763" y="651955"/>
                      <a:pt x="185769" y="647813"/>
                    </a:cubicBezTo>
                    <a:lnTo>
                      <a:pt x="183928" y="644591"/>
                    </a:lnTo>
                    <a:lnTo>
                      <a:pt x="180860" y="638762"/>
                    </a:lnTo>
                    <a:cubicBezTo>
                      <a:pt x="179786" y="636308"/>
                      <a:pt x="178406" y="633853"/>
                      <a:pt x="176871" y="631092"/>
                    </a:cubicBezTo>
                    <a:lnTo>
                      <a:pt x="173803" y="624496"/>
                    </a:lnTo>
                    <a:lnTo>
                      <a:pt x="173803" y="623422"/>
                    </a:lnTo>
                    <a:lnTo>
                      <a:pt x="173803" y="623422"/>
                    </a:lnTo>
                    <a:cubicBezTo>
                      <a:pt x="171502" y="618820"/>
                      <a:pt x="169355" y="613604"/>
                      <a:pt x="166747" y="608082"/>
                    </a:cubicBezTo>
                    <a:lnTo>
                      <a:pt x="166747" y="608082"/>
                    </a:lnTo>
                    <a:cubicBezTo>
                      <a:pt x="166670" y="607729"/>
                      <a:pt x="166670" y="607361"/>
                      <a:pt x="166747" y="607008"/>
                    </a:cubicBezTo>
                    <a:cubicBezTo>
                      <a:pt x="163986" y="600719"/>
                      <a:pt x="161224" y="593816"/>
                      <a:pt x="158310" y="586146"/>
                    </a:cubicBezTo>
                    <a:cubicBezTo>
                      <a:pt x="157865" y="584888"/>
                      <a:pt x="157359" y="583660"/>
                      <a:pt x="156776" y="582464"/>
                    </a:cubicBezTo>
                    <a:cubicBezTo>
                      <a:pt x="156776" y="581543"/>
                      <a:pt x="156009" y="580776"/>
                      <a:pt x="155702" y="579856"/>
                    </a:cubicBezTo>
                    <a:cubicBezTo>
                      <a:pt x="155395" y="578936"/>
                      <a:pt x="154475" y="576021"/>
                      <a:pt x="153554" y="573873"/>
                    </a:cubicBezTo>
                    <a:cubicBezTo>
                      <a:pt x="150486" y="565283"/>
                      <a:pt x="147112" y="555772"/>
                      <a:pt x="143890" y="545341"/>
                    </a:cubicBezTo>
                    <a:cubicBezTo>
                      <a:pt x="143123" y="542886"/>
                      <a:pt x="142356" y="540279"/>
                      <a:pt x="141436" y="537671"/>
                    </a:cubicBezTo>
                    <a:cubicBezTo>
                      <a:pt x="139902" y="532302"/>
                      <a:pt x="138214" y="526319"/>
                      <a:pt x="136374" y="520643"/>
                    </a:cubicBezTo>
                    <a:cubicBezTo>
                      <a:pt x="134533" y="514967"/>
                      <a:pt x="134072" y="511593"/>
                      <a:pt x="132692" y="506837"/>
                    </a:cubicBezTo>
                    <a:cubicBezTo>
                      <a:pt x="131311" y="502082"/>
                      <a:pt x="129164" y="493031"/>
                      <a:pt x="127323" y="485668"/>
                    </a:cubicBezTo>
                    <a:lnTo>
                      <a:pt x="125942" y="480452"/>
                    </a:lnTo>
                    <a:cubicBezTo>
                      <a:pt x="125022" y="476617"/>
                      <a:pt x="124101" y="472782"/>
                      <a:pt x="123334" y="468640"/>
                    </a:cubicBezTo>
                    <a:cubicBezTo>
                      <a:pt x="122567" y="464498"/>
                      <a:pt x="121647" y="462044"/>
                      <a:pt x="120880" y="458362"/>
                    </a:cubicBezTo>
                    <a:cubicBezTo>
                      <a:pt x="118272" y="446550"/>
                      <a:pt x="115818" y="434125"/>
                      <a:pt x="113210" y="421086"/>
                    </a:cubicBezTo>
                    <a:cubicBezTo>
                      <a:pt x="113210" y="418018"/>
                      <a:pt x="112136" y="415257"/>
                      <a:pt x="111522" y="412189"/>
                    </a:cubicBezTo>
                    <a:cubicBezTo>
                      <a:pt x="110909" y="409121"/>
                      <a:pt x="110295" y="404825"/>
                      <a:pt x="109528" y="401144"/>
                    </a:cubicBezTo>
                    <a:cubicBezTo>
                      <a:pt x="107381" y="389485"/>
                      <a:pt x="105540" y="377520"/>
                      <a:pt x="103546" y="364788"/>
                    </a:cubicBezTo>
                    <a:cubicBezTo>
                      <a:pt x="102779" y="360953"/>
                      <a:pt x="102165" y="356964"/>
                      <a:pt x="101551" y="352822"/>
                    </a:cubicBezTo>
                    <a:cubicBezTo>
                      <a:pt x="101551" y="351135"/>
                      <a:pt x="101551" y="349448"/>
                      <a:pt x="101551" y="347760"/>
                    </a:cubicBezTo>
                    <a:cubicBezTo>
                      <a:pt x="101551" y="346073"/>
                      <a:pt x="101551" y="346380"/>
                      <a:pt x="101551" y="345613"/>
                    </a:cubicBezTo>
                    <a:cubicBezTo>
                      <a:pt x="101551" y="344846"/>
                      <a:pt x="101551" y="344232"/>
                      <a:pt x="101551" y="343465"/>
                    </a:cubicBezTo>
                    <a:lnTo>
                      <a:pt x="101551" y="342698"/>
                    </a:lnTo>
                    <a:cubicBezTo>
                      <a:pt x="100017" y="332420"/>
                      <a:pt x="98483" y="321836"/>
                      <a:pt x="97103" y="310637"/>
                    </a:cubicBezTo>
                    <a:cubicBezTo>
                      <a:pt x="97103" y="305115"/>
                      <a:pt x="95569" y="299592"/>
                      <a:pt x="95109" y="293916"/>
                    </a:cubicBezTo>
                    <a:cubicBezTo>
                      <a:pt x="91734" y="266918"/>
                      <a:pt x="88972" y="238232"/>
                      <a:pt x="86211" y="207552"/>
                    </a:cubicBezTo>
                    <a:cubicBezTo>
                      <a:pt x="86288" y="206370"/>
                      <a:pt x="86288" y="205205"/>
                      <a:pt x="86211" y="204023"/>
                    </a:cubicBezTo>
                    <a:lnTo>
                      <a:pt x="86211" y="202796"/>
                    </a:lnTo>
                    <a:cubicBezTo>
                      <a:pt x="86211" y="202796"/>
                      <a:pt x="86211" y="202796"/>
                      <a:pt x="86211" y="201876"/>
                    </a:cubicBezTo>
                    <a:cubicBezTo>
                      <a:pt x="85444" y="191905"/>
                      <a:pt x="84677" y="181934"/>
                      <a:pt x="84064" y="171196"/>
                    </a:cubicBezTo>
                    <a:cubicBezTo>
                      <a:pt x="84064" y="167667"/>
                      <a:pt x="84064" y="164293"/>
                      <a:pt x="84064" y="160764"/>
                    </a:cubicBezTo>
                    <a:cubicBezTo>
                      <a:pt x="84064" y="153554"/>
                      <a:pt x="82990" y="145424"/>
                      <a:pt x="82530" y="138675"/>
                    </a:cubicBezTo>
                    <a:lnTo>
                      <a:pt x="82530" y="130391"/>
                    </a:lnTo>
                    <a:cubicBezTo>
                      <a:pt x="82530" y="127016"/>
                      <a:pt x="82530" y="123641"/>
                      <a:pt x="82530" y="120113"/>
                    </a:cubicBezTo>
                    <a:cubicBezTo>
                      <a:pt x="82530" y="120113"/>
                      <a:pt x="82530" y="118732"/>
                      <a:pt x="82530" y="117812"/>
                    </a:cubicBezTo>
                    <a:cubicBezTo>
                      <a:pt x="82530" y="114284"/>
                      <a:pt x="82530" y="110449"/>
                      <a:pt x="82530" y="106767"/>
                    </a:cubicBezTo>
                    <a:cubicBezTo>
                      <a:pt x="82530" y="95569"/>
                      <a:pt x="81302" y="84217"/>
                      <a:pt x="80996" y="72559"/>
                    </a:cubicBezTo>
                    <a:lnTo>
                      <a:pt x="80996" y="62741"/>
                    </a:lnTo>
                    <a:cubicBezTo>
                      <a:pt x="80996" y="57065"/>
                      <a:pt x="80996" y="51389"/>
                      <a:pt x="80996" y="45560"/>
                    </a:cubicBezTo>
                    <a:cubicBezTo>
                      <a:pt x="80996" y="39731"/>
                      <a:pt x="80996" y="31907"/>
                      <a:pt x="80996" y="24698"/>
                    </a:cubicBezTo>
                    <a:cubicBezTo>
                      <a:pt x="80996" y="17488"/>
                      <a:pt x="80996" y="8437"/>
                      <a:pt x="80996" y="0"/>
                    </a:cubicBezTo>
                    <a:lnTo>
                      <a:pt x="77621" y="2301"/>
                    </a:lnTo>
                    <a:lnTo>
                      <a:pt x="74399" y="4295"/>
                    </a:lnTo>
                    <a:cubicBezTo>
                      <a:pt x="68325" y="7885"/>
                      <a:pt x="61959" y="10968"/>
                      <a:pt x="55378" y="13499"/>
                    </a:cubicBezTo>
                    <a:lnTo>
                      <a:pt x="52310" y="14573"/>
                    </a:lnTo>
                    <a:lnTo>
                      <a:pt x="51543" y="14573"/>
                    </a:lnTo>
                    <a:cubicBezTo>
                      <a:pt x="36832" y="19298"/>
                      <a:pt x="21568" y="22090"/>
                      <a:pt x="6136" y="22857"/>
                    </a:cubicBezTo>
                    <a:lnTo>
                      <a:pt x="0" y="22857"/>
                    </a:lnTo>
                    <a:cubicBezTo>
                      <a:pt x="12149" y="87270"/>
                      <a:pt x="18715" y="152603"/>
                      <a:pt x="19635" y="218136"/>
                    </a:cubicBezTo>
                    <a:cubicBezTo>
                      <a:pt x="19635" y="240993"/>
                      <a:pt x="19635" y="263083"/>
                      <a:pt x="19635" y="283945"/>
                    </a:cubicBezTo>
                    <a:cubicBezTo>
                      <a:pt x="19635" y="288241"/>
                      <a:pt x="19635" y="292536"/>
                      <a:pt x="19635" y="296678"/>
                    </a:cubicBezTo>
                    <a:cubicBezTo>
                      <a:pt x="17641" y="330886"/>
                      <a:pt x="16107" y="377827"/>
                      <a:pt x="14573" y="426915"/>
                    </a:cubicBezTo>
                    <a:lnTo>
                      <a:pt x="14573" y="426915"/>
                    </a:lnTo>
                    <a:cubicBezTo>
                      <a:pt x="11812" y="530308"/>
                      <a:pt x="9818" y="643057"/>
                      <a:pt x="7670" y="664380"/>
                    </a:cubicBezTo>
                    <a:cubicBezTo>
                      <a:pt x="20709" y="668982"/>
                      <a:pt x="34254" y="672019"/>
                      <a:pt x="48014" y="673431"/>
                    </a:cubicBezTo>
                    <a:cubicBezTo>
                      <a:pt x="76977" y="676085"/>
                      <a:pt x="106107" y="676591"/>
                      <a:pt x="135146" y="674965"/>
                    </a:cubicBezTo>
                    <a:lnTo>
                      <a:pt x="143737" y="674965"/>
                    </a:lnTo>
                    <a:cubicBezTo>
                      <a:pt x="152527" y="674965"/>
                      <a:pt x="160504" y="674351"/>
                      <a:pt x="167667" y="673124"/>
                    </a:cubicBezTo>
                    <a:lnTo>
                      <a:pt x="171042" y="673124"/>
                    </a:lnTo>
                    <a:lnTo>
                      <a:pt x="173190" y="673124"/>
                    </a:lnTo>
                    <a:lnTo>
                      <a:pt x="196047" y="670823"/>
                    </a:lnTo>
                    <a:cubicBezTo>
                      <a:pt x="195188" y="669657"/>
                      <a:pt x="194420" y="668430"/>
                      <a:pt x="193746" y="66714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07" name="Freeform: Shape 1506">
                <a:extLst>
                  <a:ext uri="{FF2B5EF4-FFF2-40B4-BE49-F238E27FC236}">
                    <a16:creationId xmlns:a16="http://schemas.microsoft.com/office/drawing/2014/main" id="{0EFAA24B-53B3-4B67-9CC4-52C09C01776C}"/>
                  </a:ext>
                </a:extLst>
              </p:cNvPr>
              <p:cNvSpPr/>
              <p:nvPr/>
            </p:nvSpPr>
            <p:spPr>
              <a:xfrm>
                <a:off x="3407704" y="2195694"/>
                <a:ext cx="290974" cy="868039"/>
              </a:xfrm>
              <a:custGeom>
                <a:avLst/>
                <a:gdLst>
                  <a:gd name="connsiteX0" fmla="*/ 279650 w 290974"/>
                  <a:gd name="connsiteY0" fmla="*/ 574487 h 868039"/>
                  <a:gd name="connsiteX1" fmla="*/ 256026 w 290974"/>
                  <a:gd name="connsiteY1" fmla="*/ 382582 h 868039"/>
                  <a:gd name="connsiteX2" fmla="*/ 252345 w 290974"/>
                  <a:gd name="connsiteY2" fmla="*/ 292229 h 868039"/>
                  <a:gd name="connsiteX3" fmla="*/ 252345 w 290974"/>
                  <a:gd name="connsiteY3" fmla="*/ 292229 h 868039"/>
                  <a:gd name="connsiteX4" fmla="*/ 248663 w 290974"/>
                  <a:gd name="connsiteY4" fmla="*/ 166747 h 868039"/>
                  <a:gd name="connsiteX5" fmla="*/ 247896 w 290974"/>
                  <a:gd name="connsiteY5" fmla="*/ 127630 h 868039"/>
                  <a:gd name="connsiteX6" fmla="*/ 203716 w 290974"/>
                  <a:gd name="connsiteY6" fmla="*/ 42339 h 868039"/>
                  <a:gd name="connsiteX7" fmla="*/ 196200 w 290974"/>
                  <a:gd name="connsiteY7" fmla="*/ 37890 h 868039"/>
                  <a:gd name="connsiteX8" fmla="*/ 196200 w 290974"/>
                  <a:gd name="connsiteY8" fmla="*/ 37890 h 868039"/>
                  <a:gd name="connsiteX9" fmla="*/ 161531 w 290974"/>
                  <a:gd name="connsiteY9" fmla="*/ 23777 h 868039"/>
                  <a:gd name="connsiteX10" fmla="*/ 161531 w 290974"/>
                  <a:gd name="connsiteY10" fmla="*/ 23777 h 868039"/>
                  <a:gd name="connsiteX11" fmla="*/ 111062 w 290974"/>
                  <a:gd name="connsiteY11" fmla="*/ 5676 h 868039"/>
                  <a:gd name="connsiteX12" fmla="*/ 111062 w 290974"/>
                  <a:gd name="connsiteY12" fmla="*/ 5676 h 868039"/>
                  <a:gd name="connsiteX13" fmla="*/ 103086 w 290974"/>
                  <a:gd name="connsiteY13" fmla="*/ 2761 h 868039"/>
                  <a:gd name="connsiteX14" fmla="*/ 96183 w 290974"/>
                  <a:gd name="connsiteY14" fmla="*/ 0 h 868039"/>
                  <a:gd name="connsiteX15" fmla="*/ 63201 w 290974"/>
                  <a:gd name="connsiteY15" fmla="*/ 56605 h 868039"/>
                  <a:gd name="connsiteX16" fmla="*/ 63201 w 290974"/>
                  <a:gd name="connsiteY16" fmla="*/ 56605 h 868039"/>
                  <a:gd name="connsiteX17" fmla="*/ 0 w 290974"/>
                  <a:gd name="connsiteY17" fmla="*/ 112903 h 868039"/>
                  <a:gd name="connsiteX18" fmla="*/ 10738 w 290974"/>
                  <a:gd name="connsiteY18" fmla="*/ 157236 h 868039"/>
                  <a:gd name="connsiteX19" fmla="*/ 28993 w 290974"/>
                  <a:gd name="connsiteY19" fmla="*/ 333954 h 868039"/>
                  <a:gd name="connsiteX20" fmla="*/ 28993 w 290974"/>
                  <a:gd name="connsiteY20" fmla="*/ 353129 h 868039"/>
                  <a:gd name="connsiteX21" fmla="*/ 28993 w 290974"/>
                  <a:gd name="connsiteY21" fmla="*/ 407893 h 868039"/>
                  <a:gd name="connsiteX22" fmla="*/ 28993 w 290974"/>
                  <a:gd name="connsiteY22" fmla="*/ 420626 h 868039"/>
                  <a:gd name="connsiteX23" fmla="*/ 28993 w 290974"/>
                  <a:gd name="connsiteY23" fmla="*/ 426762 h 868039"/>
                  <a:gd name="connsiteX24" fmla="*/ 25925 w 290974"/>
                  <a:gd name="connsiteY24" fmla="*/ 491651 h 868039"/>
                  <a:gd name="connsiteX25" fmla="*/ 17948 w 290974"/>
                  <a:gd name="connsiteY25" fmla="*/ 775289 h 868039"/>
                  <a:gd name="connsiteX26" fmla="*/ 17948 w 290974"/>
                  <a:gd name="connsiteY26" fmla="*/ 778511 h 868039"/>
                  <a:gd name="connsiteX27" fmla="*/ 16874 w 290974"/>
                  <a:gd name="connsiteY27" fmla="*/ 794925 h 868039"/>
                  <a:gd name="connsiteX28" fmla="*/ 16874 w 290974"/>
                  <a:gd name="connsiteY28" fmla="*/ 794925 h 868039"/>
                  <a:gd name="connsiteX29" fmla="*/ 25771 w 290974"/>
                  <a:gd name="connsiteY29" fmla="*/ 797993 h 868039"/>
                  <a:gd name="connsiteX30" fmla="*/ 35896 w 290974"/>
                  <a:gd name="connsiteY30" fmla="*/ 800447 h 868039"/>
                  <a:gd name="connsiteX31" fmla="*/ 51236 w 290974"/>
                  <a:gd name="connsiteY31" fmla="*/ 803208 h 868039"/>
                  <a:gd name="connsiteX32" fmla="*/ 63201 w 290974"/>
                  <a:gd name="connsiteY32" fmla="*/ 804589 h 868039"/>
                  <a:gd name="connsiteX33" fmla="*/ 75627 w 290974"/>
                  <a:gd name="connsiteY33" fmla="*/ 805509 h 868039"/>
                  <a:gd name="connsiteX34" fmla="*/ 81916 w 290974"/>
                  <a:gd name="connsiteY34" fmla="*/ 805509 h 868039"/>
                  <a:gd name="connsiteX35" fmla="*/ 131158 w 290974"/>
                  <a:gd name="connsiteY35" fmla="*/ 805509 h 868039"/>
                  <a:gd name="connsiteX36" fmla="*/ 131158 w 290974"/>
                  <a:gd name="connsiteY36" fmla="*/ 805509 h 868039"/>
                  <a:gd name="connsiteX37" fmla="*/ 138828 w 290974"/>
                  <a:gd name="connsiteY37" fmla="*/ 805509 h 868039"/>
                  <a:gd name="connsiteX38" fmla="*/ 144350 w 290974"/>
                  <a:gd name="connsiteY38" fmla="*/ 805509 h 868039"/>
                  <a:gd name="connsiteX39" fmla="*/ 147572 w 290974"/>
                  <a:gd name="connsiteY39" fmla="*/ 805509 h 868039"/>
                  <a:gd name="connsiteX40" fmla="*/ 152481 w 290974"/>
                  <a:gd name="connsiteY40" fmla="*/ 805509 h 868039"/>
                  <a:gd name="connsiteX41" fmla="*/ 154168 w 290974"/>
                  <a:gd name="connsiteY41" fmla="*/ 805509 h 868039"/>
                  <a:gd name="connsiteX42" fmla="*/ 160304 w 290974"/>
                  <a:gd name="connsiteY42" fmla="*/ 805509 h 868039"/>
                  <a:gd name="connsiteX43" fmla="*/ 166900 w 290974"/>
                  <a:gd name="connsiteY43" fmla="*/ 805509 h 868039"/>
                  <a:gd name="connsiteX44" fmla="*/ 170889 w 290974"/>
                  <a:gd name="connsiteY44" fmla="*/ 805509 h 868039"/>
                  <a:gd name="connsiteX45" fmla="*/ 173343 w 290974"/>
                  <a:gd name="connsiteY45" fmla="*/ 805509 h 868039"/>
                  <a:gd name="connsiteX46" fmla="*/ 173343 w 290974"/>
                  <a:gd name="connsiteY46" fmla="*/ 805509 h 868039"/>
                  <a:gd name="connsiteX47" fmla="*/ 176104 w 290974"/>
                  <a:gd name="connsiteY47" fmla="*/ 805509 h 868039"/>
                  <a:gd name="connsiteX48" fmla="*/ 179479 w 290974"/>
                  <a:gd name="connsiteY48" fmla="*/ 805509 h 868039"/>
                  <a:gd name="connsiteX49" fmla="*/ 185309 w 290974"/>
                  <a:gd name="connsiteY49" fmla="*/ 805509 h 868039"/>
                  <a:gd name="connsiteX50" fmla="*/ 190064 w 290974"/>
                  <a:gd name="connsiteY50" fmla="*/ 805509 h 868039"/>
                  <a:gd name="connsiteX51" fmla="*/ 198348 w 290974"/>
                  <a:gd name="connsiteY51" fmla="*/ 805509 h 868039"/>
                  <a:gd name="connsiteX52" fmla="*/ 199575 w 290974"/>
                  <a:gd name="connsiteY52" fmla="*/ 805509 h 868039"/>
                  <a:gd name="connsiteX53" fmla="*/ 204484 w 290974"/>
                  <a:gd name="connsiteY53" fmla="*/ 805509 h 868039"/>
                  <a:gd name="connsiteX54" fmla="*/ 202643 w 290974"/>
                  <a:gd name="connsiteY54" fmla="*/ 798299 h 868039"/>
                  <a:gd name="connsiteX55" fmla="*/ 202643 w 290974"/>
                  <a:gd name="connsiteY55" fmla="*/ 798299 h 868039"/>
                  <a:gd name="connsiteX56" fmla="*/ 200955 w 290974"/>
                  <a:gd name="connsiteY56" fmla="*/ 790629 h 868039"/>
                  <a:gd name="connsiteX57" fmla="*/ 200955 w 290974"/>
                  <a:gd name="connsiteY57" fmla="*/ 788942 h 868039"/>
                  <a:gd name="connsiteX58" fmla="*/ 200955 w 290974"/>
                  <a:gd name="connsiteY58" fmla="*/ 787561 h 868039"/>
                  <a:gd name="connsiteX59" fmla="*/ 200955 w 290974"/>
                  <a:gd name="connsiteY59" fmla="*/ 786641 h 868039"/>
                  <a:gd name="connsiteX60" fmla="*/ 191291 w 290974"/>
                  <a:gd name="connsiteY60" fmla="*/ 749058 h 868039"/>
                  <a:gd name="connsiteX61" fmla="*/ 177485 w 290974"/>
                  <a:gd name="connsiteY61" fmla="*/ 697208 h 868039"/>
                  <a:gd name="connsiteX62" fmla="*/ 169662 w 290974"/>
                  <a:gd name="connsiteY62" fmla="*/ 668062 h 868039"/>
                  <a:gd name="connsiteX63" fmla="*/ 169662 w 290974"/>
                  <a:gd name="connsiteY63" fmla="*/ 665300 h 868039"/>
                  <a:gd name="connsiteX64" fmla="*/ 169662 w 290974"/>
                  <a:gd name="connsiteY64" fmla="*/ 665300 h 868039"/>
                  <a:gd name="connsiteX65" fmla="*/ 169662 w 290974"/>
                  <a:gd name="connsiteY65" fmla="*/ 665300 h 868039"/>
                  <a:gd name="connsiteX66" fmla="*/ 169662 w 290974"/>
                  <a:gd name="connsiteY66" fmla="*/ 665300 h 868039"/>
                  <a:gd name="connsiteX67" fmla="*/ 166747 w 290974"/>
                  <a:gd name="connsiteY67" fmla="*/ 654869 h 868039"/>
                  <a:gd name="connsiteX68" fmla="*/ 166747 w 290974"/>
                  <a:gd name="connsiteY68" fmla="*/ 654869 h 868039"/>
                  <a:gd name="connsiteX69" fmla="*/ 165520 w 290974"/>
                  <a:gd name="connsiteY69" fmla="*/ 649960 h 868039"/>
                  <a:gd name="connsiteX70" fmla="*/ 163219 w 290974"/>
                  <a:gd name="connsiteY70" fmla="*/ 640450 h 868039"/>
                  <a:gd name="connsiteX71" fmla="*/ 161071 w 290974"/>
                  <a:gd name="connsiteY71" fmla="*/ 632012 h 868039"/>
                  <a:gd name="connsiteX72" fmla="*/ 157236 w 290974"/>
                  <a:gd name="connsiteY72" fmla="*/ 618053 h 868039"/>
                  <a:gd name="connsiteX73" fmla="*/ 155856 w 290974"/>
                  <a:gd name="connsiteY73" fmla="*/ 614218 h 868039"/>
                  <a:gd name="connsiteX74" fmla="*/ 153708 w 290974"/>
                  <a:gd name="connsiteY74" fmla="*/ 607162 h 868039"/>
                  <a:gd name="connsiteX75" fmla="*/ 141896 w 290974"/>
                  <a:gd name="connsiteY75" fmla="*/ 568658 h 868039"/>
                  <a:gd name="connsiteX76" fmla="*/ 138674 w 290974"/>
                  <a:gd name="connsiteY76" fmla="*/ 556999 h 868039"/>
                  <a:gd name="connsiteX77" fmla="*/ 136834 w 290974"/>
                  <a:gd name="connsiteY77" fmla="*/ 551017 h 868039"/>
                  <a:gd name="connsiteX78" fmla="*/ 131925 w 290974"/>
                  <a:gd name="connsiteY78" fmla="*/ 532609 h 868039"/>
                  <a:gd name="connsiteX79" fmla="*/ 131925 w 290974"/>
                  <a:gd name="connsiteY79" fmla="*/ 532609 h 868039"/>
                  <a:gd name="connsiteX80" fmla="*/ 131925 w 290974"/>
                  <a:gd name="connsiteY80" fmla="*/ 531075 h 868039"/>
                  <a:gd name="connsiteX81" fmla="*/ 131004 w 290974"/>
                  <a:gd name="connsiteY81" fmla="*/ 527700 h 868039"/>
                  <a:gd name="connsiteX82" fmla="*/ 131004 w 290974"/>
                  <a:gd name="connsiteY82" fmla="*/ 525092 h 868039"/>
                  <a:gd name="connsiteX83" fmla="*/ 131004 w 290974"/>
                  <a:gd name="connsiteY83" fmla="*/ 525092 h 868039"/>
                  <a:gd name="connsiteX84" fmla="*/ 131004 w 290974"/>
                  <a:gd name="connsiteY84" fmla="*/ 522177 h 868039"/>
                  <a:gd name="connsiteX85" fmla="*/ 131004 w 290974"/>
                  <a:gd name="connsiteY85" fmla="*/ 522177 h 868039"/>
                  <a:gd name="connsiteX86" fmla="*/ 130237 w 290974"/>
                  <a:gd name="connsiteY86" fmla="*/ 518649 h 868039"/>
                  <a:gd name="connsiteX87" fmla="*/ 127630 w 290974"/>
                  <a:gd name="connsiteY87" fmla="*/ 508064 h 868039"/>
                  <a:gd name="connsiteX88" fmla="*/ 127630 w 290974"/>
                  <a:gd name="connsiteY88" fmla="*/ 505457 h 868039"/>
                  <a:gd name="connsiteX89" fmla="*/ 126556 w 290974"/>
                  <a:gd name="connsiteY89" fmla="*/ 500701 h 868039"/>
                  <a:gd name="connsiteX90" fmla="*/ 124868 w 290974"/>
                  <a:gd name="connsiteY90" fmla="*/ 492418 h 868039"/>
                  <a:gd name="connsiteX91" fmla="*/ 120880 w 290974"/>
                  <a:gd name="connsiteY91" fmla="*/ 469101 h 868039"/>
                  <a:gd name="connsiteX92" fmla="*/ 120880 w 290974"/>
                  <a:gd name="connsiteY92" fmla="*/ 469101 h 868039"/>
                  <a:gd name="connsiteX93" fmla="*/ 120880 w 290974"/>
                  <a:gd name="connsiteY93" fmla="*/ 467106 h 868039"/>
                  <a:gd name="connsiteX94" fmla="*/ 120880 w 290974"/>
                  <a:gd name="connsiteY94" fmla="*/ 465112 h 868039"/>
                  <a:gd name="connsiteX95" fmla="*/ 120880 w 290974"/>
                  <a:gd name="connsiteY95" fmla="*/ 463578 h 868039"/>
                  <a:gd name="connsiteX96" fmla="*/ 120880 w 290974"/>
                  <a:gd name="connsiteY96" fmla="*/ 461277 h 868039"/>
                  <a:gd name="connsiteX97" fmla="*/ 120880 w 290974"/>
                  <a:gd name="connsiteY97" fmla="*/ 458363 h 868039"/>
                  <a:gd name="connsiteX98" fmla="*/ 120880 w 290974"/>
                  <a:gd name="connsiteY98" fmla="*/ 438727 h 868039"/>
                  <a:gd name="connsiteX99" fmla="*/ 120880 w 290974"/>
                  <a:gd name="connsiteY99" fmla="*/ 435506 h 868039"/>
                  <a:gd name="connsiteX100" fmla="*/ 120880 w 290974"/>
                  <a:gd name="connsiteY100" fmla="*/ 434585 h 868039"/>
                  <a:gd name="connsiteX101" fmla="*/ 120880 w 290974"/>
                  <a:gd name="connsiteY101" fmla="*/ 432131 h 868039"/>
                  <a:gd name="connsiteX102" fmla="*/ 120880 w 290974"/>
                  <a:gd name="connsiteY102" fmla="*/ 428756 h 868039"/>
                  <a:gd name="connsiteX103" fmla="*/ 120880 w 290974"/>
                  <a:gd name="connsiteY103" fmla="*/ 424461 h 868039"/>
                  <a:gd name="connsiteX104" fmla="*/ 120880 w 290974"/>
                  <a:gd name="connsiteY104" fmla="*/ 413569 h 868039"/>
                  <a:gd name="connsiteX105" fmla="*/ 120880 w 290974"/>
                  <a:gd name="connsiteY105" fmla="*/ 411422 h 868039"/>
                  <a:gd name="connsiteX106" fmla="*/ 121801 w 290974"/>
                  <a:gd name="connsiteY106" fmla="*/ 402064 h 868039"/>
                  <a:gd name="connsiteX107" fmla="*/ 122721 w 290974"/>
                  <a:gd name="connsiteY107" fmla="*/ 392860 h 868039"/>
                  <a:gd name="connsiteX108" fmla="*/ 123948 w 290974"/>
                  <a:gd name="connsiteY108" fmla="*/ 382429 h 868039"/>
                  <a:gd name="connsiteX109" fmla="*/ 124868 w 290974"/>
                  <a:gd name="connsiteY109" fmla="*/ 374759 h 868039"/>
                  <a:gd name="connsiteX110" fmla="*/ 126249 w 290974"/>
                  <a:gd name="connsiteY110" fmla="*/ 364328 h 868039"/>
                  <a:gd name="connsiteX111" fmla="*/ 127936 w 290974"/>
                  <a:gd name="connsiteY111" fmla="*/ 354357 h 868039"/>
                  <a:gd name="connsiteX112" fmla="*/ 131618 w 290974"/>
                  <a:gd name="connsiteY112" fmla="*/ 335335 h 868039"/>
                  <a:gd name="connsiteX113" fmla="*/ 132845 w 290974"/>
                  <a:gd name="connsiteY113" fmla="*/ 330273 h 868039"/>
                  <a:gd name="connsiteX114" fmla="*/ 132845 w 290974"/>
                  <a:gd name="connsiteY114" fmla="*/ 327818 h 868039"/>
                  <a:gd name="connsiteX115" fmla="*/ 133612 w 290974"/>
                  <a:gd name="connsiteY115" fmla="*/ 325517 h 868039"/>
                  <a:gd name="connsiteX116" fmla="*/ 153554 w 290974"/>
                  <a:gd name="connsiteY116" fmla="*/ 427069 h 868039"/>
                  <a:gd name="connsiteX117" fmla="*/ 155702 w 290974"/>
                  <a:gd name="connsiteY117" fmla="*/ 436119 h 868039"/>
                  <a:gd name="connsiteX118" fmla="*/ 160611 w 290974"/>
                  <a:gd name="connsiteY118" fmla="*/ 457442 h 868039"/>
                  <a:gd name="connsiteX119" fmla="*/ 161838 w 290974"/>
                  <a:gd name="connsiteY119" fmla="*/ 587373 h 868039"/>
                  <a:gd name="connsiteX120" fmla="*/ 175337 w 290974"/>
                  <a:gd name="connsiteY120" fmla="*/ 661772 h 868039"/>
                  <a:gd name="connsiteX121" fmla="*/ 179326 w 290974"/>
                  <a:gd name="connsiteY121" fmla="*/ 679260 h 868039"/>
                  <a:gd name="connsiteX122" fmla="*/ 183621 w 290974"/>
                  <a:gd name="connsiteY122" fmla="*/ 697361 h 868039"/>
                  <a:gd name="connsiteX123" fmla="*/ 183621 w 290974"/>
                  <a:gd name="connsiteY123" fmla="*/ 698742 h 868039"/>
                  <a:gd name="connsiteX124" fmla="*/ 195740 w 290974"/>
                  <a:gd name="connsiteY124" fmla="*/ 747370 h 868039"/>
                  <a:gd name="connsiteX125" fmla="*/ 195740 w 290974"/>
                  <a:gd name="connsiteY125" fmla="*/ 748444 h 868039"/>
                  <a:gd name="connsiteX126" fmla="*/ 197274 w 290974"/>
                  <a:gd name="connsiteY126" fmla="*/ 753660 h 868039"/>
                  <a:gd name="connsiteX127" fmla="*/ 214915 w 290974"/>
                  <a:gd name="connsiteY127" fmla="*/ 821309 h 868039"/>
                  <a:gd name="connsiteX128" fmla="*/ 220284 w 290974"/>
                  <a:gd name="connsiteY128" fmla="*/ 841865 h 868039"/>
                  <a:gd name="connsiteX129" fmla="*/ 223045 w 290974"/>
                  <a:gd name="connsiteY129" fmla="*/ 852450 h 868039"/>
                  <a:gd name="connsiteX130" fmla="*/ 224426 w 290974"/>
                  <a:gd name="connsiteY130" fmla="*/ 858893 h 868039"/>
                  <a:gd name="connsiteX131" fmla="*/ 224426 w 290974"/>
                  <a:gd name="connsiteY131" fmla="*/ 860734 h 868039"/>
                  <a:gd name="connsiteX132" fmla="*/ 224426 w 290974"/>
                  <a:gd name="connsiteY132" fmla="*/ 862268 h 868039"/>
                  <a:gd name="connsiteX133" fmla="*/ 224426 w 290974"/>
                  <a:gd name="connsiteY133" fmla="*/ 863955 h 868039"/>
                  <a:gd name="connsiteX134" fmla="*/ 229641 w 290974"/>
                  <a:gd name="connsiteY134" fmla="*/ 865182 h 868039"/>
                  <a:gd name="connsiteX135" fmla="*/ 236698 w 290974"/>
                  <a:gd name="connsiteY135" fmla="*/ 866256 h 868039"/>
                  <a:gd name="connsiteX136" fmla="*/ 238079 w 290974"/>
                  <a:gd name="connsiteY136" fmla="*/ 866256 h 868039"/>
                  <a:gd name="connsiteX137" fmla="*/ 250811 w 290974"/>
                  <a:gd name="connsiteY137" fmla="*/ 867637 h 868039"/>
                  <a:gd name="connsiteX138" fmla="*/ 270293 w 290974"/>
                  <a:gd name="connsiteY138" fmla="*/ 867637 h 868039"/>
                  <a:gd name="connsiteX139" fmla="*/ 276889 w 290974"/>
                  <a:gd name="connsiteY139" fmla="*/ 867637 h 868039"/>
                  <a:gd name="connsiteX140" fmla="*/ 278576 w 290974"/>
                  <a:gd name="connsiteY140" fmla="*/ 867637 h 868039"/>
                  <a:gd name="connsiteX141" fmla="*/ 284866 w 290974"/>
                  <a:gd name="connsiteY141" fmla="*/ 866716 h 868039"/>
                  <a:gd name="connsiteX142" fmla="*/ 288241 w 290974"/>
                  <a:gd name="connsiteY142" fmla="*/ 866716 h 868039"/>
                  <a:gd name="connsiteX143" fmla="*/ 286860 w 290974"/>
                  <a:gd name="connsiteY143" fmla="*/ 866716 h 868039"/>
                  <a:gd name="connsiteX144" fmla="*/ 289775 w 290974"/>
                  <a:gd name="connsiteY144" fmla="*/ 866716 h 868039"/>
                  <a:gd name="connsiteX145" fmla="*/ 290849 w 290974"/>
                  <a:gd name="connsiteY145" fmla="*/ 866716 h 868039"/>
                  <a:gd name="connsiteX146" fmla="*/ 290849 w 290974"/>
                  <a:gd name="connsiteY146" fmla="*/ 865489 h 868039"/>
                  <a:gd name="connsiteX147" fmla="*/ 290849 w 290974"/>
                  <a:gd name="connsiteY147" fmla="*/ 847234 h 868039"/>
                  <a:gd name="connsiteX148" fmla="*/ 290849 w 290974"/>
                  <a:gd name="connsiteY148" fmla="*/ 810111 h 868039"/>
                  <a:gd name="connsiteX149" fmla="*/ 290849 w 290974"/>
                  <a:gd name="connsiteY149" fmla="*/ 804282 h 868039"/>
                  <a:gd name="connsiteX150" fmla="*/ 279650 w 290974"/>
                  <a:gd name="connsiteY150" fmla="*/ 574487 h 868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290974" h="868039">
                    <a:moveTo>
                      <a:pt x="279650" y="574487"/>
                    </a:moveTo>
                    <a:cubicBezTo>
                      <a:pt x="267685" y="535677"/>
                      <a:pt x="257254" y="398229"/>
                      <a:pt x="256026" y="382582"/>
                    </a:cubicBezTo>
                    <a:cubicBezTo>
                      <a:pt x="254799" y="366935"/>
                      <a:pt x="253725" y="332880"/>
                      <a:pt x="252345" y="292229"/>
                    </a:cubicBezTo>
                    <a:cubicBezTo>
                      <a:pt x="252345" y="292229"/>
                      <a:pt x="252345" y="292229"/>
                      <a:pt x="252345" y="292229"/>
                    </a:cubicBezTo>
                    <a:cubicBezTo>
                      <a:pt x="250811" y="248817"/>
                      <a:pt x="249430" y="200188"/>
                      <a:pt x="248663" y="166747"/>
                    </a:cubicBezTo>
                    <a:cubicBezTo>
                      <a:pt x="248663" y="147418"/>
                      <a:pt x="247896" y="132999"/>
                      <a:pt x="247896" y="127630"/>
                    </a:cubicBezTo>
                    <a:cubicBezTo>
                      <a:pt x="247420" y="93835"/>
                      <a:pt x="231053" y="62235"/>
                      <a:pt x="203716" y="42339"/>
                    </a:cubicBezTo>
                    <a:cubicBezTo>
                      <a:pt x="201324" y="40682"/>
                      <a:pt x="198808" y="39194"/>
                      <a:pt x="196200" y="37890"/>
                    </a:cubicBezTo>
                    <a:lnTo>
                      <a:pt x="196200" y="37890"/>
                    </a:lnTo>
                    <a:cubicBezTo>
                      <a:pt x="187456" y="33595"/>
                      <a:pt x="175337" y="28839"/>
                      <a:pt x="161531" y="23777"/>
                    </a:cubicBezTo>
                    <a:lnTo>
                      <a:pt x="161531" y="23777"/>
                    </a:lnTo>
                    <a:cubicBezTo>
                      <a:pt x="146191" y="18101"/>
                      <a:pt x="127936" y="12119"/>
                      <a:pt x="111062" y="5676"/>
                    </a:cubicBezTo>
                    <a:lnTo>
                      <a:pt x="111062" y="5676"/>
                    </a:lnTo>
                    <a:cubicBezTo>
                      <a:pt x="108362" y="4840"/>
                      <a:pt x="105693" y="3867"/>
                      <a:pt x="103086" y="2761"/>
                    </a:cubicBezTo>
                    <a:lnTo>
                      <a:pt x="96183" y="0"/>
                    </a:lnTo>
                    <a:cubicBezTo>
                      <a:pt x="88880" y="20786"/>
                      <a:pt x="77682" y="39992"/>
                      <a:pt x="63201" y="56605"/>
                    </a:cubicBezTo>
                    <a:lnTo>
                      <a:pt x="63201" y="56605"/>
                    </a:lnTo>
                    <a:cubicBezTo>
                      <a:pt x="45468" y="78817"/>
                      <a:pt x="24099" y="97855"/>
                      <a:pt x="0" y="112903"/>
                    </a:cubicBezTo>
                    <a:cubicBezTo>
                      <a:pt x="4387" y="127476"/>
                      <a:pt x="7977" y="142280"/>
                      <a:pt x="10738" y="157236"/>
                    </a:cubicBezTo>
                    <a:cubicBezTo>
                      <a:pt x="21338" y="215590"/>
                      <a:pt x="27443" y="274665"/>
                      <a:pt x="28993" y="333954"/>
                    </a:cubicBezTo>
                    <a:lnTo>
                      <a:pt x="28993" y="353129"/>
                    </a:lnTo>
                    <a:cubicBezTo>
                      <a:pt x="28993" y="371844"/>
                      <a:pt x="28993" y="390252"/>
                      <a:pt x="28993" y="407893"/>
                    </a:cubicBezTo>
                    <a:cubicBezTo>
                      <a:pt x="28993" y="412189"/>
                      <a:pt x="28993" y="416484"/>
                      <a:pt x="28993" y="420626"/>
                    </a:cubicBezTo>
                    <a:cubicBezTo>
                      <a:pt x="28993" y="424768"/>
                      <a:pt x="28993" y="424614"/>
                      <a:pt x="28993" y="426762"/>
                    </a:cubicBezTo>
                    <a:cubicBezTo>
                      <a:pt x="27766" y="445170"/>
                      <a:pt x="26845" y="467413"/>
                      <a:pt x="25925" y="491651"/>
                    </a:cubicBezTo>
                    <a:cubicBezTo>
                      <a:pt x="22396" y="589981"/>
                      <a:pt x="20096" y="721752"/>
                      <a:pt x="17948" y="775289"/>
                    </a:cubicBezTo>
                    <a:lnTo>
                      <a:pt x="17948" y="778511"/>
                    </a:lnTo>
                    <a:cubicBezTo>
                      <a:pt x="17948" y="786027"/>
                      <a:pt x="17948" y="791550"/>
                      <a:pt x="16874" y="794925"/>
                    </a:cubicBezTo>
                    <a:lnTo>
                      <a:pt x="16874" y="794925"/>
                    </a:lnTo>
                    <a:lnTo>
                      <a:pt x="25771" y="797993"/>
                    </a:lnTo>
                    <a:lnTo>
                      <a:pt x="35896" y="800447"/>
                    </a:lnTo>
                    <a:cubicBezTo>
                      <a:pt x="40958" y="801521"/>
                      <a:pt x="46481" y="802441"/>
                      <a:pt x="51236" y="803208"/>
                    </a:cubicBezTo>
                    <a:cubicBezTo>
                      <a:pt x="55991" y="803975"/>
                      <a:pt x="59059" y="804282"/>
                      <a:pt x="63201" y="804589"/>
                    </a:cubicBezTo>
                    <a:lnTo>
                      <a:pt x="75627" y="805509"/>
                    </a:lnTo>
                    <a:lnTo>
                      <a:pt x="81916" y="805509"/>
                    </a:lnTo>
                    <a:cubicBezTo>
                      <a:pt x="98330" y="806276"/>
                      <a:pt x="115358" y="805509"/>
                      <a:pt x="131158" y="805509"/>
                    </a:cubicBezTo>
                    <a:lnTo>
                      <a:pt x="131158" y="805509"/>
                    </a:lnTo>
                    <a:lnTo>
                      <a:pt x="138828" y="805509"/>
                    </a:lnTo>
                    <a:lnTo>
                      <a:pt x="144350" y="805509"/>
                    </a:lnTo>
                    <a:lnTo>
                      <a:pt x="147572" y="805509"/>
                    </a:lnTo>
                    <a:lnTo>
                      <a:pt x="152481" y="805509"/>
                    </a:lnTo>
                    <a:lnTo>
                      <a:pt x="154168" y="805509"/>
                    </a:lnTo>
                    <a:lnTo>
                      <a:pt x="160304" y="805509"/>
                    </a:lnTo>
                    <a:lnTo>
                      <a:pt x="166900" y="805509"/>
                    </a:lnTo>
                    <a:lnTo>
                      <a:pt x="170889" y="805509"/>
                    </a:lnTo>
                    <a:lnTo>
                      <a:pt x="173343" y="805509"/>
                    </a:lnTo>
                    <a:lnTo>
                      <a:pt x="173343" y="805509"/>
                    </a:lnTo>
                    <a:lnTo>
                      <a:pt x="176104" y="805509"/>
                    </a:lnTo>
                    <a:lnTo>
                      <a:pt x="179479" y="805509"/>
                    </a:lnTo>
                    <a:lnTo>
                      <a:pt x="185309" y="805509"/>
                    </a:lnTo>
                    <a:lnTo>
                      <a:pt x="190064" y="805509"/>
                    </a:lnTo>
                    <a:lnTo>
                      <a:pt x="198348" y="805509"/>
                    </a:lnTo>
                    <a:lnTo>
                      <a:pt x="199575" y="805509"/>
                    </a:lnTo>
                    <a:lnTo>
                      <a:pt x="204484" y="805509"/>
                    </a:lnTo>
                    <a:lnTo>
                      <a:pt x="202643" y="798299"/>
                    </a:lnTo>
                    <a:lnTo>
                      <a:pt x="202643" y="798299"/>
                    </a:lnTo>
                    <a:cubicBezTo>
                      <a:pt x="202229" y="795707"/>
                      <a:pt x="201661" y="793145"/>
                      <a:pt x="200955" y="790629"/>
                    </a:cubicBezTo>
                    <a:cubicBezTo>
                      <a:pt x="200955" y="790629"/>
                      <a:pt x="200955" y="789862"/>
                      <a:pt x="200955" y="788942"/>
                    </a:cubicBezTo>
                    <a:cubicBezTo>
                      <a:pt x="200955" y="788942"/>
                      <a:pt x="200955" y="788021"/>
                      <a:pt x="200955" y="787561"/>
                    </a:cubicBezTo>
                    <a:cubicBezTo>
                      <a:pt x="200955" y="787101"/>
                      <a:pt x="200955" y="787561"/>
                      <a:pt x="200955" y="786641"/>
                    </a:cubicBezTo>
                    <a:cubicBezTo>
                      <a:pt x="199115" y="779584"/>
                      <a:pt x="195433" y="765471"/>
                      <a:pt x="191291" y="749058"/>
                    </a:cubicBezTo>
                    <a:cubicBezTo>
                      <a:pt x="187149" y="732644"/>
                      <a:pt x="181934" y="713775"/>
                      <a:pt x="177485" y="697208"/>
                    </a:cubicBezTo>
                    <a:cubicBezTo>
                      <a:pt x="174724" y="686010"/>
                      <a:pt x="171962" y="675885"/>
                      <a:pt x="169662" y="668062"/>
                    </a:cubicBezTo>
                    <a:cubicBezTo>
                      <a:pt x="169662" y="666988"/>
                      <a:pt x="169662" y="666068"/>
                      <a:pt x="169662" y="665300"/>
                    </a:cubicBezTo>
                    <a:lnTo>
                      <a:pt x="169662" y="665300"/>
                    </a:lnTo>
                    <a:cubicBezTo>
                      <a:pt x="169662" y="665300"/>
                      <a:pt x="169662" y="665300"/>
                      <a:pt x="169662" y="665300"/>
                    </a:cubicBezTo>
                    <a:lnTo>
                      <a:pt x="169662" y="665300"/>
                    </a:lnTo>
                    <a:cubicBezTo>
                      <a:pt x="168127" y="660085"/>
                      <a:pt x="167207" y="656403"/>
                      <a:pt x="166747" y="654869"/>
                    </a:cubicBezTo>
                    <a:lnTo>
                      <a:pt x="166747" y="654869"/>
                    </a:lnTo>
                    <a:cubicBezTo>
                      <a:pt x="166747" y="653335"/>
                      <a:pt x="166747" y="651648"/>
                      <a:pt x="165520" y="649960"/>
                    </a:cubicBezTo>
                    <a:cubicBezTo>
                      <a:pt x="164292" y="648273"/>
                      <a:pt x="163986" y="643671"/>
                      <a:pt x="163219" y="640450"/>
                    </a:cubicBezTo>
                    <a:cubicBezTo>
                      <a:pt x="162452" y="637228"/>
                      <a:pt x="161685" y="634774"/>
                      <a:pt x="161071" y="632012"/>
                    </a:cubicBezTo>
                    <a:cubicBezTo>
                      <a:pt x="160457" y="629251"/>
                      <a:pt x="158617" y="622195"/>
                      <a:pt x="157236" y="618053"/>
                    </a:cubicBezTo>
                    <a:lnTo>
                      <a:pt x="155856" y="614218"/>
                    </a:lnTo>
                    <a:cubicBezTo>
                      <a:pt x="155856" y="611917"/>
                      <a:pt x="154475" y="609616"/>
                      <a:pt x="153708" y="607162"/>
                    </a:cubicBezTo>
                    <a:cubicBezTo>
                      <a:pt x="150026" y="596117"/>
                      <a:pt x="146038" y="582924"/>
                      <a:pt x="141896" y="568658"/>
                    </a:cubicBezTo>
                    <a:cubicBezTo>
                      <a:pt x="140669" y="564823"/>
                      <a:pt x="139748" y="560988"/>
                      <a:pt x="138674" y="556999"/>
                    </a:cubicBezTo>
                    <a:cubicBezTo>
                      <a:pt x="137601" y="553011"/>
                      <a:pt x="137447" y="553011"/>
                      <a:pt x="136834" y="551017"/>
                    </a:cubicBezTo>
                    <a:cubicBezTo>
                      <a:pt x="135146" y="545034"/>
                      <a:pt x="133612" y="538745"/>
                      <a:pt x="131925" y="532609"/>
                    </a:cubicBezTo>
                    <a:lnTo>
                      <a:pt x="131925" y="532609"/>
                    </a:lnTo>
                    <a:cubicBezTo>
                      <a:pt x="131925" y="532609"/>
                      <a:pt x="131925" y="531535"/>
                      <a:pt x="131925" y="531075"/>
                    </a:cubicBezTo>
                    <a:lnTo>
                      <a:pt x="131004" y="527700"/>
                    </a:lnTo>
                    <a:cubicBezTo>
                      <a:pt x="131081" y="526825"/>
                      <a:pt x="131081" y="525966"/>
                      <a:pt x="131004" y="525092"/>
                    </a:cubicBezTo>
                    <a:lnTo>
                      <a:pt x="131004" y="525092"/>
                    </a:lnTo>
                    <a:cubicBezTo>
                      <a:pt x="131004" y="524018"/>
                      <a:pt x="131004" y="522944"/>
                      <a:pt x="131004" y="522177"/>
                    </a:cubicBezTo>
                    <a:lnTo>
                      <a:pt x="131004" y="522177"/>
                    </a:lnTo>
                    <a:cubicBezTo>
                      <a:pt x="131004" y="520950"/>
                      <a:pt x="131004" y="519876"/>
                      <a:pt x="130237" y="518649"/>
                    </a:cubicBezTo>
                    <a:cubicBezTo>
                      <a:pt x="129471" y="517422"/>
                      <a:pt x="128397" y="511593"/>
                      <a:pt x="127630" y="508064"/>
                    </a:cubicBezTo>
                    <a:cubicBezTo>
                      <a:pt x="127630" y="507144"/>
                      <a:pt x="127630" y="506224"/>
                      <a:pt x="127630" y="505457"/>
                    </a:cubicBezTo>
                    <a:cubicBezTo>
                      <a:pt x="127630" y="504690"/>
                      <a:pt x="127630" y="502235"/>
                      <a:pt x="126556" y="500701"/>
                    </a:cubicBezTo>
                    <a:cubicBezTo>
                      <a:pt x="125482" y="499167"/>
                      <a:pt x="125482" y="495179"/>
                      <a:pt x="124868" y="492418"/>
                    </a:cubicBezTo>
                    <a:cubicBezTo>
                      <a:pt x="123181" y="484134"/>
                      <a:pt x="121801" y="476157"/>
                      <a:pt x="120880" y="469101"/>
                    </a:cubicBezTo>
                    <a:lnTo>
                      <a:pt x="120880" y="469101"/>
                    </a:lnTo>
                    <a:cubicBezTo>
                      <a:pt x="120880" y="469101"/>
                      <a:pt x="120880" y="467720"/>
                      <a:pt x="120880" y="467106"/>
                    </a:cubicBezTo>
                    <a:cubicBezTo>
                      <a:pt x="120880" y="466493"/>
                      <a:pt x="120880" y="465879"/>
                      <a:pt x="120880" y="465112"/>
                    </a:cubicBezTo>
                    <a:cubicBezTo>
                      <a:pt x="120803" y="464606"/>
                      <a:pt x="120803" y="464084"/>
                      <a:pt x="120880" y="463578"/>
                    </a:cubicBezTo>
                    <a:lnTo>
                      <a:pt x="120880" y="461277"/>
                    </a:lnTo>
                    <a:cubicBezTo>
                      <a:pt x="120803" y="460311"/>
                      <a:pt x="120803" y="459329"/>
                      <a:pt x="120880" y="458363"/>
                    </a:cubicBezTo>
                    <a:cubicBezTo>
                      <a:pt x="120880" y="452380"/>
                      <a:pt x="120880" y="445784"/>
                      <a:pt x="120880" y="438727"/>
                    </a:cubicBezTo>
                    <a:lnTo>
                      <a:pt x="120880" y="435506"/>
                    </a:lnTo>
                    <a:cubicBezTo>
                      <a:pt x="120880" y="435506"/>
                      <a:pt x="120880" y="435506"/>
                      <a:pt x="120880" y="434585"/>
                    </a:cubicBezTo>
                    <a:cubicBezTo>
                      <a:pt x="120803" y="433772"/>
                      <a:pt x="120803" y="432944"/>
                      <a:pt x="120880" y="432131"/>
                    </a:cubicBezTo>
                    <a:cubicBezTo>
                      <a:pt x="120880" y="431057"/>
                      <a:pt x="120880" y="429983"/>
                      <a:pt x="120880" y="428756"/>
                    </a:cubicBezTo>
                    <a:cubicBezTo>
                      <a:pt x="120880" y="427529"/>
                      <a:pt x="120880" y="425841"/>
                      <a:pt x="120880" y="424461"/>
                    </a:cubicBezTo>
                    <a:cubicBezTo>
                      <a:pt x="120880" y="423080"/>
                      <a:pt x="120880" y="417251"/>
                      <a:pt x="120880" y="413569"/>
                    </a:cubicBezTo>
                    <a:cubicBezTo>
                      <a:pt x="120957" y="412848"/>
                      <a:pt x="120957" y="412143"/>
                      <a:pt x="120880" y="411422"/>
                    </a:cubicBezTo>
                    <a:lnTo>
                      <a:pt x="121801" y="402064"/>
                    </a:lnTo>
                    <a:cubicBezTo>
                      <a:pt x="121801" y="398996"/>
                      <a:pt x="121801" y="395928"/>
                      <a:pt x="122721" y="392860"/>
                    </a:cubicBezTo>
                    <a:cubicBezTo>
                      <a:pt x="123641" y="389792"/>
                      <a:pt x="122721" y="385804"/>
                      <a:pt x="123948" y="382429"/>
                    </a:cubicBezTo>
                    <a:cubicBezTo>
                      <a:pt x="125175" y="379054"/>
                      <a:pt x="123948" y="377367"/>
                      <a:pt x="124868" y="374759"/>
                    </a:cubicBezTo>
                    <a:cubicBezTo>
                      <a:pt x="125789" y="372151"/>
                      <a:pt x="125789" y="367549"/>
                      <a:pt x="126249" y="364328"/>
                    </a:cubicBezTo>
                    <a:cubicBezTo>
                      <a:pt x="126709" y="361106"/>
                      <a:pt x="127323" y="357578"/>
                      <a:pt x="127936" y="354357"/>
                    </a:cubicBezTo>
                    <a:cubicBezTo>
                      <a:pt x="129164" y="347760"/>
                      <a:pt x="130391" y="341317"/>
                      <a:pt x="131618" y="335335"/>
                    </a:cubicBezTo>
                    <a:cubicBezTo>
                      <a:pt x="131618" y="333801"/>
                      <a:pt x="131618" y="332113"/>
                      <a:pt x="132845" y="330273"/>
                    </a:cubicBezTo>
                    <a:cubicBezTo>
                      <a:pt x="132769" y="329459"/>
                      <a:pt x="132769" y="328631"/>
                      <a:pt x="132845" y="327818"/>
                    </a:cubicBezTo>
                    <a:cubicBezTo>
                      <a:pt x="133014" y="327020"/>
                      <a:pt x="133259" y="326253"/>
                      <a:pt x="133612" y="325517"/>
                    </a:cubicBezTo>
                    <a:cubicBezTo>
                      <a:pt x="137708" y="359818"/>
                      <a:pt x="144366" y="393765"/>
                      <a:pt x="153554" y="427069"/>
                    </a:cubicBezTo>
                    <a:cubicBezTo>
                      <a:pt x="153554" y="430290"/>
                      <a:pt x="155089" y="433205"/>
                      <a:pt x="155702" y="436119"/>
                    </a:cubicBezTo>
                    <a:cubicBezTo>
                      <a:pt x="157850" y="444556"/>
                      <a:pt x="159691" y="451459"/>
                      <a:pt x="160611" y="457442"/>
                    </a:cubicBezTo>
                    <a:cubicBezTo>
                      <a:pt x="166287" y="486281"/>
                      <a:pt x="159384" y="560988"/>
                      <a:pt x="161838" y="587373"/>
                    </a:cubicBezTo>
                    <a:cubicBezTo>
                      <a:pt x="165014" y="612393"/>
                      <a:pt x="169523" y="637228"/>
                      <a:pt x="175337" y="661772"/>
                    </a:cubicBezTo>
                    <a:cubicBezTo>
                      <a:pt x="176718" y="667602"/>
                      <a:pt x="177945" y="673277"/>
                      <a:pt x="179326" y="679260"/>
                    </a:cubicBezTo>
                    <a:cubicBezTo>
                      <a:pt x="180706" y="685243"/>
                      <a:pt x="182240" y="691225"/>
                      <a:pt x="183621" y="697361"/>
                    </a:cubicBezTo>
                    <a:lnTo>
                      <a:pt x="183621" y="698742"/>
                    </a:lnTo>
                    <a:cubicBezTo>
                      <a:pt x="187763" y="715003"/>
                      <a:pt x="191751" y="731416"/>
                      <a:pt x="195740" y="747370"/>
                    </a:cubicBezTo>
                    <a:cubicBezTo>
                      <a:pt x="195755" y="747723"/>
                      <a:pt x="195755" y="748091"/>
                      <a:pt x="195740" y="748444"/>
                    </a:cubicBezTo>
                    <a:cubicBezTo>
                      <a:pt x="195740" y="750131"/>
                      <a:pt x="196660" y="751819"/>
                      <a:pt x="197274" y="753660"/>
                    </a:cubicBezTo>
                    <a:cubicBezTo>
                      <a:pt x="203716" y="778664"/>
                      <a:pt x="209853" y="802134"/>
                      <a:pt x="214915" y="821309"/>
                    </a:cubicBezTo>
                    <a:cubicBezTo>
                      <a:pt x="217063" y="828826"/>
                      <a:pt x="218750" y="835729"/>
                      <a:pt x="220284" y="841865"/>
                    </a:cubicBezTo>
                    <a:cubicBezTo>
                      <a:pt x="221204" y="845700"/>
                      <a:pt x="222125" y="849075"/>
                      <a:pt x="223045" y="852450"/>
                    </a:cubicBezTo>
                    <a:lnTo>
                      <a:pt x="224426" y="858893"/>
                    </a:lnTo>
                    <a:lnTo>
                      <a:pt x="224426" y="860734"/>
                    </a:lnTo>
                    <a:cubicBezTo>
                      <a:pt x="224364" y="861240"/>
                      <a:pt x="224364" y="861761"/>
                      <a:pt x="224426" y="862268"/>
                    </a:cubicBezTo>
                    <a:lnTo>
                      <a:pt x="224426" y="863955"/>
                    </a:lnTo>
                    <a:lnTo>
                      <a:pt x="229641" y="865182"/>
                    </a:lnTo>
                    <a:lnTo>
                      <a:pt x="236698" y="866256"/>
                    </a:lnTo>
                    <a:lnTo>
                      <a:pt x="238079" y="866256"/>
                    </a:lnTo>
                    <a:cubicBezTo>
                      <a:pt x="242067" y="866256"/>
                      <a:pt x="246209" y="867330"/>
                      <a:pt x="250811" y="867637"/>
                    </a:cubicBezTo>
                    <a:cubicBezTo>
                      <a:pt x="257300" y="868174"/>
                      <a:pt x="263804" y="868174"/>
                      <a:pt x="270293" y="867637"/>
                    </a:cubicBezTo>
                    <a:lnTo>
                      <a:pt x="276889" y="867637"/>
                    </a:lnTo>
                    <a:lnTo>
                      <a:pt x="278576" y="867637"/>
                    </a:lnTo>
                    <a:lnTo>
                      <a:pt x="284866" y="866716"/>
                    </a:lnTo>
                    <a:lnTo>
                      <a:pt x="288241" y="866716"/>
                    </a:lnTo>
                    <a:lnTo>
                      <a:pt x="286860" y="866716"/>
                    </a:lnTo>
                    <a:cubicBezTo>
                      <a:pt x="287826" y="866870"/>
                      <a:pt x="288808" y="866870"/>
                      <a:pt x="289775" y="866716"/>
                    </a:cubicBezTo>
                    <a:lnTo>
                      <a:pt x="290849" y="866716"/>
                    </a:lnTo>
                    <a:cubicBezTo>
                      <a:pt x="290849" y="866716"/>
                      <a:pt x="290849" y="865796"/>
                      <a:pt x="290849" y="865489"/>
                    </a:cubicBezTo>
                    <a:cubicBezTo>
                      <a:pt x="290849" y="859813"/>
                      <a:pt x="290849" y="853831"/>
                      <a:pt x="290849" y="847234"/>
                    </a:cubicBezTo>
                    <a:cubicBezTo>
                      <a:pt x="290849" y="836036"/>
                      <a:pt x="290849" y="823611"/>
                      <a:pt x="290849" y="810111"/>
                    </a:cubicBezTo>
                    <a:lnTo>
                      <a:pt x="290849" y="804282"/>
                    </a:lnTo>
                    <a:cubicBezTo>
                      <a:pt x="291769" y="711167"/>
                      <a:pt x="287627" y="599798"/>
                      <a:pt x="279650" y="574487"/>
                    </a:cubicBezTo>
                    <a:close/>
                  </a:path>
                </a:pathLst>
              </a:custGeom>
              <a:solidFill>
                <a:srgbClr val="C4C4C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08" name="Freeform: Shape 1507">
                <a:extLst>
                  <a:ext uri="{FF2B5EF4-FFF2-40B4-BE49-F238E27FC236}">
                    <a16:creationId xmlns:a16="http://schemas.microsoft.com/office/drawing/2014/main" id="{D9631ABB-5184-4012-BB10-4A8D40AA80D0}"/>
                  </a:ext>
                </a:extLst>
              </p:cNvPr>
              <p:cNvSpPr/>
              <p:nvPr/>
            </p:nvSpPr>
            <p:spPr>
              <a:xfrm>
                <a:off x="3424271" y="2967302"/>
                <a:ext cx="187916" cy="31068"/>
              </a:xfrm>
              <a:custGeom>
                <a:avLst/>
                <a:gdLst>
                  <a:gd name="connsiteX0" fmla="*/ 187916 w 187916"/>
                  <a:gd name="connsiteY0" fmla="*/ 28686 h 31068"/>
                  <a:gd name="connsiteX1" fmla="*/ 183007 w 187916"/>
                  <a:gd name="connsiteY1" fmla="*/ 28686 h 31068"/>
                  <a:gd name="connsiteX2" fmla="*/ 181780 w 187916"/>
                  <a:gd name="connsiteY2" fmla="*/ 28686 h 31068"/>
                  <a:gd name="connsiteX3" fmla="*/ 173343 w 187916"/>
                  <a:gd name="connsiteY3" fmla="*/ 28686 h 31068"/>
                  <a:gd name="connsiteX4" fmla="*/ 168895 w 187916"/>
                  <a:gd name="connsiteY4" fmla="*/ 28686 h 31068"/>
                  <a:gd name="connsiteX5" fmla="*/ 162912 w 187916"/>
                  <a:gd name="connsiteY5" fmla="*/ 28686 h 31068"/>
                  <a:gd name="connsiteX6" fmla="*/ 160151 w 187916"/>
                  <a:gd name="connsiteY6" fmla="*/ 28686 h 31068"/>
                  <a:gd name="connsiteX7" fmla="*/ 157389 w 187916"/>
                  <a:gd name="connsiteY7" fmla="*/ 28686 h 31068"/>
                  <a:gd name="connsiteX8" fmla="*/ 154015 w 187916"/>
                  <a:gd name="connsiteY8" fmla="*/ 28686 h 31068"/>
                  <a:gd name="connsiteX9" fmla="*/ 150333 w 187916"/>
                  <a:gd name="connsiteY9" fmla="*/ 28686 h 31068"/>
                  <a:gd name="connsiteX10" fmla="*/ 122414 w 187916"/>
                  <a:gd name="connsiteY10" fmla="*/ 30373 h 31068"/>
                  <a:gd name="connsiteX11" fmla="*/ 65349 w 187916"/>
                  <a:gd name="connsiteY11" fmla="*/ 30373 h 31068"/>
                  <a:gd name="connsiteX12" fmla="*/ 59059 w 187916"/>
                  <a:gd name="connsiteY12" fmla="*/ 30373 h 31068"/>
                  <a:gd name="connsiteX13" fmla="*/ 34669 w 187916"/>
                  <a:gd name="connsiteY13" fmla="*/ 28072 h 31068"/>
                  <a:gd name="connsiteX14" fmla="*/ 19328 w 187916"/>
                  <a:gd name="connsiteY14" fmla="*/ 25311 h 31068"/>
                  <a:gd name="connsiteX15" fmla="*/ 9204 w 187916"/>
                  <a:gd name="connsiteY15" fmla="*/ 22857 h 31068"/>
                  <a:gd name="connsiteX16" fmla="*/ 0 w 187916"/>
                  <a:gd name="connsiteY16" fmla="*/ 19789 h 31068"/>
                  <a:gd name="connsiteX17" fmla="*/ 0 w 187916"/>
                  <a:gd name="connsiteY17" fmla="*/ 19789 h 31068"/>
                  <a:gd name="connsiteX18" fmla="*/ 920 w 187916"/>
                  <a:gd name="connsiteY18" fmla="*/ 3375 h 31068"/>
                  <a:gd name="connsiteX19" fmla="*/ 920 w 187916"/>
                  <a:gd name="connsiteY19" fmla="*/ 0 h 31068"/>
                  <a:gd name="connsiteX20" fmla="*/ 920 w 187916"/>
                  <a:gd name="connsiteY20" fmla="*/ 0 h 31068"/>
                  <a:gd name="connsiteX21" fmla="*/ 34975 w 187916"/>
                  <a:gd name="connsiteY21" fmla="*/ 7823 h 31068"/>
                  <a:gd name="connsiteX22" fmla="*/ 125329 w 187916"/>
                  <a:gd name="connsiteY22" fmla="*/ 10278 h 31068"/>
                  <a:gd name="connsiteX23" fmla="*/ 125329 w 187916"/>
                  <a:gd name="connsiteY23" fmla="*/ 10278 h 31068"/>
                  <a:gd name="connsiteX24" fmla="*/ 151867 w 187916"/>
                  <a:gd name="connsiteY24" fmla="*/ 8744 h 31068"/>
                  <a:gd name="connsiteX25" fmla="*/ 160918 w 187916"/>
                  <a:gd name="connsiteY25" fmla="*/ 8744 h 31068"/>
                  <a:gd name="connsiteX26" fmla="*/ 173650 w 187916"/>
                  <a:gd name="connsiteY26" fmla="*/ 7670 h 31068"/>
                  <a:gd name="connsiteX27" fmla="*/ 178252 w 187916"/>
                  <a:gd name="connsiteY27" fmla="*/ 7670 h 31068"/>
                  <a:gd name="connsiteX28" fmla="*/ 183161 w 187916"/>
                  <a:gd name="connsiteY28" fmla="*/ 7670 h 31068"/>
                  <a:gd name="connsiteX29" fmla="*/ 183161 w 187916"/>
                  <a:gd name="connsiteY29" fmla="*/ 7670 h 31068"/>
                  <a:gd name="connsiteX30" fmla="*/ 183161 w 187916"/>
                  <a:gd name="connsiteY30" fmla="*/ 8744 h 31068"/>
                  <a:gd name="connsiteX31" fmla="*/ 183161 w 187916"/>
                  <a:gd name="connsiteY31" fmla="*/ 9971 h 31068"/>
                  <a:gd name="connsiteX32" fmla="*/ 183161 w 187916"/>
                  <a:gd name="connsiteY32" fmla="*/ 11658 h 31068"/>
                  <a:gd name="connsiteX33" fmla="*/ 185002 w 187916"/>
                  <a:gd name="connsiteY33" fmla="*/ 19328 h 31068"/>
                  <a:gd name="connsiteX34" fmla="*/ 185002 w 187916"/>
                  <a:gd name="connsiteY34" fmla="*/ 19328 h 31068"/>
                  <a:gd name="connsiteX35" fmla="*/ 187916 w 187916"/>
                  <a:gd name="connsiteY35" fmla="*/ 28686 h 31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87916" h="31068">
                    <a:moveTo>
                      <a:pt x="187916" y="28686"/>
                    </a:moveTo>
                    <a:lnTo>
                      <a:pt x="183007" y="28686"/>
                    </a:lnTo>
                    <a:lnTo>
                      <a:pt x="181780" y="28686"/>
                    </a:lnTo>
                    <a:lnTo>
                      <a:pt x="173343" y="28686"/>
                    </a:lnTo>
                    <a:lnTo>
                      <a:pt x="168895" y="28686"/>
                    </a:lnTo>
                    <a:lnTo>
                      <a:pt x="162912" y="28686"/>
                    </a:lnTo>
                    <a:lnTo>
                      <a:pt x="160151" y="28686"/>
                    </a:lnTo>
                    <a:lnTo>
                      <a:pt x="157389" y="28686"/>
                    </a:lnTo>
                    <a:lnTo>
                      <a:pt x="154015" y="28686"/>
                    </a:lnTo>
                    <a:lnTo>
                      <a:pt x="150333" y="28686"/>
                    </a:lnTo>
                    <a:lnTo>
                      <a:pt x="122414" y="30373"/>
                    </a:lnTo>
                    <a:cubicBezTo>
                      <a:pt x="104313" y="31140"/>
                      <a:pt x="84524" y="31447"/>
                      <a:pt x="65349" y="30373"/>
                    </a:cubicBezTo>
                    <a:lnTo>
                      <a:pt x="59059" y="30373"/>
                    </a:lnTo>
                    <a:cubicBezTo>
                      <a:pt x="50668" y="30373"/>
                      <a:pt x="42538" y="29606"/>
                      <a:pt x="34669" y="28072"/>
                    </a:cubicBezTo>
                    <a:cubicBezTo>
                      <a:pt x="29146" y="27305"/>
                      <a:pt x="23931" y="26385"/>
                      <a:pt x="19328" y="25311"/>
                    </a:cubicBezTo>
                    <a:lnTo>
                      <a:pt x="9204" y="22857"/>
                    </a:lnTo>
                    <a:lnTo>
                      <a:pt x="0" y="19789"/>
                    </a:lnTo>
                    <a:lnTo>
                      <a:pt x="0" y="19789"/>
                    </a:lnTo>
                    <a:cubicBezTo>
                      <a:pt x="0" y="16414"/>
                      <a:pt x="767" y="10891"/>
                      <a:pt x="920" y="3375"/>
                    </a:cubicBezTo>
                    <a:cubicBezTo>
                      <a:pt x="997" y="2255"/>
                      <a:pt x="997" y="1120"/>
                      <a:pt x="920" y="0"/>
                    </a:cubicBezTo>
                    <a:lnTo>
                      <a:pt x="920" y="0"/>
                    </a:lnTo>
                    <a:cubicBezTo>
                      <a:pt x="11965" y="3820"/>
                      <a:pt x="23378" y="6443"/>
                      <a:pt x="34975" y="7823"/>
                    </a:cubicBezTo>
                    <a:cubicBezTo>
                      <a:pt x="64965" y="11244"/>
                      <a:pt x="95201" y="12073"/>
                      <a:pt x="125329" y="10278"/>
                    </a:cubicBezTo>
                    <a:lnTo>
                      <a:pt x="125329" y="10278"/>
                    </a:lnTo>
                    <a:cubicBezTo>
                      <a:pt x="134839" y="10278"/>
                      <a:pt x="143737" y="9357"/>
                      <a:pt x="151867" y="8744"/>
                    </a:cubicBezTo>
                    <a:lnTo>
                      <a:pt x="160918" y="8744"/>
                    </a:lnTo>
                    <a:lnTo>
                      <a:pt x="173650" y="7670"/>
                    </a:lnTo>
                    <a:lnTo>
                      <a:pt x="178252" y="7670"/>
                    </a:lnTo>
                    <a:lnTo>
                      <a:pt x="183161" y="7670"/>
                    </a:lnTo>
                    <a:lnTo>
                      <a:pt x="183161" y="7670"/>
                    </a:lnTo>
                    <a:cubicBezTo>
                      <a:pt x="183161" y="7670"/>
                      <a:pt x="183161" y="7670"/>
                      <a:pt x="183161" y="8744"/>
                    </a:cubicBezTo>
                    <a:cubicBezTo>
                      <a:pt x="183207" y="9158"/>
                      <a:pt x="183207" y="9557"/>
                      <a:pt x="183161" y="9971"/>
                    </a:cubicBezTo>
                    <a:cubicBezTo>
                      <a:pt x="183100" y="10539"/>
                      <a:pt x="183100" y="11091"/>
                      <a:pt x="183161" y="11658"/>
                    </a:cubicBezTo>
                    <a:lnTo>
                      <a:pt x="185002" y="19328"/>
                    </a:lnTo>
                    <a:lnTo>
                      <a:pt x="185002" y="19328"/>
                    </a:lnTo>
                    <a:cubicBezTo>
                      <a:pt x="186842" y="23931"/>
                      <a:pt x="187303" y="26385"/>
                      <a:pt x="187916" y="28686"/>
                    </a:cubicBezTo>
                    <a:close/>
                  </a:path>
                </a:pathLst>
              </a:custGeom>
              <a:solidFill>
                <a:srgbClr val="80808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09" name="Freeform: Shape 1508">
                <a:extLst>
                  <a:ext uri="{FF2B5EF4-FFF2-40B4-BE49-F238E27FC236}">
                    <a16:creationId xmlns:a16="http://schemas.microsoft.com/office/drawing/2014/main" id="{10633B96-DDA7-4F95-8BEE-0565D89A6C47}"/>
                  </a:ext>
                </a:extLst>
              </p:cNvPr>
              <p:cNvSpPr/>
              <p:nvPr/>
            </p:nvSpPr>
            <p:spPr>
              <a:xfrm>
                <a:off x="3626608" y="3027742"/>
                <a:ext cx="72865" cy="26173"/>
              </a:xfrm>
              <a:custGeom>
                <a:avLst/>
                <a:gdLst>
                  <a:gd name="connsiteX0" fmla="*/ 72866 w 72865"/>
                  <a:gd name="connsiteY0" fmla="*/ 4602 h 26173"/>
                  <a:gd name="connsiteX1" fmla="*/ 72866 w 72865"/>
                  <a:gd name="connsiteY1" fmla="*/ 22703 h 26173"/>
                  <a:gd name="connsiteX2" fmla="*/ 72866 w 72865"/>
                  <a:gd name="connsiteY2" fmla="*/ 24084 h 26173"/>
                  <a:gd name="connsiteX3" fmla="*/ 72866 w 72865"/>
                  <a:gd name="connsiteY3" fmla="*/ 24084 h 26173"/>
                  <a:gd name="connsiteX4" fmla="*/ 68877 w 72865"/>
                  <a:gd name="connsiteY4" fmla="*/ 24851 h 26173"/>
                  <a:gd name="connsiteX5" fmla="*/ 67957 w 72865"/>
                  <a:gd name="connsiteY5" fmla="*/ 24851 h 26173"/>
                  <a:gd name="connsiteX6" fmla="*/ 64428 w 72865"/>
                  <a:gd name="connsiteY6" fmla="*/ 24851 h 26173"/>
                  <a:gd name="connsiteX7" fmla="*/ 58139 w 72865"/>
                  <a:gd name="connsiteY7" fmla="*/ 25771 h 26173"/>
                  <a:gd name="connsiteX8" fmla="*/ 56605 w 72865"/>
                  <a:gd name="connsiteY8" fmla="*/ 25771 h 26173"/>
                  <a:gd name="connsiteX9" fmla="*/ 50008 w 72865"/>
                  <a:gd name="connsiteY9" fmla="*/ 25771 h 26173"/>
                  <a:gd name="connsiteX10" fmla="*/ 30373 w 72865"/>
                  <a:gd name="connsiteY10" fmla="*/ 25771 h 26173"/>
                  <a:gd name="connsiteX11" fmla="*/ 17641 w 72865"/>
                  <a:gd name="connsiteY11" fmla="*/ 24391 h 26173"/>
                  <a:gd name="connsiteX12" fmla="*/ 16414 w 72865"/>
                  <a:gd name="connsiteY12" fmla="*/ 24391 h 26173"/>
                  <a:gd name="connsiteX13" fmla="*/ 9511 w 72865"/>
                  <a:gd name="connsiteY13" fmla="*/ 23163 h 26173"/>
                  <a:gd name="connsiteX14" fmla="*/ 4142 w 72865"/>
                  <a:gd name="connsiteY14" fmla="*/ 21936 h 26173"/>
                  <a:gd name="connsiteX15" fmla="*/ 4142 w 72865"/>
                  <a:gd name="connsiteY15" fmla="*/ 21936 h 26173"/>
                  <a:gd name="connsiteX16" fmla="*/ 4142 w 72865"/>
                  <a:gd name="connsiteY16" fmla="*/ 20249 h 26173"/>
                  <a:gd name="connsiteX17" fmla="*/ 4142 w 72865"/>
                  <a:gd name="connsiteY17" fmla="*/ 18715 h 26173"/>
                  <a:gd name="connsiteX18" fmla="*/ 4142 w 72865"/>
                  <a:gd name="connsiteY18" fmla="*/ 16874 h 26173"/>
                  <a:gd name="connsiteX19" fmla="*/ 4142 w 72865"/>
                  <a:gd name="connsiteY19" fmla="*/ 16874 h 26173"/>
                  <a:gd name="connsiteX20" fmla="*/ 2608 w 72865"/>
                  <a:gd name="connsiteY20" fmla="*/ 10584 h 26173"/>
                  <a:gd name="connsiteX21" fmla="*/ 0 w 72865"/>
                  <a:gd name="connsiteY21" fmla="*/ 0 h 26173"/>
                  <a:gd name="connsiteX22" fmla="*/ 5216 w 72865"/>
                  <a:gd name="connsiteY22" fmla="*/ 1994 h 26173"/>
                  <a:gd name="connsiteX23" fmla="*/ 6136 w 72865"/>
                  <a:gd name="connsiteY23" fmla="*/ 1994 h 26173"/>
                  <a:gd name="connsiteX24" fmla="*/ 69951 w 72865"/>
                  <a:gd name="connsiteY24" fmla="*/ 4449 h 26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865" h="26173">
                    <a:moveTo>
                      <a:pt x="72866" y="4602"/>
                    </a:moveTo>
                    <a:cubicBezTo>
                      <a:pt x="72866" y="11198"/>
                      <a:pt x="72866" y="17181"/>
                      <a:pt x="72866" y="22703"/>
                    </a:cubicBezTo>
                    <a:cubicBezTo>
                      <a:pt x="72866" y="22703"/>
                      <a:pt x="72866" y="23624"/>
                      <a:pt x="72866" y="24084"/>
                    </a:cubicBezTo>
                    <a:lnTo>
                      <a:pt x="72866" y="24084"/>
                    </a:lnTo>
                    <a:lnTo>
                      <a:pt x="68877" y="24851"/>
                    </a:lnTo>
                    <a:lnTo>
                      <a:pt x="67957" y="24851"/>
                    </a:lnTo>
                    <a:lnTo>
                      <a:pt x="64428" y="24851"/>
                    </a:lnTo>
                    <a:cubicBezTo>
                      <a:pt x="62358" y="25311"/>
                      <a:pt x="60256" y="25618"/>
                      <a:pt x="58139" y="25771"/>
                    </a:cubicBezTo>
                    <a:lnTo>
                      <a:pt x="56605" y="25771"/>
                    </a:lnTo>
                    <a:lnTo>
                      <a:pt x="50008" y="25771"/>
                    </a:lnTo>
                    <a:cubicBezTo>
                      <a:pt x="43474" y="26308"/>
                      <a:pt x="36908" y="26308"/>
                      <a:pt x="30373" y="25771"/>
                    </a:cubicBezTo>
                    <a:cubicBezTo>
                      <a:pt x="26109" y="25557"/>
                      <a:pt x="21859" y="25096"/>
                      <a:pt x="17641" y="24391"/>
                    </a:cubicBezTo>
                    <a:lnTo>
                      <a:pt x="16414" y="24391"/>
                    </a:lnTo>
                    <a:lnTo>
                      <a:pt x="9511" y="23163"/>
                    </a:lnTo>
                    <a:lnTo>
                      <a:pt x="4142" y="21936"/>
                    </a:lnTo>
                    <a:lnTo>
                      <a:pt x="4142" y="21936"/>
                    </a:lnTo>
                    <a:cubicBezTo>
                      <a:pt x="4203" y="21369"/>
                      <a:pt x="4203" y="20816"/>
                      <a:pt x="4142" y="20249"/>
                    </a:cubicBezTo>
                    <a:cubicBezTo>
                      <a:pt x="4142" y="20249"/>
                      <a:pt x="4142" y="19175"/>
                      <a:pt x="4142" y="18715"/>
                    </a:cubicBezTo>
                    <a:lnTo>
                      <a:pt x="4142" y="16874"/>
                    </a:lnTo>
                    <a:lnTo>
                      <a:pt x="4142" y="16874"/>
                    </a:lnTo>
                    <a:cubicBezTo>
                      <a:pt x="4142" y="15033"/>
                      <a:pt x="3221" y="12886"/>
                      <a:pt x="2608" y="10584"/>
                    </a:cubicBezTo>
                    <a:lnTo>
                      <a:pt x="0" y="0"/>
                    </a:lnTo>
                    <a:cubicBezTo>
                      <a:pt x="1672" y="828"/>
                      <a:pt x="3421" y="1488"/>
                      <a:pt x="5216" y="1994"/>
                    </a:cubicBezTo>
                    <a:lnTo>
                      <a:pt x="6136" y="1994"/>
                    </a:lnTo>
                    <a:cubicBezTo>
                      <a:pt x="27106" y="6489"/>
                      <a:pt x="48705" y="7333"/>
                      <a:pt x="69951" y="4449"/>
                    </a:cubicBezTo>
                    <a:close/>
                  </a:path>
                </a:pathLst>
              </a:custGeom>
              <a:solidFill>
                <a:srgbClr val="80808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10" name="Freeform: Shape 1509">
                <a:extLst>
                  <a:ext uri="{FF2B5EF4-FFF2-40B4-BE49-F238E27FC236}">
                    <a16:creationId xmlns:a16="http://schemas.microsoft.com/office/drawing/2014/main" id="{65C7B746-1320-499A-ACED-614179F16913}"/>
                  </a:ext>
                </a:extLst>
              </p:cNvPr>
              <p:cNvSpPr/>
              <p:nvPr/>
            </p:nvSpPr>
            <p:spPr>
              <a:xfrm>
                <a:off x="3175735" y="4420777"/>
                <a:ext cx="147905" cy="105846"/>
              </a:xfrm>
              <a:custGeom>
                <a:avLst/>
                <a:gdLst>
                  <a:gd name="connsiteX0" fmla="*/ 147906 w 147905"/>
                  <a:gd name="connsiteY0" fmla="*/ 45713 h 105846"/>
                  <a:gd name="connsiteX1" fmla="*/ 111856 w 147905"/>
                  <a:gd name="connsiteY1" fmla="*/ 105847 h 105846"/>
                  <a:gd name="connsiteX2" fmla="*/ 41138 w 147905"/>
                  <a:gd name="connsiteY2" fmla="*/ 105847 h 105846"/>
                  <a:gd name="connsiteX3" fmla="*/ 2481 w 147905"/>
                  <a:gd name="connsiteY3" fmla="*/ 11965 h 105846"/>
                  <a:gd name="connsiteX4" fmla="*/ 4629 w 147905"/>
                  <a:gd name="connsiteY4" fmla="*/ 0 h 105846"/>
                  <a:gd name="connsiteX5" fmla="*/ 19969 w 147905"/>
                  <a:gd name="connsiteY5" fmla="*/ 27766 h 105846"/>
                  <a:gd name="connsiteX6" fmla="*/ 81329 w 147905"/>
                  <a:gd name="connsiteY6" fmla="*/ 50469 h 105846"/>
                  <a:gd name="connsiteX7" fmla="*/ 81329 w 147905"/>
                  <a:gd name="connsiteY7" fmla="*/ 50469 h 105846"/>
                  <a:gd name="connsiteX8" fmla="*/ 123515 w 147905"/>
                  <a:gd name="connsiteY8" fmla="*/ 29146 h 105846"/>
                  <a:gd name="connsiteX9" fmla="*/ 141002 w 147905"/>
                  <a:gd name="connsiteY9" fmla="*/ 0 h 105846"/>
                  <a:gd name="connsiteX10" fmla="*/ 147906 w 147905"/>
                  <a:gd name="connsiteY10" fmla="*/ 45713 h 105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905" h="105846">
                    <a:moveTo>
                      <a:pt x="147906" y="45713"/>
                    </a:moveTo>
                    <a:cubicBezTo>
                      <a:pt x="146525" y="83450"/>
                      <a:pt x="124128" y="105847"/>
                      <a:pt x="111856" y="105847"/>
                    </a:cubicBezTo>
                    <a:lnTo>
                      <a:pt x="41138" y="105847"/>
                    </a:lnTo>
                    <a:cubicBezTo>
                      <a:pt x="10458" y="105847"/>
                      <a:pt x="-6723" y="50469"/>
                      <a:pt x="2481" y="11965"/>
                    </a:cubicBezTo>
                    <a:cubicBezTo>
                      <a:pt x="3402" y="8023"/>
                      <a:pt x="4123" y="4019"/>
                      <a:pt x="4629" y="0"/>
                    </a:cubicBezTo>
                    <a:cubicBezTo>
                      <a:pt x="7697" y="10247"/>
                      <a:pt x="12928" y="19712"/>
                      <a:pt x="19969" y="27766"/>
                    </a:cubicBezTo>
                    <a:cubicBezTo>
                      <a:pt x="36306" y="43643"/>
                      <a:pt x="58595" y="51880"/>
                      <a:pt x="81329" y="50469"/>
                    </a:cubicBezTo>
                    <a:lnTo>
                      <a:pt x="81329" y="50469"/>
                    </a:lnTo>
                    <a:cubicBezTo>
                      <a:pt x="97713" y="49395"/>
                      <a:pt x="112945" y="41694"/>
                      <a:pt x="123515" y="29146"/>
                    </a:cubicBezTo>
                    <a:cubicBezTo>
                      <a:pt x="131323" y="20771"/>
                      <a:pt x="137275" y="10830"/>
                      <a:pt x="141002" y="0"/>
                    </a:cubicBezTo>
                    <a:cubicBezTo>
                      <a:pt x="144623" y="15003"/>
                      <a:pt x="146939" y="30312"/>
                      <a:pt x="147906" y="45713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11" name="Freeform: Shape 1510">
                <a:extLst>
                  <a:ext uri="{FF2B5EF4-FFF2-40B4-BE49-F238E27FC236}">
                    <a16:creationId xmlns:a16="http://schemas.microsoft.com/office/drawing/2014/main" id="{11BCDF3C-1277-4E8F-8EA0-AF2739302D03}"/>
                  </a:ext>
                </a:extLst>
              </p:cNvPr>
              <p:cNvSpPr/>
              <p:nvPr/>
            </p:nvSpPr>
            <p:spPr>
              <a:xfrm>
                <a:off x="3304619" y="2085092"/>
                <a:ext cx="115511" cy="46787"/>
              </a:xfrm>
              <a:custGeom>
                <a:avLst/>
                <a:gdLst>
                  <a:gd name="connsiteX0" fmla="*/ 115511 w 115511"/>
                  <a:gd name="connsiteY0" fmla="*/ 29606 h 46787"/>
                  <a:gd name="connsiteX1" fmla="*/ 57679 w 115511"/>
                  <a:gd name="connsiteY1" fmla="*/ 46787 h 46787"/>
                  <a:gd name="connsiteX2" fmla="*/ 0 w 115511"/>
                  <a:gd name="connsiteY2" fmla="*/ 29453 h 46787"/>
                  <a:gd name="connsiteX3" fmla="*/ 6290 w 115511"/>
                  <a:gd name="connsiteY3" fmla="*/ 0 h 46787"/>
                  <a:gd name="connsiteX4" fmla="*/ 109222 w 115511"/>
                  <a:gd name="connsiteY4" fmla="*/ 0 h 46787"/>
                  <a:gd name="connsiteX5" fmla="*/ 115511 w 115511"/>
                  <a:gd name="connsiteY5" fmla="*/ 29606 h 4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5511" h="46787">
                    <a:moveTo>
                      <a:pt x="115511" y="29606"/>
                    </a:moveTo>
                    <a:cubicBezTo>
                      <a:pt x="98207" y="40596"/>
                      <a:pt x="78173" y="46547"/>
                      <a:pt x="57679" y="46787"/>
                    </a:cubicBezTo>
                    <a:cubicBezTo>
                      <a:pt x="37200" y="46629"/>
                      <a:pt x="17181" y="40614"/>
                      <a:pt x="0" y="29453"/>
                    </a:cubicBezTo>
                    <a:cubicBezTo>
                      <a:pt x="3221" y="16107"/>
                      <a:pt x="5369" y="4449"/>
                      <a:pt x="6290" y="0"/>
                    </a:cubicBezTo>
                    <a:lnTo>
                      <a:pt x="109222" y="0"/>
                    </a:lnTo>
                    <a:cubicBezTo>
                      <a:pt x="110142" y="4449"/>
                      <a:pt x="112289" y="16107"/>
                      <a:pt x="115511" y="29606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12" name="Freeform: Shape 1511">
                <a:extLst>
                  <a:ext uri="{FF2B5EF4-FFF2-40B4-BE49-F238E27FC236}">
                    <a16:creationId xmlns:a16="http://schemas.microsoft.com/office/drawing/2014/main" id="{1FDC3463-6088-497F-A551-C295AE0FE927}"/>
                  </a:ext>
                </a:extLst>
              </p:cNvPr>
              <p:cNvSpPr/>
              <p:nvPr/>
            </p:nvSpPr>
            <p:spPr>
              <a:xfrm>
                <a:off x="3239956" y="1751751"/>
                <a:ext cx="244817" cy="369569"/>
              </a:xfrm>
              <a:custGeom>
                <a:avLst/>
                <a:gdLst>
                  <a:gd name="connsiteX0" fmla="*/ 243528 w 244817"/>
                  <a:gd name="connsiteY0" fmla="*/ 89126 h 369569"/>
                  <a:gd name="connsiteX1" fmla="*/ 122341 w 244817"/>
                  <a:gd name="connsiteY1" fmla="*/ 0 h 369569"/>
                  <a:gd name="connsiteX2" fmla="*/ 1308 w 244817"/>
                  <a:gd name="connsiteY2" fmla="*/ 89126 h 369569"/>
                  <a:gd name="connsiteX3" fmla="*/ 14807 w 244817"/>
                  <a:gd name="connsiteY3" fmla="*/ 296064 h 369569"/>
                  <a:gd name="connsiteX4" fmla="*/ 163913 w 244817"/>
                  <a:gd name="connsiteY4" fmla="*/ 361715 h 369569"/>
                  <a:gd name="connsiteX5" fmla="*/ 229569 w 244817"/>
                  <a:gd name="connsiteY5" fmla="*/ 296064 h 369569"/>
                  <a:gd name="connsiteX6" fmla="*/ 243528 w 244817"/>
                  <a:gd name="connsiteY6" fmla="*/ 89126 h 36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4817" h="369569">
                    <a:moveTo>
                      <a:pt x="243528" y="89126"/>
                    </a:moveTo>
                    <a:cubicBezTo>
                      <a:pt x="241841" y="47094"/>
                      <a:pt x="171123" y="0"/>
                      <a:pt x="122341" y="0"/>
                    </a:cubicBezTo>
                    <a:cubicBezTo>
                      <a:pt x="73560" y="0"/>
                      <a:pt x="2995" y="47094"/>
                      <a:pt x="1308" y="89126"/>
                    </a:cubicBezTo>
                    <a:cubicBezTo>
                      <a:pt x="-380" y="131158"/>
                      <a:pt x="-3448" y="247436"/>
                      <a:pt x="14807" y="296064"/>
                    </a:cubicBezTo>
                    <a:cubicBezTo>
                      <a:pt x="37848" y="355369"/>
                      <a:pt x="104608" y="384762"/>
                      <a:pt x="163913" y="361715"/>
                    </a:cubicBezTo>
                    <a:cubicBezTo>
                      <a:pt x="194041" y="350009"/>
                      <a:pt x="217864" y="326188"/>
                      <a:pt x="229569" y="296064"/>
                    </a:cubicBezTo>
                    <a:cubicBezTo>
                      <a:pt x="248283" y="247436"/>
                      <a:pt x="245215" y="131158"/>
                      <a:pt x="243528" y="89126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13" name="Freeform: Shape 1512">
                <a:extLst>
                  <a:ext uri="{FF2B5EF4-FFF2-40B4-BE49-F238E27FC236}">
                    <a16:creationId xmlns:a16="http://schemas.microsoft.com/office/drawing/2014/main" id="{1162A723-A891-42DC-9E38-3461852B0248}"/>
                  </a:ext>
                </a:extLst>
              </p:cNvPr>
              <p:cNvSpPr/>
              <p:nvPr/>
            </p:nvSpPr>
            <p:spPr>
              <a:xfrm>
                <a:off x="3117776" y="2330074"/>
                <a:ext cx="194819" cy="677117"/>
              </a:xfrm>
              <a:custGeom>
                <a:avLst/>
                <a:gdLst>
                  <a:gd name="connsiteX0" fmla="*/ 175031 w 194819"/>
                  <a:gd name="connsiteY0" fmla="*/ 274741 h 677117"/>
                  <a:gd name="connsiteX1" fmla="*/ 175031 w 194819"/>
                  <a:gd name="connsiteY1" fmla="*/ 218443 h 677117"/>
                  <a:gd name="connsiteX2" fmla="*/ 181934 w 194819"/>
                  <a:gd name="connsiteY2" fmla="*/ 108148 h 677117"/>
                  <a:gd name="connsiteX3" fmla="*/ 194820 w 194819"/>
                  <a:gd name="connsiteY3" fmla="*/ 23163 h 677117"/>
                  <a:gd name="connsiteX4" fmla="*/ 188837 w 194819"/>
                  <a:gd name="connsiteY4" fmla="*/ 23163 h 677117"/>
                  <a:gd name="connsiteX5" fmla="*/ 121954 w 194819"/>
                  <a:gd name="connsiteY5" fmla="*/ 0 h 677117"/>
                  <a:gd name="connsiteX6" fmla="*/ 120267 w 194819"/>
                  <a:gd name="connsiteY6" fmla="*/ 56452 h 677117"/>
                  <a:gd name="connsiteX7" fmla="*/ 111523 w 194819"/>
                  <a:gd name="connsiteY7" fmla="*/ 202336 h 677117"/>
                  <a:gd name="connsiteX8" fmla="*/ 98637 w 194819"/>
                  <a:gd name="connsiteY8" fmla="*/ 323369 h 677117"/>
                  <a:gd name="connsiteX9" fmla="*/ 11505 w 194819"/>
                  <a:gd name="connsiteY9" fmla="*/ 643824 h 677117"/>
                  <a:gd name="connsiteX10" fmla="*/ 9357 w 194819"/>
                  <a:gd name="connsiteY10" fmla="*/ 647813 h 677117"/>
                  <a:gd name="connsiteX11" fmla="*/ 2761 w 194819"/>
                  <a:gd name="connsiteY11" fmla="*/ 660392 h 677117"/>
                  <a:gd name="connsiteX12" fmla="*/ 1074 w 194819"/>
                  <a:gd name="connsiteY12" fmla="*/ 667141 h 677117"/>
                  <a:gd name="connsiteX13" fmla="*/ 0 w 194819"/>
                  <a:gd name="connsiteY13" fmla="*/ 671437 h 677117"/>
                  <a:gd name="connsiteX14" fmla="*/ 10892 w 194819"/>
                  <a:gd name="connsiteY14" fmla="*/ 672664 h 677117"/>
                  <a:gd name="connsiteX15" fmla="*/ 91120 w 194819"/>
                  <a:gd name="connsiteY15" fmla="*/ 677112 h 677117"/>
                  <a:gd name="connsiteX16" fmla="*/ 117659 w 194819"/>
                  <a:gd name="connsiteY16" fmla="*/ 677112 h 677117"/>
                  <a:gd name="connsiteX17" fmla="*/ 188530 w 194819"/>
                  <a:gd name="connsiteY17" fmla="*/ 666221 h 677117"/>
                  <a:gd name="connsiteX18" fmla="*/ 176411 w 194819"/>
                  <a:gd name="connsiteY18" fmla="*/ 298058 h 677117"/>
                  <a:gd name="connsiteX19" fmla="*/ 175031 w 194819"/>
                  <a:gd name="connsiteY19" fmla="*/ 274741 h 677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4819" h="677117">
                    <a:moveTo>
                      <a:pt x="175031" y="274741"/>
                    </a:moveTo>
                    <a:cubicBezTo>
                      <a:pt x="175031" y="256640"/>
                      <a:pt x="175031" y="237772"/>
                      <a:pt x="175031" y="218443"/>
                    </a:cubicBezTo>
                    <a:cubicBezTo>
                      <a:pt x="175798" y="181627"/>
                      <a:pt x="178406" y="143430"/>
                      <a:pt x="181934" y="108148"/>
                    </a:cubicBezTo>
                    <a:cubicBezTo>
                      <a:pt x="185462" y="77467"/>
                      <a:pt x="189757" y="46787"/>
                      <a:pt x="194820" y="23163"/>
                    </a:cubicBezTo>
                    <a:lnTo>
                      <a:pt x="188837" y="23163"/>
                    </a:lnTo>
                    <a:cubicBezTo>
                      <a:pt x="164983" y="21062"/>
                      <a:pt x="142003" y="13100"/>
                      <a:pt x="121954" y="0"/>
                    </a:cubicBezTo>
                    <a:cubicBezTo>
                      <a:pt x="121954" y="19328"/>
                      <a:pt x="121033" y="38197"/>
                      <a:pt x="120267" y="56452"/>
                    </a:cubicBezTo>
                    <a:cubicBezTo>
                      <a:pt x="118119" y="109528"/>
                      <a:pt x="115358" y="158156"/>
                      <a:pt x="111523" y="202336"/>
                    </a:cubicBezTo>
                    <a:cubicBezTo>
                      <a:pt x="107688" y="246516"/>
                      <a:pt x="103546" y="287013"/>
                      <a:pt x="98637" y="323369"/>
                    </a:cubicBezTo>
                    <a:cubicBezTo>
                      <a:pt x="72099" y="521717"/>
                      <a:pt x="31294" y="606241"/>
                      <a:pt x="11505" y="643824"/>
                    </a:cubicBezTo>
                    <a:lnTo>
                      <a:pt x="9357" y="647813"/>
                    </a:lnTo>
                    <a:cubicBezTo>
                      <a:pt x="6596" y="653028"/>
                      <a:pt x="4449" y="657017"/>
                      <a:pt x="2761" y="660392"/>
                    </a:cubicBezTo>
                    <a:cubicBezTo>
                      <a:pt x="1074" y="663766"/>
                      <a:pt x="1687" y="664994"/>
                      <a:pt x="1074" y="667141"/>
                    </a:cubicBezTo>
                    <a:cubicBezTo>
                      <a:pt x="828" y="668599"/>
                      <a:pt x="460" y="670041"/>
                      <a:pt x="0" y="671437"/>
                    </a:cubicBezTo>
                    <a:lnTo>
                      <a:pt x="10892" y="672664"/>
                    </a:lnTo>
                    <a:cubicBezTo>
                      <a:pt x="28072" y="674351"/>
                      <a:pt x="58599" y="676959"/>
                      <a:pt x="91120" y="677112"/>
                    </a:cubicBezTo>
                    <a:cubicBezTo>
                      <a:pt x="99864" y="677112"/>
                      <a:pt x="108915" y="677112"/>
                      <a:pt x="117659" y="677112"/>
                    </a:cubicBezTo>
                    <a:cubicBezTo>
                      <a:pt x="141712" y="677281"/>
                      <a:pt x="165643" y="673600"/>
                      <a:pt x="188530" y="666221"/>
                    </a:cubicBezTo>
                    <a:cubicBezTo>
                      <a:pt x="185462" y="634620"/>
                      <a:pt x="182701" y="403905"/>
                      <a:pt x="176411" y="298058"/>
                    </a:cubicBezTo>
                    <a:cubicBezTo>
                      <a:pt x="175644" y="289775"/>
                      <a:pt x="175184" y="282258"/>
                      <a:pt x="175031" y="27474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14" name="Freeform: Shape 1513">
                <a:extLst>
                  <a:ext uri="{FF2B5EF4-FFF2-40B4-BE49-F238E27FC236}">
                    <a16:creationId xmlns:a16="http://schemas.microsoft.com/office/drawing/2014/main" id="{E69BC89A-4F98-48DD-8CA2-D59A80499FBF}"/>
                  </a:ext>
                </a:extLst>
              </p:cNvPr>
              <p:cNvSpPr/>
              <p:nvPr/>
            </p:nvSpPr>
            <p:spPr>
              <a:xfrm>
                <a:off x="3026042" y="2195081"/>
                <a:ext cx="291768" cy="857512"/>
              </a:xfrm>
              <a:custGeom>
                <a:avLst/>
                <a:gdLst>
                  <a:gd name="connsiteX0" fmla="*/ 268452 w 291768"/>
                  <a:gd name="connsiteY0" fmla="*/ 237772 h 857512"/>
                  <a:gd name="connsiteX1" fmla="*/ 280264 w 291768"/>
                  <a:gd name="connsiteY1" fmla="*/ 157543 h 857512"/>
                  <a:gd name="connsiteX2" fmla="*/ 291769 w 291768"/>
                  <a:gd name="connsiteY2" fmla="*/ 113057 h 857512"/>
                  <a:gd name="connsiteX3" fmla="*/ 236238 w 291768"/>
                  <a:gd name="connsiteY3" fmla="*/ 65656 h 857512"/>
                  <a:gd name="connsiteX4" fmla="*/ 195280 w 291768"/>
                  <a:gd name="connsiteY4" fmla="*/ 0 h 857512"/>
                  <a:gd name="connsiteX5" fmla="*/ 188530 w 291768"/>
                  <a:gd name="connsiteY5" fmla="*/ 2761 h 857512"/>
                  <a:gd name="connsiteX6" fmla="*/ 181320 w 291768"/>
                  <a:gd name="connsiteY6" fmla="*/ 5369 h 857512"/>
                  <a:gd name="connsiteX7" fmla="*/ 181320 w 291768"/>
                  <a:gd name="connsiteY7" fmla="*/ 5369 h 857512"/>
                  <a:gd name="connsiteX8" fmla="*/ 115204 w 291768"/>
                  <a:gd name="connsiteY8" fmla="*/ 29300 h 857512"/>
                  <a:gd name="connsiteX9" fmla="*/ 115204 w 291768"/>
                  <a:gd name="connsiteY9" fmla="*/ 29300 h 857512"/>
                  <a:gd name="connsiteX10" fmla="*/ 109528 w 291768"/>
                  <a:gd name="connsiteY10" fmla="*/ 31601 h 857512"/>
                  <a:gd name="connsiteX11" fmla="*/ 95262 w 291768"/>
                  <a:gd name="connsiteY11" fmla="*/ 38044 h 857512"/>
                  <a:gd name="connsiteX12" fmla="*/ 50622 w 291768"/>
                  <a:gd name="connsiteY12" fmla="*/ 91274 h 857512"/>
                  <a:gd name="connsiteX13" fmla="*/ 44486 w 291768"/>
                  <a:gd name="connsiteY13" fmla="*/ 115664 h 857512"/>
                  <a:gd name="connsiteX14" fmla="*/ 43719 w 291768"/>
                  <a:gd name="connsiteY14" fmla="*/ 125329 h 857512"/>
                  <a:gd name="connsiteX15" fmla="*/ 43719 w 291768"/>
                  <a:gd name="connsiteY15" fmla="*/ 127783 h 857512"/>
                  <a:gd name="connsiteX16" fmla="*/ 37737 w 291768"/>
                  <a:gd name="connsiteY16" fmla="*/ 329659 h 857512"/>
                  <a:gd name="connsiteX17" fmla="*/ 37737 w 291768"/>
                  <a:gd name="connsiteY17" fmla="*/ 330886 h 857512"/>
                  <a:gd name="connsiteX18" fmla="*/ 37737 w 291768"/>
                  <a:gd name="connsiteY18" fmla="*/ 347607 h 857512"/>
                  <a:gd name="connsiteX19" fmla="*/ 35896 w 291768"/>
                  <a:gd name="connsiteY19" fmla="*/ 383196 h 857512"/>
                  <a:gd name="connsiteX20" fmla="*/ 12272 w 291768"/>
                  <a:gd name="connsiteY20" fmla="*/ 575101 h 857512"/>
                  <a:gd name="connsiteX21" fmla="*/ 0 w 291768"/>
                  <a:gd name="connsiteY21" fmla="*/ 794311 h 857512"/>
                  <a:gd name="connsiteX22" fmla="*/ 0 w 291768"/>
                  <a:gd name="connsiteY22" fmla="*/ 800140 h 857512"/>
                  <a:gd name="connsiteX23" fmla="*/ 0 w 291768"/>
                  <a:gd name="connsiteY23" fmla="*/ 837263 h 857512"/>
                  <a:gd name="connsiteX24" fmla="*/ 0 w 291768"/>
                  <a:gd name="connsiteY24" fmla="*/ 855365 h 857512"/>
                  <a:gd name="connsiteX25" fmla="*/ 0 w 291768"/>
                  <a:gd name="connsiteY25" fmla="*/ 856745 h 857512"/>
                  <a:gd name="connsiteX26" fmla="*/ 1994 w 291768"/>
                  <a:gd name="connsiteY26" fmla="*/ 856745 h 857512"/>
                  <a:gd name="connsiteX27" fmla="*/ 3528 w 291768"/>
                  <a:gd name="connsiteY27" fmla="*/ 856745 h 857512"/>
                  <a:gd name="connsiteX28" fmla="*/ 5062 w 291768"/>
                  <a:gd name="connsiteY28" fmla="*/ 856745 h 857512"/>
                  <a:gd name="connsiteX29" fmla="*/ 7977 w 291768"/>
                  <a:gd name="connsiteY29" fmla="*/ 856745 h 857512"/>
                  <a:gd name="connsiteX30" fmla="*/ 10892 w 291768"/>
                  <a:gd name="connsiteY30" fmla="*/ 856745 h 857512"/>
                  <a:gd name="connsiteX31" fmla="*/ 15647 w 291768"/>
                  <a:gd name="connsiteY31" fmla="*/ 856745 h 857512"/>
                  <a:gd name="connsiteX32" fmla="*/ 30987 w 291768"/>
                  <a:gd name="connsiteY32" fmla="*/ 857512 h 857512"/>
                  <a:gd name="connsiteX33" fmla="*/ 36510 w 291768"/>
                  <a:gd name="connsiteY33" fmla="*/ 857512 h 857512"/>
                  <a:gd name="connsiteX34" fmla="*/ 38964 w 291768"/>
                  <a:gd name="connsiteY34" fmla="*/ 857512 h 857512"/>
                  <a:gd name="connsiteX35" fmla="*/ 45253 w 291768"/>
                  <a:gd name="connsiteY35" fmla="*/ 857512 h 857512"/>
                  <a:gd name="connsiteX36" fmla="*/ 48475 w 291768"/>
                  <a:gd name="connsiteY36" fmla="*/ 857512 h 857512"/>
                  <a:gd name="connsiteX37" fmla="*/ 48475 w 291768"/>
                  <a:gd name="connsiteY37" fmla="*/ 857512 h 857512"/>
                  <a:gd name="connsiteX38" fmla="*/ 50469 w 291768"/>
                  <a:gd name="connsiteY38" fmla="*/ 857512 h 857512"/>
                  <a:gd name="connsiteX39" fmla="*/ 51850 w 291768"/>
                  <a:gd name="connsiteY39" fmla="*/ 857512 h 857512"/>
                  <a:gd name="connsiteX40" fmla="*/ 55992 w 291768"/>
                  <a:gd name="connsiteY40" fmla="*/ 856745 h 857512"/>
                  <a:gd name="connsiteX41" fmla="*/ 63048 w 291768"/>
                  <a:gd name="connsiteY41" fmla="*/ 855671 h 857512"/>
                  <a:gd name="connsiteX42" fmla="*/ 68417 w 291768"/>
                  <a:gd name="connsiteY42" fmla="*/ 854444 h 857512"/>
                  <a:gd name="connsiteX43" fmla="*/ 68417 w 291768"/>
                  <a:gd name="connsiteY43" fmla="*/ 851223 h 857512"/>
                  <a:gd name="connsiteX44" fmla="*/ 69951 w 291768"/>
                  <a:gd name="connsiteY44" fmla="*/ 844933 h 857512"/>
                  <a:gd name="connsiteX45" fmla="*/ 69951 w 291768"/>
                  <a:gd name="connsiteY45" fmla="*/ 842939 h 857512"/>
                  <a:gd name="connsiteX46" fmla="*/ 71178 w 291768"/>
                  <a:gd name="connsiteY46" fmla="*/ 838030 h 857512"/>
                  <a:gd name="connsiteX47" fmla="*/ 72405 w 291768"/>
                  <a:gd name="connsiteY47" fmla="*/ 833275 h 857512"/>
                  <a:gd name="connsiteX48" fmla="*/ 72405 w 291768"/>
                  <a:gd name="connsiteY48" fmla="*/ 833275 h 857512"/>
                  <a:gd name="connsiteX49" fmla="*/ 72405 w 291768"/>
                  <a:gd name="connsiteY49" fmla="*/ 833275 h 857512"/>
                  <a:gd name="connsiteX50" fmla="*/ 96183 w 291768"/>
                  <a:gd name="connsiteY50" fmla="*/ 742615 h 857512"/>
                  <a:gd name="connsiteX51" fmla="*/ 96950 w 291768"/>
                  <a:gd name="connsiteY51" fmla="*/ 739854 h 857512"/>
                  <a:gd name="connsiteX52" fmla="*/ 100938 w 291768"/>
                  <a:gd name="connsiteY52" fmla="*/ 724513 h 857512"/>
                  <a:gd name="connsiteX53" fmla="*/ 100938 w 291768"/>
                  <a:gd name="connsiteY53" fmla="*/ 724513 h 857512"/>
                  <a:gd name="connsiteX54" fmla="*/ 109682 w 291768"/>
                  <a:gd name="connsiteY54" fmla="*/ 689078 h 857512"/>
                  <a:gd name="connsiteX55" fmla="*/ 109682 w 291768"/>
                  <a:gd name="connsiteY55" fmla="*/ 689078 h 857512"/>
                  <a:gd name="connsiteX56" fmla="*/ 131158 w 291768"/>
                  <a:gd name="connsiteY56" fmla="*/ 579243 h 857512"/>
                  <a:gd name="connsiteX57" fmla="*/ 132539 w 291768"/>
                  <a:gd name="connsiteY57" fmla="*/ 449312 h 857512"/>
                  <a:gd name="connsiteX58" fmla="*/ 139748 w 291768"/>
                  <a:gd name="connsiteY58" fmla="*/ 418632 h 857512"/>
                  <a:gd name="connsiteX59" fmla="*/ 155089 w 291768"/>
                  <a:gd name="connsiteY59" fmla="*/ 350828 h 857512"/>
                  <a:gd name="connsiteX60" fmla="*/ 159691 w 291768"/>
                  <a:gd name="connsiteY60" fmla="*/ 317080 h 857512"/>
                  <a:gd name="connsiteX61" fmla="*/ 173036 w 291768"/>
                  <a:gd name="connsiteY61" fmla="*/ 461430 h 857512"/>
                  <a:gd name="connsiteX62" fmla="*/ 168895 w 291768"/>
                  <a:gd name="connsiteY62" fmla="*/ 485361 h 857512"/>
                  <a:gd name="connsiteX63" fmla="*/ 168895 w 291768"/>
                  <a:gd name="connsiteY63" fmla="*/ 485361 h 857512"/>
                  <a:gd name="connsiteX64" fmla="*/ 134073 w 291768"/>
                  <a:gd name="connsiteY64" fmla="*/ 611303 h 857512"/>
                  <a:gd name="connsiteX65" fmla="*/ 124408 w 291768"/>
                  <a:gd name="connsiteY65" fmla="*/ 648120 h 857512"/>
                  <a:gd name="connsiteX66" fmla="*/ 101091 w 291768"/>
                  <a:gd name="connsiteY66" fmla="*/ 737552 h 857512"/>
                  <a:gd name="connsiteX67" fmla="*/ 89433 w 291768"/>
                  <a:gd name="connsiteY67" fmla="*/ 781118 h 857512"/>
                  <a:gd name="connsiteX68" fmla="*/ 89433 w 291768"/>
                  <a:gd name="connsiteY68" fmla="*/ 783113 h 857512"/>
                  <a:gd name="connsiteX69" fmla="*/ 89433 w 291768"/>
                  <a:gd name="connsiteY69" fmla="*/ 785720 h 857512"/>
                  <a:gd name="connsiteX70" fmla="*/ 85751 w 291768"/>
                  <a:gd name="connsiteY70" fmla="*/ 801060 h 857512"/>
                  <a:gd name="connsiteX71" fmla="*/ 88512 w 291768"/>
                  <a:gd name="connsiteY71" fmla="*/ 801060 h 857512"/>
                  <a:gd name="connsiteX72" fmla="*/ 91887 w 291768"/>
                  <a:gd name="connsiteY72" fmla="*/ 801060 h 857512"/>
                  <a:gd name="connsiteX73" fmla="*/ 131465 w 291768"/>
                  <a:gd name="connsiteY73" fmla="*/ 804435 h 857512"/>
                  <a:gd name="connsiteX74" fmla="*/ 143890 w 291768"/>
                  <a:gd name="connsiteY74" fmla="*/ 804435 h 857512"/>
                  <a:gd name="connsiteX75" fmla="*/ 146958 w 291768"/>
                  <a:gd name="connsiteY75" fmla="*/ 804435 h 857512"/>
                  <a:gd name="connsiteX76" fmla="*/ 156929 w 291768"/>
                  <a:gd name="connsiteY76" fmla="*/ 804435 h 857512"/>
                  <a:gd name="connsiteX77" fmla="*/ 163526 w 291768"/>
                  <a:gd name="connsiteY77" fmla="*/ 804435 h 857512"/>
                  <a:gd name="connsiteX78" fmla="*/ 181934 w 291768"/>
                  <a:gd name="connsiteY78" fmla="*/ 804435 h 857512"/>
                  <a:gd name="connsiteX79" fmla="*/ 198041 w 291768"/>
                  <a:gd name="connsiteY79" fmla="*/ 804435 h 857512"/>
                  <a:gd name="connsiteX80" fmla="*/ 207859 w 291768"/>
                  <a:gd name="connsiteY80" fmla="*/ 804435 h 857512"/>
                  <a:gd name="connsiteX81" fmla="*/ 208626 w 291768"/>
                  <a:gd name="connsiteY81" fmla="*/ 804435 h 857512"/>
                  <a:gd name="connsiteX82" fmla="*/ 213381 w 291768"/>
                  <a:gd name="connsiteY82" fmla="*/ 804435 h 857512"/>
                  <a:gd name="connsiteX83" fmla="*/ 219057 w 291768"/>
                  <a:gd name="connsiteY83" fmla="*/ 804435 h 857512"/>
                  <a:gd name="connsiteX84" fmla="*/ 221971 w 291768"/>
                  <a:gd name="connsiteY84" fmla="*/ 804435 h 857512"/>
                  <a:gd name="connsiteX85" fmla="*/ 225346 w 291768"/>
                  <a:gd name="connsiteY85" fmla="*/ 804435 h 857512"/>
                  <a:gd name="connsiteX86" fmla="*/ 228107 w 291768"/>
                  <a:gd name="connsiteY86" fmla="*/ 804435 h 857512"/>
                  <a:gd name="connsiteX87" fmla="*/ 230562 w 291768"/>
                  <a:gd name="connsiteY87" fmla="*/ 804435 h 857512"/>
                  <a:gd name="connsiteX88" fmla="*/ 232863 w 291768"/>
                  <a:gd name="connsiteY88" fmla="*/ 804435 h 857512"/>
                  <a:gd name="connsiteX89" fmla="*/ 235777 w 291768"/>
                  <a:gd name="connsiteY89" fmla="*/ 804435 h 857512"/>
                  <a:gd name="connsiteX90" fmla="*/ 240840 w 291768"/>
                  <a:gd name="connsiteY90" fmla="*/ 804435 h 857512"/>
                  <a:gd name="connsiteX91" fmla="*/ 244368 w 291768"/>
                  <a:gd name="connsiteY91" fmla="*/ 804435 h 857512"/>
                  <a:gd name="connsiteX92" fmla="*/ 250504 w 291768"/>
                  <a:gd name="connsiteY92" fmla="*/ 803362 h 857512"/>
                  <a:gd name="connsiteX93" fmla="*/ 255106 w 291768"/>
                  <a:gd name="connsiteY93" fmla="*/ 802441 h 857512"/>
                  <a:gd name="connsiteX94" fmla="*/ 265231 w 291768"/>
                  <a:gd name="connsiteY94" fmla="*/ 799987 h 857512"/>
                  <a:gd name="connsiteX95" fmla="*/ 274435 w 291768"/>
                  <a:gd name="connsiteY95" fmla="*/ 796919 h 857512"/>
                  <a:gd name="connsiteX96" fmla="*/ 274435 w 291768"/>
                  <a:gd name="connsiteY96" fmla="*/ 788021 h 857512"/>
                  <a:gd name="connsiteX97" fmla="*/ 274435 w 291768"/>
                  <a:gd name="connsiteY97" fmla="*/ 784186 h 857512"/>
                  <a:gd name="connsiteX98" fmla="*/ 274435 w 291768"/>
                  <a:gd name="connsiteY98" fmla="*/ 777283 h 857512"/>
                  <a:gd name="connsiteX99" fmla="*/ 263543 w 291768"/>
                  <a:gd name="connsiteY99" fmla="*/ 428756 h 857512"/>
                  <a:gd name="connsiteX100" fmla="*/ 262776 w 291768"/>
                  <a:gd name="connsiteY100" fmla="*/ 413416 h 857512"/>
                  <a:gd name="connsiteX101" fmla="*/ 262009 w 291768"/>
                  <a:gd name="connsiteY101" fmla="*/ 355584 h 857512"/>
                  <a:gd name="connsiteX102" fmla="*/ 262009 w 291768"/>
                  <a:gd name="connsiteY102" fmla="*/ 336409 h 857512"/>
                  <a:gd name="connsiteX103" fmla="*/ 268452 w 291768"/>
                  <a:gd name="connsiteY103" fmla="*/ 237772 h 857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291768" h="857512">
                    <a:moveTo>
                      <a:pt x="268452" y="237772"/>
                    </a:moveTo>
                    <a:cubicBezTo>
                      <a:pt x="271520" y="208472"/>
                      <a:pt x="275662" y="181013"/>
                      <a:pt x="280264" y="157543"/>
                    </a:cubicBezTo>
                    <a:cubicBezTo>
                      <a:pt x="283056" y="142464"/>
                      <a:pt x="286906" y="127599"/>
                      <a:pt x="291769" y="113057"/>
                    </a:cubicBezTo>
                    <a:cubicBezTo>
                      <a:pt x="270830" y="100355"/>
                      <a:pt x="252069" y="84340"/>
                      <a:pt x="236238" y="65656"/>
                    </a:cubicBezTo>
                    <a:cubicBezTo>
                      <a:pt x="218090" y="46925"/>
                      <a:pt x="204131" y="24544"/>
                      <a:pt x="195280" y="0"/>
                    </a:cubicBezTo>
                    <a:lnTo>
                      <a:pt x="188530" y="2761"/>
                    </a:lnTo>
                    <a:lnTo>
                      <a:pt x="181320" y="5369"/>
                    </a:lnTo>
                    <a:lnTo>
                      <a:pt x="181320" y="5369"/>
                    </a:lnTo>
                    <a:cubicBezTo>
                      <a:pt x="158463" y="14113"/>
                      <a:pt x="134073" y="22090"/>
                      <a:pt x="115204" y="29300"/>
                    </a:cubicBezTo>
                    <a:lnTo>
                      <a:pt x="115204" y="29300"/>
                    </a:lnTo>
                    <a:lnTo>
                      <a:pt x="109528" y="31601"/>
                    </a:lnTo>
                    <a:cubicBezTo>
                      <a:pt x="104006" y="33902"/>
                      <a:pt x="99251" y="35896"/>
                      <a:pt x="95262" y="38044"/>
                    </a:cubicBezTo>
                    <a:cubicBezTo>
                      <a:pt x="74139" y="49456"/>
                      <a:pt x="58170" y="68494"/>
                      <a:pt x="50622" y="91274"/>
                    </a:cubicBezTo>
                    <a:cubicBezTo>
                      <a:pt x="47754" y="99174"/>
                      <a:pt x="45698" y="107350"/>
                      <a:pt x="44486" y="115664"/>
                    </a:cubicBezTo>
                    <a:cubicBezTo>
                      <a:pt x="44026" y="118871"/>
                      <a:pt x="43765" y="122092"/>
                      <a:pt x="43719" y="125329"/>
                    </a:cubicBezTo>
                    <a:cubicBezTo>
                      <a:pt x="43658" y="126142"/>
                      <a:pt x="43658" y="126970"/>
                      <a:pt x="43719" y="127783"/>
                    </a:cubicBezTo>
                    <a:cubicBezTo>
                      <a:pt x="43719" y="145271"/>
                      <a:pt x="40498" y="258021"/>
                      <a:pt x="37737" y="329659"/>
                    </a:cubicBezTo>
                    <a:cubicBezTo>
                      <a:pt x="37813" y="330058"/>
                      <a:pt x="37813" y="330487"/>
                      <a:pt x="37737" y="330886"/>
                    </a:cubicBezTo>
                    <a:cubicBezTo>
                      <a:pt x="37737" y="336715"/>
                      <a:pt x="37737" y="342238"/>
                      <a:pt x="37737" y="347607"/>
                    </a:cubicBezTo>
                    <a:cubicBezTo>
                      <a:pt x="37737" y="362947"/>
                      <a:pt x="36356" y="376293"/>
                      <a:pt x="35896" y="383196"/>
                    </a:cubicBezTo>
                    <a:cubicBezTo>
                      <a:pt x="34669" y="398536"/>
                      <a:pt x="24237" y="536597"/>
                      <a:pt x="12272" y="575101"/>
                    </a:cubicBezTo>
                    <a:cubicBezTo>
                      <a:pt x="4602" y="600412"/>
                      <a:pt x="153" y="711781"/>
                      <a:pt x="0" y="794311"/>
                    </a:cubicBezTo>
                    <a:lnTo>
                      <a:pt x="0" y="800140"/>
                    </a:lnTo>
                    <a:cubicBezTo>
                      <a:pt x="0" y="813639"/>
                      <a:pt x="0" y="826065"/>
                      <a:pt x="0" y="837263"/>
                    </a:cubicBezTo>
                    <a:cubicBezTo>
                      <a:pt x="0" y="843859"/>
                      <a:pt x="0" y="849995"/>
                      <a:pt x="0" y="855365"/>
                    </a:cubicBezTo>
                    <a:lnTo>
                      <a:pt x="0" y="856745"/>
                    </a:lnTo>
                    <a:lnTo>
                      <a:pt x="1994" y="856745"/>
                    </a:lnTo>
                    <a:lnTo>
                      <a:pt x="3528" y="856745"/>
                    </a:lnTo>
                    <a:lnTo>
                      <a:pt x="5062" y="856745"/>
                    </a:lnTo>
                    <a:cubicBezTo>
                      <a:pt x="6029" y="856899"/>
                      <a:pt x="7010" y="856899"/>
                      <a:pt x="7977" y="856745"/>
                    </a:cubicBezTo>
                    <a:lnTo>
                      <a:pt x="10892" y="856745"/>
                    </a:lnTo>
                    <a:lnTo>
                      <a:pt x="15647" y="856745"/>
                    </a:lnTo>
                    <a:cubicBezTo>
                      <a:pt x="21016" y="856745"/>
                      <a:pt x="26232" y="857512"/>
                      <a:pt x="30987" y="857512"/>
                    </a:cubicBezTo>
                    <a:lnTo>
                      <a:pt x="36510" y="857512"/>
                    </a:lnTo>
                    <a:lnTo>
                      <a:pt x="38964" y="857512"/>
                    </a:lnTo>
                    <a:lnTo>
                      <a:pt x="45253" y="857512"/>
                    </a:lnTo>
                    <a:lnTo>
                      <a:pt x="48475" y="857512"/>
                    </a:lnTo>
                    <a:lnTo>
                      <a:pt x="48475" y="857512"/>
                    </a:lnTo>
                    <a:lnTo>
                      <a:pt x="50469" y="857512"/>
                    </a:lnTo>
                    <a:lnTo>
                      <a:pt x="51850" y="857512"/>
                    </a:lnTo>
                    <a:lnTo>
                      <a:pt x="55992" y="856745"/>
                    </a:lnTo>
                    <a:lnTo>
                      <a:pt x="63048" y="855671"/>
                    </a:lnTo>
                    <a:lnTo>
                      <a:pt x="68417" y="854444"/>
                    </a:lnTo>
                    <a:cubicBezTo>
                      <a:pt x="68478" y="853370"/>
                      <a:pt x="68478" y="852297"/>
                      <a:pt x="68417" y="851223"/>
                    </a:cubicBezTo>
                    <a:cubicBezTo>
                      <a:pt x="68417" y="849382"/>
                      <a:pt x="69491" y="847234"/>
                      <a:pt x="69951" y="844933"/>
                    </a:cubicBezTo>
                    <a:cubicBezTo>
                      <a:pt x="69997" y="844274"/>
                      <a:pt x="69997" y="843599"/>
                      <a:pt x="69951" y="842939"/>
                    </a:cubicBezTo>
                    <a:cubicBezTo>
                      <a:pt x="69951" y="841252"/>
                      <a:pt x="69951" y="839564"/>
                      <a:pt x="71178" y="838030"/>
                    </a:cubicBezTo>
                    <a:cubicBezTo>
                      <a:pt x="72405" y="836496"/>
                      <a:pt x="71945" y="834962"/>
                      <a:pt x="72405" y="833275"/>
                    </a:cubicBezTo>
                    <a:lnTo>
                      <a:pt x="72405" y="833275"/>
                    </a:lnTo>
                    <a:lnTo>
                      <a:pt x="72405" y="833275"/>
                    </a:lnTo>
                    <a:cubicBezTo>
                      <a:pt x="78235" y="811032"/>
                      <a:pt x="87745" y="778204"/>
                      <a:pt x="96183" y="742615"/>
                    </a:cubicBezTo>
                    <a:cubicBezTo>
                      <a:pt x="96489" y="741710"/>
                      <a:pt x="96750" y="740789"/>
                      <a:pt x="96950" y="739854"/>
                    </a:cubicBezTo>
                    <a:cubicBezTo>
                      <a:pt x="98330" y="734791"/>
                      <a:pt x="99557" y="729729"/>
                      <a:pt x="100938" y="724513"/>
                    </a:cubicBezTo>
                    <a:lnTo>
                      <a:pt x="100938" y="724513"/>
                    </a:lnTo>
                    <a:cubicBezTo>
                      <a:pt x="103853" y="712701"/>
                      <a:pt x="106921" y="700736"/>
                      <a:pt x="109682" y="689078"/>
                    </a:cubicBezTo>
                    <a:lnTo>
                      <a:pt x="109682" y="689078"/>
                    </a:lnTo>
                    <a:cubicBezTo>
                      <a:pt x="119009" y="652921"/>
                      <a:pt x="126172" y="616243"/>
                      <a:pt x="131158" y="579243"/>
                    </a:cubicBezTo>
                    <a:cubicBezTo>
                      <a:pt x="134073" y="552858"/>
                      <a:pt x="127170" y="478151"/>
                      <a:pt x="132539" y="449312"/>
                    </a:cubicBezTo>
                    <a:cubicBezTo>
                      <a:pt x="134073" y="441795"/>
                      <a:pt x="136527" y="431210"/>
                      <a:pt x="139748" y="418632"/>
                    </a:cubicBezTo>
                    <a:cubicBezTo>
                      <a:pt x="144657" y="398843"/>
                      <a:pt x="150793" y="374912"/>
                      <a:pt x="155089" y="350828"/>
                    </a:cubicBezTo>
                    <a:cubicBezTo>
                      <a:pt x="157083" y="339477"/>
                      <a:pt x="158770" y="327972"/>
                      <a:pt x="159691" y="317080"/>
                    </a:cubicBezTo>
                    <a:cubicBezTo>
                      <a:pt x="171318" y="364266"/>
                      <a:pt x="175828" y="412910"/>
                      <a:pt x="173036" y="461430"/>
                    </a:cubicBezTo>
                    <a:cubicBezTo>
                      <a:pt x="171963" y="468794"/>
                      <a:pt x="170735" y="476771"/>
                      <a:pt x="168895" y="485361"/>
                    </a:cubicBezTo>
                    <a:lnTo>
                      <a:pt x="168895" y="485361"/>
                    </a:lnTo>
                    <a:cubicBezTo>
                      <a:pt x="159506" y="527930"/>
                      <a:pt x="147894" y="569962"/>
                      <a:pt x="134073" y="611303"/>
                    </a:cubicBezTo>
                    <a:cubicBezTo>
                      <a:pt x="130544" y="621888"/>
                      <a:pt x="128090" y="635541"/>
                      <a:pt x="124408" y="648120"/>
                    </a:cubicBezTo>
                    <a:cubicBezTo>
                      <a:pt x="124408" y="648120"/>
                      <a:pt x="111369" y="697822"/>
                      <a:pt x="101091" y="737552"/>
                    </a:cubicBezTo>
                    <a:cubicBezTo>
                      <a:pt x="95876" y="756574"/>
                      <a:pt x="91580" y="773142"/>
                      <a:pt x="89433" y="781118"/>
                    </a:cubicBezTo>
                    <a:cubicBezTo>
                      <a:pt x="89586" y="781778"/>
                      <a:pt x="89586" y="782453"/>
                      <a:pt x="89433" y="783113"/>
                    </a:cubicBezTo>
                    <a:cubicBezTo>
                      <a:pt x="89525" y="783987"/>
                      <a:pt x="89525" y="784846"/>
                      <a:pt x="89433" y="785720"/>
                    </a:cubicBezTo>
                    <a:cubicBezTo>
                      <a:pt x="88206" y="790936"/>
                      <a:pt x="86978" y="795998"/>
                      <a:pt x="85751" y="801060"/>
                    </a:cubicBezTo>
                    <a:lnTo>
                      <a:pt x="88512" y="801060"/>
                    </a:lnTo>
                    <a:lnTo>
                      <a:pt x="91887" y="801060"/>
                    </a:lnTo>
                    <a:cubicBezTo>
                      <a:pt x="100631" y="801981"/>
                      <a:pt x="114591" y="803362"/>
                      <a:pt x="131465" y="804435"/>
                    </a:cubicBezTo>
                    <a:lnTo>
                      <a:pt x="143890" y="804435"/>
                    </a:lnTo>
                    <a:lnTo>
                      <a:pt x="146958" y="804435"/>
                    </a:lnTo>
                    <a:lnTo>
                      <a:pt x="156929" y="804435"/>
                    </a:lnTo>
                    <a:lnTo>
                      <a:pt x="163526" y="804435"/>
                    </a:lnTo>
                    <a:lnTo>
                      <a:pt x="181934" y="804435"/>
                    </a:lnTo>
                    <a:cubicBezTo>
                      <a:pt x="187303" y="804435"/>
                      <a:pt x="192672" y="804435"/>
                      <a:pt x="198041" y="804435"/>
                    </a:cubicBezTo>
                    <a:lnTo>
                      <a:pt x="207859" y="804435"/>
                    </a:lnTo>
                    <a:lnTo>
                      <a:pt x="208626" y="804435"/>
                    </a:lnTo>
                    <a:lnTo>
                      <a:pt x="213381" y="804435"/>
                    </a:lnTo>
                    <a:lnTo>
                      <a:pt x="219057" y="804435"/>
                    </a:lnTo>
                    <a:lnTo>
                      <a:pt x="221971" y="804435"/>
                    </a:lnTo>
                    <a:lnTo>
                      <a:pt x="225346" y="804435"/>
                    </a:lnTo>
                    <a:lnTo>
                      <a:pt x="228107" y="804435"/>
                    </a:lnTo>
                    <a:lnTo>
                      <a:pt x="230562" y="804435"/>
                    </a:lnTo>
                    <a:lnTo>
                      <a:pt x="232863" y="804435"/>
                    </a:lnTo>
                    <a:lnTo>
                      <a:pt x="235777" y="804435"/>
                    </a:lnTo>
                    <a:lnTo>
                      <a:pt x="240840" y="804435"/>
                    </a:lnTo>
                    <a:lnTo>
                      <a:pt x="244368" y="804435"/>
                    </a:lnTo>
                    <a:lnTo>
                      <a:pt x="250504" y="803362"/>
                    </a:lnTo>
                    <a:lnTo>
                      <a:pt x="255106" y="802441"/>
                    </a:lnTo>
                    <a:lnTo>
                      <a:pt x="265231" y="799987"/>
                    </a:lnTo>
                    <a:lnTo>
                      <a:pt x="274435" y="796919"/>
                    </a:lnTo>
                    <a:cubicBezTo>
                      <a:pt x="274435" y="794924"/>
                      <a:pt x="274435" y="791703"/>
                      <a:pt x="274435" y="788021"/>
                    </a:cubicBezTo>
                    <a:cubicBezTo>
                      <a:pt x="274358" y="786748"/>
                      <a:pt x="274358" y="785460"/>
                      <a:pt x="274435" y="784186"/>
                    </a:cubicBezTo>
                    <a:cubicBezTo>
                      <a:pt x="274435" y="782192"/>
                      <a:pt x="274435" y="779738"/>
                      <a:pt x="274435" y="777283"/>
                    </a:cubicBezTo>
                    <a:cubicBezTo>
                      <a:pt x="271827" y="711168"/>
                      <a:pt x="269066" y="521717"/>
                      <a:pt x="263543" y="428756"/>
                    </a:cubicBezTo>
                    <a:cubicBezTo>
                      <a:pt x="263543" y="423540"/>
                      <a:pt x="263543" y="418171"/>
                      <a:pt x="262776" y="413416"/>
                    </a:cubicBezTo>
                    <a:cubicBezTo>
                      <a:pt x="262009" y="394854"/>
                      <a:pt x="261856" y="375372"/>
                      <a:pt x="262009" y="355584"/>
                    </a:cubicBezTo>
                    <a:lnTo>
                      <a:pt x="262009" y="336409"/>
                    </a:lnTo>
                    <a:cubicBezTo>
                      <a:pt x="262776" y="301587"/>
                      <a:pt x="265077" y="268605"/>
                      <a:pt x="268452" y="237772"/>
                    </a:cubicBezTo>
                    <a:close/>
                  </a:path>
                </a:pathLst>
              </a:custGeom>
              <a:solidFill>
                <a:srgbClr val="C4C4C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15" name="Freeform: Shape 1514">
                <a:extLst>
                  <a:ext uri="{FF2B5EF4-FFF2-40B4-BE49-F238E27FC236}">
                    <a16:creationId xmlns:a16="http://schemas.microsoft.com/office/drawing/2014/main" id="{53AE386C-B076-4C53-9343-E878E1800249}"/>
                  </a:ext>
                </a:extLst>
              </p:cNvPr>
              <p:cNvSpPr/>
              <p:nvPr/>
            </p:nvSpPr>
            <p:spPr>
              <a:xfrm>
                <a:off x="3112407" y="2969143"/>
                <a:ext cx="188529" cy="30560"/>
              </a:xfrm>
              <a:custGeom>
                <a:avLst/>
                <a:gdLst>
                  <a:gd name="connsiteX0" fmla="*/ 188530 w 188529"/>
                  <a:gd name="connsiteY0" fmla="*/ 21169 h 30560"/>
                  <a:gd name="connsiteX1" fmla="*/ 179326 w 188529"/>
                  <a:gd name="connsiteY1" fmla="*/ 24237 h 30560"/>
                  <a:gd name="connsiteX2" fmla="*/ 169201 w 188529"/>
                  <a:gd name="connsiteY2" fmla="*/ 26692 h 30560"/>
                  <a:gd name="connsiteX3" fmla="*/ 164599 w 188529"/>
                  <a:gd name="connsiteY3" fmla="*/ 27612 h 30560"/>
                  <a:gd name="connsiteX4" fmla="*/ 158463 w 188529"/>
                  <a:gd name="connsiteY4" fmla="*/ 28686 h 30560"/>
                  <a:gd name="connsiteX5" fmla="*/ 146958 w 188529"/>
                  <a:gd name="connsiteY5" fmla="*/ 30220 h 30560"/>
                  <a:gd name="connsiteX6" fmla="*/ 144657 w 188529"/>
                  <a:gd name="connsiteY6" fmla="*/ 30220 h 30560"/>
                  <a:gd name="connsiteX7" fmla="*/ 136067 w 188529"/>
                  <a:gd name="connsiteY7" fmla="*/ 30220 h 30560"/>
                  <a:gd name="connsiteX8" fmla="*/ 133152 w 188529"/>
                  <a:gd name="connsiteY8" fmla="*/ 30220 h 30560"/>
                  <a:gd name="connsiteX9" fmla="*/ 121954 w 188529"/>
                  <a:gd name="connsiteY9" fmla="*/ 30220 h 30560"/>
                  <a:gd name="connsiteX10" fmla="*/ 96029 w 188529"/>
                  <a:gd name="connsiteY10" fmla="*/ 30220 h 30560"/>
                  <a:gd name="connsiteX11" fmla="*/ 81456 w 188529"/>
                  <a:gd name="connsiteY11" fmla="*/ 30220 h 30560"/>
                  <a:gd name="connsiteX12" fmla="*/ 61054 w 188529"/>
                  <a:gd name="connsiteY12" fmla="*/ 29453 h 30560"/>
                  <a:gd name="connsiteX13" fmla="*/ 58139 w 188529"/>
                  <a:gd name="connsiteY13" fmla="*/ 29453 h 30560"/>
                  <a:gd name="connsiteX14" fmla="*/ 45713 w 188529"/>
                  <a:gd name="connsiteY14" fmla="*/ 29453 h 30560"/>
                  <a:gd name="connsiteX15" fmla="*/ 6136 w 188529"/>
                  <a:gd name="connsiteY15" fmla="*/ 26078 h 30560"/>
                  <a:gd name="connsiteX16" fmla="*/ 2761 w 188529"/>
                  <a:gd name="connsiteY16" fmla="*/ 26078 h 30560"/>
                  <a:gd name="connsiteX17" fmla="*/ 0 w 188529"/>
                  <a:gd name="connsiteY17" fmla="*/ 26078 h 30560"/>
                  <a:gd name="connsiteX18" fmla="*/ 3681 w 188529"/>
                  <a:gd name="connsiteY18" fmla="*/ 10738 h 30560"/>
                  <a:gd name="connsiteX19" fmla="*/ 3681 w 188529"/>
                  <a:gd name="connsiteY19" fmla="*/ 8130 h 30560"/>
                  <a:gd name="connsiteX20" fmla="*/ 3681 w 188529"/>
                  <a:gd name="connsiteY20" fmla="*/ 6136 h 30560"/>
                  <a:gd name="connsiteX21" fmla="*/ 3681 w 188529"/>
                  <a:gd name="connsiteY21" fmla="*/ 6136 h 30560"/>
                  <a:gd name="connsiteX22" fmla="*/ 8744 w 188529"/>
                  <a:gd name="connsiteY22" fmla="*/ 6136 h 30560"/>
                  <a:gd name="connsiteX23" fmla="*/ 13346 w 188529"/>
                  <a:gd name="connsiteY23" fmla="*/ 6136 h 30560"/>
                  <a:gd name="connsiteX24" fmla="*/ 94495 w 188529"/>
                  <a:gd name="connsiteY24" fmla="*/ 10431 h 30560"/>
                  <a:gd name="connsiteX25" fmla="*/ 118119 w 188529"/>
                  <a:gd name="connsiteY25" fmla="*/ 10431 h 30560"/>
                  <a:gd name="connsiteX26" fmla="*/ 186229 w 188529"/>
                  <a:gd name="connsiteY26" fmla="*/ 0 h 30560"/>
                  <a:gd name="connsiteX27" fmla="*/ 186229 w 188529"/>
                  <a:gd name="connsiteY27" fmla="*/ 10738 h 30560"/>
                  <a:gd name="connsiteX28" fmla="*/ 188530 w 188529"/>
                  <a:gd name="connsiteY28" fmla="*/ 21169 h 3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8529" h="30560">
                    <a:moveTo>
                      <a:pt x="188530" y="21169"/>
                    </a:moveTo>
                    <a:lnTo>
                      <a:pt x="179326" y="24237"/>
                    </a:lnTo>
                    <a:lnTo>
                      <a:pt x="169201" y="26692"/>
                    </a:lnTo>
                    <a:lnTo>
                      <a:pt x="164599" y="27612"/>
                    </a:lnTo>
                    <a:lnTo>
                      <a:pt x="158463" y="28686"/>
                    </a:lnTo>
                    <a:lnTo>
                      <a:pt x="146958" y="30220"/>
                    </a:lnTo>
                    <a:lnTo>
                      <a:pt x="144657" y="30220"/>
                    </a:lnTo>
                    <a:lnTo>
                      <a:pt x="136067" y="30220"/>
                    </a:lnTo>
                    <a:lnTo>
                      <a:pt x="133152" y="30220"/>
                    </a:lnTo>
                    <a:cubicBezTo>
                      <a:pt x="129471" y="30220"/>
                      <a:pt x="125789" y="30220"/>
                      <a:pt x="121954" y="30220"/>
                    </a:cubicBezTo>
                    <a:cubicBezTo>
                      <a:pt x="113517" y="30220"/>
                      <a:pt x="104619" y="30987"/>
                      <a:pt x="96029" y="30220"/>
                    </a:cubicBezTo>
                    <a:lnTo>
                      <a:pt x="81456" y="30220"/>
                    </a:lnTo>
                    <a:lnTo>
                      <a:pt x="61054" y="29453"/>
                    </a:lnTo>
                    <a:lnTo>
                      <a:pt x="58139" y="29453"/>
                    </a:lnTo>
                    <a:lnTo>
                      <a:pt x="45713" y="29453"/>
                    </a:lnTo>
                    <a:cubicBezTo>
                      <a:pt x="28839" y="28379"/>
                      <a:pt x="15033" y="26999"/>
                      <a:pt x="6136" y="26078"/>
                    </a:cubicBezTo>
                    <a:lnTo>
                      <a:pt x="2761" y="26078"/>
                    </a:lnTo>
                    <a:lnTo>
                      <a:pt x="0" y="26078"/>
                    </a:lnTo>
                    <a:cubicBezTo>
                      <a:pt x="1227" y="21323"/>
                      <a:pt x="2454" y="16260"/>
                      <a:pt x="3681" y="10738"/>
                    </a:cubicBezTo>
                    <a:cubicBezTo>
                      <a:pt x="3774" y="9864"/>
                      <a:pt x="3774" y="9005"/>
                      <a:pt x="3681" y="8130"/>
                    </a:cubicBezTo>
                    <a:lnTo>
                      <a:pt x="3681" y="6136"/>
                    </a:lnTo>
                    <a:lnTo>
                      <a:pt x="3681" y="6136"/>
                    </a:lnTo>
                    <a:lnTo>
                      <a:pt x="8744" y="6136"/>
                    </a:lnTo>
                    <a:lnTo>
                      <a:pt x="13346" y="6136"/>
                    </a:lnTo>
                    <a:cubicBezTo>
                      <a:pt x="31907" y="7823"/>
                      <a:pt x="62434" y="10278"/>
                      <a:pt x="94495" y="10431"/>
                    </a:cubicBezTo>
                    <a:cubicBezTo>
                      <a:pt x="102319" y="10431"/>
                      <a:pt x="109835" y="10431"/>
                      <a:pt x="118119" y="10431"/>
                    </a:cubicBezTo>
                    <a:cubicBezTo>
                      <a:pt x="141206" y="10309"/>
                      <a:pt x="164155" y="6780"/>
                      <a:pt x="186229" y="0"/>
                    </a:cubicBezTo>
                    <a:cubicBezTo>
                      <a:pt x="186229" y="3988"/>
                      <a:pt x="186229" y="7517"/>
                      <a:pt x="186229" y="10738"/>
                    </a:cubicBezTo>
                    <a:cubicBezTo>
                      <a:pt x="186229" y="13960"/>
                      <a:pt x="188223" y="19175"/>
                      <a:pt x="188530" y="21169"/>
                    </a:cubicBezTo>
                    <a:close/>
                  </a:path>
                </a:pathLst>
              </a:custGeom>
              <a:solidFill>
                <a:srgbClr val="80808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16" name="Freeform: Shape 1515">
                <a:extLst>
                  <a:ext uri="{FF2B5EF4-FFF2-40B4-BE49-F238E27FC236}">
                    <a16:creationId xmlns:a16="http://schemas.microsoft.com/office/drawing/2014/main" id="{A32E7349-57D7-4217-92B3-A7FF68D8CDB3}"/>
                  </a:ext>
                </a:extLst>
              </p:cNvPr>
              <p:cNvSpPr/>
              <p:nvPr/>
            </p:nvSpPr>
            <p:spPr>
              <a:xfrm>
                <a:off x="3026656" y="3028662"/>
                <a:ext cx="73325" cy="24659"/>
              </a:xfrm>
              <a:custGeom>
                <a:avLst/>
                <a:gdLst>
                  <a:gd name="connsiteX0" fmla="*/ 73326 w 73325"/>
                  <a:gd name="connsiteY0" fmla="*/ 0 h 24659"/>
                  <a:gd name="connsiteX1" fmla="*/ 73326 w 73325"/>
                  <a:gd name="connsiteY1" fmla="*/ 0 h 24659"/>
                  <a:gd name="connsiteX2" fmla="*/ 72098 w 73325"/>
                  <a:gd name="connsiteY2" fmla="*/ 4755 h 24659"/>
                  <a:gd name="connsiteX3" fmla="*/ 70871 w 73325"/>
                  <a:gd name="connsiteY3" fmla="*/ 9664 h 24659"/>
                  <a:gd name="connsiteX4" fmla="*/ 68877 w 73325"/>
                  <a:gd name="connsiteY4" fmla="*/ 17948 h 24659"/>
                  <a:gd name="connsiteX5" fmla="*/ 68877 w 73325"/>
                  <a:gd name="connsiteY5" fmla="*/ 21169 h 24659"/>
                  <a:gd name="connsiteX6" fmla="*/ 63508 w 73325"/>
                  <a:gd name="connsiteY6" fmla="*/ 22396 h 24659"/>
                  <a:gd name="connsiteX7" fmla="*/ 56451 w 73325"/>
                  <a:gd name="connsiteY7" fmla="*/ 23470 h 24659"/>
                  <a:gd name="connsiteX8" fmla="*/ 48935 w 73325"/>
                  <a:gd name="connsiteY8" fmla="*/ 24544 h 24659"/>
                  <a:gd name="connsiteX9" fmla="*/ 43106 w 73325"/>
                  <a:gd name="connsiteY9" fmla="*/ 24544 h 24659"/>
                  <a:gd name="connsiteX10" fmla="*/ 38964 w 73325"/>
                  <a:gd name="connsiteY10" fmla="*/ 24544 h 24659"/>
                  <a:gd name="connsiteX11" fmla="*/ 30987 w 73325"/>
                  <a:gd name="connsiteY11" fmla="*/ 24544 h 24659"/>
                  <a:gd name="connsiteX12" fmla="*/ 15647 w 73325"/>
                  <a:gd name="connsiteY12" fmla="*/ 23777 h 24659"/>
                  <a:gd name="connsiteX13" fmla="*/ 10891 w 73325"/>
                  <a:gd name="connsiteY13" fmla="*/ 23777 h 24659"/>
                  <a:gd name="connsiteX14" fmla="*/ 7977 w 73325"/>
                  <a:gd name="connsiteY14" fmla="*/ 23777 h 24659"/>
                  <a:gd name="connsiteX15" fmla="*/ 5062 w 73325"/>
                  <a:gd name="connsiteY15" fmla="*/ 23777 h 24659"/>
                  <a:gd name="connsiteX16" fmla="*/ 1994 w 73325"/>
                  <a:gd name="connsiteY16" fmla="*/ 23777 h 24659"/>
                  <a:gd name="connsiteX17" fmla="*/ 0 w 73325"/>
                  <a:gd name="connsiteY17" fmla="*/ 23777 h 24659"/>
                  <a:gd name="connsiteX18" fmla="*/ 0 w 73325"/>
                  <a:gd name="connsiteY18" fmla="*/ 22396 h 24659"/>
                  <a:gd name="connsiteX19" fmla="*/ 0 w 73325"/>
                  <a:gd name="connsiteY19" fmla="*/ 4295 h 24659"/>
                  <a:gd name="connsiteX20" fmla="*/ 5216 w 73325"/>
                  <a:gd name="connsiteY20" fmla="*/ 5062 h 24659"/>
                  <a:gd name="connsiteX21" fmla="*/ 5216 w 73325"/>
                  <a:gd name="connsiteY21" fmla="*/ 5062 h 24659"/>
                  <a:gd name="connsiteX22" fmla="*/ 51236 w 73325"/>
                  <a:gd name="connsiteY22" fmla="*/ 5062 h 24659"/>
                  <a:gd name="connsiteX23" fmla="*/ 69030 w 73325"/>
                  <a:gd name="connsiteY23" fmla="*/ 1994 h 24659"/>
                  <a:gd name="connsiteX24" fmla="*/ 69030 w 73325"/>
                  <a:gd name="connsiteY24" fmla="*/ 1994 h 24659"/>
                  <a:gd name="connsiteX25" fmla="*/ 73326 w 73325"/>
                  <a:gd name="connsiteY25" fmla="*/ 0 h 24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3325" h="24659">
                    <a:moveTo>
                      <a:pt x="73326" y="0"/>
                    </a:moveTo>
                    <a:lnTo>
                      <a:pt x="73326" y="0"/>
                    </a:lnTo>
                    <a:cubicBezTo>
                      <a:pt x="73326" y="1687"/>
                      <a:pt x="72559" y="3221"/>
                      <a:pt x="72098" y="4755"/>
                    </a:cubicBezTo>
                    <a:cubicBezTo>
                      <a:pt x="71638" y="6290"/>
                      <a:pt x="72098" y="7977"/>
                      <a:pt x="70871" y="9664"/>
                    </a:cubicBezTo>
                    <a:cubicBezTo>
                      <a:pt x="69644" y="11352"/>
                      <a:pt x="69491" y="15647"/>
                      <a:pt x="68877" y="17948"/>
                    </a:cubicBezTo>
                    <a:cubicBezTo>
                      <a:pt x="68263" y="20249"/>
                      <a:pt x="68877" y="20096"/>
                      <a:pt x="68877" y="21169"/>
                    </a:cubicBezTo>
                    <a:lnTo>
                      <a:pt x="63508" y="22396"/>
                    </a:lnTo>
                    <a:lnTo>
                      <a:pt x="56451" y="23470"/>
                    </a:lnTo>
                    <a:lnTo>
                      <a:pt x="48935" y="24544"/>
                    </a:lnTo>
                    <a:lnTo>
                      <a:pt x="43106" y="24544"/>
                    </a:lnTo>
                    <a:lnTo>
                      <a:pt x="38964" y="24544"/>
                    </a:lnTo>
                    <a:cubicBezTo>
                      <a:pt x="36310" y="24698"/>
                      <a:pt x="33641" y="24698"/>
                      <a:pt x="30987" y="24544"/>
                    </a:cubicBezTo>
                    <a:cubicBezTo>
                      <a:pt x="25925" y="24544"/>
                      <a:pt x="20709" y="24544"/>
                      <a:pt x="15647" y="23777"/>
                    </a:cubicBezTo>
                    <a:lnTo>
                      <a:pt x="10891" y="23777"/>
                    </a:lnTo>
                    <a:lnTo>
                      <a:pt x="7977" y="23777"/>
                    </a:lnTo>
                    <a:lnTo>
                      <a:pt x="5062" y="23777"/>
                    </a:lnTo>
                    <a:lnTo>
                      <a:pt x="1994" y="23777"/>
                    </a:lnTo>
                    <a:lnTo>
                      <a:pt x="0" y="23777"/>
                    </a:lnTo>
                    <a:lnTo>
                      <a:pt x="0" y="22396"/>
                    </a:lnTo>
                    <a:cubicBezTo>
                      <a:pt x="0" y="17028"/>
                      <a:pt x="0" y="10891"/>
                      <a:pt x="0" y="4295"/>
                    </a:cubicBezTo>
                    <a:lnTo>
                      <a:pt x="5216" y="5062"/>
                    </a:lnTo>
                    <a:lnTo>
                      <a:pt x="5216" y="5062"/>
                    </a:lnTo>
                    <a:cubicBezTo>
                      <a:pt x="20494" y="6903"/>
                      <a:pt x="35957" y="6903"/>
                      <a:pt x="51236" y="5062"/>
                    </a:cubicBezTo>
                    <a:cubicBezTo>
                      <a:pt x="57219" y="4357"/>
                      <a:pt x="63155" y="3329"/>
                      <a:pt x="69030" y="1994"/>
                    </a:cubicBezTo>
                    <a:lnTo>
                      <a:pt x="69030" y="1994"/>
                    </a:lnTo>
                    <a:cubicBezTo>
                      <a:pt x="70518" y="1457"/>
                      <a:pt x="71960" y="798"/>
                      <a:pt x="73326" y="0"/>
                    </a:cubicBezTo>
                    <a:close/>
                  </a:path>
                </a:pathLst>
              </a:custGeom>
              <a:solidFill>
                <a:srgbClr val="80808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17" name="Freeform: Shape 1516">
                <a:extLst>
                  <a:ext uri="{FF2B5EF4-FFF2-40B4-BE49-F238E27FC236}">
                    <a16:creationId xmlns:a16="http://schemas.microsoft.com/office/drawing/2014/main" id="{4428D0B3-DCDF-45DF-9A6D-FFF8D20E6647}"/>
                  </a:ext>
                </a:extLst>
              </p:cNvPr>
              <p:cNvSpPr/>
              <p:nvPr/>
            </p:nvSpPr>
            <p:spPr>
              <a:xfrm>
                <a:off x="3329163" y="2059167"/>
                <a:ext cx="66269" cy="19637"/>
              </a:xfrm>
              <a:custGeom>
                <a:avLst/>
                <a:gdLst>
                  <a:gd name="connsiteX0" fmla="*/ 43259 w 66269"/>
                  <a:gd name="connsiteY0" fmla="*/ 0 h 19637"/>
                  <a:gd name="connsiteX1" fmla="*/ 33135 w 66269"/>
                  <a:gd name="connsiteY1" fmla="*/ 4295 h 19637"/>
                  <a:gd name="connsiteX2" fmla="*/ 23010 w 66269"/>
                  <a:gd name="connsiteY2" fmla="*/ 0 h 19637"/>
                  <a:gd name="connsiteX3" fmla="*/ 0 w 66269"/>
                  <a:gd name="connsiteY3" fmla="*/ 1074 h 19637"/>
                  <a:gd name="connsiteX4" fmla="*/ 18715 w 66269"/>
                  <a:gd name="connsiteY4" fmla="*/ 16414 h 19637"/>
                  <a:gd name="connsiteX5" fmla="*/ 47708 w 66269"/>
                  <a:gd name="connsiteY5" fmla="*/ 16414 h 19637"/>
                  <a:gd name="connsiteX6" fmla="*/ 66269 w 66269"/>
                  <a:gd name="connsiteY6" fmla="*/ 1074 h 19637"/>
                  <a:gd name="connsiteX7" fmla="*/ 43259 w 66269"/>
                  <a:gd name="connsiteY7" fmla="*/ 0 h 19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269" h="19637">
                    <a:moveTo>
                      <a:pt x="43259" y="0"/>
                    </a:moveTo>
                    <a:cubicBezTo>
                      <a:pt x="39501" y="261"/>
                      <a:pt x="35942" y="1773"/>
                      <a:pt x="33135" y="4295"/>
                    </a:cubicBezTo>
                    <a:cubicBezTo>
                      <a:pt x="30404" y="1661"/>
                      <a:pt x="26799" y="132"/>
                      <a:pt x="23010" y="0"/>
                    </a:cubicBezTo>
                    <a:cubicBezTo>
                      <a:pt x="18101" y="0"/>
                      <a:pt x="6750" y="1381"/>
                      <a:pt x="0" y="1074"/>
                    </a:cubicBezTo>
                    <a:cubicBezTo>
                      <a:pt x="921" y="6596"/>
                      <a:pt x="13806" y="13806"/>
                      <a:pt x="18715" y="16414"/>
                    </a:cubicBezTo>
                    <a:cubicBezTo>
                      <a:pt x="27904" y="20712"/>
                      <a:pt x="38519" y="20712"/>
                      <a:pt x="47708" y="16414"/>
                    </a:cubicBezTo>
                    <a:cubicBezTo>
                      <a:pt x="52617" y="14266"/>
                      <a:pt x="65502" y="7056"/>
                      <a:pt x="66269" y="1074"/>
                    </a:cubicBezTo>
                    <a:cubicBezTo>
                      <a:pt x="59673" y="1381"/>
                      <a:pt x="48321" y="0"/>
                      <a:pt x="43259" y="0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18" name="Freeform: Shape 1517">
                <a:extLst>
                  <a:ext uri="{FF2B5EF4-FFF2-40B4-BE49-F238E27FC236}">
                    <a16:creationId xmlns:a16="http://schemas.microsoft.com/office/drawing/2014/main" id="{CFE3BC36-3DCF-45C6-9EE8-9369B194A871}"/>
                  </a:ext>
                </a:extLst>
              </p:cNvPr>
              <p:cNvSpPr/>
              <p:nvPr/>
            </p:nvSpPr>
            <p:spPr>
              <a:xfrm>
                <a:off x="3327629" y="2050066"/>
                <a:ext cx="69490" cy="13396"/>
              </a:xfrm>
              <a:custGeom>
                <a:avLst/>
                <a:gdLst>
                  <a:gd name="connsiteX0" fmla="*/ 54918 w 69490"/>
                  <a:gd name="connsiteY0" fmla="*/ 3119 h 13396"/>
                  <a:gd name="connsiteX1" fmla="*/ 41725 w 69490"/>
                  <a:gd name="connsiteY1" fmla="*/ 51 h 13396"/>
                  <a:gd name="connsiteX2" fmla="*/ 34669 w 69490"/>
                  <a:gd name="connsiteY2" fmla="*/ 2199 h 13396"/>
                  <a:gd name="connsiteX3" fmla="*/ 27766 w 69490"/>
                  <a:gd name="connsiteY3" fmla="*/ 51 h 13396"/>
                  <a:gd name="connsiteX4" fmla="*/ 14573 w 69490"/>
                  <a:gd name="connsiteY4" fmla="*/ 3119 h 13396"/>
                  <a:gd name="connsiteX5" fmla="*/ 0 w 69490"/>
                  <a:gd name="connsiteY5" fmla="*/ 9715 h 13396"/>
                  <a:gd name="connsiteX6" fmla="*/ 10738 w 69490"/>
                  <a:gd name="connsiteY6" fmla="*/ 12323 h 13396"/>
                  <a:gd name="connsiteX7" fmla="*/ 22396 w 69490"/>
                  <a:gd name="connsiteY7" fmla="*/ 9869 h 13396"/>
                  <a:gd name="connsiteX8" fmla="*/ 34669 w 69490"/>
                  <a:gd name="connsiteY8" fmla="*/ 13397 h 13396"/>
                  <a:gd name="connsiteX9" fmla="*/ 47094 w 69490"/>
                  <a:gd name="connsiteY9" fmla="*/ 9869 h 13396"/>
                  <a:gd name="connsiteX10" fmla="*/ 58753 w 69490"/>
                  <a:gd name="connsiteY10" fmla="*/ 12323 h 13396"/>
                  <a:gd name="connsiteX11" fmla="*/ 69491 w 69490"/>
                  <a:gd name="connsiteY11" fmla="*/ 9715 h 13396"/>
                  <a:gd name="connsiteX12" fmla="*/ 54918 w 69490"/>
                  <a:gd name="connsiteY12" fmla="*/ 3119 h 13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490" h="13396">
                    <a:moveTo>
                      <a:pt x="54918" y="3119"/>
                    </a:moveTo>
                    <a:cubicBezTo>
                      <a:pt x="50914" y="813"/>
                      <a:pt x="46327" y="-254"/>
                      <a:pt x="41725" y="51"/>
                    </a:cubicBezTo>
                    <a:cubicBezTo>
                      <a:pt x="40345" y="51"/>
                      <a:pt x="36356" y="2199"/>
                      <a:pt x="34669" y="2199"/>
                    </a:cubicBezTo>
                    <a:cubicBezTo>
                      <a:pt x="32981" y="2199"/>
                      <a:pt x="29146" y="204"/>
                      <a:pt x="27766" y="51"/>
                    </a:cubicBezTo>
                    <a:cubicBezTo>
                      <a:pt x="23163" y="-254"/>
                      <a:pt x="18577" y="813"/>
                      <a:pt x="14573" y="3119"/>
                    </a:cubicBezTo>
                    <a:cubicBezTo>
                      <a:pt x="10094" y="6072"/>
                      <a:pt x="5170" y="8298"/>
                      <a:pt x="0" y="9715"/>
                    </a:cubicBezTo>
                    <a:cubicBezTo>
                      <a:pt x="3390" y="11251"/>
                      <a:pt x="7026" y="12136"/>
                      <a:pt x="10738" y="12323"/>
                    </a:cubicBezTo>
                    <a:cubicBezTo>
                      <a:pt x="14266" y="12323"/>
                      <a:pt x="19482" y="9715"/>
                      <a:pt x="22396" y="9869"/>
                    </a:cubicBezTo>
                    <a:cubicBezTo>
                      <a:pt x="25311" y="10022"/>
                      <a:pt x="30987" y="13397"/>
                      <a:pt x="34669" y="13397"/>
                    </a:cubicBezTo>
                    <a:cubicBezTo>
                      <a:pt x="38350" y="13397"/>
                      <a:pt x="43873" y="10022"/>
                      <a:pt x="47094" y="9869"/>
                    </a:cubicBezTo>
                    <a:cubicBezTo>
                      <a:pt x="50316" y="9715"/>
                      <a:pt x="55224" y="12323"/>
                      <a:pt x="58753" y="12323"/>
                    </a:cubicBezTo>
                    <a:cubicBezTo>
                      <a:pt x="62465" y="12136"/>
                      <a:pt x="66101" y="11251"/>
                      <a:pt x="69491" y="9715"/>
                    </a:cubicBezTo>
                    <a:cubicBezTo>
                      <a:pt x="64321" y="8298"/>
                      <a:pt x="59397" y="6072"/>
                      <a:pt x="54918" y="3119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19" name="Freeform: Shape 1518">
                <a:extLst>
                  <a:ext uri="{FF2B5EF4-FFF2-40B4-BE49-F238E27FC236}">
                    <a16:creationId xmlns:a16="http://schemas.microsoft.com/office/drawing/2014/main" id="{897F13E4-310A-435A-9B3D-5F78D3611FB4}"/>
                  </a:ext>
                </a:extLst>
              </p:cNvPr>
              <p:cNvSpPr/>
              <p:nvPr/>
            </p:nvSpPr>
            <p:spPr>
              <a:xfrm>
                <a:off x="3341435" y="2017592"/>
                <a:ext cx="44179" cy="8440"/>
              </a:xfrm>
              <a:custGeom>
                <a:avLst/>
                <a:gdLst>
                  <a:gd name="connsiteX0" fmla="*/ 22090 w 44179"/>
                  <a:gd name="connsiteY0" fmla="*/ 1998 h 8440"/>
                  <a:gd name="connsiteX1" fmla="*/ 0 w 44179"/>
                  <a:gd name="connsiteY1" fmla="*/ 771 h 8440"/>
                  <a:gd name="connsiteX2" fmla="*/ 20709 w 44179"/>
                  <a:gd name="connsiteY2" fmla="*/ 7981 h 8440"/>
                  <a:gd name="connsiteX3" fmla="*/ 23470 w 44179"/>
                  <a:gd name="connsiteY3" fmla="*/ 7981 h 8440"/>
                  <a:gd name="connsiteX4" fmla="*/ 44180 w 44179"/>
                  <a:gd name="connsiteY4" fmla="*/ 771 h 8440"/>
                  <a:gd name="connsiteX5" fmla="*/ 22090 w 44179"/>
                  <a:gd name="connsiteY5" fmla="*/ 1998 h 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179" h="8440">
                    <a:moveTo>
                      <a:pt x="22090" y="1998"/>
                    </a:moveTo>
                    <a:cubicBezTo>
                      <a:pt x="14926" y="-154"/>
                      <a:pt x="7363" y="-575"/>
                      <a:pt x="0" y="771"/>
                    </a:cubicBezTo>
                    <a:cubicBezTo>
                      <a:pt x="7409" y="1341"/>
                      <a:pt x="14542" y="3826"/>
                      <a:pt x="20709" y="7981"/>
                    </a:cubicBezTo>
                    <a:cubicBezTo>
                      <a:pt x="21522" y="8594"/>
                      <a:pt x="22657" y="8594"/>
                      <a:pt x="23470" y="7981"/>
                    </a:cubicBezTo>
                    <a:cubicBezTo>
                      <a:pt x="29637" y="3826"/>
                      <a:pt x="36770" y="1341"/>
                      <a:pt x="44180" y="771"/>
                    </a:cubicBezTo>
                    <a:cubicBezTo>
                      <a:pt x="36816" y="-575"/>
                      <a:pt x="29254" y="-154"/>
                      <a:pt x="22090" y="1998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20" name="Freeform: Shape 1519">
                <a:extLst>
                  <a:ext uri="{FF2B5EF4-FFF2-40B4-BE49-F238E27FC236}">
                    <a16:creationId xmlns:a16="http://schemas.microsoft.com/office/drawing/2014/main" id="{E8609CBC-3FF3-4AC7-A9AC-49FDEDBD822E}"/>
                  </a:ext>
                </a:extLst>
              </p:cNvPr>
              <p:cNvSpPr/>
              <p:nvPr/>
            </p:nvSpPr>
            <p:spPr>
              <a:xfrm>
                <a:off x="3425038" y="2557874"/>
                <a:ext cx="187149" cy="439033"/>
              </a:xfrm>
              <a:custGeom>
                <a:avLst/>
                <a:gdLst>
                  <a:gd name="connsiteX0" fmla="*/ 187150 w 187149"/>
                  <a:gd name="connsiteY0" fmla="*/ 438113 h 439033"/>
                  <a:gd name="connsiteX1" fmla="*/ 182241 w 187149"/>
                  <a:gd name="connsiteY1" fmla="*/ 438113 h 439033"/>
                  <a:gd name="connsiteX2" fmla="*/ 181014 w 187149"/>
                  <a:gd name="connsiteY2" fmla="*/ 438113 h 439033"/>
                  <a:gd name="connsiteX3" fmla="*/ 172576 w 187149"/>
                  <a:gd name="connsiteY3" fmla="*/ 438113 h 439033"/>
                  <a:gd name="connsiteX4" fmla="*/ 168128 w 187149"/>
                  <a:gd name="connsiteY4" fmla="*/ 438113 h 439033"/>
                  <a:gd name="connsiteX5" fmla="*/ 162145 w 187149"/>
                  <a:gd name="connsiteY5" fmla="*/ 438113 h 439033"/>
                  <a:gd name="connsiteX6" fmla="*/ 159384 w 187149"/>
                  <a:gd name="connsiteY6" fmla="*/ 438113 h 439033"/>
                  <a:gd name="connsiteX7" fmla="*/ 156623 w 187149"/>
                  <a:gd name="connsiteY7" fmla="*/ 438113 h 439033"/>
                  <a:gd name="connsiteX8" fmla="*/ 153248 w 187149"/>
                  <a:gd name="connsiteY8" fmla="*/ 438113 h 439033"/>
                  <a:gd name="connsiteX9" fmla="*/ 149566 w 187149"/>
                  <a:gd name="connsiteY9" fmla="*/ 438113 h 439033"/>
                  <a:gd name="connsiteX10" fmla="*/ 143123 w 187149"/>
                  <a:gd name="connsiteY10" fmla="*/ 438113 h 439033"/>
                  <a:gd name="connsiteX11" fmla="*/ 127783 w 187149"/>
                  <a:gd name="connsiteY11" fmla="*/ 439034 h 439033"/>
                  <a:gd name="connsiteX12" fmla="*/ 122261 w 187149"/>
                  <a:gd name="connsiteY12" fmla="*/ 439034 h 439033"/>
                  <a:gd name="connsiteX13" fmla="*/ 114591 w 187149"/>
                  <a:gd name="connsiteY13" fmla="*/ 439034 h 439033"/>
                  <a:gd name="connsiteX14" fmla="*/ 114591 w 187149"/>
                  <a:gd name="connsiteY14" fmla="*/ 439034 h 439033"/>
                  <a:gd name="connsiteX15" fmla="*/ 65349 w 187149"/>
                  <a:gd name="connsiteY15" fmla="*/ 439034 h 439033"/>
                  <a:gd name="connsiteX16" fmla="*/ 59060 w 187149"/>
                  <a:gd name="connsiteY16" fmla="*/ 439034 h 439033"/>
                  <a:gd name="connsiteX17" fmla="*/ 46634 w 187149"/>
                  <a:gd name="connsiteY17" fmla="*/ 438113 h 439033"/>
                  <a:gd name="connsiteX18" fmla="*/ 34669 w 187149"/>
                  <a:gd name="connsiteY18" fmla="*/ 436733 h 439033"/>
                  <a:gd name="connsiteX19" fmla="*/ 19329 w 187149"/>
                  <a:gd name="connsiteY19" fmla="*/ 433972 h 439033"/>
                  <a:gd name="connsiteX20" fmla="*/ 9204 w 187149"/>
                  <a:gd name="connsiteY20" fmla="*/ 431517 h 439033"/>
                  <a:gd name="connsiteX21" fmla="*/ 0 w 187149"/>
                  <a:gd name="connsiteY21" fmla="*/ 428449 h 439033"/>
                  <a:gd name="connsiteX22" fmla="*/ 0 w 187149"/>
                  <a:gd name="connsiteY22" fmla="*/ 428449 h 439033"/>
                  <a:gd name="connsiteX23" fmla="*/ 34976 w 187149"/>
                  <a:gd name="connsiteY23" fmla="*/ 426455 h 439033"/>
                  <a:gd name="connsiteX24" fmla="*/ 125636 w 187149"/>
                  <a:gd name="connsiteY24" fmla="*/ 418938 h 439033"/>
                  <a:gd name="connsiteX25" fmla="*/ 125636 w 187149"/>
                  <a:gd name="connsiteY25" fmla="*/ 418938 h 439033"/>
                  <a:gd name="connsiteX26" fmla="*/ 149566 w 187149"/>
                  <a:gd name="connsiteY26" fmla="*/ 411575 h 439033"/>
                  <a:gd name="connsiteX27" fmla="*/ 151867 w 187149"/>
                  <a:gd name="connsiteY27" fmla="*/ 408814 h 439033"/>
                  <a:gd name="connsiteX28" fmla="*/ 153862 w 187149"/>
                  <a:gd name="connsiteY28" fmla="*/ 374145 h 439033"/>
                  <a:gd name="connsiteX29" fmla="*/ 145424 w 187149"/>
                  <a:gd name="connsiteY29" fmla="*/ 321989 h 439033"/>
                  <a:gd name="connsiteX30" fmla="*/ 93421 w 187149"/>
                  <a:gd name="connsiteY30" fmla="*/ 119499 h 439033"/>
                  <a:gd name="connsiteX31" fmla="*/ 91120 w 187149"/>
                  <a:gd name="connsiteY31" fmla="*/ 109375 h 439033"/>
                  <a:gd name="connsiteX32" fmla="*/ 89433 w 187149"/>
                  <a:gd name="connsiteY32" fmla="*/ 100171 h 439033"/>
                  <a:gd name="connsiteX33" fmla="*/ 96950 w 187149"/>
                  <a:gd name="connsiteY33" fmla="*/ 15340 h 439033"/>
                  <a:gd name="connsiteX34" fmla="*/ 104006 w 187149"/>
                  <a:gd name="connsiteY34" fmla="*/ 0 h 439033"/>
                  <a:gd name="connsiteX35" fmla="*/ 104006 w 187149"/>
                  <a:gd name="connsiteY35" fmla="*/ 0 h 439033"/>
                  <a:gd name="connsiteX36" fmla="*/ 102932 w 187149"/>
                  <a:gd name="connsiteY36" fmla="*/ 7823 h 439033"/>
                  <a:gd name="connsiteX37" fmla="*/ 101859 w 187149"/>
                  <a:gd name="connsiteY37" fmla="*/ 18255 h 439033"/>
                  <a:gd name="connsiteX38" fmla="*/ 100938 w 187149"/>
                  <a:gd name="connsiteY38" fmla="*/ 27459 h 439033"/>
                  <a:gd name="connsiteX39" fmla="*/ 100171 w 187149"/>
                  <a:gd name="connsiteY39" fmla="*/ 36816 h 439033"/>
                  <a:gd name="connsiteX40" fmla="*/ 100171 w 187149"/>
                  <a:gd name="connsiteY40" fmla="*/ 38964 h 439033"/>
                  <a:gd name="connsiteX41" fmla="*/ 100171 w 187149"/>
                  <a:gd name="connsiteY41" fmla="*/ 49855 h 439033"/>
                  <a:gd name="connsiteX42" fmla="*/ 100171 w 187149"/>
                  <a:gd name="connsiteY42" fmla="*/ 54151 h 439033"/>
                  <a:gd name="connsiteX43" fmla="*/ 100171 w 187149"/>
                  <a:gd name="connsiteY43" fmla="*/ 57525 h 439033"/>
                  <a:gd name="connsiteX44" fmla="*/ 100171 w 187149"/>
                  <a:gd name="connsiteY44" fmla="*/ 60900 h 439033"/>
                  <a:gd name="connsiteX45" fmla="*/ 100171 w 187149"/>
                  <a:gd name="connsiteY45" fmla="*/ 64122 h 439033"/>
                  <a:gd name="connsiteX46" fmla="*/ 100171 w 187149"/>
                  <a:gd name="connsiteY46" fmla="*/ 83757 h 439033"/>
                  <a:gd name="connsiteX47" fmla="*/ 100171 w 187149"/>
                  <a:gd name="connsiteY47" fmla="*/ 88359 h 439033"/>
                  <a:gd name="connsiteX48" fmla="*/ 100171 w 187149"/>
                  <a:gd name="connsiteY48" fmla="*/ 88359 h 439033"/>
                  <a:gd name="connsiteX49" fmla="*/ 100171 w 187149"/>
                  <a:gd name="connsiteY49" fmla="*/ 89893 h 439033"/>
                  <a:gd name="connsiteX50" fmla="*/ 100171 w 187149"/>
                  <a:gd name="connsiteY50" fmla="*/ 91887 h 439033"/>
                  <a:gd name="connsiteX51" fmla="*/ 100171 w 187149"/>
                  <a:gd name="connsiteY51" fmla="*/ 94035 h 439033"/>
                  <a:gd name="connsiteX52" fmla="*/ 100171 w 187149"/>
                  <a:gd name="connsiteY52" fmla="*/ 94035 h 439033"/>
                  <a:gd name="connsiteX53" fmla="*/ 104159 w 187149"/>
                  <a:gd name="connsiteY53" fmla="*/ 117352 h 439033"/>
                  <a:gd name="connsiteX54" fmla="*/ 105847 w 187149"/>
                  <a:gd name="connsiteY54" fmla="*/ 125636 h 439033"/>
                  <a:gd name="connsiteX55" fmla="*/ 107534 w 187149"/>
                  <a:gd name="connsiteY55" fmla="*/ 132999 h 439033"/>
                  <a:gd name="connsiteX56" fmla="*/ 110142 w 187149"/>
                  <a:gd name="connsiteY56" fmla="*/ 143737 h 439033"/>
                  <a:gd name="connsiteX57" fmla="*/ 110909 w 187149"/>
                  <a:gd name="connsiteY57" fmla="*/ 146958 h 439033"/>
                  <a:gd name="connsiteX58" fmla="*/ 110909 w 187149"/>
                  <a:gd name="connsiteY58" fmla="*/ 150333 h 439033"/>
                  <a:gd name="connsiteX59" fmla="*/ 110909 w 187149"/>
                  <a:gd name="connsiteY59" fmla="*/ 150333 h 439033"/>
                  <a:gd name="connsiteX60" fmla="*/ 110909 w 187149"/>
                  <a:gd name="connsiteY60" fmla="*/ 152788 h 439033"/>
                  <a:gd name="connsiteX61" fmla="*/ 112290 w 187149"/>
                  <a:gd name="connsiteY61" fmla="*/ 158003 h 439033"/>
                  <a:gd name="connsiteX62" fmla="*/ 112290 w 187149"/>
                  <a:gd name="connsiteY62" fmla="*/ 158003 h 439033"/>
                  <a:gd name="connsiteX63" fmla="*/ 117199 w 187149"/>
                  <a:gd name="connsiteY63" fmla="*/ 176411 h 439033"/>
                  <a:gd name="connsiteX64" fmla="*/ 118886 w 187149"/>
                  <a:gd name="connsiteY64" fmla="*/ 182394 h 439033"/>
                  <a:gd name="connsiteX65" fmla="*/ 122261 w 187149"/>
                  <a:gd name="connsiteY65" fmla="*/ 194052 h 439033"/>
                  <a:gd name="connsiteX66" fmla="*/ 134073 w 187149"/>
                  <a:gd name="connsiteY66" fmla="*/ 232556 h 439033"/>
                  <a:gd name="connsiteX67" fmla="*/ 136220 w 187149"/>
                  <a:gd name="connsiteY67" fmla="*/ 239459 h 439033"/>
                  <a:gd name="connsiteX68" fmla="*/ 137601 w 187149"/>
                  <a:gd name="connsiteY68" fmla="*/ 243447 h 439033"/>
                  <a:gd name="connsiteX69" fmla="*/ 141436 w 187149"/>
                  <a:gd name="connsiteY69" fmla="*/ 257407 h 439033"/>
                  <a:gd name="connsiteX70" fmla="*/ 143430 w 187149"/>
                  <a:gd name="connsiteY70" fmla="*/ 265844 h 439033"/>
                  <a:gd name="connsiteX71" fmla="*/ 145885 w 187149"/>
                  <a:gd name="connsiteY71" fmla="*/ 275508 h 439033"/>
                  <a:gd name="connsiteX72" fmla="*/ 147112 w 187149"/>
                  <a:gd name="connsiteY72" fmla="*/ 280264 h 439033"/>
                  <a:gd name="connsiteX73" fmla="*/ 150947 w 187149"/>
                  <a:gd name="connsiteY73" fmla="*/ 294684 h 439033"/>
                  <a:gd name="connsiteX74" fmla="*/ 150947 w 187149"/>
                  <a:gd name="connsiteY74" fmla="*/ 294684 h 439033"/>
                  <a:gd name="connsiteX75" fmla="*/ 158617 w 187149"/>
                  <a:gd name="connsiteY75" fmla="*/ 323830 h 439033"/>
                  <a:gd name="connsiteX76" fmla="*/ 158617 w 187149"/>
                  <a:gd name="connsiteY76" fmla="*/ 323830 h 439033"/>
                  <a:gd name="connsiteX77" fmla="*/ 182087 w 187149"/>
                  <a:gd name="connsiteY77" fmla="*/ 413263 h 439033"/>
                  <a:gd name="connsiteX78" fmla="*/ 182087 w 187149"/>
                  <a:gd name="connsiteY78" fmla="*/ 414336 h 439033"/>
                  <a:gd name="connsiteX79" fmla="*/ 182087 w 187149"/>
                  <a:gd name="connsiteY79" fmla="*/ 415564 h 439033"/>
                  <a:gd name="connsiteX80" fmla="*/ 182087 w 187149"/>
                  <a:gd name="connsiteY80" fmla="*/ 417251 h 439033"/>
                  <a:gd name="connsiteX81" fmla="*/ 183928 w 187149"/>
                  <a:gd name="connsiteY81" fmla="*/ 424921 h 439033"/>
                  <a:gd name="connsiteX82" fmla="*/ 183928 w 187149"/>
                  <a:gd name="connsiteY82" fmla="*/ 424921 h 439033"/>
                  <a:gd name="connsiteX83" fmla="*/ 187150 w 187149"/>
                  <a:gd name="connsiteY83" fmla="*/ 438113 h 439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187149" h="439033">
                    <a:moveTo>
                      <a:pt x="187150" y="438113"/>
                    </a:moveTo>
                    <a:lnTo>
                      <a:pt x="182241" y="438113"/>
                    </a:lnTo>
                    <a:lnTo>
                      <a:pt x="181014" y="438113"/>
                    </a:lnTo>
                    <a:lnTo>
                      <a:pt x="172576" y="438113"/>
                    </a:lnTo>
                    <a:lnTo>
                      <a:pt x="168128" y="438113"/>
                    </a:lnTo>
                    <a:lnTo>
                      <a:pt x="162145" y="438113"/>
                    </a:lnTo>
                    <a:lnTo>
                      <a:pt x="159384" y="438113"/>
                    </a:lnTo>
                    <a:lnTo>
                      <a:pt x="156623" y="438113"/>
                    </a:lnTo>
                    <a:lnTo>
                      <a:pt x="153248" y="438113"/>
                    </a:lnTo>
                    <a:lnTo>
                      <a:pt x="149566" y="438113"/>
                    </a:lnTo>
                    <a:lnTo>
                      <a:pt x="143123" y="438113"/>
                    </a:lnTo>
                    <a:cubicBezTo>
                      <a:pt x="138061" y="438113"/>
                      <a:pt x="132692" y="438881"/>
                      <a:pt x="127783" y="439034"/>
                    </a:cubicBezTo>
                    <a:lnTo>
                      <a:pt x="122261" y="439034"/>
                    </a:lnTo>
                    <a:lnTo>
                      <a:pt x="114591" y="439034"/>
                    </a:lnTo>
                    <a:lnTo>
                      <a:pt x="114591" y="439034"/>
                    </a:lnTo>
                    <a:cubicBezTo>
                      <a:pt x="99251" y="439034"/>
                      <a:pt x="81763" y="439034"/>
                      <a:pt x="65349" y="439034"/>
                    </a:cubicBezTo>
                    <a:lnTo>
                      <a:pt x="59060" y="439034"/>
                    </a:lnTo>
                    <a:lnTo>
                      <a:pt x="46634" y="438113"/>
                    </a:lnTo>
                    <a:cubicBezTo>
                      <a:pt x="42492" y="438113"/>
                      <a:pt x="38504" y="437346"/>
                      <a:pt x="34669" y="436733"/>
                    </a:cubicBezTo>
                    <a:cubicBezTo>
                      <a:pt x="30834" y="436119"/>
                      <a:pt x="23931" y="435046"/>
                      <a:pt x="19329" y="433972"/>
                    </a:cubicBezTo>
                    <a:lnTo>
                      <a:pt x="9204" y="431517"/>
                    </a:lnTo>
                    <a:lnTo>
                      <a:pt x="0" y="428449"/>
                    </a:lnTo>
                    <a:lnTo>
                      <a:pt x="0" y="428449"/>
                    </a:lnTo>
                    <a:cubicBezTo>
                      <a:pt x="1227" y="428449"/>
                      <a:pt x="15340" y="427222"/>
                      <a:pt x="34976" y="426455"/>
                    </a:cubicBezTo>
                    <a:cubicBezTo>
                      <a:pt x="65303" y="425581"/>
                      <a:pt x="95569" y="423065"/>
                      <a:pt x="125636" y="418938"/>
                    </a:cubicBezTo>
                    <a:lnTo>
                      <a:pt x="125636" y="418938"/>
                    </a:lnTo>
                    <a:cubicBezTo>
                      <a:pt x="134027" y="418156"/>
                      <a:pt x="142188" y="415655"/>
                      <a:pt x="149566" y="411575"/>
                    </a:cubicBezTo>
                    <a:cubicBezTo>
                      <a:pt x="150502" y="410808"/>
                      <a:pt x="151284" y="409872"/>
                      <a:pt x="151867" y="408814"/>
                    </a:cubicBezTo>
                    <a:cubicBezTo>
                      <a:pt x="154905" y="397524"/>
                      <a:pt x="155580" y="385712"/>
                      <a:pt x="153862" y="374145"/>
                    </a:cubicBezTo>
                    <a:cubicBezTo>
                      <a:pt x="151944" y="356627"/>
                      <a:pt x="149137" y="339216"/>
                      <a:pt x="145424" y="321989"/>
                    </a:cubicBezTo>
                    <a:cubicBezTo>
                      <a:pt x="131158" y="252652"/>
                      <a:pt x="104006" y="163219"/>
                      <a:pt x="93421" y="119499"/>
                    </a:cubicBezTo>
                    <a:cubicBezTo>
                      <a:pt x="92501" y="115818"/>
                      <a:pt x="91734" y="112289"/>
                      <a:pt x="91120" y="109375"/>
                    </a:cubicBezTo>
                    <a:cubicBezTo>
                      <a:pt x="90507" y="106460"/>
                      <a:pt x="89740" y="102779"/>
                      <a:pt x="89433" y="100171"/>
                    </a:cubicBezTo>
                    <a:cubicBezTo>
                      <a:pt x="85767" y="71684"/>
                      <a:pt x="88329" y="42738"/>
                      <a:pt x="96950" y="15340"/>
                    </a:cubicBezTo>
                    <a:cubicBezTo>
                      <a:pt x="98760" y="10002"/>
                      <a:pt x="101137" y="4863"/>
                      <a:pt x="104006" y="0"/>
                    </a:cubicBezTo>
                    <a:lnTo>
                      <a:pt x="104006" y="0"/>
                    </a:lnTo>
                    <a:cubicBezTo>
                      <a:pt x="104006" y="2608"/>
                      <a:pt x="104006" y="5216"/>
                      <a:pt x="102932" y="7823"/>
                    </a:cubicBezTo>
                    <a:cubicBezTo>
                      <a:pt x="101859" y="10431"/>
                      <a:pt x="102932" y="14726"/>
                      <a:pt x="101859" y="18255"/>
                    </a:cubicBezTo>
                    <a:cubicBezTo>
                      <a:pt x="100785" y="21783"/>
                      <a:pt x="101091" y="24391"/>
                      <a:pt x="100938" y="27459"/>
                    </a:cubicBezTo>
                    <a:cubicBezTo>
                      <a:pt x="100785" y="30527"/>
                      <a:pt x="100938" y="33595"/>
                      <a:pt x="100171" y="36816"/>
                    </a:cubicBezTo>
                    <a:cubicBezTo>
                      <a:pt x="100171" y="36816"/>
                      <a:pt x="100171" y="38197"/>
                      <a:pt x="100171" y="38964"/>
                    </a:cubicBezTo>
                    <a:cubicBezTo>
                      <a:pt x="100171" y="42645"/>
                      <a:pt x="100171" y="46174"/>
                      <a:pt x="100171" y="49855"/>
                    </a:cubicBezTo>
                    <a:cubicBezTo>
                      <a:pt x="100171" y="53537"/>
                      <a:pt x="100171" y="52770"/>
                      <a:pt x="100171" y="54151"/>
                    </a:cubicBezTo>
                    <a:cubicBezTo>
                      <a:pt x="100094" y="55270"/>
                      <a:pt x="100094" y="56406"/>
                      <a:pt x="100171" y="57525"/>
                    </a:cubicBezTo>
                    <a:cubicBezTo>
                      <a:pt x="100094" y="58645"/>
                      <a:pt x="100094" y="59780"/>
                      <a:pt x="100171" y="60900"/>
                    </a:cubicBezTo>
                    <a:cubicBezTo>
                      <a:pt x="100171" y="61974"/>
                      <a:pt x="100171" y="63048"/>
                      <a:pt x="100171" y="64122"/>
                    </a:cubicBezTo>
                    <a:cubicBezTo>
                      <a:pt x="100171" y="71178"/>
                      <a:pt x="100171" y="77774"/>
                      <a:pt x="100171" y="83757"/>
                    </a:cubicBezTo>
                    <a:cubicBezTo>
                      <a:pt x="100171" y="85291"/>
                      <a:pt x="100171" y="86825"/>
                      <a:pt x="100171" y="88359"/>
                    </a:cubicBezTo>
                    <a:lnTo>
                      <a:pt x="100171" y="88359"/>
                    </a:lnTo>
                    <a:cubicBezTo>
                      <a:pt x="100248" y="88865"/>
                      <a:pt x="100248" y="89387"/>
                      <a:pt x="100171" y="89893"/>
                    </a:cubicBezTo>
                    <a:cubicBezTo>
                      <a:pt x="100171" y="89893"/>
                      <a:pt x="100171" y="91274"/>
                      <a:pt x="100171" y="91887"/>
                    </a:cubicBezTo>
                    <a:cubicBezTo>
                      <a:pt x="100171" y="92501"/>
                      <a:pt x="100171" y="93421"/>
                      <a:pt x="100171" y="94035"/>
                    </a:cubicBezTo>
                    <a:lnTo>
                      <a:pt x="100171" y="94035"/>
                    </a:lnTo>
                    <a:cubicBezTo>
                      <a:pt x="101091" y="101091"/>
                      <a:pt x="102472" y="109375"/>
                      <a:pt x="104159" y="117352"/>
                    </a:cubicBezTo>
                    <a:cubicBezTo>
                      <a:pt x="104159" y="120113"/>
                      <a:pt x="105233" y="122874"/>
                      <a:pt x="105847" y="125636"/>
                    </a:cubicBezTo>
                    <a:cubicBezTo>
                      <a:pt x="106460" y="128397"/>
                      <a:pt x="106921" y="130544"/>
                      <a:pt x="107534" y="132999"/>
                    </a:cubicBezTo>
                    <a:cubicBezTo>
                      <a:pt x="108148" y="135453"/>
                      <a:pt x="109222" y="140055"/>
                      <a:pt x="110142" y="143737"/>
                    </a:cubicBezTo>
                    <a:cubicBezTo>
                      <a:pt x="110142" y="144811"/>
                      <a:pt x="110142" y="145884"/>
                      <a:pt x="110909" y="146958"/>
                    </a:cubicBezTo>
                    <a:cubicBezTo>
                      <a:pt x="111676" y="148032"/>
                      <a:pt x="110909" y="149259"/>
                      <a:pt x="110909" y="150333"/>
                    </a:cubicBezTo>
                    <a:lnTo>
                      <a:pt x="110909" y="150333"/>
                    </a:lnTo>
                    <a:cubicBezTo>
                      <a:pt x="110909" y="151253"/>
                      <a:pt x="110909" y="152021"/>
                      <a:pt x="110909" y="152788"/>
                    </a:cubicBezTo>
                    <a:lnTo>
                      <a:pt x="112290" y="158003"/>
                    </a:lnTo>
                    <a:lnTo>
                      <a:pt x="112290" y="158003"/>
                    </a:lnTo>
                    <a:cubicBezTo>
                      <a:pt x="113824" y="164139"/>
                      <a:pt x="115511" y="170275"/>
                      <a:pt x="117199" y="176411"/>
                    </a:cubicBezTo>
                    <a:cubicBezTo>
                      <a:pt x="117199" y="178559"/>
                      <a:pt x="118426" y="180553"/>
                      <a:pt x="118886" y="182394"/>
                    </a:cubicBezTo>
                    <a:cubicBezTo>
                      <a:pt x="119346" y="184235"/>
                      <a:pt x="121187" y="190371"/>
                      <a:pt x="122261" y="194052"/>
                    </a:cubicBezTo>
                    <a:cubicBezTo>
                      <a:pt x="126403" y="208319"/>
                      <a:pt x="130391" y="221511"/>
                      <a:pt x="134073" y="232556"/>
                    </a:cubicBezTo>
                    <a:cubicBezTo>
                      <a:pt x="134840" y="235010"/>
                      <a:pt x="135607" y="237312"/>
                      <a:pt x="136220" y="239459"/>
                    </a:cubicBezTo>
                    <a:lnTo>
                      <a:pt x="137601" y="243447"/>
                    </a:lnTo>
                    <a:cubicBezTo>
                      <a:pt x="138982" y="247589"/>
                      <a:pt x="140209" y="252345"/>
                      <a:pt x="141436" y="257407"/>
                    </a:cubicBezTo>
                    <a:cubicBezTo>
                      <a:pt x="142663" y="262469"/>
                      <a:pt x="142817" y="262929"/>
                      <a:pt x="143430" y="265844"/>
                    </a:cubicBezTo>
                    <a:cubicBezTo>
                      <a:pt x="144044" y="268759"/>
                      <a:pt x="144964" y="272287"/>
                      <a:pt x="145885" y="275508"/>
                    </a:cubicBezTo>
                    <a:cubicBezTo>
                      <a:pt x="146805" y="278730"/>
                      <a:pt x="145885" y="278730"/>
                      <a:pt x="147112" y="280264"/>
                    </a:cubicBezTo>
                    <a:cubicBezTo>
                      <a:pt x="148339" y="281798"/>
                      <a:pt x="148492" y="285786"/>
                      <a:pt x="150947" y="294684"/>
                    </a:cubicBezTo>
                    <a:lnTo>
                      <a:pt x="150947" y="294684"/>
                    </a:lnTo>
                    <a:lnTo>
                      <a:pt x="158617" y="323830"/>
                    </a:lnTo>
                    <a:lnTo>
                      <a:pt x="158617" y="323830"/>
                    </a:lnTo>
                    <a:cubicBezTo>
                      <a:pt x="167361" y="356964"/>
                      <a:pt x="178406" y="399150"/>
                      <a:pt x="182087" y="413263"/>
                    </a:cubicBezTo>
                    <a:cubicBezTo>
                      <a:pt x="182087" y="413263"/>
                      <a:pt x="182087" y="414030"/>
                      <a:pt x="182087" y="414336"/>
                    </a:cubicBezTo>
                    <a:cubicBezTo>
                      <a:pt x="182133" y="414751"/>
                      <a:pt x="182133" y="415149"/>
                      <a:pt x="182087" y="415564"/>
                    </a:cubicBezTo>
                    <a:cubicBezTo>
                      <a:pt x="182026" y="416131"/>
                      <a:pt x="182026" y="416683"/>
                      <a:pt x="182087" y="417251"/>
                    </a:cubicBezTo>
                    <a:lnTo>
                      <a:pt x="183928" y="424921"/>
                    </a:lnTo>
                    <a:lnTo>
                      <a:pt x="183928" y="424921"/>
                    </a:lnTo>
                    <a:cubicBezTo>
                      <a:pt x="186076" y="433358"/>
                      <a:pt x="186536" y="435813"/>
                      <a:pt x="187150" y="438113"/>
                    </a:cubicBezTo>
                    <a:close/>
                  </a:path>
                </a:pathLst>
              </a:custGeom>
              <a:solidFill>
                <a:srgbClr val="808080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21" name="Freeform: Shape 1520">
                <a:extLst>
                  <a:ext uri="{FF2B5EF4-FFF2-40B4-BE49-F238E27FC236}">
                    <a16:creationId xmlns:a16="http://schemas.microsoft.com/office/drawing/2014/main" id="{F37E1A2B-E7FB-4934-AAA3-25826001963B}"/>
                  </a:ext>
                </a:extLst>
              </p:cNvPr>
              <p:cNvSpPr/>
              <p:nvPr/>
            </p:nvSpPr>
            <p:spPr>
              <a:xfrm>
                <a:off x="3382742" y="1900916"/>
                <a:ext cx="76044" cy="14856"/>
              </a:xfrm>
              <a:custGeom>
                <a:avLst/>
                <a:gdLst>
                  <a:gd name="connsiteX0" fmla="*/ 111 w 76044"/>
                  <a:gd name="connsiteY0" fmla="*/ 13901 h 14856"/>
                  <a:gd name="connsiteX1" fmla="*/ 19746 w 76044"/>
                  <a:gd name="connsiteY1" fmla="*/ 4083 h 14856"/>
                  <a:gd name="connsiteX2" fmla="*/ 53034 w 76044"/>
                  <a:gd name="connsiteY2" fmla="*/ 708 h 14856"/>
                  <a:gd name="connsiteX3" fmla="*/ 76044 w 76044"/>
                  <a:gd name="connsiteY3" fmla="*/ 12827 h 14856"/>
                  <a:gd name="connsiteX4" fmla="*/ 46131 w 76044"/>
                  <a:gd name="connsiteY4" fmla="*/ 6231 h 14856"/>
                  <a:gd name="connsiteX5" fmla="*/ 19439 w 76044"/>
                  <a:gd name="connsiteY5" fmla="*/ 11600 h 14856"/>
                  <a:gd name="connsiteX6" fmla="*/ 111 w 76044"/>
                  <a:gd name="connsiteY6" fmla="*/ 13901 h 14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044" h="14856">
                    <a:moveTo>
                      <a:pt x="111" y="13901"/>
                    </a:moveTo>
                    <a:cubicBezTo>
                      <a:pt x="-963" y="10066"/>
                      <a:pt x="5787" y="7765"/>
                      <a:pt x="19746" y="4083"/>
                    </a:cubicBezTo>
                    <a:cubicBezTo>
                      <a:pt x="30392" y="251"/>
                      <a:pt x="41836" y="-907"/>
                      <a:pt x="53034" y="708"/>
                    </a:cubicBezTo>
                    <a:cubicBezTo>
                      <a:pt x="61901" y="1868"/>
                      <a:pt x="70062" y="6168"/>
                      <a:pt x="76044" y="12827"/>
                    </a:cubicBezTo>
                    <a:cubicBezTo>
                      <a:pt x="66457" y="9134"/>
                      <a:pt x="56378" y="6912"/>
                      <a:pt x="46131" y="6231"/>
                    </a:cubicBezTo>
                    <a:cubicBezTo>
                      <a:pt x="39382" y="7304"/>
                      <a:pt x="23735" y="10526"/>
                      <a:pt x="19439" y="11600"/>
                    </a:cubicBezTo>
                    <a:cubicBezTo>
                      <a:pt x="15144" y="12673"/>
                      <a:pt x="878" y="16662"/>
                      <a:pt x="111" y="13901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22" name="Freeform: Shape 1521">
                <a:extLst>
                  <a:ext uri="{FF2B5EF4-FFF2-40B4-BE49-F238E27FC236}">
                    <a16:creationId xmlns:a16="http://schemas.microsoft.com/office/drawing/2014/main" id="{C91B1286-7013-49E6-ADDA-CFCC83ADB05E}"/>
                  </a:ext>
                </a:extLst>
              </p:cNvPr>
              <p:cNvSpPr/>
              <p:nvPr/>
            </p:nvSpPr>
            <p:spPr>
              <a:xfrm>
                <a:off x="3265808" y="1900924"/>
                <a:ext cx="76044" cy="14849"/>
              </a:xfrm>
              <a:custGeom>
                <a:avLst/>
                <a:gdLst>
                  <a:gd name="connsiteX0" fmla="*/ 75933 w 76044"/>
                  <a:gd name="connsiteY0" fmla="*/ 13893 h 14849"/>
                  <a:gd name="connsiteX1" fmla="*/ 56298 w 76044"/>
                  <a:gd name="connsiteY1" fmla="*/ 4075 h 14849"/>
                  <a:gd name="connsiteX2" fmla="*/ 23010 w 76044"/>
                  <a:gd name="connsiteY2" fmla="*/ 700 h 14849"/>
                  <a:gd name="connsiteX3" fmla="*/ 0 w 76044"/>
                  <a:gd name="connsiteY3" fmla="*/ 12819 h 14849"/>
                  <a:gd name="connsiteX4" fmla="*/ 29913 w 76044"/>
                  <a:gd name="connsiteY4" fmla="*/ 6223 h 14849"/>
                  <a:gd name="connsiteX5" fmla="*/ 56605 w 76044"/>
                  <a:gd name="connsiteY5" fmla="*/ 11592 h 14849"/>
                  <a:gd name="connsiteX6" fmla="*/ 75933 w 76044"/>
                  <a:gd name="connsiteY6" fmla="*/ 13893 h 14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044" h="14849">
                    <a:moveTo>
                      <a:pt x="75933" y="13893"/>
                    </a:moveTo>
                    <a:cubicBezTo>
                      <a:pt x="77007" y="10058"/>
                      <a:pt x="70258" y="7757"/>
                      <a:pt x="56298" y="4075"/>
                    </a:cubicBezTo>
                    <a:cubicBezTo>
                      <a:pt x="45637" y="256"/>
                      <a:pt x="34208" y="-903"/>
                      <a:pt x="23010" y="700"/>
                    </a:cubicBezTo>
                    <a:cubicBezTo>
                      <a:pt x="14144" y="1860"/>
                      <a:pt x="5983" y="6160"/>
                      <a:pt x="0" y="12819"/>
                    </a:cubicBezTo>
                    <a:cubicBezTo>
                      <a:pt x="9588" y="9127"/>
                      <a:pt x="19666" y="6904"/>
                      <a:pt x="29913" y="6223"/>
                    </a:cubicBezTo>
                    <a:cubicBezTo>
                      <a:pt x="36816" y="7297"/>
                      <a:pt x="52310" y="10518"/>
                      <a:pt x="56605" y="11592"/>
                    </a:cubicBezTo>
                    <a:cubicBezTo>
                      <a:pt x="60900" y="12666"/>
                      <a:pt x="75933" y="16654"/>
                      <a:pt x="75933" y="13893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23" name="Freeform: Shape 1522">
                <a:extLst>
                  <a:ext uri="{FF2B5EF4-FFF2-40B4-BE49-F238E27FC236}">
                    <a16:creationId xmlns:a16="http://schemas.microsoft.com/office/drawing/2014/main" id="{AC0A16CB-E757-463A-B3D9-3780BC8FD254}"/>
                  </a:ext>
                </a:extLst>
              </p:cNvPr>
              <p:cNvSpPr/>
              <p:nvPr/>
            </p:nvSpPr>
            <p:spPr>
              <a:xfrm>
                <a:off x="3383774" y="1926629"/>
                <a:ext cx="65348" cy="34316"/>
              </a:xfrm>
              <a:custGeom>
                <a:avLst/>
                <a:gdLst>
                  <a:gd name="connsiteX0" fmla="*/ 0 w 65348"/>
                  <a:gd name="connsiteY0" fmla="*/ 25004 h 34316"/>
                  <a:gd name="connsiteX1" fmla="*/ 32368 w 65348"/>
                  <a:gd name="connsiteY1" fmla="*/ 0 h 34316"/>
                  <a:gd name="connsiteX2" fmla="*/ 65349 w 65348"/>
                  <a:gd name="connsiteY2" fmla="*/ 12119 h 34316"/>
                  <a:gd name="connsiteX3" fmla="*/ 37890 w 65348"/>
                  <a:gd name="connsiteY3" fmla="*/ 34208 h 34316"/>
                  <a:gd name="connsiteX4" fmla="*/ 0 w 65348"/>
                  <a:gd name="connsiteY4" fmla="*/ 25004 h 34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348" h="34316">
                    <a:moveTo>
                      <a:pt x="0" y="25004"/>
                    </a:moveTo>
                    <a:cubicBezTo>
                      <a:pt x="5446" y="11413"/>
                      <a:pt x="17840" y="1842"/>
                      <a:pt x="32368" y="0"/>
                    </a:cubicBezTo>
                    <a:cubicBezTo>
                      <a:pt x="44317" y="666"/>
                      <a:pt x="55807" y="4886"/>
                      <a:pt x="65349" y="12119"/>
                    </a:cubicBezTo>
                    <a:cubicBezTo>
                      <a:pt x="59918" y="23190"/>
                      <a:pt x="49871" y="31282"/>
                      <a:pt x="37890" y="34208"/>
                    </a:cubicBezTo>
                    <a:cubicBezTo>
                      <a:pt x="24621" y="34963"/>
                      <a:pt x="11444" y="31759"/>
                      <a:pt x="0" y="250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24" name="Freeform: Shape 1523">
                <a:extLst>
                  <a:ext uri="{FF2B5EF4-FFF2-40B4-BE49-F238E27FC236}">
                    <a16:creationId xmlns:a16="http://schemas.microsoft.com/office/drawing/2014/main" id="{2BA162E8-38B5-4DD1-B0E1-29D400A7E0C8}"/>
                  </a:ext>
                </a:extLst>
              </p:cNvPr>
              <p:cNvSpPr/>
              <p:nvPr/>
            </p:nvSpPr>
            <p:spPr>
              <a:xfrm>
                <a:off x="3399727" y="1926474"/>
                <a:ext cx="34056" cy="34055"/>
              </a:xfrm>
              <a:custGeom>
                <a:avLst/>
                <a:gdLst>
                  <a:gd name="connsiteX0" fmla="*/ 34056 w 34056"/>
                  <a:gd name="connsiteY0" fmla="*/ 16875 h 34055"/>
                  <a:gd name="connsiteX1" fmla="*/ 17181 w 34056"/>
                  <a:gd name="connsiteY1" fmla="*/ 34055 h 34055"/>
                  <a:gd name="connsiteX2" fmla="*/ 1 w 34056"/>
                  <a:gd name="connsiteY2" fmla="*/ 17181 h 34055"/>
                  <a:gd name="connsiteX3" fmla="*/ 16875 w 34056"/>
                  <a:gd name="connsiteY3" fmla="*/ 1 h 34055"/>
                  <a:gd name="connsiteX4" fmla="*/ 17181 w 34056"/>
                  <a:gd name="connsiteY4" fmla="*/ 1 h 34055"/>
                  <a:gd name="connsiteX5" fmla="*/ 34056 w 34056"/>
                  <a:gd name="connsiteY5" fmla="*/ 16875 h 3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56" h="34055">
                    <a:moveTo>
                      <a:pt x="34056" y="16875"/>
                    </a:moveTo>
                    <a:cubicBezTo>
                      <a:pt x="34132" y="26279"/>
                      <a:pt x="26585" y="33970"/>
                      <a:pt x="17181" y="34055"/>
                    </a:cubicBezTo>
                    <a:cubicBezTo>
                      <a:pt x="7778" y="34139"/>
                      <a:pt x="93" y="26584"/>
                      <a:pt x="1" y="17181"/>
                    </a:cubicBezTo>
                    <a:cubicBezTo>
                      <a:pt x="-76" y="7777"/>
                      <a:pt x="7471" y="86"/>
                      <a:pt x="16875" y="1"/>
                    </a:cubicBezTo>
                    <a:cubicBezTo>
                      <a:pt x="16982" y="0"/>
                      <a:pt x="17074" y="0"/>
                      <a:pt x="17181" y="1"/>
                    </a:cubicBezTo>
                    <a:cubicBezTo>
                      <a:pt x="26508" y="1"/>
                      <a:pt x="34056" y="7556"/>
                      <a:pt x="34056" y="16875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25" name="Freeform: Shape 1524">
                <a:extLst>
                  <a:ext uri="{FF2B5EF4-FFF2-40B4-BE49-F238E27FC236}">
                    <a16:creationId xmlns:a16="http://schemas.microsoft.com/office/drawing/2014/main" id="{17352ADE-3C40-44B0-A146-68CA3A483249}"/>
                  </a:ext>
                </a:extLst>
              </p:cNvPr>
              <p:cNvSpPr/>
              <p:nvPr/>
            </p:nvSpPr>
            <p:spPr>
              <a:xfrm>
                <a:off x="3408164" y="1935373"/>
                <a:ext cx="15953" cy="15953"/>
              </a:xfrm>
              <a:custGeom>
                <a:avLst/>
                <a:gdLst>
                  <a:gd name="connsiteX0" fmla="*/ 15954 w 15953"/>
                  <a:gd name="connsiteY0" fmla="*/ 7977 h 15953"/>
                  <a:gd name="connsiteX1" fmla="*/ 7977 w 15953"/>
                  <a:gd name="connsiteY1" fmla="*/ 15954 h 15953"/>
                  <a:gd name="connsiteX2" fmla="*/ 0 w 15953"/>
                  <a:gd name="connsiteY2" fmla="*/ 7977 h 15953"/>
                  <a:gd name="connsiteX3" fmla="*/ 7977 w 15953"/>
                  <a:gd name="connsiteY3" fmla="*/ 0 h 15953"/>
                  <a:gd name="connsiteX4" fmla="*/ 15954 w 15953"/>
                  <a:gd name="connsiteY4" fmla="*/ 7977 h 15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53" h="15953">
                    <a:moveTo>
                      <a:pt x="15954" y="7977"/>
                    </a:moveTo>
                    <a:cubicBezTo>
                      <a:pt x="15954" y="12382"/>
                      <a:pt x="12379" y="15954"/>
                      <a:pt x="7977" y="15954"/>
                    </a:cubicBezTo>
                    <a:cubicBezTo>
                      <a:pt x="3574" y="15954"/>
                      <a:pt x="0" y="12382"/>
                      <a:pt x="0" y="7977"/>
                    </a:cubicBezTo>
                    <a:cubicBezTo>
                      <a:pt x="0" y="3571"/>
                      <a:pt x="3574" y="0"/>
                      <a:pt x="7977" y="0"/>
                    </a:cubicBezTo>
                    <a:cubicBezTo>
                      <a:pt x="12379" y="0"/>
                      <a:pt x="15954" y="3571"/>
                      <a:pt x="15954" y="797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26" name="Freeform: Shape 1525">
                <a:extLst>
                  <a:ext uri="{FF2B5EF4-FFF2-40B4-BE49-F238E27FC236}">
                    <a16:creationId xmlns:a16="http://schemas.microsoft.com/office/drawing/2014/main" id="{BA8B53C3-94B4-4091-BB1E-76E298221350}"/>
                  </a:ext>
                </a:extLst>
              </p:cNvPr>
              <p:cNvSpPr/>
              <p:nvPr/>
            </p:nvSpPr>
            <p:spPr>
              <a:xfrm>
                <a:off x="3411079" y="1936140"/>
                <a:ext cx="5062" cy="5066"/>
              </a:xfrm>
              <a:custGeom>
                <a:avLst/>
                <a:gdLst>
                  <a:gd name="connsiteX0" fmla="*/ 0 w 5062"/>
                  <a:gd name="connsiteY0" fmla="*/ 2608 h 5066"/>
                  <a:gd name="connsiteX1" fmla="*/ 2454 w 5062"/>
                  <a:gd name="connsiteY1" fmla="*/ 0 h 5066"/>
                  <a:gd name="connsiteX2" fmla="*/ 5062 w 5062"/>
                  <a:gd name="connsiteY2" fmla="*/ 2608 h 5066"/>
                  <a:gd name="connsiteX3" fmla="*/ 2608 w 5062"/>
                  <a:gd name="connsiteY3" fmla="*/ 5067 h 5066"/>
                  <a:gd name="connsiteX4" fmla="*/ 2454 w 5062"/>
                  <a:gd name="connsiteY4" fmla="*/ 5062 h 5066"/>
                  <a:gd name="connsiteX5" fmla="*/ 0 w 5062"/>
                  <a:gd name="connsiteY5" fmla="*/ 2608 h 5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62" h="5066">
                    <a:moveTo>
                      <a:pt x="0" y="2608"/>
                    </a:moveTo>
                    <a:cubicBezTo>
                      <a:pt x="0" y="1226"/>
                      <a:pt x="1074" y="81"/>
                      <a:pt x="2454" y="0"/>
                    </a:cubicBezTo>
                    <a:cubicBezTo>
                      <a:pt x="3896" y="0"/>
                      <a:pt x="5062" y="1167"/>
                      <a:pt x="5062" y="2608"/>
                    </a:cubicBezTo>
                    <a:cubicBezTo>
                      <a:pt x="5062" y="3964"/>
                      <a:pt x="3973" y="5064"/>
                      <a:pt x="2608" y="5067"/>
                    </a:cubicBezTo>
                    <a:cubicBezTo>
                      <a:pt x="2562" y="5067"/>
                      <a:pt x="2500" y="5065"/>
                      <a:pt x="2454" y="5062"/>
                    </a:cubicBezTo>
                    <a:cubicBezTo>
                      <a:pt x="1104" y="5062"/>
                      <a:pt x="0" y="3964"/>
                      <a:pt x="0" y="26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27" name="Freeform: Shape 1526">
                <a:extLst>
                  <a:ext uri="{FF2B5EF4-FFF2-40B4-BE49-F238E27FC236}">
                    <a16:creationId xmlns:a16="http://schemas.microsoft.com/office/drawing/2014/main" id="{A785DD14-B918-4C76-8A52-45964F263A24}"/>
                  </a:ext>
                </a:extLst>
              </p:cNvPr>
              <p:cNvSpPr/>
              <p:nvPr/>
            </p:nvSpPr>
            <p:spPr>
              <a:xfrm>
                <a:off x="3384540" y="1923905"/>
                <a:ext cx="68859" cy="27881"/>
              </a:xfrm>
              <a:custGeom>
                <a:avLst/>
                <a:gdLst>
                  <a:gd name="connsiteX0" fmla="*/ 64582 w 68859"/>
                  <a:gd name="connsiteY0" fmla="*/ 9014 h 27881"/>
                  <a:gd name="connsiteX1" fmla="*/ 48321 w 68859"/>
                  <a:gd name="connsiteY1" fmla="*/ 3031 h 27881"/>
                  <a:gd name="connsiteX2" fmla="*/ 38504 w 68859"/>
                  <a:gd name="connsiteY2" fmla="*/ 116 h 27881"/>
                  <a:gd name="connsiteX3" fmla="*/ 32981 w 68859"/>
                  <a:gd name="connsiteY3" fmla="*/ 116 h 27881"/>
                  <a:gd name="connsiteX4" fmla="*/ 27919 w 68859"/>
                  <a:gd name="connsiteY4" fmla="*/ 1037 h 27881"/>
                  <a:gd name="connsiteX5" fmla="*/ 9971 w 68859"/>
                  <a:gd name="connsiteY5" fmla="*/ 10854 h 27881"/>
                  <a:gd name="connsiteX6" fmla="*/ 0 w 68859"/>
                  <a:gd name="connsiteY6" fmla="*/ 27882 h 27881"/>
                  <a:gd name="connsiteX7" fmla="*/ 12579 w 68859"/>
                  <a:gd name="connsiteY7" fmla="*/ 13615 h 27881"/>
                  <a:gd name="connsiteX8" fmla="*/ 28993 w 68859"/>
                  <a:gd name="connsiteY8" fmla="*/ 6099 h 27881"/>
                  <a:gd name="connsiteX9" fmla="*/ 33442 w 68859"/>
                  <a:gd name="connsiteY9" fmla="*/ 6099 h 27881"/>
                  <a:gd name="connsiteX10" fmla="*/ 37737 w 68859"/>
                  <a:gd name="connsiteY10" fmla="*/ 6099 h 27881"/>
                  <a:gd name="connsiteX11" fmla="*/ 46634 w 68859"/>
                  <a:gd name="connsiteY11" fmla="*/ 8246 h 27881"/>
                  <a:gd name="connsiteX12" fmla="*/ 63815 w 68859"/>
                  <a:gd name="connsiteY12" fmla="*/ 15917 h 27881"/>
                  <a:gd name="connsiteX13" fmla="*/ 63815 w 68859"/>
                  <a:gd name="connsiteY13" fmla="*/ 15917 h 27881"/>
                  <a:gd name="connsiteX14" fmla="*/ 63815 w 68859"/>
                  <a:gd name="connsiteY14" fmla="*/ 15917 h 27881"/>
                  <a:gd name="connsiteX15" fmla="*/ 64582 w 68859"/>
                  <a:gd name="connsiteY15" fmla="*/ 9014 h 2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859" h="27881">
                    <a:moveTo>
                      <a:pt x="64582" y="9014"/>
                    </a:moveTo>
                    <a:cubicBezTo>
                      <a:pt x="58983" y="7547"/>
                      <a:pt x="53537" y="5544"/>
                      <a:pt x="48321" y="3031"/>
                    </a:cubicBezTo>
                    <a:cubicBezTo>
                      <a:pt x="45177" y="1669"/>
                      <a:pt x="41879" y="690"/>
                      <a:pt x="38504" y="116"/>
                    </a:cubicBezTo>
                    <a:cubicBezTo>
                      <a:pt x="36663" y="-39"/>
                      <a:pt x="34822" y="-39"/>
                      <a:pt x="32981" y="116"/>
                    </a:cubicBezTo>
                    <a:cubicBezTo>
                      <a:pt x="31263" y="260"/>
                      <a:pt x="29576" y="569"/>
                      <a:pt x="27919" y="1037"/>
                    </a:cubicBezTo>
                    <a:cubicBezTo>
                      <a:pt x="21077" y="2393"/>
                      <a:pt x="14803" y="5820"/>
                      <a:pt x="9971" y="10854"/>
                    </a:cubicBezTo>
                    <a:cubicBezTo>
                      <a:pt x="5584" y="15840"/>
                      <a:pt x="2209" y="21620"/>
                      <a:pt x="0" y="27882"/>
                    </a:cubicBezTo>
                    <a:cubicBezTo>
                      <a:pt x="3620" y="22651"/>
                      <a:pt x="7839" y="17862"/>
                      <a:pt x="12579" y="13615"/>
                    </a:cubicBezTo>
                    <a:cubicBezTo>
                      <a:pt x="17334" y="9776"/>
                      <a:pt x="22980" y="7191"/>
                      <a:pt x="28993" y="6099"/>
                    </a:cubicBezTo>
                    <a:cubicBezTo>
                      <a:pt x="30466" y="5950"/>
                      <a:pt x="31969" y="5950"/>
                      <a:pt x="33442" y="6099"/>
                    </a:cubicBezTo>
                    <a:cubicBezTo>
                      <a:pt x="34868" y="5875"/>
                      <a:pt x="36310" y="5875"/>
                      <a:pt x="37737" y="6099"/>
                    </a:cubicBezTo>
                    <a:cubicBezTo>
                      <a:pt x="40759" y="6541"/>
                      <a:pt x="43735" y="7259"/>
                      <a:pt x="46634" y="8246"/>
                    </a:cubicBezTo>
                    <a:cubicBezTo>
                      <a:pt x="52555" y="10360"/>
                      <a:pt x="58292" y="12924"/>
                      <a:pt x="63815" y="15917"/>
                    </a:cubicBezTo>
                    <a:lnTo>
                      <a:pt x="63815" y="15917"/>
                    </a:lnTo>
                    <a:lnTo>
                      <a:pt x="63815" y="15917"/>
                    </a:lnTo>
                    <a:cubicBezTo>
                      <a:pt x="70565" y="13002"/>
                      <a:pt x="70258" y="10241"/>
                      <a:pt x="64582" y="9014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28" name="Freeform: Shape 1527">
                <a:extLst>
                  <a:ext uri="{FF2B5EF4-FFF2-40B4-BE49-F238E27FC236}">
                    <a16:creationId xmlns:a16="http://schemas.microsoft.com/office/drawing/2014/main" id="{D3552176-72B9-4694-BA1B-EC0F56F05A7B}"/>
                  </a:ext>
                </a:extLst>
              </p:cNvPr>
              <p:cNvSpPr/>
              <p:nvPr/>
            </p:nvSpPr>
            <p:spPr>
              <a:xfrm>
                <a:off x="3280381" y="1926629"/>
                <a:ext cx="63968" cy="34250"/>
              </a:xfrm>
              <a:custGeom>
                <a:avLst/>
                <a:gdLst>
                  <a:gd name="connsiteX0" fmla="*/ 63968 w 63968"/>
                  <a:gd name="connsiteY0" fmla="*/ 25004 h 34250"/>
                  <a:gd name="connsiteX1" fmla="*/ 31601 w 63968"/>
                  <a:gd name="connsiteY1" fmla="*/ 0 h 34250"/>
                  <a:gd name="connsiteX2" fmla="*/ 0 w 63968"/>
                  <a:gd name="connsiteY2" fmla="*/ 12119 h 34250"/>
                  <a:gd name="connsiteX3" fmla="*/ 27612 w 63968"/>
                  <a:gd name="connsiteY3" fmla="*/ 34208 h 34250"/>
                  <a:gd name="connsiteX4" fmla="*/ 63968 w 63968"/>
                  <a:gd name="connsiteY4" fmla="*/ 25004 h 3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68" h="34250">
                    <a:moveTo>
                      <a:pt x="63968" y="25004"/>
                    </a:moveTo>
                    <a:cubicBezTo>
                      <a:pt x="58523" y="11413"/>
                      <a:pt x="46128" y="1842"/>
                      <a:pt x="31601" y="0"/>
                    </a:cubicBezTo>
                    <a:cubicBezTo>
                      <a:pt x="20142" y="997"/>
                      <a:pt x="9189" y="5197"/>
                      <a:pt x="0" y="12119"/>
                    </a:cubicBezTo>
                    <a:cubicBezTo>
                      <a:pt x="5476" y="23211"/>
                      <a:pt x="15586" y="31302"/>
                      <a:pt x="27612" y="34208"/>
                    </a:cubicBezTo>
                    <a:cubicBezTo>
                      <a:pt x="40360" y="34662"/>
                      <a:pt x="52969" y="31469"/>
                      <a:pt x="63968" y="250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29" name="Freeform: Shape 1528">
                <a:extLst>
                  <a:ext uri="{FF2B5EF4-FFF2-40B4-BE49-F238E27FC236}">
                    <a16:creationId xmlns:a16="http://schemas.microsoft.com/office/drawing/2014/main" id="{BE5D4794-2039-41E8-AC93-AE095E51D718}"/>
                  </a:ext>
                </a:extLst>
              </p:cNvPr>
              <p:cNvSpPr/>
              <p:nvPr/>
            </p:nvSpPr>
            <p:spPr>
              <a:xfrm>
                <a:off x="3295720" y="1926475"/>
                <a:ext cx="34056" cy="34055"/>
              </a:xfrm>
              <a:custGeom>
                <a:avLst/>
                <a:gdLst>
                  <a:gd name="connsiteX0" fmla="*/ 1 w 34056"/>
                  <a:gd name="connsiteY0" fmla="*/ 16874 h 34055"/>
                  <a:gd name="connsiteX1" fmla="*/ 16875 w 34056"/>
                  <a:gd name="connsiteY1" fmla="*/ 34055 h 34055"/>
                  <a:gd name="connsiteX2" fmla="*/ 34056 w 34056"/>
                  <a:gd name="connsiteY2" fmla="*/ 17181 h 34055"/>
                  <a:gd name="connsiteX3" fmla="*/ 17182 w 34056"/>
                  <a:gd name="connsiteY3" fmla="*/ 2 h 34055"/>
                  <a:gd name="connsiteX4" fmla="*/ 17028 w 34056"/>
                  <a:gd name="connsiteY4" fmla="*/ 0 h 34055"/>
                  <a:gd name="connsiteX5" fmla="*/ 1 w 34056"/>
                  <a:gd name="connsiteY5" fmla="*/ 16874 h 3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56" h="34055">
                    <a:moveTo>
                      <a:pt x="1" y="16874"/>
                    </a:moveTo>
                    <a:cubicBezTo>
                      <a:pt x="-91" y="26278"/>
                      <a:pt x="7471" y="33969"/>
                      <a:pt x="16875" y="34055"/>
                    </a:cubicBezTo>
                    <a:cubicBezTo>
                      <a:pt x="26278" y="34139"/>
                      <a:pt x="33964" y="26584"/>
                      <a:pt x="34056" y="17181"/>
                    </a:cubicBezTo>
                    <a:cubicBezTo>
                      <a:pt x="34133" y="7777"/>
                      <a:pt x="26585" y="86"/>
                      <a:pt x="17182" y="2"/>
                    </a:cubicBezTo>
                    <a:cubicBezTo>
                      <a:pt x="17136" y="0"/>
                      <a:pt x="17074" y="0"/>
                      <a:pt x="17028" y="0"/>
                    </a:cubicBezTo>
                    <a:cubicBezTo>
                      <a:pt x="7686" y="0"/>
                      <a:pt x="78" y="7531"/>
                      <a:pt x="1" y="16874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30" name="Freeform: Shape 1529">
                <a:extLst>
                  <a:ext uri="{FF2B5EF4-FFF2-40B4-BE49-F238E27FC236}">
                    <a16:creationId xmlns:a16="http://schemas.microsoft.com/office/drawing/2014/main" id="{7B794BDD-3C72-4DDD-9361-F8031349F0BA}"/>
                  </a:ext>
                </a:extLst>
              </p:cNvPr>
              <p:cNvSpPr/>
              <p:nvPr/>
            </p:nvSpPr>
            <p:spPr>
              <a:xfrm>
                <a:off x="3304005" y="1935373"/>
                <a:ext cx="15953" cy="15953"/>
              </a:xfrm>
              <a:custGeom>
                <a:avLst/>
                <a:gdLst>
                  <a:gd name="connsiteX0" fmla="*/ 0 w 15953"/>
                  <a:gd name="connsiteY0" fmla="*/ 7977 h 15953"/>
                  <a:gd name="connsiteX1" fmla="*/ 7977 w 15953"/>
                  <a:gd name="connsiteY1" fmla="*/ 15954 h 15953"/>
                  <a:gd name="connsiteX2" fmla="*/ 15954 w 15953"/>
                  <a:gd name="connsiteY2" fmla="*/ 7977 h 15953"/>
                  <a:gd name="connsiteX3" fmla="*/ 7977 w 15953"/>
                  <a:gd name="connsiteY3" fmla="*/ 0 h 15953"/>
                  <a:gd name="connsiteX4" fmla="*/ 0 w 15953"/>
                  <a:gd name="connsiteY4" fmla="*/ 7977 h 15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53" h="15953">
                    <a:moveTo>
                      <a:pt x="0" y="7977"/>
                    </a:moveTo>
                    <a:cubicBezTo>
                      <a:pt x="0" y="12382"/>
                      <a:pt x="3574" y="15954"/>
                      <a:pt x="7977" y="15954"/>
                    </a:cubicBezTo>
                    <a:cubicBezTo>
                      <a:pt x="12380" y="15954"/>
                      <a:pt x="15954" y="12382"/>
                      <a:pt x="15954" y="7977"/>
                    </a:cubicBezTo>
                    <a:cubicBezTo>
                      <a:pt x="15954" y="3571"/>
                      <a:pt x="12380" y="0"/>
                      <a:pt x="7977" y="0"/>
                    </a:cubicBezTo>
                    <a:cubicBezTo>
                      <a:pt x="3574" y="0"/>
                      <a:pt x="0" y="3571"/>
                      <a:pt x="0" y="797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31" name="Freeform: Shape 1530">
                <a:extLst>
                  <a:ext uri="{FF2B5EF4-FFF2-40B4-BE49-F238E27FC236}">
                    <a16:creationId xmlns:a16="http://schemas.microsoft.com/office/drawing/2014/main" id="{880050F2-B718-4210-A5E7-2F1B374B4E70}"/>
                  </a:ext>
                </a:extLst>
              </p:cNvPr>
              <p:cNvSpPr/>
              <p:nvPr/>
            </p:nvSpPr>
            <p:spPr>
              <a:xfrm>
                <a:off x="3311982" y="1936293"/>
                <a:ext cx="4908" cy="4908"/>
              </a:xfrm>
              <a:custGeom>
                <a:avLst/>
                <a:gdLst>
                  <a:gd name="connsiteX0" fmla="*/ 4909 w 4908"/>
                  <a:gd name="connsiteY0" fmla="*/ 2454 h 4908"/>
                  <a:gd name="connsiteX1" fmla="*/ 2454 w 4908"/>
                  <a:gd name="connsiteY1" fmla="*/ 0 h 4908"/>
                  <a:gd name="connsiteX2" fmla="*/ 0 w 4908"/>
                  <a:gd name="connsiteY2" fmla="*/ 2454 h 4908"/>
                  <a:gd name="connsiteX3" fmla="*/ 2454 w 4908"/>
                  <a:gd name="connsiteY3" fmla="*/ 4909 h 4908"/>
                  <a:gd name="connsiteX4" fmla="*/ 4909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4909" y="2454"/>
                    </a:moveTo>
                    <a:cubicBezTo>
                      <a:pt x="4909" y="1098"/>
                      <a:pt x="3804" y="0"/>
                      <a:pt x="2454" y="0"/>
                    </a:cubicBezTo>
                    <a:cubicBezTo>
                      <a:pt x="1105" y="0"/>
                      <a:pt x="0" y="1098"/>
                      <a:pt x="0" y="2454"/>
                    </a:cubicBezTo>
                    <a:cubicBezTo>
                      <a:pt x="0" y="3811"/>
                      <a:pt x="1105" y="4909"/>
                      <a:pt x="2454" y="4909"/>
                    </a:cubicBezTo>
                    <a:cubicBezTo>
                      <a:pt x="3804" y="4909"/>
                      <a:pt x="4909" y="3811"/>
                      <a:pt x="4909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32" name="Freeform: Shape 1531">
                <a:extLst>
                  <a:ext uri="{FF2B5EF4-FFF2-40B4-BE49-F238E27FC236}">
                    <a16:creationId xmlns:a16="http://schemas.microsoft.com/office/drawing/2014/main" id="{CF48415B-A85D-4886-B1D8-E77D9F1BDE03}"/>
                  </a:ext>
                </a:extLst>
              </p:cNvPr>
              <p:cNvSpPr/>
              <p:nvPr/>
            </p:nvSpPr>
            <p:spPr>
              <a:xfrm>
                <a:off x="3274870" y="1923905"/>
                <a:ext cx="70246" cy="27881"/>
              </a:xfrm>
              <a:custGeom>
                <a:avLst/>
                <a:gdLst>
                  <a:gd name="connsiteX0" fmla="*/ 5511 w 70246"/>
                  <a:gd name="connsiteY0" fmla="*/ 9014 h 27881"/>
                  <a:gd name="connsiteX1" fmla="*/ 21925 w 70246"/>
                  <a:gd name="connsiteY1" fmla="*/ 3031 h 27881"/>
                  <a:gd name="connsiteX2" fmla="*/ 31743 w 70246"/>
                  <a:gd name="connsiteY2" fmla="*/ 116 h 27881"/>
                  <a:gd name="connsiteX3" fmla="*/ 37265 w 70246"/>
                  <a:gd name="connsiteY3" fmla="*/ 116 h 27881"/>
                  <a:gd name="connsiteX4" fmla="*/ 42327 w 70246"/>
                  <a:gd name="connsiteY4" fmla="*/ 1037 h 27881"/>
                  <a:gd name="connsiteX5" fmla="*/ 60276 w 70246"/>
                  <a:gd name="connsiteY5" fmla="*/ 10854 h 27881"/>
                  <a:gd name="connsiteX6" fmla="*/ 70246 w 70246"/>
                  <a:gd name="connsiteY6" fmla="*/ 27882 h 27881"/>
                  <a:gd name="connsiteX7" fmla="*/ 57667 w 70246"/>
                  <a:gd name="connsiteY7" fmla="*/ 13615 h 27881"/>
                  <a:gd name="connsiteX8" fmla="*/ 41254 w 70246"/>
                  <a:gd name="connsiteY8" fmla="*/ 6099 h 27881"/>
                  <a:gd name="connsiteX9" fmla="*/ 36652 w 70246"/>
                  <a:gd name="connsiteY9" fmla="*/ 6099 h 27881"/>
                  <a:gd name="connsiteX10" fmla="*/ 32510 w 70246"/>
                  <a:gd name="connsiteY10" fmla="*/ 6099 h 27881"/>
                  <a:gd name="connsiteX11" fmla="*/ 23612 w 70246"/>
                  <a:gd name="connsiteY11" fmla="*/ 8246 h 27881"/>
                  <a:gd name="connsiteX12" fmla="*/ 5511 w 70246"/>
                  <a:gd name="connsiteY12" fmla="*/ 14843 h 27881"/>
                  <a:gd name="connsiteX13" fmla="*/ 4744 w 70246"/>
                  <a:gd name="connsiteY13" fmla="*/ 14843 h 27881"/>
                  <a:gd name="connsiteX14" fmla="*/ 4744 w 70246"/>
                  <a:gd name="connsiteY14" fmla="*/ 14843 h 27881"/>
                  <a:gd name="connsiteX15" fmla="*/ 5511 w 70246"/>
                  <a:gd name="connsiteY15" fmla="*/ 9014 h 2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246" h="27881">
                    <a:moveTo>
                      <a:pt x="5511" y="9014"/>
                    </a:moveTo>
                    <a:cubicBezTo>
                      <a:pt x="11156" y="7522"/>
                      <a:pt x="16648" y="5519"/>
                      <a:pt x="21925" y="3031"/>
                    </a:cubicBezTo>
                    <a:cubicBezTo>
                      <a:pt x="25055" y="1647"/>
                      <a:pt x="28353" y="668"/>
                      <a:pt x="31743" y="116"/>
                    </a:cubicBezTo>
                    <a:cubicBezTo>
                      <a:pt x="33584" y="-39"/>
                      <a:pt x="35424" y="-39"/>
                      <a:pt x="37265" y="116"/>
                    </a:cubicBezTo>
                    <a:cubicBezTo>
                      <a:pt x="38983" y="274"/>
                      <a:pt x="40671" y="582"/>
                      <a:pt x="42327" y="1037"/>
                    </a:cubicBezTo>
                    <a:cubicBezTo>
                      <a:pt x="49169" y="2393"/>
                      <a:pt x="55443" y="5820"/>
                      <a:pt x="60276" y="10854"/>
                    </a:cubicBezTo>
                    <a:cubicBezTo>
                      <a:pt x="64663" y="15840"/>
                      <a:pt x="68038" y="21620"/>
                      <a:pt x="70246" y="27882"/>
                    </a:cubicBezTo>
                    <a:cubicBezTo>
                      <a:pt x="66626" y="22651"/>
                      <a:pt x="62408" y="17862"/>
                      <a:pt x="57667" y="13615"/>
                    </a:cubicBezTo>
                    <a:cubicBezTo>
                      <a:pt x="52912" y="9776"/>
                      <a:pt x="47267" y="7191"/>
                      <a:pt x="41254" y="6099"/>
                    </a:cubicBezTo>
                    <a:cubicBezTo>
                      <a:pt x="39720" y="5948"/>
                      <a:pt x="38186" y="5948"/>
                      <a:pt x="36652" y="6099"/>
                    </a:cubicBezTo>
                    <a:cubicBezTo>
                      <a:pt x="35286" y="5873"/>
                      <a:pt x="33875" y="5873"/>
                      <a:pt x="32510" y="6099"/>
                    </a:cubicBezTo>
                    <a:cubicBezTo>
                      <a:pt x="29488" y="6524"/>
                      <a:pt x="26496" y="7243"/>
                      <a:pt x="23612" y="8246"/>
                    </a:cubicBezTo>
                    <a:cubicBezTo>
                      <a:pt x="17430" y="10004"/>
                      <a:pt x="11371" y="12209"/>
                      <a:pt x="5511" y="14843"/>
                    </a:cubicBezTo>
                    <a:lnTo>
                      <a:pt x="4744" y="14843"/>
                    </a:lnTo>
                    <a:lnTo>
                      <a:pt x="4744" y="14843"/>
                    </a:lnTo>
                    <a:cubicBezTo>
                      <a:pt x="-1852" y="13002"/>
                      <a:pt x="-1545" y="10241"/>
                      <a:pt x="5511" y="9014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33" name="Freeform: Shape 1532">
                <a:extLst>
                  <a:ext uri="{FF2B5EF4-FFF2-40B4-BE49-F238E27FC236}">
                    <a16:creationId xmlns:a16="http://schemas.microsoft.com/office/drawing/2014/main" id="{FE1113B0-7E5B-4724-9FC8-EE98685BB7A2}"/>
                  </a:ext>
                </a:extLst>
              </p:cNvPr>
              <p:cNvSpPr/>
              <p:nvPr/>
            </p:nvSpPr>
            <p:spPr>
              <a:xfrm>
                <a:off x="3173000" y="2451874"/>
                <a:ext cx="369037" cy="267378"/>
              </a:xfrm>
              <a:custGeom>
                <a:avLst/>
                <a:gdLst>
                  <a:gd name="connsiteX0" fmla="*/ 349755 w 369037"/>
                  <a:gd name="connsiteY0" fmla="*/ 173497 h 267378"/>
                  <a:gd name="connsiteX1" fmla="*/ 349755 w 369037"/>
                  <a:gd name="connsiteY1" fmla="*/ 193132 h 267378"/>
                  <a:gd name="connsiteX2" fmla="*/ 349755 w 369037"/>
                  <a:gd name="connsiteY2" fmla="*/ 196047 h 267378"/>
                  <a:gd name="connsiteX3" fmla="*/ 349755 w 369037"/>
                  <a:gd name="connsiteY3" fmla="*/ 198348 h 267378"/>
                  <a:gd name="connsiteX4" fmla="*/ 349755 w 369037"/>
                  <a:gd name="connsiteY4" fmla="*/ 199882 h 267378"/>
                  <a:gd name="connsiteX5" fmla="*/ 349755 w 369037"/>
                  <a:gd name="connsiteY5" fmla="*/ 201876 h 267378"/>
                  <a:gd name="connsiteX6" fmla="*/ 349755 w 369037"/>
                  <a:gd name="connsiteY6" fmla="*/ 203870 h 267378"/>
                  <a:gd name="connsiteX7" fmla="*/ 349755 w 369037"/>
                  <a:gd name="connsiteY7" fmla="*/ 203870 h 267378"/>
                  <a:gd name="connsiteX8" fmla="*/ 353743 w 369037"/>
                  <a:gd name="connsiteY8" fmla="*/ 227187 h 267378"/>
                  <a:gd name="connsiteX9" fmla="*/ 355430 w 369037"/>
                  <a:gd name="connsiteY9" fmla="*/ 235471 h 267378"/>
                  <a:gd name="connsiteX10" fmla="*/ 356504 w 369037"/>
                  <a:gd name="connsiteY10" fmla="*/ 240226 h 267378"/>
                  <a:gd name="connsiteX11" fmla="*/ 356504 w 369037"/>
                  <a:gd name="connsiteY11" fmla="*/ 242834 h 267378"/>
                  <a:gd name="connsiteX12" fmla="*/ 359112 w 369037"/>
                  <a:gd name="connsiteY12" fmla="*/ 253419 h 267378"/>
                  <a:gd name="connsiteX13" fmla="*/ 359879 w 369037"/>
                  <a:gd name="connsiteY13" fmla="*/ 256947 h 267378"/>
                  <a:gd name="connsiteX14" fmla="*/ 359879 w 369037"/>
                  <a:gd name="connsiteY14" fmla="*/ 256947 h 267378"/>
                  <a:gd name="connsiteX15" fmla="*/ 359879 w 369037"/>
                  <a:gd name="connsiteY15" fmla="*/ 259861 h 267378"/>
                  <a:gd name="connsiteX16" fmla="*/ 359879 w 369037"/>
                  <a:gd name="connsiteY16" fmla="*/ 259861 h 267378"/>
                  <a:gd name="connsiteX17" fmla="*/ 359879 w 369037"/>
                  <a:gd name="connsiteY17" fmla="*/ 262469 h 267378"/>
                  <a:gd name="connsiteX18" fmla="*/ 359879 w 369037"/>
                  <a:gd name="connsiteY18" fmla="*/ 264924 h 267378"/>
                  <a:gd name="connsiteX19" fmla="*/ 359879 w 369037"/>
                  <a:gd name="connsiteY19" fmla="*/ 267378 h 267378"/>
                  <a:gd name="connsiteX20" fmla="*/ 348987 w 369037"/>
                  <a:gd name="connsiteY20" fmla="*/ 243908 h 267378"/>
                  <a:gd name="connsiteX21" fmla="*/ 339783 w 369037"/>
                  <a:gd name="connsiteY21" fmla="*/ 228568 h 267378"/>
                  <a:gd name="connsiteX22" fmla="*/ 335488 w 369037"/>
                  <a:gd name="connsiteY22" fmla="*/ 221971 h 267378"/>
                  <a:gd name="connsiteX23" fmla="*/ 333954 w 369037"/>
                  <a:gd name="connsiteY23" fmla="*/ 219824 h 267378"/>
                  <a:gd name="connsiteX24" fmla="*/ 333954 w 369037"/>
                  <a:gd name="connsiteY24" fmla="*/ 219824 h 267378"/>
                  <a:gd name="connsiteX25" fmla="*/ 300973 w 369037"/>
                  <a:gd name="connsiteY25" fmla="*/ 186229 h 267378"/>
                  <a:gd name="connsiteX26" fmla="*/ 264157 w 369037"/>
                  <a:gd name="connsiteY26" fmla="*/ 165520 h 267378"/>
                  <a:gd name="connsiteX27" fmla="*/ 259248 w 369037"/>
                  <a:gd name="connsiteY27" fmla="*/ 163526 h 267378"/>
                  <a:gd name="connsiteX28" fmla="*/ 259248 w 369037"/>
                  <a:gd name="connsiteY28" fmla="*/ 163526 h 267378"/>
                  <a:gd name="connsiteX29" fmla="*/ 254339 w 369037"/>
                  <a:gd name="connsiteY29" fmla="*/ 161838 h 267378"/>
                  <a:gd name="connsiteX30" fmla="*/ 198501 w 369037"/>
                  <a:gd name="connsiteY30" fmla="*/ 153248 h 267378"/>
                  <a:gd name="connsiteX31" fmla="*/ 173036 w 369037"/>
                  <a:gd name="connsiteY31" fmla="*/ 152021 h 267378"/>
                  <a:gd name="connsiteX32" fmla="*/ 115664 w 369037"/>
                  <a:gd name="connsiteY32" fmla="*/ 152021 h 267378"/>
                  <a:gd name="connsiteX33" fmla="*/ 110909 w 369037"/>
                  <a:gd name="connsiteY33" fmla="*/ 153555 h 267378"/>
                  <a:gd name="connsiteX34" fmla="*/ 38964 w 369037"/>
                  <a:gd name="connsiteY34" fmla="*/ 199575 h 267378"/>
                  <a:gd name="connsiteX35" fmla="*/ 26845 w 369037"/>
                  <a:gd name="connsiteY35" fmla="*/ 214915 h 267378"/>
                  <a:gd name="connsiteX36" fmla="*/ 26845 w 369037"/>
                  <a:gd name="connsiteY36" fmla="*/ 214915 h 267378"/>
                  <a:gd name="connsiteX37" fmla="*/ 19482 w 369037"/>
                  <a:gd name="connsiteY37" fmla="*/ 226727 h 267378"/>
                  <a:gd name="connsiteX38" fmla="*/ 23624 w 369037"/>
                  <a:gd name="connsiteY38" fmla="*/ 202796 h 267378"/>
                  <a:gd name="connsiteX39" fmla="*/ 10278 w 369037"/>
                  <a:gd name="connsiteY39" fmla="*/ 58446 h 267378"/>
                  <a:gd name="connsiteX40" fmla="*/ 6290 w 369037"/>
                  <a:gd name="connsiteY40" fmla="*/ 34669 h 267378"/>
                  <a:gd name="connsiteX41" fmla="*/ 6290 w 369037"/>
                  <a:gd name="connsiteY41" fmla="*/ 34669 h 267378"/>
                  <a:gd name="connsiteX42" fmla="*/ 0 w 369037"/>
                  <a:gd name="connsiteY42" fmla="*/ 0 h 267378"/>
                  <a:gd name="connsiteX43" fmla="*/ 51850 w 369037"/>
                  <a:gd name="connsiteY43" fmla="*/ 78235 h 267378"/>
                  <a:gd name="connsiteX44" fmla="*/ 86058 w 369037"/>
                  <a:gd name="connsiteY44" fmla="*/ 94955 h 267378"/>
                  <a:gd name="connsiteX45" fmla="*/ 277042 w 369037"/>
                  <a:gd name="connsiteY45" fmla="*/ 94955 h 267378"/>
                  <a:gd name="connsiteX46" fmla="*/ 291002 w 369037"/>
                  <a:gd name="connsiteY46" fmla="*/ 93268 h 267378"/>
                  <a:gd name="connsiteX47" fmla="*/ 318614 w 369037"/>
                  <a:gd name="connsiteY47" fmla="*/ 79462 h 267378"/>
                  <a:gd name="connsiteX48" fmla="*/ 318614 w 369037"/>
                  <a:gd name="connsiteY48" fmla="*/ 79462 h 267378"/>
                  <a:gd name="connsiteX49" fmla="*/ 368776 w 369037"/>
                  <a:gd name="connsiteY49" fmla="*/ 3835 h 267378"/>
                  <a:gd name="connsiteX50" fmla="*/ 368163 w 369037"/>
                  <a:gd name="connsiteY50" fmla="*/ 39117 h 267378"/>
                  <a:gd name="connsiteX51" fmla="*/ 363561 w 369037"/>
                  <a:gd name="connsiteY51" fmla="*/ 62588 h 267378"/>
                  <a:gd name="connsiteX52" fmla="*/ 363561 w 369037"/>
                  <a:gd name="connsiteY52" fmla="*/ 65042 h 267378"/>
                  <a:gd name="connsiteX53" fmla="*/ 362333 w 369037"/>
                  <a:gd name="connsiteY53" fmla="*/ 70104 h 267378"/>
                  <a:gd name="connsiteX54" fmla="*/ 358652 w 369037"/>
                  <a:gd name="connsiteY54" fmla="*/ 89126 h 267378"/>
                  <a:gd name="connsiteX55" fmla="*/ 356964 w 369037"/>
                  <a:gd name="connsiteY55" fmla="*/ 99097 h 267378"/>
                  <a:gd name="connsiteX56" fmla="*/ 355584 w 369037"/>
                  <a:gd name="connsiteY56" fmla="*/ 109528 h 267378"/>
                  <a:gd name="connsiteX57" fmla="*/ 354663 w 369037"/>
                  <a:gd name="connsiteY57" fmla="*/ 117198 h 267378"/>
                  <a:gd name="connsiteX58" fmla="*/ 353436 w 369037"/>
                  <a:gd name="connsiteY58" fmla="*/ 127630 h 267378"/>
                  <a:gd name="connsiteX59" fmla="*/ 352516 w 369037"/>
                  <a:gd name="connsiteY59" fmla="*/ 136834 h 267378"/>
                  <a:gd name="connsiteX60" fmla="*/ 351595 w 369037"/>
                  <a:gd name="connsiteY60" fmla="*/ 146191 h 267378"/>
                  <a:gd name="connsiteX61" fmla="*/ 351595 w 369037"/>
                  <a:gd name="connsiteY61" fmla="*/ 148339 h 267378"/>
                  <a:gd name="connsiteX62" fmla="*/ 351595 w 369037"/>
                  <a:gd name="connsiteY62" fmla="*/ 159230 h 267378"/>
                  <a:gd name="connsiteX63" fmla="*/ 351595 w 369037"/>
                  <a:gd name="connsiteY63" fmla="*/ 163526 h 267378"/>
                  <a:gd name="connsiteX64" fmla="*/ 351595 w 369037"/>
                  <a:gd name="connsiteY64" fmla="*/ 166900 h 267378"/>
                  <a:gd name="connsiteX65" fmla="*/ 351595 w 369037"/>
                  <a:gd name="connsiteY65" fmla="*/ 169355 h 267378"/>
                  <a:gd name="connsiteX66" fmla="*/ 351595 w 369037"/>
                  <a:gd name="connsiteY66" fmla="*/ 170275 h 267378"/>
                  <a:gd name="connsiteX67" fmla="*/ 351595 w 369037"/>
                  <a:gd name="connsiteY67" fmla="*/ 170275 h 267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69037" h="267378">
                    <a:moveTo>
                      <a:pt x="349755" y="173497"/>
                    </a:moveTo>
                    <a:cubicBezTo>
                      <a:pt x="349755" y="180553"/>
                      <a:pt x="349755" y="187149"/>
                      <a:pt x="349755" y="193132"/>
                    </a:cubicBezTo>
                    <a:cubicBezTo>
                      <a:pt x="349678" y="194098"/>
                      <a:pt x="349678" y="195080"/>
                      <a:pt x="349755" y="196047"/>
                    </a:cubicBezTo>
                    <a:lnTo>
                      <a:pt x="349755" y="198348"/>
                    </a:lnTo>
                    <a:cubicBezTo>
                      <a:pt x="349678" y="198854"/>
                      <a:pt x="349678" y="199376"/>
                      <a:pt x="349755" y="199882"/>
                    </a:cubicBezTo>
                    <a:cubicBezTo>
                      <a:pt x="349755" y="200649"/>
                      <a:pt x="349755" y="201109"/>
                      <a:pt x="349755" y="201876"/>
                    </a:cubicBezTo>
                    <a:cubicBezTo>
                      <a:pt x="349755" y="202643"/>
                      <a:pt x="349755" y="203256"/>
                      <a:pt x="349755" y="203870"/>
                    </a:cubicBezTo>
                    <a:lnTo>
                      <a:pt x="349755" y="203870"/>
                    </a:lnTo>
                    <a:cubicBezTo>
                      <a:pt x="350675" y="210927"/>
                      <a:pt x="352055" y="219210"/>
                      <a:pt x="353743" y="227187"/>
                    </a:cubicBezTo>
                    <a:cubicBezTo>
                      <a:pt x="353743" y="229948"/>
                      <a:pt x="354817" y="232709"/>
                      <a:pt x="355430" y="235471"/>
                    </a:cubicBezTo>
                    <a:cubicBezTo>
                      <a:pt x="356044" y="238232"/>
                      <a:pt x="356197" y="238539"/>
                      <a:pt x="356504" y="240226"/>
                    </a:cubicBezTo>
                    <a:cubicBezTo>
                      <a:pt x="356811" y="241914"/>
                      <a:pt x="356504" y="241914"/>
                      <a:pt x="356504" y="242834"/>
                    </a:cubicBezTo>
                    <a:cubicBezTo>
                      <a:pt x="356504" y="246362"/>
                      <a:pt x="358192" y="250044"/>
                      <a:pt x="359112" y="253419"/>
                    </a:cubicBezTo>
                    <a:cubicBezTo>
                      <a:pt x="360032" y="256794"/>
                      <a:pt x="359112" y="255720"/>
                      <a:pt x="359879" y="256947"/>
                    </a:cubicBezTo>
                    <a:lnTo>
                      <a:pt x="359879" y="256947"/>
                    </a:lnTo>
                    <a:cubicBezTo>
                      <a:pt x="359879" y="256947"/>
                      <a:pt x="359879" y="258788"/>
                      <a:pt x="359879" y="259861"/>
                    </a:cubicBezTo>
                    <a:lnTo>
                      <a:pt x="359879" y="259861"/>
                    </a:lnTo>
                    <a:cubicBezTo>
                      <a:pt x="359956" y="260736"/>
                      <a:pt x="359956" y="261595"/>
                      <a:pt x="359879" y="262469"/>
                    </a:cubicBezTo>
                    <a:cubicBezTo>
                      <a:pt x="359879" y="263236"/>
                      <a:pt x="359879" y="264003"/>
                      <a:pt x="359879" y="264924"/>
                    </a:cubicBezTo>
                    <a:lnTo>
                      <a:pt x="359879" y="267378"/>
                    </a:lnTo>
                    <a:cubicBezTo>
                      <a:pt x="356688" y="259355"/>
                      <a:pt x="353053" y="251532"/>
                      <a:pt x="348987" y="243908"/>
                    </a:cubicBezTo>
                    <a:cubicBezTo>
                      <a:pt x="346073" y="238385"/>
                      <a:pt x="343158" y="233170"/>
                      <a:pt x="339783" y="228568"/>
                    </a:cubicBezTo>
                    <a:cubicBezTo>
                      <a:pt x="338403" y="226267"/>
                      <a:pt x="336869" y="223966"/>
                      <a:pt x="335488" y="221971"/>
                    </a:cubicBezTo>
                    <a:lnTo>
                      <a:pt x="333954" y="219824"/>
                    </a:lnTo>
                    <a:lnTo>
                      <a:pt x="333954" y="219824"/>
                    </a:lnTo>
                    <a:cubicBezTo>
                      <a:pt x="324811" y="206938"/>
                      <a:pt x="313675" y="195602"/>
                      <a:pt x="300973" y="186229"/>
                    </a:cubicBezTo>
                    <a:cubicBezTo>
                      <a:pt x="289683" y="177715"/>
                      <a:pt x="277303" y="170751"/>
                      <a:pt x="264157" y="165520"/>
                    </a:cubicBezTo>
                    <a:lnTo>
                      <a:pt x="259248" y="163526"/>
                    </a:lnTo>
                    <a:lnTo>
                      <a:pt x="259248" y="163526"/>
                    </a:lnTo>
                    <a:lnTo>
                      <a:pt x="254339" y="161838"/>
                    </a:lnTo>
                    <a:cubicBezTo>
                      <a:pt x="236330" y="155886"/>
                      <a:pt x="217461" y="152987"/>
                      <a:pt x="198501" y="153248"/>
                    </a:cubicBezTo>
                    <a:cubicBezTo>
                      <a:pt x="189604" y="153248"/>
                      <a:pt x="181167" y="153248"/>
                      <a:pt x="173036" y="152021"/>
                    </a:cubicBezTo>
                    <a:cubicBezTo>
                      <a:pt x="154030" y="148999"/>
                      <a:pt x="134671" y="148999"/>
                      <a:pt x="115664" y="152021"/>
                    </a:cubicBezTo>
                    <a:lnTo>
                      <a:pt x="110909" y="153555"/>
                    </a:lnTo>
                    <a:cubicBezTo>
                      <a:pt x="83312" y="162344"/>
                      <a:pt x="58507" y="178206"/>
                      <a:pt x="38964" y="199575"/>
                    </a:cubicBezTo>
                    <a:cubicBezTo>
                      <a:pt x="34531" y="204361"/>
                      <a:pt x="30481" y="209500"/>
                      <a:pt x="26845" y="214915"/>
                    </a:cubicBezTo>
                    <a:lnTo>
                      <a:pt x="26845" y="214915"/>
                    </a:lnTo>
                    <a:cubicBezTo>
                      <a:pt x="24099" y="218673"/>
                      <a:pt x="21645" y="222616"/>
                      <a:pt x="19482" y="226727"/>
                    </a:cubicBezTo>
                    <a:cubicBezTo>
                      <a:pt x="21323" y="218136"/>
                      <a:pt x="22550" y="210159"/>
                      <a:pt x="23624" y="202796"/>
                    </a:cubicBezTo>
                    <a:cubicBezTo>
                      <a:pt x="26400" y="154276"/>
                      <a:pt x="21906" y="105632"/>
                      <a:pt x="10278" y="58446"/>
                    </a:cubicBezTo>
                    <a:cubicBezTo>
                      <a:pt x="9051" y="50469"/>
                      <a:pt x="7670" y="43106"/>
                      <a:pt x="6290" y="34669"/>
                    </a:cubicBezTo>
                    <a:lnTo>
                      <a:pt x="6290" y="34669"/>
                    </a:lnTo>
                    <a:cubicBezTo>
                      <a:pt x="4755" y="25158"/>
                      <a:pt x="2608" y="14266"/>
                      <a:pt x="0" y="0"/>
                    </a:cubicBezTo>
                    <a:cubicBezTo>
                      <a:pt x="12057" y="29192"/>
                      <a:pt x="29668" y="55761"/>
                      <a:pt x="51850" y="78235"/>
                    </a:cubicBezTo>
                    <a:cubicBezTo>
                      <a:pt x="60793" y="87853"/>
                      <a:pt x="72973" y="93805"/>
                      <a:pt x="86058" y="94955"/>
                    </a:cubicBezTo>
                    <a:lnTo>
                      <a:pt x="277042" y="94955"/>
                    </a:lnTo>
                    <a:cubicBezTo>
                      <a:pt x="281752" y="95017"/>
                      <a:pt x="286446" y="94449"/>
                      <a:pt x="291002" y="93268"/>
                    </a:cubicBezTo>
                    <a:cubicBezTo>
                      <a:pt x="301004" y="90461"/>
                      <a:pt x="310361" y="85767"/>
                      <a:pt x="318614" y="79462"/>
                    </a:cubicBezTo>
                    <a:lnTo>
                      <a:pt x="318614" y="79462"/>
                    </a:lnTo>
                    <a:cubicBezTo>
                      <a:pt x="342652" y="59965"/>
                      <a:pt x="360170" y="33564"/>
                      <a:pt x="368776" y="3835"/>
                    </a:cubicBezTo>
                    <a:cubicBezTo>
                      <a:pt x="369267" y="15601"/>
                      <a:pt x="369068" y="27382"/>
                      <a:pt x="368163" y="39117"/>
                    </a:cubicBezTo>
                    <a:cubicBezTo>
                      <a:pt x="366782" y="47401"/>
                      <a:pt x="365095" y="55838"/>
                      <a:pt x="363561" y="62588"/>
                    </a:cubicBezTo>
                    <a:cubicBezTo>
                      <a:pt x="363484" y="63401"/>
                      <a:pt x="363484" y="64229"/>
                      <a:pt x="363561" y="65042"/>
                    </a:cubicBezTo>
                    <a:cubicBezTo>
                      <a:pt x="363561" y="66883"/>
                      <a:pt x="362640" y="68570"/>
                      <a:pt x="362333" y="70104"/>
                    </a:cubicBezTo>
                    <a:cubicBezTo>
                      <a:pt x="361106" y="76087"/>
                      <a:pt x="359879" y="82530"/>
                      <a:pt x="358652" y="89126"/>
                    </a:cubicBezTo>
                    <a:cubicBezTo>
                      <a:pt x="358652" y="92348"/>
                      <a:pt x="357578" y="95722"/>
                      <a:pt x="356964" y="99097"/>
                    </a:cubicBezTo>
                    <a:cubicBezTo>
                      <a:pt x="356351" y="102472"/>
                      <a:pt x="356044" y="106000"/>
                      <a:pt x="355584" y="109528"/>
                    </a:cubicBezTo>
                    <a:cubicBezTo>
                      <a:pt x="355123" y="113057"/>
                      <a:pt x="355584" y="114591"/>
                      <a:pt x="354663" y="117198"/>
                    </a:cubicBezTo>
                    <a:cubicBezTo>
                      <a:pt x="353743" y="119806"/>
                      <a:pt x="353743" y="124255"/>
                      <a:pt x="353436" y="127630"/>
                    </a:cubicBezTo>
                    <a:cubicBezTo>
                      <a:pt x="353129" y="131005"/>
                      <a:pt x="352669" y="133766"/>
                      <a:pt x="352516" y="136834"/>
                    </a:cubicBezTo>
                    <a:lnTo>
                      <a:pt x="351595" y="146191"/>
                    </a:lnTo>
                    <a:cubicBezTo>
                      <a:pt x="351672" y="146912"/>
                      <a:pt x="351672" y="147618"/>
                      <a:pt x="351595" y="148339"/>
                    </a:cubicBezTo>
                    <a:cubicBezTo>
                      <a:pt x="351595" y="152021"/>
                      <a:pt x="351595" y="155549"/>
                      <a:pt x="351595" y="159230"/>
                    </a:cubicBezTo>
                    <a:cubicBezTo>
                      <a:pt x="351595" y="162912"/>
                      <a:pt x="351595" y="162145"/>
                      <a:pt x="351595" y="163526"/>
                    </a:cubicBezTo>
                    <a:cubicBezTo>
                      <a:pt x="351595" y="164906"/>
                      <a:pt x="351595" y="165827"/>
                      <a:pt x="351595" y="166900"/>
                    </a:cubicBezTo>
                    <a:cubicBezTo>
                      <a:pt x="351519" y="167714"/>
                      <a:pt x="351519" y="168542"/>
                      <a:pt x="351595" y="169355"/>
                    </a:cubicBezTo>
                    <a:lnTo>
                      <a:pt x="351595" y="170275"/>
                    </a:lnTo>
                    <a:lnTo>
                      <a:pt x="351595" y="170275"/>
                    </a:lnTo>
                    <a:close/>
                  </a:path>
                </a:pathLst>
              </a:custGeom>
              <a:solidFill>
                <a:srgbClr val="40404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34" name="Freeform: Shape 1533">
                <a:extLst>
                  <a:ext uri="{FF2B5EF4-FFF2-40B4-BE49-F238E27FC236}">
                    <a16:creationId xmlns:a16="http://schemas.microsoft.com/office/drawing/2014/main" id="{5C25FAF1-1BD3-43F6-835A-3BFA8D7B1A7D}"/>
                  </a:ext>
                </a:extLst>
              </p:cNvPr>
              <p:cNvSpPr/>
              <p:nvPr/>
            </p:nvSpPr>
            <p:spPr>
              <a:xfrm>
                <a:off x="3219021" y="1736487"/>
                <a:ext cx="285834" cy="253189"/>
              </a:xfrm>
              <a:custGeom>
                <a:avLst/>
                <a:gdLst>
                  <a:gd name="connsiteX0" fmla="*/ 118119 w 285834"/>
                  <a:gd name="connsiteY0" fmla="*/ 91505 h 253189"/>
                  <a:gd name="connsiteX1" fmla="*/ 195740 w 285834"/>
                  <a:gd name="connsiteY1" fmla="*/ 144122 h 253189"/>
                  <a:gd name="connsiteX2" fmla="*/ 228107 w 285834"/>
                  <a:gd name="connsiteY2" fmla="*/ 182012 h 253189"/>
                  <a:gd name="connsiteX3" fmla="*/ 263236 w 285834"/>
                  <a:gd name="connsiteY3" fmla="*/ 214379 h 253189"/>
                  <a:gd name="connsiteX4" fmla="*/ 265691 w 285834"/>
                  <a:gd name="connsiteY4" fmla="*/ 59291 h 253189"/>
                  <a:gd name="connsiteX5" fmla="*/ 82990 w 285834"/>
                  <a:gd name="connsiteY5" fmla="*/ 10969 h 253189"/>
                  <a:gd name="connsiteX6" fmla="*/ 0 w 285834"/>
                  <a:gd name="connsiteY6" fmla="*/ 128475 h 253189"/>
                  <a:gd name="connsiteX7" fmla="*/ 35129 w 285834"/>
                  <a:gd name="connsiteY7" fmla="*/ 253190 h 253189"/>
                  <a:gd name="connsiteX8" fmla="*/ 52463 w 285834"/>
                  <a:gd name="connsiteY8" fmla="*/ 171580 h 253189"/>
                  <a:gd name="connsiteX9" fmla="*/ 78388 w 285834"/>
                  <a:gd name="connsiteY9" fmla="*/ 135531 h 253189"/>
                  <a:gd name="connsiteX10" fmla="*/ 82990 w 285834"/>
                  <a:gd name="connsiteY10" fmla="*/ 169740 h 253189"/>
                  <a:gd name="connsiteX11" fmla="*/ 118119 w 285834"/>
                  <a:gd name="connsiteY11" fmla="*/ 91505 h 25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834" h="253189">
                    <a:moveTo>
                      <a:pt x="118119" y="91505"/>
                    </a:moveTo>
                    <a:cubicBezTo>
                      <a:pt x="140209" y="110834"/>
                      <a:pt x="175337" y="140440"/>
                      <a:pt x="195740" y="144122"/>
                    </a:cubicBezTo>
                    <a:cubicBezTo>
                      <a:pt x="216142" y="147803"/>
                      <a:pt x="220591" y="172808"/>
                      <a:pt x="228107" y="182012"/>
                    </a:cubicBezTo>
                    <a:cubicBezTo>
                      <a:pt x="237910" y="194696"/>
                      <a:pt x="249798" y="205638"/>
                      <a:pt x="263236" y="214379"/>
                    </a:cubicBezTo>
                    <a:cubicBezTo>
                      <a:pt x="280724" y="193977"/>
                      <a:pt x="302660" y="90738"/>
                      <a:pt x="265691" y="59291"/>
                    </a:cubicBezTo>
                    <a:cubicBezTo>
                      <a:pt x="228721" y="27844"/>
                      <a:pt x="132845" y="-22319"/>
                      <a:pt x="82990" y="10969"/>
                    </a:cubicBezTo>
                    <a:cubicBezTo>
                      <a:pt x="33135" y="44257"/>
                      <a:pt x="0" y="82148"/>
                      <a:pt x="0" y="128475"/>
                    </a:cubicBezTo>
                    <a:cubicBezTo>
                      <a:pt x="2546" y="172097"/>
                      <a:pt x="14542" y="214649"/>
                      <a:pt x="35129" y="253190"/>
                    </a:cubicBezTo>
                    <a:cubicBezTo>
                      <a:pt x="32797" y="224876"/>
                      <a:pt x="38826" y="196500"/>
                      <a:pt x="52463" y="171580"/>
                    </a:cubicBezTo>
                    <a:cubicBezTo>
                      <a:pt x="58906" y="161456"/>
                      <a:pt x="74553" y="142894"/>
                      <a:pt x="78388" y="135531"/>
                    </a:cubicBezTo>
                    <a:cubicBezTo>
                      <a:pt x="80996" y="158695"/>
                      <a:pt x="85751" y="159615"/>
                      <a:pt x="82990" y="169740"/>
                    </a:cubicBezTo>
                    <a:cubicBezTo>
                      <a:pt x="97716" y="160842"/>
                      <a:pt x="115358" y="112674"/>
                      <a:pt x="118119" y="91505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35" name="Freeform: Shape 1534">
                <a:extLst>
                  <a:ext uri="{FF2B5EF4-FFF2-40B4-BE49-F238E27FC236}">
                    <a16:creationId xmlns:a16="http://schemas.microsoft.com/office/drawing/2014/main" id="{2B0A3AA4-389C-4CD3-BEB3-34D48CFB7425}"/>
                  </a:ext>
                </a:extLst>
              </p:cNvPr>
              <p:cNvSpPr/>
              <p:nvPr/>
            </p:nvSpPr>
            <p:spPr>
              <a:xfrm>
                <a:off x="3475814" y="2065610"/>
                <a:ext cx="137411" cy="241606"/>
              </a:xfrm>
              <a:custGeom>
                <a:avLst/>
                <a:gdLst>
                  <a:gd name="connsiteX0" fmla="*/ 133919 w 137411"/>
                  <a:gd name="connsiteY0" fmla="*/ 116431 h 241606"/>
                  <a:gd name="connsiteX1" fmla="*/ 121033 w 137411"/>
                  <a:gd name="connsiteY1" fmla="*/ 180246 h 241606"/>
                  <a:gd name="connsiteX2" fmla="*/ 121033 w 137411"/>
                  <a:gd name="connsiteY2" fmla="*/ 241607 h 241606"/>
                  <a:gd name="connsiteX3" fmla="*/ 75780 w 137411"/>
                  <a:gd name="connsiteY3" fmla="*/ 183314 h 241606"/>
                  <a:gd name="connsiteX4" fmla="*/ 69337 w 137411"/>
                  <a:gd name="connsiteY4" fmla="*/ 231329 h 241606"/>
                  <a:gd name="connsiteX5" fmla="*/ 42492 w 137411"/>
                  <a:gd name="connsiteY5" fmla="*/ 136220 h 241606"/>
                  <a:gd name="connsiteX6" fmla="*/ 0 w 137411"/>
                  <a:gd name="connsiteY6" fmla="*/ 40038 h 241606"/>
                  <a:gd name="connsiteX7" fmla="*/ 34669 w 137411"/>
                  <a:gd name="connsiteY7" fmla="*/ 0 h 241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411" h="241606">
                    <a:moveTo>
                      <a:pt x="133919" y="116431"/>
                    </a:moveTo>
                    <a:cubicBezTo>
                      <a:pt x="144197" y="141436"/>
                      <a:pt x="129317" y="164446"/>
                      <a:pt x="121033" y="180246"/>
                    </a:cubicBezTo>
                    <a:cubicBezTo>
                      <a:pt x="114928" y="200250"/>
                      <a:pt x="114928" y="221603"/>
                      <a:pt x="121033" y="241607"/>
                    </a:cubicBezTo>
                    <a:cubicBezTo>
                      <a:pt x="97870" y="236851"/>
                      <a:pt x="78541" y="189757"/>
                      <a:pt x="75780" y="183314"/>
                    </a:cubicBezTo>
                    <a:cubicBezTo>
                      <a:pt x="65978" y="197335"/>
                      <a:pt x="63585" y="215222"/>
                      <a:pt x="69337" y="231329"/>
                    </a:cubicBezTo>
                    <a:cubicBezTo>
                      <a:pt x="40498" y="226727"/>
                      <a:pt x="36049" y="155549"/>
                      <a:pt x="42492" y="136220"/>
                    </a:cubicBezTo>
                    <a:cubicBezTo>
                      <a:pt x="48935" y="116892"/>
                      <a:pt x="0" y="40038"/>
                      <a:pt x="0" y="40038"/>
                    </a:cubicBezTo>
                    <a:lnTo>
                      <a:pt x="34669" y="0"/>
                    </a:ln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36" name="Freeform: Shape 1535">
                <a:extLst>
                  <a:ext uri="{FF2B5EF4-FFF2-40B4-BE49-F238E27FC236}">
                    <a16:creationId xmlns:a16="http://schemas.microsoft.com/office/drawing/2014/main" id="{83C37F04-5860-49EB-895D-DF2AC35F288C}"/>
                  </a:ext>
                </a:extLst>
              </p:cNvPr>
              <p:cNvSpPr/>
              <p:nvPr/>
            </p:nvSpPr>
            <p:spPr>
              <a:xfrm>
                <a:off x="3121765" y="2185596"/>
                <a:ext cx="91624" cy="136500"/>
              </a:xfrm>
              <a:custGeom>
                <a:avLst/>
                <a:gdLst>
                  <a:gd name="connsiteX0" fmla="*/ 0 w 91624"/>
                  <a:gd name="connsiteY0" fmla="*/ 588 h 136500"/>
                  <a:gd name="connsiteX1" fmla="*/ 23931 w 91624"/>
                  <a:gd name="connsiteY1" fmla="*/ 75140 h 136500"/>
                  <a:gd name="connsiteX2" fmla="*/ 8590 w 91624"/>
                  <a:gd name="connsiteY2" fmla="*/ 136501 h 136500"/>
                  <a:gd name="connsiteX3" fmla="*/ 62127 w 91624"/>
                  <a:gd name="connsiteY3" fmla="*/ 75140 h 136500"/>
                  <a:gd name="connsiteX4" fmla="*/ 75166 w 91624"/>
                  <a:gd name="connsiteY4" fmla="*/ 113031 h 136500"/>
                  <a:gd name="connsiteX5" fmla="*/ 88052 w 91624"/>
                  <a:gd name="connsiteY5" fmla="*/ 18842 h 136500"/>
                  <a:gd name="connsiteX6" fmla="*/ 0 w 91624"/>
                  <a:gd name="connsiteY6" fmla="*/ 588 h 13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624" h="136500">
                    <a:moveTo>
                      <a:pt x="0" y="588"/>
                    </a:moveTo>
                    <a:cubicBezTo>
                      <a:pt x="5522" y="33415"/>
                      <a:pt x="26692" y="61948"/>
                      <a:pt x="23931" y="75140"/>
                    </a:cubicBezTo>
                    <a:cubicBezTo>
                      <a:pt x="21169" y="88333"/>
                      <a:pt x="21169" y="123155"/>
                      <a:pt x="8590" y="136501"/>
                    </a:cubicBezTo>
                    <a:cubicBezTo>
                      <a:pt x="72405" y="136501"/>
                      <a:pt x="54611" y="89407"/>
                      <a:pt x="62127" y="75140"/>
                    </a:cubicBezTo>
                    <a:cubicBezTo>
                      <a:pt x="67803" y="95543"/>
                      <a:pt x="73326" y="103827"/>
                      <a:pt x="75166" y="113031"/>
                    </a:cubicBezTo>
                    <a:cubicBezTo>
                      <a:pt x="87132" y="90941"/>
                      <a:pt x="97256" y="42773"/>
                      <a:pt x="88052" y="18842"/>
                    </a:cubicBezTo>
                    <a:cubicBezTo>
                      <a:pt x="78848" y="-5088"/>
                      <a:pt x="0" y="588"/>
                      <a:pt x="0" y="588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37" name="Freeform: Shape 1536">
                <a:extLst>
                  <a:ext uri="{FF2B5EF4-FFF2-40B4-BE49-F238E27FC236}">
                    <a16:creationId xmlns:a16="http://schemas.microsoft.com/office/drawing/2014/main" id="{D4707F7E-3D7F-46F6-BD37-CB6EBC389129}"/>
                  </a:ext>
                </a:extLst>
              </p:cNvPr>
              <p:cNvSpPr/>
              <p:nvPr/>
            </p:nvSpPr>
            <p:spPr>
              <a:xfrm>
                <a:off x="3915309" y="4501773"/>
                <a:ext cx="63354" cy="56605"/>
              </a:xfrm>
              <a:custGeom>
                <a:avLst/>
                <a:gdLst>
                  <a:gd name="connsiteX0" fmla="*/ 63354 w 63354"/>
                  <a:gd name="connsiteY0" fmla="*/ 0 h 56605"/>
                  <a:gd name="connsiteX1" fmla="*/ 57832 w 63354"/>
                  <a:gd name="connsiteY1" fmla="*/ 41265 h 56605"/>
                  <a:gd name="connsiteX2" fmla="*/ 17181 w 63354"/>
                  <a:gd name="connsiteY2" fmla="*/ 56605 h 56605"/>
                  <a:gd name="connsiteX3" fmla="*/ 0 w 63354"/>
                  <a:gd name="connsiteY3" fmla="*/ 53537 h 56605"/>
                  <a:gd name="connsiteX4" fmla="*/ 17027 w 63354"/>
                  <a:gd name="connsiteY4" fmla="*/ 28533 h 56605"/>
                  <a:gd name="connsiteX5" fmla="*/ 63354 w 63354"/>
                  <a:gd name="connsiteY5" fmla="*/ 0 h 5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54" h="56605">
                    <a:moveTo>
                      <a:pt x="63354" y="0"/>
                    </a:moveTo>
                    <a:cubicBezTo>
                      <a:pt x="59673" y="13193"/>
                      <a:pt x="59519" y="32675"/>
                      <a:pt x="57832" y="41265"/>
                    </a:cubicBezTo>
                    <a:cubicBezTo>
                      <a:pt x="44732" y="47478"/>
                      <a:pt x="31125" y="52616"/>
                      <a:pt x="17181" y="56605"/>
                    </a:cubicBezTo>
                    <a:lnTo>
                      <a:pt x="0" y="53537"/>
                    </a:lnTo>
                    <a:cubicBezTo>
                      <a:pt x="0" y="53537"/>
                      <a:pt x="7517" y="33748"/>
                      <a:pt x="17027" y="28533"/>
                    </a:cubicBezTo>
                    <a:cubicBezTo>
                      <a:pt x="26538" y="23317"/>
                      <a:pt x="44793" y="9511"/>
                      <a:pt x="63354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38" name="Freeform: Shape 1537">
                <a:extLst>
                  <a:ext uri="{FF2B5EF4-FFF2-40B4-BE49-F238E27FC236}">
                    <a16:creationId xmlns:a16="http://schemas.microsoft.com/office/drawing/2014/main" id="{8CA9276D-DE36-4FB5-9225-5FA1A22E4A16}"/>
                  </a:ext>
                </a:extLst>
              </p:cNvPr>
              <p:cNvSpPr/>
              <p:nvPr/>
            </p:nvSpPr>
            <p:spPr>
              <a:xfrm>
                <a:off x="3748255" y="4568656"/>
                <a:ext cx="165519" cy="32612"/>
              </a:xfrm>
              <a:custGeom>
                <a:avLst/>
                <a:gdLst>
                  <a:gd name="connsiteX0" fmla="*/ 165520 w 165519"/>
                  <a:gd name="connsiteY0" fmla="*/ 1074 h 32612"/>
                  <a:gd name="connsiteX1" fmla="*/ 162145 w 165519"/>
                  <a:gd name="connsiteY1" fmla="*/ 14420 h 32612"/>
                  <a:gd name="connsiteX2" fmla="*/ 150333 w 165519"/>
                  <a:gd name="connsiteY2" fmla="*/ 20556 h 32612"/>
                  <a:gd name="connsiteX3" fmla="*/ 111830 w 165519"/>
                  <a:gd name="connsiteY3" fmla="*/ 32368 h 32612"/>
                  <a:gd name="connsiteX4" fmla="*/ 5369 w 165519"/>
                  <a:gd name="connsiteY4" fmla="*/ 13960 h 32612"/>
                  <a:gd name="connsiteX5" fmla="*/ 0 w 165519"/>
                  <a:gd name="connsiteY5" fmla="*/ 0 h 32612"/>
                  <a:gd name="connsiteX6" fmla="*/ 110756 w 165519"/>
                  <a:gd name="connsiteY6" fmla="*/ 21630 h 32612"/>
                  <a:gd name="connsiteX7" fmla="*/ 149873 w 165519"/>
                  <a:gd name="connsiteY7" fmla="*/ 8437 h 32612"/>
                  <a:gd name="connsiteX8" fmla="*/ 165520 w 165519"/>
                  <a:gd name="connsiteY8" fmla="*/ 1074 h 3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519" h="32612">
                    <a:moveTo>
                      <a:pt x="165520" y="1074"/>
                    </a:moveTo>
                    <a:cubicBezTo>
                      <a:pt x="165198" y="5691"/>
                      <a:pt x="164063" y="10201"/>
                      <a:pt x="162145" y="14420"/>
                    </a:cubicBezTo>
                    <a:cubicBezTo>
                      <a:pt x="158663" y="17242"/>
                      <a:pt x="154644" y="19328"/>
                      <a:pt x="150333" y="20556"/>
                    </a:cubicBezTo>
                    <a:cubicBezTo>
                      <a:pt x="137816" y="25465"/>
                      <a:pt x="124945" y="29422"/>
                      <a:pt x="111830" y="32368"/>
                    </a:cubicBezTo>
                    <a:cubicBezTo>
                      <a:pt x="99251" y="34975"/>
                      <a:pt x="16874" y="15954"/>
                      <a:pt x="5369" y="13960"/>
                    </a:cubicBezTo>
                    <a:cubicBezTo>
                      <a:pt x="2638" y="9726"/>
                      <a:pt x="798" y="4970"/>
                      <a:pt x="0" y="0"/>
                    </a:cubicBezTo>
                    <a:cubicBezTo>
                      <a:pt x="36295" y="10109"/>
                      <a:pt x="73326" y="17350"/>
                      <a:pt x="110756" y="21630"/>
                    </a:cubicBezTo>
                    <a:cubicBezTo>
                      <a:pt x="124316" y="18960"/>
                      <a:pt x="137463" y="14527"/>
                      <a:pt x="149873" y="8437"/>
                    </a:cubicBezTo>
                    <a:cubicBezTo>
                      <a:pt x="155549" y="5983"/>
                      <a:pt x="161071" y="3375"/>
                      <a:pt x="165520" y="1074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39" name="Freeform: Shape 1538">
                <a:extLst>
                  <a:ext uri="{FF2B5EF4-FFF2-40B4-BE49-F238E27FC236}">
                    <a16:creationId xmlns:a16="http://schemas.microsoft.com/office/drawing/2014/main" id="{5B5EAA91-60CD-4E5E-BA4C-847AD1B5C150}"/>
                  </a:ext>
                </a:extLst>
              </p:cNvPr>
              <p:cNvSpPr/>
              <p:nvPr/>
            </p:nvSpPr>
            <p:spPr>
              <a:xfrm>
                <a:off x="3747905" y="4401909"/>
                <a:ext cx="237369" cy="188376"/>
              </a:xfrm>
              <a:custGeom>
                <a:avLst/>
                <a:gdLst>
                  <a:gd name="connsiteX0" fmla="*/ 232599 w 237369"/>
                  <a:gd name="connsiteY0" fmla="*/ 95109 h 188376"/>
                  <a:gd name="connsiteX1" fmla="*/ 230911 w 237369"/>
                  <a:gd name="connsiteY1" fmla="*/ 99864 h 188376"/>
                  <a:gd name="connsiteX2" fmla="*/ 230911 w 237369"/>
                  <a:gd name="connsiteY2" fmla="*/ 99864 h 188376"/>
                  <a:gd name="connsiteX3" fmla="*/ 184891 w 237369"/>
                  <a:gd name="connsiteY3" fmla="*/ 128243 h 188376"/>
                  <a:gd name="connsiteX4" fmla="*/ 167863 w 237369"/>
                  <a:gd name="connsiteY4" fmla="*/ 153248 h 188376"/>
                  <a:gd name="connsiteX5" fmla="*/ 166329 w 237369"/>
                  <a:gd name="connsiteY5" fmla="*/ 167821 h 188376"/>
                  <a:gd name="connsiteX6" fmla="*/ 150989 w 237369"/>
                  <a:gd name="connsiteY6" fmla="*/ 175184 h 188376"/>
                  <a:gd name="connsiteX7" fmla="*/ 111872 w 237369"/>
                  <a:gd name="connsiteY7" fmla="*/ 188377 h 188376"/>
                  <a:gd name="connsiteX8" fmla="*/ 1116 w 237369"/>
                  <a:gd name="connsiteY8" fmla="*/ 166747 h 188376"/>
                  <a:gd name="connsiteX9" fmla="*/ 8326 w 237369"/>
                  <a:gd name="connsiteY9" fmla="*/ 126402 h 188376"/>
                  <a:gd name="connsiteX10" fmla="*/ 69686 w 237369"/>
                  <a:gd name="connsiteY10" fmla="*/ 74246 h 188376"/>
                  <a:gd name="connsiteX11" fmla="*/ 92696 w 237369"/>
                  <a:gd name="connsiteY11" fmla="*/ 29606 h 188376"/>
                  <a:gd name="connsiteX12" fmla="*/ 101287 w 237369"/>
                  <a:gd name="connsiteY12" fmla="*/ 0 h 188376"/>
                  <a:gd name="connsiteX13" fmla="*/ 143779 w 237369"/>
                  <a:gd name="connsiteY13" fmla="*/ 7363 h 188376"/>
                  <a:gd name="connsiteX14" fmla="*/ 234439 w 237369"/>
                  <a:gd name="connsiteY14" fmla="*/ 22703 h 188376"/>
                  <a:gd name="connsiteX15" fmla="*/ 235666 w 237369"/>
                  <a:gd name="connsiteY15" fmla="*/ 28072 h 188376"/>
                  <a:gd name="connsiteX16" fmla="*/ 232599 w 237369"/>
                  <a:gd name="connsiteY16" fmla="*/ 95109 h 18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7369" h="188376">
                    <a:moveTo>
                      <a:pt x="232599" y="95109"/>
                    </a:moveTo>
                    <a:cubicBezTo>
                      <a:pt x="232599" y="96643"/>
                      <a:pt x="231371" y="98330"/>
                      <a:pt x="230911" y="99864"/>
                    </a:cubicBezTo>
                    <a:lnTo>
                      <a:pt x="230911" y="99864"/>
                    </a:lnTo>
                    <a:cubicBezTo>
                      <a:pt x="212350" y="109375"/>
                      <a:pt x="193941" y="122874"/>
                      <a:pt x="184891" y="128243"/>
                    </a:cubicBezTo>
                    <a:cubicBezTo>
                      <a:pt x="175840" y="133612"/>
                      <a:pt x="167863" y="153248"/>
                      <a:pt x="167863" y="153248"/>
                    </a:cubicBezTo>
                    <a:cubicBezTo>
                      <a:pt x="167863" y="153248"/>
                      <a:pt x="167863" y="160457"/>
                      <a:pt x="166329" y="167821"/>
                    </a:cubicBezTo>
                    <a:cubicBezTo>
                      <a:pt x="161881" y="170122"/>
                      <a:pt x="156358" y="172730"/>
                      <a:pt x="150989" y="175184"/>
                    </a:cubicBezTo>
                    <a:cubicBezTo>
                      <a:pt x="138579" y="181274"/>
                      <a:pt x="125432" y="185707"/>
                      <a:pt x="111872" y="188377"/>
                    </a:cubicBezTo>
                    <a:cubicBezTo>
                      <a:pt x="74442" y="184097"/>
                      <a:pt x="37411" y="176856"/>
                      <a:pt x="1116" y="166747"/>
                    </a:cubicBezTo>
                    <a:cubicBezTo>
                      <a:pt x="-1706" y="152864"/>
                      <a:pt x="871" y="138444"/>
                      <a:pt x="8326" y="126402"/>
                    </a:cubicBezTo>
                    <a:cubicBezTo>
                      <a:pt x="16610" y="117505"/>
                      <a:pt x="56648" y="87285"/>
                      <a:pt x="69686" y="74246"/>
                    </a:cubicBezTo>
                    <a:cubicBezTo>
                      <a:pt x="79795" y="60762"/>
                      <a:pt x="87573" y="45667"/>
                      <a:pt x="92696" y="29606"/>
                    </a:cubicBezTo>
                    <a:cubicBezTo>
                      <a:pt x="96531" y="20049"/>
                      <a:pt x="99416" y="10124"/>
                      <a:pt x="101287" y="0"/>
                    </a:cubicBezTo>
                    <a:cubicBezTo>
                      <a:pt x="106810" y="767"/>
                      <a:pt x="123837" y="3835"/>
                      <a:pt x="143779" y="7363"/>
                    </a:cubicBezTo>
                    <a:lnTo>
                      <a:pt x="234439" y="22703"/>
                    </a:lnTo>
                    <a:cubicBezTo>
                      <a:pt x="235038" y="24437"/>
                      <a:pt x="235452" y="26247"/>
                      <a:pt x="235666" y="28072"/>
                    </a:cubicBezTo>
                    <a:cubicBezTo>
                      <a:pt x="238704" y="50423"/>
                      <a:pt x="237676" y="73126"/>
                      <a:pt x="232599" y="95109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40" name="Freeform: Shape 1539">
                <a:extLst>
                  <a:ext uri="{FF2B5EF4-FFF2-40B4-BE49-F238E27FC236}">
                    <a16:creationId xmlns:a16="http://schemas.microsoft.com/office/drawing/2014/main" id="{9E77E171-74F5-4649-BAA4-FE7A5660024E}"/>
                  </a:ext>
                </a:extLst>
              </p:cNvPr>
              <p:cNvSpPr/>
              <p:nvPr/>
            </p:nvSpPr>
            <p:spPr>
              <a:xfrm>
                <a:off x="4143723" y="4501466"/>
                <a:ext cx="63508" cy="56605"/>
              </a:xfrm>
              <a:custGeom>
                <a:avLst/>
                <a:gdLst>
                  <a:gd name="connsiteX0" fmla="*/ 63508 w 63508"/>
                  <a:gd name="connsiteY0" fmla="*/ 53690 h 56605"/>
                  <a:gd name="connsiteX1" fmla="*/ 46174 w 63508"/>
                  <a:gd name="connsiteY1" fmla="*/ 56605 h 56605"/>
                  <a:gd name="connsiteX2" fmla="*/ 5523 w 63508"/>
                  <a:gd name="connsiteY2" fmla="*/ 41265 h 56605"/>
                  <a:gd name="connsiteX3" fmla="*/ 0 w 63508"/>
                  <a:gd name="connsiteY3" fmla="*/ 0 h 56605"/>
                  <a:gd name="connsiteX4" fmla="*/ 46020 w 63508"/>
                  <a:gd name="connsiteY4" fmla="*/ 28226 h 56605"/>
                  <a:gd name="connsiteX5" fmla="*/ 63508 w 63508"/>
                  <a:gd name="connsiteY5" fmla="*/ 53690 h 5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08" h="56605">
                    <a:moveTo>
                      <a:pt x="63508" y="53690"/>
                    </a:moveTo>
                    <a:lnTo>
                      <a:pt x="46174" y="56605"/>
                    </a:lnTo>
                    <a:cubicBezTo>
                      <a:pt x="32214" y="52663"/>
                      <a:pt x="18608" y="47524"/>
                      <a:pt x="5523" y="41265"/>
                    </a:cubicBezTo>
                    <a:cubicBezTo>
                      <a:pt x="4541" y="27413"/>
                      <a:pt x="2700" y="13622"/>
                      <a:pt x="0" y="0"/>
                    </a:cubicBezTo>
                    <a:cubicBezTo>
                      <a:pt x="18561" y="9204"/>
                      <a:pt x="36970" y="23010"/>
                      <a:pt x="46020" y="28226"/>
                    </a:cubicBezTo>
                    <a:cubicBezTo>
                      <a:pt x="55071" y="33442"/>
                      <a:pt x="63508" y="53690"/>
                      <a:pt x="63508" y="5369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41" name="Freeform: Shape 1540">
                <a:extLst>
                  <a:ext uri="{FF2B5EF4-FFF2-40B4-BE49-F238E27FC236}">
                    <a16:creationId xmlns:a16="http://schemas.microsoft.com/office/drawing/2014/main" id="{688DF5D3-8BF9-44AE-8C3F-B2A86FBA8EB4}"/>
                  </a:ext>
                </a:extLst>
              </p:cNvPr>
              <p:cNvSpPr/>
              <p:nvPr/>
            </p:nvSpPr>
            <p:spPr>
              <a:xfrm>
                <a:off x="4209378" y="4568656"/>
                <a:ext cx="164752" cy="32612"/>
              </a:xfrm>
              <a:custGeom>
                <a:avLst/>
                <a:gdLst>
                  <a:gd name="connsiteX0" fmla="*/ 164753 w 164752"/>
                  <a:gd name="connsiteY0" fmla="*/ 0 h 32612"/>
                  <a:gd name="connsiteX1" fmla="*/ 159537 w 164752"/>
                  <a:gd name="connsiteY1" fmla="*/ 13960 h 32612"/>
                  <a:gd name="connsiteX2" fmla="*/ 52924 w 164752"/>
                  <a:gd name="connsiteY2" fmla="*/ 32368 h 32612"/>
                  <a:gd name="connsiteX3" fmla="*/ 52770 w 164752"/>
                  <a:gd name="connsiteY3" fmla="*/ 32368 h 32612"/>
                  <a:gd name="connsiteX4" fmla="*/ 3528 w 164752"/>
                  <a:gd name="connsiteY4" fmla="*/ 14573 h 32612"/>
                  <a:gd name="connsiteX5" fmla="*/ 0 w 164752"/>
                  <a:gd name="connsiteY5" fmla="*/ 1227 h 32612"/>
                  <a:gd name="connsiteX6" fmla="*/ 50316 w 164752"/>
                  <a:gd name="connsiteY6" fmla="*/ 21016 h 32612"/>
                  <a:gd name="connsiteX7" fmla="*/ 54611 w 164752"/>
                  <a:gd name="connsiteY7" fmla="*/ 21016 h 32612"/>
                  <a:gd name="connsiteX8" fmla="*/ 164753 w 164752"/>
                  <a:gd name="connsiteY8" fmla="*/ 0 h 3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752" h="32612">
                    <a:moveTo>
                      <a:pt x="164753" y="0"/>
                    </a:moveTo>
                    <a:cubicBezTo>
                      <a:pt x="163924" y="4939"/>
                      <a:pt x="162161" y="9680"/>
                      <a:pt x="159537" y="13960"/>
                    </a:cubicBezTo>
                    <a:cubicBezTo>
                      <a:pt x="147879" y="15954"/>
                      <a:pt x="65502" y="34975"/>
                      <a:pt x="52924" y="32368"/>
                    </a:cubicBezTo>
                    <a:lnTo>
                      <a:pt x="52770" y="32368"/>
                    </a:lnTo>
                    <a:cubicBezTo>
                      <a:pt x="35558" y="28916"/>
                      <a:pt x="18960" y="22918"/>
                      <a:pt x="3528" y="14573"/>
                    </a:cubicBezTo>
                    <a:cubicBezTo>
                      <a:pt x="1411" y="10431"/>
                      <a:pt x="199" y="5875"/>
                      <a:pt x="0" y="1227"/>
                    </a:cubicBezTo>
                    <a:cubicBezTo>
                      <a:pt x="16015" y="9603"/>
                      <a:pt x="32889" y="16230"/>
                      <a:pt x="50316" y="21016"/>
                    </a:cubicBezTo>
                    <a:cubicBezTo>
                      <a:pt x="51742" y="21200"/>
                      <a:pt x="53184" y="21200"/>
                      <a:pt x="54611" y="21016"/>
                    </a:cubicBezTo>
                    <a:cubicBezTo>
                      <a:pt x="91826" y="16920"/>
                      <a:pt x="128642" y="9894"/>
                      <a:pt x="164753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42" name="Freeform: Shape 1541">
                <a:extLst>
                  <a:ext uri="{FF2B5EF4-FFF2-40B4-BE49-F238E27FC236}">
                    <a16:creationId xmlns:a16="http://schemas.microsoft.com/office/drawing/2014/main" id="{AD504368-0066-4725-9B4D-457D283CCD20}"/>
                  </a:ext>
                </a:extLst>
              </p:cNvPr>
              <p:cNvSpPr/>
              <p:nvPr/>
            </p:nvSpPr>
            <p:spPr>
              <a:xfrm>
                <a:off x="4138554" y="4402062"/>
                <a:ext cx="236562" cy="187747"/>
              </a:xfrm>
              <a:custGeom>
                <a:avLst/>
                <a:gdLst>
                  <a:gd name="connsiteX0" fmla="*/ 236497 w 236562"/>
                  <a:gd name="connsiteY0" fmla="*/ 154168 h 187747"/>
                  <a:gd name="connsiteX1" fmla="*/ 235730 w 236562"/>
                  <a:gd name="connsiteY1" fmla="*/ 165059 h 187747"/>
                  <a:gd name="connsiteX2" fmla="*/ 235730 w 236562"/>
                  <a:gd name="connsiteY2" fmla="*/ 165980 h 187747"/>
                  <a:gd name="connsiteX3" fmla="*/ 124821 w 236562"/>
                  <a:gd name="connsiteY3" fmla="*/ 187609 h 187747"/>
                  <a:gd name="connsiteX4" fmla="*/ 120526 w 236562"/>
                  <a:gd name="connsiteY4" fmla="*/ 187609 h 187747"/>
                  <a:gd name="connsiteX5" fmla="*/ 70210 w 236562"/>
                  <a:gd name="connsiteY5" fmla="*/ 167821 h 187747"/>
                  <a:gd name="connsiteX6" fmla="*/ 68830 w 236562"/>
                  <a:gd name="connsiteY6" fmla="*/ 153248 h 187747"/>
                  <a:gd name="connsiteX7" fmla="*/ 51649 w 236562"/>
                  <a:gd name="connsiteY7" fmla="*/ 128243 h 187747"/>
                  <a:gd name="connsiteX8" fmla="*/ 5629 w 236562"/>
                  <a:gd name="connsiteY8" fmla="*/ 99864 h 187747"/>
                  <a:gd name="connsiteX9" fmla="*/ 5629 w 236562"/>
                  <a:gd name="connsiteY9" fmla="*/ 99864 h 187747"/>
                  <a:gd name="connsiteX10" fmla="*/ 4094 w 236562"/>
                  <a:gd name="connsiteY10" fmla="*/ 95109 h 187747"/>
                  <a:gd name="connsiteX11" fmla="*/ 2100 w 236562"/>
                  <a:gd name="connsiteY11" fmla="*/ 28533 h 187747"/>
                  <a:gd name="connsiteX12" fmla="*/ 3328 w 236562"/>
                  <a:gd name="connsiteY12" fmla="*/ 23163 h 187747"/>
                  <a:gd name="connsiteX13" fmla="*/ 83863 w 236562"/>
                  <a:gd name="connsiteY13" fmla="*/ 9051 h 187747"/>
                  <a:gd name="connsiteX14" fmla="*/ 136633 w 236562"/>
                  <a:gd name="connsiteY14" fmla="*/ 0 h 187747"/>
                  <a:gd name="connsiteX15" fmla="*/ 145070 w 236562"/>
                  <a:gd name="connsiteY15" fmla="*/ 29606 h 187747"/>
                  <a:gd name="connsiteX16" fmla="*/ 168080 w 236562"/>
                  <a:gd name="connsiteY16" fmla="*/ 74246 h 187747"/>
                  <a:gd name="connsiteX17" fmla="*/ 229441 w 236562"/>
                  <a:gd name="connsiteY17" fmla="*/ 126403 h 187747"/>
                  <a:gd name="connsiteX18" fmla="*/ 236497 w 236562"/>
                  <a:gd name="connsiteY18" fmla="*/ 154168 h 187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6562" h="187747">
                    <a:moveTo>
                      <a:pt x="236497" y="154168"/>
                    </a:moveTo>
                    <a:cubicBezTo>
                      <a:pt x="236497" y="157696"/>
                      <a:pt x="236497" y="161531"/>
                      <a:pt x="235730" y="165059"/>
                    </a:cubicBezTo>
                    <a:cubicBezTo>
                      <a:pt x="235730" y="165059"/>
                      <a:pt x="235730" y="165059"/>
                      <a:pt x="235730" y="165980"/>
                    </a:cubicBezTo>
                    <a:cubicBezTo>
                      <a:pt x="199390" y="176120"/>
                      <a:pt x="162312" y="183360"/>
                      <a:pt x="124821" y="187609"/>
                    </a:cubicBezTo>
                    <a:cubicBezTo>
                      <a:pt x="123395" y="187794"/>
                      <a:pt x="121953" y="187794"/>
                      <a:pt x="120526" y="187609"/>
                    </a:cubicBezTo>
                    <a:cubicBezTo>
                      <a:pt x="103100" y="182823"/>
                      <a:pt x="86225" y="176196"/>
                      <a:pt x="70210" y="167821"/>
                    </a:cubicBezTo>
                    <a:cubicBezTo>
                      <a:pt x="69137" y="160457"/>
                      <a:pt x="68830" y="153248"/>
                      <a:pt x="68830" y="153248"/>
                    </a:cubicBezTo>
                    <a:cubicBezTo>
                      <a:pt x="65286" y="143599"/>
                      <a:pt x="59380" y="135008"/>
                      <a:pt x="51649" y="128243"/>
                    </a:cubicBezTo>
                    <a:cubicBezTo>
                      <a:pt x="42292" y="122874"/>
                      <a:pt x="23883" y="109375"/>
                      <a:pt x="5629" y="99864"/>
                    </a:cubicBezTo>
                    <a:lnTo>
                      <a:pt x="5629" y="99864"/>
                    </a:lnTo>
                    <a:cubicBezTo>
                      <a:pt x="5261" y="98238"/>
                      <a:pt x="4739" y="96643"/>
                      <a:pt x="4094" y="95109"/>
                    </a:cubicBezTo>
                    <a:cubicBezTo>
                      <a:pt x="-584" y="73218"/>
                      <a:pt x="-1259" y="50668"/>
                      <a:pt x="2100" y="28533"/>
                    </a:cubicBezTo>
                    <a:cubicBezTo>
                      <a:pt x="2315" y="26707"/>
                      <a:pt x="2729" y="24897"/>
                      <a:pt x="3328" y="23163"/>
                    </a:cubicBezTo>
                    <a:lnTo>
                      <a:pt x="83863" y="9051"/>
                    </a:lnTo>
                    <a:cubicBezTo>
                      <a:pt x="108100" y="4909"/>
                      <a:pt x="129884" y="920"/>
                      <a:pt x="136633" y="0"/>
                    </a:cubicBezTo>
                    <a:cubicBezTo>
                      <a:pt x="138581" y="10094"/>
                      <a:pt x="141404" y="20004"/>
                      <a:pt x="145070" y="29606"/>
                    </a:cubicBezTo>
                    <a:cubicBezTo>
                      <a:pt x="150378" y="45591"/>
                      <a:pt x="158140" y="60639"/>
                      <a:pt x="168080" y="74246"/>
                    </a:cubicBezTo>
                    <a:cubicBezTo>
                      <a:pt x="180659" y="87285"/>
                      <a:pt x="220697" y="117505"/>
                      <a:pt x="229441" y="126403"/>
                    </a:cubicBezTo>
                    <a:cubicBezTo>
                      <a:pt x="234549" y="134732"/>
                      <a:pt x="237004" y="144412"/>
                      <a:pt x="236497" y="154168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43" name="Freeform: Shape 1542">
                <a:extLst>
                  <a:ext uri="{FF2B5EF4-FFF2-40B4-BE49-F238E27FC236}">
                    <a16:creationId xmlns:a16="http://schemas.microsoft.com/office/drawing/2014/main" id="{6BCCB418-3D22-44A5-9B09-41BCA09B6A93}"/>
                  </a:ext>
                </a:extLst>
              </p:cNvPr>
              <p:cNvSpPr/>
              <p:nvPr/>
            </p:nvSpPr>
            <p:spPr>
              <a:xfrm>
                <a:off x="3827716" y="1991517"/>
                <a:ext cx="483673" cy="232555"/>
              </a:xfrm>
              <a:custGeom>
                <a:avLst/>
                <a:gdLst>
                  <a:gd name="connsiteX0" fmla="*/ 483674 w 483673"/>
                  <a:gd name="connsiteY0" fmla="*/ 164293 h 232555"/>
                  <a:gd name="connsiteX1" fmla="*/ 483674 w 483673"/>
                  <a:gd name="connsiteY1" fmla="*/ 232556 h 232555"/>
                  <a:gd name="connsiteX2" fmla="*/ 0 w 483673"/>
                  <a:gd name="connsiteY2" fmla="*/ 232556 h 232555"/>
                  <a:gd name="connsiteX3" fmla="*/ 0 w 483673"/>
                  <a:gd name="connsiteY3" fmla="*/ 158156 h 232555"/>
                  <a:gd name="connsiteX4" fmla="*/ 25618 w 483673"/>
                  <a:gd name="connsiteY4" fmla="*/ 148952 h 232555"/>
                  <a:gd name="connsiteX5" fmla="*/ 132999 w 483673"/>
                  <a:gd name="connsiteY5" fmla="*/ 84831 h 232555"/>
                  <a:gd name="connsiteX6" fmla="*/ 148339 w 483673"/>
                  <a:gd name="connsiteY6" fmla="*/ 33441 h 232555"/>
                  <a:gd name="connsiteX7" fmla="*/ 150180 w 483673"/>
                  <a:gd name="connsiteY7" fmla="*/ 22090 h 232555"/>
                  <a:gd name="connsiteX8" fmla="*/ 150180 w 483673"/>
                  <a:gd name="connsiteY8" fmla="*/ 19942 h 232555"/>
                  <a:gd name="connsiteX9" fmla="*/ 152634 w 483673"/>
                  <a:gd name="connsiteY9" fmla="*/ 0 h 232555"/>
                  <a:gd name="connsiteX10" fmla="*/ 314932 w 483673"/>
                  <a:gd name="connsiteY10" fmla="*/ 0 h 232555"/>
                  <a:gd name="connsiteX11" fmla="*/ 317387 w 483673"/>
                  <a:gd name="connsiteY11" fmla="*/ 19942 h 232555"/>
                  <a:gd name="connsiteX12" fmla="*/ 317387 w 483673"/>
                  <a:gd name="connsiteY12" fmla="*/ 22090 h 232555"/>
                  <a:gd name="connsiteX13" fmla="*/ 319228 w 483673"/>
                  <a:gd name="connsiteY13" fmla="*/ 33441 h 232555"/>
                  <a:gd name="connsiteX14" fmla="*/ 334568 w 483673"/>
                  <a:gd name="connsiteY14" fmla="*/ 84831 h 232555"/>
                  <a:gd name="connsiteX15" fmla="*/ 441949 w 483673"/>
                  <a:gd name="connsiteY15" fmla="*/ 148952 h 232555"/>
                  <a:gd name="connsiteX16" fmla="*/ 483674 w 483673"/>
                  <a:gd name="connsiteY16" fmla="*/ 164293 h 23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3673" h="232555">
                    <a:moveTo>
                      <a:pt x="483674" y="164293"/>
                    </a:moveTo>
                    <a:lnTo>
                      <a:pt x="483674" y="232556"/>
                    </a:lnTo>
                    <a:lnTo>
                      <a:pt x="0" y="232556"/>
                    </a:lnTo>
                    <a:lnTo>
                      <a:pt x="0" y="158156"/>
                    </a:lnTo>
                    <a:cubicBezTo>
                      <a:pt x="11045" y="154168"/>
                      <a:pt x="19789" y="151253"/>
                      <a:pt x="25618" y="148952"/>
                    </a:cubicBezTo>
                    <a:cubicBezTo>
                      <a:pt x="50009" y="139135"/>
                      <a:pt x="120880" y="91427"/>
                      <a:pt x="132999" y="84831"/>
                    </a:cubicBezTo>
                    <a:cubicBezTo>
                      <a:pt x="139288" y="81303"/>
                      <a:pt x="144811" y="55531"/>
                      <a:pt x="148339" y="33441"/>
                    </a:cubicBezTo>
                    <a:cubicBezTo>
                      <a:pt x="149106" y="29453"/>
                      <a:pt x="149566" y="25618"/>
                      <a:pt x="150180" y="22090"/>
                    </a:cubicBezTo>
                    <a:cubicBezTo>
                      <a:pt x="150103" y="21376"/>
                      <a:pt x="150103" y="20655"/>
                      <a:pt x="150180" y="19942"/>
                    </a:cubicBezTo>
                    <a:cubicBezTo>
                      <a:pt x="151714" y="8437"/>
                      <a:pt x="152634" y="0"/>
                      <a:pt x="152634" y="0"/>
                    </a:cubicBezTo>
                    <a:lnTo>
                      <a:pt x="314932" y="0"/>
                    </a:lnTo>
                    <a:cubicBezTo>
                      <a:pt x="314932" y="0"/>
                      <a:pt x="315853" y="8437"/>
                      <a:pt x="317387" y="19942"/>
                    </a:cubicBezTo>
                    <a:cubicBezTo>
                      <a:pt x="317464" y="20655"/>
                      <a:pt x="317464" y="21376"/>
                      <a:pt x="317387" y="22090"/>
                    </a:cubicBezTo>
                    <a:cubicBezTo>
                      <a:pt x="317387" y="25618"/>
                      <a:pt x="318461" y="29453"/>
                      <a:pt x="319228" y="33441"/>
                    </a:cubicBezTo>
                    <a:cubicBezTo>
                      <a:pt x="322756" y="55531"/>
                      <a:pt x="328278" y="81303"/>
                      <a:pt x="334568" y="84831"/>
                    </a:cubicBezTo>
                    <a:cubicBezTo>
                      <a:pt x="346073" y="91427"/>
                      <a:pt x="416791" y="139135"/>
                      <a:pt x="441949" y="148952"/>
                    </a:cubicBezTo>
                    <a:cubicBezTo>
                      <a:pt x="449772" y="152481"/>
                      <a:pt x="465112" y="157083"/>
                      <a:pt x="483674" y="164293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44" name="Freeform: Shape 1543">
                <a:extLst>
                  <a:ext uri="{FF2B5EF4-FFF2-40B4-BE49-F238E27FC236}">
                    <a16:creationId xmlns:a16="http://schemas.microsoft.com/office/drawing/2014/main" id="{3008BB8F-5F9E-438D-8CA2-8A229B66BF92}"/>
                  </a:ext>
                </a:extLst>
              </p:cNvPr>
              <p:cNvSpPr/>
              <p:nvPr/>
            </p:nvSpPr>
            <p:spPr>
              <a:xfrm>
                <a:off x="4351959" y="3136350"/>
                <a:ext cx="142119" cy="198785"/>
              </a:xfrm>
              <a:custGeom>
                <a:avLst/>
                <a:gdLst>
                  <a:gd name="connsiteX0" fmla="*/ 29382 w 142119"/>
                  <a:gd name="connsiteY0" fmla="*/ 31294 h 198785"/>
                  <a:gd name="connsiteX1" fmla="*/ 9440 w 142119"/>
                  <a:gd name="connsiteY1" fmla="*/ 72712 h 198785"/>
                  <a:gd name="connsiteX2" fmla="*/ 1923 w 142119"/>
                  <a:gd name="connsiteY2" fmla="*/ 141742 h 198785"/>
                  <a:gd name="connsiteX3" fmla="*/ 15576 w 142119"/>
                  <a:gd name="connsiteY3" fmla="*/ 157850 h 198785"/>
                  <a:gd name="connsiteX4" fmla="*/ 39506 w 142119"/>
                  <a:gd name="connsiteY4" fmla="*/ 101398 h 198785"/>
                  <a:gd name="connsiteX5" fmla="*/ 59602 w 142119"/>
                  <a:gd name="connsiteY5" fmla="*/ 101398 h 198785"/>
                  <a:gd name="connsiteX6" fmla="*/ 29689 w 142119"/>
                  <a:gd name="connsiteY6" fmla="*/ 174110 h 198785"/>
                  <a:gd name="connsiteX7" fmla="*/ 29689 w 142119"/>
                  <a:gd name="connsiteY7" fmla="*/ 197887 h 198785"/>
                  <a:gd name="connsiteX8" fmla="*/ 99640 w 142119"/>
                  <a:gd name="connsiteY8" fmla="*/ 164139 h 198785"/>
                  <a:gd name="connsiteX9" fmla="*/ 140904 w 142119"/>
                  <a:gd name="connsiteY9" fmla="*/ 67650 h 198785"/>
                  <a:gd name="connsiteX10" fmla="*/ 125564 w 142119"/>
                  <a:gd name="connsiteY10" fmla="*/ 0 h 198785"/>
                  <a:gd name="connsiteX11" fmla="*/ 39199 w 142119"/>
                  <a:gd name="connsiteY11" fmla="*/ 0 h 19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119" h="198785">
                    <a:moveTo>
                      <a:pt x="29382" y="31294"/>
                    </a:moveTo>
                    <a:cubicBezTo>
                      <a:pt x="16466" y="41096"/>
                      <a:pt x="9041" y="56498"/>
                      <a:pt x="9440" y="72712"/>
                    </a:cubicBezTo>
                    <a:cubicBezTo>
                      <a:pt x="10590" y="95968"/>
                      <a:pt x="8059" y="119269"/>
                      <a:pt x="1923" y="141742"/>
                    </a:cubicBezTo>
                    <a:cubicBezTo>
                      <a:pt x="-3139" y="151560"/>
                      <a:pt x="1923" y="169201"/>
                      <a:pt x="15576" y="157850"/>
                    </a:cubicBezTo>
                    <a:cubicBezTo>
                      <a:pt x="29458" y="142126"/>
                      <a:pt x="37865" y="122307"/>
                      <a:pt x="39506" y="101398"/>
                    </a:cubicBezTo>
                    <a:cubicBezTo>
                      <a:pt x="39506" y="88972"/>
                      <a:pt x="60829" y="81456"/>
                      <a:pt x="59602" y="101398"/>
                    </a:cubicBezTo>
                    <a:cubicBezTo>
                      <a:pt x="58375" y="121340"/>
                      <a:pt x="50091" y="162758"/>
                      <a:pt x="29689" y="174110"/>
                    </a:cubicBezTo>
                    <a:cubicBezTo>
                      <a:pt x="9286" y="185462"/>
                      <a:pt x="-3753" y="202950"/>
                      <a:pt x="29689" y="197887"/>
                    </a:cubicBezTo>
                    <a:cubicBezTo>
                      <a:pt x="55490" y="192779"/>
                      <a:pt x="79574" y="181151"/>
                      <a:pt x="99640" y="164139"/>
                    </a:cubicBezTo>
                    <a:cubicBezTo>
                      <a:pt x="107156" y="157850"/>
                      <a:pt x="149802" y="121494"/>
                      <a:pt x="140904" y="67650"/>
                    </a:cubicBezTo>
                    <a:cubicBezTo>
                      <a:pt x="138158" y="44624"/>
                      <a:pt x="133020" y="21952"/>
                      <a:pt x="125564" y="0"/>
                    </a:cubicBezTo>
                    <a:lnTo>
                      <a:pt x="39199" y="0"/>
                    </a:ln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45" name="Freeform: Shape 1544">
                <a:extLst>
                  <a:ext uri="{FF2B5EF4-FFF2-40B4-BE49-F238E27FC236}">
                    <a16:creationId xmlns:a16="http://schemas.microsoft.com/office/drawing/2014/main" id="{409A6428-66C1-4012-BB44-F8F8F272D82F}"/>
                  </a:ext>
                </a:extLst>
              </p:cNvPr>
              <p:cNvSpPr/>
              <p:nvPr/>
            </p:nvSpPr>
            <p:spPr>
              <a:xfrm>
                <a:off x="3843210" y="2023425"/>
                <a:ext cx="435965" cy="886811"/>
              </a:xfrm>
              <a:custGeom>
                <a:avLst/>
                <a:gdLst>
                  <a:gd name="connsiteX0" fmla="*/ 418938 w 435965"/>
                  <a:gd name="connsiteY0" fmla="*/ 383503 h 886811"/>
                  <a:gd name="connsiteX1" fmla="*/ 303888 w 435965"/>
                  <a:gd name="connsiteY1" fmla="*/ 0 h 886811"/>
                  <a:gd name="connsiteX2" fmla="*/ 217983 w 435965"/>
                  <a:gd name="connsiteY2" fmla="*/ 109682 h 886811"/>
                  <a:gd name="connsiteX3" fmla="*/ 132078 w 435965"/>
                  <a:gd name="connsiteY3" fmla="*/ 0 h 886811"/>
                  <a:gd name="connsiteX4" fmla="*/ 17027 w 435965"/>
                  <a:gd name="connsiteY4" fmla="*/ 383503 h 886811"/>
                  <a:gd name="connsiteX5" fmla="*/ 0 w 435965"/>
                  <a:gd name="connsiteY5" fmla="*/ 839104 h 886811"/>
                  <a:gd name="connsiteX6" fmla="*/ 217983 w 435965"/>
                  <a:gd name="connsiteY6" fmla="*/ 886812 h 886811"/>
                  <a:gd name="connsiteX7" fmla="*/ 435966 w 435965"/>
                  <a:gd name="connsiteY7" fmla="*/ 839104 h 886811"/>
                  <a:gd name="connsiteX8" fmla="*/ 418938 w 435965"/>
                  <a:gd name="connsiteY8" fmla="*/ 383503 h 886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5965" h="886811">
                    <a:moveTo>
                      <a:pt x="418938" y="383503"/>
                    </a:moveTo>
                    <a:cubicBezTo>
                      <a:pt x="454067" y="271980"/>
                      <a:pt x="323063" y="40191"/>
                      <a:pt x="303888" y="0"/>
                    </a:cubicBezTo>
                    <a:cubicBezTo>
                      <a:pt x="323369" y="94649"/>
                      <a:pt x="237465" y="111523"/>
                      <a:pt x="217983" y="109682"/>
                    </a:cubicBezTo>
                    <a:cubicBezTo>
                      <a:pt x="198501" y="111523"/>
                      <a:pt x="112596" y="94342"/>
                      <a:pt x="132078" y="0"/>
                    </a:cubicBezTo>
                    <a:cubicBezTo>
                      <a:pt x="112903" y="40038"/>
                      <a:pt x="-18101" y="271827"/>
                      <a:pt x="17027" y="383503"/>
                    </a:cubicBezTo>
                    <a:cubicBezTo>
                      <a:pt x="52156" y="495179"/>
                      <a:pt x="40805" y="740621"/>
                      <a:pt x="0" y="839104"/>
                    </a:cubicBezTo>
                    <a:cubicBezTo>
                      <a:pt x="9357" y="841865"/>
                      <a:pt x="177332" y="886812"/>
                      <a:pt x="217983" y="886812"/>
                    </a:cubicBezTo>
                    <a:cubicBezTo>
                      <a:pt x="258634" y="886812"/>
                      <a:pt x="426608" y="841865"/>
                      <a:pt x="435966" y="839104"/>
                    </a:cubicBezTo>
                    <a:cubicBezTo>
                      <a:pt x="395161" y="740621"/>
                      <a:pt x="383963" y="495179"/>
                      <a:pt x="418938" y="383503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46" name="Freeform: Shape 1545">
                <a:extLst>
                  <a:ext uri="{FF2B5EF4-FFF2-40B4-BE49-F238E27FC236}">
                    <a16:creationId xmlns:a16="http://schemas.microsoft.com/office/drawing/2014/main" id="{6E837498-6966-4309-B355-0E48B90DA68D}"/>
                  </a:ext>
                </a:extLst>
              </p:cNvPr>
              <p:cNvSpPr/>
              <p:nvPr/>
            </p:nvSpPr>
            <p:spPr>
              <a:xfrm>
                <a:off x="3783988" y="2850257"/>
                <a:ext cx="553597" cy="1594798"/>
              </a:xfrm>
              <a:custGeom>
                <a:avLst/>
                <a:gdLst>
                  <a:gd name="connsiteX0" fmla="*/ 550106 w 553597"/>
                  <a:gd name="connsiteY0" fmla="*/ 501008 h 1594798"/>
                  <a:gd name="connsiteX1" fmla="*/ 543970 w 553597"/>
                  <a:gd name="connsiteY1" fmla="*/ 561601 h 1594798"/>
                  <a:gd name="connsiteX2" fmla="*/ 523261 w 553597"/>
                  <a:gd name="connsiteY2" fmla="*/ 810878 h 1594798"/>
                  <a:gd name="connsiteX3" fmla="*/ 520960 w 553597"/>
                  <a:gd name="connsiteY3" fmla="*/ 905373 h 1594798"/>
                  <a:gd name="connsiteX4" fmla="*/ 520960 w 553597"/>
                  <a:gd name="connsiteY4" fmla="*/ 978852 h 1594798"/>
                  <a:gd name="connsiteX5" fmla="*/ 514363 w 553597"/>
                  <a:gd name="connsiteY5" fmla="*/ 1429085 h 1594798"/>
                  <a:gd name="connsiteX6" fmla="*/ 510835 w 553597"/>
                  <a:gd name="connsiteY6" fmla="*/ 1576043 h 1594798"/>
                  <a:gd name="connsiteX7" fmla="*/ 498410 w 553597"/>
                  <a:gd name="connsiteY7" fmla="*/ 1581259 h 1594798"/>
                  <a:gd name="connsiteX8" fmla="*/ 441497 w 553597"/>
                  <a:gd name="connsiteY8" fmla="*/ 1592917 h 1594798"/>
                  <a:gd name="connsiteX9" fmla="*/ 355440 w 553597"/>
                  <a:gd name="connsiteY9" fmla="*/ 1580185 h 1594798"/>
                  <a:gd name="connsiteX10" fmla="*/ 349764 w 553597"/>
                  <a:gd name="connsiteY10" fmla="*/ 1576963 h 1594798"/>
                  <a:gd name="connsiteX11" fmla="*/ 307118 w 553597"/>
                  <a:gd name="connsiteY11" fmla="*/ 1212789 h 1594798"/>
                  <a:gd name="connsiteX12" fmla="*/ 307118 w 553597"/>
                  <a:gd name="connsiteY12" fmla="*/ 1198983 h 1594798"/>
                  <a:gd name="connsiteX13" fmla="*/ 307118 w 553597"/>
                  <a:gd name="connsiteY13" fmla="*/ 1198983 h 1594798"/>
                  <a:gd name="connsiteX14" fmla="*/ 314328 w 553597"/>
                  <a:gd name="connsiteY14" fmla="*/ 973483 h 1594798"/>
                  <a:gd name="connsiteX15" fmla="*/ 314328 w 553597"/>
                  <a:gd name="connsiteY15" fmla="*/ 973483 h 1594798"/>
                  <a:gd name="connsiteX16" fmla="*/ 316629 w 553597"/>
                  <a:gd name="connsiteY16" fmla="*/ 914424 h 1594798"/>
                  <a:gd name="connsiteX17" fmla="*/ 314175 w 553597"/>
                  <a:gd name="connsiteY17" fmla="*/ 887732 h 1594798"/>
                  <a:gd name="connsiteX18" fmla="*/ 314175 w 553597"/>
                  <a:gd name="connsiteY18" fmla="*/ 887732 h 1594798"/>
                  <a:gd name="connsiteX19" fmla="*/ 300675 w 553597"/>
                  <a:gd name="connsiteY19" fmla="*/ 832661 h 1594798"/>
                  <a:gd name="connsiteX20" fmla="*/ 276745 w 553597"/>
                  <a:gd name="connsiteY20" fmla="*/ 406513 h 1594798"/>
                  <a:gd name="connsiteX21" fmla="*/ 252814 w 553597"/>
                  <a:gd name="connsiteY21" fmla="*/ 832661 h 1594798"/>
                  <a:gd name="connsiteX22" fmla="*/ 237474 w 553597"/>
                  <a:gd name="connsiteY22" fmla="*/ 914577 h 1594798"/>
                  <a:gd name="connsiteX23" fmla="*/ 246678 w 553597"/>
                  <a:gd name="connsiteY23" fmla="*/ 1213556 h 1594798"/>
                  <a:gd name="connsiteX24" fmla="*/ 203879 w 553597"/>
                  <a:gd name="connsiteY24" fmla="*/ 1577730 h 1594798"/>
                  <a:gd name="connsiteX25" fmla="*/ 198204 w 553597"/>
                  <a:gd name="connsiteY25" fmla="*/ 1580952 h 1594798"/>
                  <a:gd name="connsiteX26" fmla="*/ 108004 w 553597"/>
                  <a:gd name="connsiteY26" fmla="*/ 1593224 h 1594798"/>
                  <a:gd name="connsiteX27" fmla="*/ 55234 w 553597"/>
                  <a:gd name="connsiteY27" fmla="*/ 1582026 h 1594798"/>
                  <a:gd name="connsiteX28" fmla="*/ 42808 w 553597"/>
                  <a:gd name="connsiteY28" fmla="*/ 1576810 h 1594798"/>
                  <a:gd name="connsiteX29" fmla="*/ 39433 w 553597"/>
                  <a:gd name="connsiteY29" fmla="*/ 1429852 h 1594798"/>
                  <a:gd name="connsiteX30" fmla="*/ 32837 w 553597"/>
                  <a:gd name="connsiteY30" fmla="*/ 979619 h 1594798"/>
                  <a:gd name="connsiteX31" fmla="*/ 32837 w 553597"/>
                  <a:gd name="connsiteY31" fmla="*/ 906140 h 1594798"/>
                  <a:gd name="connsiteX32" fmla="*/ 30229 w 553597"/>
                  <a:gd name="connsiteY32" fmla="*/ 811645 h 1594798"/>
                  <a:gd name="connsiteX33" fmla="*/ 21639 w 553597"/>
                  <a:gd name="connsiteY33" fmla="*/ 695674 h 1594798"/>
                  <a:gd name="connsiteX34" fmla="*/ 3691 w 553597"/>
                  <a:gd name="connsiteY34" fmla="*/ 501775 h 1594798"/>
                  <a:gd name="connsiteX35" fmla="*/ 2924 w 553597"/>
                  <a:gd name="connsiteY35" fmla="*/ 305575 h 1594798"/>
                  <a:gd name="connsiteX36" fmla="*/ 25321 w 553597"/>
                  <a:gd name="connsiteY36" fmla="*/ 614 h 1594798"/>
                  <a:gd name="connsiteX37" fmla="*/ 58455 w 553597"/>
                  <a:gd name="connsiteY37" fmla="*/ 13039 h 1594798"/>
                  <a:gd name="connsiteX38" fmla="*/ 62444 w 553597"/>
                  <a:gd name="connsiteY38" fmla="*/ 14113 h 1594798"/>
                  <a:gd name="connsiteX39" fmla="*/ 154484 w 553597"/>
                  <a:gd name="connsiteY39" fmla="*/ 37583 h 1594798"/>
                  <a:gd name="connsiteX40" fmla="*/ 168137 w 553597"/>
                  <a:gd name="connsiteY40" fmla="*/ 40805 h 1594798"/>
                  <a:gd name="connsiteX41" fmla="*/ 255422 w 553597"/>
                  <a:gd name="connsiteY41" fmla="*/ 58292 h 1594798"/>
                  <a:gd name="connsiteX42" fmla="*/ 267694 w 553597"/>
                  <a:gd name="connsiteY42" fmla="*/ 59980 h 1594798"/>
                  <a:gd name="connsiteX43" fmla="*/ 272603 w 553597"/>
                  <a:gd name="connsiteY43" fmla="*/ 59980 h 1594798"/>
                  <a:gd name="connsiteX44" fmla="*/ 281040 w 553597"/>
                  <a:gd name="connsiteY44" fmla="*/ 59980 h 1594798"/>
                  <a:gd name="connsiteX45" fmla="*/ 298374 w 553597"/>
                  <a:gd name="connsiteY45" fmla="*/ 57679 h 1594798"/>
                  <a:gd name="connsiteX46" fmla="*/ 385660 w 553597"/>
                  <a:gd name="connsiteY46" fmla="*/ 40191 h 1594798"/>
                  <a:gd name="connsiteX47" fmla="*/ 399466 w 553597"/>
                  <a:gd name="connsiteY47" fmla="*/ 36970 h 1594798"/>
                  <a:gd name="connsiteX48" fmla="*/ 487058 w 553597"/>
                  <a:gd name="connsiteY48" fmla="*/ 14727 h 1594798"/>
                  <a:gd name="connsiteX49" fmla="*/ 491200 w 553597"/>
                  <a:gd name="connsiteY49" fmla="*/ 13499 h 1594798"/>
                  <a:gd name="connsiteX50" fmla="*/ 494881 w 553597"/>
                  <a:gd name="connsiteY50" fmla="*/ 12425 h 1594798"/>
                  <a:gd name="connsiteX51" fmla="*/ 528016 w 553597"/>
                  <a:gd name="connsiteY51" fmla="*/ 0 h 1594798"/>
                  <a:gd name="connsiteX52" fmla="*/ 550412 w 553597"/>
                  <a:gd name="connsiteY52" fmla="*/ 304808 h 1594798"/>
                  <a:gd name="connsiteX53" fmla="*/ 550106 w 553597"/>
                  <a:gd name="connsiteY53" fmla="*/ 501008 h 1594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553597" h="1594798">
                    <a:moveTo>
                      <a:pt x="550106" y="501008"/>
                    </a:moveTo>
                    <a:cubicBezTo>
                      <a:pt x="547958" y="520643"/>
                      <a:pt x="545964" y="541046"/>
                      <a:pt x="543970" y="561601"/>
                    </a:cubicBezTo>
                    <a:cubicBezTo>
                      <a:pt x="533078" y="676499"/>
                      <a:pt x="523261" y="798146"/>
                      <a:pt x="523261" y="810878"/>
                    </a:cubicBezTo>
                    <a:cubicBezTo>
                      <a:pt x="524380" y="842387"/>
                      <a:pt x="523614" y="873942"/>
                      <a:pt x="520960" y="905373"/>
                    </a:cubicBezTo>
                    <a:cubicBezTo>
                      <a:pt x="516986" y="929703"/>
                      <a:pt x="516986" y="954523"/>
                      <a:pt x="520960" y="978852"/>
                    </a:cubicBezTo>
                    <a:cubicBezTo>
                      <a:pt x="524334" y="996340"/>
                      <a:pt x="515897" y="1398098"/>
                      <a:pt x="514363" y="1429085"/>
                    </a:cubicBezTo>
                    <a:cubicBezTo>
                      <a:pt x="512829" y="1460072"/>
                      <a:pt x="510835" y="1551806"/>
                      <a:pt x="510835" y="1576043"/>
                    </a:cubicBezTo>
                    <a:cubicBezTo>
                      <a:pt x="506816" y="1578068"/>
                      <a:pt x="502659" y="1579801"/>
                      <a:pt x="498410" y="1581259"/>
                    </a:cubicBezTo>
                    <a:cubicBezTo>
                      <a:pt x="479971" y="1587394"/>
                      <a:pt x="460857" y="1591306"/>
                      <a:pt x="441497" y="1592917"/>
                    </a:cubicBezTo>
                    <a:cubicBezTo>
                      <a:pt x="412183" y="1596445"/>
                      <a:pt x="382469" y="1592043"/>
                      <a:pt x="355440" y="1580185"/>
                    </a:cubicBezTo>
                    <a:cubicBezTo>
                      <a:pt x="353491" y="1579234"/>
                      <a:pt x="351589" y="1578160"/>
                      <a:pt x="349764" y="1576963"/>
                    </a:cubicBezTo>
                    <a:cubicBezTo>
                      <a:pt x="326094" y="1456866"/>
                      <a:pt x="311828" y="1335111"/>
                      <a:pt x="307118" y="1212789"/>
                    </a:cubicBezTo>
                    <a:cubicBezTo>
                      <a:pt x="307118" y="1209568"/>
                      <a:pt x="307118" y="1204812"/>
                      <a:pt x="307118" y="1198983"/>
                    </a:cubicBezTo>
                    <a:lnTo>
                      <a:pt x="307118" y="1198983"/>
                    </a:lnTo>
                    <a:cubicBezTo>
                      <a:pt x="307118" y="1154803"/>
                      <a:pt x="311720" y="1044508"/>
                      <a:pt x="314328" y="973483"/>
                    </a:cubicBezTo>
                    <a:cubicBezTo>
                      <a:pt x="314328" y="973483"/>
                      <a:pt x="314328" y="973483"/>
                      <a:pt x="314328" y="973483"/>
                    </a:cubicBezTo>
                    <a:cubicBezTo>
                      <a:pt x="315555" y="945257"/>
                      <a:pt x="316323" y="923321"/>
                      <a:pt x="316629" y="914424"/>
                    </a:cubicBezTo>
                    <a:cubicBezTo>
                      <a:pt x="316783" y="905465"/>
                      <a:pt x="315954" y="896522"/>
                      <a:pt x="314175" y="887732"/>
                    </a:cubicBezTo>
                    <a:lnTo>
                      <a:pt x="314175" y="887732"/>
                    </a:lnTo>
                    <a:cubicBezTo>
                      <a:pt x="310033" y="865029"/>
                      <a:pt x="301289" y="846621"/>
                      <a:pt x="300675" y="832661"/>
                    </a:cubicBezTo>
                    <a:cubicBezTo>
                      <a:pt x="293159" y="694600"/>
                      <a:pt x="276745" y="429983"/>
                      <a:pt x="276745" y="406513"/>
                    </a:cubicBezTo>
                    <a:cubicBezTo>
                      <a:pt x="276745" y="429983"/>
                      <a:pt x="260331" y="694907"/>
                      <a:pt x="252814" y="832661"/>
                    </a:cubicBezTo>
                    <a:cubicBezTo>
                      <a:pt x="251740" y="851836"/>
                      <a:pt x="236247" y="878681"/>
                      <a:pt x="237474" y="914577"/>
                    </a:cubicBezTo>
                    <a:cubicBezTo>
                      <a:pt x="238702" y="950473"/>
                      <a:pt x="248212" y="1176893"/>
                      <a:pt x="246678" y="1213556"/>
                    </a:cubicBezTo>
                    <a:cubicBezTo>
                      <a:pt x="241938" y="1335878"/>
                      <a:pt x="227641" y="1457648"/>
                      <a:pt x="203879" y="1577730"/>
                    </a:cubicBezTo>
                    <a:cubicBezTo>
                      <a:pt x="202100" y="1578988"/>
                      <a:pt x="200198" y="1580062"/>
                      <a:pt x="198204" y="1580952"/>
                    </a:cubicBezTo>
                    <a:cubicBezTo>
                      <a:pt x="169809" y="1593178"/>
                      <a:pt x="138623" y="1597427"/>
                      <a:pt x="108004" y="1593224"/>
                    </a:cubicBezTo>
                    <a:cubicBezTo>
                      <a:pt x="90041" y="1591567"/>
                      <a:pt x="72323" y="1587809"/>
                      <a:pt x="55234" y="1582026"/>
                    </a:cubicBezTo>
                    <a:cubicBezTo>
                      <a:pt x="50985" y="1580553"/>
                      <a:pt x="46843" y="1578804"/>
                      <a:pt x="42808" y="1576810"/>
                    </a:cubicBezTo>
                    <a:cubicBezTo>
                      <a:pt x="42808" y="1552419"/>
                      <a:pt x="41121" y="1460685"/>
                      <a:pt x="39433" y="1429852"/>
                    </a:cubicBezTo>
                    <a:cubicBezTo>
                      <a:pt x="37746" y="1399018"/>
                      <a:pt x="29309" y="997107"/>
                      <a:pt x="32837" y="979619"/>
                    </a:cubicBezTo>
                    <a:cubicBezTo>
                      <a:pt x="36580" y="955275"/>
                      <a:pt x="36580" y="930485"/>
                      <a:pt x="32837" y="906140"/>
                    </a:cubicBezTo>
                    <a:cubicBezTo>
                      <a:pt x="29953" y="874724"/>
                      <a:pt x="29079" y="843169"/>
                      <a:pt x="30229" y="811645"/>
                    </a:cubicBezTo>
                    <a:cubicBezTo>
                      <a:pt x="30229" y="804129"/>
                      <a:pt x="26854" y="756881"/>
                      <a:pt x="21639" y="695674"/>
                    </a:cubicBezTo>
                    <a:cubicBezTo>
                      <a:pt x="16423" y="634467"/>
                      <a:pt x="10134" y="564516"/>
                      <a:pt x="3691" y="501775"/>
                    </a:cubicBezTo>
                    <a:cubicBezTo>
                      <a:pt x="-957" y="436472"/>
                      <a:pt x="-1218" y="370924"/>
                      <a:pt x="2924" y="305575"/>
                    </a:cubicBezTo>
                    <a:cubicBezTo>
                      <a:pt x="8447" y="184388"/>
                      <a:pt x="20718" y="54918"/>
                      <a:pt x="25321" y="614"/>
                    </a:cubicBezTo>
                    <a:cubicBezTo>
                      <a:pt x="35782" y="6167"/>
                      <a:pt x="46919" y="10355"/>
                      <a:pt x="58455" y="13039"/>
                    </a:cubicBezTo>
                    <a:lnTo>
                      <a:pt x="62444" y="14113"/>
                    </a:lnTo>
                    <a:cubicBezTo>
                      <a:pt x="86834" y="21323"/>
                      <a:pt x="120429" y="29453"/>
                      <a:pt x="154484" y="37583"/>
                    </a:cubicBezTo>
                    <a:lnTo>
                      <a:pt x="168137" y="40805"/>
                    </a:lnTo>
                    <a:cubicBezTo>
                      <a:pt x="201885" y="48475"/>
                      <a:pt x="234099" y="55071"/>
                      <a:pt x="255422" y="58292"/>
                    </a:cubicBezTo>
                    <a:cubicBezTo>
                      <a:pt x="260178" y="59060"/>
                      <a:pt x="264319" y="59673"/>
                      <a:pt x="267694" y="59980"/>
                    </a:cubicBezTo>
                    <a:lnTo>
                      <a:pt x="272603" y="59980"/>
                    </a:lnTo>
                    <a:lnTo>
                      <a:pt x="281040" y="59980"/>
                    </a:lnTo>
                    <a:cubicBezTo>
                      <a:pt x="285335" y="59980"/>
                      <a:pt x="291318" y="58906"/>
                      <a:pt x="298374" y="57679"/>
                    </a:cubicBezTo>
                    <a:cubicBezTo>
                      <a:pt x="319697" y="54457"/>
                      <a:pt x="352065" y="47708"/>
                      <a:pt x="385660" y="40191"/>
                    </a:cubicBezTo>
                    <a:lnTo>
                      <a:pt x="399466" y="36970"/>
                    </a:lnTo>
                    <a:cubicBezTo>
                      <a:pt x="431220" y="29607"/>
                      <a:pt x="463127" y="21630"/>
                      <a:pt x="487058" y="14727"/>
                    </a:cubicBezTo>
                    <a:lnTo>
                      <a:pt x="491200" y="13499"/>
                    </a:lnTo>
                    <a:lnTo>
                      <a:pt x="494881" y="12425"/>
                    </a:lnTo>
                    <a:cubicBezTo>
                      <a:pt x="506417" y="9741"/>
                      <a:pt x="517554" y="5553"/>
                      <a:pt x="528016" y="0"/>
                    </a:cubicBezTo>
                    <a:cubicBezTo>
                      <a:pt x="532618" y="54151"/>
                      <a:pt x="544890" y="184081"/>
                      <a:pt x="550412" y="304808"/>
                    </a:cubicBezTo>
                    <a:cubicBezTo>
                      <a:pt x="554754" y="370141"/>
                      <a:pt x="554662" y="435690"/>
                      <a:pt x="550106" y="501008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47" name="Freeform: Shape 1546">
                <a:extLst>
                  <a:ext uri="{FF2B5EF4-FFF2-40B4-BE49-F238E27FC236}">
                    <a16:creationId xmlns:a16="http://schemas.microsoft.com/office/drawing/2014/main" id="{787B4775-167C-4E45-898A-E59DA6DE573C}"/>
                  </a:ext>
                </a:extLst>
              </p:cNvPr>
              <p:cNvSpPr/>
              <p:nvPr/>
            </p:nvSpPr>
            <p:spPr>
              <a:xfrm>
                <a:off x="4009036" y="2176826"/>
                <a:ext cx="104312" cy="708559"/>
              </a:xfrm>
              <a:custGeom>
                <a:avLst/>
                <a:gdLst>
                  <a:gd name="connsiteX0" fmla="*/ 104313 w 104312"/>
                  <a:gd name="connsiteY0" fmla="*/ 669442 h 708559"/>
                  <a:gd name="connsiteX1" fmla="*/ 53384 w 104312"/>
                  <a:gd name="connsiteY1" fmla="*/ 708560 h 708559"/>
                  <a:gd name="connsiteX2" fmla="*/ 0 w 104312"/>
                  <a:gd name="connsiteY2" fmla="*/ 669442 h 708559"/>
                  <a:gd name="connsiteX3" fmla="*/ 34669 w 104312"/>
                  <a:gd name="connsiteY3" fmla="*/ 0 h 708559"/>
                  <a:gd name="connsiteX4" fmla="*/ 69337 w 104312"/>
                  <a:gd name="connsiteY4" fmla="*/ 0 h 708559"/>
                  <a:gd name="connsiteX5" fmla="*/ 104313 w 104312"/>
                  <a:gd name="connsiteY5" fmla="*/ 669442 h 708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312" h="708559">
                    <a:moveTo>
                      <a:pt x="104313" y="669442"/>
                    </a:moveTo>
                    <a:lnTo>
                      <a:pt x="53384" y="708560"/>
                    </a:lnTo>
                    <a:lnTo>
                      <a:pt x="0" y="669442"/>
                    </a:lnTo>
                    <a:lnTo>
                      <a:pt x="34669" y="0"/>
                    </a:lnTo>
                    <a:lnTo>
                      <a:pt x="69337" y="0"/>
                    </a:lnTo>
                    <a:lnTo>
                      <a:pt x="104313" y="669442"/>
                    </a:ln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48" name="Freeform: Shape 1547">
                <a:extLst>
                  <a:ext uri="{FF2B5EF4-FFF2-40B4-BE49-F238E27FC236}">
                    <a16:creationId xmlns:a16="http://schemas.microsoft.com/office/drawing/2014/main" id="{8984C462-30E8-4880-BC4B-659DBAC12287}"/>
                  </a:ext>
                </a:extLst>
              </p:cNvPr>
              <p:cNvSpPr/>
              <p:nvPr/>
            </p:nvSpPr>
            <p:spPr>
              <a:xfrm>
                <a:off x="4023916" y="2132953"/>
                <a:ext cx="74552" cy="43872"/>
              </a:xfrm>
              <a:custGeom>
                <a:avLst/>
                <a:gdLst>
                  <a:gd name="connsiteX0" fmla="*/ 54764 w 74552"/>
                  <a:gd name="connsiteY0" fmla="*/ 43873 h 43872"/>
                  <a:gd name="connsiteX1" fmla="*/ 19789 w 74552"/>
                  <a:gd name="connsiteY1" fmla="*/ 43873 h 43872"/>
                  <a:gd name="connsiteX2" fmla="*/ 0 w 74552"/>
                  <a:gd name="connsiteY2" fmla="*/ 0 h 43872"/>
                  <a:gd name="connsiteX3" fmla="*/ 74553 w 74552"/>
                  <a:gd name="connsiteY3" fmla="*/ 0 h 43872"/>
                  <a:gd name="connsiteX4" fmla="*/ 54764 w 74552"/>
                  <a:gd name="connsiteY4" fmla="*/ 43873 h 4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52" h="43872">
                    <a:moveTo>
                      <a:pt x="54764" y="43873"/>
                    </a:moveTo>
                    <a:lnTo>
                      <a:pt x="19789" y="43873"/>
                    </a:lnTo>
                    <a:lnTo>
                      <a:pt x="0" y="0"/>
                    </a:lnTo>
                    <a:lnTo>
                      <a:pt x="74553" y="0"/>
                    </a:lnTo>
                    <a:lnTo>
                      <a:pt x="54764" y="43873"/>
                    </a:lnTo>
                    <a:close/>
                  </a:path>
                </a:pathLst>
              </a:custGeom>
              <a:solidFill>
                <a:srgbClr val="2F79B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49" name="Freeform: Shape 1548">
                <a:extLst>
                  <a:ext uri="{FF2B5EF4-FFF2-40B4-BE49-F238E27FC236}">
                    <a16:creationId xmlns:a16="http://schemas.microsoft.com/office/drawing/2014/main" id="{05F48628-4800-4A33-ABD3-CFE18BAD0874}"/>
                  </a:ext>
                </a:extLst>
              </p:cNvPr>
              <p:cNvSpPr/>
              <p:nvPr/>
            </p:nvSpPr>
            <p:spPr>
              <a:xfrm>
                <a:off x="4061193" y="2023578"/>
                <a:ext cx="105854" cy="211693"/>
              </a:xfrm>
              <a:custGeom>
                <a:avLst/>
                <a:gdLst>
                  <a:gd name="connsiteX0" fmla="*/ 0 w 105854"/>
                  <a:gd name="connsiteY0" fmla="*/ 109682 h 211693"/>
                  <a:gd name="connsiteX1" fmla="*/ 85905 w 105854"/>
                  <a:gd name="connsiteY1" fmla="*/ 0 h 211693"/>
                  <a:gd name="connsiteX2" fmla="*/ 61974 w 105854"/>
                  <a:gd name="connsiteY2" fmla="*/ 211694 h 211693"/>
                  <a:gd name="connsiteX3" fmla="*/ 0 w 105854"/>
                  <a:gd name="connsiteY3" fmla="*/ 109682 h 211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54" h="211693">
                    <a:moveTo>
                      <a:pt x="0" y="109682"/>
                    </a:moveTo>
                    <a:cubicBezTo>
                      <a:pt x="21169" y="99711"/>
                      <a:pt x="93268" y="77468"/>
                      <a:pt x="85905" y="0"/>
                    </a:cubicBezTo>
                    <a:cubicBezTo>
                      <a:pt x="107688" y="33748"/>
                      <a:pt x="125175" y="138061"/>
                      <a:pt x="61974" y="211694"/>
                    </a:cubicBezTo>
                    <a:cubicBezTo>
                      <a:pt x="44333" y="176718"/>
                      <a:pt x="21169" y="143737"/>
                      <a:pt x="0" y="10968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50" name="Freeform: Shape 1549">
                <a:extLst>
                  <a:ext uri="{FF2B5EF4-FFF2-40B4-BE49-F238E27FC236}">
                    <a16:creationId xmlns:a16="http://schemas.microsoft.com/office/drawing/2014/main" id="{2BA3BC9A-E36B-4C75-90AE-E3CA3C5E012E}"/>
                  </a:ext>
                </a:extLst>
              </p:cNvPr>
              <p:cNvSpPr/>
              <p:nvPr/>
            </p:nvSpPr>
            <p:spPr>
              <a:xfrm>
                <a:off x="4061193" y="2023578"/>
                <a:ext cx="105854" cy="200495"/>
              </a:xfrm>
              <a:custGeom>
                <a:avLst/>
                <a:gdLst>
                  <a:gd name="connsiteX0" fmla="*/ 0 w 105854"/>
                  <a:gd name="connsiteY0" fmla="*/ 109682 h 200495"/>
                  <a:gd name="connsiteX1" fmla="*/ 85905 w 105854"/>
                  <a:gd name="connsiteY1" fmla="*/ 0 h 200495"/>
                  <a:gd name="connsiteX2" fmla="*/ 61974 w 105854"/>
                  <a:gd name="connsiteY2" fmla="*/ 200495 h 200495"/>
                  <a:gd name="connsiteX3" fmla="*/ 0 w 105854"/>
                  <a:gd name="connsiteY3" fmla="*/ 109682 h 20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54" h="200495">
                    <a:moveTo>
                      <a:pt x="0" y="109682"/>
                    </a:moveTo>
                    <a:cubicBezTo>
                      <a:pt x="21169" y="100171"/>
                      <a:pt x="93268" y="73326"/>
                      <a:pt x="85905" y="0"/>
                    </a:cubicBezTo>
                    <a:cubicBezTo>
                      <a:pt x="107688" y="31907"/>
                      <a:pt x="125175" y="130391"/>
                      <a:pt x="61974" y="200495"/>
                    </a:cubicBezTo>
                    <a:cubicBezTo>
                      <a:pt x="44333" y="167207"/>
                      <a:pt x="18255" y="119653"/>
                      <a:pt x="0" y="109682"/>
                    </a:cubicBezTo>
                    <a:close/>
                  </a:path>
                </a:pathLst>
              </a:custGeom>
              <a:solidFill>
                <a:srgbClr val="F5F5F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51" name="Freeform: Shape 1550">
                <a:extLst>
                  <a:ext uri="{FF2B5EF4-FFF2-40B4-BE49-F238E27FC236}">
                    <a16:creationId xmlns:a16="http://schemas.microsoft.com/office/drawing/2014/main" id="{48C3014C-564C-47B9-8188-D111BDE55A9F}"/>
                  </a:ext>
                </a:extLst>
              </p:cNvPr>
              <p:cNvSpPr/>
              <p:nvPr/>
            </p:nvSpPr>
            <p:spPr>
              <a:xfrm>
                <a:off x="3628305" y="3136810"/>
                <a:ext cx="142121" cy="198423"/>
              </a:xfrm>
              <a:custGeom>
                <a:avLst/>
                <a:gdLst>
                  <a:gd name="connsiteX0" fmla="*/ 126545 w 142121"/>
                  <a:gd name="connsiteY0" fmla="*/ 157389 h 198423"/>
                  <a:gd name="connsiteX1" fmla="*/ 102768 w 142121"/>
                  <a:gd name="connsiteY1" fmla="*/ 101091 h 198423"/>
                  <a:gd name="connsiteX2" fmla="*/ 82519 w 142121"/>
                  <a:gd name="connsiteY2" fmla="*/ 101091 h 198423"/>
                  <a:gd name="connsiteX3" fmla="*/ 112433 w 142121"/>
                  <a:gd name="connsiteY3" fmla="*/ 173650 h 198423"/>
                  <a:gd name="connsiteX4" fmla="*/ 112433 w 142121"/>
                  <a:gd name="connsiteY4" fmla="*/ 197580 h 198423"/>
                  <a:gd name="connsiteX5" fmla="*/ 46010 w 142121"/>
                  <a:gd name="connsiteY5" fmla="*/ 166900 h 198423"/>
                  <a:gd name="connsiteX6" fmla="*/ 42482 w 142121"/>
                  <a:gd name="connsiteY6" fmla="*/ 164139 h 198423"/>
                  <a:gd name="connsiteX7" fmla="*/ 25608 w 142121"/>
                  <a:gd name="connsiteY7" fmla="*/ 147265 h 198423"/>
                  <a:gd name="connsiteX8" fmla="*/ 16404 w 142121"/>
                  <a:gd name="connsiteY8" fmla="*/ 134533 h 198423"/>
                  <a:gd name="connsiteX9" fmla="*/ 6125 w 142121"/>
                  <a:gd name="connsiteY9" fmla="*/ 114284 h 198423"/>
                  <a:gd name="connsiteX10" fmla="*/ 297 w 142121"/>
                  <a:gd name="connsiteY10" fmla="*/ 89126 h 198423"/>
                  <a:gd name="connsiteX11" fmla="*/ 1217 w 142121"/>
                  <a:gd name="connsiteY11" fmla="*/ 67650 h 198423"/>
                  <a:gd name="connsiteX12" fmla="*/ 3978 w 142121"/>
                  <a:gd name="connsiteY12" fmla="*/ 52310 h 198423"/>
                  <a:gd name="connsiteX13" fmla="*/ 9654 w 142121"/>
                  <a:gd name="connsiteY13" fmla="*/ 23317 h 198423"/>
                  <a:gd name="connsiteX14" fmla="*/ 16250 w 142121"/>
                  <a:gd name="connsiteY14" fmla="*/ 0 h 198423"/>
                  <a:gd name="connsiteX15" fmla="*/ 102768 w 142121"/>
                  <a:gd name="connsiteY15" fmla="*/ 0 h 198423"/>
                  <a:gd name="connsiteX16" fmla="*/ 105836 w 142121"/>
                  <a:gd name="connsiteY16" fmla="*/ 9818 h 198423"/>
                  <a:gd name="connsiteX17" fmla="*/ 112739 w 142121"/>
                  <a:gd name="connsiteY17" fmla="*/ 31294 h 198423"/>
                  <a:gd name="connsiteX18" fmla="*/ 132681 w 142121"/>
                  <a:gd name="connsiteY18" fmla="*/ 72712 h 198423"/>
                  <a:gd name="connsiteX19" fmla="*/ 140198 w 142121"/>
                  <a:gd name="connsiteY19" fmla="*/ 141896 h 198423"/>
                  <a:gd name="connsiteX20" fmla="*/ 126545 w 142121"/>
                  <a:gd name="connsiteY20" fmla="*/ 157389 h 19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2121" h="198423">
                    <a:moveTo>
                      <a:pt x="126545" y="157389"/>
                    </a:moveTo>
                    <a:cubicBezTo>
                      <a:pt x="112739" y="141697"/>
                      <a:pt x="104394" y="121938"/>
                      <a:pt x="102768" y="101091"/>
                    </a:cubicBezTo>
                    <a:cubicBezTo>
                      <a:pt x="102768" y="88512"/>
                      <a:pt x="81292" y="80996"/>
                      <a:pt x="82519" y="101091"/>
                    </a:cubicBezTo>
                    <a:cubicBezTo>
                      <a:pt x="83747" y="121187"/>
                      <a:pt x="91877" y="162452"/>
                      <a:pt x="112433" y="173650"/>
                    </a:cubicBezTo>
                    <a:cubicBezTo>
                      <a:pt x="132989" y="184848"/>
                      <a:pt x="145874" y="202489"/>
                      <a:pt x="112433" y="197580"/>
                    </a:cubicBezTo>
                    <a:cubicBezTo>
                      <a:pt x="88118" y="192948"/>
                      <a:pt x="65308" y="182409"/>
                      <a:pt x="46010" y="166900"/>
                    </a:cubicBezTo>
                    <a:lnTo>
                      <a:pt x="42482" y="164139"/>
                    </a:lnTo>
                    <a:cubicBezTo>
                      <a:pt x="36422" y="158969"/>
                      <a:pt x="30777" y="153340"/>
                      <a:pt x="25608" y="147265"/>
                    </a:cubicBezTo>
                    <a:cubicBezTo>
                      <a:pt x="22279" y="143215"/>
                      <a:pt x="19196" y="138966"/>
                      <a:pt x="16404" y="134533"/>
                    </a:cubicBezTo>
                    <a:cubicBezTo>
                      <a:pt x="12185" y="128212"/>
                      <a:pt x="8749" y="121417"/>
                      <a:pt x="6125" y="114284"/>
                    </a:cubicBezTo>
                    <a:cubicBezTo>
                      <a:pt x="3012" y="106215"/>
                      <a:pt x="1048" y="97747"/>
                      <a:pt x="297" y="89126"/>
                    </a:cubicBezTo>
                    <a:cubicBezTo>
                      <a:pt x="-302" y="81962"/>
                      <a:pt x="5" y="74737"/>
                      <a:pt x="1217" y="67650"/>
                    </a:cubicBezTo>
                    <a:cubicBezTo>
                      <a:pt x="2137" y="62127"/>
                      <a:pt x="3058" y="57065"/>
                      <a:pt x="3978" y="52310"/>
                    </a:cubicBezTo>
                    <a:cubicBezTo>
                      <a:pt x="5972" y="40191"/>
                      <a:pt x="7967" y="30680"/>
                      <a:pt x="9654" y="23317"/>
                    </a:cubicBezTo>
                    <a:cubicBezTo>
                      <a:pt x="11142" y="15355"/>
                      <a:pt x="13351" y="7563"/>
                      <a:pt x="16250" y="0"/>
                    </a:cubicBezTo>
                    <a:lnTo>
                      <a:pt x="102768" y="0"/>
                    </a:lnTo>
                    <a:lnTo>
                      <a:pt x="105836" y="9818"/>
                    </a:lnTo>
                    <a:lnTo>
                      <a:pt x="112739" y="31294"/>
                    </a:lnTo>
                    <a:cubicBezTo>
                      <a:pt x="125595" y="41142"/>
                      <a:pt x="133004" y="56528"/>
                      <a:pt x="132681" y="72712"/>
                    </a:cubicBezTo>
                    <a:cubicBezTo>
                      <a:pt x="131531" y="96029"/>
                      <a:pt x="134062" y="119377"/>
                      <a:pt x="140198" y="141896"/>
                    </a:cubicBezTo>
                    <a:cubicBezTo>
                      <a:pt x="145260" y="151867"/>
                      <a:pt x="140198" y="168741"/>
                      <a:pt x="126545" y="15738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52" name="Freeform: Shape 1551">
                <a:extLst>
                  <a:ext uri="{FF2B5EF4-FFF2-40B4-BE49-F238E27FC236}">
                    <a16:creationId xmlns:a16="http://schemas.microsoft.com/office/drawing/2014/main" id="{58C284EF-26F4-4904-9ECA-01BEB6D2AF35}"/>
                  </a:ext>
                </a:extLst>
              </p:cNvPr>
              <p:cNvSpPr/>
              <p:nvPr/>
            </p:nvSpPr>
            <p:spPr>
              <a:xfrm>
                <a:off x="3618510" y="2047355"/>
                <a:ext cx="421513" cy="1153273"/>
              </a:xfrm>
              <a:custGeom>
                <a:avLst/>
                <a:gdLst>
                  <a:gd name="connsiteX0" fmla="*/ 421514 w 421513"/>
                  <a:gd name="connsiteY0" fmla="*/ 917185 h 1153273"/>
                  <a:gd name="connsiteX1" fmla="*/ 355091 w 421513"/>
                  <a:gd name="connsiteY1" fmla="*/ 1151582 h 1153273"/>
                  <a:gd name="connsiteX2" fmla="*/ 169169 w 421513"/>
                  <a:gd name="connsiteY2" fmla="*/ 1107709 h 1153273"/>
                  <a:gd name="connsiteX3" fmla="*/ 153829 w 421513"/>
                  <a:gd name="connsiteY3" fmla="*/ 1096971 h 1153273"/>
                  <a:gd name="connsiteX4" fmla="*/ 189571 w 421513"/>
                  <a:gd name="connsiteY4" fmla="*/ 491804 h 1153273"/>
                  <a:gd name="connsiteX5" fmla="*/ 171470 w 421513"/>
                  <a:gd name="connsiteY5" fmla="*/ 673584 h 1153273"/>
                  <a:gd name="connsiteX6" fmla="*/ 128824 w 421513"/>
                  <a:gd name="connsiteY6" fmla="*/ 1095130 h 1153273"/>
                  <a:gd name="connsiteX7" fmla="*/ 116092 w 421513"/>
                  <a:gd name="connsiteY7" fmla="*/ 1098812 h 1153273"/>
                  <a:gd name="connsiteX8" fmla="*/ 80503 w 421513"/>
                  <a:gd name="connsiteY8" fmla="*/ 1107096 h 1153273"/>
                  <a:gd name="connsiteX9" fmla="*/ 29114 w 421513"/>
                  <a:gd name="connsiteY9" fmla="*/ 1112465 h 1153273"/>
                  <a:gd name="connsiteX10" fmla="*/ 16688 w 421513"/>
                  <a:gd name="connsiteY10" fmla="*/ 1112465 h 1153273"/>
                  <a:gd name="connsiteX11" fmla="*/ 9172 w 421513"/>
                  <a:gd name="connsiteY11" fmla="*/ 1112465 h 1153273"/>
                  <a:gd name="connsiteX12" fmla="*/ 7791 w 421513"/>
                  <a:gd name="connsiteY12" fmla="*/ 1112465 h 1153273"/>
                  <a:gd name="connsiteX13" fmla="*/ 581 w 421513"/>
                  <a:gd name="connsiteY13" fmla="*/ 999101 h 1153273"/>
                  <a:gd name="connsiteX14" fmla="*/ 581 w 421513"/>
                  <a:gd name="connsiteY14" fmla="*/ 996800 h 1153273"/>
                  <a:gd name="connsiteX15" fmla="*/ 581 w 421513"/>
                  <a:gd name="connsiteY15" fmla="*/ 961671 h 1153273"/>
                  <a:gd name="connsiteX16" fmla="*/ 581 w 421513"/>
                  <a:gd name="connsiteY16" fmla="*/ 942496 h 1153273"/>
                  <a:gd name="connsiteX17" fmla="*/ 37090 w 421513"/>
                  <a:gd name="connsiteY17" fmla="*/ 477691 h 1153273"/>
                  <a:gd name="connsiteX18" fmla="*/ 40772 w 421513"/>
                  <a:gd name="connsiteY18" fmla="*/ 441642 h 1153273"/>
                  <a:gd name="connsiteX19" fmla="*/ 40772 w 421513"/>
                  <a:gd name="connsiteY19" fmla="*/ 441642 h 1153273"/>
                  <a:gd name="connsiteX20" fmla="*/ 56112 w 421513"/>
                  <a:gd name="connsiteY20" fmla="*/ 307416 h 1153273"/>
                  <a:gd name="connsiteX21" fmla="*/ 66697 w 421513"/>
                  <a:gd name="connsiteY21" fmla="*/ 219824 h 1153273"/>
                  <a:gd name="connsiteX22" fmla="*/ 79276 w 421513"/>
                  <a:gd name="connsiteY22" fmla="*/ 173803 h 1153273"/>
                  <a:gd name="connsiteX23" fmla="*/ 140636 w 421513"/>
                  <a:gd name="connsiteY23" fmla="*/ 86825 h 1153273"/>
                  <a:gd name="connsiteX24" fmla="*/ 324717 w 421513"/>
                  <a:gd name="connsiteY24" fmla="*/ 16260 h 1153273"/>
                  <a:gd name="connsiteX25" fmla="*/ 340058 w 421513"/>
                  <a:gd name="connsiteY25" fmla="*/ 5216 h 1153273"/>
                  <a:gd name="connsiteX26" fmla="*/ 340058 w 421513"/>
                  <a:gd name="connsiteY26" fmla="*/ 5216 h 1153273"/>
                  <a:gd name="connsiteX27" fmla="*/ 344660 w 421513"/>
                  <a:gd name="connsiteY27" fmla="*/ 920 h 1153273"/>
                  <a:gd name="connsiteX28" fmla="*/ 345580 w 421513"/>
                  <a:gd name="connsiteY28" fmla="*/ 0 h 1153273"/>
                  <a:gd name="connsiteX29" fmla="*/ 345580 w 421513"/>
                  <a:gd name="connsiteY29" fmla="*/ 0 h 1153273"/>
                  <a:gd name="connsiteX30" fmla="*/ 344813 w 421513"/>
                  <a:gd name="connsiteY30" fmla="*/ 3528 h 1153273"/>
                  <a:gd name="connsiteX31" fmla="*/ 344813 w 421513"/>
                  <a:gd name="connsiteY31" fmla="*/ 6289 h 1153273"/>
                  <a:gd name="connsiteX32" fmla="*/ 344813 w 421513"/>
                  <a:gd name="connsiteY32" fmla="*/ 8590 h 1153273"/>
                  <a:gd name="connsiteX33" fmla="*/ 344813 w 421513"/>
                  <a:gd name="connsiteY33" fmla="*/ 12579 h 1153273"/>
                  <a:gd name="connsiteX34" fmla="*/ 342359 w 421513"/>
                  <a:gd name="connsiteY34" fmla="*/ 30680 h 1153273"/>
                  <a:gd name="connsiteX35" fmla="*/ 338370 w 421513"/>
                  <a:gd name="connsiteY35" fmla="*/ 72098 h 1153273"/>
                  <a:gd name="connsiteX36" fmla="*/ 338370 w 421513"/>
                  <a:gd name="connsiteY36" fmla="*/ 74093 h 1153273"/>
                  <a:gd name="connsiteX37" fmla="*/ 331927 w 421513"/>
                  <a:gd name="connsiteY37" fmla="*/ 177945 h 1153273"/>
                  <a:gd name="connsiteX38" fmla="*/ 329166 w 421513"/>
                  <a:gd name="connsiteY38" fmla="*/ 302660 h 1153273"/>
                  <a:gd name="connsiteX39" fmla="*/ 329933 w 421513"/>
                  <a:gd name="connsiteY39" fmla="*/ 318000 h 1153273"/>
                  <a:gd name="connsiteX40" fmla="*/ 354477 w 421513"/>
                  <a:gd name="connsiteY40" fmla="*/ 437500 h 1153273"/>
                  <a:gd name="connsiteX41" fmla="*/ 354477 w 421513"/>
                  <a:gd name="connsiteY41" fmla="*/ 439034 h 1153273"/>
                  <a:gd name="connsiteX42" fmla="*/ 400498 w 421513"/>
                  <a:gd name="connsiteY42" fmla="*/ 614525 h 1153273"/>
                  <a:gd name="connsiteX43" fmla="*/ 406327 w 421513"/>
                  <a:gd name="connsiteY43" fmla="*/ 636308 h 1153273"/>
                  <a:gd name="connsiteX44" fmla="*/ 406327 w 421513"/>
                  <a:gd name="connsiteY44" fmla="*/ 638915 h 1153273"/>
                  <a:gd name="connsiteX45" fmla="*/ 412003 w 421513"/>
                  <a:gd name="connsiteY45" fmla="*/ 681408 h 1153273"/>
                  <a:gd name="connsiteX46" fmla="*/ 419980 w 421513"/>
                  <a:gd name="connsiteY46" fmla="*/ 822383 h 1153273"/>
                  <a:gd name="connsiteX47" fmla="*/ 421053 w 421513"/>
                  <a:gd name="connsiteY47" fmla="*/ 862114 h 1153273"/>
                  <a:gd name="connsiteX48" fmla="*/ 421053 w 421513"/>
                  <a:gd name="connsiteY48" fmla="*/ 862114 h 1153273"/>
                  <a:gd name="connsiteX49" fmla="*/ 421514 w 421513"/>
                  <a:gd name="connsiteY49" fmla="*/ 917185 h 1153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421513" h="1153273">
                    <a:moveTo>
                      <a:pt x="421514" y="917185"/>
                    </a:moveTo>
                    <a:cubicBezTo>
                      <a:pt x="421514" y="1076262"/>
                      <a:pt x="378255" y="1143452"/>
                      <a:pt x="355091" y="1151582"/>
                    </a:cubicBezTo>
                    <a:cubicBezTo>
                      <a:pt x="331927" y="1159712"/>
                      <a:pt x="222092" y="1137469"/>
                      <a:pt x="169169" y="1107709"/>
                    </a:cubicBezTo>
                    <a:cubicBezTo>
                      <a:pt x="163815" y="1104488"/>
                      <a:pt x="158692" y="1100898"/>
                      <a:pt x="153829" y="1096971"/>
                    </a:cubicBezTo>
                    <a:cubicBezTo>
                      <a:pt x="158891" y="1068285"/>
                      <a:pt x="199849" y="585839"/>
                      <a:pt x="189571" y="491804"/>
                    </a:cubicBezTo>
                    <a:cubicBezTo>
                      <a:pt x="188344" y="498400"/>
                      <a:pt x="163800" y="635234"/>
                      <a:pt x="171470" y="673584"/>
                    </a:cubicBezTo>
                    <a:cubicBezTo>
                      <a:pt x="179140" y="711935"/>
                      <a:pt x="138795" y="1021958"/>
                      <a:pt x="128824" y="1095130"/>
                    </a:cubicBezTo>
                    <a:cubicBezTo>
                      <a:pt x="126370" y="1095897"/>
                      <a:pt x="122075" y="1097278"/>
                      <a:pt x="116092" y="1098812"/>
                    </a:cubicBezTo>
                    <a:cubicBezTo>
                      <a:pt x="107195" y="1101420"/>
                      <a:pt x="94769" y="1104335"/>
                      <a:pt x="80503" y="1107096"/>
                    </a:cubicBezTo>
                    <a:cubicBezTo>
                      <a:pt x="63552" y="1110256"/>
                      <a:pt x="46356" y="1112051"/>
                      <a:pt x="29114" y="1112465"/>
                    </a:cubicBezTo>
                    <a:lnTo>
                      <a:pt x="16688" y="1112465"/>
                    </a:lnTo>
                    <a:lnTo>
                      <a:pt x="9172" y="1112465"/>
                    </a:lnTo>
                    <a:lnTo>
                      <a:pt x="7791" y="1112465"/>
                    </a:lnTo>
                    <a:cubicBezTo>
                      <a:pt x="1195" y="1075066"/>
                      <a:pt x="-1229" y="1037037"/>
                      <a:pt x="581" y="999101"/>
                    </a:cubicBezTo>
                    <a:cubicBezTo>
                      <a:pt x="505" y="998334"/>
                      <a:pt x="505" y="997567"/>
                      <a:pt x="581" y="996800"/>
                    </a:cubicBezTo>
                    <a:cubicBezTo>
                      <a:pt x="581" y="985602"/>
                      <a:pt x="581" y="973790"/>
                      <a:pt x="581" y="961671"/>
                    </a:cubicBezTo>
                    <a:cubicBezTo>
                      <a:pt x="581" y="955382"/>
                      <a:pt x="581" y="948939"/>
                      <a:pt x="581" y="942496"/>
                    </a:cubicBezTo>
                    <a:cubicBezTo>
                      <a:pt x="5490" y="807964"/>
                      <a:pt x="21904" y="625570"/>
                      <a:pt x="37090" y="477691"/>
                    </a:cubicBezTo>
                    <a:cubicBezTo>
                      <a:pt x="38318" y="465419"/>
                      <a:pt x="39545" y="453454"/>
                      <a:pt x="40772" y="441642"/>
                    </a:cubicBezTo>
                    <a:cubicBezTo>
                      <a:pt x="40772" y="441642"/>
                      <a:pt x="40772" y="441642"/>
                      <a:pt x="40772" y="441642"/>
                    </a:cubicBezTo>
                    <a:cubicBezTo>
                      <a:pt x="46295" y="390252"/>
                      <a:pt x="51357" y="344232"/>
                      <a:pt x="56112" y="307416"/>
                    </a:cubicBezTo>
                    <a:cubicBezTo>
                      <a:pt x="61941" y="256640"/>
                      <a:pt x="66083" y="223966"/>
                      <a:pt x="66697" y="219824"/>
                    </a:cubicBezTo>
                    <a:cubicBezTo>
                      <a:pt x="69044" y="204039"/>
                      <a:pt x="73262" y="188591"/>
                      <a:pt x="79276" y="173803"/>
                    </a:cubicBezTo>
                    <a:cubicBezTo>
                      <a:pt x="94616" y="132385"/>
                      <a:pt x="121308" y="94188"/>
                      <a:pt x="140636" y="86825"/>
                    </a:cubicBezTo>
                    <a:cubicBezTo>
                      <a:pt x="164414" y="78235"/>
                      <a:pt x="269340" y="51389"/>
                      <a:pt x="324717" y="16260"/>
                    </a:cubicBezTo>
                    <a:cubicBezTo>
                      <a:pt x="330118" y="12984"/>
                      <a:pt x="335241" y="9291"/>
                      <a:pt x="340058" y="5216"/>
                    </a:cubicBezTo>
                    <a:lnTo>
                      <a:pt x="340058" y="5216"/>
                    </a:lnTo>
                    <a:cubicBezTo>
                      <a:pt x="341699" y="3901"/>
                      <a:pt x="343233" y="2465"/>
                      <a:pt x="344660" y="920"/>
                    </a:cubicBezTo>
                    <a:lnTo>
                      <a:pt x="345580" y="0"/>
                    </a:lnTo>
                    <a:cubicBezTo>
                      <a:pt x="345580" y="0"/>
                      <a:pt x="345580" y="0"/>
                      <a:pt x="345580" y="0"/>
                    </a:cubicBezTo>
                    <a:cubicBezTo>
                      <a:pt x="345227" y="1150"/>
                      <a:pt x="344967" y="2332"/>
                      <a:pt x="344813" y="3528"/>
                    </a:cubicBezTo>
                    <a:cubicBezTo>
                      <a:pt x="344874" y="4447"/>
                      <a:pt x="344874" y="5371"/>
                      <a:pt x="344813" y="6289"/>
                    </a:cubicBezTo>
                    <a:cubicBezTo>
                      <a:pt x="344890" y="7055"/>
                      <a:pt x="344890" y="7825"/>
                      <a:pt x="344813" y="8590"/>
                    </a:cubicBezTo>
                    <a:cubicBezTo>
                      <a:pt x="344706" y="9917"/>
                      <a:pt x="344706" y="11252"/>
                      <a:pt x="344813" y="12579"/>
                    </a:cubicBezTo>
                    <a:cubicBezTo>
                      <a:pt x="343893" y="17641"/>
                      <a:pt x="343126" y="23777"/>
                      <a:pt x="342359" y="30680"/>
                    </a:cubicBezTo>
                    <a:cubicBezTo>
                      <a:pt x="340825" y="42339"/>
                      <a:pt x="339751" y="56298"/>
                      <a:pt x="338370" y="72098"/>
                    </a:cubicBezTo>
                    <a:cubicBezTo>
                      <a:pt x="338370" y="72098"/>
                      <a:pt x="338370" y="73326"/>
                      <a:pt x="338370" y="74093"/>
                    </a:cubicBezTo>
                    <a:cubicBezTo>
                      <a:pt x="335762" y="104773"/>
                      <a:pt x="333615" y="142049"/>
                      <a:pt x="331927" y="177945"/>
                    </a:cubicBezTo>
                    <a:cubicBezTo>
                      <a:pt x="329780" y="226420"/>
                      <a:pt x="328553" y="273361"/>
                      <a:pt x="329166" y="302660"/>
                    </a:cubicBezTo>
                    <a:cubicBezTo>
                      <a:pt x="329166" y="308336"/>
                      <a:pt x="329166" y="313398"/>
                      <a:pt x="329933" y="318000"/>
                    </a:cubicBezTo>
                    <a:cubicBezTo>
                      <a:pt x="335502" y="358330"/>
                      <a:pt x="343693" y="398245"/>
                      <a:pt x="354477" y="437500"/>
                    </a:cubicBezTo>
                    <a:cubicBezTo>
                      <a:pt x="354477" y="437500"/>
                      <a:pt x="354477" y="438574"/>
                      <a:pt x="354477" y="439034"/>
                    </a:cubicBezTo>
                    <a:cubicBezTo>
                      <a:pt x="370738" y="504536"/>
                      <a:pt x="390833" y="577095"/>
                      <a:pt x="400498" y="614525"/>
                    </a:cubicBezTo>
                    <a:cubicBezTo>
                      <a:pt x="403259" y="624496"/>
                      <a:pt x="405253" y="632166"/>
                      <a:pt x="406327" y="636308"/>
                    </a:cubicBezTo>
                    <a:cubicBezTo>
                      <a:pt x="406327" y="637382"/>
                      <a:pt x="406327" y="638148"/>
                      <a:pt x="406327" y="638915"/>
                    </a:cubicBezTo>
                    <a:cubicBezTo>
                      <a:pt x="407708" y="645205"/>
                      <a:pt x="409702" y="659471"/>
                      <a:pt x="412003" y="681408"/>
                    </a:cubicBezTo>
                    <a:cubicBezTo>
                      <a:pt x="415071" y="713315"/>
                      <a:pt x="418446" y="761176"/>
                      <a:pt x="419980" y="822383"/>
                    </a:cubicBezTo>
                    <a:cubicBezTo>
                      <a:pt x="419980" y="835116"/>
                      <a:pt x="420747" y="848308"/>
                      <a:pt x="421053" y="862114"/>
                    </a:cubicBezTo>
                    <a:lnTo>
                      <a:pt x="421053" y="862114"/>
                    </a:lnTo>
                    <a:cubicBezTo>
                      <a:pt x="421514" y="878528"/>
                      <a:pt x="421514" y="897396"/>
                      <a:pt x="421514" y="917185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53" name="Freeform: Shape 1552">
                <a:extLst>
                  <a:ext uri="{FF2B5EF4-FFF2-40B4-BE49-F238E27FC236}">
                    <a16:creationId xmlns:a16="http://schemas.microsoft.com/office/drawing/2014/main" id="{9C344603-60E4-4564-925F-4AD8D7121409}"/>
                  </a:ext>
                </a:extLst>
              </p:cNvPr>
              <p:cNvSpPr/>
              <p:nvPr/>
            </p:nvSpPr>
            <p:spPr>
              <a:xfrm>
                <a:off x="3843210" y="2045208"/>
                <a:ext cx="187456" cy="681867"/>
              </a:xfrm>
              <a:custGeom>
                <a:avLst/>
                <a:gdLst>
                  <a:gd name="connsiteX0" fmla="*/ 0 w 187456"/>
                  <a:gd name="connsiteY0" fmla="*/ 163219 h 681867"/>
                  <a:gd name="connsiteX1" fmla="*/ 109068 w 187456"/>
                  <a:gd name="connsiteY1" fmla="*/ 545341 h 681867"/>
                  <a:gd name="connsiteX2" fmla="*/ 187456 w 187456"/>
                  <a:gd name="connsiteY2" fmla="*/ 681868 h 681867"/>
                  <a:gd name="connsiteX3" fmla="*/ 181780 w 187456"/>
                  <a:gd name="connsiteY3" fmla="*/ 639376 h 681867"/>
                  <a:gd name="connsiteX4" fmla="*/ 112136 w 187456"/>
                  <a:gd name="connsiteY4" fmla="*/ 326438 h 681867"/>
                  <a:gd name="connsiteX5" fmla="*/ 121647 w 187456"/>
                  <a:gd name="connsiteY5" fmla="*/ 0 h 681867"/>
                  <a:gd name="connsiteX6" fmla="*/ 116125 w 187456"/>
                  <a:gd name="connsiteY6" fmla="*/ 5369 h 681867"/>
                  <a:gd name="connsiteX7" fmla="*/ 116125 w 187456"/>
                  <a:gd name="connsiteY7" fmla="*/ 5369 h 681867"/>
                  <a:gd name="connsiteX8" fmla="*/ 19329 w 187456"/>
                  <a:gd name="connsiteY8" fmla="*/ 112750 h 681867"/>
                  <a:gd name="connsiteX9" fmla="*/ 42492 w 187456"/>
                  <a:gd name="connsiteY9" fmla="*/ 137908 h 681867"/>
                  <a:gd name="connsiteX10" fmla="*/ 0 w 187456"/>
                  <a:gd name="connsiteY10" fmla="*/ 163219 h 6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456" h="681867">
                    <a:moveTo>
                      <a:pt x="0" y="163219"/>
                    </a:moveTo>
                    <a:cubicBezTo>
                      <a:pt x="1994" y="191445"/>
                      <a:pt x="35436" y="396542"/>
                      <a:pt x="109068" y="545341"/>
                    </a:cubicBezTo>
                    <a:cubicBezTo>
                      <a:pt x="137601" y="602866"/>
                      <a:pt x="176105" y="672357"/>
                      <a:pt x="187456" y="681868"/>
                    </a:cubicBezTo>
                    <a:cubicBezTo>
                      <a:pt x="185155" y="660085"/>
                      <a:pt x="183161" y="645665"/>
                      <a:pt x="181780" y="639376"/>
                    </a:cubicBezTo>
                    <a:cubicBezTo>
                      <a:pt x="177332" y="619280"/>
                      <a:pt x="120420" y="451613"/>
                      <a:pt x="112136" y="326438"/>
                    </a:cubicBezTo>
                    <a:cubicBezTo>
                      <a:pt x="106614" y="244982"/>
                      <a:pt x="112136" y="34975"/>
                      <a:pt x="121647" y="0"/>
                    </a:cubicBezTo>
                    <a:lnTo>
                      <a:pt x="116125" y="5369"/>
                    </a:lnTo>
                    <a:lnTo>
                      <a:pt x="116125" y="5369"/>
                    </a:lnTo>
                    <a:cubicBezTo>
                      <a:pt x="80996" y="38197"/>
                      <a:pt x="20709" y="91427"/>
                      <a:pt x="19329" y="112750"/>
                    </a:cubicBezTo>
                    <a:cubicBezTo>
                      <a:pt x="28686" y="117812"/>
                      <a:pt x="43719" y="131618"/>
                      <a:pt x="42492" y="137908"/>
                    </a:cubicBezTo>
                    <a:cubicBezTo>
                      <a:pt x="41265" y="144197"/>
                      <a:pt x="4755" y="158770"/>
                      <a:pt x="0" y="163219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54" name="Freeform: Shape 1553">
                <a:extLst>
                  <a:ext uri="{FF2B5EF4-FFF2-40B4-BE49-F238E27FC236}">
                    <a16:creationId xmlns:a16="http://schemas.microsoft.com/office/drawing/2014/main" id="{BB4BA734-A9B4-4BAE-9E41-8211326D2B0D}"/>
                  </a:ext>
                </a:extLst>
              </p:cNvPr>
              <p:cNvSpPr/>
              <p:nvPr/>
            </p:nvSpPr>
            <p:spPr>
              <a:xfrm>
                <a:off x="3955355" y="2023578"/>
                <a:ext cx="105837" cy="211693"/>
              </a:xfrm>
              <a:custGeom>
                <a:avLst/>
                <a:gdLst>
                  <a:gd name="connsiteX0" fmla="*/ 105838 w 105837"/>
                  <a:gd name="connsiteY0" fmla="*/ 109682 h 211693"/>
                  <a:gd name="connsiteX1" fmla="*/ 19933 w 105837"/>
                  <a:gd name="connsiteY1" fmla="*/ 0 h 211693"/>
                  <a:gd name="connsiteX2" fmla="*/ 44017 w 105837"/>
                  <a:gd name="connsiteY2" fmla="*/ 211694 h 211693"/>
                  <a:gd name="connsiteX3" fmla="*/ 105838 w 105837"/>
                  <a:gd name="connsiteY3" fmla="*/ 109682 h 211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37" h="211693">
                    <a:moveTo>
                      <a:pt x="105838" y="109682"/>
                    </a:moveTo>
                    <a:cubicBezTo>
                      <a:pt x="84668" y="99711"/>
                      <a:pt x="12570" y="77468"/>
                      <a:pt x="19933" y="0"/>
                    </a:cubicBezTo>
                    <a:cubicBezTo>
                      <a:pt x="-1850" y="33748"/>
                      <a:pt x="-19338" y="138061"/>
                      <a:pt x="44017" y="211694"/>
                    </a:cubicBezTo>
                    <a:cubicBezTo>
                      <a:pt x="61351" y="176718"/>
                      <a:pt x="84668" y="143737"/>
                      <a:pt x="105838" y="10968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55" name="Freeform: Shape 1554">
                <a:extLst>
                  <a:ext uri="{FF2B5EF4-FFF2-40B4-BE49-F238E27FC236}">
                    <a16:creationId xmlns:a16="http://schemas.microsoft.com/office/drawing/2014/main" id="{CB84C899-8CCB-4F40-A31D-9234D46F5574}"/>
                  </a:ext>
                </a:extLst>
              </p:cNvPr>
              <p:cNvSpPr/>
              <p:nvPr/>
            </p:nvSpPr>
            <p:spPr>
              <a:xfrm>
                <a:off x="3977589" y="1991517"/>
                <a:ext cx="167207" cy="70552"/>
              </a:xfrm>
              <a:custGeom>
                <a:avLst/>
                <a:gdLst>
                  <a:gd name="connsiteX0" fmla="*/ 167207 w 167207"/>
                  <a:gd name="connsiteY0" fmla="*/ 19942 h 70552"/>
                  <a:gd name="connsiteX1" fmla="*/ 130391 w 167207"/>
                  <a:gd name="connsiteY1" fmla="*/ 56298 h 70552"/>
                  <a:gd name="connsiteX2" fmla="*/ 36816 w 167207"/>
                  <a:gd name="connsiteY2" fmla="*/ 56298 h 70552"/>
                  <a:gd name="connsiteX3" fmla="*/ 0 w 167207"/>
                  <a:gd name="connsiteY3" fmla="*/ 19942 h 70552"/>
                  <a:gd name="connsiteX4" fmla="*/ 2454 w 167207"/>
                  <a:gd name="connsiteY4" fmla="*/ 0 h 70552"/>
                  <a:gd name="connsiteX5" fmla="*/ 164753 w 167207"/>
                  <a:gd name="connsiteY5" fmla="*/ 0 h 70552"/>
                  <a:gd name="connsiteX6" fmla="*/ 167207 w 167207"/>
                  <a:gd name="connsiteY6" fmla="*/ 19942 h 70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207" h="70552">
                    <a:moveTo>
                      <a:pt x="167207" y="19942"/>
                    </a:moveTo>
                    <a:cubicBezTo>
                      <a:pt x="155901" y="33007"/>
                      <a:pt x="143599" y="45164"/>
                      <a:pt x="130391" y="56298"/>
                    </a:cubicBezTo>
                    <a:cubicBezTo>
                      <a:pt x="102088" y="75305"/>
                      <a:pt x="65119" y="75305"/>
                      <a:pt x="36816" y="56298"/>
                    </a:cubicBezTo>
                    <a:cubicBezTo>
                      <a:pt x="23608" y="45164"/>
                      <a:pt x="11306" y="33007"/>
                      <a:pt x="0" y="19942"/>
                    </a:cubicBezTo>
                    <a:cubicBezTo>
                      <a:pt x="1534" y="8437"/>
                      <a:pt x="2454" y="0"/>
                      <a:pt x="2454" y="0"/>
                    </a:cubicBezTo>
                    <a:lnTo>
                      <a:pt x="164753" y="0"/>
                    </a:lnTo>
                    <a:cubicBezTo>
                      <a:pt x="164753" y="0"/>
                      <a:pt x="165673" y="8590"/>
                      <a:pt x="167207" y="1994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56" name="Freeform: Shape 1555">
                <a:extLst>
                  <a:ext uri="{FF2B5EF4-FFF2-40B4-BE49-F238E27FC236}">
                    <a16:creationId xmlns:a16="http://schemas.microsoft.com/office/drawing/2014/main" id="{3B32FF81-8453-4824-A990-C28A81B1686C}"/>
                  </a:ext>
                </a:extLst>
              </p:cNvPr>
              <p:cNvSpPr/>
              <p:nvPr/>
            </p:nvSpPr>
            <p:spPr>
              <a:xfrm>
                <a:off x="3937378" y="1658177"/>
                <a:ext cx="247696" cy="387033"/>
              </a:xfrm>
              <a:custGeom>
                <a:avLst/>
                <a:gdLst>
                  <a:gd name="connsiteX0" fmla="*/ 243007 w 247696"/>
                  <a:gd name="connsiteY0" fmla="*/ 52463 h 387033"/>
                  <a:gd name="connsiteX1" fmla="*/ 123814 w 247696"/>
                  <a:gd name="connsiteY1" fmla="*/ 0 h 387033"/>
                  <a:gd name="connsiteX2" fmla="*/ 4622 w 247696"/>
                  <a:gd name="connsiteY2" fmla="*/ 52463 h 387033"/>
                  <a:gd name="connsiteX3" fmla="*/ 9531 w 247696"/>
                  <a:gd name="connsiteY3" fmla="*/ 290848 h 387033"/>
                  <a:gd name="connsiteX4" fmla="*/ 77027 w 247696"/>
                  <a:gd name="connsiteY4" fmla="*/ 373378 h 387033"/>
                  <a:gd name="connsiteX5" fmla="*/ 170602 w 247696"/>
                  <a:gd name="connsiteY5" fmla="*/ 373378 h 387033"/>
                  <a:gd name="connsiteX6" fmla="*/ 238098 w 247696"/>
                  <a:gd name="connsiteY6" fmla="*/ 290848 h 387033"/>
                  <a:gd name="connsiteX7" fmla="*/ 243007 w 247696"/>
                  <a:gd name="connsiteY7" fmla="*/ 52463 h 38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696" h="387033">
                    <a:moveTo>
                      <a:pt x="243007" y="52463"/>
                    </a:moveTo>
                    <a:cubicBezTo>
                      <a:pt x="231195" y="6443"/>
                      <a:pt x="151733" y="0"/>
                      <a:pt x="123814" y="0"/>
                    </a:cubicBezTo>
                    <a:cubicBezTo>
                      <a:pt x="95895" y="0"/>
                      <a:pt x="16434" y="5676"/>
                      <a:pt x="4622" y="52463"/>
                    </a:cubicBezTo>
                    <a:cubicBezTo>
                      <a:pt x="-7190" y="99251"/>
                      <a:pt x="7076" y="267225"/>
                      <a:pt x="9531" y="290848"/>
                    </a:cubicBezTo>
                    <a:cubicBezTo>
                      <a:pt x="11985" y="314472"/>
                      <a:pt x="64602" y="364634"/>
                      <a:pt x="77027" y="373378"/>
                    </a:cubicBezTo>
                    <a:cubicBezTo>
                      <a:pt x="105560" y="391585"/>
                      <a:pt x="142069" y="391585"/>
                      <a:pt x="170602" y="373378"/>
                    </a:cubicBezTo>
                    <a:cubicBezTo>
                      <a:pt x="183027" y="364634"/>
                      <a:pt x="235644" y="315239"/>
                      <a:pt x="238098" y="290848"/>
                    </a:cubicBezTo>
                    <a:cubicBezTo>
                      <a:pt x="240553" y="266458"/>
                      <a:pt x="254973" y="99404"/>
                      <a:pt x="243007" y="52463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57" name="Freeform: Shape 1556">
                <a:extLst>
                  <a:ext uri="{FF2B5EF4-FFF2-40B4-BE49-F238E27FC236}">
                    <a16:creationId xmlns:a16="http://schemas.microsoft.com/office/drawing/2014/main" id="{E6D31002-49DC-4D7E-8DE3-FDE05E6356C4}"/>
                  </a:ext>
                </a:extLst>
              </p:cNvPr>
              <p:cNvSpPr/>
              <p:nvPr/>
            </p:nvSpPr>
            <p:spPr>
              <a:xfrm>
                <a:off x="3955355" y="2023578"/>
                <a:ext cx="105837" cy="200495"/>
              </a:xfrm>
              <a:custGeom>
                <a:avLst/>
                <a:gdLst>
                  <a:gd name="connsiteX0" fmla="*/ 105838 w 105837"/>
                  <a:gd name="connsiteY0" fmla="*/ 109682 h 200495"/>
                  <a:gd name="connsiteX1" fmla="*/ 19933 w 105837"/>
                  <a:gd name="connsiteY1" fmla="*/ 0 h 200495"/>
                  <a:gd name="connsiteX2" fmla="*/ 44017 w 105837"/>
                  <a:gd name="connsiteY2" fmla="*/ 200495 h 200495"/>
                  <a:gd name="connsiteX3" fmla="*/ 105838 w 105837"/>
                  <a:gd name="connsiteY3" fmla="*/ 109682 h 20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837" h="200495">
                    <a:moveTo>
                      <a:pt x="105838" y="109682"/>
                    </a:moveTo>
                    <a:cubicBezTo>
                      <a:pt x="84668" y="100171"/>
                      <a:pt x="12570" y="73326"/>
                      <a:pt x="19933" y="0"/>
                    </a:cubicBezTo>
                    <a:cubicBezTo>
                      <a:pt x="-1850" y="31907"/>
                      <a:pt x="-19338" y="130391"/>
                      <a:pt x="44017" y="200495"/>
                    </a:cubicBezTo>
                    <a:cubicBezTo>
                      <a:pt x="61351" y="167207"/>
                      <a:pt x="87583" y="119653"/>
                      <a:pt x="105838" y="109682"/>
                    </a:cubicBezTo>
                    <a:close/>
                  </a:path>
                </a:pathLst>
              </a:custGeom>
              <a:solidFill>
                <a:srgbClr val="F5F5F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58" name="Freeform: Shape 1557">
                <a:extLst>
                  <a:ext uri="{FF2B5EF4-FFF2-40B4-BE49-F238E27FC236}">
                    <a16:creationId xmlns:a16="http://schemas.microsoft.com/office/drawing/2014/main" id="{EBC8E01B-2553-458C-A860-83E4808EE684}"/>
                  </a:ext>
                </a:extLst>
              </p:cNvPr>
              <p:cNvSpPr/>
              <p:nvPr/>
            </p:nvSpPr>
            <p:spPr>
              <a:xfrm>
                <a:off x="4082362" y="2045208"/>
                <a:ext cx="421577" cy="1155161"/>
              </a:xfrm>
              <a:custGeom>
                <a:avLst/>
                <a:gdLst>
                  <a:gd name="connsiteX0" fmla="*/ 414183 w 421577"/>
                  <a:gd name="connsiteY0" fmla="*/ 1113539 h 1155161"/>
                  <a:gd name="connsiteX1" fmla="*/ 293150 w 421577"/>
                  <a:gd name="connsiteY1" fmla="*/ 1097278 h 1155161"/>
                  <a:gd name="connsiteX2" fmla="*/ 250657 w 421577"/>
                  <a:gd name="connsiteY2" fmla="*/ 675732 h 1155161"/>
                  <a:gd name="connsiteX3" fmla="*/ 232556 w 421577"/>
                  <a:gd name="connsiteY3" fmla="*/ 493951 h 1155161"/>
                  <a:gd name="connsiteX4" fmla="*/ 268145 w 421577"/>
                  <a:gd name="connsiteY4" fmla="*/ 1099119 h 1155161"/>
                  <a:gd name="connsiteX5" fmla="*/ 66422 w 421577"/>
                  <a:gd name="connsiteY5" fmla="*/ 1153730 h 1155161"/>
                  <a:gd name="connsiteX6" fmla="*/ 0 w 421577"/>
                  <a:gd name="connsiteY6" fmla="*/ 919333 h 1155161"/>
                  <a:gd name="connsiteX7" fmla="*/ 9358 w 421577"/>
                  <a:gd name="connsiteY7" fmla="*/ 681868 h 1155161"/>
                  <a:gd name="connsiteX8" fmla="*/ 15033 w 421577"/>
                  <a:gd name="connsiteY8" fmla="*/ 639376 h 1155161"/>
                  <a:gd name="connsiteX9" fmla="*/ 92807 w 421577"/>
                  <a:gd name="connsiteY9" fmla="*/ 318461 h 1155161"/>
                  <a:gd name="connsiteX10" fmla="*/ 75166 w 421577"/>
                  <a:gd name="connsiteY10" fmla="*/ 0 h 1155161"/>
                  <a:gd name="connsiteX11" fmla="*/ 80689 w 421577"/>
                  <a:gd name="connsiteY11" fmla="*/ 5369 h 1155161"/>
                  <a:gd name="connsiteX12" fmla="*/ 80689 w 421577"/>
                  <a:gd name="connsiteY12" fmla="*/ 5369 h 1155161"/>
                  <a:gd name="connsiteX13" fmla="*/ 280111 w 421577"/>
                  <a:gd name="connsiteY13" fmla="*/ 86825 h 1155161"/>
                  <a:gd name="connsiteX14" fmla="*/ 354970 w 421577"/>
                  <a:gd name="connsiteY14" fmla="*/ 220131 h 1155161"/>
                  <a:gd name="connsiteX15" fmla="*/ 414183 w 421577"/>
                  <a:gd name="connsiteY15" fmla="*/ 1113539 h 1155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1577" h="1155161">
                    <a:moveTo>
                      <a:pt x="414183" y="1113539"/>
                    </a:moveTo>
                    <a:cubicBezTo>
                      <a:pt x="373179" y="1115548"/>
                      <a:pt x="332160" y="1110041"/>
                      <a:pt x="293150" y="1097278"/>
                    </a:cubicBezTo>
                    <a:cubicBezTo>
                      <a:pt x="283178" y="1023952"/>
                      <a:pt x="243141" y="713775"/>
                      <a:pt x="250657" y="675732"/>
                    </a:cubicBezTo>
                    <a:cubicBezTo>
                      <a:pt x="258174" y="637688"/>
                      <a:pt x="233783" y="500548"/>
                      <a:pt x="232556" y="493951"/>
                    </a:cubicBezTo>
                    <a:cubicBezTo>
                      <a:pt x="221818" y="587986"/>
                      <a:pt x="263236" y="1070280"/>
                      <a:pt x="268145" y="1099119"/>
                    </a:cubicBezTo>
                    <a:cubicBezTo>
                      <a:pt x="226880" y="1134248"/>
                      <a:pt x="89586" y="1161860"/>
                      <a:pt x="66422" y="1153730"/>
                    </a:cubicBezTo>
                    <a:cubicBezTo>
                      <a:pt x="43259" y="1145599"/>
                      <a:pt x="614" y="1078563"/>
                      <a:pt x="0" y="919333"/>
                    </a:cubicBezTo>
                    <a:cubicBezTo>
                      <a:pt x="0" y="810571"/>
                      <a:pt x="4755" y="728962"/>
                      <a:pt x="9358" y="681868"/>
                    </a:cubicBezTo>
                    <a:cubicBezTo>
                      <a:pt x="11659" y="660085"/>
                      <a:pt x="13653" y="645665"/>
                      <a:pt x="15033" y="639376"/>
                    </a:cubicBezTo>
                    <a:cubicBezTo>
                      <a:pt x="19482" y="619280"/>
                      <a:pt x="88359" y="379974"/>
                      <a:pt x="92807" y="318461"/>
                    </a:cubicBezTo>
                    <a:cubicBezTo>
                      <a:pt x="97256" y="256947"/>
                      <a:pt x="85137" y="34208"/>
                      <a:pt x="75166" y="0"/>
                    </a:cubicBezTo>
                    <a:cubicBezTo>
                      <a:pt x="76701" y="1687"/>
                      <a:pt x="78541" y="3375"/>
                      <a:pt x="80689" y="5369"/>
                    </a:cubicBezTo>
                    <a:lnTo>
                      <a:pt x="80689" y="5369"/>
                    </a:lnTo>
                    <a:cubicBezTo>
                      <a:pt x="128244" y="45713"/>
                      <a:pt x="253265" y="77314"/>
                      <a:pt x="280111" y="86825"/>
                    </a:cubicBezTo>
                    <a:cubicBezTo>
                      <a:pt x="306956" y="96336"/>
                      <a:pt x="346840" y="165673"/>
                      <a:pt x="354970" y="220131"/>
                    </a:cubicBezTo>
                    <a:cubicBezTo>
                      <a:pt x="357731" y="240993"/>
                      <a:pt x="447471" y="984375"/>
                      <a:pt x="414183" y="1113539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59" name="Freeform: Shape 1558">
                <a:extLst>
                  <a:ext uri="{FF2B5EF4-FFF2-40B4-BE49-F238E27FC236}">
                    <a16:creationId xmlns:a16="http://schemas.microsoft.com/office/drawing/2014/main" id="{F02C53E8-8167-4D23-BDB1-BD3091146A52}"/>
                  </a:ext>
                </a:extLst>
              </p:cNvPr>
              <p:cNvSpPr/>
              <p:nvPr/>
            </p:nvSpPr>
            <p:spPr>
              <a:xfrm>
                <a:off x="4091720" y="2045208"/>
                <a:ext cx="187455" cy="681867"/>
              </a:xfrm>
              <a:custGeom>
                <a:avLst/>
                <a:gdLst>
                  <a:gd name="connsiteX0" fmla="*/ 187456 w 187455"/>
                  <a:gd name="connsiteY0" fmla="*/ 163219 h 681867"/>
                  <a:gd name="connsiteX1" fmla="*/ 78388 w 187455"/>
                  <a:gd name="connsiteY1" fmla="*/ 545341 h 681867"/>
                  <a:gd name="connsiteX2" fmla="*/ 0 w 187455"/>
                  <a:gd name="connsiteY2" fmla="*/ 681868 h 681867"/>
                  <a:gd name="connsiteX3" fmla="*/ 5676 w 187455"/>
                  <a:gd name="connsiteY3" fmla="*/ 639376 h 681867"/>
                  <a:gd name="connsiteX4" fmla="*/ 75320 w 187455"/>
                  <a:gd name="connsiteY4" fmla="*/ 326438 h 681867"/>
                  <a:gd name="connsiteX5" fmla="*/ 65809 w 187455"/>
                  <a:gd name="connsiteY5" fmla="*/ 0 h 681867"/>
                  <a:gd name="connsiteX6" fmla="*/ 71331 w 187455"/>
                  <a:gd name="connsiteY6" fmla="*/ 5369 h 681867"/>
                  <a:gd name="connsiteX7" fmla="*/ 71331 w 187455"/>
                  <a:gd name="connsiteY7" fmla="*/ 5369 h 681867"/>
                  <a:gd name="connsiteX8" fmla="*/ 168127 w 187455"/>
                  <a:gd name="connsiteY8" fmla="*/ 112750 h 681867"/>
                  <a:gd name="connsiteX9" fmla="*/ 144964 w 187455"/>
                  <a:gd name="connsiteY9" fmla="*/ 137908 h 681867"/>
                  <a:gd name="connsiteX10" fmla="*/ 187456 w 187455"/>
                  <a:gd name="connsiteY10" fmla="*/ 163219 h 6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455" h="681867">
                    <a:moveTo>
                      <a:pt x="187456" y="163219"/>
                    </a:moveTo>
                    <a:cubicBezTo>
                      <a:pt x="185462" y="191445"/>
                      <a:pt x="152020" y="396542"/>
                      <a:pt x="78388" y="545341"/>
                    </a:cubicBezTo>
                    <a:cubicBezTo>
                      <a:pt x="49855" y="602866"/>
                      <a:pt x="11352" y="672357"/>
                      <a:pt x="0" y="681868"/>
                    </a:cubicBezTo>
                    <a:cubicBezTo>
                      <a:pt x="2301" y="660085"/>
                      <a:pt x="4295" y="645665"/>
                      <a:pt x="5676" y="639376"/>
                    </a:cubicBezTo>
                    <a:cubicBezTo>
                      <a:pt x="10124" y="619280"/>
                      <a:pt x="67036" y="451613"/>
                      <a:pt x="75320" y="326438"/>
                    </a:cubicBezTo>
                    <a:cubicBezTo>
                      <a:pt x="80842" y="244982"/>
                      <a:pt x="75320" y="34975"/>
                      <a:pt x="65809" y="0"/>
                    </a:cubicBezTo>
                    <a:lnTo>
                      <a:pt x="71331" y="5369"/>
                    </a:lnTo>
                    <a:lnTo>
                      <a:pt x="71331" y="5369"/>
                    </a:lnTo>
                    <a:cubicBezTo>
                      <a:pt x="106460" y="38197"/>
                      <a:pt x="166747" y="91427"/>
                      <a:pt x="168127" y="112750"/>
                    </a:cubicBezTo>
                    <a:cubicBezTo>
                      <a:pt x="158770" y="117812"/>
                      <a:pt x="143737" y="131618"/>
                      <a:pt x="144964" y="137908"/>
                    </a:cubicBezTo>
                    <a:cubicBezTo>
                      <a:pt x="146191" y="144197"/>
                      <a:pt x="182394" y="158770"/>
                      <a:pt x="187456" y="163219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60" name="Freeform: Shape 1559">
                <a:extLst>
                  <a:ext uri="{FF2B5EF4-FFF2-40B4-BE49-F238E27FC236}">
                    <a16:creationId xmlns:a16="http://schemas.microsoft.com/office/drawing/2014/main" id="{FC9E94E3-4019-4697-B9E4-E37DAC87EE72}"/>
                  </a:ext>
                </a:extLst>
              </p:cNvPr>
              <p:cNvSpPr/>
              <p:nvPr/>
            </p:nvSpPr>
            <p:spPr>
              <a:xfrm>
                <a:off x="4175477" y="1810379"/>
                <a:ext cx="30499" cy="103986"/>
              </a:xfrm>
              <a:custGeom>
                <a:avLst/>
                <a:gdLst>
                  <a:gd name="connsiteX0" fmla="*/ 5369 w 30499"/>
                  <a:gd name="connsiteY0" fmla="*/ 23288 h 103986"/>
                  <a:gd name="connsiteX1" fmla="*/ 24697 w 30499"/>
                  <a:gd name="connsiteY1" fmla="*/ 2886 h 103986"/>
                  <a:gd name="connsiteX2" fmla="*/ 26845 w 30499"/>
                  <a:gd name="connsiteY2" fmla="*/ 62866 h 103986"/>
                  <a:gd name="connsiteX3" fmla="*/ 0 w 30499"/>
                  <a:gd name="connsiteY3" fmla="*/ 103977 h 103986"/>
                  <a:gd name="connsiteX4" fmla="*/ 3528 w 30499"/>
                  <a:gd name="connsiteY4" fmla="*/ 55196 h 103986"/>
                  <a:gd name="connsiteX5" fmla="*/ 5369 w 30499"/>
                  <a:gd name="connsiteY5" fmla="*/ 23288 h 10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99" h="103986">
                    <a:moveTo>
                      <a:pt x="5369" y="23288"/>
                    </a:moveTo>
                    <a:cubicBezTo>
                      <a:pt x="5369" y="12243"/>
                      <a:pt x="15647" y="-7392"/>
                      <a:pt x="24697" y="2886"/>
                    </a:cubicBezTo>
                    <a:cubicBezTo>
                      <a:pt x="33748" y="13164"/>
                      <a:pt x="30373" y="49980"/>
                      <a:pt x="26845" y="62866"/>
                    </a:cubicBezTo>
                    <a:cubicBezTo>
                      <a:pt x="23317" y="75751"/>
                      <a:pt x="6596" y="104591"/>
                      <a:pt x="0" y="103977"/>
                    </a:cubicBezTo>
                    <a:cubicBezTo>
                      <a:pt x="1074" y="90478"/>
                      <a:pt x="2454" y="67468"/>
                      <a:pt x="3528" y="55196"/>
                    </a:cubicBezTo>
                    <a:cubicBezTo>
                      <a:pt x="4602" y="42924"/>
                      <a:pt x="4755" y="32646"/>
                      <a:pt x="5369" y="2328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61" name="Freeform: Shape 1560">
                <a:extLst>
                  <a:ext uri="{FF2B5EF4-FFF2-40B4-BE49-F238E27FC236}">
                    <a16:creationId xmlns:a16="http://schemas.microsoft.com/office/drawing/2014/main" id="{F7844C06-AABD-4AE4-BE54-20B0EFBD6372}"/>
                  </a:ext>
                </a:extLst>
              </p:cNvPr>
              <p:cNvSpPr/>
              <p:nvPr/>
            </p:nvSpPr>
            <p:spPr>
              <a:xfrm>
                <a:off x="4186330" y="1825026"/>
                <a:ext cx="14385" cy="51440"/>
              </a:xfrm>
              <a:custGeom>
                <a:avLst/>
                <a:gdLst>
                  <a:gd name="connsiteX0" fmla="*/ 1266 w 14385"/>
                  <a:gd name="connsiteY0" fmla="*/ 25822 h 51440"/>
                  <a:gd name="connsiteX1" fmla="*/ 1266 w 14385"/>
                  <a:gd name="connsiteY1" fmla="*/ 5267 h 51440"/>
                  <a:gd name="connsiteX2" fmla="*/ 5101 w 14385"/>
                  <a:gd name="connsiteY2" fmla="*/ 358 h 51440"/>
                  <a:gd name="connsiteX3" fmla="*/ 8782 w 14385"/>
                  <a:gd name="connsiteY3" fmla="*/ 358 h 51440"/>
                  <a:gd name="connsiteX4" fmla="*/ 11083 w 14385"/>
                  <a:gd name="connsiteY4" fmla="*/ 2505 h 51440"/>
                  <a:gd name="connsiteX5" fmla="*/ 14304 w 14385"/>
                  <a:gd name="connsiteY5" fmla="*/ 12937 h 51440"/>
                  <a:gd name="connsiteX6" fmla="*/ 13231 w 14385"/>
                  <a:gd name="connsiteY6" fmla="*/ 23521 h 51440"/>
                  <a:gd name="connsiteX7" fmla="*/ 8936 w 14385"/>
                  <a:gd name="connsiteY7" fmla="*/ 33032 h 51440"/>
                  <a:gd name="connsiteX8" fmla="*/ 805 w 14385"/>
                  <a:gd name="connsiteY8" fmla="*/ 51440 h 51440"/>
                  <a:gd name="connsiteX9" fmla="*/ 2646 w 14385"/>
                  <a:gd name="connsiteY9" fmla="*/ 41316 h 51440"/>
                  <a:gd name="connsiteX10" fmla="*/ 6481 w 14385"/>
                  <a:gd name="connsiteY10" fmla="*/ 31805 h 51440"/>
                  <a:gd name="connsiteX11" fmla="*/ 10009 w 14385"/>
                  <a:gd name="connsiteY11" fmla="*/ 22754 h 51440"/>
                  <a:gd name="connsiteX12" fmla="*/ 10777 w 14385"/>
                  <a:gd name="connsiteY12" fmla="*/ 13243 h 51440"/>
                  <a:gd name="connsiteX13" fmla="*/ 8169 w 14385"/>
                  <a:gd name="connsiteY13" fmla="*/ 4346 h 51440"/>
                  <a:gd name="connsiteX14" fmla="*/ 5868 w 14385"/>
                  <a:gd name="connsiteY14" fmla="*/ 2659 h 51440"/>
                  <a:gd name="connsiteX15" fmla="*/ 3873 w 14385"/>
                  <a:gd name="connsiteY15" fmla="*/ 5420 h 51440"/>
                  <a:gd name="connsiteX16" fmla="*/ 1879 w 14385"/>
                  <a:gd name="connsiteY16" fmla="*/ 14931 h 51440"/>
                  <a:gd name="connsiteX17" fmla="*/ 1266 w 14385"/>
                  <a:gd name="connsiteY17" fmla="*/ 25822 h 5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85" h="51440">
                    <a:moveTo>
                      <a:pt x="1266" y="25822"/>
                    </a:moveTo>
                    <a:cubicBezTo>
                      <a:pt x="-422" y="19074"/>
                      <a:pt x="-422" y="12015"/>
                      <a:pt x="1266" y="5267"/>
                    </a:cubicBezTo>
                    <a:cubicBezTo>
                      <a:pt x="1695" y="3114"/>
                      <a:pt x="3121" y="1292"/>
                      <a:pt x="5101" y="358"/>
                    </a:cubicBezTo>
                    <a:cubicBezTo>
                      <a:pt x="6282" y="-119"/>
                      <a:pt x="7601" y="-119"/>
                      <a:pt x="8782" y="358"/>
                    </a:cubicBezTo>
                    <a:cubicBezTo>
                      <a:pt x="9657" y="951"/>
                      <a:pt x="10424" y="1675"/>
                      <a:pt x="11083" y="2505"/>
                    </a:cubicBezTo>
                    <a:cubicBezTo>
                      <a:pt x="12863" y="5722"/>
                      <a:pt x="13967" y="9273"/>
                      <a:pt x="14304" y="12937"/>
                    </a:cubicBezTo>
                    <a:cubicBezTo>
                      <a:pt x="14565" y="16500"/>
                      <a:pt x="14197" y="20082"/>
                      <a:pt x="13231" y="23521"/>
                    </a:cubicBezTo>
                    <a:cubicBezTo>
                      <a:pt x="12111" y="26822"/>
                      <a:pt x="10669" y="30007"/>
                      <a:pt x="8936" y="33032"/>
                    </a:cubicBezTo>
                    <a:cubicBezTo>
                      <a:pt x="5546" y="38843"/>
                      <a:pt x="2815" y="45019"/>
                      <a:pt x="805" y="51440"/>
                    </a:cubicBezTo>
                    <a:cubicBezTo>
                      <a:pt x="1189" y="48029"/>
                      <a:pt x="1818" y="44646"/>
                      <a:pt x="2646" y="41316"/>
                    </a:cubicBezTo>
                    <a:cubicBezTo>
                      <a:pt x="3705" y="38059"/>
                      <a:pt x="4978" y="34881"/>
                      <a:pt x="6481" y="31805"/>
                    </a:cubicBezTo>
                    <a:cubicBezTo>
                      <a:pt x="7923" y="28898"/>
                      <a:pt x="9104" y="25870"/>
                      <a:pt x="10009" y="22754"/>
                    </a:cubicBezTo>
                    <a:cubicBezTo>
                      <a:pt x="10792" y="19648"/>
                      <a:pt x="11053" y="16434"/>
                      <a:pt x="10777" y="13243"/>
                    </a:cubicBezTo>
                    <a:cubicBezTo>
                      <a:pt x="10562" y="10123"/>
                      <a:pt x="9672" y="7086"/>
                      <a:pt x="8169" y="4346"/>
                    </a:cubicBezTo>
                    <a:cubicBezTo>
                      <a:pt x="8169" y="3119"/>
                      <a:pt x="6481" y="2352"/>
                      <a:pt x="5868" y="2659"/>
                    </a:cubicBezTo>
                    <a:cubicBezTo>
                      <a:pt x="5254" y="2966"/>
                      <a:pt x="4333" y="4039"/>
                      <a:pt x="3873" y="5420"/>
                    </a:cubicBezTo>
                    <a:cubicBezTo>
                      <a:pt x="2738" y="8474"/>
                      <a:pt x="2063" y="11679"/>
                      <a:pt x="1879" y="14931"/>
                    </a:cubicBezTo>
                    <a:cubicBezTo>
                      <a:pt x="1235" y="18523"/>
                      <a:pt x="1020" y="22181"/>
                      <a:pt x="1266" y="25822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62" name="Freeform: Shape 1561">
                <a:extLst>
                  <a:ext uri="{FF2B5EF4-FFF2-40B4-BE49-F238E27FC236}">
                    <a16:creationId xmlns:a16="http://schemas.microsoft.com/office/drawing/2014/main" id="{B2767EA2-B25B-473E-834C-CB1436E2D130}"/>
                  </a:ext>
                </a:extLst>
              </p:cNvPr>
              <p:cNvSpPr/>
              <p:nvPr/>
            </p:nvSpPr>
            <p:spPr>
              <a:xfrm>
                <a:off x="3916316" y="1808078"/>
                <a:ext cx="30439" cy="103986"/>
              </a:xfrm>
              <a:custGeom>
                <a:avLst/>
                <a:gdLst>
                  <a:gd name="connsiteX0" fmla="*/ 25224 w 30439"/>
                  <a:gd name="connsiteY0" fmla="*/ 23288 h 103986"/>
                  <a:gd name="connsiteX1" fmla="*/ 5742 w 30439"/>
                  <a:gd name="connsiteY1" fmla="*/ 2886 h 103986"/>
                  <a:gd name="connsiteX2" fmla="*/ 3594 w 30439"/>
                  <a:gd name="connsiteY2" fmla="*/ 62866 h 103986"/>
                  <a:gd name="connsiteX3" fmla="*/ 30440 w 30439"/>
                  <a:gd name="connsiteY3" fmla="*/ 103977 h 103986"/>
                  <a:gd name="connsiteX4" fmla="*/ 26911 w 30439"/>
                  <a:gd name="connsiteY4" fmla="*/ 55196 h 103986"/>
                  <a:gd name="connsiteX5" fmla="*/ 25224 w 30439"/>
                  <a:gd name="connsiteY5" fmla="*/ 23288 h 10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39" h="103986">
                    <a:moveTo>
                      <a:pt x="25224" y="23288"/>
                    </a:moveTo>
                    <a:cubicBezTo>
                      <a:pt x="25224" y="12243"/>
                      <a:pt x="14639" y="-7392"/>
                      <a:pt x="5742" y="2886"/>
                    </a:cubicBezTo>
                    <a:cubicBezTo>
                      <a:pt x="-3155" y="13164"/>
                      <a:pt x="66" y="49980"/>
                      <a:pt x="3594" y="62866"/>
                    </a:cubicBezTo>
                    <a:cubicBezTo>
                      <a:pt x="7123" y="75751"/>
                      <a:pt x="23844" y="104591"/>
                      <a:pt x="30440" y="103977"/>
                    </a:cubicBezTo>
                    <a:cubicBezTo>
                      <a:pt x="29366" y="90478"/>
                      <a:pt x="27985" y="67468"/>
                      <a:pt x="26911" y="55196"/>
                    </a:cubicBezTo>
                    <a:cubicBezTo>
                      <a:pt x="25838" y="42924"/>
                      <a:pt x="25531" y="32186"/>
                      <a:pt x="25224" y="2328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63" name="Freeform: Shape 1562">
                <a:extLst>
                  <a:ext uri="{FF2B5EF4-FFF2-40B4-BE49-F238E27FC236}">
                    <a16:creationId xmlns:a16="http://schemas.microsoft.com/office/drawing/2014/main" id="{D4AC1EFA-1DD2-4363-879A-87855041D180}"/>
                  </a:ext>
                </a:extLst>
              </p:cNvPr>
              <p:cNvSpPr/>
              <p:nvPr/>
            </p:nvSpPr>
            <p:spPr>
              <a:xfrm>
                <a:off x="3921440" y="1823038"/>
                <a:ext cx="14294" cy="51434"/>
              </a:xfrm>
              <a:custGeom>
                <a:avLst/>
                <a:gdLst>
                  <a:gd name="connsiteX0" fmla="*/ 13196 w 14294"/>
                  <a:gd name="connsiteY0" fmla="*/ 25050 h 51434"/>
                  <a:gd name="connsiteX1" fmla="*/ 13196 w 14294"/>
                  <a:gd name="connsiteY1" fmla="*/ 14925 h 51434"/>
                  <a:gd name="connsiteX2" fmla="*/ 11202 w 14294"/>
                  <a:gd name="connsiteY2" fmla="*/ 5414 h 51434"/>
                  <a:gd name="connsiteX3" fmla="*/ 9208 w 14294"/>
                  <a:gd name="connsiteY3" fmla="*/ 2653 h 51434"/>
                  <a:gd name="connsiteX4" fmla="*/ 6754 w 14294"/>
                  <a:gd name="connsiteY4" fmla="*/ 4340 h 51434"/>
                  <a:gd name="connsiteX5" fmla="*/ 4299 w 14294"/>
                  <a:gd name="connsiteY5" fmla="*/ 13238 h 51434"/>
                  <a:gd name="connsiteX6" fmla="*/ 4299 w 14294"/>
                  <a:gd name="connsiteY6" fmla="*/ 22749 h 51434"/>
                  <a:gd name="connsiteX7" fmla="*/ 7827 w 14294"/>
                  <a:gd name="connsiteY7" fmla="*/ 31799 h 51434"/>
                  <a:gd name="connsiteX8" fmla="*/ 11509 w 14294"/>
                  <a:gd name="connsiteY8" fmla="*/ 41310 h 51434"/>
                  <a:gd name="connsiteX9" fmla="*/ 13350 w 14294"/>
                  <a:gd name="connsiteY9" fmla="*/ 51435 h 51434"/>
                  <a:gd name="connsiteX10" fmla="*/ 5373 w 14294"/>
                  <a:gd name="connsiteY10" fmla="*/ 33026 h 51434"/>
                  <a:gd name="connsiteX11" fmla="*/ 1078 w 14294"/>
                  <a:gd name="connsiteY11" fmla="*/ 23516 h 51434"/>
                  <a:gd name="connsiteX12" fmla="*/ 157 w 14294"/>
                  <a:gd name="connsiteY12" fmla="*/ 12931 h 51434"/>
                  <a:gd name="connsiteX13" fmla="*/ 3379 w 14294"/>
                  <a:gd name="connsiteY13" fmla="*/ 2500 h 51434"/>
                  <a:gd name="connsiteX14" fmla="*/ 5526 w 14294"/>
                  <a:gd name="connsiteY14" fmla="*/ 352 h 51434"/>
                  <a:gd name="connsiteX15" fmla="*/ 9055 w 14294"/>
                  <a:gd name="connsiteY15" fmla="*/ 352 h 51434"/>
                  <a:gd name="connsiteX16" fmla="*/ 13043 w 14294"/>
                  <a:gd name="connsiteY16" fmla="*/ 5261 h 51434"/>
                  <a:gd name="connsiteX17" fmla="*/ 13196 w 14294"/>
                  <a:gd name="connsiteY17" fmla="*/ 25050 h 51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294" h="51434">
                    <a:moveTo>
                      <a:pt x="13196" y="25050"/>
                    </a:moveTo>
                    <a:cubicBezTo>
                      <a:pt x="13580" y="21685"/>
                      <a:pt x="13580" y="18289"/>
                      <a:pt x="13196" y="14925"/>
                    </a:cubicBezTo>
                    <a:cubicBezTo>
                      <a:pt x="12936" y="11684"/>
                      <a:pt x="12261" y="8488"/>
                      <a:pt x="11202" y="5414"/>
                    </a:cubicBezTo>
                    <a:cubicBezTo>
                      <a:pt x="11202" y="4034"/>
                      <a:pt x="9668" y="2653"/>
                      <a:pt x="9208" y="2653"/>
                    </a:cubicBezTo>
                    <a:cubicBezTo>
                      <a:pt x="8748" y="2653"/>
                      <a:pt x="7521" y="2653"/>
                      <a:pt x="6754" y="4340"/>
                    </a:cubicBezTo>
                    <a:cubicBezTo>
                      <a:pt x="5250" y="7071"/>
                      <a:pt x="4407" y="10121"/>
                      <a:pt x="4299" y="13238"/>
                    </a:cubicBezTo>
                    <a:cubicBezTo>
                      <a:pt x="3778" y="16386"/>
                      <a:pt x="3778" y="19601"/>
                      <a:pt x="4299" y="22749"/>
                    </a:cubicBezTo>
                    <a:cubicBezTo>
                      <a:pt x="5204" y="25864"/>
                      <a:pt x="6385" y="28892"/>
                      <a:pt x="7827" y="31799"/>
                    </a:cubicBezTo>
                    <a:cubicBezTo>
                      <a:pt x="9285" y="34878"/>
                      <a:pt x="10512" y="38056"/>
                      <a:pt x="11509" y="41310"/>
                    </a:cubicBezTo>
                    <a:cubicBezTo>
                      <a:pt x="12414" y="44625"/>
                      <a:pt x="13028" y="48012"/>
                      <a:pt x="13350" y="51435"/>
                    </a:cubicBezTo>
                    <a:cubicBezTo>
                      <a:pt x="11586" y="44949"/>
                      <a:pt x="8901" y="38750"/>
                      <a:pt x="5373" y="33026"/>
                    </a:cubicBezTo>
                    <a:cubicBezTo>
                      <a:pt x="3609" y="30020"/>
                      <a:pt x="2167" y="26831"/>
                      <a:pt x="1078" y="23516"/>
                    </a:cubicBezTo>
                    <a:cubicBezTo>
                      <a:pt x="96" y="20081"/>
                      <a:pt x="-226" y="16485"/>
                      <a:pt x="157" y="12931"/>
                    </a:cubicBezTo>
                    <a:cubicBezTo>
                      <a:pt x="280" y="9228"/>
                      <a:pt x="1385" y="5626"/>
                      <a:pt x="3379" y="2500"/>
                    </a:cubicBezTo>
                    <a:cubicBezTo>
                      <a:pt x="3885" y="1602"/>
                      <a:pt x="4621" y="860"/>
                      <a:pt x="5526" y="352"/>
                    </a:cubicBezTo>
                    <a:cubicBezTo>
                      <a:pt x="6662" y="-117"/>
                      <a:pt x="7919" y="-117"/>
                      <a:pt x="9055" y="352"/>
                    </a:cubicBezTo>
                    <a:cubicBezTo>
                      <a:pt x="11110" y="1225"/>
                      <a:pt x="12614" y="3064"/>
                      <a:pt x="13043" y="5261"/>
                    </a:cubicBezTo>
                    <a:cubicBezTo>
                      <a:pt x="14654" y="11753"/>
                      <a:pt x="14715" y="18535"/>
                      <a:pt x="13196" y="2505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64" name="Freeform: Shape 1563">
                <a:extLst>
                  <a:ext uri="{FF2B5EF4-FFF2-40B4-BE49-F238E27FC236}">
                    <a16:creationId xmlns:a16="http://schemas.microsoft.com/office/drawing/2014/main" id="{80742BC6-F29A-4C2D-80EB-6F46C9A2DFF8}"/>
                  </a:ext>
                </a:extLst>
              </p:cNvPr>
              <p:cNvSpPr/>
              <p:nvPr/>
            </p:nvSpPr>
            <p:spPr>
              <a:xfrm>
                <a:off x="3917520" y="1612463"/>
                <a:ext cx="287025" cy="229794"/>
              </a:xfrm>
              <a:custGeom>
                <a:avLst/>
                <a:gdLst>
                  <a:gd name="connsiteX0" fmla="*/ 29389 w 287025"/>
                  <a:gd name="connsiteY0" fmla="*/ 48628 h 229794"/>
                  <a:gd name="connsiteX1" fmla="*/ 99033 w 287025"/>
                  <a:gd name="connsiteY1" fmla="*/ 19329 h 229794"/>
                  <a:gd name="connsiteX2" fmla="*/ 210403 w 287025"/>
                  <a:gd name="connsiteY2" fmla="*/ 2608 h 229794"/>
                  <a:gd name="connsiteX3" fmla="*/ 252434 w 287025"/>
                  <a:gd name="connsiteY3" fmla="*/ 0 h 229794"/>
                  <a:gd name="connsiteX4" fmla="*/ 228044 w 287025"/>
                  <a:gd name="connsiteY4" fmla="*/ 15340 h 229794"/>
                  <a:gd name="connsiteX5" fmla="*/ 275905 w 287025"/>
                  <a:gd name="connsiteY5" fmla="*/ 48782 h 229794"/>
                  <a:gd name="connsiteX6" fmla="*/ 285109 w 287025"/>
                  <a:gd name="connsiteY6" fmla="*/ 161992 h 229794"/>
                  <a:gd name="connsiteX7" fmla="*/ 265780 w 287025"/>
                  <a:gd name="connsiteY7" fmla="*/ 229795 h 229794"/>
                  <a:gd name="connsiteX8" fmla="*/ 237248 w 287025"/>
                  <a:gd name="connsiteY8" fmla="*/ 97410 h 229794"/>
                  <a:gd name="connsiteX9" fmla="*/ 172666 w 287025"/>
                  <a:gd name="connsiteY9" fmla="*/ 106614 h 229794"/>
                  <a:gd name="connsiteX10" fmla="*/ 37673 w 287025"/>
                  <a:gd name="connsiteY10" fmla="*/ 101552 h 229794"/>
                  <a:gd name="connsiteX11" fmla="*/ 36139 w 287025"/>
                  <a:gd name="connsiteY11" fmla="*/ 162912 h 229794"/>
                  <a:gd name="connsiteX12" fmla="*/ 20799 w 287025"/>
                  <a:gd name="connsiteY12" fmla="*/ 229028 h 229794"/>
                  <a:gd name="connsiteX13" fmla="*/ 1624 w 287025"/>
                  <a:gd name="connsiteY13" fmla="*/ 153554 h 229794"/>
                  <a:gd name="connsiteX14" fmla="*/ 3004 w 287025"/>
                  <a:gd name="connsiteY14" fmla="*/ 76854 h 229794"/>
                  <a:gd name="connsiteX15" fmla="*/ 29389 w 287025"/>
                  <a:gd name="connsiteY15" fmla="*/ 48628 h 22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7025" h="229794">
                    <a:moveTo>
                      <a:pt x="29389" y="48628"/>
                    </a:moveTo>
                    <a:cubicBezTo>
                      <a:pt x="33531" y="25158"/>
                      <a:pt x="65438" y="22703"/>
                      <a:pt x="99033" y="19329"/>
                    </a:cubicBezTo>
                    <a:cubicBezTo>
                      <a:pt x="132628" y="15954"/>
                      <a:pt x="192915" y="1687"/>
                      <a:pt x="210403" y="2608"/>
                    </a:cubicBezTo>
                    <a:cubicBezTo>
                      <a:pt x="227891" y="3528"/>
                      <a:pt x="242310" y="0"/>
                      <a:pt x="252434" y="0"/>
                    </a:cubicBezTo>
                    <a:cubicBezTo>
                      <a:pt x="243997" y="8437"/>
                      <a:pt x="223902" y="10891"/>
                      <a:pt x="228044" y="15340"/>
                    </a:cubicBezTo>
                    <a:cubicBezTo>
                      <a:pt x="232186" y="19789"/>
                      <a:pt x="269615" y="36356"/>
                      <a:pt x="275905" y="48782"/>
                    </a:cubicBezTo>
                    <a:cubicBezTo>
                      <a:pt x="291245" y="80689"/>
                      <a:pt x="286796" y="145731"/>
                      <a:pt x="285109" y="161992"/>
                    </a:cubicBezTo>
                    <a:cubicBezTo>
                      <a:pt x="280814" y="198808"/>
                      <a:pt x="266547" y="218903"/>
                      <a:pt x="265780" y="229795"/>
                    </a:cubicBezTo>
                    <a:cubicBezTo>
                      <a:pt x="264093" y="199115"/>
                      <a:pt x="233873" y="114130"/>
                      <a:pt x="237248" y="97410"/>
                    </a:cubicBezTo>
                    <a:cubicBezTo>
                      <a:pt x="216477" y="104477"/>
                      <a:pt x="194571" y="107599"/>
                      <a:pt x="172666" y="106614"/>
                    </a:cubicBezTo>
                    <a:cubicBezTo>
                      <a:pt x="150116" y="104926"/>
                      <a:pt x="63751" y="114897"/>
                      <a:pt x="37673" y="101552"/>
                    </a:cubicBezTo>
                    <a:cubicBezTo>
                      <a:pt x="44346" y="121555"/>
                      <a:pt x="43809" y="143267"/>
                      <a:pt x="36139" y="162912"/>
                    </a:cubicBezTo>
                    <a:cubicBezTo>
                      <a:pt x="24910" y="183070"/>
                      <a:pt x="19587" y="205985"/>
                      <a:pt x="20799" y="229028"/>
                    </a:cubicBezTo>
                    <a:cubicBezTo>
                      <a:pt x="9692" y="205306"/>
                      <a:pt x="3188" y="179697"/>
                      <a:pt x="1624" y="153554"/>
                    </a:cubicBezTo>
                    <a:cubicBezTo>
                      <a:pt x="1624" y="138214"/>
                      <a:pt x="-2825" y="95415"/>
                      <a:pt x="3004" y="76854"/>
                    </a:cubicBezTo>
                    <a:cubicBezTo>
                      <a:pt x="8833" y="58292"/>
                      <a:pt x="22486" y="46941"/>
                      <a:pt x="29389" y="48628"/>
                    </a:cubicBezTo>
                    <a:close/>
                  </a:path>
                </a:pathLst>
              </a:custGeom>
              <a:solidFill>
                <a:srgbClr val="FEC84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65" name="Freeform: Shape 1564">
                <a:extLst>
                  <a:ext uri="{FF2B5EF4-FFF2-40B4-BE49-F238E27FC236}">
                    <a16:creationId xmlns:a16="http://schemas.microsoft.com/office/drawing/2014/main" id="{7DC5A004-DC1F-4E30-9758-5B033016EF94}"/>
                  </a:ext>
                </a:extLst>
              </p:cNvPr>
              <p:cNvSpPr/>
              <p:nvPr/>
            </p:nvSpPr>
            <p:spPr>
              <a:xfrm>
                <a:off x="4016706" y="1968814"/>
                <a:ext cx="88359" cy="9006"/>
              </a:xfrm>
              <a:custGeom>
                <a:avLst/>
                <a:gdLst>
                  <a:gd name="connsiteX0" fmla="*/ 0 w 88359"/>
                  <a:gd name="connsiteY0" fmla="*/ 614 h 9006"/>
                  <a:gd name="connsiteX1" fmla="*/ 10585 w 88359"/>
                  <a:gd name="connsiteY1" fmla="*/ 4142 h 9006"/>
                  <a:gd name="connsiteX2" fmla="*/ 15800 w 88359"/>
                  <a:gd name="connsiteY2" fmla="*/ 4142 h 9006"/>
                  <a:gd name="connsiteX3" fmla="*/ 21169 w 88359"/>
                  <a:gd name="connsiteY3" fmla="*/ 4142 h 9006"/>
                  <a:gd name="connsiteX4" fmla="*/ 43719 w 88359"/>
                  <a:gd name="connsiteY4" fmla="*/ 3221 h 9006"/>
                  <a:gd name="connsiteX5" fmla="*/ 55071 w 88359"/>
                  <a:gd name="connsiteY5" fmla="*/ 3221 h 9006"/>
                  <a:gd name="connsiteX6" fmla="*/ 66269 w 88359"/>
                  <a:gd name="connsiteY6" fmla="*/ 3221 h 9006"/>
                  <a:gd name="connsiteX7" fmla="*/ 88359 w 88359"/>
                  <a:gd name="connsiteY7" fmla="*/ 0 h 9006"/>
                  <a:gd name="connsiteX8" fmla="*/ 88359 w 88359"/>
                  <a:gd name="connsiteY8" fmla="*/ 0 h 9006"/>
                  <a:gd name="connsiteX9" fmla="*/ 88359 w 88359"/>
                  <a:gd name="connsiteY9" fmla="*/ 0 h 9006"/>
                  <a:gd name="connsiteX10" fmla="*/ 77928 w 88359"/>
                  <a:gd name="connsiteY10" fmla="*/ 5062 h 9006"/>
                  <a:gd name="connsiteX11" fmla="*/ 66576 w 88359"/>
                  <a:gd name="connsiteY11" fmla="*/ 7823 h 9006"/>
                  <a:gd name="connsiteX12" fmla="*/ 55224 w 88359"/>
                  <a:gd name="connsiteY12" fmla="*/ 7823 h 9006"/>
                  <a:gd name="connsiteX13" fmla="*/ 43872 w 88359"/>
                  <a:gd name="connsiteY13" fmla="*/ 7823 h 9006"/>
                  <a:gd name="connsiteX14" fmla="*/ 21169 w 88359"/>
                  <a:gd name="connsiteY14" fmla="*/ 8897 h 9006"/>
                  <a:gd name="connsiteX15" fmla="*/ 15187 w 88359"/>
                  <a:gd name="connsiteY15" fmla="*/ 8897 h 9006"/>
                  <a:gd name="connsiteX16" fmla="*/ 9357 w 88359"/>
                  <a:gd name="connsiteY16" fmla="*/ 7056 h 9006"/>
                  <a:gd name="connsiteX17" fmla="*/ 0 w 88359"/>
                  <a:gd name="connsiteY17" fmla="*/ 614 h 9006"/>
                  <a:gd name="connsiteX18" fmla="*/ 0 w 88359"/>
                  <a:gd name="connsiteY18" fmla="*/ 614 h 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359" h="9006">
                    <a:moveTo>
                      <a:pt x="0" y="614"/>
                    </a:moveTo>
                    <a:cubicBezTo>
                      <a:pt x="3405" y="2132"/>
                      <a:pt x="6949" y="3314"/>
                      <a:pt x="10585" y="4142"/>
                    </a:cubicBezTo>
                    <a:cubicBezTo>
                      <a:pt x="12318" y="4366"/>
                      <a:pt x="14067" y="4366"/>
                      <a:pt x="15800" y="4142"/>
                    </a:cubicBezTo>
                    <a:lnTo>
                      <a:pt x="21169" y="4142"/>
                    </a:lnTo>
                    <a:cubicBezTo>
                      <a:pt x="28686" y="4142"/>
                      <a:pt x="36510" y="4142"/>
                      <a:pt x="43719" y="3221"/>
                    </a:cubicBezTo>
                    <a:lnTo>
                      <a:pt x="55071" y="3221"/>
                    </a:lnTo>
                    <a:lnTo>
                      <a:pt x="66269" y="3221"/>
                    </a:lnTo>
                    <a:cubicBezTo>
                      <a:pt x="73326" y="3221"/>
                      <a:pt x="81609" y="1381"/>
                      <a:pt x="88359" y="0"/>
                    </a:cubicBezTo>
                    <a:lnTo>
                      <a:pt x="88359" y="0"/>
                    </a:lnTo>
                    <a:cubicBezTo>
                      <a:pt x="88359" y="0"/>
                      <a:pt x="88359" y="0"/>
                      <a:pt x="88359" y="0"/>
                    </a:cubicBezTo>
                    <a:cubicBezTo>
                      <a:pt x="85153" y="2203"/>
                      <a:pt x="81640" y="3909"/>
                      <a:pt x="77928" y="5062"/>
                    </a:cubicBezTo>
                    <a:cubicBezTo>
                      <a:pt x="74277" y="6484"/>
                      <a:pt x="70472" y="7414"/>
                      <a:pt x="66576" y="7823"/>
                    </a:cubicBezTo>
                    <a:cubicBezTo>
                      <a:pt x="62434" y="7823"/>
                      <a:pt x="59060" y="7823"/>
                      <a:pt x="55224" y="7823"/>
                    </a:cubicBezTo>
                    <a:cubicBezTo>
                      <a:pt x="51389" y="7823"/>
                      <a:pt x="47554" y="7823"/>
                      <a:pt x="43872" y="7823"/>
                    </a:cubicBezTo>
                    <a:cubicBezTo>
                      <a:pt x="36356" y="7823"/>
                      <a:pt x="28532" y="8744"/>
                      <a:pt x="21169" y="8897"/>
                    </a:cubicBezTo>
                    <a:cubicBezTo>
                      <a:pt x="19175" y="9043"/>
                      <a:pt x="17181" y="9043"/>
                      <a:pt x="15187" y="8897"/>
                    </a:cubicBezTo>
                    <a:cubicBezTo>
                      <a:pt x="13192" y="8469"/>
                      <a:pt x="11244" y="7853"/>
                      <a:pt x="9357" y="7056"/>
                    </a:cubicBezTo>
                    <a:cubicBezTo>
                      <a:pt x="5921" y="5398"/>
                      <a:pt x="2777" y="3224"/>
                      <a:pt x="0" y="614"/>
                    </a:cubicBezTo>
                    <a:lnTo>
                      <a:pt x="0" y="614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66" name="Freeform: Shape 1565">
                <a:extLst>
                  <a:ext uri="{FF2B5EF4-FFF2-40B4-BE49-F238E27FC236}">
                    <a16:creationId xmlns:a16="http://schemas.microsoft.com/office/drawing/2014/main" id="{FA044B34-EB78-4F58-8B92-EC23916A1A4E}"/>
                  </a:ext>
                </a:extLst>
              </p:cNvPr>
              <p:cNvSpPr/>
              <p:nvPr/>
            </p:nvSpPr>
            <p:spPr>
              <a:xfrm>
                <a:off x="4047387" y="1989983"/>
                <a:ext cx="28225" cy="7363"/>
              </a:xfrm>
              <a:custGeom>
                <a:avLst/>
                <a:gdLst>
                  <a:gd name="connsiteX0" fmla="*/ 0 w 28225"/>
                  <a:gd name="connsiteY0" fmla="*/ 614 h 7363"/>
                  <a:gd name="connsiteX1" fmla="*/ 7210 w 28225"/>
                  <a:gd name="connsiteY1" fmla="*/ 2301 h 7363"/>
                  <a:gd name="connsiteX2" fmla="*/ 14113 w 28225"/>
                  <a:gd name="connsiteY2" fmla="*/ 2301 h 7363"/>
                  <a:gd name="connsiteX3" fmla="*/ 28226 w 28225"/>
                  <a:gd name="connsiteY3" fmla="*/ 0 h 7363"/>
                  <a:gd name="connsiteX4" fmla="*/ 22243 w 28225"/>
                  <a:gd name="connsiteY4" fmla="*/ 5522 h 7363"/>
                  <a:gd name="connsiteX5" fmla="*/ 14113 w 28225"/>
                  <a:gd name="connsiteY5" fmla="*/ 7363 h 7363"/>
                  <a:gd name="connsiteX6" fmla="*/ 5983 w 28225"/>
                  <a:gd name="connsiteY6" fmla="*/ 5369 h 7363"/>
                  <a:gd name="connsiteX7" fmla="*/ 0 w 28225"/>
                  <a:gd name="connsiteY7" fmla="*/ 614 h 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25" h="7363">
                    <a:moveTo>
                      <a:pt x="0" y="614"/>
                    </a:moveTo>
                    <a:cubicBezTo>
                      <a:pt x="2362" y="1359"/>
                      <a:pt x="4771" y="1924"/>
                      <a:pt x="7210" y="2301"/>
                    </a:cubicBezTo>
                    <a:cubicBezTo>
                      <a:pt x="9511" y="2528"/>
                      <a:pt x="11812" y="2528"/>
                      <a:pt x="14113" y="2301"/>
                    </a:cubicBezTo>
                    <a:cubicBezTo>
                      <a:pt x="18914" y="2415"/>
                      <a:pt x="23701" y="1634"/>
                      <a:pt x="28226" y="0"/>
                    </a:cubicBezTo>
                    <a:cubicBezTo>
                      <a:pt x="26968" y="2500"/>
                      <a:pt x="24835" y="4461"/>
                      <a:pt x="22243" y="5522"/>
                    </a:cubicBezTo>
                    <a:cubicBezTo>
                      <a:pt x="19712" y="6745"/>
                      <a:pt x="16920" y="7374"/>
                      <a:pt x="14113" y="7363"/>
                    </a:cubicBezTo>
                    <a:cubicBezTo>
                      <a:pt x="11290" y="7337"/>
                      <a:pt x="8498" y="6655"/>
                      <a:pt x="5983" y="5369"/>
                    </a:cubicBezTo>
                    <a:cubicBezTo>
                      <a:pt x="3528" y="4481"/>
                      <a:pt x="1426" y="2810"/>
                      <a:pt x="0" y="614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67" name="Freeform: Shape 1566">
                <a:extLst>
                  <a:ext uri="{FF2B5EF4-FFF2-40B4-BE49-F238E27FC236}">
                    <a16:creationId xmlns:a16="http://schemas.microsoft.com/office/drawing/2014/main" id="{BDC9B5A2-1706-48CC-BF39-638DACA11786}"/>
                  </a:ext>
                </a:extLst>
              </p:cNvPr>
              <p:cNvSpPr/>
              <p:nvPr/>
            </p:nvSpPr>
            <p:spPr>
              <a:xfrm>
                <a:off x="4041711" y="1936666"/>
                <a:ext cx="39484" cy="10825"/>
              </a:xfrm>
              <a:custGeom>
                <a:avLst/>
                <a:gdLst>
                  <a:gd name="connsiteX0" fmla="*/ 6903 w 39484"/>
                  <a:gd name="connsiteY0" fmla="*/ 3462 h 10825"/>
                  <a:gd name="connsiteX1" fmla="*/ 3528 w 39484"/>
                  <a:gd name="connsiteY1" fmla="*/ 2388 h 10825"/>
                  <a:gd name="connsiteX2" fmla="*/ 1687 w 39484"/>
                  <a:gd name="connsiteY2" fmla="*/ 2388 h 10825"/>
                  <a:gd name="connsiteX3" fmla="*/ 767 w 39484"/>
                  <a:gd name="connsiteY3" fmla="*/ 2388 h 10825"/>
                  <a:gd name="connsiteX4" fmla="*/ 0 w 39484"/>
                  <a:gd name="connsiteY4" fmla="*/ 1161 h 10825"/>
                  <a:gd name="connsiteX5" fmla="*/ 920 w 39484"/>
                  <a:gd name="connsiteY5" fmla="*/ 88 h 10825"/>
                  <a:gd name="connsiteX6" fmla="*/ 1994 w 39484"/>
                  <a:gd name="connsiteY6" fmla="*/ 88 h 10825"/>
                  <a:gd name="connsiteX7" fmla="*/ 3989 w 39484"/>
                  <a:gd name="connsiteY7" fmla="*/ 88 h 10825"/>
                  <a:gd name="connsiteX8" fmla="*/ 7670 w 39484"/>
                  <a:gd name="connsiteY8" fmla="*/ 88 h 10825"/>
                  <a:gd name="connsiteX9" fmla="*/ 14266 w 39484"/>
                  <a:gd name="connsiteY9" fmla="*/ 4229 h 10825"/>
                  <a:gd name="connsiteX10" fmla="*/ 16874 w 39484"/>
                  <a:gd name="connsiteY10" fmla="*/ 6530 h 10825"/>
                  <a:gd name="connsiteX11" fmla="*/ 19329 w 39484"/>
                  <a:gd name="connsiteY11" fmla="*/ 7758 h 10825"/>
                  <a:gd name="connsiteX12" fmla="*/ 24697 w 39484"/>
                  <a:gd name="connsiteY12" fmla="*/ 4229 h 10825"/>
                  <a:gd name="connsiteX13" fmla="*/ 31140 w 39484"/>
                  <a:gd name="connsiteY13" fmla="*/ 88 h 10825"/>
                  <a:gd name="connsiteX14" fmla="*/ 34975 w 39484"/>
                  <a:gd name="connsiteY14" fmla="*/ 88 h 10825"/>
                  <a:gd name="connsiteX15" fmla="*/ 38964 w 39484"/>
                  <a:gd name="connsiteY15" fmla="*/ 1775 h 10825"/>
                  <a:gd name="connsiteX16" fmla="*/ 38197 w 39484"/>
                  <a:gd name="connsiteY16" fmla="*/ 3155 h 10825"/>
                  <a:gd name="connsiteX17" fmla="*/ 37276 w 39484"/>
                  <a:gd name="connsiteY17" fmla="*/ 3155 h 10825"/>
                  <a:gd name="connsiteX18" fmla="*/ 35436 w 39484"/>
                  <a:gd name="connsiteY18" fmla="*/ 3155 h 10825"/>
                  <a:gd name="connsiteX19" fmla="*/ 32061 w 39484"/>
                  <a:gd name="connsiteY19" fmla="*/ 4229 h 10825"/>
                  <a:gd name="connsiteX20" fmla="*/ 35282 w 39484"/>
                  <a:gd name="connsiteY20" fmla="*/ 2542 h 10825"/>
                  <a:gd name="connsiteX21" fmla="*/ 36816 w 39484"/>
                  <a:gd name="connsiteY21" fmla="*/ 1622 h 10825"/>
                  <a:gd name="connsiteX22" fmla="*/ 37583 w 39484"/>
                  <a:gd name="connsiteY22" fmla="*/ 1622 h 10825"/>
                  <a:gd name="connsiteX23" fmla="*/ 37583 w 39484"/>
                  <a:gd name="connsiteY23" fmla="*/ 1622 h 10825"/>
                  <a:gd name="connsiteX24" fmla="*/ 34975 w 39484"/>
                  <a:gd name="connsiteY24" fmla="*/ 1622 h 10825"/>
                  <a:gd name="connsiteX25" fmla="*/ 31601 w 39484"/>
                  <a:gd name="connsiteY25" fmla="*/ 2542 h 10825"/>
                  <a:gd name="connsiteX26" fmla="*/ 26231 w 39484"/>
                  <a:gd name="connsiteY26" fmla="*/ 6684 h 10825"/>
                  <a:gd name="connsiteX27" fmla="*/ 19482 w 39484"/>
                  <a:gd name="connsiteY27" fmla="*/ 10826 h 10825"/>
                  <a:gd name="connsiteX28" fmla="*/ 15340 w 39484"/>
                  <a:gd name="connsiteY28" fmla="*/ 9138 h 10825"/>
                  <a:gd name="connsiteX29" fmla="*/ 12425 w 39484"/>
                  <a:gd name="connsiteY29" fmla="*/ 6684 h 10825"/>
                  <a:gd name="connsiteX30" fmla="*/ 7056 w 39484"/>
                  <a:gd name="connsiteY30" fmla="*/ 2542 h 10825"/>
                  <a:gd name="connsiteX31" fmla="*/ 3681 w 39484"/>
                  <a:gd name="connsiteY31" fmla="*/ 1622 h 10825"/>
                  <a:gd name="connsiteX32" fmla="*/ 1074 w 39484"/>
                  <a:gd name="connsiteY32" fmla="*/ 1622 h 10825"/>
                  <a:gd name="connsiteX33" fmla="*/ 1994 w 39484"/>
                  <a:gd name="connsiteY33" fmla="*/ 1622 h 10825"/>
                  <a:gd name="connsiteX34" fmla="*/ 3528 w 39484"/>
                  <a:gd name="connsiteY34" fmla="*/ 2542 h 1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9484" h="10825">
                    <a:moveTo>
                      <a:pt x="6903" y="3462"/>
                    </a:moveTo>
                    <a:lnTo>
                      <a:pt x="3528" y="2388"/>
                    </a:lnTo>
                    <a:lnTo>
                      <a:pt x="1687" y="2388"/>
                    </a:lnTo>
                    <a:lnTo>
                      <a:pt x="767" y="2388"/>
                    </a:lnTo>
                    <a:cubicBezTo>
                      <a:pt x="767" y="2388"/>
                      <a:pt x="0" y="2388"/>
                      <a:pt x="0" y="1161"/>
                    </a:cubicBezTo>
                    <a:cubicBezTo>
                      <a:pt x="107" y="675"/>
                      <a:pt x="460" y="275"/>
                      <a:pt x="920" y="88"/>
                    </a:cubicBezTo>
                    <a:cubicBezTo>
                      <a:pt x="1273" y="-29"/>
                      <a:pt x="1641" y="-29"/>
                      <a:pt x="1994" y="88"/>
                    </a:cubicBezTo>
                    <a:lnTo>
                      <a:pt x="3989" y="88"/>
                    </a:lnTo>
                    <a:lnTo>
                      <a:pt x="7670" y="88"/>
                    </a:lnTo>
                    <a:cubicBezTo>
                      <a:pt x="10140" y="990"/>
                      <a:pt x="12380" y="2401"/>
                      <a:pt x="14266" y="4229"/>
                    </a:cubicBezTo>
                    <a:lnTo>
                      <a:pt x="16874" y="6530"/>
                    </a:lnTo>
                    <a:cubicBezTo>
                      <a:pt x="17611" y="7096"/>
                      <a:pt x="18439" y="7514"/>
                      <a:pt x="19329" y="7758"/>
                    </a:cubicBezTo>
                    <a:cubicBezTo>
                      <a:pt x="21399" y="7086"/>
                      <a:pt x="23255" y="5868"/>
                      <a:pt x="24697" y="4229"/>
                    </a:cubicBezTo>
                    <a:cubicBezTo>
                      <a:pt x="26554" y="2436"/>
                      <a:pt x="28747" y="1028"/>
                      <a:pt x="31140" y="88"/>
                    </a:cubicBezTo>
                    <a:lnTo>
                      <a:pt x="34975" y="88"/>
                    </a:lnTo>
                    <a:cubicBezTo>
                      <a:pt x="36356" y="88"/>
                      <a:pt x="37737" y="88"/>
                      <a:pt x="38964" y="1775"/>
                    </a:cubicBezTo>
                    <a:cubicBezTo>
                      <a:pt x="40191" y="3462"/>
                      <a:pt x="38964" y="2849"/>
                      <a:pt x="38197" y="3155"/>
                    </a:cubicBezTo>
                    <a:lnTo>
                      <a:pt x="37276" y="3155"/>
                    </a:lnTo>
                    <a:lnTo>
                      <a:pt x="35436" y="3155"/>
                    </a:lnTo>
                    <a:lnTo>
                      <a:pt x="32061" y="4229"/>
                    </a:lnTo>
                    <a:lnTo>
                      <a:pt x="35282" y="2542"/>
                    </a:lnTo>
                    <a:lnTo>
                      <a:pt x="36816" y="1622"/>
                    </a:lnTo>
                    <a:lnTo>
                      <a:pt x="37583" y="1622"/>
                    </a:lnTo>
                    <a:cubicBezTo>
                      <a:pt x="37583" y="1622"/>
                      <a:pt x="37583" y="1622"/>
                      <a:pt x="37583" y="1622"/>
                    </a:cubicBezTo>
                    <a:cubicBezTo>
                      <a:pt x="37583" y="1622"/>
                      <a:pt x="35896" y="1622"/>
                      <a:pt x="34975" y="1622"/>
                    </a:cubicBezTo>
                    <a:cubicBezTo>
                      <a:pt x="33810" y="1784"/>
                      <a:pt x="32675" y="2094"/>
                      <a:pt x="31601" y="2542"/>
                    </a:cubicBezTo>
                    <a:cubicBezTo>
                      <a:pt x="29545" y="3545"/>
                      <a:pt x="27720" y="4953"/>
                      <a:pt x="26231" y="6684"/>
                    </a:cubicBezTo>
                    <a:cubicBezTo>
                      <a:pt x="24421" y="8679"/>
                      <a:pt x="22074" y="10117"/>
                      <a:pt x="19482" y="10826"/>
                    </a:cubicBezTo>
                    <a:cubicBezTo>
                      <a:pt x="17963" y="10669"/>
                      <a:pt x="16537" y="10085"/>
                      <a:pt x="15340" y="9138"/>
                    </a:cubicBezTo>
                    <a:lnTo>
                      <a:pt x="12425" y="6684"/>
                    </a:lnTo>
                    <a:cubicBezTo>
                      <a:pt x="10937" y="4953"/>
                      <a:pt x="9112" y="3545"/>
                      <a:pt x="7056" y="2542"/>
                    </a:cubicBezTo>
                    <a:cubicBezTo>
                      <a:pt x="5982" y="2074"/>
                      <a:pt x="4848" y="1764"/>
                      <a:pt x="3681" y="1622"/>
                    </a:cubicBezTo>
                    <a:cubicBezTo>
                      <a:pt x="2822" y="1419"/>
                      <a:pt x="1933" y="1419"/>
                      <a:pt x="1074" y="1622"/>
                    </a:cubicBezTo>
                    <a:cubicBezTo>
                      <a:pt x="1074" y="1622"/>
                      <a:pt x="1074" y="1622"/>
                      <a:pt x="1994" y="1622"/>
                    </a:cubicBezTo>
                    <a:cubicBezTo>
                      <a:pt x="2454" y="2017"/>
                      <a:pt x="2961" y="2329"/>
                      <a:pt x="3528" y="2542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68" name="Freeform: Shape 1567">
                <a:extLst>
                  <a:ext uri="{FF2B5EF4-FFF2-40B4-BE49-F238E27FC236}">
                    <a16:creationId xmlns:a16="http://schemas.microsoft.com/office/drawing/2014/main" id="{46E7B22B-9E19-4E9F-9105-A2EB1A6B7D1B}"/>
                  </a:ext>
                </a:extLst>
              </p:cNvPr>
              <p:cNvSpPr/>
              <p:nvPr/>
            </p:nvSpPr>
            <p:spPr>
              <a:xfrm>
                <a:off x="4079294" y="1925401"/>
                <a:ext cx="6692" cy="12732"/>
              </a:xfrm>
              <a:custGeom>
                <a:avLst/>
                <a:gdLst>
                  <a:gd name="connsiteX0" fmla="*/ 0 w 6692"/>
                  <a:gd name="connsiteY0" fmla="*/ 0 h 12732"/>
                  <a:gd name="connsiteX1" fmla="*/ 6290 w 6692"/>
                  <a:gd name="connsiteY1" fmla="*/ 5062 h 12732"/>
                  <a:gd name="connsiteX2" fmla="*/ 6290 w 6692"/>
                  <a:gd name="connsiteY2" fmla="*/ 9511 h 12732"/>
                  <a:gd name="connsiteX3" fmla="*/ 3682 w 6692"/>
                  <a:gd name="connsiteY3" fmla="*/ 12732 h 12732"/>
                  <a:gd name="connsiteX4" fmla="*/ 3682 w 6692"/>
                  <a:gd name="connsiteY4" fmla="*/ 5829 h 12732"/>
                  <a:gd name="connsiteX5" fmla="*/ 0 w 6692"/>
                  <a:gd name="connsiteY5" fmla="*/ 0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92" h="12732">
                    <a:moveTo>
                      <a:pt x="0" y="0"/>
                    </a:moveTo>
                    <a:cubicBezTo>
                      <a:pt x="2838" y="482"/>
                      <a:pt x="5216" y="2398"/>
                      <a:pt x="6290" y="5062"/>
                    </a:cubicBezTo>
                    <a:cubicBezTo>
                      <a:pt x="6826" y="6495"/>
                      <a:pt x="6826" y="8078"/>
                      <a:pt x="6290" y="9511"/>
                    </a:cubicBezTo>
                    <a:cubicBezTo>
                      <a:pt x="5783" y="10832"/>
                      <a:pt x="4863" y="11959"/>
                      <a:pt x="3682" y="12732"/>
                    </a:cubicBezTo>
                    <a:cubicBezTo>
                      <a:pt x="4357" y="10480"/>
                      <a:pt x="4357" y="8081"/>
                      <a:pt x="3682" y="5829"/>
                    </a:cubicBezTo>
                    <a:cubicBezTo>
                      <a:pt x="2715" y="3737"/>
                      <a:pt x="1473" y="1778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69" name="Freeform: Shape 1568">
                <a:extLst>
                  <a:ext uri="{FF2B5EF4-FFF2-40B4-BE49-F238E27FC236}">
                    <a16:creationId xmlns:a16="http://schemas.microsoft.com/office/drawing/2014/main" id="{15AB009C-B133-4180-97A4-40068A694136}"/>
                  </a:ext>
                </a:extLst>
              </p:cNvPr>
              <p:cNvSpPr/>
              <p:nvPr/>
            </p:nvSpPr>
            <p:spPr>
              <a:xfrm>
                <a:off x="4036246" y="1925401"/>
                <a:ext cx="6845" cy="12732"/>
              </a:xfrm>
              <a:custGeom>
                <a:avLst/>
                <a:gdLst>
                  <a:gd name="connsiteX0" fmla="*/ 6845 w 6845"/>
                  <a:gd name="connsiteY0" fmla="*/ 0 h 12732"/>
                  <a:gd name="connsiteX1" fmla="*/ 3010 w 6845"/>
                  <a:gd name="connsiteY1" fmla="*/ 5829 h 12732"/>
                  <a:gd name="connsiteX2" fmla="*/ 3010 w 6845"/>
                  <a:gd name="connsiteY2" fmla="*/ 12732 h 12732"/>
                  <a:gd name="connsiteX3" fmla="*/ 402 w 6845"/>
                  <a:gd name="connsiteY3" fmla="*/ 9511 h 12732"/>
                  <a:gd name="connsiteX4" fmla="*/ 402 w 6845"/>
                  <a:gd name="connsiteY4" fmla="*/ 5062 h 12732"/>
                  <a:gd name="connsiteX5" fmla="*/ 6845 w 6845"/>
                  <a:gd name="connsiteY5" fmla="*/ 0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45" h="12732">
                    <a:moveTo>
                      <a:pt x="6845" y="0"/>
                    </a:moveTo>
                    <a:cubicBezTo>
                      <a:pt x="5327" y="1769"/>
                      <a:pt x="4038" y="3728"/>
                      <a:pt x="3010" y="5829"/>
                    </a:cubicBezTo>
                    <a:cubicBezTo>
                      <a:pt x="2335" y="8081"/>
                      <a:pt x="2335" y="10480"/>
                      <a:pt x="3010" y="12732"/>
                    </a:cubicBezTo>
                    <a:cubicBezTo>
                      <a:pt x="1829" y="11959"/>
                      <a:pt x="909" y="10832"/>
                      <a:pt x="402" y="9511"/>
                    </a:cubicBezTo>
                    <a:cubicBezTo>
                      <a:pt x="-134" y="8078"/>
                      <a:pt x="-134" y="6495"/>
                      <a:pt x="402" y="5062"/>
                    </a:cubicBezTo>
                    <a:cubicBezTo>
                      <a:pt x="1476" y="2336"/>
                      <a:pt x="3946" y="402"/>
                      <a:pt x="6845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70" name="Freeform: Shape 1569">
                <a:extLst>
                  <a:ext uri="{FF2B5EF4-FFF2-40B4-BE49-F238E27FC236}">
                    <a16:creationId xmlns:a16="http://schemas.microsoft.com/office/drawing/2014/main" id="{D94BD24F-DB8F-4CCE-A8AC-4942060FAEE9}"/>
                  </a:ext>
                </a:extLst>
              </p:cNvPr>
              <p:cNvSpPr/>
              <p:nvPr/>
            </p:nvSpPr>
            <p:spPr>
              <a:xfrm>
                <a:off x="4087731" y="1828296"/>
                <a:ext cx="59519" cy="30124"/>
              </a:xfrm>
              <a:custGeom>
                <a:avLst/>
                <a:gdLst>
                  <a:gd name="connsiteX0" fmla="*/ 0 w 59519"/>
                  <a:gd name="connsiteY0" fmla="*/ 16876 h 30124"/>
                  <a:gd name="connsiteX1" fmla="*/ 30680 w 59519"/>
                  <a:gd name="connsiteY1" fmla="*/ 2 h 30124"/>
                  <a:gd name="connsiteX2" fmla="*/ 59520 w 59519"/>
                  <a:gd name="connsiteY2" fmla="*/ 11661 h 30124"/>
                  <a:gd name="connsiteX3" fmla="*/ 32367 w 59519"/>
                  <a:gd name="connsiteY3" fmla="*/ 30069 h 30124"/>
                  <a:gd name="connsiteX4" fmla="*/ 0 w 59519"/>
                  <a:gd name="connsiteY4" fmla="*/ 16876 h 30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519" h="30124">
                    <a:moveTo>
                      <a:pt x="0" y="16876"/>
                    </a:moveTo>
                    <a:cubicBezTo>
                      <a:pt x="6566" y="6263"/>
                      <a:pt x="18208" y="-140"/>
                      <a:pt x="30680" y="2"/>
                    </a:cubicBezTo>
                    <a:cubicBezTo>
                      <a:pt x="41280" y="734"/>
                      <a:pt x="51389" y="4818"/>
                      <a:pt x="59520" y="11661"/>
                    </a:cubicBezTo>
                    <a:cubicBezTo>
                      <a:pt x="53813" y="21679"/>
                      <a:pt x="43781" y="28481"/>
                      <a:pt x="32367" y="30069"/>
                    </a:cubicBezTo>
                    <a:cubicBezTo>
                      <a:pt x="20157" y="30705"/>
                      <a:pt x="8284" y="25870"/>
                      <a:pt x="0" y="168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71" name="Freeform: Shape 1570">
                <a:extLst>
                  <a:ext uri="{FF2B5EF4-FFF2-40B4-BE49-F238E27FC236}">
                    <a16:creationId xmlns:a16="http://schemas.microsoft.com/office/drawing/2014/main" id="{763D878B-57BB-4D60-98C0-1F4AF9376DE9}"/>
                  </a:ext>
                </a:extLst>
              </p:cNvPr>
              <p:cNvSpPr/>
              <p:nvPr/>
            </p:nvSpPr>
            <p:spPr>
              <a:xfrm>
                <a:off x="4101254" y="1827225"/>
                <a:ext cx="29122" cy="29124"/>
              </a:xfrm>
              <a:custGeom>
                <a:avLst/>
                <a:gdLst>
                  <a:gd name="connsiteX0" fmla="*/ 29123 w 29122"/>
                  <a:gd name="connsiteY0" fmla="*/ 15340 h 29124"/>
                  <a:gd name="connsiteX1" fmla="*/ 13783 w 29122"/>
                  <a:gd name="connsiteY1" fmla="*/ 29103 h 29124"/>
                  <a:gd name="connsiteX2" fmla="*/ 23 w 29122"/>
                  <a:gd name="connsiteY2" fmla="*/ 13763 h 29124"/>
                  <a:gd name="connsiteX3" fmla="*/ 13783 w 29122"/>
                  <a:gd name="connsiteY3" fmla="*/ 0 h 29124"/>
                  <a:gd name="connsiteX4" fmla="*/ 29123 w 29122"/>
                  <a:gd name="connsiteY4" fmla="*/ 15340 h 29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22" h="29124">
                    <a:moveTo>
                      <a:pt x="29123" y="15340"/>
                    </a:moveTo>
                    <a:cubicBezTo>
                      <a:pt x="28693" y="23377"/>
                      <a:pt x="21821" y="29539"/>
                      <a:pt x="13783" y="29103"/>
                    </a:cubicBezTo>
                    <a:cubicBezTo>
                      <a:pt x="5744" y="28668"/>
                      <a:pt x="-422" y="21800"/>
                      <a:pt x="23" y="13763"/>
                    </a:cubicBezTo>
                    <a:cubicBezTo>
                      <a:pt x="421" y="6335"/>
                      <a:pt x="6358" y="402"/>
                      <a:pt x="13783" y="0"/>
                    </a:cubicBezTo>
                    <a:cubicBezTo>
                      <a:pt x="22251" y="0"/>
                      <a:pt x="29123" y="6868"/>
                      <a:pt x="29123" y="15340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72" name="Freeform: Shape 1571">
                <a:extLst>
                  <a:ext uri="{FF2B5EF4-FFF2-40B4-BE49-F238E27FC236}">
                    <a16:creationId xmlns:a16="http://schemas.microsoft.com/office/drawing/2014/main" id="{65D8BEDE-3F1A-450C-85BE-1EA716C65DA7}"/>
                  </a:ext>
                </a:extLst>
              </p:cNvPr>
              <p:cNvSpPr/>
              <p:nvPr/>
            </p:nvSpPr>
            <p:spPr>
              <a:xfrm>
                <a:off x="4107520" y="1834281"/>
                <a:ext cx="16567" cy="16567"/>
              </a:xfrm>
              <a:custGeom>
                <a:avLst/>
                <a:gdLst>
                  <a:gd name="connsiteX0" fmla="*/ 16567 w 16567"/>
                  <a:gd name="connsiteY0" fmla="*/ 8284 h 16567"/>
                  <a:gd name="connsiteX1" fmla="*/ 8283 w 16567"/>
                  <a:gd name="connsiteY1" fmla="*/ 16567 h 16567"/>
                  <a:gd name="connsiteX2" fmla="*/ 0 w 16567"/>
                  <a:gd name="connsiteY2" fmla="*/ 8284 h 16567"/>
                  <a:gd name="connsiteX3" fmla="*/ 8283 w 16567"/>
                  <a:gd name="connsiteY3" fmla="*/ 0 h 16567"/>
                  <a:gd name="connsiteX4" fmla="*/ 16567 w 16567"/>
                  <a:gd name="connsiteY4" fmla="*/ 8284 h 16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67" h="16567">
                    <a:moveTo>
                      <a:pt x="16567" y="8284"/>
                    </a:moveTo>
                    <a:cubicBezTo>
                      <a:pt x="16567" y="12858"/>
                      <a:pt x="12855" y="16567"/>
                      <a:pt x="8283" y="16567"/>
                    </a:cubicBezTo>
                    <a:cubicBezTo>
                      <a:pt x="3712" y="16567"/>
                      <a:pt x="0" y="12858"/>
                      <a:pt x="0" y="8284"/>
                    </a:cubicBezTo>
                    <a:cubicBezTo>
                      <a:pt x="0" y="3709"/>
                      <a:pt x="3712" y="0"/>
                      <a:pt x="8283" y="0"/>
                    </a:cubicBezTo>
                    <a:cubicBezTo>
                      <a:pt x="12855" y="0"/>
                      <a:pt x="16567" y="3709"/>
                      <a:pt x="16567" y="8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73" name="Freeform: Shape 1572">
                <a:extLst>
                  <a:ext uri="{FF2B5EF4-FFF2-40B4-BE49-F238E27FC236}">
                    <a16:creationId xmlns:a16="http://schemas.microsoft.com/office/drawing/2014/main" id="{6834EC36-095B-4343-B087-915E1D5F0051}"/>
                  </a:ext>
                </a:extLst>
              </p:cNvPr>
              <p:cNvSpPr/>
              <p:nvPr/>
            </p:nvSpPr>
            <p:spPr>
              <a:xfrm>
                <a:off x="4107060" y="1833974"/>
                <a:ext cx="9510" cy="9510"/>
              </a:xfrm>
              <a:custGeom>
                <a:avLst/>
                <a:gdLst>
                  <a:gd name="connsiteX0" fmla="*/ 9511 w 9510"/>
                  <a:gd name="connsiteY0" fmla="*/ 4756 h 9510"/>
                  <a:gd name="connsiteX1" fmla="*/ 4755 w 9510"/>
                  <a:gd name="connsiteY1" fmla="*/ 9511 h 9510"/>
                  <a:gd name="connsiteX2" fmla="*/ 0 w 9510"/>
                  <a:gd name="connsiteY2" fmla="*/ 4756 h 9510"/>
                  <a:gd name="connsiteX3" fmla="*/ 4755 w 9510"/>
                  <a:gd name="connsiteY3" fmla="*/ 0 h 9510"/>
                  <a:gd name="connsiteX4" fmla="*/ 9511 w 9510"/>
                  <a:gd name="connsiteY4" fmla="*/ 4756 h 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0" h="9510">
                    <a:moveTo>
                      <a:pt x="9511" y="4756"/>
                    </a:moveTo>
                    <a:cubicBezTo>
                      <a:pt x="9511" y="7382"/>
                      <a:pt x="7378" y="9511"/>
                      <a:pt x="4755" y="9511"/>
                    </a:cubicBezTo>
                    <a:cubicBezTo>
                      <a:pt x="2132" y="9511"/>
                      <a:pt x="0" y="7382"/>
                      <a:pt x="0" y="4756"/>
                    </a:cubicBezTo>
                    <a:cubicBezTo>
                      <a:pt x="0" y="2129"/>
                      <a:pt x="2132" y="0"/>
                      <a:pt x="4755" y="0"/>
                    </a:cubicBezTo>
                    <a:cubicBezTo>
                      <a:pt x="7378" y="0"/>
                      <a:pt x="9511" y="2129"/>
                      <a:pt x="9511" y="4756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74" name="Freeform: Shape 1573">
                <a:extLst>
                  <a:ext uri="{FF2B5EF4-FFF2-40B4-BE49-F238E27FC236}">
                    <a16:creationId xmlns:a16="http://schemas.microsoft.com/office/drawing/2014/main" id="{F74B1DDD-17B6-4116-99F5-39640FCB2F25}"/>
                  </a:ext>
                </a:extLst>
              </p:cNvPr>
              <p:cNvSpPr/>
              <p:nvPr/>
            </p:nvSpPr>
            <p:spPr>
              <a:xfrm>
                <a:off x="4087731" y="1826080"/>
                <a:ext cx="59826" cy="19092"/>
              </a:xfrm>
              <a:custGeom>
                <a:avLst/>
                <a:gdLst>
                  <a:gd name="connsiteX0" fmla="*/ 0 w 59826"/>
                  <a:gd name="connsiteY0" fmla="*/ 19093 h 19092"/>
                  <a:gd name="connsiteX1" fmla="*/ 11045 w 59826"/>
                  <a:gd name="connsiteY1" fmla="*/ 5593 h 19092"/>
                  <a:gd name="connsiteX2" fmla="*/ 27919 w 59826"/>
                  <a:gd name="connsiteY2" fmla="*/ 71 h 19092"/>
                  <a:gd name="connsiteX3" fmla="*/ 45407 w 59826"/>
                  <a:gd name="connsiteY3" fmla="*/ 3446 h 19092"/>
                  <a:gd name="connsiteX4" fmla="*/ 59826 w 59826"/>
                  <a:gd name="connsiteY4" fmla="*/ 13264 h 19092"/>
                  <a:gd name="connsiteX5" fmla="*/ 59826 w 59826"/>
                  <a:gd name="connsiteY5" fmla="*/ 13264 h 19092"/>
                  <a:gd name="connsiteX6" fmla="*/ 59826 w 59826"/>
                  <a:gd name="connsiteY6" fmla="*/ 13264 h 19092"/>
                  <a:gd name="connsiteX7" fmla="*/ 56145 w 59826"/>
                  <a:gd name="connsiteY7" fmla="*/ 17559 h 19092"/>
                  <a:gd name="connsiteX8" fmla="*/ 58446 w 59826"/>
                  <a:gd name="connsiteY8" fmla="*/ 12650 h 19092"/>
                  <a:gd name="connsiteX9" fmla="*/ 58446 w 59826"/>
                  <a:gd name="connsiteY9" fmla="*/ 12650 h 19092"/>
                  <a:gd name="connsiteX10" fmla="*/ 43106 w 59826"/>
                  <a:gd name="connsiteY10" fmla="*/ 5593 h 19092"/>
                  <a:gd name="connsiteX11" fmla="*/ 27766 w 59826"/>
                  <a:gd name="connsiteY11" fmla="*/ 2986 h 19092"/>
                  <a:gd name="connsiteX12" fmla="*/ 12425 w 59826"/>
                  <a:gd name="connsiteY12" fmla="*/ 6974 h 19092"/>
                  <a:gd name="connsiteX13" fmla="*/ 0 w 59826"/>
                  <a:gd name="connsiteY13" fmla="*/ 19093 h 19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826" h="19092">
                    <a:moveTo>
                      <a:pt x="0" y="19093"/>
                    </a:moveTo>
                    <a:cubicBezTo>
                      <a:pt x="1948" y="13420"/>
                      <a:pt x="5875" y="8632"/>
                      <a:pt x="11045" y="5593"/>
                    </a:cubicBezTo>
                    <a:cubicBezTo>
                      <a:pt x="16168" y="2463"/>
                      <a:pt x="21936" y="573"/>
                      <a:pt x="27919" y="71"/>
                    </a:cubicBezTo>
                    <a:cubicBezTo>
                      <a:pt x="33947" y="-311"/>
                      <a:pt x="39961" y="850"/>
                      <a:pt x="45407" y="3446"/>
                    </a:cubicBezTo>
                    <a:cubicBezTo>
                      <a:pt x="50929" y="5532"/>
                      <a:pt x="55869" y="8896"/>
                      <a:pt x="59826" y="13264"/>
                    </a:cubicBezTo>
                    <a:lnTo>
                      <a:pt x="59826" y="13264"/>
                    </a:lnTo>
                    <a:lnTo>
                      <a:pt x="59826" y="13264"/>
                    </a:lnTo>
                    <a:cubicBezTo>
                      <a:pt x="58768" y="14831"/>
                      <a:pt x="57525" y="16273"/>
                      <a:pt x="56145" y="17559"/>
                    </a:cubicBezTo>
                    <a:cubicBezTo>
                      <a:pt x="57004" y="15970"/>
                      <a:pt x="57771" y="14330"/>
                      <a:pt x="58446" y="12650"/>
                    </a:cubicBezTo>
                    <a:lnTo>
                      <a:pt x="58446" y="12650"/>
                    </a:lnTo>
                    <a:cubicBezTo>
                      <a:pt x="53782" y="9432"/>
                      <a:pt x="48582" y="7045"/>
                      <a:pt x="43106" y="5593"/>
                    </a:cubicBezTo>
                    <a:cubicBezTo>
                      <a:pt x="38212" y="3730"/>
                      <a:pt x="32997" y="2843"/>
                      <a:pt x="27766" y="2986"/>
                    </a:cubicBezTo>
                    <a:cubicBezTo>
                      <a:pt x="22489" y="3567"/>
                      <a:pt x="17319" y="4909"/>
                      <a:pt x="12425" y="6974"/>
                    </a:cubicBezTo>
                    <a:cubicBezTo>
                      <a:pt x="7210" y="9734"/>
                      <a:pt x="2884" y="13942"/>
                      <a:pt x="0" y="190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75" name="Freeform: Shape 1574">
                <a:extLst>
                  <a:ext uri="{FF2B5EF4-FFF2-40B4-BE49-F238E27FC236}">
                    <a16:creationId xmlns:a16="http://schemas.microsoft.com/office/drawing/2014/main" id="{E1A9CE98-335F-478B-84F2-D8BE848A5857}"/>
                  </a:ext>
                </a:extLst>
              </p:cNvPr>
              <p:cNvSpPr/>
              <p:nvPr/>
            </p:nvSpPr>
            <p:spPr>
              <a:xfrm>
                <a:off x="4081161" y="1790409"/>
                <a:ext cx="79742" cy="23931"/>
              </a:xfrm>
              <a:custGeom>
                <a:avLst/>
                <a:gdLst>
                  <a:gd name="connsiteX0" fmla="*/ 741 w 79742"/>
                  <a:gd name="connsiteY0" fmla="*/ 19635 h 23931"/>
                  <a:gd name="connsiteX1" fmla="*/ 7644 w 79742"/>
                  <a:gd name="connsiteY1" fmla="*/ 7056 h 23931"/>
                  <a:gd name="connsiteX2" fmla="*/ 55658 w 79742"/>
                  <a:gd name="connsiteY2" fmla="*/ 0 h 23931"/>
                  <a:gd name="connsiteX3" fmla="*/ 79742 w 79742"/>
                  <a:gd name="connsiteY3" fmla="*/ 19635 h 23931"/>
                  <a:gd name="connsiteX4" fmla="*/ 57499 w 79742"/>
                  <a:gd name="connsiteY4" fmla="*/ 14266 h 23931"/>
                  <a:gd name="connsiteX5" fmla="*/ 11479 w 79742"/>
                  <a:gd name="connsiteY5" fmla="*/ 23163 h 23931"/>
                  <a:gd name="connsiteX6" fmla="*/ 741 w 79742"/>
                  <a:gd name="connsiteY6" fmla="*/ 19635 h 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742" h="23931">
                    <a:moveTo>
                      <a:pt x="741" y="19635"/>
                    </a:moveTo>
                    <a:cubicBezTo>
                      <a:pt x="-1714" y="11505"/>
                      <a:pt x="2275" y="9818"/>
                      <a:pt x="7644" y="7056"/>
                    </a:cubicBezTo>
                    <a:cubicBezTo>
                      <a:pt x="23444" y="3470"/>
                      <a:pt x="39490" y="1111"/>
                      <a:pt x="55658" y="0"/>
                    </a:cubicBezTo>
                    <a:cubicBezTo>
                      <a:pt x="64249" y="0"/>
                      <a:pt x="76828" y="12732"/>
                      <a:pt x="79742" y="19635"/>
                    </a:cubicBezTo>
                    <a:cubicBezTo>
                      <a:pt x="74067" y="19635"/>
                      <a:pt x="66090" y="15033"/>
                      <a:pt x="57499" y="14266"/>
                    </a:cubicBezTo>
                    <a:cubicBezTo>
                      <a:pt x="41822" y="15144"/>
                      <a:pt x="26344" y="18137"/>
                      <a:pt x="11479" y="23163"/>
                    </a:cubicBezTo>
                    <a:cubicBezTo>
                      <a:pt x="7536" y="24992"/>
                      <a:pt x="2842" y="23450"/>
                      <a:pt x="741" y="19635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76" name="Freeform: Shape 1575">
                <a:extLst>
                  <a:ext uri="{FF2B5EF4-FFF2-40B4-BE49-F238E27FC236}">
                    <a16:creationId xmlns:a16="http://schemas.microsoft.com/office/drawing/2014/main" id="{C8A2AF4F-0324-44C9-9745-D340D8A3B180}"/>
                  </a:ext>
                </a:extLst>
              </p:cNvPr>
              <p:cNvSpPr/>
              <p:nvPr/>
            </p:nvSpPr>
            <p:spPr>
              <a:xfrm>
                <a:off x="3975135" y="1828296"/>
                <a:ext cx="59519" cy="30121"/>
              </a:xfrm>
              <a:custGeom>
                <a:avLst/>
                <a:gdLst>
                  <a:gd name="connsiteX0" fmla="*/ 59520 w 59519"/>
                  <a:gd name="connsiteY0" fmla="*/ 16876 h 30121"/>
                  <a:gd name="connsiteX1" fmla="*/ 28839 w 59519"/>
                  <a:gd name="connsiteY1" fmla="*/ 2 h 30121"/>
                  <a:gd name="connsiteX2" fmla="*/ 0 w 59519"/>
                  <a:gd name="connsiteY2" fmla="*/ 11661 h 30121"/>
                  <a:gd name="connsiteX3" fmla="*/ 27152 w 59519"/>
                  <a:gd name="connsiteY3" fmla="*/ 30069 h 30121"/>
                  <a:gd name="connsiteX4" fmla="*/ 59520 w 59519"/>
                  <a:gd name="connsiteY4" fmla="*/ 16876 h 30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519" h="30121">
                    <a:moveTo>
                      <a:pt x="59520" y="16876"/>
                    </a:moveTo>
                    <a:cubicBezTo>
                      <a:pt x="52954" y="6263"/>
                      <a:pt x="41311" y="-140"/>
                      <a:pt x="28839" y="2"/>
                    </a:cubicBezTo>
                    <a:cubicBezTo>
                      <a:pt x="18239" y="734"/>
                      <a:pt x="8130" y="4818"/>
                      <a:pt x="0" y="11661"/>
                    </a:cubicBezTo>
                    <a:cubicBezTo>
                      <a:pt x="5706" y="21679"/>
                      <a:pt x="15739" y="28481"/>
                      <a:pt x="27152" y="30069"/>
                    </a:cubicBezTo>
                    <a:cubicBezTo>
                      <a:pt x="39362" y="30684"/>
                      <a:pt x="51220" y="25852"/>
                      <a:pt x="59520" y="168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77" name="Freeform: Shape 1576">
                <a:extLst>
                  <a:ext uri="{FF2B5EF4-FFF2-40B4-BE49-F238E27FC236}">
                    <a16:creationId xmlns:a16="http://schemas.microsoft.com/office/drawing/2014/main" id="{A2B70D0A-BB09-4B47-827A-74DBC94B8834}"/>
                  </a:ext>
                </a:extLst>
              </p:cNvPr>
              <p:cNvSpPr/>
              <p:nvPr/>
            </p:nvSpPr>
            <p:spPr>
              <a:xfrm>
                <a:off x="3992009" y="1827206"/>
                <a:ext cx="30680" cy="30680"/>
              </a:xfrm>
              <a:custGeom>
                <a:avLst/>
                <a:gdLst>
                  <a:gd name="connsiteX0" fmla="*/ 0 w 30680"/>
                  <a:gd name="connsiteY0" fmla="*/ 15359 h 30680"/>
                  <a:gd name="connsiteX1" fmla="*/ 15355 w 30680"/>
                  <a:gd name="connsiteY1" fmla="*/ 30680 h 30680"/>
                  <a:gd name="connsiteX2" fmla="*/ 30680 w 30680"/>
                  <a:gd name="connsiteY2" fmla="*/ 15320 h 30680"/>
                  <a:gd name="connsiteX3" fmla="*/ 15325 w 30680"/>
                  <a:gd name="connsiteY3" fmla="*/ 0 h 30680"/>
                  <a:gd name="connsiteX4" fmla="*/ 14573 w 30680"/>
                  <a:gd name="connsiteY4" fmla="*/ 19 h 30680"/>
                  <a:gd name="connsiteX5" fmla="*/ 0 w 30680"/>
                  <a:gd name="connsiteY5" fmla="*/ 15359 h 3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680" h="30680">
                    <a:moveTo>
                      <a:pt x="0" y="15359"/>
                    </a:moveTo>
                    <a:cubicBezTo>
                      <a:pt x="15" y="23831"/>
                      <a:pt x="6887" y="30689"/>
                      <a:pt x="15355" y="30680"/>
                    </a:cubicBezTo>
                    <a:cubicBezTo>
                      <a:pt x="23838" y="30670"/>
                      <a:pt x="30695" y="23793"/>
                      <a:pt x="30680" y="15320"/>
                    </a:cubicBezTo>
                    <a:cubicBezTo>
                      <a:pt x="30665" y="6848"/>
                      <a:pt x="23792" y="-11"/>
                      <a:pt x="15325" y="0"/>
                    </a:cubicBezTo>
                    <a:cubicBezTo>
                      <a:pt x="15064" y="0"/>
                      <a:pt x="14818" y="6"/>
                      <a:pt x="14573" y="19"/>
                    </a:cubicBezTo>
                    <a:cubicBezTo>
                      <a:pt x="6397" y="428"/>
                      <a:pt x="-15" y="7178"/>
                      <a:pt x="0" y="15359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78" name="Freeform: Shape 1577">
                <a:extLst>
                  <a:ext uri="{FF2B5EF4-FFF2-40B4-BE49-F238E27FC236}">
                    <a16:creationId xmlns:a16="http://schemas.microsoft.com/office/drawing/2014/main" id="{96D6FED3-50FC-49B1-9FEC-926B661D18DD}"/>
                  </a:ext>
                </a:extLst>
              </p:cNvPr>
              <p:cNvSpPr/>
              <p:nvPr/>
            </p:nvSpPr>
            <p:spPr>
              <a:xfrm>
                <a:off x="3998298" y="1834281"/>
                <a:ext cx="16567" cy="16567"/>
              </a:xfrm>
              <a:custGeom>
                <a:avLst/>
                <a:gdLst>
                  <a:gd name="connsiteX0" fmla="*/ 0 w 16567"/>
                  <a:gd name="connsiteY0" fmla="*/ 8284 h 16567"/>
                  <a:gd name="connsiteX1" fmla="*/ 8284 w 16567"/>
                  <a:gd name="connsiteY1" fmla="*/ 16567 h 16567"/>
                  <a:gd name="connsiteX2" fmla="*/ 16568 w 16567"/>
                  <a:gd name="connsiteY2" fmla="*/ 8284 h 16567"/>
                  <a:gd name="connsiteX3" fmla="*/ 8284 w 16567"/>
                  <a:gd name="connsiteY3" fmla="*/ 0 h 16567"/>
                  <a:gd name="connsiteX4" fmla="*/ 0 w 16567"/>
                  <a:gd name="connsiteY4" fmla="*/ 8284 h 16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67" h="16567">
                    <a:moveTo>
                      <a:pt x="0" y="8284"/>
                    </a:moveTo>
                    <a:cubicBezTo>
                      <a:pt x="0" y="12858"/>
                      <a:pt x="3712" y="16567"/>
                      <a:pt x="8284" y="16567"/>
                    </a:cubicBezTo>
                    <a:cubicBezTo>
                      <a:pt x="12855" y="16567"/>
                      <a:pt x="16568" y="12858"/>
                      <a:pt x="16568" y="8284"/>
                    </a:cubicBezTo>
                    <a:cubicBezTo>
                      <a:pt x="16568" y="3709"/>
                      <a:pt x="12855" y="0"/>
                      <a:pt x="8284" y="0"/>
                    </a:cubicBezTo>
                    <a:cubicBezTo>
                      <a:pt x="3712" y="0"/>
                      <a:pt x="0" y="3709"/>
                      <a:pt x="0" y="8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79" name="Freeform: Shape 1578">
                <a:extLst>
                  <a:ext uri="{FF2B5EF4-FFF2-40B4-BE49-F238E27FC236}">
                    <a16:creationId xmlns:a16="http://schemas.microsoft.com/office/drawing/2014/main" id="{3C34C84D-81C3-42BC-9334-3F7BDA37C9FC}"/>
                  </a:ext>
                </a:extLst>
              </p:cNvPr>
              <p:cNvSpPr/>
              <p:nvPr/>
            </p:nvSpPr>
            <p:spPr>
              <a:xfrm>
                <a:off x="4005815" y="1833974"/>
                <a:ext cx="9510" cy="9510"/>
              </a:xfrm>
              <a:custGeom>
                <a:avLst/>
                <a:gdLst>
                  <a:gd name="connsiteX0" fmla="*/ 0 w 9510"/>
                  <a:gd name="connsiteY0" fmla="*/ 4756 h 9510"/>
                  <a:gd name="connsiteX1" fmla="*/ 4755 w 9510"/>
                  <a:gd name="connsiteY1" fmla="*/ 9511 h 9510"/>
                  <a:gd name="connsiteX2" fmla="*/ 9511 w 9510"/>
                  <a:gd name="connsiteY2" fmla="*/ 4756 h 9510"/>
                  <a:gd name="connsiteX3" fmla="*/ 4755 w 9510"/>
                  <a:gd name="connsiteY3" fmla="*/ 0 h 9510"/>
                  <a:gd name="connsiteX4" fmla="*/ 0 w 9510"/>
                  <a:gd name="connsiteY4" fmla="*/ 4756 h 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0" h="9510">
                    <a:moveTo>
                      <a:pt x="0" y="4756"/>
                    </a:moveTo>
                    <a:cubicBezTo>
                      <a:pt x="0" y="7382"/>
                      <a:pt x="2132" y="9511"/>
                      <a:pt x="4755" y="9511"/>
                    </a:cubicBezTo>
                    <a:cubicBezTo>
                      <a:pt x="7378" y="9511"/>
                      <a:pt x="9511" y="7382"/>
                      <a:pt x="9511" y="4756"/>
                    </a:cubicBezTo>
                    <a:cubicBezTo>
                      <a:pt x="9511" y="2129"/>
                      <a:pt x="7378" y="0"/>
                      <a:pt x="4755" y="0"/>
                    </a:cubicBezTo>
                    <a:cubicBezTo>
                      <a:pt x="2132" y="0"/>
                      <a:pt x="0" y="2129"/>
                      <a:pt x="0" y="4756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80" name="Freeform: Shape 1579">
                <a:extLst>
                  <a:ext uri="{FF2B5EF4-FFF2-40B4-BE49-F238E27FC236}">
                    <a16:creationId xmlns:a16="http://schemas.microsoft.com/office/drawing/2014/main" id="{74769553-7F2C-4AB2-8860-D1D2117B609F}"/>
                  </a:ext>
                </a:extLst>
              </p:cNvPr>
              <p:cNvSpPr/>
              <p:nvPr/>
            </p:nvSpPr>
            <p:spPr>
              <a:xfrm>
                <a:off x="3974828" y="1826088"/>
                <a:ext cx="59826" cy="19084"/>
              </a:xfrm>
              <a:custGeom>
                <a:avLst/>
                <a:gdLst>
                  <a:gd name="connsiteX0" fmla="*/ 59827 w 59826"/>
                  <a:gd name="connsiteY0" fmla="*/ 19084 h 19084"/>
                  <a:gd name="connsiteX1" fmla="*/ 48782 w 59826"/>
                  <a:gd name="connsiteY1" fmla="*/ 5585 h 19084"/>
                  <a:gd name="connsiteX2" fmla="*/ 31908 w 59826"/>
                  <a:gd name="connsiteY2" fmla="*/ 63 h 19084"/>
                  <a:gd name="connsiteX3" fmla="*/ 14420 w 59826"/>
                  <a:gd name="connsiteY3" fmla="*/ 3438 h 19084"/>
                  <a:gd name="connsiteX4" fmla="*/ 0 w 59826"/>
                  <a:gd name="connsiteY4" fmla="*/ 13255 h 19084"/>
                  <a:gd name="connsiteX5" fmla="*/ 0 w 59826"/>
                  <a:gd name="connsiteY5" fmla="*/ 13255 h 19084"/>
                  <a:gd name="connsiteX6" fmla="*/ 0 w 59826"/>
                  <a:gd name="connsiteY6" fmla="*/ 13255 h 19084"/>
                  <a:gd name="connsiteX7" fmla="*/ 3682 w 59826"/>
                  <a:gd name="connsiteY7" fmla="*/ 17551 h 19084"/>
                  <a:gd name="connsiteX8" fmla="*/ 1381 w 59826"/>
                  <a:gd name="connsiteY8" fmla="*/ 12642 h 19084"/>
                  <a:gd name="connsiteX9" fmla="*/ 1381 w 59826"/>
                  <a:gd name="connsiteY9" fmla="*/ 12642 h 19084"/>
                  <a:gd name="connsiteX10" fmla="*/ 16721 w 59826"/>
                  <a:gd name="connsiteY10" fmla="*/ 5585 h 19084"/>
                  <a:gd name="connsiteX11" fmla="*/ 32061 w 59826"/>
                  <a:gd name="connsiteY11" fmla="*/ 2977 h 19084"/>
                  <a:gd name="connsiteX12" fmla="*/ 47401 w 59826"/>
                  <a:gd name="connsiteY12" fmla="*/ 6966 h 19084"/>
                  <a:gd name="connsiteX13" fmla="*/ 59827 w 59826"/>
                  <a:gd name="connsiteY13" fmla="*/ 19084 h 1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826" h="19084">
                    <a:moveTo>
                      <a:pt x="59827" y="19084"/>
                    </a:moveTo>
                    <a:cubicBezTo>
                      <a:pt x="57878" y="13412"/>
                      <a:pt x="53951" y="8624"/>
                      <a:pt x="48782" y="5585"/>
                    </a:cubicBezTo>
                    <a:cubicBezTo>
                      <a:pt x="43658" y="2454"/>
                      <a:pt x="37890" y="564"/>
                      <a:pt x="31908" y="63"/>
                    </a:cubicBezTo>
                    <a:cubicBezTo>
                      <a:pt x="25894" y="-293"/>
                      <a:pt x="19881" y="868"/>
                      <a:pt x="14420" y="3438"/>
                    </a:cubicBezTo>
                    <a:cubicBezTo>
                      <a:pt x="8898" y="5524"/>
                      <a:pt x="3958" y="8888"/>
                      <a:pt x="0" y="13255"/>
                    </a:cubicBezTo>
                    <a:lnTo>
                      <a:pt x="0" y="13255"/>
                    </a:lnTo>
                    <a:lnTo>
                      <a:pt x="0" y="13255"/>
                    </a:lnTo>
                    <a:cubicBezTo>
                      <a:pt x="1058" y="14823"/>
                      <a:pt x="2301" y="16265"/>
                      <a:pt x="3682" y="17551"/>
                    </a:cubicBezTo>
                    <a:cubicBezTo>
                      <a:pt x="2823" y="15961"/>
                      <a:pt x="2056" y="14321"/>
                      <a:pt x="1381" y="12642"/>
                    </a:cubicBezTo>
                    <a:lnTo>
                      <a:pt x="1381" y="12642"/>
                    </a:lnTo>
                    <a:cubicBezTo>
                      <a:pt x="6044" y="9423"/>
                      <a:pt x="11244" y="7036"/>
                      <a:pt x="16721" y="5585"/>
                    </a:cubicBezTo>
                    <a:cubicBezTo>
                      <a:pt x="21614" y="3721"/>
                      <a:pt x="26830" y="2835"/>
                      <a:pt x="32061" y="2977"/>
                    </a:cubicBezTo>
                    <a:cubicBezTo>
                      <a:pt x="37338" y="3559"/>
                      <a:pt x="42507" y="4901"/>
                      <a:pt x="47401" y="6966"/>
                    </a:cubicBezTo>
                    <a:cubicBezTo>
                      <a:pt x="52617" y="9726"/>
                      <a:pt x="56943" y="13933"/>
                      <a:pt x="59827" y="190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81" name="Freeform: Shape 1580">
                <a:extLst>
                  <a:ext uri="{FF2B5EF4-FFF2-40B4-BE49-F238E27FC236}">
                    <a16:creationId xmlns:a16="http://schemas.microsoft.com/office/drawing/2014/main" id="{C6A992F2-505F-4B97-8BF5-9A3ECB33BBB3}"/>
                  </a:ext>
                </a:extLst>
              </p:cNvPr>
              <p:cNvSpPr/>
              <p:nvPr/>
            </p:nvSpPr>
            <p:spPr>
              <a:xfrm>
                <a:off x="3961482" y="1790409"/>
                <a:ext cx="79742" cy="23931"/>
              </a:xfrm>
              <a:custGeom>
                <a:avLst/>
                <a:gdLst>
                  <a:gd name="connsiteX0" fmla="*/ 79001 w 79742"/>
                  <a:gd name="connsiteY0" fmla="*/ 19635 h 23931"/>
                  <a:gd name="connsiteX1" fmla="*/ 72099 w 79742"/>
                  <a:gd name="connsiteY1" fmla="*/ 7056 h 23931"/>
                  <a:gd name="connsiteX2" fmla="*/ 24084 w 79742"/>
                  <a:gd name="connsiteY2" fmla="*/ 0 h 23931"/>
                  <a:gd name="connsiteX3" fmla="*/ 0 w 79742"/>
                  <a:gd name="connsiteY3" fmla="*/ 19635 h 23931"/>
                  <a:gd name="connsiteX4" fmla="*/ 22243 w 79742"/>
                  <a:gd name="connsiteY4" fmla="*/ 14266 h 23931"/>
                  <a:gd name="connsiteX5" fmla="*/ 68264 w 79742"/>
                  <a:gd name="connsiteY5" fmla="*/ 23163 h 23931"/>
                  <a:gd name="connsiteX6" fmla="*/ 79001 w 79742"/>
                  <a:gd name="connsiteY6" fmla="*/ 19635 h 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742" h="23931">
                    <a:moveTo>
                      <a:pt x="79001" y="19635"/>
                    </a:moveTo>
                    <a:cubicBezTo>
                      <a:pt x="81456" y="11505"/>
                      <a:pt x="77468" y="9818"/>
                      <a:pt x="72099" y="7056"/>
                    </a:cubicBezTo>
                    <a:cubicBezTo>
                      <a:pt x="56298" y="3470"/>
                      <a:pt x="40252" y="1111"/>
                      <a:pt x="24084" y="0"/>
                    </a:cubicBezTo>
                    <a:cubicBezTo>
                      <a:pt x="15340" y="0"/>
                      <a:pt x="2915" y="12732"/>
                      <a:pt x="0" y="19635"/>
                    </a:cubicBezTo>
                    <a:cubicBezTo>
                      <a:pt x="5676" y="19635"/>
                      <a:pt x="13653" y="15033"/>
                      <a:pt x="22243" y="14266"/>
                    </a:cubicBezTo>
                    <a:cubicBezTo>
                      <a:pt x="37921" y="15144"/>
                      <a:pt x="53399" y="18137"/>
                      <a:pt x="68264" y="23163"/>
                    </a:cubicBezTo>
                    <a:cubicBezTo>
                      <a:pt x="72221" y="24992"/>
                      <a:pt x="76900" y="23450"/>
                      <a:pt x="79001" y="19635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82" name="Freeform: Shape 1581">
                <a:extLst>
                  <a:ext uri="{FF2B5EF4-FFF2-40B4-BE49-F238E27FC236}">
                    <a16:creationId xmlns:a16="http://schemas.microsoft.com/office/drawing/2014/main" id="{079433EE-3D5C-483A-8CD4-54B1A3BE562B}"/>
                  </a:ext>
                </a:extLst>
              </p:cNvPr>
              <p:cNvSpPr/>
              <p:nvPr/>
            </p:nvSpPr>
            <p:spPr>
              <a:xfrm>
                <a:off x="1069868" y="1913896"/>
                <a:ext cx="671873" cy="2642943"/>
              </a:xfrm>
              <a:custGeom>
                <a:avLst/>
                <a:gdLst>
                  <a:gd name="connsiteX0" fmla="*/ 667605 w 671873"/>
                  <a:gd name="connsiteY0" fmla="*/ 2640647 h 2642943"/>
                  <a:gd name="connsiteX1" fmla="*/ 451463 w 671873"/>
                  <a:gd name="connsiteY1" fmla="*/ 2575298 h 2642943"/>
                  <a:gd name="connsiteX2" fmla="*/ 442566 w 671873"/>
                  <a:gd name="connsiteY2" fmla="*/ 2424811 h 2642943"/>
                  <a:gd name="connsiteX3" fmla="*/ 442566 w 671873"/>
                  <a:gd name="connsiteY3" fmla="*/ 2263894 h 2642943"/>
                  <a:gd name="connsiteX4" fmla="*/ 415260 w 671873"/>
                  <a:gd name="connsiteY4" fmla="*/ 1950955 h 2642943"/>
                  <a:gd name="connsiteX5" fmla="*/ 415260 w 671873"/>
                  <a:gd name="connsiteY5" fmla="*/ 1774544 h 2642943"/>
                  <a:gd name="connsiteX6" fmla="*/ 387341 w 671873"/>
                  <a:gd name="connsiteY6" fmla="*/ 1522352 h 2642943"/>
                  <a:gd name="connsiteX7" fmla="*/ 357582 w 671873"/>
                  <a:gd name="connsiteY7" fmla="*/ 1279365 h 2642943"/>
                  <a:gd name="connsiteX8" fmla="*/ 315090 w 671873"/>
                  <a:gd name="connsiteY8" fmla="*/ 1279365 h 2642943"/>
                  <a:gd name="connsiteX9" fmla="*/ 284409 w 671873"/>
                  <a:gd name="connsiteY9" fmla="*/ 1522352 h 2642943"/>
                  <a:gd name="connsiteX10" fmla="*/ 256490 w 671873"/>
                  <a:gd name="connsiteY10" fmla="*/ 1774544 h 2642943"/>
                  <a:gd name="connsiteX11" fmla="*/ 256490 w 671873"/>
                  <a:gd name="connsiteY11" fmla="*/ 1950955 h 2642943"/>
                  <a:gd name="connsiteX12" fmla="*/ 229185 w 671873"/>
                  <a:gd name="connsiteY12" fmla="*/ 2263894 h 2642943"/>
                  <a:gd name="connsiteX13" fmla="*/ 229185 w 671873"/>
                  <a:gd name="connsiteY13" fmla="*/ 2424811 h 2642943"/>
                  <a:gd name="connsiteX14" fmla="*/ 220288 w 671873"/>
                  <a:gd name="connsiteY14" fmla="*/ 2575298 h 2642943"/>
                  <a:gd name="connsiteX15" fmla="*/ 4299 w 671873"/>
                  <a:gd name="connsiteY15" fmla="*/ 2640647 h 2642943"/>
                  <a:gd name="connsiteX16" fmla="*/ 41422 w 671873"/>
                  <a:gd name="connsiteY16" fmla="*/ 2558270 h 2642943"/>
                  <a:gd name="connsiteX17" fmla="*/ 122725 w 671873"/>
                  <a:gd name="connsiteY17" fmla="*/ 2431101 h 2642943"/>
                  <a:gd name="connsiteX18" fmla="*/ 61364 w 671873"/>
                  <a:gd name="connsiteY18" fmla="*/ 2105890 h 2642943"/>
                  <a:gd name="connsiteX19" fmla="*/ 76704 w 671873"/>
                  <a:gd name="connsiteY19" fmla="*/ 1792952 h 2642943"/>
                  <a:gd name="connsiteX20" fmla="*/ 70568 w 671873"/>
                  <a:gd name="connsiteY20" fmla="*/ 1640932 h 2642943"/>
                  <a:gd name="connsiteX21" fmla="*/ 82687 w 671873"/>
                  <a:gd name="connsiteY21" fmla="*/ 1145599 h 2642943"/>
                  <a:gd name="connsiteX22" fmla="*/ 128707 w 671873"/>
                  <a:gd name="connsiteY22" fmla="*/ 826525 h 2642943"/>
                  <a:gd name="connsiteX23" fmla="*/ 86062 w 671873"/>
                  <a:gd name="connsiteY23" fmla="*/ 477077 h 2642943"/>
                  <a:gd name="connsiteX24" fmla="*/ 50626 w 671873"/>
                  <a:gd name="connsiteY24" fmla="*/ 203563 h 2642943"/>
                  <a:gd name="connsiteX25" fmla="*/ 239156 w 671873"/>
                  <a:gd name="connsiteY25" fmla="*/ 100324 h 2642943"/>
                  <a:gd name="connsiteX26" fmla="*/ 257104 w 671873"/>
                  <a:gd name="connsiteY26" fmla="*/ 51850 h 2642943"/>
                  <a:gd name="connsiteX27" fmla="*/ 260325 w 671873"/>
                  <a:gd name="connsiteY27" fmla="*/ 0 h 2642943"/>
                  <a:gd name="connsiteX28" fmla="*/ 412192 w 671873"/>
                  <a:gd name="connsiteY28" fmla="*/ 0 h 2642943"/>
                  <a:gd name="connsiteX29" fmla="*/ 415414 w 671873"/>
                  <a:gd name="connsiteY29" fmla="*/ 51850 h 2642943"/>
                  <a:gd name="connsiteX30" fmla="*/ 433515 w 671873"/>
                  <a:gd name="connsiteY30" fmla="*/ 100324 h 2642943"/>
                  <a:gd name="connsiteX31" fmla="*/ 621892 w 671873"/>
                  <a:gd name="connsiteY31" fmla="*/ 203563 h 2642943"/>
                  <a:gd name="connsiteX32" fmla="*/ 585536 w 671873"/>
                  <a:gd name="connsiteY32" fmla="*/ 477077 h 2642943"/>
                  <a:gd name="connsiteX33" fmla="*/ 542890 w 671873"/>
                  <a:gd name="connsiteY33" fmla="*/ 826525 h 2642943"/>
                  <a:gd name="connsiteX34" fmla="*/ 588910 w 671873"/>
                  <a:gd name="connsiteY34" fmla="*/ 1145599 h 2642943"/>
                  <a:gd name="connsiteX35" fmla="*/ 601029 w 671873"/>
                  <a:gd name="connsiteY35" fmla="*/ 1640932 h 2642943"/>
                  <a:gd name="connsiteX36" fmla="*/ 594893 w 671873"/>
                  <a:gd name="connsiteY36" fmla="*/ 1792952 h 2642943"/>
                  <a:gd name="connsiteX37" fmla="*/ 610233 w 671873"/>
                  <a:gd name="connsiteY37" fmla="*/ 2105890 h 2642943"/>
                  <a:gd name="connsiteX38" fmla="*/ 548873 w 671873"/>
                  <a:gd name="connsiteY38" fmla="*/ 2431101 h 2642943"/>
                  <a:gd name="connsiteX39" fmla="*/ 630175 w 671873"/>
                  <a:gd name="connsiteY39" fmla="*/ 2558270 h 2642943"/>
                  <a:gd name="connsiteX40" fmla="*/ 667605 w 671873"/>
                  <a:gd name="connsiteY40" fmla="*/ 2640647 h 264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71873" h="2642943">
                    <a:moveTo>
                      <a:pt x="667605" y="2640647"/>
                    </a:moveTo>
                    <a:cubicBezTo>
                      <a:pt x="652265" y="2652765"/>
                      <a:pt x="472786" y="2614875"/>
                      <a:pt x="451463" y="2575298"/>
                    </a:cubicBezTo>
                    <a:cubicBezTo>
                      <a:pt x="430140" y="2535720"/>
                      <a:pt x="436123" y="2467917"/>
                      <a:pt x="442566" y="2424811"/>
                    </a:cubicBezTo>
                    <a:cubicBezTo>
                      <a:pt x="450297" y="2371443"/>
                      <a:pt x="450297" y="2317262"/>
                      <a:pt x="442566" y="2263894"/>
                    </a:cubicBezTo>
                    <a:cubicBezTo>
                      <a:pt x="433515" y="2202533"/>
                      <a:pt x="409278" y="1987772"/>
                      <a:pt x="415260" y="1950955"/>
                    </a:cubicBezTo>
                    <a:cubicBezTo>
                      <a:pt x="426183" y="1892663"/>
                      <a:pt x="426183" y="1832836"/>
                      <a:pt x="415260" y="1774544"/>
                    </a:cubicBezTo>
                    <a:cubicBezTo>
                      <a:pt x="399920" y="1707815"/>
                      <a:pt x="412192" y="1577117"/>
                      <a:pt x="387341" y="1522352"/>
                    </a:cubicBezTo>
                    <a:cubicBezTo>
                      <a:pt x="362490" y="1467588"/>
                      <a:pt x="357582" y="1279365"/>
                      <a:pt x="357582" y="1279365"/>
                    </a:cubicBezTo>
                    <a:lnTo>
                      <a:pt x="315090" y="1279365"/>
                    </a:lnTo>
                    <a:cubicBezTo>
                      <a:pt x="315090" y="1279365"/>
                      <a:pt x="310181" y="1467742"/>
                      <a:pt x="284409" y="1522352"/>
                    </a:cubicBezTo>
                    <a:cubicBezTo>
                      <a:pt x="258638" y="1576963"/>
                      <a:pt x="271830" y="1707815"/>
                      <a:pt x="256490" y="1774544"/>
                    </a:cubicBezTo>
                    <a:cubicBezTo>
                      <a:pt x="245722" y="1832852"/>
                      <a:pt x="245722" y="1892647"/>
                      <a:pt x="256490" y="1950955"/>
                    </a:cubicBezTo>
                    <a:cubicBezTo>
                      <a:pt x="262626" y="1987465"/>
                      <a:pt x="238389" y="2202993"/>
                      <a:pt x="229185" y="2263894"/>
                    </a:cubicBezTo>
                    <a:cubicBezTo>
                      <a:pt x="221546" y="2317262"/>
                      <a:pt x="221546" y="2371443"/>
                      <a:pt x="229185" y="2424811"/>
                    </a:cubicBezTo>
                    <a:cubicBezTo>
                      <a:pt x="235321" y="2467610"/>
                      <a:pt x="241610" y="2535874"/>
                      <a:pt x="220288" y="2575298"/>
                    </a:cubicBezTo>
                    <a:cubicBezTo>
                      <a:pt x="198965" y="2614722"/>
                      <a:pt x="19486" y="2652765"/>
                      <a:pt x="4299" y="2640647"/>
                    </a:cubicBezTo>
                    <a:cubicBezTo>
                      <a:pt x="-10888" y="2628528"/>
                      <a:pt x="17185" y="2585575"/>
                      <a:pt x="41422" y="2558270"/>
                    </a:cubicBezTo>
                    <a:cubicBezTo>
                      <a:pt x="65659" y="2530965"/>
                      <a:pt x="119810" y="2473593"/>
                      <a:pt x="122725" y="2431101"/>
                    </a:cubicBezTo>
                    <a:cubicBezTo>
                      <a:pt x="125639" y="2388608"/>
                      <a:pt x="71182" y="2142400"/>
                      <a:pt x="61364" y="2105890"/>
                    </a:cubicBezTo>
                    <a:cubicBezTo>
                      <a:pt x="51546" y="2069381"/>
                      <a:pt x="73636" y="1829768"/>
                      <a:pt x="76704" y="1792952"/>
                    </a:cubicBezTo>
                    <a:cubicBezTo>
                      <a:pt x="79772" y="1756136"/>
                      <a:pt x="70568" y="1680356"/>
                      <a:pt x="70568" y="1640932"/>
                    </a:cubicBezTo>
                    <a:cubicBezTo>
                      <a:pt x="70568" y="1601507"/>
                      <a:pt x="61364" y="1242856"/>
                      <a:pt x="82687" y="1145599"/>
                    </a:cubicBezTo>
                    <a:cubicBezTo>
                      <a:pt x="104010" y="1048343"/>
                      <a:pt x="128707" y="884818"/>
                      <a:pt x="128707" y="826525"/>
                    </a:cubicBezTo>
                    <a:cubicBezTo>
                      <a:pt x="128707" y="768233"/>
                      <a:pt x="89283" y="528774"/>
                      <a:pt x="86062" y="477077"/>
                    </a:cubicBezTo>
                    <a:cubicBezTo>
                      <a:pt x="82840" y="425381"/>
                      <a:pt x="62898" y="239613"/>
                      <a:pt x="50626" y="203563"/>
                    </a:cubicBezTo>
                    <a:cubicBezTo>
                      <a:pt x="114441" y="139748"/>
                      <a:pt x="223816" y="106307"/>
                      <a:pt x="239156" y="100324"/>
                    </a:cubicBezTo>
                    <a:cubicBezTo>
                      <a:pt x="246979" y="97103"/>
                      <a:pt x="253422" y="75013"/>
                      <a:pt x="257104" y="51850"/>
                    </a:cubicBezTo>
                    <a:cubicBezTo>
                      <a:pt x="260341" y="34770"/>
                      <a:pt x="261430" y="17350"/>
                      <a:pt x="260325" y="0"/>
                    </a:cubicBezTo>
                    <a:lnTo>
                      <a:pt x="412192" y="0"/>
                    </a:lnTo>
                    <a:cubicBezTo>
                      <a:pt x="411165" y="17350"/>
                      <a:pt x="412238" y="34761"/>
                      <a:pt x="415414" y="51850"/>
                    </a:cubicBezTo>
                    <a:cubicBezTo>
                      <a:pt x="419095" y="75013"/>
                      <a:pt x="425538" y="97103"/>
                      <a:pt x="433515" y="100324"/>
                    </a:cubicBezTo>
                    <a:cubicBezTo>
                      <a:pt x="448855" y="106307"/>
                      <a:pt x="558230" y="139748"/>
                      <a:pt x="621892" y="203563"/>
                    </a:cubicBezTo>
                    <a:cubicBezTo>
                      <a:pt x="609773" y="240073"/>
                      <a:pt x="588604" y="425381"/>
                      <a:pt x="585536" y="477077"/>
                    </a:cubicBezTo>
                    <a:cubicBezTo>
                      <a:pt x="582468" y="528774"/>
                      <a:pt x="542890" y="768539"/>
                      <a:pt x="542890" y="826525"/>
                    </a:cubicBezTo>
                    <a:cubicBezTo>
                      <a:pt x="542890" y="884511"/>
                      <a:pt x="567281" y="1048343"/>
                      <a:pt x="588910" y="1145599"/>
                    </a:cubicBezTo>
                    <a:cubicBezTo>
                      <a:pt x="610540" y="1242856"/>
                      <a:pt x="601029" y="1601507"/>
                      <a:pt x="601029" y="1640932"/>
                    </a:cubicBezTo>
                    <a:cubicBezTo>
                      <a:pt x="601029" y="1680356"/>
                      <a:pt x="591825" y="1756443"/>
                      <a:pt x="594893" y="1792952"/>
                    </a:cubicBezTo>
                    <a:cubicBezTo>
                      <a:pt x="597961" y="1829461"/>
                      <a:pt x="619284" y="2069074"/>
                      <a:pt x="610233" y="2105890"/>
                    </a:cubicBezTo>
                    <a:cubicBezTo>
                      <a:pt x="601182" y="2142707"/>
                      <a:pt x="546418" y="2388455"/>
                      <a:pt x="548873" y="2431101"/>
                    </a:cubicBezTo>
                    <a:cubicBezTo>
                      <a:pt x="551327" y="2473746"/>
                      <a:pt x="605938" y="2530965"/>
                      <a:pt x="630175" y="2558270"/>
                    </a:cubicBezTo>
                    <a:cubicBezTo>
                      <a:pt x="654413" y="2585575"/>
                      <a:pt x="682792" y="2628528"/>
                      <a:pt x="667605" y="2640647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83" name="Freeform: Shape 1582">
                <a:extLst>
                  <a:ext uri="{FF2B5EF4-FFF2-40B4-BE49-F238E27FC236}">
                    <a16:creationId xmlns:a16="http://schemas.microsoft.com/office/drawing/2014/main" id="{E088C019-87F4-40F0-A7D2-70A5F1A636DF}"/>
                  </a:ext>
                </a:extLst>
              </p:cNvPr>
              <p:cNvSpPr/>
              <p:nvPr/>
            </p:nvSpPr>
            <p:spPr>
              <a:xfrm>
                <a:off x="1628101" y="2117613"/>
                <a:ext cx="183736" cy="1197066"/>
              </a:xfrm>
              <a:custGeom>
                <a:avLst/>
                <a:gdLst>
                  <a:gd name="connsiteX0" fmla="*/ 165517 w 183736"/>
                  <a:gd name="connsiteY0" fmla="*/ 979619 h 1197066"/>
                  <a:gd name="connsiteX1" fmla="*/ 168585 w 183736"/>
                  <a:gd name="connsiteY1" fmla="*/ 1115073 h 1197066"/>
                  <a:gd name="connsiteX2" fmla="*/ 168585 w 183736"/>
                  <a:gd name="connsiteY2" fmla="*/ 1115073 h 1197066"/>
                  <a:gd name="connsiteX3" fmla="*/ 166130 w 183736"/>
                  <a:gd name="connsiteY3" fmla="*/ 1126118 h 1197066"/>
                  <a:gd name="connsiteX4" fmla="*/ 142814 w 183736"/>
                  <a:gd name="connsiteY4" fmla="*/ 1179347 h 1197066"/>
                  <a:gd name="connsiteX5" fmla="*/ 123638 w 183736"/>
                  <a:gd name="connsiteY5" fmla="*/ 1193461 h 1197066"/>
                  <a:gd name="connsiteX6" fmla="*/ 123638 w 183736"/>
                  <a:gd name="connsiteY6" fmla="*/ 1193461 h 1197066"/>
                  <a:gd name="connsiteX7" fmla="*/ 77618 w 183736"/>
                  <a:gd name="connsiteY7" fmla="*/ 1178120 h 1197066"/>
                  <a:gd name="connsiteX8" fmla="*/ 88970 w 183736"/>
                  <a:gd name="connsiteY8" fmla="*/ 1155570 h 1197066"/>
                  <a:gd name="connsiteX9" fmla="*/ 96026 w 183736"/>
                  <a:gd name="connsiteY9" fmla="*/ 1132253 h 1197066"/>
                  <a:gd name="connsiteX10" fmla="*/ 105077 w 183736"/>
                  <a:gd name="connsiteY10" fmla="*/ 1062763 h 1197066"/>
                  <a:gd name="connsiteX11" fmla="*/ 96026 w 183736"/>
                  <a:gd name="connsiteY11" fmla="*/ 1034537 h 1197066"/>
                  <a:gd name="connsiteX12" fmla="*/ 85135 w 183736"/>
                  <a:gd name="connsiteY12" fmla="*/ 1047576 h 1197066"/>
                  <a:gd name="connsiteX13" fmla="*/ 75931 w 183736"/>
                  <a:gd name="connsiteY13" fmla="*/ 1106942 h 1197066"/>
                  <a:gd name="connsiteX14" fmla="*/ 53227 w 183736"/>
                  <a:gd name="connsiteY14" fmla="*/ 1067365 h 1197066"/>
                  <a:gd name="connsiteX15" fmla="*/ 74550 w 183736"/>
                  <a:gd name="connsiteY15" fmla="*/ 959984 h 1197066"/>
                  <a:gd name="connsiteX16" fmla="*/ 80686 w 183736"/>
                  <a:gd name="connsiteY16" fmla="*/ 945718 h 1197066"/>
                  <a:gd name="connsiteX17" fmla="*/ 78999 w 183736"/>
                  <a:gd name="connsiteY17" fmla="*/ 880982 h 1197066"/>
                  <a:gd name="connsiteX18" fmla="*/ 54454 w 183736"/>
                  <a:gd name="connsiteY18" fmla="*/ 623882 h 1197066"/>
                  <a:gd name="connsiteX19" fmla="*/ 33592 w 183736"/>
                  <a:gd name="connsiteY19" fmla="*/ 499627 h 1197066"/>
                  <a:gd name="connsiteX20" fmla="*/ 13036 w 183736"/>
                  <a:gd name="connsiteY20" fmla="*/ 395008 h 1197066"/>
                  <a:gd name="connsiteX21" fmla="*/ 13036 w 183736"/>
                  <a:gd name="connsiteY21" fmla="*/ 391480 h 1197066"/>
                  <a:gd name="connsiteX22" fmla="*/ 13036 w 183736"/>
                  <a:gd name="connsiteY22" fmla="*/ 391480 h 1197066"/>
                  <a:gd name="connsiteX23" fmla="*/ 1991 w 183736"/>
                  <a:gd name="connsiteY23" fmla="*/ 300819 h 1197066"/>
                  <a:gd name="connsiteX24" fmla="*/ 64272 w 183736"/>
                  <a:gd name="connsiteY24" fmla="*/ 0 h 1197066"/>
                  <a:gd name="connsiteX25" fmla="*/ 126706 w 183736"/>
                  <a:gd name="connsiteY25" fmla="*/ 122721 h 1197066"/>
                  <a:gd name="connsiteX26" fmla="*/ 139592 w 183736"/>
                  <a:gd name="connsiteY26" fmla="*/ 209086 h 1197066"/>
                  <a:gd name="connsiteX27" fmla="*/ 141893 w 183736"/>
                  <a:gd name="connsiteY27" fmla="*/ 233170 h 1197066"/>
                  <a:gd name="connsiteX28" fmla="*/ 144961 w 183736"/>
                  <a:gd name="connsiteY28" fmla="*/ 265691 h 1197066"/>
                  <a:gd name="connsiteX29" fmla="*/ 147876 w 183736"/>
                  <a:gd name="connsiteY29" fmla="*/ 298212 h 1197066"/>
                  <a:gd name="connsiteX30" fmla="*/ 152017 w 183736"/>
                  <a:gd name="connsiteY30" fmla="*/ 341317 h 1197066"/>
                  <a:gd name="connsiteX31" fmla="*/ 182698 w 183736"/>
                  <a:gd name="connsiteY31" fmla="*/ 542886 h 1197066"/>
                  <a:gd name="connsiteX32" fmla="*/ 161529 w 183736"/>
                  <a:gd name="connsiteY32" fmla="*/ 909055 h 1197066"/>
                  <a:gd name="connsiteX33" fmla="*/ 161529 w 183736"/>
                  <a:gd name="connsiteY33" fmla="*/ 920713 h 1197066"/>
                  <a:gd name="connsiteX34" fmla="*/ 161529 w 183736"/>
                  <a:gd name="connsiteY34" fmla="*/ 922247 h 1197066"/>
                  <a:gd name="connsiteX35" fmla="*/ 162602 w 183736"/>
                  <a:gd name="connsiteY35" fmla="*/ 940349 h 1197066"/>
                  <a:gd name="connsiteX36" fmla="*/ 162602 w 183736"/>
                  <a:gd name="connsiteY36" fmla="*/ 942650 h 1197066"/>
                  <a:gd name="connsiteX37" fmla="*/ 165517 w 183736"/>
                  <a:gd name="connsiteY37" fmla="*/ 979619 h 1197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83736" h="1197066">
                    <a:moveTo>
                      <a:pt x="165517" y="979619"/>
                    </a:moveTo>
                    <a:cubicBezTo>
                      <a:pt x="170579" y="1024719"/>
                      <a:pt x="176255" y="1079177"/>
                      <a:pt x="168585" y="1115073"/>
                    </a:cubicBezTo>
                    <a:lnTo>
                      <a:pt x="168585" y="1115073"/>
                    </a:lnTo>
                    <a:cubicBezTo>
                      <a:pt x="167987" y="1118800"/>
                      <a:pt x="167174" y="1122497"/>
                      <a:pt x="166130" y="1126118"/>
                    </a:cubicBezTo>
                    <a:cubicBezTo>
                      <a:pt x="162679" y="1145461"/>
                      <a:pt x="154687" y="1163701"/>
                      <a:pt x="142814" y="1179347"/>
                    </a:cubicBezTo>
                    <a:cubicBezTo>
                      <a:pt x="137429" y="1185299"/>
                      <a:pt x="130910" y="1190086"/>
                      <a:pt x="123638" y="1193461"/>
                    </a:cubicBezTo>
                    <a:lnTo>
                      <a:pt x="123638" y="1193461"/>
                    </a:lnTo>
                    <a:cubicBezTo>
                      <a:pt x="103389" y="1202511"/>
                      <a:pt x="64272" y="1193461"/>
                      <a:pt x="77618" y="1178120"/>
                    </a:cubicBezTo>
                    <a:cubicBezTo>
                      <a:pt x="82788" y="1171386"/>
                      <a:pt x="86638" y="1163731"/>
                      <a:pt x="88970" y="1155570"/>
                    </a:cubicBezTo>
                    <a:cubicBezTo>
                      <a:pt x="91746" y="1147931"/>
                      <a:pt x="94093" y="1140154"/>
                      <a:pt x="96026" y="1132253"/>
                    </a:cubicBezTo>
                    <a:cubicBezTo>
                      <a:pt x="102116" y="1109596"/>
                      <a:pt x="105169" y="1086233"/>
                      <a:pt x="105077" y="1062763"/>
                    </a:cubicBezTo>
                    <a:cubicBezTo>
                      <a:pt x="105077" y="1044355"/>
                      <a:pt x="100321" y="1035611"/>
                      <a:pt x="96026" y="1034537"/>
                    </a:cubicBezTo>
                    <a:cubicBezTo>
                      <a:pt x="91731" y="1033463"/>
                      <a:pt x="87896" y="1038372"/>
                      <a:pt x="85135" y="1047576"/>
                    </a:cubicBezTo>
                    <a:cubicBezTo>
                      <a:pt x="78001" y="1066521"/>
                      <a:pt x="74857" y="1086724"/>
                      <a:pt x="75931" y="1106942"/>
                    </a:cubicBezTo>
                    <a:cubicBezTo>
                      <a:pt x="78999" y="1122282"/>
                      <a:pt x="50159" y="1108323"/>
                      <a:pt x="53227" y="1067365"/>
                    </a:cubicBezTo>
                    <a:cubicBezTo>
                      <a:pt x="56295" y="1026407"/>
                      <a:pt x="62431" y="982227"/>
                      <a:pt x="74550" y="959984"/>
                    </a:cubicBezTo>
                    <a:cubicBezTo>
                      <a:pt x="77081" y="955459"/>
                      <a:pt x="79137" y="950672"/>
                      <a:pt x="80686" y="945718"/>
                    </a:cubicBezTo>
                    <a:cubicBezTo>
                      <a:pt x="85932" y="924380"/>
                      <a:pt x="85349" y="902014"/>
                      <a:pt x="78999" y="880982"/>
                    </a:cubicBezTo>
                    <a:cubicBezTo>
                      <a:pt x="71482" y="842939"/>
                      <a:pt x="51233" y="657170"/>
                      <a:pt x="54454" y="623882"/>
                    </a:cubicBezTo>
                    <a:cubicBezTo>
                      <a:pt x="54684" y="581574"/>
                      <a:pt x="47628" y="539542"/>
                      <a:pt x="33592" y="499627"/>
                    </a:cubicBezTo>
                    <a:cubicBezTo>
                      <a:pt x="23866" y="465388"/>
                      <a:pt x="16994" y="430382"/>
                      <a:pt x="13036" y="395008"/>
                    </a:cubicBezTo>
                    <a:lnTo>
                      <a:pt x="13036" y="391480"/>
                    </a:lnTo>
                    <a:lnTo>
                      <a:pt x="13036" y="391480"/>
                    </a:lnTo>
                    <a:cubicBezTo>
                      <a:pt x="8434" y="359572"/>
                      <a:pt x="4446" y="326284"/>
                      <a:pt x="1991" y="300819"/>
                    </a:cubicBezTo>
                    <a:cubicBezTo>
                      <a:pt x="-4145" y="235471"/>
                      <a:pt x="611" y="1687"/>
                      <a:pt x="64272" y="0"/>
                    </a:cubicBezTo>
                    <a:cubicBezTo>
                      <a:pt x="97714" y="29760"/>
                      <a:pt x="115661" y="71485"/>
                      <a:pt x="126706" y="122721"/>
                    </a:cubicBezTo>
                    <a:cubicBezTo>
                      <a:pt x="132612" y="151253"/>
                      <a:pt x="136907" y="180078"/>
                      <a:pt x="139592" y="209086"/>
                    </a:cubicBezTo>
                    <a:cubicBezTo>
                      <a:pt x="140359" y="216909"/>
                      <a:pt x="141279" y="224426"/>
                      <a:pt x="141893" y="233170"/>
                    </a:cubicBezTo>
                    <a:cubicBezTo>
                      <a:pt x="142967" y="243754"/>
                      <a:pt x="144041" y="254646"/>
                      <a:pt x="144961" y="265691"/>
                    </a:cubicBezTo>
                    <a:cubicBezTo>
                      <a:pt x="145882" y="276735"/>
                      <a:pt x="146802" y="287167"/>
                      <a:pt x="147876" y="298212"/>
                    </a:cubicBezTo>
                    <a:cubicBezTo>
                      <a:pt x="149256" y="313552"/>
                      <a:pt x="150790" y="327511"/>
                      <a:pt x="152017" y="341317"/>
                    </a:cubicBezTo>
                    <a:cubicBezTo>
                      <a:pt x="158859" y="408983"/>
                      <a:pt x="169091" y="476249"/>
                      <a:pt x="182698" y="542886"/>
                    </a:cubicBezTo>
                    <a:cubicBezTo>
                      <a:pt x="188834" y="570345"/>
                      <a:pt x="165977" y="877301"/>
                      <a:pt x="161529" y="909055"/>
                    </a:cubicBezTo>
                    <a:cubicBezTo>
                      <a:pt x="161268" y="912936"/>
                      <a:pt x="161268" y="916832"/>
                      <a:pt x="161529" y="920713"/>
                    </a:cubicBezTo>
                    <a:cubicBezTo>
                      <a:pt x="161467" y="921219"/>
                      <a:pt x="161467" y="921741"/>
                      <a:pt x="161529" y="922247"/>
                    </a:cubicBezTo>
                    <a:cubicBezTo>
                      <a:pt x="161544" y="928291"/>
                      <a:pt x="161912" y="934335"/>
                      <a:pt x="162602" y="940349"/>
                    </a:cubicBezTo>
                    <a:cubicBezTo>
                      <a:pt x="162525" y="941116"/>
                      <a:pt x="162525" y="941883"/>
                      <a:pt x="162602" y="942650"/>
                    </a:cubicBezTo>
                    <a:cubicBezTo>
                      <a:pt x="162602" y="953234"/>
                      <a:pt x="164290" y="965967"/>
                      <a:pt x="165517" y="979619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84" name="Freeform: Shape 1583">
                <a:extLst>
                  <a:ext uri="{FF2B5EF4-FFF2-40B4-BE49-F238E27FC236}">
                    <a16:creationId xmlns:a16="http://schemas.microsoft.com/office/drawing/2014/main" id="{84A42353-BEC3-40A6-9DF1-5FEA1CE10048}"/>
                  </a:ext>
                </a:extLst>
              </p:cNvPr>
              <p:cNvSpPr/>
              <p:nvPr/>
            </p:nvSpPr>
            <p:spPr>
              <a:xfrm>
                <a:off x="1000505" y="2117306"/>
                <a:ext cx="184272" cy="1197435"/>
              </a:xfrm>
              <a:custGeom>
                <a:avLst/>
                <a:gdLst>
                  <a:gd name="connsiteX0" fmla="*/ 182270 w 184272"/>
                  <a:gd name="connsiteY0" fmla="*/ 300973 h 1197435"/>
                  <a:gd name="connsiteX1" fmla="*/ 171379 w 184272"/>
                  <a:gd name="connsiteY1" fmla="*/ 391940 h 1197435"/>
                  <a:gd name="connsiteX2" fmla="*/ 171379 w 184272"/>
                  <a:gd name="connsiteY2" fmla="*/ 396235 h 1197435"/>
                  <a:gd name="connsiteX3" fmla="*/ 171379 w 184272"/>
                  <a:gd name="connsiteY3" fmla="*/ 396235 h 1197435"/>
                  <a:gd name="connsiteX4" fmla="*/ 171379 w 184272"/>
                  <a:gd name="connsiteY4" fmla="*/ 397769 h 1197435"/>
                  <a:gd name="connsiteX5" fmla="*/ 151283 w 184272"/>
                  <a:gd name="connsiteY5" fmla="*/ 499781 h 1197435"/>
                  <a:gd name="connsiteX6" fmla="*/ 130420 w 184272"/>
                  <a:gd name="connsiteY6" fmla="*/ 624036 h 1197435"/>
                  <a:gd name="connsiteX7" fmla="*/ 107871 w 184272"/>
                  <a:gd name="connsiteY7" fmla="*/ 868710 h 1197435"/>
                  <a:gd name="connsiteX8" fmla="*/ 105723 w 184272"/>
                  <a:gd name="connsiteY8" fmla="*/ 881136 h 1197435"/>
                  <a:gd name="connsiteX9" fmla="*/ 104189 w 184272"/>
                  <a:gd name="connsiteY9" fmla="*/ 945871 h 1197435"/>
                  <a:gd name="connsiteX10" fmla="*/ 107103 w 184272"/>
                  <a:gd name="connsiteY10" fmla="*/ 953388 h 1197435"/>
                  <a:gd name="connsiteX11" fmla="*/ 110325 w 184272"/>
                  <a:gd name="connsiteY11" fmla="*/ 960137 h 1197435"/>
                  <a:gd name="connsiteX12" fmla="*/ 131494 w 184272"/>
                  <a:gd name="connsiteY12" fmla="*/ 1067518 h 1197435"/>
                  <a:gd name="connsiteX13" fmla="*/ 119529 w 184272"/>
                  <a:gd name="connsiteY13" fmla="*/ 1109090 h 1197435"/>
                  <a:gd name="connsiteX14" fmla="*/ 108791 w 184272"/>
                  <a:gd name="connsiteY14" fmla="*/ 1107096 h 1197435"/>
                  <a:gd name="connsiteX15" fmla="*/ 99587 w 184272"/>
                  <a:gd name="connsiteY15" fmla="*/ 1047730 h 1197435"/>
                  <a:gd name="connsiteX16" fmla="*/ 79798 w 184272"/>
                  <a:gd name="connsiteY16" fmla="*/ 1063070 h 1197435"/>
                  <a:gd name="connsiteX17" fmla="*/ 107257 w 184272"/>
                  <a:gd name="connsiteY17" fmla="*/ 1178581 h 1197435"/>
                  <a:gd name="connsiteX18" fmla="*/ 61237 w 184272"/>
                  <a:gd name="connsiteY18" fmla="*/ 1193921 h 1197435"/>
                  <a:gd name="connsiteX19" fmla="*/ 16597 w 184272"/>
                  <a:gd name="connsiteY19" fmla="*/ 1119368 h 1197435"/>
                  <a:gd name="connsiteX20" fmla="*/ 16597 w 184272"/>
                  <a:gd name="connsiteY20" fmla="*/ 1119368 h 1197435"/>
                  <a:gd name="connsiteX21" fmla="*/ 15676 w 184272"/>
                  <a:gd name="connsiteY21" fmla="*/ 1115073 h 1197435"/>
                  <a:gd name="connsiteX22" fmla="*/ 16904 w 184272"/>
                  <a:gd name="connsiteY22" fmla="*/ 995880 h 1197435"/>
                  <a:gd name="connsiteX23" fmla="*/ 16904 w 184272"/>
                  <a:gd name="connsiteY23" fmla="*/ 995880 h 1197435"/>
                  <a:gd name="connsiteX24" fmla="*/ 22426 w 184272"/>
                  <a:gd name="connsiteY24" fmla="*/ 942189 h 1197435"/>
                  <a:gd name="connsiteX25" fmla="*/ 22426 w 184272"/>
                  <a:gd name="connsiteY25" fmla="*/ 908595 h 1197435"/>
                  <a:gd name="connsiteX26" fmla="*/ 1103 w 184272"/>
                  <a:gd name="connsiteY26" fmla="*/ 600565 h 1197435"/>
                  <a:gd name="connsiteX27" fmla="*/ 1103 w 184272"/>
                  <a:gd name="connsiteY27" fmla="*/ 542426 h 1197435"/>
                  <a:gd name="connsiteX28" fmla="*/ 35925 w 184272"/>
                  <a:gd name="connsiteY28" fmla="*/ 297752 h 1197435"/>
                  <a:gd name="connsiteX29" fmla="*/ 119529 w 184272"/>
                  <a:gd name="connsiteY29" fmla="*/ 0 h 1197435"/>
                  <a:gd name="connsiteX30" fmla="*/ 182270 w 184272"/>
                  <a:gd name="connsiteY30" fmla="*/ 300973 h 119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84272" h="1197435">
                    <a:moveTo>
                      <a:pt x="182270" y="300973"/>
                    </a:moveTo>
                    <a:cubicBezTo>
                      <a:pt x="179969" y="326744"/>
                      <a:pt x="175827" y="359879"/>
                      <a:pt x="171379" y="391940"/>
                    </a:cubicBezTo>
                    <a:cubicBezTo>
                      <a:pt x="171379" y="393474"/>
                      <a:pt x="171379" y="394854"/>
                      <a:pt x="171379" y="396235"/>
                    </a:cubicBezTo>
                    <a:lnTo>
                      <a:pt x="171379" y="396235"/>
                    </a:lnTo>
                    <a:cubicBezTo>
                      <a:pt x="171379" y="396235"/>
                      <a:pt x="171379" y="397155"/>
                      <a:pt x="171379" y="397769"/>
                    </a:cubicBezTo>
                    <a:cubicBezTo>
                      <a:pt x="167507" y="432269"/>
                      <a:pt x="160786" y="466385"/>
                      <a:pt x="151283" y="499781"/>
                    </a:cubicBezTo>
                    <a:cubicBezTo>
                      <a:pt x="137178" y="539680"/>
                      <a:pt x="130118" y="581728"/>
                      <a:pt x="130420" y="624036"/>
                    </a:cubicBezTo>
                    <a:cubicBezTo>
                      <a:pt x="133488" y="654716"/>
                      <a:pt x="116614" y="813333"/>
                      <a:pt x="107871" y="868710"/>
                    </a:cubicBezTo>
                    <a:cubicBezTo>
                      <a:pt x="107871" y="873773"/>
                      <a:pt x="106336" y="877914"/>
                      <a:pt x="105723" y="881136"/>
                    </a:cubicBezTo>
                    <a:cubicBezTo>
                      <a:pt x="99426" y="902182"/>
                      <a:pt x="98895" y="924548"/>
                      <a:pt x="104189" y="945871"/>
                    </a:cubicBezTo>
                    <a:cubicBezTo>
                      <a:pt x="104985" y="948448"/>
                      <a:pt x="105959" y="950949"/>
                      <a:pt x="107103" y="953388"/>
                    </a:cubicBezTo>
                    <a:cubicBezTo>
                      <a:pt x="108024" y="955535"/>
                      <a:pt x="109098" y="957836"/>
                      <a:pt x="110325" y="960137"/>
                    </a:cubicBezTo>
                    <a:cubicBezTo>
                      <a:pt x="122444" y="982841"/>
                      <a:pt x="128580" y="1027020"/>
                      <a:pt x="131494" y="1067518"/>
                    </a:cubicBezTo>
                    <a:cubicBezTo>
                      <a:pt x="133711" y="1082459"/>
                      <a:pt x="129347" y="1097616"/>
                      <a:pt x="119529" y="1109090"/>
                    </a:cubicBezTo>
                    <a:cubicBezTo>
                      <a:pt x="113240" y="1115073"/>
                      <a:pt x="107257" y="1114306"/>
                      <a:pt x="108791" y="1107096"/>
                    </a:cubicBezTo>
                    <a:cubicBezTo>
                      <a:pt x="109925" y="1086878"/>
                      <a:pt x="106789" y="1066659"/>
                      <a:pt x="99587" y="1047730"/>
                    </a:cubicBezTo>
                    <a:cubicBezTo>
                      <a:pt x="93604" y="1027941"/>
                      <a:pt x="81486" y="1028094"/>
                      <a:pt x="79798" y="1063070"/>
                    </a:cubicBezTo>
                    <a:cubicBezTo>
                      <a:pt x="78111" y="1098045"/>
                      <a:pt x="93604" y="1163394"/>
                      <a:pt x="107257" y="1178581"/>
                    </a:cubicBezTo>
                    <a:cubicBezTo>
                      <a:pt x="120910" y="1193767"/>
                      <a:pt x="81946" y="1202818"/>
                      <a:pt x="61237" y="1193921"/>
                    </a:cubicBezTo>
                    <a:cubicBezTo>
                      <a:pt x="40527" y="1185023"/>
                      <a:pt x="27488" y="1168303"/>
                      <a:pt x="16597" y="1119368"/>
                    </a:cubicBezTo>
                    <a:lnTo>
                      <a:pt x="16597" y="1119368"/>
                    </a:lnTo>
                    <a:cubicBezTo>
                      <a:pt x="16597" y="1118141"/>
                      <a:pt x="16597" y="1116606"/>
                      <a:pt x="15676" y="1115073"/>
                    </a:cubicBezTo>
                    <a:cubicBezTo>
                      <a:pt x="10513" y="1075480"/>
                      <a:pt x="10927" y="1035365"/>
                      <a:pt x="16904" y="995880"/>
                    </a:cubicBezTo>
                    <a:lnTo>
                      <a:pt x="16904" y="995880"/>
                    </a:lnTo>
                    <a:cubicBezTo>
                      <a:pt x="18898" y="976245"/>
                      <a:pt x="21045" y="957683"/>
                      <a:pt x="22426" y="942189"/>
                    </a:cubicBezTo>
                    <a:cubicBezTo>
                      <a:pt x="23600" y="931022"/>
                      <a:pt x="23600" y="919762"/>
                      <a:pt x="22426" y="908595"/>
                    </a:cubicBezTo>
                    <a:cubicBezTo>
                      <a:pt x="18898" y="884051"/>
                      <a:pt x="4785" y="698435"/>
                      <a:pt x="1103" y="600565"/>
                    </a:cubicBezTo>
                    <a:cubicBezTo>
                      <a:pt x="-368" y="581206"/>
                      <a:pt x="-368" y="561785"/>
                      <a:pt x="1103" y="542426"/>
                    </a:cubicBezTo>
                    <a:cubicBezTo>
                      <a:pt x="17349" y="461599"/>
                      <a:pt x="28975" y="379898"/>
                      <a:pt x="35925" y="297752"/>
                    </a:cubicBezTo>
                    <a:cubicBezTo>
                      <a:pt x="48044" y="167207"/>
                      <a:pt x="52799" y="59213"/>
                      <a:pt x="119529" y="0"/>
                    </a:cubicBezTo>
                    <a:cubicBezTo>
                      <a:pt x="183804" y="1687"/>
                      <a:pt x="188406" y="235624"/>
                      <a:pt x="182270" y="300973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85" name="Freeform: Shape 1584">
                <a:extLst>
                  <a:ext uri="{FF2B5EF4-FFF2-40B4-BE49-F238E27FC236}">
                    <a16:creationId xmlns:a16="http://schemas.microsoft.com/office/drawing/2014/main" id="{0083058F-4395-426A-987D-76D90C099D90}"/>
                  </a:ext>
                </a:extLst>
              </p:cNvPr>
              <p:cNvSpPr/>
              <p:nvPr/>
            </p:nvSpPr>
            <p:spPr>
              <a:xfrm>
                <a:off x="1496356" y="4342571"/>
                <a:ext cx="305392" cy="203610"/>
              </a:xfrm>
              <a:custGeom>
                <a:avLst/>
                <a:gdLst>
                  <a:gd name="connsiteX0" fmla="*/ 305392 w 305392"/>
                  <a:gd name="connsiteY0" fmla="*/ 177303 h 203610"/>
                  <a:gd name="connsiteX1" fmla="*/ 302631 w 305392"/>
                  <a:gd name="connsiteY1" fmla="*/ 181598 h 203610"/>
                  <a:gd name="connsiteX2" fmla="*/ 302631 w 305392"/>
                  <a:gd name="connsiteY2" fmla="*/ 181598 h 203610"/>
                  <a:gd name="connsiteX3" fmla="*/ 300330 w 305392"/>
                  <a:gd name="connsiteY3" fmla="*/ 183592 h 203610"/>
                  <a:gd name="connsiteX4" fmla="*/ 297876 w 305392"/>
                  <a:gd name="connsiteY4" fmla="*/ 185587 h 203610"/>
                  <a:gd name="connsiteX5" fmla="*/ 294808 w 305392"/>
                  <a:gd name="connsiteY5" fmla="*/ 187274 h 203610"/>
                  <a:gd name="connsiteX6" fmla="*/ 292813 w 305392"/>
                  <a:gd name="connsiteY6" fmla="*/ 188501 h 203610"/>
                  <a:gd name="connsiteX7" fmla="*/ 288212 w 305392"/>
                  <a:gd name="connsiteY7" fmla="*/ 190956 h 203610"/>
                  <a:gd name="connsiteX8" fmla="*/ 284223 w 305392"/>
                  <a:gd name="connsiteY8" fmla="*/ 192643 h 203610"/>
                  <a:gd name="connsiteX9" fmla="*/ 282382 w 305392"/>
                  <a:gd name="connsiteY9" fmla="*/ 192643 h 203610"/>
                  <a:gd name="connsiteX10" fmla="*/ 280388 w 305392"/>
                  <a:gd name="connsiteY10" fmla="*/ 192643 h 203610"/>
                  <a:gd name="connsiteX11" fmla="*/ 270724 w 305392"/>
                  <a:gd name="connsiteY11" fmla="*/ 195864 h 203610"/>
                  <a:gd name="connsiteX12" fmla="*/ 262440 w 305392"/>
                  <a:gd name="connsiteY12" fmla="*/ 197859 h 203610"/>
                  <a:gd name="connsiteX13" fmla="*/ 248174 w 305392"/>
                  <a:gd name="connsiteY13" fmla="*/ 201234 h 203610"/>
                  <a:gd name="connsiteX14" fmla="*/ 245719 w 305392"/>
                  <a:gd name="connsiteY14" fmla="*/ 201234 h 203610"/>
                  <a:gd name="connsiteX15" fmla="*/ 241731 w 305392"/>
                  <a:gd name="connsiteY15" fmla="*/ 202154 h 203610"/>
                  <a:gd name="connsiteX16" fmla="*/ 237896 w 305392"/>
                  <a:gd name="connsiteY16" fmla="*/ 202154 h 203610"/>
                  <a:gd name="connsiteX17" fmla="*/ 129441 w 305392"/>
                  <a:gd name="connsiteY17" fmla="*/ 184206 h 203610"/>
                  <a:gd name="connsiteX18" fmla="*/ 128368 w 305392"/>
                  <a:gd name="connsiteY18" fmla="*/ 184206 h 203610"/>
                  <a:gd name="connsiteX19" fmla="*/ 128368 w 305392"/>
                  <a:gd name="connsiteY19" fmla="*/ 184206 h 203610"/>
                  <a:gd name="connsiteX20" fmla="*/ 121158 w 305392"/>
                  <a:gd name="connsiteY20" fmla="*/ 178377 h 203610"/>
                  <a:gd name="connsiteX21" fmla="*/ 115789 w 305392"/>
                  <a:gd name="connsiteY21" fmla="*/ 174082 h 203610"/>
                  <a:gd name="connsiteX22" fmla="*/ 114101 w 305392"/>
                  <a:gd name="connsiteY22" fmla="*/ 172701 h 203610"/>
                  <a:gd name="connsiteX23" fmla="*/ 111954 w 305392"/>
                  <a:gd name="connsiteY23" fmla="*/ 173314 h 203610"/>
                  <a:gd name="connsiteX24" fmla="*/ 100295 w 305392"/>
                  <a:gd name="connsiteY24" fmla="*/ 164417 h 203610"/>
                  <a:gd name="connsiteX25" fmla="*/ 91551 w 305392"/>
                  <a:gd name="connsiteY25" fmla="*/ 158281 h 203610"/>
                  <a:gd name="connsiteX26" fmla="*/ 87563 w 305392"/>
                  <a:gd name="connsiteY26" fmla="*/ 155673 h 203610"/>
                  <a:gd name="connsiteX27" fmla="*/ 84188 w 305392"/>
                  <a:gd name="connsiteY27" fmla="*/ 153679 h 203610"/>
                  <a:gd name="connsiteX28" fmla="*/ 80353 w 305392"/>
                  <a:gd name="connsiteY28" fmla="*/ 151685 h 203610"/>
                  <a:gd name="connsiteX29" fmla="*/ 72990 w 305392"/>
                  <a:gd name="connsiteY29" fmla="*/ 148617 h 203610"/>
                  <a:gd name="connsiteX30" fmla="*/ 66087 w 305392"/>
                  <a:gd name="connsiteY30" fmla="*/ 147083 h 203610"/>
                  <a:gd name="connsiteX31" fmla="*/ 61178 w 305392"/>
                  <a:gd name="connsiteY31" fmla="*/ 147083 h 203610"/>
                  <a:gd name="connsiteX32" fmla="*/ 54582 w 305392"/>
                  <a:gd name="connsiteY32" fmla="*/ 145549 h 203610"/>
                  <a:gd name="connsiteX33" fmla="*/ 50440 w 305392"/>
                  <a:gd name="connsiteY33" fmla="*/ 144322 h 203610"/>
                  <a:gd name="connsiteX34" fmla="*/ 49519 w 305392"/>
                  <a:gd name="connsiteY34" fmla="*/ 144322 h 203610"/>
                  <a:gd name="connsiteX35" fmla="*/ 43230 w 305392"/>
                  <a:gd name="connsiteY35" fmla="*/ 142327 h 203610"/>
                  <a:gd name="connsiteX36" fmla="*/ 36940 w 305392"/>
                  <a:gd name="connsiteY36" fmla="*/ 139720 h 203610"/>
                  <a:gd name="connsiteX37" fmla="*/ 30037 w 305392"/>
                  <a:gd name="connsiteY37" fmla="*/ 136805 h 203610"/>
                  <a:gd name="connsiteX38" fmla="*/ 24362 w 305392"/>
                  <a:gd name="connsiteY38" fmla="*/ 133890 h 203610"/>
                  <a:gd name="connsiteX39" fmla="*/ 19299 w 305392"/>
                  <a:gd name="connsiteY39" fmla="*/ 131129 h 203610"/>
                  <a:gd name="connsiteX40" fmla="*/ 19299 w 305392"/>
                  <a:gd name="connsiteY40" fmla="*/ 131129 h 203610"/>
                  <a:gd name="connsiteX41" fmla="*/ 3959 w 305392"/>
                  <a:gd name="connsiteY41" fmla="*/ 120238 h 203610"/>
                  <a:gd name="connsiteX42" fmla="*/ 1045 w 305392"/>
                  <a:gd name="connsiteY42" fmla="*/ 56576 h 203610"/>
                  <a:gd name="connsiteX43" fmla="*/ 1045 w 305392"/>
                  <a:gd name="connsiteY43" fmla="*/ 55042 h 203610"/>
                  <a:gd name="connsiteX44" fmla="*/ 8254 w 305392"/>
                  <a:gd name="connsiteY44" fmla="*/ 39702 h 203610"/>
                  <a:gd name="connsiteX45" fmla="*/ 11629 w 305392"/>
                  <a:gd name="connsiteY45" fmla="*/ 45071 h 203610"/>
                  <a:gd name="connsiteX46" fmla="*/ 42309 w 305392"/>
                  <a:gd name="connsiteY46" fmla="*/ 55809 h 203610"/>
                  <a:gd name="connsiteX47" fmla="*/ 67160 w 305392"/>
                  <a:gd name="connsiteY47" fmla="*/ 13317 h 203610"/>
                  <a:gd name="connsiteX48" fmla="*/ 84955 w 305392"/>
                  <a:gd name="connsiteY48" fmla="*/ 3960 h 203610"/>
                  <a:gd name="connsiteX49" fmla="*/ 94006 w 305392"/>
                  <a:gd name="connsiteY49" fmla="*/ 1505 h 203610"/>
                  <a:gd name="connsiteX50" fmla="*/ 112721 w 305392"/>
                  <a:gd name="connsiteY50" fmla="*/ 431 h 203610"/>
                  <a:gd name="connsiteX51" fmla="*/ 122845 w 305392"/>
                  <a:gd name="connsiteY51" fmla="*/ 3960 h 203610"/>
                  <a:gd name="connsiteX52" fmla="*/ 138185 w 305392"/>
                  <a:gd name="connsiteY52" fmla="*/ 16078 h 203610"/>
                  <a:gd name="connsiteX53" fmla="*/ 146929 w 305392"/>
                  <a:gd name="connsiteY53" fmla="*/ 28351 h 203610"/>
                  <a:gd name="connsiteX54" fmla="*/ 167792 w 305392"/>
                  <a:gd name="connsiteY54" fmla="*/ 56730 h 203610"/>
                  <a:gd name="connsiteX55" fmla="*/ 208903 w 305392"/>
                  <a:gd name="connsiteY55" fmla="*/ 99682 h 203610"/>
                  <a:gd name="connsiteX56" fmla="*/ 246180 w 305392"/>
                  <a:gd name="connsiteY56" fmla="*/ 130362 h 203610"/>
                  <a:gd name="connsiteX57" fmla="*/ 252776 w 305392"/>
                  <a:gd name="connsiteY57" fmla="*/ 135578 h 203610"/>
                  <a:gd name="connsiteX58" fmla="*/ 283456 w 305392"/>
                  <a:gd name="connsiteY58" fmla="*/ 160275 h 203610"/>
                  <a:gd name="connsiteX59" fmla="*/ 303705 w 305392"/>
                  <a:gd name="connsiteY59" fmla="*/ 176689 h 203610"/>
                  <a:gd name="connsiteX60" fmla="*/ 305392 w 305392"/>
                  <a:gd name="connsiteY60" fmla="*/ 177303 h 203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05392" h="203610">
                    <a:moveTo>
                      <a:pt x="305392" y="177303"/>
                    </a:moveTo>
                    <a:cubicBezTo>
                      <a:pt x="304702" y="178868"/>
                      <a:pt x="303766" y="180309"/>
                      <a:pt x="302631" y="181598"/>
                    </a:cubicBezTo>
                    <a:lnTo>
                      <a:pt x="302631" y="181598"/>
                    </a:lnTo>
                    <a:lnTo>
                      <a:pt x="300330" y="183592"/>
                    </a:lnTo>
                    <a:lnTo>
                      <a:pt x="297876" y="185587"/>
                    </a:lnTo>
                    <a:cubicBezTo>
                      <a:pt x="296986" y="186354"/>
                      <a:pt x="295927" y="186921"/>
                      <a:pt x="294808" y="187274"/>
                    </a:cubicBezTo>
                    <a:cubicBezTo>
                      <a:pt x="294225" y="187811"/>
                      <a:pt x="293550" y="188225"/>
                      <a:pt x="292813" y="188501"/>
                    </a:cubicBezTo>
                    <a:lnTo>
                      <a:pt x="288212" y="190956"/>
                    </a:lnTo>
                    <a:lnTo>
                      <a:pt x="284223" y="192643"/>
                    </a:lnTo>
                    <a:lnTo>
                      <a:pt x="282382" y="192643"/>
                    </a:lnTo>
                    <a:lnTo>
                      <a:pt x="280388" y="192643"/>
                    </a:lnTo>
                    <a:lnTo>
                      <a:pt x="270724" y="195864"/>
                    </a:lnTo>
                    <a:lnTo>
                      <a:pt x="262440" y="197859"/>
                    </a:lnTo>
                    <a:cubicBezTo>
                      <a:pt x="257838" y="199239"/>
                      <a:pt x="252929" y="200313"/>
                      <a:pt x="248174" y="201234"/>
                    </a:cubicBezTo>
                    <a:cubicBezTo>
                      <a:pt x="247361" y="201326"/>
                      <a:pt x="246532" y="201326"/>
                      <a:pt x="245719" y="201234"/>
                    </a:cubicBezTo>
                    <a:lnTo>
                      <a:pt x="241731" y="202154"/>
                    </a:lnTo>
                    <a:lnTo>
                      <a:pt x="237896" y="202154"/>
                    </a:lnTo>
                    <a:cubicBezTo>
                      <a:pt x="209056" y="206602"/>
                      <a:pt x="150611" y="200927"/>
                      <a:pt x="129441" y="184206"/>
                    </a:cubicBezTo>
                    <a:lnTo>
                      <a:pt x="128368" y="184206"/>
                    </a:lnTo>
                    <a:lnTo>
                      <a:pt x="128368" y="184206"/>
                    </a:lnTo>
                    <a:lnTo>
                      <a:pt x="121158" y="178377"/>
                    </a:lnTo>
                    <a:lnTo>
                      <a:pt x="115789" y="174082"/>
                    </a:lnTo>
                    <a:cubicBezTo>
                      <a:pt x="115190" y="173667"/>
                      <a:pt x="114623" y="173207"/>
                      <a:pt x="114101" y="172701"/>
                    </a:cubicBezTo>
                    <a:lnTo>
                      <a:pt x="111954" y="173314"/>
                    </a:lnTo>
                    <a:cubicBezTo>
                      <a:pt x="108119" y="170247"/>
                      <a:pt x="104130" y="167179"/>
                      <a:pt x="100295" y="164417"/>
                    </a:cubicBezTo>
                    <a:cubicBezTo>
                      <a:pt x="97503" y="162208"/>
                      <a:pt x="94588" y="160153"/>
                      <a:pt x="91551" y="158281"/>
                    </a:cubicBezTo>
                    <a:lnTo>
                      <a:pt x="87563" y="155673"/>
                    </a:lnTo>
                    <a:cubicBezTo>
                      <a:pt x="86504" y="154891"/>
                      <a:pt x="85384" y="154231"/>
                      <a:pt x="84188" y="153679"/>
                    </a:cubicBezTo>
                    <a:lnTo>
                      <a:pt x="80353" y="151685"/>
                    </a:lnTo>
                    <a:lnTo>
                      <a:pt x="72990" y="148617"/>
                    </a:lnTo>
                    <a:cubicBezTo>
                      <a:pt x="70719" y="147973"/>
                      <a:pt x="68418" y="147466"/>
                      <a:pt x="66087" y="147083"/>
                    </a:cubicBezTo>
                    <a:cubicBezTo>
                      <a:pt x="64461" y="147221"/>
                      <a:pt x="62819" y="147221"/>
                      <a:pt x="61178" y="147083"/>
                    </a:cubicBezTo>
                    <a:cubicBezTo>
                      <a:pt x="58953" y="146684"/>
                      <a:pt x="56760" y="146178"/>
                      <a:pt x="54582" y="145549"/>
                    </a:cubicBezTo>
                    <a:lnTo>
                      <a:pt x="50440" y="144322"/>
                    </a:lnTo>
                    <a:lnTo>
                      <a:pt x="49519" y="144322"/>
                    </a:lnTo>
                    <a:lnTo>
                      <a:pt x="43230" y="142327"/>
                    </a:lnTo>
                    <a:lnTo>
                      <a:pt x="36940" y="139720"/>
                    </a:lnTo>
                    <a:lnTo>
                      <a:pt x="30037" y="136805"/>
                    </a:lnTo>
                    <a:lnTo>
                      <a:pt x="24362" y="133890"/>
                    </a:lnTo>
                    <a:lnTo>
                      <a:pt x="19299" y="131129"/>
                    </a:lnTo>
                    <a:lnTo>
                      <a:pt x="19299" y="131129"/>
                    </a:lnTo>
                    <a:cubicBezTo>
                      <a:pt x="13731" y="128184"/>
                      <a:pt x="8577" y="124533"/>
                      <a:pt x="3959" y="120238"/>
                    </a:cubicBezTo>
                    <a:cubicBezTo>
                      <a:pt x="-29" y="99268"/>
                      <a:pt x="-1011" y="77822"/>
                      <a:pt x="1045" y="56576"/>
                    </a:cubicBezTo>
                    <a:cubicBezTo>
                      <a:pt x="968" y="56070"/>
                      <a:pt x="968" y="55548"/>
                      <a:pt x="1045" y="55042"/>
                    </a:cubicBezTo>
                    <a:cubicBezTo>
                      <a:pt x="2195" y="49428"/>
                      <a:pt x="4665" y="44166"/>
                      <a:pt x="8254" y="39702"/>
                    </a:cubicBezTo>
                    <a:cubicBezTo>
                      <a:pt x="9160" y="41620"/>
                      <a:pt x="10295" y="43414"/>
                      <a:pt x="11629" y="45071"/>
                    </a:cubicBezTo>
                    <a:cubicBezTo>
                      <a:pt x="22061" y="58571"/>
                      <a:pt x="37707" y="61178"/>
                      <a:pt x="42309" y="55809"/>
                    </a:cubicBezTo>
                    <a:cubicBezTo>
                      <a:pt x="46912" y="50440"/>
                      <a:pt x="58877" y="21601"/>
                      <a:pt x="67160" y="13317"/>
                    </a:cubicBezTo>
                    <a:cubicBezTo>
                      <a:pt x="72345" y="8960"/>
                      <a:pt x="78420" y="5770"/>
                      <a:pt x="84955" y="3960"/>
                    </a:cubicBezTo>
                    <a:cubicBezTo>
                      <a:pt x="87885" y="2840"/>
                      <a:pt x="90907" y="2011"/>
                      <a:pt x="94006" y="1505"/>
                    </a:cubicBezTo>
                    <a:cubicBezTo>
                      <a:pt x="100126" y="-29"/>
                      <a:pt x="106477" y="-397"/>
                      <a:pt x="112721" y="431"/>
                    </a:cubicBezTo>
                    <a:cubicBezTo>
                      <a:pt x="116264" y="1030"/>
                      <a:pt x="119700" y="2226"/>
                      <a:pt x="122845" y="3960"/>
                    </a:cubicBezTo>
                    <a:cubicBezTo>
                      <a:pt x="128613" y="7089"/>
                      <a:pt x="133813" y="11185"/>
                      <a:pt x="138185" y="16078"/>
                    </a:cubicBezTo>
                    <a:cubicBezTo>
                      <a:pt x="141330" y="19990"/>
                      <a:pt x="144260" y="24086"/>
                      <a:pt x="146929" y="28351"/>
                    </a:cubicBezTo>
                    <a:cubicBezTo>
                      <a:pt x="153034" y="38398"/>
                      <a:pt x="160030" y="47894"/>
                      <a:pt x="167792" y="56730"/>
                    </a:cubicBezTo>
                    <a:cubicBezTo>
                      <a:pt x="180217" y="72208"/>
                      <a:pt x="193977" y="86581"/>
                      <a:pt x="208903" y="99682"/>
                    </a:cubicBezTo>
                    <a:cubicBezTo>
                      <a:pt x="216266" y="105511"/>
                      <a:pt x="230686" y="117323"/>
                      <a:pt x="246180" y="130362"/>
                    </a:cubicBezTo>
                    <a:lnTo>
                      <a:pt x="252776" y="135578"/>
                    </a:lnTo>
                    <a:cubicBezTo>
                      <a:pt x="263360" y="144322"/>
                      <a:pt x="274099" y="152912"/>
                      <a:pt x="283456" y="160275"/>
                    </a:cubicBezTo>
                    <a:lnTo>
                      <a:pt x="303705" y="176689"/>
                    </a:lnTo>
                    <a:cubicBezTo>
                      <a:pt x="304288" y="176858"/>
                      <a:pt x="304840" y="177058"/>
                      <a:pt x="305392" y="177303"/>
                    </a:cubicBezTo>
                    <a:close/>
                  </a:path>
                </a:pathLst>
              </a:custGeom>
              <a:solidFill>
                <a:srgbClr val="7F332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86" name="Freeform: Shape 1585">
                <a:extLst>
                  <a:ext uri="{FF2B5EF4-FFF2-40B4-BE49-F238E27FC236}">
                    <a16:creationId xmlns:a16="http://schemas.microsoft.com/office/drawing/2014/main" id="{3FB1D806-E95A-41D7-AF37-9289EC8BAB79}"/>
                  </a:ext>
                </a:extLst>
              </p:cNvPr>
              <p:cNvSpPr/>
              <p:nvPr/>
            </p:nvSpPr>
            <p:spPr>
              <a:xfrm>
                <a:off x="1493363" y="4460815"/>
                <a:ext cx="311455" cy="124868"/>
              </a:xfrm>
              <a:custGeom>
                <a:avLst/>
                <a:gdLst>
                  <a:gd name="connsiteX0" fmla="*/ 309305 w 311455"/>
                  <a:gd name="connsiteY0" fmla="*/ 93114 h 124868"/>
                  <a:gd name="connsiteX1" fmla="*/ 283994 w 311455"/>
                  <a:gd name="connsiteY1" fmla="*/ 114591 h 124868"/>
                  <a:gd name="connsiteX2" fmla="*/ 248712 w 311455"/>
                  <a:gd name="connsiteY2" fmla="*/ 124868 h 124868"/>
                  <a:gd name="connsiteX3" fmla="*/ 243036 w 311455"/>
                  <a:gd name="connsiteY3" fmla="*/ 124868 h 124868"/>
                  <a:gd name="connsiteX4" fmla="*/ 236440 w 311455"/>
                  <a:gd name="connsiteY4" fmla="*/ 124868 h 124868"/>
                  <a:gd name="connsiteX5" fmla="*/ 139644 w 311455"/>
                  <a:gd name="connsiteY5" fmla="*/ 110602 h 124868"/>
                  <a:gd name="connsiteX6" fmla="*/ 134121 w 311455"/>
                  <a:gd name="connsiteY6" fmla="*/ 107227 h 124868"/>
                  <a:gd name="connsiteX7" fmla="*/ 125838 w 311455"/>
                  <a:gd name="connsiteY7" fmla="*/ 101551 h 124868"/>
                  <a:gd name="connsiteX8" fmla="*/ 69079 w 311455"/>
                  <a:gd name="connsiteY8" fmla="*/ 65809 h 124868"/>
                  <a:gd name="connsiteX9" fmla="*/ 4037 w 311455"/>
                  <a:gd name="connsiteY9" fmla="*/ 43259 h 124868"/>
                  <a:gd name="connsiteX10" fmla="*/ 6185 w 311455"/>
                  <a:gd name="connsiteY10" fmla="*/ 0 h 124868"/>
                  <a:gd name="connsiteX11" fmla="*/ 21525 w 311455"/>
                  <a:gd name="connsiteY11" fmla="*/ 10891 h 124868"/>
                  <a:gd name="connsiteX12" fmla="*/ 21525 w 311455"/>
                  <a:gd name="connsiteY12" fmla="*/ 10891 h 124868"/>
                  <a:gd name="connsiteX13" fmla="*/ 32263 w 311455"/>
                  <a:gd name="connsiteY13" fmla="*/ 16567 h 124868"/>
                  <a:gd name="connsiteX14" fmla="*/ 39166 w 311455"/>
                  <a:gd name="connsiteY14" fmla="*/ 19482 h 124868"/>
                  <a:gd name="connsiteX15" fmla="*/ 45456 w 311455"/>
                  <a:gd name="connsiteY15" fmla="*/ 22090 h 124868"/>
                  <a:gd name="connsiteX16" fmla="*/ 51745 w 311455"/>
                  <a:gd name="connsiteY16" fmla="*/ 24084 h 124868"/>
                  <a:gd name="connsiteX17" fmla="*/ 52665 w 311455"/>
                  <a:gd name="connsiteY17" fmla="*/ 24084 h 124868"/>
                  <a:gd name="connsiteX18" fmla="*/ 56807 w 311455"/>
                  <a:gd name="connsiteY18" fmla="*/ 25311 h 124868"/>
                  <a:gd name="connsiteX19" fmla="*/ 63403 w 311455"/>
                  <a:gd name="connsiteY19" fmla="*/ 26845 h 124868"/>
                  <a:gd name="connsiteX20" fmla="*/ 64784 w 311455"/>
                  <a:gd name="connsiteY20" fmla="*/ 26845 h 124868"/>
                  <a:gd name="connsiteX21" fmla="*/ 68312 w 311455"/>
                  <a:gd name="connsiteY21" fmla="*/ 26845 h 124868"/>
                  <a:gd name="connsiteX22" fmla="*/ 75215 w 311455"/>
                  <a:gd name="connsiteY22" fmla="*/ 28379 h 124868"/>
                  <a:gd name="connsiteX23" fmla="*/ 82579 w 311455"/>
                  <a:gd name="connsiteY23" fmla="*/ 31447 h 124868"/>
                  <a:gd name="connsiteX24" fmla="*/ 86414 w 311455"/>
                  <a:gd name="connsiteY24" fmla="*/ 33441 h 124868"/>
                  <a:gd name="connsiteX25" fmla="*/ 89788 w 311455"/>
                  <a:gd name="connsiteY25" fmla="*/ 35436 h 124868"/>
                  <a:gd name="connsiteX26" fmla="*/ 93777 w 311455"/>
                  <a:gd name="connsiteY26" fmla="*/ 38043 h 124868"/>
                  <a:gd name="connsiteX27" fmla="*/ 102521 w 311455"/>
                  <a:gd name="connsiteY27" fmla="*/ 44179 h 124868"/>
                  <a:gd name="connsiteX28" fmla="*/ 109424 w 311455"/>
                  <a:gd name="connsiteY28" fmla="*/ 49242 h 124868"/>
                  <a:gd name="connsiteX29" fmla="*/ 114179 w 311455"/>
                  <a:gd name="connsiteY29" fmla="*/ 53077 h 124868"/>
                  <a:gd name="connsiteX30" fmla="*/ 116480 w 311455"/>
                  <a:gd name="connsiteY30" fmla="*/ 54764 h 124868"/>
                  <a:gd name="connsiteX31" fmla="*/ 118168 w 311455"/>
                  <a:gd name="connsiteY31" fmla="*/ 55991 h 124868"/>
                  <a:gd name="connsiteX32" fmla="*/ 118168 w 311455"/>
                  <a:gd name="connsiteY32" fmla="*/ 55991 h 124868"/>
                  <a:gd name="connsiteX33" fmla="*/ 123537 w 311455"/>
                  <a:gd name="connsiteY33" fmla="*/ 60287 h 124868"/>
                  <a:gd name="connsiteX34" fmla="*/ 130747 w 311455"/>
                  <a:gd name="connsiteY34" fmla="*/ 66116 h 124868"/>
                  <a:gd name="connsiteX35" fmla="*/ 130747 w 311455"/>
                  <a:gd name="connsiteY35" fmla="*/ 66116 h 124868"/>
                  <a:gd name="connsiteX36" fmla="*/ 131820 w 311455"/>
                  <a:gd name="connsiteY36" fmla="*/ 66116 h 124868"/>
                  <a:gd name="connsiteX37" fmla="*/ 240275 w 311455"/>
                  <a:gd name="connsiteY37" fmla="*/ 84064 h 124868"/>
                  <a:gd name="connsiteX38" fmla="*/ 244110 w 311455"/>
                  <a:gd name="connsiteY38" fmla="*/ 84064 h 124868"/>
                  <a:gd name="connsiteX39" fmla="*/ 248098 w 311455"/>
                  <a:gd name="connsiteY39" fmla="*/ 83143 h 124868"/>
                  <a:gd name="connsiteX40" fmla="*/ 250553 w 311455"/>
                  <a:gd name="connsiteY40" fmla="*/ 83143 h 124868"/>
                  <a:gd name="connsiteX41" fmla="*/ 264819 w 311455"/>
                  <a:gd name="connsiteY41" fmla="*/ 79769 h 124868"/>
                  <a:gd name="connsiteX42" fmla="*/ 273103 w 311455"/>
                  <a:gd name="connsiteY42" fmla="*/ 77774 h 124868"/>
                  <a:gd name="connsiteX43" fmla="*/ 282767 w 311455"/>
                  <a:gd name="connsiteY43" fmla="*/ 74553 h 124868"/>
                  <a:gd name="connsiteX44" fmla="*/ 284761 w 311455"/>
                  <a:gd name="connsiteY44" fmla="*/ 74553 h 124868"/>
                  <a:gd name="connsiteX45" fmla="*/ 286602 w 311455"/>
                  <a:gd name="connsiteY45" fmla="*/ 74553 h 124868"/>
                  <a:gd name="connsiteX46" fmla="*/ 290590 w 311455"/>
                  <a:gd name="connsiteY46" fmla="*/ 72866 h 124868"/>
                  <a:gd name="connsiteX47" fmla="*/ 295193 w 311455"/>
                  <a:gd name="connsiteY47" fmla="*/ 70411 h 124868"/>
                  <a:gd name="connsiteX48" fmla="*/ 300255 w 311455"/>
                  <a:gd name="connsiteY48" fmla="*/ 67496 h 124868"/>
                  <a:gd name="connsiteX49" fmla="*/ 302709 w 311455"/>
                  <a:gd name="connsiteY49" fmla="*/ 65502 h 124868"/>
                  <a:gd name="connsiteX50" fmla="*/ 304703 w 311455"/>
                  <a:gd name="connsiteY50" fmla="*/ 63815 h 124868"/>
                  <a:gd name="connsiteX51" fmla="*/ 304703 w 311455"/>
                  <a:gd name="connsiteY51" fmla="*/ 63815 h 124868"/>
                  <a:gd name="connsiteX52" fmla="*/ 304703 w 311455"/>
                  <a:gd name="connsiteY52" fmla="*/ 63815 h 124868"/>
                  <a:gd name="connsiteX53" fmla="*/ 307465 w 311455"/>
                  <a:gd name="connsiteY53" fmla="*/ 59519 h 124868"/>
                  <a:gd name="connsiteX54" fmla="*/ 309305 w 311455"/>
                  <a:gd name="connsiteY54" fmla="*/ 93114 h 124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11455" h="124868">
                    <a:moveTo>
                      <a:pt x="309305" y="93114"/>
                    </a:moveTo>
                    <a:cubicBezTo>
                      <a:pt x="303722" y="103086"/>
                      <a:pt x="294732" y="110709"/>
                      <a:pt x="283994" y="114591"/>
                    </a:cubicBezTo>
                    <a:cubicBezTo>
                      <a:pt x="272888" y="119960"/>
                      <a:pt x="260969" y="123426"/>
                      <a:pt x="248712" y="124868"/>
                    </a:cubicBezTo>
                    <a:cubicBezTo>
                      <a:pt x="247025" y="124868"/>
                      <a:pt x="244877" y="124868"/>
                      <a:pt x="243036" y="124868"/>
                    </a:cubicBezTo>
                    <a:lnTo>
                      <a:pt x="236440" y="124868"/>
                    </a:lnTo>
                    <a:cubicBezTo>
                      <a:pt x="204686" y="124868"/>
                      <a:pt x="152836" y="118579"/>
                      <a:pt x="139644" y="110602"/>
                    </a:cubicBezTo>
                    <a:cubicBezTo>
                      <a:pt x="137742" y="109574"/>
                      <a:pt x="135901" y="108454"/>
                      <a:pt x="134121" y="107227"/>
                    </a:cubicBezTo>
                    <a:lnTo>
                      <a:pt x="125838" y="101551"/>
                    </a:lnTo>
                    <a:cubicBezTo>
                      <a:pt x="106356" y="87745"/>
                      <a:pt x="77977" y="66423"/>
                      <a:pt x="69079" y="65809"/>
                    </a:cubicBezTo>
                    <a:cubicBezTo>
                      <a:pt x="57728" y="65042"/>
                      <a:pt x="10020" y="52156"/>
                      <a:pt x="4037" y="43259"/>
                    </a:cubicBezTo>
                    <a:cubicBezTo>
                      <a:pt x="-2022" y="29284"/>
                      <a:pt x="-1224" y="13300"/>
                      <a:pt x="6185" y="0"/>
                    </a:cubicBezTo>
                    <a:cubicBezTo>
                      <a:pt x="10802" y="4295"/>
                      <a:pt x="15956" y="7946"/>
                      <a:pt x="21525" y="10891"/>
                    </a:cubicBezTo>
                    <a:lnTo>
                      <a:pt x="21525" y="10891"/>
                    </a:lnTo>
                    <a:cubicBezTo>
                      <a:pt x="24992" y="12993"/>
                      <a:pt x="28566" y="14895"/>
                      <a:pt x="32263" y="16567"/>
                    </a:cubicBezTo>
                    <a:lnTo>
                      <a:pt x="39166" y="19482"/>
                    </a:lnTo>
                    <a:lnTo>
                      <a:pt x="45456" y="22090"/>
                    </a:lnTo>
                    <a:lnTo>
                      <a:pt x="51745" y="24084"/>
                    </a:lnTo>
                    <a:lnTo>
                      <a:pt x="52665" y="24084"/>
                    </a:lnTo>
                    <a:lnTo>
                      <a:pt x="56807" y="25311"/>
                    </a:lnTo>
                    <a:cubicBezTo>
                      <a:pt x="58985" y="25940"/>
                      <a:pt x="61179" y="26446"/>
                      <a:pt x="63403" y="26845"/>
                    </a:cubicBezTo>
                    <a:lnTo>
                      <a:pt x="64784" y="26845"/>
                    </a:lnTo>
                    <a:lnTo>
                      <a:pt x="68312" y="26845"/>
                    </a:lnTo>
                    <a:cubicBezTo>
                      <a:pt x="70644" y="27229"/>
                      <a:pt x="72945" y="27735"/>
                      <a:pt x="75215" y="28379"/>
                    </a:cubicBezTo>
                    <a:lnTo>
                      <a:pt x="82579" y="31447"/>
                    </a:lnTo>
                    <a:lnTo>
                      <a:pt x="86414" y="33441"/>
                    </a:lnTo>
                    <a:cubicBezTo>
                      <a:pt x="87610" y="33994"/>
                      <a:pt x="88730" y="34653"/>
                      <a:pt x="89788" y="35436"/>
                    </a:cubicBezTo>
                    <a:lnTo>
                      <a:pt x="93777" y="38043"/>
                    </a:lnTo>
                    <a:cubicBezTo>
                      <a:pt x="96814" y="39915"/>
                      <a:pt x="99729" y="41970"/>
                      <a:pt x="102521" y="44179"/>
                    </a:cubicBezTo>
                    <a:cubicBezTo>
                      <a:pt x="104929" y="45713"/>
                      <a:pt x="107230" y="47401"/>
                      <a:pt x="109424" y="49242"/>
                    </a:cubicBezTo>
                    <a:lnTo>
                      <a:pt x="114179" y="53077"/>
                    </a:lnTo>
                    <a:lnTo>
                      <a:pt x="116480" y="54764"/>
                    </a:lnTo>
                    <a:lnTo>
                      <a:pt x="118168" y="55991"/>
                    </a:lnTo>
                    <a:lnTo>
                      <a:pt x="118168" y="55991"/>
                    </a:lnTo>
                    <a:lnTo>
                      <a:pt x="123537" y="60287"/>
                    </a:lnTo>
                    <a:lnTo>
                      <a:pt x="130747" y="66116"/>
                    </a:lnTo>
                    <a:lnTo>
                      <a:pt x="130747" y="66116"/>
                    </a:lnTo>
                    <a:lnTo>
                      <a:pt x="131820" y="66116"/>
                    </a:lnTo>
                    <a:cubicBezTo>
                      <a:pt x="152990" y="82836"/>
                      <a:pt x="211435" y="88512"/>
                      <a:pt x="240275" y="84064"/>
                    </a:cubicBezTo>
                    <a:lnTo>
                      <a:pt x="244110" y="84064"/>
                    </a:lnTo>
                    <a:lnTo>
                      <a:pt x="248098" y="83143"/>
                    </a:lnTo>
                    <a:cubicBezTo>
                      <a:pt x="248911" y="83235"/>
                      <a:pt x="249740" y="83235"/>
                      <a:pt x="250553" y="83143"/>
                    </a:cubicBezTo>
                    <a:cubicBezTo>
                      <a:pt x="255308" y="82223"/>
                      <a:pt x="260217" y="81149"/>
                      <a:pt x="264819" y="79769"/>
                    </a:cubicBezTo>
                    <a:lnTo>
                      <a:pt x="273103" y="77774"/>
                    </a:lnTo>
                    <a:lnTo>
                      <a:pt x="282767" y="74553"/>
                    </a:lnTo>
                    <a:lnTo>
                      <a:pt x="284761" y="74553"/>
                    </a:lnTo>
                    <a:lnTo>
                      <a:pt x="286602" y="74553"/>
                    </a:lnTo>
                    <a:lnTo>
                      <a:pt x="290590" y="72866"/>
                    </a:lnTo>
                    <a:lnTo>
                      <a:pt x="295193" y="70411"/>
                    </a:lnTo>
                    <a:cubicBezTo>
                      <a:pt x="296957" y="69567"/>
                      <a:pt x="298644" y="68586"/>
                      <a:pt x="300255" y="67496"/>
                    </a:cubicBezTo>
                    <a:lnTo>
                      <a:pt x="302709" y="65502"/>
                    </a:lnTo>
                    <a:lnTo>
                      <a:pt x="304703" y="63815"/>
                    </a:lnTo>
                    <a:lnTo>
                      <a:pt x="304703" y="63815"/>
                    </a:lnTo>
                    <a:lnTo>
                      <a:pt x="304703" y="63815"/>
                    </a:lnTo>
                    <a:cubicBezTo>
                      <a:pt x="305854" y="62542"/>
                      <a:pt x="306790" y="61100"/>
                      <a:pt x="307465" y="59519"/>
                    </a:cubicBezTo>
                    <a:cubicBezTo>
                      <a:pt x="312051" y="70135"/>
                      <a:pt x="312711" y="82054"/>
                      <a:pt x="309305" y="93114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87" name="Freeform: Shape 1586">
                <a:extLst>
                  <a:ext uri="{FF2B5EF4-FFF2-40B4-BE49-F238E27FC236}">
                    <a16:creationId xmlns:a16="http://schemas.microsoft.com/office/drawing/2014/main" id="{EFEC008B-2D17-4E49-A8DD-FBFE089B0C08}"/>
                  </a:ext>
                </a:extLst>
              </p:cNvPr>
              <p:cNvSpPr/>
              <p:nvPr/>
            </p:nvSpPr>
            <p:spPr>
              <a:xfrm>
                <a:off x="1327279" y="1913896"/>
                <a:ext cx="158309" cy="92654"/>
              </a:xfrm>
              <a:custGeom>
                <a:avLst/>
                <a:gdLst>
                  <a:gd name="connsiteX0" fmla="*/ 158310 w 158309"/>
                  <a:gd name="connsiteY0" fmla="*/ 51850 h 92654"/>
                  <a:gd name="connsiteX1" fmla="*/ 79155 w 158309"/>
                  <a:gd name="connsiteY1" fmla="*/ 92654 h 92654"/>
                  <a:gd name="connsiteX2" fmla="*/ 0 w 158309"/>
                  <a:gd name="connsiteY2" fmla="*/ 51850 h 92654"/>
                  <a:gd name="connsiteX3" fmla="*/ 3221 w 158309"/>
                  <a:gd name="connsiteY3" fmla="*/ 0 h 92654"/>
                  <a:gd name="connsiteX4" fmla="*/ 155089 w 158309"/>
                  <a:gd name="connsiteY4" fmla="*/ 0 h 92654"/>
                  <a:gd name="connsiteX5" fmla="*/ 158310 w 158309"/>
                  <a:gd name="connsiteY5" fmla="*/ 51850 h 92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309" h="92654">
                    <a:moveTo>
                      <a:pt x="158310" y="51850"/>
                    </a:moveTo>
                    <a:cubicBezTo>
                      <a:pt x="137386" y="74133"/>
                      <a:pt x="109436" y="88540"/>
                      <a:pt x="79155" y="92654"/>
                    </a:cubicBezTo>
                    <a:cubicBezTo>
                      <a:pt x="48874" y="88540"/>
                      <a:pt x="20924" y="74133"/>
                      <a:pt x="0" y="51850"/>
                    </a:cubicBezTo>
                    <a:cubicBezTo>
                      <a:pt x="3237" y="34770"/>
                      <a:pt x="4326" y="17350"/>
                      <a:pt x="3221" y="0"/>
                    </a:cubicBezTo>
                    <a:lnTo>
                      <a:pt x="155089" y="0"/>
                    </a:lnTo>
                    <a:cubicBezTo>
                      <a:pt x="154061" y="17350"/>
                      <a:pt x="155135" y="34761"/>
                      <a:pt x="158310" y="51850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88" name="Freeform: Shape 1587">
                <a:extLst>
                  <a:ext uri="{FF2B5EF4-FFF2-40B4-BE49-F238E27FC236}">
                    <a16:creationId xmlns:a16="http://schemas.microsoft.com/office/drawing/2014/main" id="{612AE90E-0CC3-4423-9892-4846E3117B79}"/>
                  </a:ext>
                </a:extLst>
              </p:cNvPr>
              <p:cNvSpPr/>
              <p:nvPr/>
            </p:nvSpPr>
            <p:spPr>
              <a:xfrm>
                <a:off x="1279843" y="1631945"/>
                <a:ext cx="252787" cy="358958"/>
              </a:xfrm>
              <a:custGeom>
                <a:avLst/>
                <a:gdLst>
                  <a:gd name="connsiteX0" fmla="*/ 241795 w 252787"/>
                  <a:gd name="connsiteY0" fmla="*/ 61360 h 358958"/>
                  <a:gd name="connsiteX1" fmla="*/ 126284 w 252787"/>
                  <a:gd name="connsiteY1" fmla="*/ 0 h 358958"/>
                  <a:gd name="connsiteX2" fmla="*/ 10926 w 252787"/>
                  <a:gd name="connsiteY2" fmla="*/ 61360 h 358958"/>
                  <a:gd name="connsiteX3" fmla="*/ 10926 w 252787"/>
                  <a:gd name="connsiteY3" fmla="*/ 246669 h 358958"/>
                  <a:gd name="connsiteX4" fmla="*/ 126284 w 252787"/>
                  <a:gd name="connsiteY4" fmla="*/ 358959 h 358958"/>
                  <a:gd name="connsiteX5" fmla="*/ 241795 w 252787"/>
                  <a:gd name="connsiteY5" fmla="*/ 246669 h 358958"/>
                  <a:gd name="connsiteX6" fmla="*/ 241795 w 252787"/>
                  <a:gd name="connsiteY6" fmla="*/ 61360 h 35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787" h="358958">
                    <a:moveTo>
                      <a:pt x="241795" y="61360"/>
                    </a:moveTo>
                    <a:cubicBezTo>
                      <a:pt x="220625" y="24851"/>
                      <a:pt x="158958" y="0"/>
                      <a:pt x="126284" y="0"/>
                    </a:cubicBezTo>
                    <a:cubicBezTo>
                      <a:pt x="93609" y="0"/>
                      <a:pt x="32095" y="24237"/>
                      <a:pt x="10926" y="61360"/>
                    </a:cubicBezTo>
                    <a:cubicBezTo>
                      <a:pt x="-10243" y="98483"/>
                      <a:pt x="4790" y="179786"/>
                      <a:pt x="10926" y="246669"/>
                    </a:cubicBezTo>
                    <a:cubicBezTo>
                      <a:pt x="17062" y="313552"/>
                      <a:pt x="91615" y="358959"/>
                      <a:pt x="126284" y="358959"/>
                    </a:cubicBezTo>
                    <a:cubicBezTo>
                      <a:pt x="160952" y="358959"/>
                      <a:pt x="235658" y="312938"/>
                      <a:pt x="241795" y="246669"/>
                    </a:cubicBezTo>
                    <a:cubicBezTo>
                      <a:pt x="247931" y="180400"/>
                      <a:pt x="263117" y="98023"/>
                      <a:pt x="241795" y="61360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89" name="Freeform: Shape 1588">
                <a:extLst>
                  <a:ext uri="{FF2B5EF4-FFF2-40B4-BE49-F238E27FC236}">
                    <a16:creationId xmlns:a16="http://schemas.microsoft.com/office/drawing/2014/main" id="{C7E0910A-2D7E-4E3E-BD0C-A0FA4B1F2A06}"/>
                  </a:ext>
                </a:extLst>
              </p:cNvPr>
              <p:cNvSpPr/>
              <p:nvPr/>
            </p:nvSpPr>
            <p:spPr>
              <a:xfrm>
                <a:off x="1010045" y="4339921"/>
                <a:ext cx="306609" cy="209097"/>
              </a:xfrm>
              <a:custGeom>
                <a:avLst/>
                <a:gdLst>
                  <a:gd name="connsiteX0" fmla="*/ 0 w 306609"/>
                  <a:gd name="connsiteY0" fmla="*/ 180107 h 209097"/>
                  <a:gd name="connsiteX1" fmla="*/ 64122 w 306609"/>
                  <a:gd name="connsiteY1" fmla="*/ 207105 h 209097"/>
                  <a:gd name="connsiteX2" fmla="*/ 176258 w 306609"/>
                  <a:gd name="connsiteY2" fmla="*/ 189617 h 209097"/>
                  <a:gd name="connsiteX3" fmla="*/ 239919 w 306609"/>
                  <a:gd name="connsiteY3" fmla="*/ 149580 h 209097"/>
                  <a:gd name="connsiteX4" fmla="*/ 302200 w 306609"/>
                  <a:gd name="connsiteY4" fmla="*/ 121507 h 209097"/>
                  <a:gd name="connsiteX5" fmla="*/ 297598 w 306609"/>
                  <a:gd name="connsiteY5" fmla="*/ 40358 h 209097"/>
                  <a:gd name="connsiteX6" fmla="*/ 263390 w 306609"/>
                  <a:gd name="connsiteY6" fmla="*/ 55698 h 209097"/>
                  <a:gd name="connsiteX7" fmla="*/ 238385 w 306609"/>
                  <a:gd name="connsiteY7" fmla="*/ 13206 h 209097"/>
                  <a:gd name="connsiteX8" fmla="*/ 192365 w 306609"/>
                  <a:gd name="connsiteY8" fmla="*/ 320 h 209097"/>
                  <a:gd name="connsiteX9" fmla="*/ 158156 w 306609"/>
                  <a:gd name="connsiteY9" fmla="*/ 28393 h 209097"/>
                  <a:gd name="connsiteX10" fmla="*/ 96796 w 306609"/>
                  <a:gd name="connsiteY10" fmla="*/ 99571 h 209097"/>
                  <a:gd name="connsiteX11" fmla="*/ 2761 w 306609"/>
                  <a:gd name="connsiteY11" fmla="*/ 176272 h 209097"/>
                  <a:gd name="connsiteX12" fmla="*/ 0 w 306609"/>
                  <a:gd name="connsiteY12" fmla="*/ 180107 h 20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6609" h="209097">
                    <a:moveTo>
                      <a:pt x="0" y="180107"/>
                    </a:moveTo>
                    <a:cubicBezTo>
                      <a:pt x="6443" y="193759"/>
                      <a:pt x="36816" y="201736"/>
                      <a:pt x="64122" y="207105"/>
                    </a:cubicBezTo>
                    <a:cubicBezTo>
                      <a:pt x="91427" y="212474"/>
                      <a:pt x="154321" y="207105"/>
                      <a:pt x="176258" y="189617"/>
                    </a:cubicBezTo>
                    <a:cubicBezTo>
                      <a:pt x="198194" y="172130"/>
                      <a:pt x="222278" y="150960"/>
                      <a:pt x="239919" y="149580"/>
                    </a:cubicBezTo>
                    <a:cubicBezTo>
                      <a:pt x="262730" y="145683"/>
                      <a:pt x="284176" y="136019"/>
                      <a:pt x="302200" y="121507"/>
                    </a:cubicBezTo>
                    <a:cubicBezTo>
                      <a:pt x="302967" y="112457"/>
                      <a:pt x="314165" y="60147"/>
                      <a:pt x="297598" y="40358"/>
                    </a:cubicBezTo>
                    <a:cubicBezTo>
                      <a:pt x="287627" y="58306"/>
                      <a:pt x="268605" y="62294"/>
                      <a:pt x="263390" y="55698"/>
                    </a:cubicBezTo>
                    <a:cubicBezTo>
                      <a:pt x="255796" y="41110"/>
                      <a:pt x="247451" y="26936"/>
                      <a:pt x="238385" y="13206"/>
                    </a:cubicBezTo>
                    <a:cubicBezTo>
                      <a:pt x="225208" y="3296"/>
                      <a:pt x="208779" y="-1306"/>
                      <a:pt x="192365" y="320"/>
                    </a:cubicBezTo>
                    <a:cubicBezTo>
                      <a:pt x="177485" y="4386"/>
                      <a:pt x="165041" y="14587"/>
                      <a:pt x="158156" y="28393"/>
                    </a:cubicBezTo>
                    <a:cubicBezTo>
                      <a:pt x="140623" y="54486"/>
                      <a:pt x="120021" y="78386"/>
                      <a:pt x="96796" y="99571"/>
                    </a:cubicBezTo>
                    <a:cubicBezTo>
                      <a:pt x="77928" y="114911"/>
                      <a:pt x="10431" y="170135"/>
                      <a:pt x="2761" y="176272"/>
                    </a:cubicBezTo>
                    <a:cubicBezTo>
                      <a:pt x="1589" y="177345"/>
                      <a:pt x="649" y="178649"/>
                      <a:pt x="0" y="180107"/>
                    </a:cubicBezTo>
                    <a:close/>
                  </a:path>
                </a:pathLst>
              </a:custGeom>
              <a:solidFill>
                <a:srgbClr val="7F332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90" name="Freeform: Shape 1589">
                <a:extLst>
                  <a:ext uri="{FF2B5EF4-FFF2-40B4-BE49-F238E27FC236}">
                    <a16:creationId xmlns:a16="http://schemas.microsoft.com/office/drawing/2014/main" id="{A3F2849F-4FBA-4762-BA9A-D52A8D484B9C}"/>
                  </a:ext>
                </a:extLst>
              </p:cNvPr>
              <p:cNvSpPr/>
              <p:nvPr/>
            </p:nvSpPr>
            <p:spPr>
              <a:xfrm>
                <a:off x="1007040" y="4461428"/>
                <a:ext cx="312192" cy="124961"/>
              </a:xfrm>
              <a:custGeom>
                <a:avLst/>
                <a:gdLst>
                  <a:gd name="connsiteX0" fmla="*/ 307813 w 312192"/>
                  <a:gd name="connsiteY0" fmla="*/ 43259 h 124961"/>
                  <a:gd name="connsiteX1" fmla="*/ 242771 w 312192"/>
                  <a:gd name="connsiteY1" fmla="*/ 65809 h 124961"/>
                  <a:gd name="connsiteX2" fmla="*/ 172360 w 312192"/>
                  <a:gd name="connsiteY2" fmla="*/ 110756 h 124961"/>
                  <a:gd name="connsiteX3" fmla="*/ 63138 w 312192"/>
                  <a:gd name="connsiteY3" fmla="*/ 124255 h 124961"/>
                  <a:gd name="connsiteX4" fmla="*/ 13590 w 312192"/>
                  <a:gd name="connsiteY4" fmla="*/ 105233 h 124961"/>
                  <a:gd name="connsiteX5" fmla="*/ 4539 w 312192"/>
                  <a:gd name="connsiteY5" fmla="*/ 96489 h 124961"/>
                  <a:gd name="connsiteX6" fmla="*/ 2391 w 312192"/>
                  <a:gd name="connsiteY6" fmla="*/ 92501 h 124961"/>
                  <a:gd name="connsiteX7" fmla="*/ 3619 w 312192"/>
                  <a:gd name="connsiteY7" fmla="*/ 58599 h 124961"/>
                  <a:gd name="connsiteX8" fmla="*/ 63752 w 312192"/>
                  <a:gd name="connsiteY8" fmla="*/ 84677 h 124961"/>
                  <a:gd name="connsiteX9" fmla="*/ 67740 w 312192"/>
                  <a:gd name="connsiteY9" fmla="*/ 85598 h 124961"/>
                  <a:gd name="connsiteX10" fmla="*/ 179876 w 312192"/>
                  <a:gd name="connsiteY10" fmla="*/ 68110 h 124961"/>
                  <a:gd name="connsiteX11" fmla="*/ 243538 w 312192"/>
                  <a:gd name="connsiteY11" fmla="*/ 28072 h 124961"/>
                  <a:gd name="connsiteX12" fmla="*/ 291092 w 312192"/>
                  <a:gd name="connsiteY12" fmla="*/ 10738 h 124961"/>
                  <a:gd name="connsiteX13" fmla="*/ 306432 w 312192"/>
                  <a:gd name="connsiteY13" fmla="*/ 0 h 124961"/>
                  <a:gd name="connsiteX14" fmla="*/ 307813 w 312192"/>
                  <a:gd name="connsiteY14" fmla="*/ 43259 h 124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2192" h="124961">
                    <a:moveTo>
                      <a:pt x="307813" y="43259"/>
                    </a:moveTo>
                    <a:cubicBezTo>
                      <a:pt x="301984" y="52310"/>
                      <a:pt x="254123" y="65042"/>
                      <a:pt x="242771" y="65809"/>
                    </a:cubicBezTo>
                    <a:cubicBezTo>
                      <a:pt x="231419" y="66576"/>
                      <a:pt x="187546" y="101552"/>
                      <a:pt x="172360" y="110756"/>
                    </a:cubicBezTo>
                    <a:cubicBezTo>
                      <a:pt x="157173" y="119960"/>
                      <a:pt x="91211" y="127323"/>
                      <a:pt x="63138" y="124255"/>
                    </a:cubicBezTo>
                    <a:cubicBezTo>
                      <a:pt x="45276" y="122215"/>
                      <a:pt x="28226" y="115680"/>
                      <a:pt x="13590" y="105233"/>
                    </a:cubicBezTo>
                    <a:cubicBezTo>
                      <a:pt x="10143" y="102794"/>
                      <a:pt x="7092" y="99849"/>
                      <a:pt x="4539" y="96489"/>
                    </a:cubicBezTo>
                    <a:cubicBezTo>
                      <a:pt x="3678" y="95247"/>
                      <a:pt x="2957" y="93912"/>
                      <a:pt x="2391" y="92501"/>
                    </a:cubicBezTo>
                    <a:cubicBezTo>
                      <a:pt x="-1175" y="81410"/>
                      <a:pt x="-741" y="69414"/>
                      <a:pt x="3619" y="58599"/>
                    </a:cubicBezTo>
                    <a:cubicBezTo>
                      <a:pt x="9755" y="71792"/>
                      <a:pt x="37520" y="79462"/>
                      <a:pt x="63752" y="84677"/>
                    </a:cubicBezTo>
                    <a:lnTo>
                      <a:pt x="67740" y="85598"/>
                    </a:lnTo>
                    <a:cubicBezTo>
                      <a:pt x="95046" y="90813"/>
                      <a:pt x="157940" y="85598"/>
                      <a:pt x="179876" y="68110"/>
                    </a:cubicBezTo>
                    <a:cubicBezTo>
                      <a:pt x="201813" y="50622"/>
                      <a:pt x="225897" y="29453"/>
                      <a:pt x="243538" y="28072"/>
                    </a:cubicBezTo>
                    <a:cubicBezTo>
                      <a:pt x="260289" y="25143"/>
                      <a:pt x="276381" y="19267"/>
                      <a:pt x="291092" y="10738"/>
                    </a:cubicBezTo>
                    <a:cubicBezTo>
                      <a:pt x="296661" y="7854"/>
                      <a:pt x="301815" y="4249"/>
                      <a:pt x="306432" y="0"/>
                    </a:cubicBezTo>
                    <a:cubicBezTo>
                      <a:pt x="313596" y="13423"/>
                      <a:pt x="314102" y="29407"/>
                      <a:pt x="307813" y="43259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91" name="Freeform: Shape 1590">
                <a:extLst>
                  <a:ext uri="{FF2B5EF4-FFF2-40B4-BE49-F238E27FC236}">
                    <a16:creationId xmlns:a16="http://schemas.microsoft.com/office/drawing/2014/main" id="{1847A0AD-0D17-4ACA-80A6-DE9AE634ECCF}"/>
                  </a:ext>
                </a:extLst>
              </p:cNvPr>
              <p:cNvSpPr/>
              <p:nvPr/>
            </p:nvSpPr>
            <p:spPr>
              <a:xfrm>
                <a:off x="1122336" y="3002431"/>
                <a:ext cx="569628" cy="1416493"/>
              </a:xfrm>
              <a:custGeom>
                <a:avLst/>
                <a:gdLst>
                  <a:gd name="connsiteX0" fmla="*/ 568350 w 569628"/>
                  <a:gd name="connsiteY0" fmla="*/ 1030088 h 1416493"/>
                  <a:gd name="connsiteX1" fmla="*/ 543652 w 569628"/>
                  <a:gd name="connsiteY1" fmla="*/ 1393649 h 1416493"/>
                  <a:gd name="connsiteX2" fmla="*/ 541505 w 569628"/>
                  <a:gd name="connsiteY2" fmla="*/ 1394723 h 1416493"/>
                  <a:gd name="connsiteX3" fmla="*/ 522943 w 569628"/>
                  <a:gd name="connsiteY3" fmla="*/ 1402853 h 1416493"/>
                  <a:gd name="connsiteX4" fmla="*/ 517881 w 569628"/>
                  <a:gd name="connsiteY4" fmla="*/ 1404387 h 1416493"/>
                  <a:gd name="connsiteX5" fmla="*/ 511898 w 569628"/>
                  <a:gd name="connsiteY5" fmla="*/ 1406381 h 1416493"/>
                  <a:gd name="connsiteX6" fmla="*/ 505762 w 569628"/>
                  <a:gd name="connsiteY6" fmla="*/ 1407915 h 1416493"/>
                  <a:gd name="connsiteX7" fmla="*/ 499013 w 569628"/>
                  <a:gd name="connsiteY7" fmla="*/ 1409756 h 1416493"/>
                  <a:gd name="connsiteX8" fmla="*/ 489502 w 569628"/>
                  <a:gd name="connsiteY8" fmla="*/ 1411904 h 1416493"/>
                  <a:gd name="connsiteX9" fmla="*/ 488275 w 569628"/>
                  <a:gd name="connsiteY9" fmla="*/ 1411904 h 1416493"/>
                  <a:gd name="connsiteX10" fmla="*/ 475082 w 569628"/>
                  <a:gd name="connsiteY10" fmla="*/ 1414051 h 1416493"/>
                  <a:gd name="connsiteX11" fmla="*/ 404057 w 569628"/>
                  <a:gd name="connsiteY11" fmla="*/ 1411137 h 1416493"/>
                  <a:gd name="connsiteX12" fmla="*/ 394853 w 569628"/>
                  <a:gd name="connsiteY12" fmla="*/ 1407762 h 1416493"/>
                  <a:gd name="connsiteX13" fmla="*/ 390405 w 569628"/>
                  <a:gd name="connsiteY13" fmla="*/ 1405768 h 1416493"/>
                  <a:gd name="connsiteX14" fmla="*/ 385803 w 569628"/>
                  <a:gd name="connsiteY14" fmla="*/ 1403313 h 1416493"/>
                  <a:gd name="connsiteX15" fmla="*/ 384422 w 569628"/>
                  <a:gd name="connsiteY15" fmla="*/ 1402546 h 1416493"/>
                  <a:gd name="connsiteX16" fmla="*/ 384422 w 569628"/>
                  <a:gd name="connsiteY16" fmla="*/ 1402546 h 1416493"/>
                  <a:gd name="connsiteX17" fmla="*/ 382274 w 569628"/>
                  <a:gd name="connsiteY17" fmla="*/ 1400859 h 1416493"/>
                  <a:gd name="connsiteX18" fmla="*/ 378286 w 569628"/>
                  <a:gd name="connsiteY18" fmla="*/ 1398251 h 1416493"/>
                  <a:gd name="connsiteX19" fmla="*/ 374604 w 569628"/>
                  <a:gd name="connsiteY19" fmla="*/ 1395490 h 1416493"/>
                  <a:gd name="connsiteX20" fmla="*/ 374604 w 569628"/>
                  <a:gd name="connsiteY20" fmla="*/ 1395490 h 1416493"/>
                  <a:gd name="connsiteX21" fmla="*/ 374604 w 569628"/>
                  <a:gd name="connsiteY21" fmla="*/ 1395490 h 1416493"/>
                  <a:gd name="connsiteX22" fmla="*/ 371536 w 569628"/>
                  <a:gd name="connsiteY22" fmla="*/ 1392575 h 1416493"/>
                  <a:gd name="connsiteX23" fmla="*/ 369082 w 569628"/>
                  <a:gd name="connsiteY23" fmla="*/ 1390274 h 1416493"/>
                  <a:gd name="connsiteX24" fmla="*/ 350214 w 569628"/>
                  <a:gd name="connsiteY24" fmla="*/ 842325 h 1416493"/>
                  <a:gd name="connsiteX25" fmla="*/ 317999 w 569628"/>
                  <a:gd name="connsiteY25" fmla="*/ 436886 h 1416493"/>
                  <a:gd name="connsiteX26" fmla="*/ 305881 w 569628"/>
                  <a:gd name="connsiteY26" fmla="*/ 191445 h 1416493"/>
                  <a:gd name="connsiteX27" fmla="*/ 263235 w 569628"/>
                  <a:gd name="connsiteY27" fmla="*/ 191445 h 1416493"/>
                  <a:gd name="connsiteX28" fmla="*/ 251423 w 569628"/>
                  <a:gd name="connsiteY28" fmla="*/ 436886 h 1416493"/>
                  <a:gd name="connsiteX29" fmla="*/ 218902 w 569628"/>
                  <a:gd name="connsiteY29" fmla="*/ 842325 h 1416493"/>
                  <a:gd name="connsiteX30" fmla="*/ 200034 w 569628"/>
                  <a:gd name="connsiteY30" fmla="*/ 1390274 h 1416493"/>
                  <a:gd name="connsiteX31" fmla="*/ 194051 w 569628"/>
                  <a:gd name="connsiteY31" fmla="*/ 1395797 h 1416493"/>
                  <a:gd name="connsiteX32" fmla="*/ 189296 w 569628"/>
                  <a:gd name="connsiteY32" fmla="*/ 1399785 h 1416493"/>
                  <a:gd name="connsiteX33" fmla="*/ 189296 w 569628"/>
                  <a:gd name="connsiteY33" fmla="*/ 1399785 h 1416493"/>
                  <a:gd name="connsiteX34" fmla="*/ 184694 w 569628"/>
                  <a:gd name="connsiteY34" fmla="*/ 1402700 h 1416493"/>
                  <a:gd name="connsiteX35" fmla="*/ 184694 w 569628"/>
                  <a:gd name="connsiteY35" fmla="*/ 1402700 h 1416493"/>
                  <a:gd name="connsiteX36" fmla="*/ 179018 w 569628"/>
                  <a:gd name="connsiteY36" fmla="*/ 1405768 h 1416493"/>
                  <a:gd name="connsiteX37" fmla="*/ 177637 w 569628"/>
                  <a:gd name="connsiteY37" fmla="*/ 1405768 h 1416493"/>
                  <a:gd name="connsiteX38" fmla="*/ 148645 w 569628"/>
                  <a:gd name="connsiteY38" fmla="*/ 1414358 h 1416493"/>
                  <a:gd name="connsiteX39" fmla="*/ 104925 w 569628"/>
                  <a:gd name="connsiteY39" fmla="*/ 1414358 h 1416493"/>
                  <a:gd name="connsiteX40" fmla="*/ 92807 w 569628"/>
                  <a:gd name="connsiteY40" fmla="*/ 1412824 h 1416493"/>
                  <a:gd name="connsiteX41" fmla="*/ 73478 w 569628"/>
                  <a:gd name="connsiteY41" fmla="*/ 1409296 h 1416493"/>
                  <a:gd name="connsiteX42" fmla="*/ 59979 w 569628"/>
                  <a:gd name="connsiteY42" fmla="*/ 1405614 h 1416493"/>
                  <a:gd name="connsiteX43" fmla="*/ 48320 w 569628"/>
                  <a:gd name="connsiteY43" fmla="*/ 1402086 h 1416493"/>
                  <a:gd name="connsiteX44" fmla="*/ 46479 w 569628"/>
                  <a:gd name="connsiteY44" fmla="*/ 1402086 h 1416493"/>
                  <a:gd name="connsiteX45" fmla="*/ 46479 w 569628"/>
                  <a:gd name="connsiteY45" fmla="*/ 1402086 h 1416493"/>
                  <a:gd name="connsiteX46" fmla="*/ 38042 w 569628"/>
                  <a:gd name="connsiteY46" fmla="*/ 1398711 h 1416493"/>
                  <a:gd name="connsiteX47" fmla="*/ 27611 w 569628"/>
                  <a:gd name="connsiteY47" fmla="*/ 1393956 h 1416493"/>
                  <a:gd name="connsiteX48" fmla="*/ 25924 w 569628"/>
                  <a:gd name="connsiteY48" fmla="*/ 1392882 h 1416493"/>
                  <a:gd name="connsiteX49" fmla="*/ 25924 w 569628"/>
                  <a:gd name="connsiteY49" fmla="*/ 1387513 h 1416493"/>
                  <a:gd name="connsiteX50" fmla="*/ 25924 w 569628"/>
                  <a:gd name="connsiteY50" fmla="*/ 1387513 h 1416493"/>
                  <a:gd name="connsiteX51" fmla="*/ 1226 w 569628"/>
                  <a:gd name="connsiteY51" fmla="*/ 1029475 h 1416493"/>
                  <a:gd name="connsiteX52" fmla="*/ 14572 w 569628"/>
                  <a:gd name="connsiteY52" fmla="*/ 694600 h 1416493"/>
                  <a:gd name="connsiteX53" fmla="*/ 29912 w 569628"/>
                  <a:gd name="connsiteY53" fmla="*/ 7363 h 1416493"/>
                  <a:gd name="connsiteX54" fmla="*/ 32060 w 569628"/>
                  <a:gd name="connsiteY54" fmla="*/ 0 h 1416493"/>
                  <a:gd name="connsiteX55" fmla="*/ 404978 w 569628"/>
                  <a:gd name="connsiteY55" fmla="*/ 0 h 1416493"/>
                  <a:gd name="connsiteX56" fmla="*/ 521563 w 569628"/>
                  <a:gd name="connsiteY56" fmla="*/ 0 h 1416493"/>
                  <a:gd name="connsiteX57" fmla="*/ 540584 w 569628"/>
                  <a:gd name="connsiteY57" fmla="*/ 0 h 1416493"/>
                  <a:gd name="connsiteX58" fmla="*/ 563134 w 569628"/>
                  <a:gd name="connsiteY58" fmla="*/ 260782 h 1416493"/>
                  <a:gd name="connsiteX59" fmla="*/ 559299 w 569628"/>
                  <a:gd name="connsiteY59" fmla="*/ 674965 h 1416493"/>
                  <a:gd name="connsiteX60" fmla="*/ 559299 w 569628"/>
                  <a:gd name="connsiteY60" fmla="*/ 679414 h 1416493"/>
                  <a:gd name="connsiteX61" fmla="*/ 557765 w 569628"/>
                  <a:gd name="connsiteY61" fmla="*/ 694754 h 1416493"/>
                  <a:gd name="connsiteX62" fmla="*/ 568350 w 569628"/>
                  <a:gd name="connsiteY62" fmla="*/ 1030088 h 141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569628" h="1416493">
                    <a:moveTo>
                      <a:pt x="568350" y="1030088"/>
                    </a:moveTo>
                    <a:cubicBezTo>
                      <a:pt x="560680" y="1094824"/>
                      <a:pt x="543652" y="1347936"/>
                      <a:pt x="543652" y="1393649"/>
                    </a:cubicBezTo>
                    <a:lnTo>
                      <a:pt x="541505" y="1394723"/>
                    </a:lnTo>
                    <a:cubicBezTo>
                      <a:pt x="535507" y="1397852"/>
                      <a:pt x="529309" y="1400567"/>
                      <a:pt x="522943" y="1402853"/>
                    </a:cubicBezTo>
                    <a:lnTo>
                      <a:pt x="517881" y="1404387"/>
                    </a:lnTo>
                    <a:cubicBezTo>
                      <a:pt x="516194" y="1405154"/>
                      <a:pt x="514046" y="1405614"/>
                      <a:pt x="511898" y="1406381"/>
                    </a:cubicBezTo>
                    <a:cubicBezTo>
                      <a:pt x="509827" y="1406780"/>
                      <a:pt x="507772" y="1407302"/>
                      <a:pt x="505762" y="1407915"/>
                    </a:cubicBezTo>
                    <a:lnTo>
                      <a:pt x="499013" y="1409756"/>
                    </a:lnTo>
                    <a:cubicBezTo>
                      <a:pt x="495883" y="1410630"/>
                      <a:pt x="492708" y="1411351"/>
                      <a:pt x="489502" y="1411904"/>
                    </a:cubicBezTo>
                    <a:lnTo>
                      <a:pt x="488275" y="1411904"/>
                    </a:lnTo>
                    <a:cubicBezTo>
                      <a:pt x="483826" y="1412824"/>
                      <a:pt x="479531" y="1413438"/>
                      <a:pt x="475082" y="1414051"/>
                    </a:cubicBezTo>
                    <a:cubicBezTo>
                      <a:pt x="451474" y="1418101"/>
                      <a:pt x="427267" y="1417104"/>
                      <a:pt x="404057" y="1411137"/>
                    </a:cubicBezTo>
                    <a:cubicBezTo>
                      <a:pt x="400989" y="1410063"/>
                      <a:pt x="397768" y="1408989"/>
                      <a:pt x="394853" y="1407762"/>
                    </a:cubicBezTo>
                    <a:lnTo>
                      <a:pt x="390405" y="1405768"/>
                    </a:lnTo>
                    <a:lnTo>
                      <a:pt x="385803" y="1403313"/>
                    </a:lnTo>
                    <a:lnTo>
                      <a:pt x="384422" y="1402546"/>
                    </a:lnTo>
                    <a:lnTo>
                      <a:pt x="384422" y="1402546"/>
                    </a:lnTo>
                    <a:cubicBezTo>
                      <a:pt x="383640" y="1402086"/>
                      <a:pt x="382919" y="1401519"/>
                      <a:pt x="382274" y="1400859"/>
                    </a:cubicBezTo>
                    <a:cubicBezTo>
                      <a:pt x="380833" y="1400169"/>
                      <a:pt x="379498" y="1399294"/>
                      <a:pt x="378286" y="1398251"/>
                    </a:cubicBezTo>
                    <a:lnTo>
                      <a:pt x="374604" y="1395490"/>
                    </a:lnTo>
                    <a:lnTo>
                      <a:pt x="374604" y="1395490"/>
                    </a:lnTo>
                    <a:lnTo>
                      <a:pt x="374604" y="1395490"/>
                    </a:lnTo>
                    <a:lnTo>
                      <a:pt x="371536" y="1392575"/>
                    </a:lnTo>
                    <a:lnTo>
                      <a:pt x="369082" y="1390274"/>
                    </a:lnTo>
                    <a:cubicBezTo>
                      <a:pt x="376752" y="1317869"/>
                      <a:pt x="350214" y="906907"/>
                      <a:pt x="350214" y="842325"/>
                    </a:cubicBezTo>
                    <a:cubicBezTo>
                      <a:pt x="350214" y="777744"/>
                      <a:pt x="334874" y="491957"/>
                      <a:pt x="317999" y="436886"/>
                    </a:cubicBezTo>
                    <a:cubicBezTo>
                      <a:pt x="301125" y="381815"/>
                      <a:pt x="305881" y="191445"/>
                      <a:pt x="305881" y="191445"/>
                    </a:cubicBezTo>
                    <a:lnTo>
                      <a:pt x="263235" y="191445"/>
                    </a:lnTo>
                    <a:cubicBezTo>
                      <a:pt x="263235" y="198654"/>
                      <a:pt x="268144" y="382889"/>
                      <a:pt x="251423" y="436886"/>
                    </a:cubicBezTo>
                    <a:cubicBezTo>
                      <a:pt x="234703" y="490884"/>
                      <a:pt x="218902" y="777590"/>
                      <a:pt x="218902" y="842325"/>
                    </a:cubicBezTo>
                    <a:cubicBezTo>
                      <a:pt x="218902" y="907061"/>
                      <a:pt x="192517" y="1317869"/>
                      <a:pt x="200034" y="1390274"/>
                    </a:cubicBezTo>
                    <a:cubicBezTo>
                      <a:pt x="198224" y="1392314"/>
                      <a:pt x="196230" y="1394155"/>
                      <a:pt x="194051" y="1395797"/>
                    </a:cubicBezTo>
                    <a:cubicBezTo>
                      <a:pt x="192609" y="1397285"/>
                      <a:pt x="191014" y="1398619"/>
                      <a:pt x="189296" y="1399785"/>
                    </a:cubicBezTo>
                    <a:lnTo>
                      <a:pt x="189296" y="1399785"/>
                    </a:lnTo>
                    <a:cubicBezTo>
                      <a:pt x="187839" y="1400874"/>
                      <a:pt x="186305" y="1401856"/>
                      <a:pt x="184694" y="1402700"/>
                    </a:cubicBezTo>
                    <a:lnTo>
                      <a:pt x="184694" y="1402700"/>
                    </a:lnTo>
                    <a:cubicBezTo>
                      <a:pt x="182853" y="1403774"/>
                      <a:pt x="181012" y="1404847"/>
                      <a:pt x="179018" y="1405768"/>
                    </a:cubicBezTo>
                    <a:lnTo>
                      <a:pt x="177637" y="1405768"/>
                    </a:lnTo>
                    <a:cubicBezTo>
                      <a:pt x="168433" y="1410002"/>
                      <a:pt x="158677" y="1412901"/>
                      <a:pt x="148645" y="1414358"/>
                    </a:cubicBezTo>
                    <a:cubicBezTo>
                      <a:pt x="134118" y="1416122"/>
                      <a:pt x="119452" y="1416122"/>
                      <a:pt x="104925" y="1414358"/>
                    </a:cubicBezTo>
                    <a:lnTo>
                      <a:pt x="92807" y="1412824"/>
                    </a:lnTo>
                    <a:cubicBezTo>
                      <a:pt x="86057" y="1411750"/>
                      <a:pt x="79614" y="1410523"/>
                      <a:pt x="73478" y="1409296"/>
                    </a:cubicBezTo>
                    <a:lnTo>
                      <a:pt x="59979" y="1405614"/>
                    </a:lnTo>
                    <a:cubicBezTo>
                      <a:pt x="56003" y="1404755"/>
                      <a:pt x="52105" y="1403574"/>
                      <a:pt x="48320" y="1402086"/>
                    </a:cubicBezTo>
                    <a:lnTo>
                      <a:pt x="46479" y="1402086"/>
                    </a:lnTo>
                    <a:lnTo>
                      <a:pt x="46479" y="1402086"/>
                    </a:lnTo>
                    <a:lnTo>
                      <a:pt x="38042" y="1398711"/>
                    </a:lnTo>
                    <a:lnTo>
                      <a:pt x="27611" y="1393956"/>
                    </a:lnTo>
                    <a:lnTo>
                      <a:pt x="25924" y="1392882"/>
                    </a:lnTo>
                    <a:cubicBezTo>
                      <a:pt x="25924" y="1391348"/>
                      <a:pt x="25924" y="1389507"/>
                      <a:pt x="25924" y="1387513"/>
                    </a:cubicBezTo>
                    <a:lnTo>
                      <a:pt x="25924" y="1387513"/>
                    </a:lnTo>
                    <a:cubicBezTo>
                      <a:pt x="24850" y="1329987"/>
                      <a:pt x="8589" y="1092062"/>
                      <a:pt x="1226" y="1029475"/>
                    </a:cubicBezTo>
                    <a:cubicBezTo>
                      <a:pt x="-6137" y="966887"/>
                      <a:pt x="22395" y="766545"/>
                      <a:pt x="14572" y="694600"/>
                    </a:cubicBezTo>
                    <a:cubicBezTo>
                      <a:pt x="1533" y="577709"/>
                      <a:pt x="2914" y="113057"/>
                      <a:pt x="29912" y="7363"/>
                    </a:cubicBezTo>
                    <a:cubicBezTo>
                      <a:pt x="29912" y="4602"/>
                      <a:pt x="31293" y="2301"/>
                      <a:pt x="32060" y="0"/>
                    </a:cubicBezTo>
                    <a:lnTo>
                      <a:pt x="404978" y="0"/>
                    </a:lnTo>
                    <a:lnTo>
                      <a:pt x="521563" y="0"/>
                    </a:lnTo>
                    <a:lnTo>
                      <a:pt x="540584" y="0"/>
                    </a:lnTo>
                    <a:cubicBezTo>
                      <a:pt x="552396" y="37277"/>
                      <a:pt x="559759" y="142203"/>
                      <a:pt x="563134" y="260782"/>
                    </a:cubicBezTo>
                    <a:cubicBezTo>
                      <a:pt x="567430" y="414183"/>
                      <a:pt x="565742" y="591975"/>
                      <a:pt x="559299" y="674965"/>
                    </a:cubicBezTo>
                    <a:cubicBezTo>
                      <a:pt x="559299" y="676345"/>
                      <a:pt x="559299" y="677879"/>
                      <a:pt x="559299" y="679414"/>
                    </a:cubicBezTo>
                    <a:cubicBezTo>
                      <a:pt x="559299" y="684936"/>
                      <a:pt x="558379" y="690152"/>
                      <a:pt x="557765" y="694754"/>
                    </a:cubicBezTo>
                    <a:cubicBezTo>
                      <a:pt x="547334" y="767159"/>
                      <a:pt x="575867" y="965507"/>
                      <a:pt x="568350" y="1030088"/>
                    </a:cubicBezTo>
                    <a:close/>
                  </a:path>
                </a:pathLst>
              </a:custGeom>
              <a:solidFill>
                <a:srgbClr val="13283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92" name="Freeform: Shape 1591">
                <a:extLst>
                  <a:ext uri="{FF2B5EF4-FFF2-40B4-BE49-F238E27FC236}">
                    <a16:creationId xmlns:a16="http://schemas.microsoft.com/office/drawing/2014/main" id="{58DE236F-7B75-4C10-8CB2-36CBAB5591A0}"/>
                  </a:ext>
                </a:extLst>
              </p:cNvPr>
              <p:cNvSpPr/>
              <p:nvPr/>
            </p:nvSpPr>
            <p:spPr>
              <a:xfrm>
                <a:off x="1147032" y="3177768"/>
                <a:ext cx="280417" cy="1240860"/>
              </a:xfrm>
              <a:custGeom>
                <a:avLst/>
                <a:gdLst>
                  <a:gd name="connsiteX0" fmla="*/ 280417 w 280417"/>
                  <a:gd name="connsiteY0" fmla="*/ 15340 h 1240860"/>
                  <a:gd name="connsiteX1" fmla="*/ 280417 w 280417"/>
                  <a:gd name="connsiteY1" fmla="*/ 0 h 1240860"/>
                  <a:gd name="connsiteX2" fmla="*/ 215835 w 280417"/>
                  <a:gd name="connsiteY2" fmla="*/ 0 h 1240860"/>
                  <a:gd name="connsiteX3" fmla="*/ 203717 w 280417"/>
                  <a:gd name="connsiteY3" fmla="*/ 245442 h 1240860"/>
                  <a:gd name="connsiteX4" fmla="*/ 171349 w 280417"/>
                  <a:gd name="connsiteY4" fmla="*/ 650727 h 1240860"/>
                  <a:gd name="connsiteX5" fmla="*/ 133459 w 280417"/>
                  <a:gd name="connsiteY5" fmla="*/ 1183643 h 1240860"/>
                  <a:gd name="connsiteX6" fmla="*/ 0 w 280417"/>
                  <a:gd name="connsiteY6" fmla="*/ 1212329 h 1240860"/>
                  <a:gd name="connsiteX7" fmla="*/ 0 w 280417"/>
                  <a:gd name="connsiteY7" fmla="*/ 1217851 h 1240860"/>
                  <a:gd name="connsiteX8" fmla="*/ 175184 w 280417"/>
                  <a:gd name="connsiteY8" fmla="*/ 1214016 h 1240860"/>
                  <a:gd name="connsiteX9" fmla="*/ 194052 w 280417"/>
                  <a:gd name="connsiteY9" fmla="*/ 666068 h 1240860"/>
                  <a:gd name="connsiteX10" fmla="*/ 226420 w 280417"/>
                  <a:gd name="connsiteY10" fmla="*/ 260628 h 1240860"/>
                  <a:gd name="connsiteX11" fmla="*/ 238539 w 280417"/>
                  <a:gd name="connsiteY11" fmla="*/ 15187 h 1240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417" h="1240860">
                    <a:moveTo>
                      <a:pt x="280417" y="15340"/>
                    </a:moveTo>
                    <a:cubicBezTo>
                      <a:pt x="280417" y="5983"/>
                      <a:pt x="280417" y="0"/>
                      <a:pt x="280417" y="0"/>
                    </a:cubicBezTo>
                    <a:lnTo>
                      <a:pt x="215835" y="0"/>
                    </a:lnTo>
                    <a:cubicBezTo>
                      <a:pt x="215835" y="0"/>
                      <a:pt x="220898" y="190371"/>
                      <a:pt x="203717" y="245442"/>
                    </a:cubicBezTo>
                    <a:cubicBezTo>
                      <a:pt x="186536" y="300513"/>
                      <a:pt x="171349" y="586145"/>
                      <a:pt x="171349" y="650727"/>
                    </a:cubicBezTo>
                    <a:cubicBezTo>
                      <a:pt x="171349" y="715309"/>
                      <a:pt x="156009" y="1114612"/>
                      <a:pt x="133459" y="1183643"/>
                    </a:cubicBezTo>
                    <a:cubicBezTo>
                      <a:pt x="116738" y="1233805"/>
                      <a:pt x="42492" y="1226902"/>
                      <a:pt x="0" y="1212329"/>
                    </a:cubicBezTo>
                    <a:cubicBezTo>
                      <a:pt x="0" y="1214323"/>
                      <a:pt x="0" y="1216317"/>
                      <a:pt x="0" y="1217851"/>
                    </a:cubicBezTo>
                    <a:cubicBezTo>
                      <a:pt x="30680" y="1234879"/>
                      <a:pt x="131465" y="1261570"/>
                      <a:pt x="175184" y="1214016"/>
                    </a:cubicBezTo>
                    <a:cubicBezTo>
                      <a:pt x="167514" y="1141611"/>
                      <a:pt x="194052" y="730649"/>
                      <a:pt x="194052" y="666068"/>
                    </a:cubicBezTo>
                    <a:cubicBezTo>
                      <a:pt x="194052" y="601486"/>
                      <a:pt x="209393" y="315853"/>
                      <a:pt x="226420" y="260628"/>
                    </a:cubicBezTo>
                    <a:cubicBezTo>
                      <a:pt x="243448" y="205404"/>
                      <a:pt x="238539" y="15187"/>
                      <a:pt x="238539" y="15187"/>
                    </a:cubicBezTo>
                    <a:close/>
                  </a:path>
                </a:pathLst>
              </a:custGeom>
              <a:solidFill>
                <a:srgbClr val="0B171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93" name="Freeform: Shape 1592">
                <a:extLst>
                  <a:ext uri="{FF2B5EF4-FFF2-40B4-BE49-F238E27FC236}">
                    <a16:creationId xmlns:a16="http://schemas.microsoft.com/office/drawing/2014/main" id="{4BA0C08D-E6D3-489C-BC62-3D22FB080502}"/>
                  </a:ext>
                </a:extLst>
              </p:cNvPr>
              <p:cNvSpPr/>
              <p:nvPr/>
            </p:nvSpPr>
            <p:spPr>
              <a:xfrm>
                <a:off x="1493872" y="3005192"/>
                <a:ext cx="198087" cy="1413732"/>
              </a:xfrm>
              <a:custGeom>
                <a:avLst/>
                <a:gdLst>
                  <a:gd name="connsiteX0" fmla="*/ 196814 w 198087"/>
                  <a:gd name="connsiteY0" fmla="*/ 1027327 h 1413732"/>
                  <a:gd name="connsiteX1" fmla="*/ 172116 w 198087"/>
                  <a:gd name="connsiteY1" fmla="*/ 1390888 h 1413732"/>
                  <a:gd name="connsiteX2" fmla="*/ 169968 w 198087"/>
                  <a:gd name="connsiteY2" fmla="*/ 1391961 h 1413732"/>
                  <a:gd name="connsiteX3" fmla="*/ 151407 w 198087"/>
                  <a:gd name="connsiteY3" fmla="*/ 1400092 h 1413732"/>
                  <a:gd name="connsiteX4" fmla="*/ 146345 w 198087"/>
                  <a:gd name="connsiteY4" fmla="*/ 1401626 h 1413732"/>
                  <a:gd name="connsiteX5" fmla="*/ 140362 w 198087"/>
                  <a:gd name="connsiteY5" fmla="*/ 1403620 h 1413732"/>
                  <a:gd name="connsiteX6" fmla="*/ 134226 w 198087"/>
                  <a:gd name="connsiteY6" fmla="*/ 1405154 h 1413732"/>
                  <a:gd name="connsiteX7" fmla="*/ 127476 w 198087"/>
                  <a:gd name="connsiteY7" fmla="*/ 1406841 h 1413732"/>
                  <a:gd name="connsiteX8" fmla="*/ 117965 w 198087"/>
                  <a:gd name="connsiteY8" fmla="*/ 1409142 h 1413732"/>
                  <a:gd name="connsiteX9" fmla="*/ 116738 w 198087"/>
                  <a:gd name="connsiteY9" fmla="*/ 1409142 h 1413732"/>
                  <a:gd name="connsiteX10" fmla="*/ 103546 w 198087"/>
                  <a:gd name="connsiteY10" fmla="*/ 1411290 h 1413732"/>
                  <a:gd name="connsiteX11" fmla="*/ 32521 w 198087"/>
                  <a:gd name="connsiteY11" fmla="*/ 1408375 h 1413732"/>
                  <a:gd name="connsiteX12" fmla="*/ 23317 w 198087"/>
                  <a:gd name="connsiteY12" fmla="*/ 1405001 h 1413732"/>
                  <a:gd name="connsiteX13" fmla="*/ 18868 w 198087"/>
                  <a:gd name="connsiteY13" fmla="*/ 1403006 h 1413732"/>
                  <a:gd name="connsiteX14" fmla="*/ 14266 w 198087"/>
                  <a:gd name="connsiteY14" fmla="*/ 1400552 h 1413732"/>
                  <a:gd name="connsiteX15" fmla="*/ 12886 w 198087"/>
                  <a:gd name="connsiteY15" fmla="*/ 1399785 h 1413732"/>
                  <a:gd name="connsiteX16" fmla="*/ 12886 w 198087"/>
                  <a:gd name="connsiteY16" fmla="*/ 1399785 h 1413732"/>
                  <a:gd name="connsiteX17" fmla="*/ 10738 w 198087"/>
                  <a:gd name="connsiteY17" fmla="*/ 1398251 h 1413732"/>
                  <a:gd name="connsiteX18" fmla="*/ 6750 w 198087"/>
                  <a:gd name="connsiteY18" fmla="*/ 1395643 h 1413732"/>
                  <a:gd name="connsiteX19" fmla="*/ 3068 w 198087"/>
                  <a:gd name="connsiteY19" fmla="*/ 1392882 h 1413732"/>
                  <a:gd name="connsiteX20" fmla="*/ 3068 w 198087"/>
                  <a:gd name="connsiteY20" fmla="*/ 1392882 h 1413732"/>
                  <a:gd name="connsiteX21" fmla="*/ 3068 w 198087"/>
                  <a:gd name="connsiteY21" fmla="*/ 1392882 h 1413732"/>
                  <a:gd name="connsiteX22" fmla="*/ 0 w 198087"/>
                  <a:gd name="connsiteY22" fmla="*/ 1389967 h 1413732"/>
                  <a:gd name="connsiteX23" fmla="*/ 3835 w 198087"/>
                  <a:gd name="connsiteY23" fmla="*/ 1391655 h 1413732"/>
                  <a:gd name="connsiteX24" fmla="*/ 13653 w 198087"/>
                  <a:gd name="connsiteY24" fmla="*/ 1394876 h 1413732"/>
                  <a:gd name="connsiteX25" fmla="*/ 102012 w 198087"/>
                  <a:gd name="connsiteY25" fmla="*/ 1392268 h 1413732"/>
                  <a:gd name="connsiteX26" fmla="*/ 129164 w 198087"/>
                  <a:gd name="connsiteY26" fmla="*/ 1376928 h 1413732"/>
                  <a:gd name="connsiteX27" fmla="*/ 134533 w 198087"/>
                  <a:gd name="connsiteY27" fmla="*/ 1370485 h 1413732"/>
                  <a:gd name="connsiteX28" fmla="*/ 134533 w 198087"/>
                  <a:gd name="connsiteY28" fmla="*/ 1370485 h 1413732"/>
                  <a:gd name="connsiteX29" fmla="*/ 141129 w 198087"/>
                  <a:gd name="connsiteY29" fmla="*/ 1352231 h 1413732"/>
                  <a:gd name="connsiteX30" fmla="*/ 167974 w 198087"/>
                  <a:gd name="connsiteY30" fmla="*/ 1098198 h 1413732"/>
                  <a:gd name="connsiteX31" fmla="*/ 167974 w 198087"/>
                  <a:gd name="connsiteY31" fmla="*/ 1098198 h 1413732"/>
                  <a:gd name="connsiteX32" fmla="*/ 174724 w 198087"/>
                  <a:gd name="connsiteY32" fmla="*/ 1013214 h 1413732"/>
                  <a:gd name="connsiteX33" fmla="*/ 160611 w 198087"/>
                  <a:gd name="connsiteY33" fmla="*/ 688157 h 1413732"/>
                  <a:gd name="connsiteX34" fmla="*/ 160611 w 198087"/>
                  <a:gd name="connsiteY34" fmla="*/ 678340 h 1413732"/>
                  <a:gd name="connsiteX35" fmla="*/ 162145 w 198087"/>
                  <a:gd name="connsiteY35" fmla="*/ 663000 h 1413732"/>
                  <a:gd name="connsiteX36" fmla="*/ 166747 w 198087"/>
                  <a:gd name="connsiteY36" fmla="*/ 262776 h 1413732"/>
                  <a:gd name="connsiteX37" fmla="*/ 148952 w 198087"/>
                  <a:gd name="connsiteY37" fmla="*/ 6289 h 1413732"/>
                  <a:gd name="connsiteX38" fmla="*/ 148952 w 198087"/>
                  <a:gd name="connsiteY38" fmla="*/ 6289 h 1413732"/>
                  <a:gd name="connsiteX39" fmla="*/ 147572 w 198087"/>
                  <a:gd name="connsiteY39" fmla="*/ 0 h 1413732"/>
                  <a:gd name="connsiteX40" fmla="*/ 166593 w 198087"/>
                  <a:gd name="connsiteY40" fmla="*/ 0 h 1413732"/>
                  <a:gd name="connsiteX41" fmla="*/ 189143 w 198087"/>
                  <a:gd name="connsiteY41" fmla="*/ 260782 h 1413732"/>
                  <a:gd name="connsiteX42" fmla="*/ 185308 w 198087"/>
                  <a:gd name="connsiteY42" fmla="*/ 674965 h 1413732"/>
                  <a:gd name="connsiteX43" fmla="*/ 185308 w 198087"/>
                  <a:gd name="connsiteY43" fmla="*/ 679413 h 1413732"/>
                  <a:gd name="connsiteX44" fmla="*/ 183775 w 198087"/>
                  <a:gd name="connsiteY44" fmla="*/ 694753 h 1413732"/>
                  <a:gd name="connsiteX45" fmla="*/ 196814 w 198087"/>
                  <a:gd name="connsiteY45" fmla="*/ 1027327 h 1413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98087" h="1413732">
                    <a:moveTo>
                      <a:pt x="196814" y="1027327"/>
                    </a:moveTo>
                    <a:cubicBezTo>
                      <a:pt x="189143" y="1092062"/>
                      <a:pt x="172116" y="1345174"/>
                      <a:pt x="172116" y="1390888"/>
                    </a:cubicBezTo>
                    <a:lnTo>
                      <a:pt x="169968" y="1391961"/>
                    </a:lnTo>
                    <a:cubicBezTo>
                      <a:pt x="163970" y="1395091"/>
                      <a:pt x="157773" y="1397806"/>
                      <a:pt x="151407" y="1400092"/>
                    </a:cubicBezTo>
                    <a:lnTo>
                      <a:pt x="146345" y="1401626"/>
                    </a:lnTo>
                    <a:cubicBezTo>
                      <a:pt x="144657" y="1402393"/>
                      <a:pt x="142510" y="1402853"/>
                      <a:pt x="140362" y="1403620"/>
                    </a:cubicBezTo>
                    <a:cubicBezTo>
                      <a:pt x="138291" y="1404019"/>
                      <a:pt x="136236" y="1404540"/>
                      <a:pt x="134226" y="1405154"/>
                    </a:cubicBezTo>
                    <a:lnTo>
                      <a:pt x="127476" y="1406841"/>
                    </a:lnTo>
                    <a:cubicBezTo>
                      <a:pt x="124347" y="1407777"/>
                      <a:pt x="121172" y="1408544"/>
                      <a:pt x="117965" y="1409142"/>
                    </a:cubicBezTo>
                    <a:lnTo>
                      <a:pt x="116738" y="1409142"/>
                    </a:lnTo>
                    <a:cubicBezTo>
                      <a:pt x="112290" y="1410063"/>
                      <a:pt x="107994" y="1410676"/>
                      <a:pt x="103546" y="1411290"/>
                    </a:cubicBezTo>
                    <a:cubicBezTo>
                      <a:pt x="79937" y="1415340"/>
                      <a:pt x="55731" y="1414343"/>
                      <a:pt x="32521" y="1408375"/>
                    </a:cubicBezTo>
                    <a:cubicBezTo>
                      <a:pt x="29453" y="1407302"/>
                      <a:pt x="26232" y="1406228"/>
                      <a:pt x="23317" y="1405001"/>
                    </a:cubicBezTo>
                    <a:lnTo>
                      <a:pt x="18868" y="1403006"/>
                    </a:lnTo>
                    <a:lnTo>
                      <a:pt x="14266" y="1400552"/>
                    </a:lnTo>
                    <a:lnTo>
                      <a:pt x="12886" y="1399785"/>
                    </a:lnTo>
                    <a:lnTo>
                      <a:pt x="12886" y="1399785"/>
                    </a:lnTo>
                    <a:cubicBezTo>
                      <a:pt x="12134" y="1399325"/>
                      <a:pt x="11413" y="1398819"/>
                      <a:pt x="10738" y="1398251"/>
                    </a:cubicBezTo>
                    <a:cubicBezTo>
                      <a:pt x="9296" y="1397561"/>
                      <a:pt x="7961" y="1396686"/>
                      <a:pt x="6750" y="1395643"/>
                    </a:cubicBezTo>
                    <a:lnTo>
                      <a:pt x="3068" y="1392882"/>
                    </a:lnTo>
                    <a:lnTo>
                      <a:pt x="3068" y="1392882"/>
                    </a:lnTo>
                    <a:lnTo>
                      <a:pt x="3068" y="1392882"/>
                    </a:lnTo>
                    <a:lnTo>
                      <a:pt x="0" y="1389967"/>
                    </a:lnTo>
                    <a:lnTo>
                      <a:pt x="3835" y="1391655"/>
                    </a:lnTo>
                    <a:lnTo>
                      <a:pt x="13653" y="1394876"/>
                    </a:lnTo>
                    <a:cubicBezTo>
                      <a:pt x="42722" y="1402700"/>
                      <a:pt x="73448" y="1401795"/>
                      <a:pt x="102012" y="1392268"/>
                    </a:cubicBezTo>
                    <a:cubicBezTo>
                      <a:pt x="112044" y="1389124"/>
                      <a:pt x="121294" y="1383908"/>
                      <a:pt x="129164" y="1376928"/>
                    </a:cubicBezTo>
                    <a:cubicBezTo>
                      <a:pt x="131204" y="1375011"/>
                      <a:pt x="133014" y="1372848"/>
                      <a:pt x="134533" y="1370485"/>
                    </a:cubicBezTo>
                    <a:lnTo>
                      <a:pt x="134533" y="1370485"/>
                    </a:lnTo>
                    <a:cubicBezTo>
                      <a:pt x="137371" y="1364656"/>
                      <a:pt x="139595" y="1358535"/>
                      <a:pt x="141129" y="1352231"/>
                    </a:cubicBezTo>
                    <a:cubicBezTo>
                      <a:pt x="153861" y="1302835"/>
                      <a:pt x="161992" y="1184563"/>
                      <a:pt x="167974" y="1098198"/>
                    </a:cubicBezTo>
                    <a:lnTo>
                      <a:pt x="167974" y="1098198"/>
                    </a:lnTo>
                    <a:cubicBezTo>
                      <a:pt x="170429" y="1061689"/>
                      <a:pt x="172730" y="1030702"/>
                      <a:pt x="174724" y="1013214"/>
                    </a:cubicBezTo>
                    <a:cubicBezTo>
                      <a:pt x="181934" y="951854"/>
                      <a:pt x="155855" y="766852"/>
                      <a:pt x="160611" y="688157"/>
                    </a:cubicBezTo>
                    <a:cubicBezTo>
                      <a:pt x="160611" y="684782"/>
                      <a:pt x="160611" y="681408"/>
                      <a:pt x="160611" y="678340"/>
                    </a:cubicBezTo>
                    <a:cubicBezTo>
                      <a:pt x="160611" y="675271"/>
                      <a:pt x="161685" y="668215"/>
                      <a:pt x="162145" y="663000"/>
                    </a:cubicBezTo>
                    <a:cubicBezTo>
                      <a:pt x="168588" y="585378"/>
                      <a:pt x="170582" y="414950"/>
                      <a:pt x="166747" y="262776"/>
                    </a:cubicBezTo>
                    <a:cubicBezTo>
                      <a:pt x="166133" y="176994"/>
                      <a:pt x="160181" y="91335"/>
                      <a:pt x="148952" y="6289"/>
                    </a:cubicBezTo>
                    <a:lnTo>
                      <a:pt x="148952" y="6289"/>
                    </a:lnTo>
                    <a:cubicBezTo>
                      <a:pt x="148952" y="3988"/>
                      <a:pt x="148032" y="1994"/>
                      <a:pt x="147572" y="0"/>
                    </a:cubicBezTo>
                    <a:lnTo>
                      <a:pt x="166593" y="0"/>
                    </a:lnTo>
                    <a:cubicBezTo>
                      <a:pt x="178405" y="37276"/>
                      <a:pt x="185769" y="142203"/>
                      <a:pt x="189143" y="260782"/>
                    </a:cubicBezTo>
                    <a:cubicBezTo>
                      <a:pt x="193439" y="414183"/>
                      <a:pt x="191751" y="591975"/>
                      <a:pt x="185308" y="674965"/>
                    </a:cubicBezTo>
                    <a:cubicBezTo>
                      <a:pt x="185308" y="676345"/>
                      <a:pt x="185308" y="677879"/>
                      <a:pt x="185308" y="679413"/>
                    </a:cubicBezTo>
                    <a:cubicBezTo>
                      <a:pt x="185308" y="684936"/>
                      <a:pt x="184388" y="690151"/>
                      <a:pt x="183775" y="694753"/>
                    </a:cubicBezTo>
                    <a:cubicBezTo>
                      <a:pt x="175798" y="764398"/>
                      <a:pt x="204330" y="962745"/>
                      <a:pt x="196814" y="1027327"/>
                    </a:cubicBezTo>
                    <a:close/>
                  </a:path>
                </a:pathLst>
              </a:custGeom>
              <a:solidFill>
                <a:srgbClr val="0B171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94" name="Freeform: Shape 1593">
                <a:extLst>
                  <a:ext uri="{FF2B5EF4-FFF2-40B4-BE49-F238E27FC236}">
                    <a16:creationId xmlns:a16="http://schemas.microsoft.com/office/drawing/2014/main" id="{3DE1B0ED-E42B-446B-9011-11D7AAC647C8}"/>
                  </a:ext>
                </a:extLst>
              </p:cNvPr>
              <p:cNvSpPr/>
              <p:nvPr/>
            </p:nvSpPr>
            <p:spPr>
              <a:xfrm>
                <a:off x="984120" y="2014221"/>
                <a:ext cx="841711" cy="1059747"/>
              </a:xfrm>
              <a:custGeom>
                <a:avLst/>
                <a:gdLst>
                  <a:gd name="connsiteX0" fmla="*/ 841712 w 841711"/>
                  <a:gd name="connsiteY0" fmla="*/ 714849 h 1059747"/>
                  <a:gd name="connsiteX1" fmla="*/ 817168 w 841711"/>
                  <a:gd name="connsiteY1" fmla="*/ 977012 h 1059747"/>
                  <a:gd name="connsiteX2" fmla="*/ 813793 w 841711"/>
                  <a:gd name="connsiteY2" fmla="*/ 1009686 h 1059747"/>
                  <a:gd name="connsiteX3" fmla="*/ 811799 w 841711"/>
                  <a:gd name="connsiteY3" fmla="*/ 1040366 h 1059747"/>
                  <a:gd name="connsiteX4" fmla="*/ 805816 w 841711"/>
                  <a:gd name="connsiteY4" fmla="*/ 1045582 h 1059747"/>
                  <a:gd name="connsiteX5" fmla="*/ 799220 w 841711"/>
                  <a:gd name="connsiteY5" fmla="*/ 1049877 h 1059747"/>
                  <a:gd name="connsiteX6" fmla="*/ 743535 w 841711"/>
                  <a:gd name="connsiteY6" fmla="*/ 1057701 h 1059747"/>
                  <a:gd name="connsiteX7" fmla="*/ 724513 w 841711"/>
                  <a:gd name="connsiteY7" fmla="*/ 1049417 h 1059747"/>
                  <a:gd name="connsiteX8" fmla="*/ 716076 w 841711"/>
                  <a:gd name="connsiteY8" fmla="*/ 1040366 h 1059747"/>
                  <a:gd name="connsiteX9" fmla="*/ 687544 w 841711"/>
                  <a:gd name="connsiteY9" fmla="*/ 713162 h 1059747"/>
                  <a:gd name="connsiteX10" fmla="*/ 656864 w 841711"/>
                  <a:gd name="connsiteY10" fmla="*/ 501315 h 1059747"/>
                  <a:gd name="connsiteX11" fmla="*/ 656864 w 841711"/>
                  <a:gd name="connsiteY11" fmla="*/ 504076 h 1059747"/>
                  <a:gd name="connsiteX12" fmla="*/ 656864 w 841711"/>
                  <a:gd name="connsiteY12" fmla="*/ 506530 h 1059747"/>
                  <a:gd name="connsiteX13" fmla="*/ 656864 w 841711"/>
                  <a:gd name="connsiteY13" fmla="*/ 508064 h 1059747"/>
                  <a:gd name="connsiteX14" fmla="*/ 653642 w 841711"/>
                  <a:gd name="connsiteY14" fmla="*/ 584765 h 1059747"/>
                  <a:gd name="connsiteX15" fmla="*/ 653642 w 841711"/>
                  <a:gd name="connsiteY15" fmla="*/ 591515 h 1059747"/>
                  <a:gd name="connsiteX16" fmla="*/ 653642 w 841711"/>
                  <a:gd name="connsiteY16" fmla="*/ 661159 h 1059747"/>
                  <a:gd name="connsiteX17" fmla="*/ 667141 w 841711"/>
                  <a:gd name="connsiteY17" fmla="*/ 937281 h 1059747"/>
                  <a:gd name="connsiteX18" fmla="*/ 667141 w 841711"/>
                  <a:gd name="connsiteY18" fmla="*/ 942803 h 1059747"/>
                  <a:gd name="connsiteX19" fmla="*/ 667141 w 841711"/>
                  <a:gd name="connsiteY19" fmla="*/ 945104 h 1059747"/>
                  <a:gd name="connsiteX20" fmla="*/ 674658 w 841711"/>
                  <a:gd name="connsiteY20" fmla="*/ 988057 h 1059747"/>
                  <a:gd name="connsiteX21" fmla="*/ 673124 w 841711"/>
                  <a:gd name="connsiteY21" fmla="*/ 988824 h 1059747"/>
                  <a:gd name="connsiteX22" fmla="*/ 668369 w 841711"/>
                  <a:gd name="connsiteY22" fmla="*/ 990818 h 1059747"/>
                  <a:gd name="connsiteX23" fmla="*/ 662233 w 841711"/>
                  <a:gd name="connsiteY23" fmla="*/ 992965 h 1059747"/>
                  <a:gd name="connsiteX24" fmla="*/ 657017 w 841711"/>
                  <a:gd name="connsiteY24" fmla="*/ 994653 h 1059747"/>
                  <a:gd name="connsiteX25" fmla="*/ 651188 w 841711"/>
                  <a:gd name="connsiteY25" fmla="*/ 996187 h 1059747"/>
                  <a:gd name="connsiteX26" fmla="*/ 643518 w 841711"/>
                  <a:gd name="connsiteY26" fmla="*/ 997874 h 1059747"/>
                  <a:gd name="connsiteX27" fmla="*/ 636308 w 841711"/>
                  <a:gd name="connsiteY27" fmla="*/ 999408 h 1059747"/>
                  <a:gd name="connsiteX28" fmla="*/ 611764 w 841711"/>
                  <a:gd name="connsiteY28" fmla="*/ 1003243 h 1059747"/>
                  <a:gd name="connsiteX29" fmla="*/ 575714 w 841711"/>
                  <a:gd name="connsiteY29" fmla="*/ 1007232 h 1059747"/>
                  <a:gd name="connsiteX30" fmla="*/ 575714 w 841711"/>
                  <a:gd name="connsiteY30" fmla="*/ 1007232 h 1059747"/>
                  <a:gd name="connsiteX31" fmla="*/ 566357 w 841711"/>
                  <a:gd name="connsiteY31" fmla="*/ 1007999 h 1059747"/>
                  <a:gd name="connsiteX32" fmla="*/ 547949 w 841711"/>
                  <a:gd name="connsiteY32" fmla="*/ 1009226 h 1059747"/>
                  <a:gd name="connsiteX33" fmla="*/ 547949 w 841711"/>
                  <a:gd name="connsiteY33" fmla="*/ 1009226 h 1059747"/>
                  <a:gd name="connsiteX34" fmla="*/ 538591 w 841711"/>
                  <a:gd name="connsiteY34" fmla="*/ 1009226 h 1059747"/>
                  <a:gd name="connsiteX35" fmla="*/ 525245 w 841711"/>
                  <a:gd name="connsiteY35" fmla="*/ 1009226 h 1059747"/>
                  <a:gd name="connsiteX36" fmla="*/ 510826 w 841711"/>
                  <a:gd name="connsiteY36" fmla="*/ 1009226 h 1059747"/>
                  <a:gd name="connsiteX37" fmla="*/ 508678 w 841711"/>
                  <a:gd name="connsiteY37" fmla="*/ 1009226 h 1059747"/>
                  <a:gd name="connsiteX38" fmla="*/ 493338 w 841711"/>
                  <a:gd name="connsiteY38" fmla="*/ 1009226 h 1059747"/>
                  <a:gd name="connsiteX39" fmla="*/ 420626 w 841711"/>
                  <a:gd name="connsiteY39" fmla="*/ 1010300 h 1059747"/>
                  <a:gd name="connsiteX40" fmla="*/ 379208 w 841711"/>
                  <a:gd name="connsiteY40" fmla="*/ 1010300 h 1059747"/>
                  <a:gd name="connsiteX41" fmla="*/ 360953 w 841711"/>
                  <a:gd name="connsiteY41" fmla="*/ 1010300 h 1059747"/>
                  <a:gd name="connsiteX42" fmla="*/ 348374 w 841711"/>
                  <a:gd name="connsiteY42" fmla="*/ 1010300 h 1059747"/>
                  <a:gd name="connsiteX43" fmla="*/ 330886 w 841711"/>
                  <a:gd name="connsiteY43" fmla="*/ 1010300 h 1059747"/>
                  <a:gd name="connsiteX44" fmla="*/ 321836 w 841711"/>
                  <a:gd name="connsiteY44" fmla="*/ 1010300 h 1059747"/>
                  <a:gd name="connsiteX45" fmla="*/ 318614 w 841711"/>
                  <a:gd name="connsiteY45" fmla="*/ 1010300 h 1059747"/>
                  <a:gd name="connsiteX46" fmla="*/ 303274 w 841711"/>
                  <a:gd name="connsiteY46" fmla="*/ 1010300 h 1059747"/>
                  <a:gd name="connsiteX47" fmla="*/ 303274 w 841711"/>
                  <a:gd name="connsiteY47" fmla="*/ 1010300 h 1059747"/>
                  <a:gd name="connsiteX48" fmla="*/ 286400 w 841711"/>
                  <a:gd name="connsiteY48" fmla="*/ 1009226 h 1059747"/>
                  <a:gd name="connsiteX49" fmla="*/ 285019 w 841711"/>
                  <a:gd name="connsiteY49" fmla="*/ 1009226 h 1059747"/>
                  <a:gd name="connsiteX50" fmla="*/ 268912 w 841711"/>
                  <a:gd name="connsiteY50" fmla="*/ 1007999 h 1059747"/>
                  <a:gd name="connsiteX51" fmla="*/ 266151 w 841711"/>
                  <a:gd name="connsiteY51" fmla="*/ 1007999 h 1059747"/>
                  <a:gd name="connsiteX52" fmla="*/ 250811 w 841711"/>
                  <a:gd name="connsiteY52" fmla="*/ 1006618 h 1059747"/>
                  <a:gd name="connsiteX53" fmla="*/ 242527 w 841711"/>
                  <a:gd name="connsiteY53" fmla="*/ 1005698 h 1059747"/>
                  <a:gd name="connsiteX54" fmla="*/ 229335 w 841711"/>
                  <a:gd name="connsiteY54" fmla="*/ 1004010 h 1059747"/>
                  <a:gd name="connsiteX55" fmla="*/ 220744 w 841711"/>
                  <a:gd name="connsiteY55" fmla="*/ 1002936 h 1059747"/>
                  <a:gd name="connsiteX56" fmla="*/ 212767 w 841711"/>
                  <a:gd name="connsiteY56" fmla="*/ 1001556 h 1059747"/>
                  <a:gd name="connsiteX57" fmla="*/ 178866 w 841711"/>
                  <a:gd name="connsiteY57" fmla="*/ 993732 h 1059747"/>
                  <a:gd name="connsiteX58" fmla="*/ 172730 w 841711"/>
                  <a:gd name="connsiteY58" fmla="*/ 991585 h 1059747"/>
                  <a:gd name="connsiteX59" fmla="*/ 167821 w 841711"/>
                  <a:gd name="connsiteY59" fmla="*/ 989590 h 1059747"/>
                  <a:gd name="connsiteX60" fmla="*/ 166440 w 841711"/>
                  <a:gd name="connsiteY60" fmla="*/ 988824 h 1059747"/>
                  <a:gd name="connsiteX61" fmla="*/ 173803 w 841711"/>
                  <a:gd name="connsiteY61" fmla="*/ 945871 h 1059747"/>
                  <a:gd name="connsiteX62" fmla="*/ 174724 w 841711"/>
                  <a:gd name="connsiteY62" fmla="*/ 938048 h 1059747"/>
                  <a:gd name="connsiteX63" fmla="*/ 186382 w 841711"/>
                  <a:gd name="connsiteY63" fmla="*/ 721445 h 1059747"/>
                  <a:gd name="connsiteX64" fmla="*/ 188377 w 841711"/>
                  <a:gd name="connsiteY64" fmla="*/ 661619 h 1059747"/>
                  <a:gd name="connsiteX65" fmla="*/ 185615 w 841711"/>
                  <a:gd name="connsiteY65" fmla="*/ 499627 h 1059747"/>
                  <a:gd name="connsiteX66" fmla="*/ 185615 w 841711"/>
                  <a:gd name="connsiteY66" fmla="*/ 501161 h 1059747"/>
                  <a:gd name="connsiteX67" fmla="*/ 154935 w 841711"/>
                  <a:gd name="connsiteY67" fmla="*/ 713008 h 1059747"/>
                  <a:gd name="connsiteX68" fmla="*/ 149720 w 841711"/>
                  <a:gd name="connsiteY68" fmla="*/ 757188 h 1059747"/>
                  <a:gd name="connsiteX69" fmla="*/ 132385 w 841711"/>
                  <a:gd name="connsiteY69" fmla="*/ 977318 h 1059747"/>
                  <a:gd name="connsiteX70" fmla="*/ 126403 w 841711"/>
                  <a:gd name="connsiteY70" fmla="*/ 1040213 h 1059747"/>
                  <a:gd name="connsiteX71" fmla="*/ 121187 w 841711"/>
                  <a:gd name="connsiteY71" fmla="*/ 1046502 h 1059747"/>
                  <a:gd name="connsiteX72" fmla="*/ 117965 w 841711"/>
                  <a:gd name="connsiteY72" fmla="*/ 1049264 h 1059747"/>
                  <a:gd name="connsiteX73" fmla="*/ 36663 w 841711"/>
                  <a:gd name="connsiteY73" fmla="*/ 1045429 h 1059747"/>
                  <a:gd name="connsiteX74" fmla="*/ 30680 w 841711"/>
                  <a:gd name="connsiteY74" fmla="*/ 1040213 h 1059747"/>
                  <a:gd name="connsiteX75" fmla="*/ 0 w 841711"/>
                  <a:gd name="connsiteY75" fmla="*/ 714849 h 1059747"/>
                  <a:gd name="connsiteX76" fmla="*/ 0 w 841711"/>
                  <a:gd name="connsiteY76" fmla="*/ 698128 h 1059747"/>
                  <a:gd name="connsiteX77" fmla="*/ 29146 w 841711"/>
                  <a:gd name="connsiteY77" fmla="*/ 511132 h 1059747"/>
                  <a:gd name="connsiteX78" fmla="*/ 77161 w 841711"/>
                  <a:gd name="connsiteY78" fmla="*/ 155395 h 1059747"/>
                  <a:gd name="connsiteX79" fmla="*/ 140515 w 841711"/>
                  <a:gd name="connsiteY79" fmla="*/ 85598 h 1059747"/>
                  <a:gd name="connsiteX80" fmla="*/ 278576 w 841711"/>
                  <a:gd name="connsiteY80" fmla="*/ 11045 h 1059747"/>
                  <a:gd name="connsiteX81" fmla="*/ 321222 w 841711"/>
                  <a:gd name="connsiteY81" fmla="*/ 0 h 1059747"/>
                  <a:gd name="connsiteX82" fmla="*/ 354050 w 841711"/>
                  <a:gd name="connsiteY82" fmla="*/ 54764 h 1059747"/>
                  <a:gd name="connsiteX83" fmla="*/ 418478 w 841711"/>
                  <a:gd name="connsiteY83" fmla="*/ 90660 h 1059747"/>
                  <a:gd name="connsiteX84" fmla="*/ 515735 w 841711"/>
                  <a:gd name="connsiteY84" fmla="*/ 0 h 1059747"/>
                  <a:gd name="connsiteX85" fmla="*/ 558380 w 841711"/>
                  <a:gd name="connsiteY85" fmla="*/ 11045 h 1059747"/>
                  <a:gd name="connsiteX86" fmla="*/ 593662 w 841711"/>
                  <a:gd name="connsiteY86" fmla="*/ 24544 h 1059747"/>
                  <a:gd name="connsiteX87" fmla="*/ 696901 w 841711"/>
                  <a:gd name="connsiteY87" fmla="*/ 85905 h 1059747"/>
                  <a:gd name="connsiteX88" fmla="*/ 760102 w 841711"/>
                  <a:gd name="connsiteY88" fmla="*/ 155702 h 1059747"/>
                  <a:gd name="connsiteX89" fmla="*/ 787561 w 841711"/>
                  <a:gd name="connsiteY89" fmla="*/ 287780 h 1059747"/>
                  <a:gd name="connsiteX90" fmla="*/ 788788 w 841711"/>
                  <a:gd name="connsiteY90" fmla="*/ 296831 h 1059747"/>
                  <a:gd name="connsiteX91" fmla="*/ 796765 w 841711"/>
                  <a:gd name="connsiteY91" fmla="*/ 364941 h 1059747"/>
                  <a:gd name="connsiteX92" fmla="*/ 804589 w 841711"/>
                  <a:gd name="connsiteY92" fmla="*/ 454834 h 1059747"/>
                  <a:gd name="connsiteX93" fmla="*/ 808270 w 841711"/>
                  <a:gd name="connsiteY93" fmla="*/ 511439 h 1059747"/>
                  <a:gd name="connsiteX94" fmla="*/ 841712 w 841711"/>
                  <a:gd name="connsiteY94" fmla="*/ 714849 h 1059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841711" h="1059747">
                    <a:moveTo>
                      <a:pt x="841712" y="714849"/>
                    </a:moveTo>
                    <a:cubicBezTo>
                      <a:pt x="841712" y="751358"/>
                      <a:pt x="826372" y="891721"/>
                      <a:pt x="817168" y="977012"/>
                    </a:cubicBezTo>
                    <a:cubicBezTo>
                      <a:pt x="815940" y="989130"/>
                      <a:pt x="814713" y="1000329"/>
                      <a:pt x="813793" y="1009686"/>
                    </a:cubicBezTo>
                    <a:cubicBezTo>
                      <a:pt x="812566" y="1024106"/>
                      <a:pt x="811799" y="1034690"/>
                      <a:pt x="811799" y="1040366"/>
                    </a:cubicBezTo>
                    <a:cubicBezTo>
                      <a:pt x="809958" y="1042268"/>
                      <a:pt x="807948" y="1044017"/>
                      <a:pt x="805816" y="1045582"/>
                    </a:cubicBezTo>
                    <a:cubicBezTo>
                      <a:pt x="803730" y="1047177"/>
                      <a:pt x="801521" y="1048604"/>
                      <a:pt x="799220" y="1049877"/>
                    </a:cubicBezTo>
                    <a:cubicBezTo>
                      <a:pt x="782284" y="1059327"/>
                      <a:pt x="762419" y="1062119"/>
                      <a:pt x="743535" y="1057701"/>
                    </a:cubicBezTo>
                    <a:cubicBezTo>
                      <a:pt x="736709" y="1056228"/>
                      <a:pt x="730235" y="1053421"/>
                      <a:pt x="724513" y="1049417"/>
                    </a:cubicBezTo>
                    <a:cubicBezTo>
                      <a:pt x="721093" y="1047024"/>
                      <a:pt x="718209" y="1043941"/>
                      <a:pt x="716076" y="1040366"/>
                    </a:cubicBezTo>
                    <a:cubicBezTo>
                      <a:pt x="710400" y="1004164"/>
                      <a:pt x="695214" y="751205"/>
                      <a:pt x="687544" y="713162"/>
                    </a:cubicBezTo>
                    <a:cubicBezTo>
                      <a:pt x="679874" y="675118"/>
                      <a:pt x="662539" y="540892"/>
                      <a:pt x="656864" y="501315"/>
                    </a:cubicBezTo>
                    <a:cubicBezTo>
                      <a:pt x="656940" y="502235"/>
                      <a:pt x="656940" y="503156"/>
                      <a:pt x="656864" y="504076"/>
                    </a:cubicBezTo>
                    <a:cubicBezTo>
                      <a:pt x="656956" y="504889"/>
                      <a:pt x="656956" y="505717"/>
                      <a:pt x="656864" y="506530"/>
                    </a:cubicBezTo>
                    <a:lnTo>
                      <a:pt x="656864" y="508064"/>
                    </a:lnTo>
                    <a:cubicBezTo>
                      <a:pt x="656864" y="523405"/>
                      <a:pt x="654716" y="547949"/>
                      <a:pt x="653642" y="584765"/>
                    </a:cubicBezTo>
                    <a:cubicBezTo>
                      <a:pt x="653642" y="586913"/>
                      <a:pt x="653642" y="589214"/>
                      <a:pt x="653642" y="591515"/>
                    </a:cubicBezTo>
                    <a:cubicBezTo>
                      <a:pt x="653642" y="610997"/>
                      <a:pt x="653642" y="634007"/>
                      <a:pt x="653642" y="661159"/>
                    </a:cubicBezTo>
                    <a:cubicBezTo>
                      <a:pt x="657017" y="772221"/>
                      <a:pt x="660392" y="867023"/>
                      <a:pt x="667141" y="937281"/>
                    </a:cubicBezTo>
                    <a:cubicBezTo>
                      <a:pt x="667141" y="939122"/>
                      <a:pt x="667141" y="940962"/>
                      <a:pt x="667141" y="942803"/>
                    </a:cubicBezTo>
                    <a:lnTo>
                      <a:pt x="667141" y="945104"/>
                    </a:lnTo>
                    <a:cubicBezTo>
                      <a:pt x="669596" y="958910"/>
                      <a:pt x="672050" y="973177"/>
                      <a:pt x="674658" y="988057"/>
                    </a:cubicBezTo>
                    <a:lnTo>
                      <a:pt x="673124" y="988824"/>
                    </a:lnTo>
                    <a:lnTo>
                      <a:pt x="668369" y="990818"/>
                    </a:lnTo>
                    <a:lnTo>
                      <a:pt x="662233" y="992965"/>
                    </a:lnTo>
                    <a:lnTo>
                      <a:pt x="657017" y="994653"/>
                    </a:lnTo>
                    <a:lnTo>
                      <a:pt x="651188" y="996187"/>
                    </a:lnTo>
                    <a:lnTo>
                      <a:pt x="643518" y="997874"/>
                    </a:lnTo>
                    <a:lnTo>
                      <a:pt x="636308" y="999408"/>
                    </a:lnTo>
                    <a:cubicBezTo>
                      <a:pt x="628638" y="1000789"/>
                      <a:pt x="620968" y="1002169"/>
                      <a:pt x="611764" y="1003243"/>
                    </a:cubicBezTo>
                    <a:cubicBezTo>
                      <a:pt x="600259" y="1004930"/>
                      <a:pt x="588140" y="1006158"/>
                      <a:pt x="575714" y="1007232"/>
                    </a:cubicBezTo>
                    <a:lnTo>
                      <a:pt x="575714" y="1007232"/>
                    </a:lnTo>
                    <a:lnTo>
                      <a:pt x="566357" y="1007999"/>
                    </a:lnTo>
                    <a:lnTo>
                      <a:pt x="547949" y="1009226"/>
                    </a:lnTo>
                    <a:lnTo>
                      <a:pt x="547949" y="1009226"/>
                    </a:lnTo>
                    <a:lnTo>
                      <a:pt x="538591" y="1009226"/>
                    </a:lnTo>
                    <a:lnTo>
                      <a:pt x="525245" y="1009226"/>
                    </a:lnTo>
                    <a:lnTo>
                      <a:pt x="510826" y="1009226"/>
                    </a:lnTo>
                    <a:lnTo>
                      <a:pt x="508678" y="1009226"/>
                    </a:lnTo>
                    <a:lnTo>
                      <a:pt x="493338" y="1009226"/>
                    </a:lnTo>
                    <a:cubicBezTo>
                      <a:pt x="452073" y="1010606"/>
                      <a:pt x="420626" y="1010300"/>
                      <a:pt x="420626" y="1010300"/>
                    </a:cubicBezTo>
                    <a:cubicBezTo>
                      <a:pt x="420626" y="1010300"/>
                      <a:pt x="404059" y="1010300"/>
                      <a:pt x="379208" y="1010300"/>
                    </a:cubicBezTo>
                    <a:lnTo>
                      <a:pt x="360953" y="1010300"/>
                    </a:lnTo>
                    <a:lnTo>
                      <a:pt x="348374" y="1010300"/>
                    </a:lnTo>
                    <a:lnTo>
                      <a:pt x="330886" y="1010300"/>
                    </a:lnTo>
                    <a:lnTo>
                      <a:pt x="321836" y="1010300"/>
                    </a:lnTo>
                    <a:lnTo>
                      <a:pt x="318614" y="1010300"/>
                    </a:lnTo>
                    <a:lnTo>
                      <a:pt x="303274" y="1010300"/>
                    </a:lnTo>
                    <a:lnTo>
                      <a:pt x="303274" y="1010300"/>
                    </a:lnTo>
                    <a:lnTo>
                      <a:pt x="286400" y="1009226"/>
                    </a:lnTo>
                    <a:lnTo>
                      <a:pt x="285019" y="1009226"/>
                    </a:lnTo>
                    <a:lnTo>
                      <a:pt x="268912" y="1007999"/>
                    </a:lnTo>
                    <a:lnTo>
                      <a:pt x="266151" y="1007999"/>
                    </a:lnTo>
                    <a:cubicBezTo>
                      <a:pt x="261089" y="1007999"/>
                      <a:pt x="256333" y="1007999"/>
                      <a:pt x="250811" y="1006618"/>
                    </a:cubicBezTo>
                    <a:lnTo>
                      <a:pt x="242527" y="1005698"/>
                    </a:lnTo>
                    <a:lnTo>
                      <a:pt x="229335" y="1004010"/>
                    </a:lnTo>
                    <a:lnTo>
                      <a:pt x="220744" y="1002936"/>
                    </a:lnTo>
                    <a:lnTo>
                      <a:pt x="212767" y="1001556"/>
                    </a:lnTo>
                    <a:cubicBezTo>
                      <a:pt x="201284" y="999807"/>
                      <a:pt x="189950" y="997199"/>
                      <a:pt x="178866" y="993732"/>
                    </a:cubicBezTo>
                    <a:lnTo>
                      <a:pt x="172730" y="991585"/>
                    </a:lnTo>
                    <a:lnTo>
                      <a:pt x="167821" y="989590"/>
                    </a:lnTo>
                    <a:lnTo>
                      <a:pt x="166440" y="988824"/>
                    </a:lnTo>
                    <a:cubicBezTo>
                      <a:pt x="168741" y="973483"/>
                      <a:pt x="171349" y="959677"/>
                      <a:pt x="173803" y="945871"/>
                    </a:cubicBezTo>
                    <a:lnTo>
                      <a:pt x="174724" y="938048"/>
                    </a:lnTo>
                    <a:cubicBezTo>
                      <a:pt x="180400" y="880522"/>
                      <a:pt x="183468" y="806890"/>
                      <a:pt x="186382" y="721445"/>
                    </a:cubicBezTo>
                    <a:cubicBezTo>
                      <a:pt x="186382" y="702270"/>
                      <a:pt x="187763" y="682175"/>
                      <a:pt x="188377" y="661619"/>
                    </a:cubicBezTo>
                    <a:cubicBezTo>
                      <a:pt x="191291" y="566664"/>
                      <a:pt x="183621" y="522484"/>
                      <a:pt x="185615" y="499627"/>
                    </a:cubicBezTo>
                    <a:cubicBezTo>
                      <a:pt x="185615" y="499627"/>
                      <a:pt x="185615" y="500548"/>
                      <a:pt x="185615" y="501161"/>
                    </a:cubicBezTo>
                    <a:cubicBezTo>
                      <a:pt x="180400" y="541046"/>
                      <a:pt x="162605" y="677112"/>
                      <a:pt x="154935" y="713008"/>
                    </a:cubicBezTo>
                    <a:cubicBezTo>
                      <a:pt x="153401" y="720372"/>
                      <a:pt x="151560" y="736325"/>
                      <a:pt x="149720" y="757188"/>
                    </a:cubicBezTo>
                    <a:cubicBezTo>
                      <a:pt x="144044" y="815327"/>
                      <a:pt x="137447" y="912276"/>
                      <a:pt x="132385" y="977318"/>
                    </a:cubicBezTo>
                    <a:cubicBezTo>
                      <a:pt x="129931" y="1007999"/>
                      <a:pt x="127783" y="1031009"/>
                      <a:pt x="126403" y="1040213"/>
                    </a:cubicBezTo>
                    <a:cubicBezTo>
                      <a:pt x="125008" y="1042575"/>
                      <a:pt x="123247" y="1044692"/>
                      <a:pt x="121187" y="1046502"/>
                    </a:cubicBezTo>
                    <a:cubicBezTo>
                      <a:pt x="120260" y="1047576"/>
                      <a:pt x="119174" y="1048512"/>
                      <a:pt x="117965" y="1049264"/>
                    </a:cubicBezTo>
                    <a:cubicBezTo>
                      <a:pt x="92506" y="1064236"/>
                      <a:pt x="60600" y="1062732"/>
                      <a:pt x="36663" y="1045429"/>
                    </a:cubicBezTo>
                    <a:cubicBezTo>
                      <a:pt x="34524" y="1043864"/>
                      <a:pt x="32524" y="1042115"/>
                      <a:pt x="30680" y="1040213"/>
                    </a:cubicBezTo>
                    <a:cubicBezTo>
                      <a:pt x="30680" y="1006004"/>
                      <a:pt x="0" y="764091"/>
                      <a:pt x="0" y="714849"/>
                    </a:cubicBezTo>
                    <a:cubicBezTo>
                      <a:pt x="0" y="709940"/>
                      <a:pt x="0" y="704264"/>
                      <a:pt x="0" y="698128"/>
                    </a:cubicBezTo>
                    <a:cubicBezTo>
                      <a:pt x="4602" y="643518"/>
                      <a:pt x="27766" y="548869"/>
                      <a:pt x="29146" y="511132"/>
                    </a:cubicBezTo>
                    <a:cubicBezTo>
                      <a:pt x="30527" y="469407"/>
                      <a:pt x="48015" y="228261"/>
                      <a:pt x="77161" y="155395"/>
                    </a:cubicBezTo>
                    <a:cubicBezTo>
                      <a:pt x="92456" y="127443"/>
                      <a:pt x="114170" y="103521"/>
                      <a:pt x="140515" y="85598"/>
                    </a:cubicBezTo>
                    <a:cubicBezTo>
                      <a:pt x="182204" y="53448"/>
                      <a:pt x="228828" y="28270"/>
                      <a:pt x="278576" y="11045"/>
                    </a:cubicBezTo>
                    <a:cubicBezTo>
                      <a:pt x="292429" y="6079"/>
                      <a:pt x="306695" y="2382"/>
                      <a:pt x="321222" y="0"/>
                    </a:cubicBezTo>
                    <a:cubicBezTo>
                      <a:pt x="327143" y="20832"/>
                      <a:pt x="338464" y="39726"/>
                      <a:pt x="354050" y="54764"/>
                    </a:cubicBezTo>
                    <a:cubicBezTo>
                      <a:pt x="371982" y="72210"/>
                      <a:pt x="394210" y="84596"/>
                      <a:pt x="418478" y="90660"/>
                    </a:cubicBezTo>
                    <a:cubicBezTo>
                      <a:pt x="464744" y="79947"/>
                      <a:pt x="501806" y="45402"/>
                      <a:pt x="515735" y="0"/>
                    </a:cubicBezTo>
                    <a:cubicBezTo>
                      <a:pt x="530246" y="2401"/>
                      <a:pt x="544528" y="6098"/>
                      <a:pt x="558380" y="11045"/>
                    </a:cubicBezTo>
                    <a:cubicBezTo>
                      <a:pt x="570361" y="14940"/>
                      <a:pt x="582142" y="19445"/>
                      <a:pt x="593662" y="24544"/>
                    </a:cubicBezTo>
                    <a:cubicBezTo>
                      <a:pt x="630325" y="40946"/>
                      <a:pt x="664978" y="61535"/>
                      <a:pt x="696901" y="85905"/>
                    </a:cubicBezTo>
                    <a:cubicBezTo>
                      <a:pt x="723179" y="103868"/>
                      <a:pt x="744824" y="127783"/>
                      <a:pt x="760102" y="155702"/>
                    </a:cubicBezTo>
                    <a:cubicBezTo>
                      <a:pt x="773648" y="198700"/>
                      <a:pt x="782836" y="242941"/>
                      <a:pt x="787561" y="287780"/>
                    </a:cubicBezTo>
                    <a:cubicBezTo>
                      <a:pt x="787561" y="290848"/>
                      <a:pt x="788328" y="293763"/>
                      <a:pt x="788788" y="296831"/>
                    </a:cubicBezTo>
                    <a:cubicBezTo>
                      <a:pt x="791703" y="319535"/>
                      <a:pt x="794311" y="342851"/>
                      <a:pt x="796765" y="364941"/>
                    </a:cubicBezTo>
                    <a:cubicBezTo>
                      <a:pt x="800140" y="397922"/>
                      <a:pt x="802901" y="429370"/>
                      <a:pt x="804589" y="454834"/>
                    </a:cubicBezTo>
                    <a:cubicBezTo>
                      <a:pt x="806276" y="480299"/>
                      <a:pt x="807964" y="501775"/>
                      <a:pt x="808270" y="511439"/>
                    </a:cubicBezTo>
                    <a:cubicBezTo>
                      <a:pt x="813026" y="553471"/>
                      <a:pt x="841712" y="665454"/>
                      <a:pt x="841712" y="714849"/>
                    </a:cubicBez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95" name="Freeform: Shape 1594">
                <a:extLst>
                  <a:ext uri="{FF2B5EF4-FFF2-40B4-BE49-F238E27FC236}">
                    <a16:creationId xmlns:a16="http://schemas.microsoft.com/office/drawing/2014/main" id="{75E6EFA8-44E8-4A0F-BDBE-225EADA2C50E}"/>
                  </a:ext>
                </a:extLst>
              </p:cNvPr>
              <p:cNvSpPr/>
              <p:nvPr/>
            </p:nvSpPr>
            <p:spPr>
              <a:xfrm>
                <a:off x="1152248" y="2509553"/>
                <a:ext cx="508217" cy="515149"/>
              </a:xfrm>
              <a:custGeom>
                <a:avLst/>
                <a:gdLst>
                  <a:gd name="connsiteX0" fmla="*/ 508218 w 508217"/>
                  <a:gd name="connsiteY0" fmla="*/ 493491 h 515149"/>
                  <a:gd name="connsiteX1" fmla="*/ 506684 w 508217"/>
                  <a:gd name="connsiteY1" fmla="*/ 493491 h 515149"/>
                  <a:gd name="connsiteX2" fmla="*/ 501929 w 508217"/>
                  <a:gd name="connsiteY2" fmla="*/ 495639 h 515149"/>
                  <a:gd name="connsiteX3" fmla="*/ 495792 w 508217"/>
                  <a:gd name="connsiteY3" fmla="*/ 497787 h 515149"/>
                  <a:gd name="connsiteX4" fmla="*/ 490577 w 508217"/>
                  <a:gd name="connsiteY4" fmla="*/ 499320 h 515149"/>
                  <a:gd name="connsiteX5" fmla="*/ 484747 w 508217"/>
                  <a:gd name="connsiteY5" fmla="*/ 501008 h 515149"/>
                  <a:gd name="connsiteX6" fmla="*/ 477077 w 508217"/>
                  <a:gd name="connsiteY6" fmla="*/ 502695 h 515149"/>
                  <a:gd name="connsiteX7" fmla="*/ 469868 w 508217"/>
                  <a:gd name="connsiteY7" fmla="*/ 504229 h 515149"/>
                  <a:gd name="connsiteX8" fmla="*/ 445323 w 508217"/>
                  <a:gd name="connsiteY8" fmla="*/ 508064 h 515149"/>
                  <a:gd name="connsiteX9" fmla="*/ 409274 w 508217"/>
                  <a:gd name="connsiteY9" fmla="*/ 512053 h 515149"/>
                  <a:gd name="connsiteX10" fmla="*/ 409274 w 508217"/>
                  <a:gd name="connsiteY10" fmla="*/ 512053 h 515149"/>
                  <a:gd name="connsiteX11" fmla="*/ 399917 w 508217"/>
                  <a:gd name="connsiteY11" fmla="*/ 512820 h 515149"/>
                  <a:gd name="connsiteX12" fmla="*/ 381509 w 508217"/>
                  <a:gd name="connsiteY12" fmla="*/ 514047 h 515149"/>
                  <a:gd name="connsiteX13" fmla="*/ 381509 w 508217"/>
                  <a:gd name="connsiteY13" fmla="*/ 514047 h 515149"/>
                  <a:gd name="connsiteX14" fmla="*/ 372151 w 508217"/>
                  <a:gd name="connsiteY14" fmla="*/ 514047 h 515149"/>
                  <a:gd name="connsiteX15" fmla="*/ 358805 w 508217"/>
                  <a:gd name="connsiteY15" fmla="*/ 514047 h 515149"/>
                  <a:gd name="connsiteX16" fmla="*/ 344386 w 508217"/>
                  <a:gd name="connsiteY16" fmla="*/ 514047 h 515149"/>
                  <a:gd name="connsiteX17" fmla="*/ 342238 w 508217"/>
                  <a:gd name="connsiteY17" fmla="*/ 514047 h 515149"/>
                  <a:gd name="connsiteX18" fmla="*/ 326898 w 508217"/>
                  <a:gd name="connsiteY18" fmla="*/ 514047 h 515149"/>
                  <a:gd name="connsiteX19" fmla="*/ 254186 w 508217"/>
                  <a:gd name="connsiteY19" fmla="*/ 515121 h 515149"/>
                  <a:gd name="connsiteX20" fmla="*/ 212767 w 508217"/>
                  <a:gd name="connsiteY20" fmla="*/ 515121 h 515149"/>
                  <a:gd name="connsiteX21" fmla="*/ 194513 w 508217"/>
                  <a:gd name="connsiteY21" fmla="*/ 515121 h 515149"/>
                  <a:gd name="connsiteX22" fmla="*/ 181934 w 508217"/>
                  <a:gd name="connsiteY22" fmla="*/ 515121 h 515149"/>
                  <a:gd name="connsiteX23" fmla="*/ 164446 w 508217"/>
                  <a:gd name="connsiteY23" fmla="*/ 515121 h 515149"/>
                  <a:gd name="connsiteX24" fmla="*/ 155395 w 508217"/>
                  <a:gd name="connsiteY24" fmla="*/ 515121 h 515149"/>
                  <a:gd name="connsiteX25" fmla="*/ 152174 w 508217"/>
                  <a:gd name="connsiteY25" fmla="*/ 515121 h 515149"/>
                  <a:gd name="connsiteX26" fmla="*/ 136834 w 508217"/>
                  <a:gd name="connsiteY26" fmla="*/ 515121 h 515149"/>
                  <a:gd name="connsiteX27" fmla="*/ 136834 w 508217"/>
                  <a:gd name="connsiteY27" fmla="*/ 515121 h 515149"/>
                  <a:gd name="connsiteX28" fmla="*/ 119960 w 508217"/>
                  <a:gd name="connsiteY28" fmla="*/ 514047 h 515149"/>
                  <a:gd name="connsiteX29" fmla="*/ 118579 w 508217"/>
                  <a:gd name="connsiteY29" fmla="*/ 514047 h 515149"/>
                  <a:gd name="connsiteX30" fmla="*/ 102472 w 508217"/>
                  <a:gd name="connsiteY30" fmla="*/ 512820 h 515149"/>
                  <a:gd name="connsiteX31" fmla="*/ 99711 w 508217"/>
                  <a:gd name="connsiteY31" fmla="*/ 512820 h 515149"/>
                  <a:gd name="connsiteX32" fmla="*/ 84371 w 508217"/>
                  <a:gd name="connsiteY32" fmla="*/ 511439 h 515149"/>
                  <a:gd name="connsiteX33" fmla="*/ 76087 w 508217"/>
                  <a:gd name="connsiteY33" fmla="*/ 510519 h 515149"/>
                  <a:gd name="connsiteX34" fmla="*/ 62895 w 508217"/>
                  <a:gd name="connsiteY34" fmla="*/ 508832 h 515149"/>
                  <a:gd name="connsiteX35" fmla="*/ 54304 w 508217"/>
                  <a:gd name="connsiteY35" fmla="*/ 507758 h 515149"/>
                  <a:gd name="connsiteX36" fmla="*/ 46327 w 508217"/>
                  <a:gd name="connsiteY36" fmla="*/ 506377 h 515149"/>
                  <a:gd name="connsiteX37" fmla="*/ 12426 w 508217"/>
                  <a:gd name="connsiteY37" fmla="*/ 498554 h 515149"/>
                  <a:gd name="connsiteX38" fmla="*/ 6290 w 508217"/>
                  <a:gd name="connsiteY38" fmla="*/ 496406 h 515149"/>
                  <a:gd name="connsiteX39" fmla="*/ 1381 w 508217"/>
                  <a:gd name="connsiteY39" fmla="*/ 494258 h 515149"/>
                  <a:gd name="connsiteX40" fmla="*/ 0 w 508217"/>
                  <a:gd name="connsiteY40" fmla="*/ 494258 h 515149"/>
                  <a:gd name="connsiteX41" fmla="*/ 1534 w 508217"/>
                  <a:gd name="connsiteY41" fmla="*/ 489043 h 515149"/>
                  <a:gd name="connsiteX42" fmla="*/ 13806 w 508217"/>
                  <a:gd name="connsiteY42" fmla="*/ 491497 h 515149"/>
                  <a:gd name="connsiteX43" fmla="*/ 33135 w 508217"/>
                  <a:gd name="connsiteY43" fmla="*/ 494412 h 515149"/>
                  <a:gd name="connsiteX44" fmla="*/ 33135 w 508217"/>
                  <a:gd name="connsiteY44" fmla="*/ 494412 h 515149"/>
                  <a:gd name="connsiteX45" fmla="*/ 195280 w 508217"/>
                  <a:gd name="connsiteY45" fmla="*/ 503002 h 515149"/>
                  <a:gd name="connsiteX46" fmla="*/ 223812 w 508217"/>
                  <a:gd name="connsiteY46" fmla="*/ 503002 h 515149"/>
                  <a:gd name="connsiteX47" fmla="*/ 348681 w 508217"/>
                  <a:gd name="connsiteY47" fmla="*/ 493952 h 515149"/>
                  <a:gd name="connsiteX48" fmla="*/ 348681 w 508217"/>
                  <a:gd name="connsiteY48" fmla="*/ 493952 h 515149"/>
                  <a:gd name="connsiteX49" fmla="*/ 371231 w 508217"/>
                  <a:gd name="connsiteY49" fmla="*/ 490270 h 515149"/>
                  <a:gd name="connsiteX50" fmla="*/ 447931 w 508217"/>
                  <a:gd name="connsiteY50" fmla="*/ 456675 h 515149"/>
                  <a:gd name="connsiteX51" fmla="*/ 463271 w 508217"/>
                  <a:gd name="connsiteY51" fmla="*/ 277503 h 515149"/>
                  <a:gd name="connsiteX52" fmla="*/ 466800 w 508217"/>
                  <a:gd name="connsiteY52" fmla="*/ 157390 h 515149"/>
                  <a:gd name="connsiteX53" fmla="*/ 487969 w 508217"/>
                  <a:gd name="connsiteY53" fmla="*/ 0 h 515149"/>
                  <a:gd name="connsiteX54" fmla="*/ 487969 w 508217"/>
                  <a:gd name="connsiteY54" fmla="*/ 0 h 515149"/>
                  <a:gd name="connsiteX55" fmla="*/ 487969 w 508217"/>
                  <a:gd name="connsiteY55" fmla="*/ 4295 h 515149"/>
                  <a:gd name="connsiteX56" fmla="*/ 487969 w 508217"/>
                  <a:gd name="connsiteY56" fmla="*/ 6136 h 515149"/>
                  <a:gd name="connsiteX57" fmla="*/ 487969 w 508217"/>
                  <a:gd name="connsiteY57" fmla="*/ 8897 h 515149"/>
                  <a:gd name="connsiteX58" fmla="*/ 487969 w 508217"/>
                  <a:gd name="connsiteY58" fmla="*/ 12886 h 515149"/>
                  <a:gd name="connsiteX59" fmla="*/ 484747 w 508217"/>
                  <a:gd name="connsiteY59" fmla="*/ 89586 h 515149"/>
                  <a:gd name="connsiteX60" fmla="*/ 484747 w 508217"/>
                  <a:gd name="connsiteY60" fmla="*/ 96336 h 515149"/>
                  <a:gd name="connsiteX61" fmla="*/ 484747 w 508217"/>
                  <a:gd name="connsiteY61" fmla="*/ 165980 h 515149"/>
                  <a:gd name="connsiteX62" fmla="*/ 498247 w 508217"/>
                  <a:gd name="connsiteY62" fmla="*/ 442102 h 515149"/>
                  <a:gd name="connsiteX63" fmla="*/ 498247 w 508217"/>
                  <a:gd name="connsiteY63" fmla="*/ 447624 h 515149"/>
                  <a:gd name="connsiteX64" fmla="*/ 508218 w 508217"/>
                  <a:gd name="connsiteY64" fmla="*/ 493491 h 515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508217" h="515149">
                    <a:moveTo>
                      <a:pt x="508218" y="493491"/>
                    </a:moveTo>
                    <a:lnTo>
                      <a:pt x="506684" y="493491"/>
                    </a:lnTo>
                    <a:lnTo>
                      <a:pt x="501929" y="495639"/>
                    </a:lnTo>
                    <a:lnTo>
                      <a:pt x="495792" y="497787"/>
                    </a:lnTo>
                    <a:lnTo>
                      <a:pt x="490577" y="499320"/>
                    </a:lnTo>
                    <a:lnTo>
                      <a:pt x="484747" y="501008"/>
                    </a:lnTo>
                    <a:lnTo>
                      <a:pt x="477077" y="502695"/>
                    </a:lnTo>
                    <a:lnTo>
                      <a:pt x="469868" y="504229"/>
                    </a:lnTo>
                    <a:cubicBezTo>
                      <a:pt x="462198" y="505610"/>
                      <a:pt x="454528" y="506991"/>
                      <a:pt x="445323" y="508064"/>
                    </a:cubicBezTo>
                    <a:cubicBezTo>
                      <a:pt x="433972" y="509598"/>
                      <a:pt x="421700" y="510979"/>
                      <a:pt x="409274" y="512053"/>
                    </a:cubicBezTo>
                    <a:lnTo>
                      <a:pt x="409274" y="512053"/>
                    </a:lnTo>
                    <a:lnTo>
                      <a:pt x="399917" y="512820"/>
                    </a:lnTo>
                    <a:lnTo>
                      <a:pt x="381509" y="514047"/>
                    </a:lnTo>
                    <a:lnTo>
                      <a:pt x="381509" y="514047"/>
                    </a:lnTo>
                    <a:lnTo>
                      <a:pt x="372151" y="514047"/>
                    </a:lnTo>
                    <a:lnTo>
                      <a:pt x="358805" y="514047"/>
                    </a:lnTo>
                    <a:lnTo>
                      <a:pt x="344386" y="514047"/>
                    </a:lnTo>
                    <a:lnTo>
                      <a:pt x="342238" y="514047"/>
                    </a:lnTo>
                    <a:lnTo>
                      <a:pt x="326898" y="514047"/>
                    </a:lnTo>
                    <a:cubicBezTo>
                      <a:pt x="285633" y="515428"/>
                      <a:pt x="254186" y="515121"/>
                      <a:pt x="254186" y="515121"/>
                    </a:cubicBezTo>
                    <a:cubicBezTo>
                      <a:pt x="254186" y="515121"/>
                      <a:pt x="237618" y="515121"/>
                      <a:pt x="212767" y="515121"/>
                    </a:cubicBezTo>
                    <a:lnTo>
                      <a:pt x="194513" y="515121"/>
                    </a:lnTo>
                    <a:lnTo>
                      <a:pt x="181934" y="515121"/>
                    </a:lnTo>
                    <a:lnTo>
                      <a:pt x="164446" y="515121"/>
                    </a:lnTo>
                    <a:lnTo>
                      <a:pt x="155395" y="515121"/>
                    </a:lnTo>
                    <a:lnTo>
                      <a:pt x="152174" y="515121"/>
                    </a:lnTo>
                    <a:lnTo>
                      <a:pt x="136834" y="515121"/>
                    </a:lnTo>
                    <a:lnTo>
                      <a:pt x="136834" y="515121"/>
                    </a:lnTo>
                    <a:lnTo>
                      <a:pt x="119960" y="514047"/>
                    </a:lnTo>
                    <a:lnTo>
                      <a:pt x="118579" y="514047"/>
                    </a:lnTo>
                    <a:lnTo>
                      <a:pt x="102472" y="512820"/>
                    </a:lnTo>
                    <a:lnTo>
                      <a:pt x="99711" y="512820"/>
                    </a:lnTo>
                    <a:lnTo>
                      <a:pt x="84371" y="511439"/>
                    </a:lnTo>
                    <a:lnTo>
                      <a:pt x="76087" y="510519"/>
                    </a:lnTo>
                    <a:lnTo>
                      <a:pt x="62895" y="508832"/>
                    </a:lnTo>
                    <a:lnTo>
                      <a:pt x="54304" y="507758"/>
                    </a:lnTo>
                    <a:lnTo>
                      <a:pt x="46327" y="506377"/>
                    </a:lnTo>
                    <a:cubicBezTo>
                      <a:pt x="34844" y="504628"/>
                      <a:pt x="23510" y="502021"/>
                      <a:pt x="12426" y="498554"/>
                    </a:cubicBezTo>
                    <a:lnTo>
                      <a:pt x="6290" y="496406"/>
                    </a:lnTo>
                    <a:lnTo>
                      <a:pt x="1381" y="494258"/>
                    </a:lnTo>
                    <a:lnTo>
                      <a:pt x="0" y="494258"/>
                    </a:lnTo>
                    <a:cubicBezTo>
                      <a:pt x="664" y="492571"/>
                      <a:pt x="1178" y="490822"/>
                      <a:pt x="1534" y="489043"/>
                    </a:cubicBezTo>
                    <a:lnTo>
                      <a:pt x="13806" y="491497"/>
                    </a:lnTo>
                    <a:lnTo>
                      <a:pt x="33135" y="494412"/>
                    </a:lnTo>
                    <a:lnTo>
                      <a:pt x="33135" y="494412"/>
                    </a:lnTo>
                    <a:cubicBezTo>
                      <a:pt x="86979" y="500287"/>
                      <a:pt x="141114" y="503156"/>
                      <a:pt x="195280" y="503002"/>
                    </a:cubicBezTo>
                    <a:cubicBezTo>
                      <a:pt x="212767" y="503002"/>
                      <a:pt x="223812" y="503002"/>
                      <a:pt x="223812" y="503002"/>
                    </a:cubicBezTo>
                    <a:cubicBezTo>
                      <a:pt x="265583" y="502665"/>
                      <a:pt x="307293" y="499643"/>
                      <a:pt x="348681" y="493952"/>
                    </a:cubicBezTo>
                    <a:lnTo>
                      <a:pt x="348681" y="493952"/>
                    </a:lnTo>
                    <a:cubicBezTo>
                      <a:pt x="356351" y="492878"/>
                      <a:pt x="364021" y="491497"/>
                      <a:pt x="371231" y="490270"/>
                    </a:cubicBezTo>
                    <a:cubicBezTo>
                      <a:pt x="406206" y="483367"/>
                      <a:pt x="436733" y="472782"/>
                      <a:pt x="447931" y="456675"/>
                    </a:cubicBezTo>
                    <a:cubicBezTo>
                      <a:pt x="459129" y="440568"/>
                      <a:pt x="461431" y="364634"/>
                      <a:pt x="463271" y="277503"/>
                    </a:cubicBezTo>
                    <a:cubicBezTo>
                      <a:pt x="463271" y="238999"/>
                      <a:pt x="464652" y="197734"/>
                      <a:pt x="466800" y="157390"/>
                    </a:cubicBezTo>
                    <a:cubicBezTo>
                      <a:pt x="468395" y="104328"/>
                      <a:pt x="475482" y="51589"/>
                      <a:pt x="487969" y="0"/>
                    </a:cubicBezTo>
                    <a:cubicBezTo>
                      <a:pt x="487969" y="0"/>
                      <a:pt x="487969" y="0"/>
                      <a:pt x="487969" y="0"/>
                    </a:cubicBezTo>
                    <a:cubicBezTo>
                      <a:pt x="488046" y="1427"/>
                      <a:pt x="488046" y="2869"/>
                      <a:pt x="487969" y="4295"/>
                    </a:cubicBezTo>
                    <a:cubicBezTo>
                      <a:pt x="488046" y="4909"/>
                      <a:pt x="488046" y="5522"/>
                      <a:pt x="487969" y="6136"/>
                    </a:cubicBezTo>
                    <a:cubicBezTo>
                      <a:pt x="488046" y="7056"/>
                      <a:pt x="488046" y="7977"/>
                      <a:pt x="487969" y="8897"/>
                    </a:cubicBezTo>
                    <a:cubicBezTo>
                      <a:pt x="488046" y="10232"/>
                      <a:pt x="488046" y="11551"/>
                      <a:pt x="487969" y="12886"/>
                    </a:cubicBezTo>
                    <a:cubicBezTo>
                      <a:pt x="487969" y="28226"/>
                      <a:pt x="485821" y="52770"/>
                      <a:pt x="484747" y="89586"/>
                    </a:cubicBezTo>
                    <a:cubicBezTo>
                      <a:pt x="484747" y="91734"/>
                      <a:pt x="484747" y="94035"/>
                      <a:pt x="484747" y="96336"/>
                    </a:cubicBezTo>
                    <a:cubicBezTo>
                      <a:pt x="484747" y="115818"/>
                      <a:pt x="484747" y="138828"/>
                      <a:pt x="484747" y="165980"/>
                    </a:cubicBezTo>
                    <a:cubicBezTo>
                      <a:pt x="488122" y="277042"/>
                      <a:pt x="491497" y="371844"/>
                      <a:pt x="498247" y="442102"/>
                    </a:cubicBezTo>
                    <a:cubicBezTo>
                      <a:pt x="498247" y="443943"/>
                      <a:pt x="498247" y="445784"/>
                      <a:pt x="498247" y="447624"/>
                    </a:cubicBezTo>
                    <a:cubicBezTo>
                      <a:pt x="499888" y="463225"/>
                      <a:pt x="503232" y="478611"/>
                      <a:pt x="508218" y="493491"/>
                    </a:cubicBezTo>
                    <a:close/>
                  </a:path>
                </a:pathLst>
              </a:custGeom>
              <a:solidFill>
                <a:srgbClr val="615B0C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96" name="Freeform: Shape 1595">
                <a:extLst>
                  <a:ext uri="{FF2B5EF4-FFF2-40B4-BE49-F238E27FC236}">
                    <a16:creationId xmlns:a16="http://schemas.microsoft.com/office/drawing/2014/main" id="{C6244F24-386C-448B-A0DE-95AB888E7E58}"/>
                  </a:ext>
                </a:extLst>
              </p:cNvPr>
              <p:cNvSpPr/>
              <p:nvPr/>
            </p:nvSpPr>
            <p:spPr>
              <a:xfrm>
                <a:off x="1264844" y="1598748"/>
                <a:ext cx="281490" cy="237373"/>
              </a:xfrm>
              <a:custGeom>
                <a:avLst/>
                <a:gdLst>
                  <a:gd name="connsiteX0" fmla="*/ 281184 w 281490"/>
                  <a:gd name="connsiteY0" fmla="*/ 120482 h 237373"/>
                  <a:gd name="connsiteX1" fmla="*/ 279804 w 281490"/>
                  <a:gd name="connsiteY1" fmla="*/ 126158 h 237373"/>
                  <a:gd name="connsiteX2" fmla="*/ 281491 w 281490"/>
                  <a:gd name="connsiteY2" fmla="*/ 131834 h 237373"/>
                  <a:gd name="connsiteX3" fmla="*/ 280417 w 281490"/>
                  <a:gd name="connsiteY3" fmla="*/ 136589 h 237373"/>
                  <a:gd name="connsiteX4" fmla="*/ 280417 w 281490"/>
                  <a:gd name="connsiteY4" fmla="*/ 141345 h 237373"/>
                  <a:gd name="connsiteX5" fmla="*/ 280417 w 281490"/>
                  <a:gd name="connsiteY5" fmla="*/ 145947 h 237373"/>
                  <a:gd name="connsiteX6" fmla="*/ 280417 w 281490"/>
                  <a:gd name="connsiteY6" fmla="*/ 150702 h 237373"/>
                  <a:gd name="connsiteX7" fmla="*/ 279343 w 281490"/>
                  <a:gd name="connsiteY7" fmla="*/ 155304 h 237373"/>
                  <a:gd name="connsiteX8" fmla="*/ 279343 w 281490"/>
                  <a:gd name="connsiteY8" fmla="*/ 160059 h 237373"/>
                  <a:gd name="connsiteX9" fmla="*/ 278270 w 281490"/>
                  <a:gd name="connsiteY9" fmla="*/ 164662 h 237373"/>
                  <a:gd name="connsiteX10" fmla="*/ 278270 w 281490"/>
                  <a:gd name="connsiteY10" fmla="*/ 169417 h 237373"/>
                  <a:gd name="connsiteX11" fmla="*/ 278270 w 281490"/>
                  <a:gd name="connsiteY11" fmla="*/ 174172 h 237373"/>
                  <a:gd name="connsiteX12" fmla="*/ 275048 w 281490"/>
                  <a:gd name="connsiteY12" fmla="*/ 178621 h 237373"/>
                  <a:gd name="connsiteX13" fmla="*/ 275048 w 281490"/>
                  <a:gd name="connsiteY13" fmla="*/ 183223 h 237373"/>
                  <a:gd name="connsiteX14" fmla="*/ 276582 w 281490"/>
                  <a:gd name="connsiteY14" fmla="*/ 188285 h 237373"/>
                  <a:gd name="connsiteX15" fmla="*/ 275355 w 281490"/>
                  <a:gd name="connsiteY15" fmla="*/ 192887 h 237373"/>
                  <a:gd name="connsiteX16" fmla="*/ 273054 w 281490"/>
                  <a:gd name="connsiteY16" fmla="*/ 197336 h 237373"/>
                  <a:gd name="connsiteX17" fmla="*/ 273054 w 281490"/>
                  <a:gd name="connsiteY17" fmla="*/ 202245 h 237373"/>
                  <a:gd name="connsiteX18" fmla="*/ 272134 w 281490"/>
                  <a:gd name="connsiteY18" fmla="*/ 206693 h 237373"/>
                  <a:gd name="connsiteX19" fmla="*/ 271060 w 281490"/>
                  <a:gd name="connsiteY19" fmla="*/ 211449 h 237373"/>
                  <a:gd name="connsiteX20" fmla="*/ 269372 w 281490"/>
                  <a:gd name="connsiteY20" fmla="*/ 215898 h 237373"/>
                  <a:gd name="connsiteX21" fmla="*/ 266764 w 281490"/>
                  <a:gd name="connsiteY21" fmla="*/ 220039 h 237373"/>
                  <a:gd name="connsiteX22" fmla="*/ 266764 w 281490"/>
                  <a:gd name="connsiteY22" fmla="*/ 224948 h 237373"/>
                  <a:gd name="connsiteX23" fmla="*/ 265231 w 281490"/>
                  <a:gd name="connsiteY23" fmla="*/ 229397 h 237373"/>
                  <a:gd name="connsiteX24" fmla="*/ 262469 w 281490"/>
                  <a:gd name="connsiteY24" fmla="*/ 233385 h 237373"/>
                  <a:gd name="connsiteX25" fmla="*/ 261242 w 281490"/>
                  <a:gd name="connsiteY25" fmla="*/ 236913 h 237373"/>
                  <a:gd name="connsiteX26" fmla="*/ 259248 w 281490"/>
                  <a:gd name="connsiteY26" fmla="*/ 233385 h 237373"/>
                  <a:gd name="connsiteX27" fmla="*/ 260935 w 281490"/>
                  <a:gd name="connsiteY27" fmla="*/ 228630 h 237373"/>
                  <a:gd name="connsiteX28" fmla="*/ 259708 w 281490"/>
                  <a:gd name="connsiteY28" fmla="*/ 224181 h 237373"/>
                  <a:gd name="connsiteX29" fmla="*/ 259708 w 281490"/>
                  <a:gd name="connsiteY29" fmla="*/ 219579 h 237373"/>
                  <a:gd name="connsiteX30" fmla="*/ 259708 w 281490"/>
                  <a:gd name="connsiteY30" fmla="*/ 214824 h 237373"/>
                  <a:gd name="connsiteX31" fmla="*/ 259708 w 281490"/>
                  <a:gd name="connsiteY31" fmla="*/ 210068 h 237373"/>
                  <a:gd name="connsiteX32" fmla="*/ 257254 w 281490"/>
                  <a:gd name="connsiteY32" fmla="*/ 205773 h 237373"/>
                  <a:gd name="connsiteX33" fmla="*/ 257254 w 281490"/>
                  <a:gd name="connsiteY33" fmla="*/ 201171 h 237373"/>
                  <a:gd name="connsiteX34" fmla="*/ 256180 w 281490"/>
                  <a:gd name="connsiteY34" fmla="*/ 196569 h 237373"/>
                  <a:gd name="connsiteX35" fmla="*/ 257254 w 281490"/>
                  <a:gd name="connsiteY35" fmla="*/ 191660 h 237373"/>
                  <a:gd name="connsiteX36" fmla="*/ 255566 w 281490"/>
                  <a:gd name="connsiteY36" fmla="*/ 187211 h 237373"/>
                  <a:gd name="connsiteX37" fmla="*/ 255566 w 281490"/>
                  <a:gd name="connsiteY37" fmla="*/ 182456 h 237373"/>
                  <a:gd name="connsiteX38" fmla="*/ 253419 w 281490"/>
                  <a:gd name="connsiteY38" fmla="*/ 178161 h 237373"/>
                  <a:gd name="connsiteX39" fmla="*/ 253419 w 281490"/>
                  <a:gd name="connsiteY39" fmla="*/ 173559 h 237373"/>
                  <a:gd name="connsiteX40" fmla="*/ 251424 w 281490"/>
                  <a:gd name="connsiteY40" fmla="*/ 169417 h 237373"/>
                  <a:gd name="connsiteX41" fmla="*/ 251424 w 281490"/>
                  <a:gd name="connsiteY41" fmla="*/ 164815 h 237373"/>
                  <a:gd name="connsiteX42" fmla="*/ 251424 w 281490"/>
                  <a:gd name="connsiteY42" fmla="*/ 159753 h 237373"/>
                  <a:gd name="connsiteX43" fmla="*/ 247283 w 281490"/>
                  <a:gd name="connsiteY43" fmla="*/ 156685 h 237373"/>
                  <a:gd name="connsiteX44" fmla="*/ 245749 w 281490"/>
                  <a:gd name="connsiteY44" fmla="*/ 152083 h 237373"/>
                  <a:gd name="connsiteX45" fmla="*/ 241760 w 281490"/>
                  <a:gd name="connsiteY45" fmla="*/ 149935 h 237373"/>
                  <a:gd name="connsiteX46" fmla="*/ 241760 w 281490"/>
                  <a:gd name="connsiteY46" fmla="*/ 145333 h 237373"/>
                  <a:gd name="connsiteX47" fmla="*/ 240379 w 281490"/>
                  <a:gd name="connsiteY47" fmla="*/ 140731 h 237373"/>
                  <a:gd name="connsiteX48" fmla="*/ 239459 w 281490"/>
                  <a:gd name="connsiteY48" fmla="*/ 136129 h 237373"/>
                  <a:gd name="connsiteX49" fmla="*/ 239459 w 281490"/>
                  <a:gd name="connsiteY49" fmla="*/ 131527 h 237373"/>
                  <a:gd name="connsiteX50" fmla="*/ 239459 w 281490"/>
                  <a:gd name="connsiteY50" fmla="*/ 126311 h 237373"/>
                  <a:gd name="connsiteX51" fmla="*/ 235931 w 281490"/>
                  <a:gd name="connsiteY51" fmla="*/ 122630 h 237373"/>
                  <a:gd name="connsiteX52" fmla="*/ 235010 w 281490"/>
                  <a:gd name="connsiteY52" fmla="*/ 117874 h 237373"/>
                  <a:gd name="connsiteX53" fmla="*/ 232249 w 281490"/>
                  <a:gd name="connsiteY53" fmla="*/ 113732 h 237373"/>
                  <a:gd name="connsiteX54" fmla="*/ 228568 w 281490"/>
                  <a:gd name="connsiteY54" fmla="*/ 110204 h 237373"/>
                  <a:gd name="connsiteX55" fmla="*/ 223505 w 281490"/>
                  <a:gd name="connsiteY55" fmla="*/ 108824 h 237373"/>
                  <a:gd name="connsiteX56" fmla="*/ 221204 w 281490"/>
                  <a:gd name="connsiteY56" fmla="*/ 104068 h 237373"/>
                  <a:gd name="connsiteX57" fmla="*/ 216909 w 281490"/>
                  <a:gd name="connsiteY57" fmla="*/ 101767 h 237373"/>
                  <a:gd name="connsiteX58" fmla="*/ 212154 w 281490"/>
                  <a:gd name="connsiteY58" fmla="*/ 100847 h 237373"/>
                  <a:gd name="connsiteX59" fmla="*/ 208165 w 281490"/>
                  <a:gd name="connsiteY59" fmla="*/ 97625 h 237373"/>
                  <a:gd name="connsiteX60" fmla="*/ 202950 w 281490"/>
                  <a:gd name="connsiteY60" fmla="*/ 98546 h 237373"/>
                  <a:gd name="connsiteX61" fmla="*/ 198348 w 281490"/>
                  <a:gd name="connsiteY61" fmla="*/ 97012 h 237373"/>
                  <a:gd name="connsiteX62" fmla="*/ 193746 w 281490"/>
                  <a:gd name="connsiteY62" fmla="*/ 97012 h 237373"/>
                  <a:gd name="connsiteX63" fmla="*/ 189144 w 281490"/>
                  <a:gd name="connsiteY63" fmla="*/ 96091 h 237373"/>
                  <a:gd name="connsiteX64" fmla="*/ 184541 w 281490"/>
                  <a:gd name="connsiteY64" fmla="*/ 96091 h 237373"/>
                  <a:gd name="connsiteX65" fmla="*/ 179786 w 281490"/>
                  <a:gd name="connsiteY65" fmla="*/ 96091 h 237373"/>
                  <a:gd name="connsiteX66" fmla="*/ 175184 w 281490"/>
                  <a:gd name="connsiteY66" fmla="*/ 96091 h 237373"/>
                  <a:gd name="connsiteX67" fmla="*/ 170582 w 281490"/>
                  <a:gd name="connsiteY67" fmla="*/ 96091 h 237373"/>
                  <a:gd name="connsiteX68" fmla="*/ 165980 w 281490"/>
                  <a:gd name="connsiteY68" fmla="*/ 96091 h 237373"/>
                  <a:gd name="connsiteX69" fmla="*/ 161378 w 281490"/>
                  <a:gd name="connsiteY69" fmla="*/ 96091 h 237373"/>
                  <a:gd name="connsiteX70" fmla="*/ 156776 w 281490"/>
                  <a:gd name="connsiteY70" fmla="*/ 93637 h 237373"/>
                  <a:gd name="connsiteX71" fmla="*/ 152174 w 281490"/>
                  <a:gd name="connsiteY71" fmla="*/ 95324 h 237373"/>
                  <a:gd name="connsiteX72" fmla="*/ 147572 w 281490"/>
                  <a:gd name="connsiteY72" fmla="*/ 93023 h 237373"/>
                  <a:gd name="connsiteX73" fmla="*/ 142970 w 281490"/>
                  <a:gd name="connsiteY73" fmla="*/ 95324 h 237373"/>
                  <a:gd name="connsiteX74" fmla="*/ 138368 w 281490"/>
                  <a:gd name="connsiteY74" fmla="*/ 95324 h 237373"/>
                  <a:gd name="connsiteX75" fmla="*/ 133919 w 281490"/>
                  <a:gd name="connsiteY75" fmla="*/ 95324 h 237373"/>
                  <a:gd name="connsiteX76" fmla="*/ 129164 w 281490"/>
                  <a:gd name="connsiteY76" fmla="*/ 95324 h 237373"/>
                  <a:gd name="connsiteX77" fmla="*/ 124715 w 281490"/>
                  <a:gd name="connsiteY77" fmla="*/ 96858 h 237373"/>
                  <a:gd name="connsiteX78" fmla="*/ 120113 w 281490"/>
                  <a:gd name="connsiteY78" fmla="*/ 96858 h 237373"/>
                  <a:gd name="connsiteX79" fmla="*/ 115358 w 281490"/>
                  <a:gd name="connsiteY79" fmla="*/ 95324 h 237373"/>
                  <a:gd name="connsiteX80" fmla="*/ 110756 w 281490"/>
                  <a:gd name="connsiteY80" fmla="*/ 96551 h 237373"/>
                  <a:gd name="connsiteX81" fmla="*/ 106154 w 281490"/>
                  <a:gd name="connsiteY81" fmla="*/ 96551 h 237373"/>
                  <a:gd name="connsiteX82" fmla="*/ 101552 w 281490"/>
                  <a:gd name="connsiteY82" fmla="*/ 96551 h 237373"/>
                  <a:gd name="connsiteX83" fmla="*/ 96949 w 281490"/>
                  <a:gd name="connsiteY83" fmla="*/ 96551 h 237373"/>
                  <a:gd name="connsiteX84" fmla="*/ 92347 w 281490"/>
                  <a:gd name="connsiteY84" fmla="*/ 96551 h 237373"/>
                  <a:gd name="connsiteX85" fmla="*/ 87745 w 281490"/>
                  <a:gd name="connsiteY85" fmla="*/ 97932 h 237373"/>
                  <a:gd name="connsiteX86" fmla="*/ 82837 w 281490"/>
                  <a:gd name="connsiteY86" fmla="*/ 97932 h 237373"/>
                  <a:gd name="connsiteX87" fmla="*/ 78235 w 281490"/>
                  <a:gd name="connsiteY87" fmla="*/ 99006 h 237373"/>
                  <a:gd name="connsiteX88" fmla="*/ 74093 w 281490"/>
                  <a:gd name="connsiteY88" fmla="*/ 101767 h 237373"/>
                  <a:gd name="connsiteX89" fmla="*/ 69030 w 281490"/>
                  <a:gd name="connsiteY89" fmla="*/ 101767 h 237373"/>
                  <a:gd name="connsiteX90" fmla="*/ 64889 w 281490"/>
                  <a:gd name="connsiteY90" fmla="*/ 104375 h 237373"/>
                  <a:gd name="connsiteX91" fmla="*/ 62434 w 281490"/>
                  <a:gd name="connsiteY91" fmla="*/ 108977 h 237373"/>
                  <a:gd name="connsiteX92" fmla="*/ 57986 w 281490"/>
                  <a:gd name="connsiteY92" fmla="*/ 111125 h 237373"/>
                  <a:gd name="connsiteX93" fmla="*/ 55224 w 281490"/>
                  <a:gd name="connsiteY93" fmla="*/ 114960 h 237373"/>
                  <a:gd name="connsiteX94" fmla="*/ 52770 w 281490"/>
                  <a:gd name="connsiteY94" fmla="*/ 118948 h 237373"/>
                  <a:gd name="connsiteX95" fmla="*/ 49548 w 281490"/>
                  <a:gd name="connsiteY95" fmla="*/ 122630 h 237373"/>
                  <a:gd name="connsiteX96" fmla="*/ 48015 w 281490"/>
                  <a:gd name="connsiteY96" fmla="*/ 127078 h 237373"/>
                  <a:gd name="connsiteX97" fmla="*/ 46941 w 281490"/>
                  <a:gd name="connsiteY97" fmla="*/ 131680 h 237373"/>
                  <a:gd name="connsiteX98" fmla="*/ 46020 w 281490"/>
                  <a:gd name="connsiteY98" fmla="*/ 136282 h 237373"/>
                  <a:gd name="connsiteX99" fmla="*/ 44179 w 281490"/>
                  <a:gd name="connsiteY99" fmla="*/ 140884 h 237373"/>
                  <a:gd name="connsiteX100" fmla="*/ 44179 w 281490"/>
                  <a:gd name="connsiteY100" fmla="*/ 145486 h 237373"/>
                  <a:gd name="connsiteX101" fmla="*/ 42339 w 281490"/>
                  <a:gd name="connsiteY101" fmla="*/ 150395 h 237373"/>
                  <a:gd name="connsiteX102" fmla="*/ 43719 w 281490"/>
                  <a:gd name="connsiteY102" fmla="*/ 150395 h 237373"/>
                  <a:gd name="connsiteX103" fmla="*/ 39271 w 281490"/>
                  <a:gd name="connsiteY103" fmla="*/ 152389 h 237373"/>
                  <a:gd name="connsiteX104" fmla="*/ 36663 w 281490"/>
                  <a:gd name="connsiteY104" fmla="*/ 155918 h 237373"/>
                  <a:gd name="connsiteX105" fmla="*/ 35436 w 281490"/>
                  <a:gd name="connsiteY105" fmla="*/ 160366 h 237373"/>
                  <a:gd name="connsiteX106" fmla="*/ 31754 w 281490"/>
                  <a:gd name="connsiteY106" fmla="*/ 163894 h 237373"/>
                  <a:gd name="connsiteX107" fmla="*/ 31754 w 281490"/>
                  <a:gd name="connsiteY107" fmla="*/ 168803 h 237373"/>
                  <a:gd name="connsiteX108" fmla="*/ 30220 w 281490"/>
                  <a:gd name="connsiteY108" fmla="*/ 173252 h 237373"/>
                  <a:gd name="connsiteX109" fmla="*/ 28839 w 281490"/>
                  <a:gd name="connsiteY109" fmla="*/ 177547 h 237373"/>
                  <a:gd name="connsiteX110" fmla="*/ 28839 w 281490"/>
                  <a:gd name="connsiteY110" fmla="*/ 182303 h 237373"/>
                  <a:gd name="connsiteX111" fmla="*/ 26232 w 281490"/>
                  <a:gd name="connsiteY111" fmla="*/ 186444 h 237373"/>
                  <a:gd name="connsiteX112" fmla="*/ 27919 w 281490"/>
                  <a:gd name="connsiteY112" fmla="*/ 191353 h 237373"/>
                  <a:gd name="connsiteX113" fmla="*/ 26845 w 281490"/>
                  <a:gd name="connsiteY113" fmla="*/ 195955 h 237373"/>
                  <a:gd name="connsiteX114" fmla="*/ 25004 w 281490"/>
                  <a:gd name="connsiteY114" fmla="*/ 200251 h 237373"/>
                  <a:gd name="connsiteX115" fmla="*/ 25004 w 281490"/>
                  <a:gd name="connsiteY115" fmla="*/ 205006 h 237373"/>
                  <a:gd name="connsiteX116" fmla="*/ 25004 w 281490"/>
                  <a:gd name="connsiteY116" fmla="*/ 209608 h 237373"/>
                  <a:gd name="connsiteX117" fmla="*/ 23624 w 281490"/>
                  <a:gd name="connsiteY117" fmla="*/ 214210 h 237373"/>
                  <a:gd name="connsiteX118" fmla="*/ 23624 w 281490"/>
                  <a:gd name="connsiteY118" fmla="*/ 218812 h 237373"/>
                  <a:gd name="connsiteX119" fmla="*/ 23624 w 281490"/>
                  <a:gd name="connsiteY119" fmla="*/ 223568 h 237373"/>
                  <a:gd name="connsiteX120" fmla="*/ 23624 w 281490"/>
                  <a:gd name="connsiteY120" fmla="*/ 228170 h 237373"/>
                  <a:gd name="connsiteX121" fmla="*/ 21783 w 281490"/>
                  <a:gd name="connsiteY121" fmla="*/ 232618 h 237373"/>
                  <a:gd name="connsiteX122" fmla="*/ 22703 w 281490"/>
                  <a:gd name="connsiteY122" fmla="*/ 237374 h 237373"/>
                  <a:gd name="connsiteX123" fmla="*/ 21783 w 281490"/>
                  <a:gd name="connsiteY123" fmla="*/ 237374 h 237373"/>
                  <a:gd name="connsiteX124" fmla="*/ 21783 w 281490"/>
                  <a:gd name="connsiteY124" fmla="*/ 236146 h 237373"/>
                  <a:gd name="connsiteX125" fmla="*/ 18408 w 281490"/>
                  <a:gd name="connsiteY125" fmla="*/ 232311 h 237373"/>
                  <a:gd name="connsiteX126" fmla="*/ 18408 w 281490"/>
                  <a:gd name="connsiteY126" fmla="*/ 227556 h 237373"/>
                  <a:gd name="connsiteX127" fmla="*/ 16260 w 281490"/>
                  <a:gd name="connsiteY127" fmla="*/ 223261 h 237373"/>
                  <a:gd name="connsiteX128" fmla="*/ 13959 w 281490"/>
                  <a:gd name="connsiteY128" fmla="*/ 218966 h 237373"/>
                  <a:gd name="connsiteX129" fmla="*/ 12579 w 281490"/>
                  <a:gd name="connsiteY129" fmla="*/ 214670 h 237373"/>
                  <a:gd name="connsiteX130" fmla="*/ 12579 w 281490"/>
                  <a:gd name="connsiteY130" fmla="*/ 209761 h 237373"/>
                  <a:gd name="connsiteX131" fmla="*/ 11659 w 281490"/>
                  <a:gd name="connsiteY131" fmla="*/ 205159 h 237373"/>
                  <a:gd name="connsiteX132" fmla="*/ 9664 w 281490"/>
                  <a:gd name="connsiteY132" fmla="*/ 200864 h 237373"/>
                  <a:gd name="connsiteX133" fmla="*/ 8284 w 281490"/>
                  <a:gd name="connsiteY133" fmla="*/ 196416 h 237373"/>
                  <a:gd name="connsiteX134" fmla="*/ 8284 w 281490"/>
                  <a:gd name="connsiteY134" fmla="*/ 191353 h 237373"/>
                  <a:gd name="connsiteX135" fmla="*/ 6443 w 281490"/>
                  <a:gd name="connsiteY135" fmla="*/ 186905 h 237373"/>
                  <a:gd name="connsiteX136" fmla="*/ 5522 w 281490"/>
                  <a:gd name="connsiteY136" fmla="*/ 182303 h 237373"/>
                  <a:gd name="connsiteX137" fmla="*/ 4449 w 281490"/>
                  <a:gd name="connsiteY137" fmla="*/ 177701 h 237373"/>
                  <a:gd name="connsiteX138" fmla="*/ 4449 w 281490"/>
                  <a:gd name="connsiteY138" fmla="*/ 172945 h 237373"/>
                  <a:gd name="connsiteX139" fmla="*/ 4449 w 281490"/>
                  <a:gd name="connsiteY139" fmla="*/ 168190 h 237373"/>
                  <a:gd name="connsiteX140" fmla="*/ 4449 w 281490"/>
                  <a:gd name="connsiteY140" fmla="*/ 163588 h 237373"/>
                  <a:gd name="connsiteX141" fmla="*/ 2301 w 281490"/>
                  <a:gd name="connsiteY141" fmla="*/ 159139 h 237373"/>
                  <a:gd name="connsiteX142" fmla="*/ 2301 w 281490"/>
                  <a:gd name="connsiteY142" fmla="*/ 154384 h 237373"/>
                  <a:gd name="connsiteX143" fmla="*/ 2301 w 281490"/>
                  <a:gd name="connsiteY143" fmla="*/ 149628 h 237373"/>
                  <a:gd name="connsiteX144" fmla="*/ 0 w 281490"/>
                  <a:gd name="connsiteY144" fmla="*/ 145026 h 237373"/>
                  <a:gd name="connsiteX145" fmla="*/ 1841 w 281490"/>
                  <a:gd name="connsiteY145" fmla="*/ 140424 h 237373"/>
                  <a:gd name="connsiteX146" fmla="*/ 1074 w 281490"/>
                  <a:gd name="connsiteY146" fmla="*/ 135822 h 237373"/>
                  <a:gd name="connsiteX147" fmla="*/ 1841 w 281490"/>
                  <a:gd name="connsiteY147" fmla="*/ 131680 h 237373"/>
                  <a:gd name="connsiteX148" fmla="*/ 614 w 281490"/>
                  <a:gd name="connsiteY148" fmla="*/ 126004 h 237373"/>
                  <a:gd name="connsiteX149" fmla="*/ 2454 w 281490"/>
                  <a:gd name="connsiteY149" fmla="*/ 120329 h 237373"/>
                  <a:gd name="connsiteX150" fmla="*/ 2454 w 281490"/>
                  <a:gd name="connsiteY150" fmla="*/ 115880 h 237373"/>
                  <a:gd name="connsiteX151" fmla="*/ 614 w 281490"/>
                  <a:gd name="connsiteY151" fmla="*/ 111125 h 237373"/>
                  <a:gd name="connsiteX152" fmla="*/ 614 w 281490"/>
                  <a:gd name="connsiteY152" fmla="*/ 106676 h 237373"/>
                  <a:gd name="connsiteX153" fmla="*/ 3068 w 281490"/>
                  <a:gd name="connsiteY153" fmla="*/ 102534 h 237373"/>
                  <a:gd name="connsiteX154" fmla="*/ 3068 w 281490"/>
                  <a:gd name="connsiteY154" fmla="*/ 97625 h 237373"/>
                  <a:gd name="connsiteX155" fmla="*/ 5676 w 281490"/>
                  <a:gd name="connsiteY155" fmla="*/ 93637 h 237373"/>
                  <a:gd name="connsiteX156" fmla="*/ 5676 w 281490"/>
                  <a:gd name="connsiteY156" fmla="*/ 88881 h 237373"/>
                  <a:gd name="connsiteX157" fmla="*/ 8590 w 281490"/>
                  <a:gd name="connsiteY157" fmla="*/ 84893 h 237373"/>
                  <a:gd name="connsiteX158" fmla="*/ 9818 w 281490"/>
                  <a:gd name="connsiteY158" fmla="*/ 80598 h 237373"/>
                  <a:gd name="connsiteX159" fmla="*/ 9818 w 281490"/>
                  <a:gd name="connsiteY159" fmla="*/ 76149 h 237373"/>
                  <a:gd name="connsiteX160" fmla="*/ 11659 w 281490"/>
                  <a:gd name="connsiteY160" fmla="*/ 71854 h 237373"/>
                  <a:gd name="connsiteX161" fmla="*/ 11659 w 281490"/>
                  <a:gd name="connsiteY161" fmla="*/ 67405 h 237373"/>
                  <a:gd name="connsiteX162" fmla="*/ 13193 w 281490"/>
                  <a:gd name="connsiteY162" fmla="*/ 62957 h 237373"/>
                  <a:gd name="connsiteX163" fmla="*/ 17181 w 281490"/>
                  <a:gd name="connsiteY163" fmla="*/ 59889 h 237373"/>
                  <a:gd name="connsiteX164" fmla="*/ 18868 w 281490"/>
                  <a:gd name="connsiteY164" fmla="*/ 55593 h 237373"/>
                  <a:gd name="connsiteX165" fmla="*/ 19942 w 281490"/>
                  <a:gd name="connsiteY165" fmla="*/ 51145 h 237373"/>
                  <a:gd name="connsiteX166" fmla="*/ 23317 w 281490"/>
                  <a:gd name="connsiteY166" fmla="*/ 47770 h 237373"/>
                  <a:gd name="connsiteX167" fmla="*/ 25618 w 281490"/>
                  <a:gd name="connsiteY167" fmla="*/ 43935 h 237373"/>
                  <a:gd name="connsiteX168" fmla="*/ 26845 w 281490"/>
                  <a:gd name="connsiteY168" fmla="*/ 39179 h 237373"/>
                  <a:gd name="connsiteX169" fmla="*/ 31140 w 281490"/>
                  <a:gd name="connsiteY169" fmla="*/ 36878 h 237373"/>
                  <a:gd name="connsiteX170" fmla="*/ 33748 w 281490"/>
                  <a:gd name="connsiteY170" fmla="*/ 33043 h 237373"/>
                  <a:gd name="connsiteX171" fmla="*/ 38043 w 281490"/>
                  <a:gd name="connsiteY171" fmla="*/ 31203 h 237373"/>
                  <a:gd name="connsiteX172" fmla="*/ 41572 w 281490"/>
                  <a:gd name="connsiteY172" fmla="*/ 28441 h 237373"/>
                  <a:gd name="connsiteX173" fmla="*/ 44640 w 281490"/>
                  <a:gd name="connsiteY173" fmla="*/ 24913 h 237373"/>
                  <a:gd name="connsiteX174" fmla="*/ 49242 w 281490"/>
                  <a:gd name="connsiteY174" fmla="*/ 23839 h 237373"/>
                  <a:gd name="connsiteX175" fmla="*/ 52770 w 281490"/>
                  <a:gd name="connsiteY175" fmla="*/ 20925 h 237373"/>
                  <a:gd name="connsiteX176" fmla="*/ 56145 w 281490"/>
                  <a:gd name="connsiteY176" fmla="*/ 17703 h 237373"/>
                  <a:gd name="connsiteX177" fmla="*/ 60133 w 281490"/>
                  <a:gd name="connsiteY177" fmla="*/ 15402 h 237373"/>
                  <a:gd name="connsiteX178" fmla="*/ 64275 w 281490"/>
                  <a:gd name="connsiteY178" fmla="*/ 13561 h 237373"/>
                  <a:gd name="connsiteX179" fmla="*/ 68724 w 281490"/>
                  <a:gd name="connsiteY179" fmla="*/ 12181 h 237373"/>
                  <a:gd name="connsiteX180" fmla="*/ 73172 w 281490"/>
                  <a:gd name="connsiteY180" fmla="*/ 11260 h 237373"/>
                  <a:gd name="connsiteX181" fmla="*/ 77468 w 281490"/>
                  <a:gd name="connsiteY181" fmla="*/ 9880 h 237373"/>
                  <a:gd name="connsiteX182" fmla="*/ 81763 w 281490"/>
                  <a:gd name="connsiteY182" fmla="*/ 8039 h 237373"/>
                  <a:gd name="connsiteX183" fmla="*/ 86058 w 281490"/>
                  <a:gd name="connsiteY183" fmla="*/ 6965 h 237373"/>
                  <a:gd name="connsiteX184" fmla="*/ 90660 w 281490"/>
                  <a:gd name="connsiteY184" fmla="*/ 6965 h 237373"/>
                  <a:gd name="connsiteX185" fmla="*/ 94648 w 281490"/>
                  <a:gd name="connsiteY185" fmla="*/ 4511 h 237373"/>
                  <a:gd name="connsiteX186" fmla="*/ 99404 w 281490"/>
                  <a:gd name="connsiteY186" fmla="*/ 4511 h 237373"/>
                  <a:gd name="connsiteX187" fmla="*/ 103852 w 281490"/>
                  <a:gd name="connsiteY187" fmla="*/ 2823 h 237373"/>
                  <a:gd name="connsiteX188" fmla="*/ 108301 w 281490"/>
                  <a:gd name="connsiteY188" fmla="*/ 2823 h 237373"/>
                  <a:gd name="connsiteX189" fmla="*/ 112750 w 281490"/>
                  <a:gd name="connsiteY189" fmla="*/ 1289 h 237373"/>
                  <a:gd name="connsiteX190" fmla="*/ 117198 w 281490"/>
                  <a:gd name="connsiteY190" fmla="*/ 369 h 237373"/>
                  <a:gd name="connsiteX191" fmla="*/ 121801 w 281490"/>
                  <a:gd name="connsiteY191" fmla="*/ 369 h 237373"/>
                  <a:gd name="connsiteX192" fmla="*/ 126249 w 281490"/>
                  <a:gd name="connsiteY192" fmla="*/ 369 h 237373"/>
                  <a:gd name="connsiteX193" fmla="*/ 131005 w 281490"/>
                  <a:gd name="connsiteY193" fmla="*/ 2363 h 237373"/>
                  <a:gd name="connsiteX194" fmla="*/ 135453 w 281490"/>
                  <a:gd name="connsiteY194" fmla="*/ 62 h 237373"/>
                  <a:gd name="connsiteX195" fmla="*/ 140055 w 281490"/>
                  <a:gd name="connsiteY195" fmla="*/ 62 h 237373"/>
                  <a:gd name="connsiteX196" fmla="*/ 144657 w 281490"/>
                  <a:gd name="connsiteY196" fmla="*/ 62 h 237373"/>
                  <a:gd name="connsiteX197" fmla="*/ 149259 w 281490"/>
                  <a:gd name="connsiteY197" fmla="*/ 62 h 237373"/>
                  <a:gd name="connsiteX198" fmla="*/ 153708 w 281490"/>
                  <a:gd name="connsiteY198" fmla="*/ 62 h 237373"/>
                  <a:gd name="connsiteX199" fmla="*/ 158156 w 281490"/>
                  <a:gd name="connsiteY199" fmla="*/ 2517 h 237373"/>
                  <a:gd name="connsiteX200" fmla="*/ 162759 w 281490"/>
                  <a:gd name="connsiteY200" fmla="*/ 2517 h 237373"/>
                  <a:gd name="connsiteX201" fmla="*/ 167054 w 281490"/>
                  <a:gd name="connsiteY201" fmla="*/ 4357 h 237373"/>
                  <a:gd name="connsiteX202" fmla="*/ 171656 w 281490"/>
                  <a:gd name="connsiteY202" fmla="*/ 4357 h 237373"/>
                  <a:gd name="connsiteX203" fmla="*/ 176258 w 281490"/>
                  <a:gd name="connsiteY203" fmla="*/ 4357 h 237373"/>
                  <a:gd name="connsiteX204" fmla="*/ 180553 w 281490"/>
                  <a:gd name="connsiteY204" fmla="*/ 6045 h 237373"/>
                  <a:gd name="connsiteX205" fmla="*/ 185155 w 281490"/>
                  <a:gd name="connsiteY205" fmla="*/ 6045 h 237373"/>
                  <a:gd name="connsiteX206" fmla="*/ 189297 w 281490"/>
                  <a:gd name="connsiteY206" fmla="*/ 7732 h 237373"/>
                  <a:gd name="connsiteX207" fmla="*/ 193592 w 281490"/>
                  <a:gd name="connsiteY207" fmla="*/ 9726 h 237373"/>
                  <a:gd name="connsiteX208" fmla="*/ 197887 w 281490"/>
                  <a:gd name="connsiteY208" fmla="*/ 9726 h 237373"/>
                  <a:gd name="connsiteX209" fmla="*/ 202643 w 281490"/>
                  <a:gd name="connsiteY209" fmla="*/ 9726 h 237373"/>
                  <a:gd name="connsiteX210" fmla="*/ 206324 w 281490"/>
                  <a:gd name="connsiteY210" fmla="*/ 12948 h 237373"/>
                  <a:gd name="connsiteX211" fmla="*/ 211233 w 281490"/>
                  <a:gd name="connsiteY211" fmla="*/ 12948 h 237373"/>
                  <a:gd name="connsiteX212" fmla="*/ 214762 w 281490"/>
                  <a:gd name="connsiteY212" fmla="*/ 16323 h 237373"/>
                  <a:gd name="connsiteX213" fmla="*/ 219670 w 281490"/>
                  <a:gd name="connsiteY213" fmla="*/ 16323 h 237373"/>
                  <a:gd name="connsiteX214" fmla="*/ 222892 w 281490"/>
                  <a:gd name="connsiteY214" fmla="*/ 20004 h 237373"/>
                  <a:gd name="connsiteX215" fmla="*/ 227647 w 281490"/>
                  <a:gd name="connsiteY215" fmla="*/ 20771 h 237373"/>
                  <a:gd name="connsiteX216" fmla="*/ 232096 w 281490"/>
                  <a:gd name="connsiteY216" fmla="*/ 21845 h 237373"/>
                  <a:gd name="connsiteX217" fmla="*/ 235624 w 281490"/>
                  <a:gd name="connsiteY217" fmla="*/ 25067 h 237373"/>
                  <a:gd name="connsiteX218" fmla="*/ 239459 w 281490"/>
                  <a:gd name="connsiteY218" fmla="*/ 27521 h 237373"/>
                  <a:gd name="connsiteX219" fmla="*/ 242527 w 281490"/>
                  <a:gd name="connsiteY219" fmla="*/ 30742 h 237373"/>
                  <a:gd name="connsiteX220" fmla="*/ 247129 w 281490"/>
                  <a:gd name="connsiteY220" fmla="*/ 32430 h 237373"/>
                  <a:gd name="connsiteX221" fmla="*/ 249430 w 281490"/>
                  <a:gd name="connsiteY221" fmla="*/ 36572 h 237373"/>
                  <a:gd name="connsiteX222" fmla="*/ 252805 w 281490"/>
                  <a:gd name="connsiteY222" fmla="*/ 39640 h 237373"/>
                  <a:gd name="connsiteX223" fmla="*/ 254492 w 281490"/>
                  <a:gd name="connsiteY223" fmla="*/ 44088 h 237373"/>
                  <a:gd name="connsiteX224" fmla="*/ 256640 w 281490"/>
                  <a:gd name="connsiteY224" fmla="*/ 48077 h 237373"/>
                  <a:gd name="connsiteX225" fmla="*/ 258788 w 281490"/>
                  <a:gd name="connsiteY225" fmla="*/ 51912 h 237373"/>
                  <a:gd name="connsiteX226" fmla="*/ 262776 w 281490"/>
                  <a:gd name="connsiteY226" fmla="*/ 54826 h 237373"/>
                  <a:gd name="connsiteX227" fmla="*/ 263697 w 281490"/>
                  <a:gd name="connsiteY227" fmla="*/ 59428 h 237373"/>
                  <a:gd name="connsiteX228" fmla="*/ 267225 w 281490"/>
                  <a:gd name="connsiteY228" fmla="*/ 62803 h 237373"/>
                  <a:gd name="connsiteX229" fmla="*/ 268912 w 281490"/>
                  <a:gd name="connsiteY229" fmla="*/ 67098 h 237373"/>
                  <a:gd name="connsiteX230" fmla="*/ 268912 w 281490"/>
                  <a:gd name="connsiteY230" fmla="*/ 72161 h 237373"/>
                  <a:gd name="connsiteX231" fmla="*/ 271213 w 281490"/>
                  <a:gd name="connsiteY231" fmla="*/ 76149 h 237373"/>
                  <a:gd name="connsiteX232" fmla="*/ 273207 w 281490"/>
                  <a:gd name="connsiteY232" fmla="*/ 80291 h 237373"/>
                  <a:gd name="connsiteX233" fmla="*/ 273974 w 281490"/>
                  <a:gd name="connsiteY233" fmla="*/ 84893 h 237373"/>
                  <a:gd name="connsiteX234" fmla="*/ 274895 w 281490"/>
                  <a:gd name="connsiteY234" fmla="*/ 89342 h 237373"/>
                  <a:gd name="connsiteX235" fmla="*/ 275815 w 281490"/>
                  <a:gd name="connsiteY235" fmla="*/ 93637 h 237373"/>
                  <a:gd name="connsiteX236" fmla="*/ 278576 w 281490"/>
                  <a:gd name="connsiteY236" fmla="*/ 97625 h 237373"/>
                  <a:gd name="connsiteX237" fmla="*/ 279804 w 281490"/>
                  <a:gd name="connsiteY237" fmla="*/ 102074 h 237373"/>
                  <a:gd name="connsiteX238" fmla="*/ 278730 w 281490"/>
                  <a:gd name="connsiteY238" fmla="*/ 106829 h 237373"/>
                  <a:gd name="connsiteX239" fmla="*/ 281031 w 281490"/>
                  <a:gd name="connsiteY239" fmla="*/ 111125 h 237373"/>
                  <a:gd name="connsiteX240" fmla="*/ 281031 w 281490"/>
                  <a:gd name="connsiteY240" fmla="*/ 115727 h 237373"/>
                  <a:gd name="connsiteX241" fmla="*/ 281184 w 281490"/>
                  <a:gd name="connsiteY241" fmla="*/ 120482 h 237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</a:cxnLst>
                <a:rect l="l" t="t" r="r" b="b"/>
                <a:pathLst>
                  <a:path w="281490" h="237373">
                    <a:moveTo>
                      <a:pt x="281184" y="120482"/>
                    </a:moveTo>
                    <a:cubicBezTo>
                      <a:pt x="281184" y="122323"/>
                      <a:pt x="279804" y="124164"/>
                      <a:pt x="279804" y="126158"/>
                    </a:cubicBezTo>
                    <a:cubicBezTo>
                      <a:pt x="279804" y="128152"/>
                      <a:pt x="281491" y="129993"/>
                      <a:pt x="281491" y="131834"/>
                    </a:cubicBezTo>
                    <a:cubicBezTo>
                      <a:pt x="281491" y="133675"/>
                      <a:pt x="280571" y="134902"/>
                      <a:pt x="280417" y="136589"/>
                    </a:cubicBezTo>
                    <a:cubicBezTo>
                      <a:pt x="280264" y="138277"/>
                      <a:pt x="280417" y="139657"/>
                      <a:pt x="280417" y="141345"/>
                    </a:cubicBezTo>
                    <a:cubicBezTo>
                      <a:pt x="280417" y="143032"/>
                      <a:pt x="280417" y="144413"/>
                      <a:pt x="280417" y="145947"/>
                    </a:cubicBezTo>
                    <a:cubicBezTo>
                      <a:pt x="280417" y="147481"/>
                      <a:pt x="280417" y="149168"/>
                      <a:pt x="280417" y="150702"/>
                    </a:cubicBezTo>
                    <a:cubicBezTo>
                      <a:pt x="280417" y="152236"/>
                      <a:pt x="279343" y="153770"/>
                      <a:pt x="279343" y="155304"/>
                    </a:cubicBezTo>
                    <a:cubicBezTo>
                      <a:pt x="279343" y="156838"/>
                      <a:pt x="279343" y="158525"/>
                      <a:pt x="279343" y="160059"/>
                    </a:cubicBezTo>
                    <a:cubicBezTo>
                      <a:pt x="279343" y="161594"/>
                      <a:pt x="278423" y="163281"/>
                      <a:pt x="278270" y="164662"/>
                    </a:cubicBezTo>
                    <a:cubicBezTo>
                      <a:pt x="278116" y="166042"/>
                      <a:pt x="278270" y="167883"/>
                      <a:pt x="278270" y="169417"/>
                    </a:cubicBezTo>
                    <a:cubicBezTo>
                      <a:pt x="278270" y="170951"/>
                      <a:pt x="278270" y="172638"/>
                      <a:pt x="278270" y="174172"/>
                    </a:cubicBezTo>
                    <a:cubicBezTo>
                      <a:pt x="278270" y="175706"/>
                      <a:pt x="275202" y="176934"/>
                      <a:pt x="275048" y="178621"/>
                    </a:cubicBezTo>
                    <a:cubicBezTo>
                      <a:pt x="274895" y="180308"/>
                      <a:pt x="275048" y="181689"/>
                      <a:pt x="275048" y="183223"/>
                    </a:cubicBezTo>
                    <a:cubicBezTo>
                      <a:pt x="275048" y="184757"/>
                      <a:pt x="276889" y="186751"/>
                      <a:pt x="276582" y="188285"/>
                    </a:cubicBezTo>
                    <a:cubicBezTo>
                      <a:pt x="276275" y="189819"/>
                      <a:pt x="275662" y="191353"/>
                      <a:pt x="275355" y="192887"/>
                    </a:cubicBezTo>
                    <a:cubicBezTo>
                      <a:pt x="275048" y="194421"/>
                      <a:pt x="273514" y="195648"/>
                      <a:pt x="273054" y="197336"/>
                    </a:cubicBezTo>
                    <a:cubicBezTo>
                      <a:pt x="272594" y="199023"/>
                      <a:pt x="273054" y="200557"/>
                      <a:pt x="273054" y="202245"/>
                    </a:cubicBezTo>
                    <a:lnTo>
                      <a:pt x="272134" y="206693"/>
                    </a:lnTo>
                    <a:cubicBezTo>
                      <a:pt x="272134" y="208381"/>
                      <a:pt x="272134" y="209915"/>
                      <a:pt x="271060" y="211449"/>
                    </a:cubicBezTo>
                    <a:cubicBezTo>
                      <a:pt x="269986" y="212983"/>
                      <a:pt x="269832" y="214363"/>
                      <a:pt x="269372" y="215898"/>
                    </a:cubicBezTo>
                    <a:cubicBezTo>
                      <a:pt x="268912" y="217432"/>
                      <a:pt x="267225" y="218659"/>
                      <a:pt x="266764" y="220039"/>
                    </a:cubicBezTo>
                    <a:cubicBezTo>
                      <a:pt x="266304" y="221420"/>
                      <a:pt x="266764" y="223414"/>
                      <a:pt x="266764" y="224948"/>
                    </a:cubicBezTo>
                    <a:cubicBezTo>
                      <a:pt x="266764" y="226482"/>
                      <a:pt x="265691" y="228016"/>
                      <a:pt x="265231" y="229397"/>
                    </a:cubicBezTo>
                    <a:cubicBezTo>
                      <a:pt x="264770" y="230777"/>
                      <a:pt x="262929" y="232005"/>
                      <a:pt x="262469" y="233385"/>
                    </a:cubicBezTo>
                    <a:cubicBezTo>
                      <a:pt x="262009" y="234766"/>
                      <a:pt x="262469" y="235533"/>
                      <a:pt x="261242" y="236913"/>
                    </a:cubicBezTo>
                    <a:cubicBezTo>
                      <a:pt x="261242" y="235379"/>
                      <a:pt x="259248" y="234919"/>
                      <a:pt x="259248" y="233385"/>
                    </a:cubicBezTo>
                    <a:cubicBezTo>
                      <a:pt x="259248" y="231851"/>
                      <a:pt x="261242" y="230164"/>
                      <a:pt x="260935" y="228630"/>
                    </a:cubicBezTo>
                    <a:cubicBezTo>
                      <a:pt x="260628" y="227096"/>
                      <a:pt x="259861" y="225562"/>
                      <a:pt x="259708" y="224181"/>
                    </a:cubicBezTo>
                    <a:cubicBezTo>
                      <a:pt x="259555" y="222801"/>
                      <a:pt x="259708" y="220960"/>
                      <a:pt x="259708" y="219579"/>
                    </a:cubicBezTo>
                    <a:cubicBezTo>
                      <a:pt x="259708" y="218198"/>
                      <a:pt x="259708" y="216358"/>
                      <a:pt x="259708" y="214824"/>
                    </a:cubicBezTo>
                    <a:cubicBezTo>
                      <a:pt x="259708" y="213290"/>
                      <a:pt x="259708" y="211602"/>
                      <a:pt x="259708" y="210068"/>
                    </a:cubicBezTo>
                    <a:cubicBezTo>
                      <a:pt x="259708" y="208534"/>
                      <a:pt x="257407" y="207307"/>
                      <a:pt x="257254" y="205773"/>
                    </a:cubicBezTo>
                    <a:lnTo>
                      <a:pt x="257254" y="201171"/>
                    </a:lnTo>
                    <a:cubicBezTo>
                      <a:pt x="257254" y="199484"/>
                      <a:pt x="256333" y="198103"/>
                      <a:pt x="256180" y="196569"/>
                    </a:cubicBezTo>
                    <a:cubicBezTo>
                      <a:pt x="256026" y="195035"/>
                      <a:pt x="257560" y="193194"/>
                      <a:pt x="257254" y="191660"/>
                    </a:cubicBezTo>
                    <a:cubicBezTo>
                      <a:pt x="256947" y="190126"/>
                      <a:pt x="255720" y="188745"/>
                      <a:pt x="255566" y="187211"/>
                    </a:cubicBezTo>
                    <a:cubicBezTo>
                      <a:pt x="255413" y="185678"/>
                      <a:pt x="255566" y="183990"/>
                      <a:pt x="255566" y="182456"/>
                    </a:cubicBezTo>
                    <a:cubicBezTo>
                      <a:pt x="255566" y="180922"/>
                      <a:pt x="253725" y="179695"/>
                      <a:pt x="253419" y="178161"/>
                    </a:cubicBezTo>
                    <a:cubicBezTo>
                      <a:pt x="253112" y="176627"/>
                      <a:pt x="253419" y="174939"/>
                      <a:pt x="253419" y="173559"/>
                    </a:cubicBezTo>
                    <a:cubicBezTo>
                      <a:pt x="253419" y="172178"/>
                      <a:pt x="251424" y="171258"/>
                      <a:pt x="251424" y="169417"/>
                    </a:cubicBezTo>
                    <a:cubicBezTo>
                      <a:pt x="251424" y="167576"/>
                      <a:pt x="251424" y="166196"/>
                      <a:pt x="251424" y="164815"/>
                    </a:cubicBezTo>
                    <a:cubicBezTo>
                      <a:pt x="251424" y="163434"/>
                      <a:pt x="251424" y="161133"/>
                      <a:pt x="251424" y="159753"/>
                    </a:cubicBezTo>
                    <a:cubicBezTo>
                      <a:pt x="251424" y="158372"/>
                      <a:pt x="248203" y="157759"/>
                      <a:pt x="247283" y="156685"/>
                    </a:cubicBezTo>
                    <a:cubicBezTo>
                      <a:pt x="246362" y="155611"/>
                      <a:pt x="247283" y="153003"/>
                      <a:pt x="245749" y="152083"/>
                    </a:cubicBezTo>
                    <a:cubicBezTo>
                      <a:pt x="244613" y="151046"/>
                      <a:pt x="243248" y="150308"/>
                      <a:pt x="241760" y="149935"/>
                    </a:cubicBezTo>
                    <a:cubicBezTo>
                      <a:pt x="241837" y="148403"/>
                      <a:pt x="241837" y="146865"/>
                      <a:pt x="241760" y="145333"/>
                    </a:cubicBezTo>
                    <a:cubicBezTo>
                      <a:pt x="241760" y="143952"/>
                      <a:pt x="240533" y="142418"/>
                      <a:pt x="240379" y="140731"/>
                    </a:cubicBezTo>
                    <a:cubicBezTo>
                      <a:pt x="240226" y="139044"/>
                      <a:pt x="240379" y="137816"/>
                      <a:pt x="239459" y="136129"/>
                    </a:cubicBezTo>
                    <a:cubicBezTo>
                      <a:pt x="238539" y="134441"/>
                      <a:pt x="239459" y="133061"/>
                      <a:pt x="239459" y="131527"/>
                    </a:cubicBezTo>
                    <a:cubicBezTo>
                      <a:pt x="239459" y="129993"/>
                      <a:pt x="239459" y="127845"/>
                      <a:pt x="239459" y="126311"/>
                    </a:cubicBezTo>
                    <a:cubicBezTo>
                      <a:pt x="239459" y="124777"/>
                      <a:pt x="236698" y="124164"/>
                      <a:pt x="235931" y="122630"/>
                    </a:cubicBezTo>
                    <a:cubicBezTo>
                      <a:pt x="235164" y="121096"/>
                      <a:pt x="235931" y="119101"/>
                      <a:pt x="235010" y="117874"/>
                    </a:cubicBezTo>
                    <a:cubicBezTo>
                      <a:pt x="234090" y="116647"/>
                      <a:pt x="233170" y="114960"/>
                      <a:pt x="232249" y="113732"/>
                    </a:cubicBezTo>
                    <a:cubicBezTo>
                      <a:pt x="231329" y="112505"/>
                      <a:pt x="229795" y="111431"/>
                      <a:pt x="228568" y="110204"/>
                    </a:cubicBezTo>
                    <a:cubicBezTo>
                      <a:pt x="227340" y="108977"/>
                      <a:pt x="224733" y="110204"/>
                      <a:pt x="223505" y="108824"/>
                    </a:cubicBezTo>
                    <a:cubicBezTo>
                      <a:pt x="222278" y="107443"/>
                      <a:pt x="222585" y="104988"/>
                      <a:pt x="221204" y="104068"/>
                    </a:cubicBezTo>
                    <a:cubicBezTo>
                      <a:pt x="219824" y="103211"/>
                      <a:pt x="218382" y="102442"/>
                      <a:pt x="216909" y="101767"/>
                    </a:cubicBezTo>
                    <a:cubicBezTo>
                      <a:pt x="215529" y="101767"/>
                      <a:pt x="213534" y="101767"/>
                      <a:pt x="212154" y="100847"/>
                    </a:cubicBezTo>
                    <a:cubicBezTo>
                      <a:pt x="210773" y="99926"/>
                      <a:pt x="209699" y="98085"/>
                      <a:pt x="208165" y="97625"/>
                    </a:cubicBezTo>
                    <a:cubicBezTo>
                      <a:pt x="206631" y="97165"/>
                      <a:pt x="204637" y="98852"/>
                      <a:pt x="202950" y="98546"/>
                    </a:cubicBezTo>
                    <a:cubicBezTo>
                      <a:pt x="201446" y="97943"/>
                      <a:pt x="199912" y="97430"/>
                      <a:pt x="198348" y="97012"/>
                    </a:cubicBezTo>
                    <a:lnTo>
                      <a:pt x="193746" y="97012"/>
                    </a:lnTo>
                    <a:cubicBezTo>
                      <a:pt x="192212" y="97012"/>
                      <a:pt x="190678" y="96091"/>
                      <a:pt x="189144" y="96091"/>
                    </a:cubicBezTo>
                    <a:lnTo>
                      <a:pt x="184541" y="96091"/>
                    </a:lnTo>
                    <a:cubicBezTo>
                      <a:pt x="183008" y="96091"/>
                      <a:pt x="181320" y="96091"/>
                      <a:pt x="179786" y="96091"/>
                    </a:cubicBezTo>
                    <a:lnTo>
                      <a:pt x="175184" y="96091"/>
                    </a:lnTo>
                    <a:cubicBezTo>
                      <a:pt x="173650" y="96091"/>
                      <a:pt x="172116" y="96091"/>
                      <a:pt x="170582" y="96091"/>
                    </a:cubicBezTo>
                    <a:cubicBezTo>
                      <a:pt x="169048" y="96091"/>
                      <a:pt x="167514" y="96091"/>
                      <a:pt x="165980" y="96091"/>
                    </a:cubicBezTo>
                    <a:cubicBezTo>
                      <a:pt x="164446" y="96012"/>
                      <a:pt x="162912" y="96012"/>
                      <a:pt x="161378" y="96091"/>
                    </a:cubicBezTo>
                    <a:cubicBezTo>
                      <a:pt x="159690" y="96091"/>
                      <a:pt x="158310" y="93790"/>
                      <a:pt x="156776" y="93637"/>
                    </a:cubicBezTo>
                    <a:cubicBezTo>
                      <a:pt x="155242" y="93483"/>
                      <a:pt x="153555" y="95478"/>
                      <a:pt x="152174" y="95324"/>
                    </a:cubicBezTo>
                    <a:cubicBezTo>
                      <a:pt x="150793" y="95171"/>
                      <a:pt x="148799" y="93023"/>
                      <a:pt x="147572" y="93023"/>
                    </a:cubicBezTo>
                    <a:cubicBezTo>
                      <a:pt x="146345" y="93023"/>
                      <a:pt x="145271" y="95324"/>
                      <a:pt x="142970" y="95324"/>
                    </a:cubicBezTo>
                    <a:cubicBezTo>
                      <a:pt x="140669" y="95324"/>
                      <a:pt x="141436" y="95324"/>
                      <a:pt x="138368" y="95324"/>
                    </a:cubicBezTo>
                    <a:lnTo>
                      <a:pt x="133919" y="95324"/>
                    </a:lnTo>
                    <a:cubicBezTo>
                      <a:pt x="132385" y="95324"/>
                      <a:pt x="130851" y="94404"/>
                      <a:pt x="129164" y="95324"/>
                    </a:cubicBezTo>
                    <a:cubicBezTo>
                      <a:pt x="127476" y="96245"/>
                      <a:pt x="126249" y="96705"/>
                      <a:pt x="124715" y="96858"/>
                    </a:cubicBezTo>
                    <a:lnTo>
                      <a:pt x="120113" y="96858"/>
                    </a:lnTo>
                    <a:cubicBezTo>
                      <a:pt x="118579" y="96858"/>
                      <a:pt x="116892" y="95171"/>
                      <a:pt x="115358" y="95324"/>
                    </a:cubicBezTo>
                    <a:cubicBezTo>
                      <a:pt x="113824" y="95478"/>
                      <a:pt x="112443" y="96398"/>
                      <a:pt x="110756" y="96551"/>
                    </a:cubicBezTo>
                    <a:cubicBezTo>
                      <a:pt x="109068" y="96705"/>
                      <a:pt x="107841" y="96551"/>
                      <a:pt x="106154" y="96551"/>
                    </a:cubicBezTo>
                    <a:cubicBezTo>
                      <a:pt x="104466" y="96551"/>
                      <a:pt x="103086" y="96551"/>
                      <a:pt x="101552" y="96551"/>
                    </a:cubicBezTo>
                    <a:cubicBezTo>
                      <a:pt x="100017" y="96551"/>
                      <a:pt x="98637" y="96551"/>
                      <a:pt x="96949" y="96551"/>
                    </a:cubicBezTo>
                    <a:cubicBezTo>
                      <a:pt x="95262" y="96551"/>
                      <a:pt x="93882" y="96551"/>
                      <a:pt x="92347" y="96551"/>
                    </a:cubicBezTo>
                    <a:cubicBezTo>
                      <a:pt x="90813" y="96551"/>
                      <a:pt x="89279" y="97779"/>
                      <a:pt x="87745" y="97932"/>
                    </a:cubicBezTo>
                    <a:cubicBezTo>
                      <a:pt x="86211" y="98085"/>
                      <a:pt x="84371" y="96858"/>
                      <a:pt x="82837" y="97932"/>
                    </a:cubicBezTo>
                    <a:cubicBezTo>
                      <a:pt x="81272" y="98144"/>
                      <a:pt x="79738" y="98503"/>
                      <a:pt x="78235" y="99006"/>
                    </a:cubicBezTo>
                    <a:cubicBezTo>
                      <a:pt x="76547" y="99006"/>
                      <a:pt x="75627" y="101153"/>
                      <a:pt x="74093" y="101767"/>
                    </a:cubicBezTo>
                    <a:cubicBezTo>
                      <a:pt x="72559" y="102381"/>
                      <a:pt x="70411" y="101767"/>
                      <a:pt x="69030" y="101767"/>
                    </a:cubicBezTo>
                    <a:lnTo>
                      <a:pt x="64889" y="104375"/>
                    </a:lnTo>
                    <a:cubicBezTo>
                      <a:pt x="63508" y="105295"/>
                      <a:pt x="63508" y="107903"/>
                      <a:pt x="62434" y="108977"/>
                    </a:cubicBezTo>
                    <a:cubicBezTo>
                      <a:pt x="61360" y="110051"/>
                      <a:pt x="59059" y="109897"/>
                      <a:pt x="57986" y="111125"/>
                    </a:cubicBezTo>
                    <a:cubicBezTo>
                      <a:pt x="56912" y="112352"/>
                      <a:pt x="56298" y="113732"/>
                      <a:pt x="55224" y="114960"/>
                    </a:cubicBezTo>
                    <a:cubicBezTo>
                      <a:pt x="54151" y="116187"/>
                      <a:pt x="53537" y="117721"/>
                      <a:pt x="52770" y="118948"/>
                    </a:cubicBezTo>
                    <a:cubicBezTo>
                      <a:pt x="52003" y="120175"/>
                      <a:pt x="50316" y="121249"/>
                      <a:pt x="49548" y="122630"/>
                    </a:cubicBezTo>
                    <a:cubicBezTo>
                      <a:pt x="48782" y="124010"/>
                      <a:pt x="48628" y="125698"/>
                      <a:pt x="48015" y="127078"/>
                    </a:cubicBezTo>
                    <a:cubicBezTo>
                      <a:pt x="47401" y="128459"/>
                      <a:pt x="48015" y="130146"/>
                      <a:pt x="46941" y="131680"/>
                    </a:cubicBezTo>
                    <a:cubicBezTo>
                      <a:pt x="45867" y="133214"/>
                      <a:pt x="46941" y="134748"/>
                      <a:pt x="46020" y="136282"/>
                    </a:cubicBezTo>
                    <a:cubicBezTo>
                      <a:pt x="45100" y="137816"/>
                      <a:pt x="44179" y="139350"/>
                      <a:pt x="44179" y="140884"/>
                    </a:cubicBezTo>
                    <a:cubicBezTo>
                      <a:pt x="44179" y="142418"/>
                      <a:pt x="44179" y="144106"/>
                      <a:pt x="44179" y="145486"/>
                    </a:cubicBezTo>
                    <a:cubicBezTo>
                      <a:pt x="44179" y="146867"/>
                      <a:pt x="42185" y="148861"/>
                      <a:pt x="42339" y="150395"/>
                    </a:cubicBezTo>
                    <a:lnTo>
                      <a:pt x="43719" y="150395"/>
                    </a:lnTo>
                    <a:cubicBezTo>
                      <a:pt x="42109" y="150739"/>
                      <a:pt x="40590" y="151418"/>
                      <a:pt x="39271" y="152389"/>
                    </a:cubicBezTo>
                    <a:cubicBezTo>
                      <a:pt x="38274" y="153459"/>
                      <a:pt x="37384" y="154643"/>
                      <a:pt x="36663" y="155918"/>
                    </a:cubicBezTo>
                    <a:cubicBezTo>
                      <a:pt x="36141" y="157367"/>
                      <a:pt x="35727" y="158855"/>
                      <a:pt x="35436" y="160366"/>
                    </a:cubicBezTo>
                    <a:cubicBezTo>
                      <a:pt x="35436" y="161594"/>
                      <a:pt x="32368" y="162360"/>
                      <a:pt x="31754" y="163894"/>
                    </a:cubicBezTo>
                    <a:cubicBezTo>
                      <a:pt x="31140" y="165429"/>
                      <a:pt x="32981" y="167423"/>
                      <a:pt x="31754" y="168803"/>
                    </a:cubicBezTo>
                    <a:cubicBezTo>
                      <a:pt x="30527" y="170184"/>
                      <a:pt x="30527" y="171565"/>
                      <a:pt x="30220" y="173252"/>
                    </a:cubicBezTo>
                    <a:cubicBezTo>
                      <a:pt x="29913" y="174939"/>
                      <a:pt x="29146" y="176167"/>
                      <a:pt x="28839" y="177547"/>
                    </a:cubicBezTo>
                    <a:cubicBezTo>
                      <a:pt x="28763" y="179132"/>
                      <a:pt x="28763" y="180718"/>
                      <a:pt x="28839" y="182303"/>
                    </a:cubicBezTo>
                    <a:cubicBezTo>
                      <a:pt x="28839" y="183683"/>
                      <a:pt x="26385" y="184910"/>
                      <a:pt x="26232" y="186444"/>
                    </a:cubicBezTo>
                    <a:cubicBezTo>
                      <a:pt x="26078" y="187978"/>
                      <a:pt x="28072" y="189819"/>
                      <a:pt x="27919" y="191353"/>
                    </a:cubicBezTo>
                    <a:cubicBezTo>
                      <a:pt x="27766" y="192887"/>
                      <a:pt x="26999" y="194421"/>
                      <a:pt x="26845" y="195955"/>
                    </a:cubicBezTo>
                    <a:cubicBezTo>
                      <a:pt x="26692" y="197489"/>
                      <a:pt x="25158" y="198717"/>
                      <a:pt x="25004" y="200251"/>
                    </a:cubicBezTo>
                    <a:cubicBezTo>
                      <a:pt x="24851" y="201785"/>
                      <a:pt x="25004" y="203472"/>
                      <a:pt x="25004" y="205006"/>
                    </a:cubicBezTo>
                    <a:cubicBezTo>
                      <a:pt x="25004" y="206540"/>
                      <a:pt x="25004" y="208074"/>
                      <a:pt x="25004" y="209608"/>
                    </a:cubicBezTo>
                    <a:cubicBezTo>
                      <a:pt x="25004" y="211142"/>
                      <a:pt x="23777" y="212676"/>
                      <a:pt x="23624" y="214210"/>
                    </a:cubicBezTo>
                    <a:lnTo>
                      <a:pt x="23624" y="218812"/>
                    </a:lnTo>
                    <a:cubicBezTo>
                      <a:pt x="23624" y="220346"/>
                      <a:pt x="23624" y="222033"/>
                      <a:pt x="23624" y="223568"/>
                    </a:cubicBezTo>
                    <a:cubicBezTo>
                      <a:pt x="23624" y="225102"/>
                      <a:pt x="23624" y="226636"/>
                      <a:pt x="23624" y="228170"/>
                    </a:cubicBezTo>
                    <a:cubicBezTo>
                      <a:pt x="23624" y="229704"/>
                      <a:pt x="21783" y="231084"/>
                      <a:pt x="21783" y="232618"/>
                    </a:cubicBezTo>
                    <a:cubicBezTo>
                      <a:pt x="21783" y="234152"/>
                      <a:pt x="22857" y="235840"/>
                      <a:pt x="22703" y="237374"/>
                    </a:cubicBezTo>
                    <a:lnTo>
                      <a:pt x="21783" y="237374"/>
                    </a:lnTo>
                    <a:cubicBezTo>
                      <a:pt x="21783" y="237374"/>
                      <a:pt x="21783" y="237374"/>
                      <a:pt x="21783" y="236146"/>
                    </a:cubicBezTo>
                    <a:cubicBezTo>
                      <a:pt x="21783" y="234919"/>
                      <a:pt x="19022" y="233692"/>
                      <a:pt x="18408" y="232311"/>
                    </a:cubicBezTo>
                    <a:cubicBezTo>
                      <a:pt x="17794" y="230931"/>
                      <a:pt x="18408" y="228937"/>
                      <a:pt x="18408" y="227556"/>
                    </a:cubicBezTo>
                    <a:cubicBezTo>
                      <a:pt x="18408" y="226175"/>
                      <a:pt x="16874" y="224641"/>
                      <a:pt x="16260" y="223261"/>
                    </a:cubicBezTo>
                    <a:cubicBezTo>
                      <a:pt x="15647" y="221880"/>
                      <a:pt x="14420" y="220500"/>
                      <a:pt x="13959" y="218966"/>
                    </a:cubicBezTo>
                    <a:cubicBezTo>
                      <a:pt x="13499" y="217432"/>
                      <a:pt x="12886" y="216051"/>
                      <a:pt x="12579" y="214670"/>
                    </a:cubicBezTo>
                    <a:cubicBezTo>
                      <a:pt x="12272" y="213290"/>
                      <a:pt x="12579" y="211295"/>
                      <a:pt x="12579" y="209761"/>
                    </a:cubicBezTo>
                    <a:cubicBezTo>
                      <a:pt x="12579" y="208227"/>
                      <a:pt x="12579" y="206540"/>
                      <a:pt x="11659" y="205159"/>
                    </a:cubicBezTo>
                    <a:cubicBezTo>
                      <a:pt x="10738" y="203779"/>
                      <a:pt x="10124" y="202398"/>
                      <a:pt x="9664" y="200864"/>
                    </a:cubicBezTo>
                    <a:cubicBezTo>
                      <a:pt x="9204" y="199330"/>
                      <a:pt x="8590" y="197796"/>
                      <a:pt x="8284" y="196416"/>
                    </a:cubicBezTo>
                    <a:cubicBezTo>
                      <a:pt x="7977" y="195035"/>
                      <a:pt x="9204" y="192887"/>
                      <a:pt x="8284" y="191353"/>
                    </a:cubicBezTo>
                    <a:cubicBezTo>
                      <a:pt x="7363" y="189819"/>
                      <a:pt x="6750" y="188439"/>
                      <a:pt x="6443" y="186905"/>
                    </a:cubicBezTo>
                    <a:cubicBezTo>
                      <a:pt x="6136" y="185371"/>
                      <a:pt x="6443" y="183837"/>
                      <a:pt x="5522" y="182303"/>
                    </a:cubicBezTo>
                    <a:cubicBezTo>
                      <a:pt x="4602" y="180769"/>
                      <a:pt x="5522" y="179235"/>
                      <a:pt x="4449" y="177701"/>
                    </a:cubicBezTo>
                    <a:cubicBezTo>
                      <a:pt x="3375" y="176167"/>
                      <a:pt x="4449" y="174479"/>
                      <a:pt x="4449" y="172945"/>
                    </a:cubicBezTo>
                    <a:cubicBezTo>
                      <a:pt x="4449" y="171411"/>
                      <a:pt x="4449" y="169724"/>
                      <a:pt x="4449" y="168190"/>
                    </a:cubicBezTo>
                    <a:cubicBezTo>
                      <a:pt x="4449" y="166656"/>
                      <a:pt x="4449" y="165122"/>
                      <a:pt x="4449" y="163588"/>
                    </a:cubicBezTo>
                    <a:cubicBezTo>
                      <a:pt x="4449" y="162054"/>
                      <a:pt x="2454" y="160673"/>
                      <a:pt x="2301" y="159139"/>
                    </a:cubicBezTo>
                    <a:cubicBezTo>
                      <a:pt x="2148" y="157605"/>
                      <a:pt x="3221" y="155918"/>
                      <a:pt x="2301" y="154384"/>
                    </a:cubicBezTo>
                    <a:cubicBezTo>
                      <a:pt x="2224" y="152799"/>
                      <a:pt x="2224" y="151213"/>
                      <a:pt x="2301" y="149628"/>
                    </a:cubicBezTo>
                    <a:cubicBezTo>
                      <a:pt x="2301" y="148094"/>
                      <a:pt x="0" y="146714"/>
                      <a:pt x="0" y="145026"/>
                    </a:cubicBezTo>
                    <a:cubicBezTo>
                      <a:pt x="0" y="143339"/>
                      <a:pt x="1841" y="141958"/>
                      <a:pt x="1841" y="140424"/>
                    </a:cubicBezTo>
                    <a:cubicBezTo>
                      <a:pt x="1841" y="138890"/>
                      <a:pt x="1074" y="137356"/>
                      <a:pt x="1074" y="135822"/>
                    </a:cubicBezTo>
                    <a:cubicBezTo>
                      <a:pt x="1074" y="134288"/>
                      <a:pt x="1841" y="133061"/>
                      <a:pt x="1841" y="131680"/>
                    </a:cubicBezTo>
                    <a:cubicBezTo>
                      <a:pt x="1841" y="130300"/>
                      <a:pt x="614" y="128919"/>
                      <a:pt x="614" y="126004"/>
                    </a:cubicBezTo>
                    <a:cubicBezTo>
                      <a:pt x="614" y="123090"/>
                      <a:pt x="2454" y="123243"/>
                      <a:pt x="2454" y="120329"/>
                    </a:cubicBezTo>
                    <a:cubicBezTo>
                      <a:pt x="2454" y="117414"/>
                      <a:pt x="2454" y="117414"/>
                      <a:pt x="2454" y="115880"/>
                    </a:cubicBezTo>
                    <a:cubicBezTo>
                      <a:pt x="2454" y="114346"/>
                      <a:pt x="460" y="112659"/>
                      <a:pt x="614" y="111125"/>
                    </a:cubicBezTo>
                    <a:lnTo>
                      <a:pt x="614" y="106676"/>
                    </a:lnTo>
                    <a:cubicBezTo>
                      <a:pt x="614" y="105142"/>
                      <a:pt x="2915" y="103915"/>
                      <a:pt x="3068" y="102534"/>
                    </a:cubicBezTo>
                    <a:cubicBezTo>
                      <a:pt x="3221" y="101153"/>
                      <a:pt x="3068" y="99313"/>
                      <a:pt x="3068" y="97625"/>
                    </a:cubicBezTo>
                    <a:cubicBezTo>
                      <a:pt x="3068" y="95938"/>
                      <a:pt x="5216" y="95171"/>
                      <a:pt x="5676" y="93637"/>
                    </a:cubicBezTo>
                    <a:cubicBezTo>
                      <a:pt x="6136" y="92103"/>
                      <a:pt x="4755" y="90415"/>
                      <a:pt x="5676" y="88881"/>
                    </a:cubicBezTo>
                    <a:cubicBezTo>
                      <a:pt x="6596" y="87347"/>
                      <a:pt x="8284" y="86427"/>
                      <a:pt x="8590" y="84893"/>
                    </a:cubicBezTo>
                    <a:cubicBezTo>
                      <a:pt x="8897" y="83359"/>
                      <a:pt x="8590" y="81978"/>
                      <a:pt x="9818" y="80598"/>
                    </a:cubicBezTo>
                    <a:cubicBezTo>
                      <a:pt x="11045" y="79217"/>
                      <a:pt x="9818" y="77530"/>
                      <a:pt x="9818" y="76149"/>
                    </a:cubicBezTo>
                    <a:cubicBezTo>
                      <a:pt x="10523" y="74759"/>
                      <a:pt x="11137" y="73323"/>
                      <a:pt x="11659" y="71854"/>
                    </a:cubicBezTo>
                    <a:cubicBezTo>
                      <a:pt x="11659" y="70473"/>
                      <a:pt x="11659" y="68786"/>
                      <a:pt x="11659" y="67405"/>
                    </a:cubicBezTo>
                    <a:cubicBezTo>
                      <a:pt x="11659" y="66025"/>
                      <a:pt x="12579" y="64337"/>
                      <a:pt x="13193" y="62957"/>
                    </a:cubicBezTo>
                    <a:cubicBezTo>
                      <a:pt x="13806" y="61576"/>
                      <a:pt x="16414" y="61269"/>
                      <a:pt x="17181" y="59889"/>
                    </a:cubicBezTo>
                    <a:cubicBezTo>
                      <a:pt x="17948" y="58508"/>
                      <a:pt x="18101" y="56974"/>
                      <a:pt x="18868" y="55593"/>
                    </a:cubicBezTo>
                    <a:cubicBezTo>
                      <a:pt x="19635" y="54213"/>
                      <a:pt x="18868" y="52372"/>
                      <a:pt x="19942" y="51145"/>
                    </a:cubicBezTo>
                    <a:cubicBezTo>
                      <a:pt x="21016" y="49918"/>
                      <a:pt x="22550" y="49151"/>
                      <a:pt x="23317" y="47770"/>
                    </a:cubicBezTo>
                    <a:lnTo>
                      <a:pt x="25618" y="43935"/>
                    </a:lnTo>
                    <a:cubicBezTo>
                      <a:pt x="26538" y="42708"/>
                      <a:pt x="25618" y="40407"/>
                      <a:pt x="26845" y="39179"/>
                    </a:cubicBezTo>
                    <a:cubicBezTo>
                      <a:pt x="28072" y="37952"/>
                      <a:pt x="30220" y="37952"/>
                      <a:pt x="31140" y="36878"/>
                    </a:cubicBezTo>
                    <a:cubicBezTo>
                      <a:pt x="32061" y="35805"/>
                      <a:pt x="32674" y="34117"/>
                      <a:pt x="33748" y="33043"/>
                    </a:cubicBezTo>
                    <a:cubicBezTo>
                      <a:pt x="34822" y="31970"/>
                      <a:pt x="36816" y="32123"/>
                      <a:pt x="38043" y="31203"/>
                    </a:cubicBezTo>
                    <a:cubicBezTo>
                      <a:pt x="39163" y="30218"/>
                      <a:pt x="40344" y="29297"/>
                      <a:pt x="41572" y="28441"/>
                    </a:cubicBezTo>
                    <a:cubicBezTo>
                      <a:pt x="42645" y="27521"/>
                      <a:pt x="43259" y="25834"/>
                      <a:pt x="44640" y="24913"/>
                    </a:cubicBezTo>
                    <a:cubicBezTo>
                      <a:pt x="46020" y="23993"/>
                      <a:pt x="47861" y="24913"/>
                      <a:pt x="49242" y="23839"/>
                    </a:cubicBezTo>
                    <a:cubicBezTo>
                      <a:pt x="50622" y="22766"/>
                      <a:pt x="51389" y="21692"/>
                      <a:pt x="52770" y="20925"/>
                    </a:cubicBezTo>
                    <a:cubicBezTo>
                      <a:pt x="54151" y="20158"/>
                      <a:pt x="54764" y="18317"/>
                      <a:pt x="56145" y="17703"/>
                    </a:cubicBezTo>
                    <a:lnTo>
                      <a:pt x="60133" y="15402"/>
                    </a:lnTo>
                    <a:lnTo>
                      <a:pt x="64275" y="13561"/>
                    </a:lnTo>
                    <a:cubicBezTo>
                      <a:pt x="65656" y="13561"/>
                      <a:pt x="67190" y="13561"/>
                      <a:pt x="68724" y="12181"/>
                    </a:cubicBezTo>
                    <a:cubicBezTo>
                      <a:pt x="70258" y="10800"/>
                      <a:pt x="71792" y="12181"/>
                      <a:pt x="73172" y="11260"/>
                    </a:cubicBezTo>
                    <a:cubicBezTo>
                      <a:pt x="74553" y="10340"/>
                      <a:pt x="76087" y="10340"/>
                      <a:pt x="77468" y="9880"/>
                    </a:cubicBezTo>
                    <a:cubicBezTo>
                      <a:pt x="78848" y="9420"/>
                      <a:pt x="80229" y="8499"/>
                      <a:pt x="81763" y="8039"/>
                    </a:cubicBezTo>
                    <a:lnTo>
                      <a:pt x="86058" y="6965"/>
                    </a:lnTo>
                    <a:cubicBezTo>
                      <a:pt x="87592" y="6965"/>
                      <a:pt x="89126" y="6965"/>
                      <a:pt x="90660" y="6965"/>
                    </a:cubicBezTo>
                    <a:cubicBezTo>
                      <a:pt x="92194" y="6965"/>
                      <a:pt x="93114" y="4818"/>
                      <a:pt x="94648" y="4511"/>
                    </a:cubicBezTo>
                    <a:cubicBezTo>
                      <a:pt x="96182" y="4204"/>
                      <a:pt x="98023" y="4511"/>
                      <a:pt x="99404" y="4511"/>
                    </a:cubicBezTo>
                    <a:cubicBezTo>
                      <a:pt x="100785" y="4511"/>
                      <a:pt x="102319" y="3130"/>
                      <a:pt x="103852" y="2823"/>
                    </a:cubicBezTo>
                    <a:cubicBezTo>
                      <a:pt x="105387" y="2517"/>
                      <a:pt x="106921" y="2823"/>
                      <a:pt x="108301" y="2823"/>
                    </a:cubicBezTo>
                    <a:cubicBezTo>
                      <a:pt x="109682" y="2823"/>
                      <a:pt x="111216" y="1443"/>
                      <a:pt x="112750" y="1289"/>
                    </a:cubicBezTo>
                    <a:cubicBezTo>
                      <a:pt x="114284" y="1136"/>
                      <a:pt x="115664" y="1289"/>
                      <a:pt x="117198" y="369"/>
                    </a:cubicBezTo>
                    <a:lnTo>
                      <a:pt x="121801" y="369"/>
                    </a:lnTo>
                    <a:lnTo>
                      <a:pt x="126249" y="369"/>
                    </a:lnTo>
                    <a:cubicBezTo>
                      <a:pt x="127783" y="369"/>
                      <a:pt x="129317" y="2517"/>
                      <a:pt x="131005" y="2363"/>
                    </a:cubicBezTo>
                    <a:cubicBezTo>
                      <a:pt x="132692" y="2210"/>
                      <a:pt x="133919" y="62"/>
                      <a:pt x="135453" y="62"/>
                    </a:cubicBezTo>
                    <a:lnTo>
                      <a:pt x="140055" y="62"/>
                    </a:lnTo>
                    <a:cubicBezTo>
                      <a:pt x="141743" y="62"/>
                      <a:pt x="143123" y="62"/>
                      <a:pt x="144657" y="62"/>
                    </a:cubicBezTo>
                    <a:lnTo>
                      <a:pt x="149259" y="62"/>
                    </a:lnTo>
                    <a:cubicBezTo>
                      <a:pt x="150747" y="-21"/>
                      <a:pt x="152220" y="-21"/>
                      <a:pt x="153708" y="62"/>
                    </a:cubicBezTo>
                    <a:cubicBezTo>
                      <a:pt x="155242" y="62"/>
                      <a:pt x="156623" y="2363"/>
                      <a:pt x="158156" y="2517"/>
                    </a:cubicBezTo>
                    <a:cubicBezTo>
                      <a:pt x="159690" y="2670"/>
                      <a:pt x="161225" y="2517"/>
                      <a:pt x="162759" y="2517"/>
                    </a:cubicBezTo>
                    <a:cubicBezTo>
                      <a:pt x="164293" y="2517"/>
                      <a:pt x="165520" y="4051"/>
                      <a:pt x="167054" y="4357"/>
                    </a:cubicBezTo>
                    <a:lnTo>
                      <a:pt x="171656" y="4357"/>
                    </a:lnTo>
                    <a:cubicBezTo>
                      <a:pt x="173036" y="4357"/>
                      <a:pt x="174877" y="3437"/>
                      <a:pt x="176258" y="4357"/>
                    </a:cubicBezTo>
                    <a:cubicBezTo>
                      <a:pt x="177730" y="4827"/>
                      <a:pt x="179157" y="5390"/>
                      <a:pt x="180553" y="6045"/>
                    </a:cubicBezTo>
                    <a:lnTo>
                      <a:pt x="185155" y="6045"/>
                    </a:lnTo>
                    <a:cubicBezTo>
                      <a:pt x="186536" y="6045"/>
                      <a:pt x="187916" y="7425"/>
                      <a:pt x="189297" y="7732"/>
                    </a:cubicBezTo>
                    <a:cubicBezTo>
                      <a:pt x="190678" y="8039"/>
                      <a:pt x="192058" y="9113"/>
                      <a:pt x="193592" y="9726"/>
                    </a:cubicBezTo>
                    <a:lnTo>
                      <a:pt x="197887" y="9726"/>
                    </a:lnTo>
                    <a:cubicBezTo>
                      <a:pt x="199421" y="9726"/>
                      <a:pt x="201262" y="9726"/>
                      <a:pt x="202643" y="9726"/>
                    </a:cubicBezTo>
                    <a:cubicBezTo>
                      <a:pt x="204024" y="9726"/>
                      <a:pt x="204944" y="12334"/>
                      <a:pt x="206324" y="12948"/>
                    </a:cubicBezTo>
                    <a:cubicBezTo>
                      <a:pt x="207705" y="13561"/>
                      <a:pt x="209853" y="12181"/>
                      <a:pt x="211233" y="12948"/>
                    </a:cubicBezTo>
                    <a:cubicBezTo>
                      <a:pt x="212614" y="13715"/>
                      <a:pt x="213534" y="15709"/>
                      <a:pt x="214762" y="16323"/>
                    </a:cubicBezTo>
                    <a:cubicBezTo>
                      <a:pt x="215989" y="16936"/>
                      <a:pt x="218290" y="16323"/>
                      <a:pt x="219670" y="16323"/>
                    </a:cubicBezTo>
                    <a:cubicBezTo>
                      <a:pt x="221051" y="16323"/>
                      <a:pt x="221665" y="19391"/>
                      <a:pt x="222892" y="20004"/>
                    </a:cubicBezTo>
                    <a:cubicBezTo>
                      <a:pt x="224119" y="20618"/>
                      <a:pt x="226267" y="20004"/>
                      <a:pt x="227647" y="20771"/>
                    </a:cubicBezTo>
                    <a:cubicBezTo>
                      <a:pt x="229028" y="21538"/>
                      <a:pt x="230869" y="20771"/>
                      <a:pt x="232096" y="21845"/>
                    </a:cubicBezTo>
                    <a:cubicBezTo>
                      <a:pt x="233323" y="22919"/>
                      <a:pt x="234397" y="24299"/>
                      <a:pt x="235624" y="25067"/>
                    </a:cubicBezTo>
                    <a:lnTo>
                      <a:pt x="239459" y="27521"/>
                    </a:lnTo>
                    <a:cubicBezTo>
                      <a:pt x="240840" y="28441"/>
                      <a:pt x="241607" y="29975"/>
                      <a:pt x="242527" y="30742"/>
                    </a:cubicBezTo>
                    <a:cubicBezTo>
                      <a:pt x="243448" y="31509"/>
                      <a:pt x="246055" y="30742"/>
                      <a:pt x="247129" y="32430"/>
                    </a:cubicBezTo>
                    <a:cubicBezTo>
                      <a:pt x="248203" y="34117"/>
                      <a:pt x="248510" y="35344"/>
                      <a:pt x="249430" y="36572"/>
                    </a:cubicBezTo>
                    <a:cubicBezTo>
                      <a:pt x="250657" y="37469"/>
                      <a:pt x="251793" y="38498"/>
                      <a:pt x="252805" y="39640"/>
                    </a:cubicBezTo>
                    <a:cubicBezTo>
                      <a:pt x="253725" y="40867"/>
                      <a:pt x="252805" y="42861"/>
                      <a:pt x="254492" y="44088"/>
                    </a:cubicBezTo>
                    <a:cubicBezTo>
                      <a:pt x="256180" y="45315"/>
                      <a:pt x="255873" y="46696"/>
                      <a:pt x="256640" y="48077"/>
                    </a:cubicBezTo>
                    <a:cubicBezTo>
                      <a:pt x="257407" y="49457"/>
                      <a:pt x="258021" y="50684"/>
                      <a:pt x="258788" y="51912"/>
                    </a:cubicBezTo>
                    <a:cubicBezTo>
                      <a:pt x="259555" y="53139"/>
                      <a:pt x="262009" y="53446"/>
                      <a:pt x="262776" y="54826"/>
                    </a:cubicBezTo>
                    <a:cubicBezTo>
                      <a:pt x="263543" y="56207"/>
                      <a:pt x="262776" y="58048"/>
                      <a:pt x="263697" y="59428"/>
                    </a:cubicBezTo>
                    <a:cubicBezTo>
                      <a:pt x="264617" y="60809"/>
                      <a:pt x="266764" y="61423"/>
                      <a:pt x="267225" y="62803"/>
                    </a:cubicBezTo>
                    <a:cubicBezTo>
                      <a:pt x="267685" y="64184"/>
                      <a:pt x="268298" y="65718"/>
                      <a:pt x="268912" y="67098"/>
                    </a:cubicBezTo>
                    <a:cubicBezTo>
                      <a:pt x="269526" y="68479"/>
                      <a:pt x="267838" y="70780"/>
                      <a:pt x="268912" y="72161"/>
                    </a:cubicBezTo>
                    <a:cubicBezTo>
                      <a:pt x="269986" y="73541"/>
                      <a:pt x="270753" y="74768"/>
                      <a:pt x="271213" y="76149"/>
                    </a:cubicBezTo>
                    <a:cubicBezTo>
                      <a:pt x="271673" y="77530"/>
                      <a:pt x="272747" y="78910"/>
                      <a:pt x="273207" y="80291"/>
                    </a:cubicBezTo>
                    <a:cubicBezTo>
                      <a:pt x="273668" y="81672"/>
                      <a:pt x="273207" y="83359"/>
                      <a:pt x="273974" y="84893"/>
                    </a:cubicBezTo>
                    <a:cubicBezTo>
                      <a:pt x="274741" y="86427"/>
                      <a:pt x="273974" y="87808"/>
                      <a:pt x="274895" y="89342"/>
                    </a:cubicBezTo>
                    <a:cubicBezTo>
                      <a:pt x="275815" y="90876"/>
                      <a:pt x="274895" y="92256"/>
                      <a:pt x="275815" y="93637"/>
                    </a:cubicBezTo>
                    <a:cubicBezTo>
                      <a:pt x="276736" y="95017"/>
                      <a:pt x="278270" y="96245"/>
                      <a:pt x="278576" y="97625"/>
                    </a:cubicBezTo>
                    <a:cubicBezTo>
                      <a:pt x="278883" y="99006"/>
                      <a:pt x="279497" y="100693"/>
                      <a:pt x="279804" y="102074"/>
                    </a:cubicBezTo>
                    <a:cubicBezTo>
                      <a:pt x="280110" y="103455"/>
                      <a:pt x="278576" y="105449"/>
                      <a:pt x="278730" y="106829"/>
                    </a:cubicBezTo>
                    <a:cubicBezTo>
                      <a:pt x="278883" y="108210"/>
                      <a:pt x="280877" y="109744"/>
                      <a:pt x="281031" y="111125"/>
                    </a:cubicBezTo>
                    <a:cubicBezTo>
                      <a:pt x="281184" y="112505"/>
                      <a:pt x="281031" y="114346"/>
                      <a:pt x="281031" y="115727"/>
                    </a:cubicBezTo>
                    <a:cubicBezTo>
                      <a:pt x="281031" y="117107"/>
                      <a:pt x="281184" y="118948"/>
                      <a:pt x="281184" y="120482"/>
                    </a:cubicBezTo>
                    <a:close/>
                  </a:path>
                </a:pathLst>
              </a:custGeom>
              <a:solidFill>
                <a:srgbClr val="29080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97" name="Freeform: Shape 1596">
                <a:extLst>
                  <a:ext uri="{FF2B5EF4-FFF2-40B4-BE49-F238E27FC236}">
                    <a16:creationId xmlns:a16="http://schemas.microsoft.com/office/drawing/2014/main" id="{8B8A0A95-65AC-48DE-8812-A9F671F7C022}"/>
                  </a:ext>
                </a:extLst>
              </p:cNvPr>
              <p:cNvSpPr/>
              <p:nvPr/>
            </p:nvSpPr>
            <p:spPr>
              <a:xfrm>
                <a:off x="1432818" y="1801453"/>
                <a:ext cx="53997" cy="27358"/>
              </a:xfrm>
              <a:custGeom>
                <a:avLst/>
                <a:gdLst>
                  <a:gd name="connsiteX0" fmla="*/ 0 w 53997"/>
                  <a:gd name="connsiteY0" fmla="*/ 15341 h 27358"/>
                  <a:gd name="connsiteX1" fmla="*/ 27766 w 53997"/>
                  <a:gd name="connsiteY1" fmla="*/ 1 h 27358"/>
                  <a:gd name="connsiteX2" fmla="*/ 53997 w 53997"/>
                  <a:gd name="connsiteY2" fmla="*/ 10585 h 27358"/>
                  <a:gd name="connsiteX3" fmla="*/ 29453 w 53997"/>
                  <a:gd name="connsiteY3" fmla="*/ 27306 h 27358"/>
                  <a:gd name="connsiteX4" fmla="*/ 0 w 53997"/>
                  <a:gd name="connsiteY4" fmla="*/ 15341 h 27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97" h="27358">
                    <a:moveTo>
                      <a:pt x="0" y="15341"/>
                    </a:moveTo>
                    <a:cubicBezTo>
                      <a:pt x="5937" y="5732"/>
                      <a:pt x="16460" y="-82"/>
                      <a:pt x="27766" y="1"/>
                    </a:cubicBezTo>
                    <a:cubicBezTo>
                      <a:pt x="37399" y="688"/>
                      <a:pt x="46588" y="4391"/>
                      <a:pt x="53997" y="10585"/>
                    </a:cubicBezTo>
                    <a:cubicBezTo>
                      <a:pt x="48843" y="19653"/>
                      <a:pt x="39777" y="25826"/>
                      <a:pt x="29453" y="27306"/>
                    </a:cubicBezTo>
                    <a:cubicBezTo>
                      <a:pt x="18347" y="27892"/>
                      <a:pt x="7547" y="23508"/>
                      <a:pt x="0" y="15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98" name="Freeform: Shape 1597">
                <a:extLst>
                  <a:ext uri="{FF2B5EF4-FFF2-40B4-BE49-F238E27FC236}">
                    <a16:creationId xmlns:a16="http://schemas.microsoft.com/office/drawing/2014/main" id="{F133FD55-8C26-46D6-A68F-A79F9B87A1B5}"/>
                  </a:ext>
                </a:extLst>
              </p:cNvPr>
              <p:cNvSpPr/>
              <p:nvPr/>
            </p:nvSpPr>
            <p:spPr>
              <a:xfrm>
                <a:off x="1445244" y="1801147"/>
                <a:ext cx="26384" cy="26386"/>
              </a:xfrm>
              <a:custGeom>
                <a:avLst/>
                <a:gdLst>
                  <a:gd name="connsiteX0" fmla="*/ 26385 w 26384"/>
                  <a:gd name="connsiteY0" fmla="*/ 13346 h 26386"/>
                  <a:gd name="connsiteX1" fmla="*/ 13346 w 26384"/>
                  <a:gd name="connsiteY1" fmla="*/ 26387 h 26386"/>
                  <a:gd name="connsiteX2" fmla="*/ 13193 w 26384"/>
                  <a:gd name="connsiteY2" fmla="*/ 26385 h 26386"/>
                  <a:gd name="connsiteX3" fmla="*/ 0 w 26384"/>
                  <a:gd name="connsiteY3" fmla="*/ 13191 h 26386"/>
                  <a:gd name="connsiteX4" fmla="*/ 13193 w 26384"/>
                  <a:gd name="connsiteY4" fmla="*/ 0 h 26386"/>
                  <a:gd name="connsiteX5" fmla="*/ 26385 w 26384"/>
                  <a:gd name="connsiteY5" fmla="*/ 13194 h 26386"/>
                  <a:gd name="connsiteX6" fmla="*/ 26385 w 26384"/>
                  <a:gd name="connsiteY6" fmla="*/ 13346 h 26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384" h="26386">
                    <a:moveTo>
                      <a:pt x="26385" y="13346"/>
                    </a:moveTo>
                    <a:cubicBezTo>
                      <a:pt x="26385" y="20547"/>
                      <a:pt x="20540" y="26385"/>
                      <a:pt x="13346" y="26387"/>
                    </a:cubicBezTo>
                    <a:cubicBezTo>
                      <a:pt x="13300" y="26387"/>
                      <a:pt x="13238" y="26385"/>
                      <a:pt x="13193" y="26385"/>
                    </a:cubicBezTo>
                    <a:cubicBezTo>
                      <a:pt x="5906" y="26385"/>
                      <a:pt x="0" y="20478"/>
                      <a:pt x="0" y="13191"/>
                    </a:cubicBezTo>
                    <a:cubicBezTo>
                      <a:pt x="0" y="5906"/>
                      <a:pt x="5906" y="0"/>
                      <a:pt x="13193" y="0"/>
                    </a:cubicBezTo>
                    <a:cubicBezTo>
                      <a:pt x="20479" y="0"/>
                      <a:pt x="26385" y="5907"/>
                      <a:pt x="26385" y="13194"/>
                    </a:cubicBezTo>
                    <a:cubicBezTo>
                      <a:pt x="26385" y="13245"/>
                      <a:pt x="26385" y="13295"/>
                      <a:pt x="26385" y="13346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599" name="Freeform: Shape 1598">
                <a:extLst>
                  <a:ext uri="{FF2B5EF4-FFF2-40B4-BE49-F238E27FC236}">
                    <a16:creationId xmlns:a16="http://schemas.microsoft.com/office/drawing/2014/main" id="{473CA242-3389-4269-8277-8864E3CC1E7C}"/>
                  </a:ext>
                </a:extLst>
              </p:cNvPr>
              <p:cNvSpPr/>
              <p:nvPr/>
            </p:nvSpPr>
            <p:spPr>
              <a:xfrm>
                <a:off x="1450766" y="1806516"/>
                <a:ext cx="15063" cy="15340"/>
              </a:xfrm>
              <a:custGeom>
                <a:avLst/>
                <a:gdLst>
                  <a:gd name="connsiteX0" fmla="*/ 15033 w 15063"/>
                  <a:gd name="connsiteY0" fmla="*/ 7977 h 15340"/>
                  <a:gd name="connsiteX1" fmla="*/ 7670 w 15063"/>
                  <a:gd name="connsiteY1" fmla="*/ 15340 h 15340"/>
                  <a:gd name="connsiteX2" fmla="*/ 0 w 15063"/>
                  <a:gd name="connsiteY2" fmla="*/ 7670 h 15340"/>
                  <a:gd name="connsiteX3" fmla="*/ 7670 w 15063"/>
                  <a:gd name="connsiteY3" fmla="*/ 0 h 15340"/>
                  <a:gd name="connsiteX4" fmla="*/ 15064 w 15063"/>
                  <a:gd name="connsiteY4" fmla="*/ 7337 h 15340"/>
                  <a:gd name="connsiteX5" fmla="*/ 15033 w 15063"/>
                  <a:gd name="connsiteY5" fmla="*/ 7977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63" h="15340">
                    <a:moveTo>
                      <a:pt x="15033" y="7977"/>
                    </a:moveTo>
                    <a:cubicBezTo>
                      <a:pt x="15033" y="12044"/>
                      <a:pt x="11735" y="15340"/>
                      <a:pt x="7670" y="15340"/>
                    </a:cubicBezTo>
                    <a:cubicBezTo>
                      <a:pt x="3436" y="15340"/>
                      <a:pt x="0" y="11907"/>
                      <a:pt x="0" y="7670"/>
                    </a:cubicBezTo>
                    <a:cubicBezTo>
                      <a:pt x="0" y="3435"/>
                      <a:pt x="3436" y="0"/>
                      <a:pt x="7670" y="0"/>
                    </a:cubicBezTo>
                    <a:cubicBezTo>
                      <a:pt x="11735" y="-14"/>
                      <a:pt x="15049" y="3271"/>
                      <a:pt x="15064" y="7337"/>
                    </a:cubicBezTo>
                    <a:cubicBezTo>
                      <a:pt x="15064" y="7550"/>
                      <a:pt x="15049" y="7764"/>
                      <a:pt x="15033" y="797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00" name="Freeform: Shape 1599">
                <a:extLst>
                  <a:ext uri="{FF2B5EF4-FFF2-40B4-BE49-F238E27FC236}">
                    <a16:creationId xmlns:a16="http://schemas.microsoft.com/office/drawing/2014/main" id="{02105BAE-D7D6-4F24-9D5A-791AD9077A5C}"/>
                  </a:ext>
                </a:extLst>
              </p:cNvPr>
              <p:cNvSpPr/>
              <p:nvPr/>
            </p:nvSpPr>
            <p:spPr>
              <a:xfrm>
                <a:off x="1450460" y="1806516"/>
                <a:ext cx="8590" cy="8590"/>
              </a:xfrm>
              <a:custGeom>
                <a:avLst/>
                <a:gdLst>
                  <a:gd name="connsiteX0" fmla="*/ 8590 w 8590"/>
                  <a:gd name="connsiteY0" fmla="*/ 4295 h 8590"/>
                  <a:gd name="connsiteX1" fmla="*/ 4295 w 8590"/>
                  <a:gd name="connsiteY1" fmla="*/ 8591 h 8590"/>
                  <a:gd name="connsiteX2" fmla="*/ 0 w 8590"/>
                  <a:gd name="connsiteY2" fmla="*/ 4295 h 8590"/>
                  <a:gd name="connsiteX3" fmla="*/ 4295 w 8590"/>
                  <a:gd name="connsiteY3" fmla="*/ 0 h 8590"/>
                  <a:gd name="connsiteX4" fmla="*/ 8590 w 8590"/>
                  <a:gd name="connsiteY4" fmla="*/ 4295 h 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0" h="8590">
                    <a:moveTo>
                      <a:pt x="8590" y="4295"/>
                    </a:moveTo>
                    <a:cubicBezTo>
                      <a:pt x="8590" y="6667"/>
                      <a:pt x="6673" y="8591"/>
                      <a:pt x="4295" y="8591"/>
                    </a:cubicBezTo>
                    <a:cubicBezTo>
                      <a:pt x="1918" y="8591"/>
                      <a:pt x="0" y="6667"/>
                      <a:pt x="0" y="4295"/>
                    </a:cubicBezTo>
                    <a:cubicBezTo>
                      <a:pt x="0" y="1924"/>
                      <a:pt x="1918" y="0"/>
                      <a:pt x="4295" y="0"/>
                    </a:cubicBezTo>
                    <a:cubicBezTo>
                      <a:pt x="6673" y="0"/>
                      <a:pt x="8590" y="1924"/>
                      <a:pt x="8590" y="429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01" name="Freeform: Shape 1600">
                <a:extLst>
                  <a:ext uri="{FF2B5EF4-FFF2-40B4-BE49-F238E27FC236}">
                    <a16:creationId xmlns:a16="http://schemas.microsoft.com/office/drawing/2014/main" id="{B7496C2D-E077-40A3-B668-E2274AB897EF}"/>
                  </a:ext>
                </a:extLst>
              </p:cNvPr>
              <p:cNvSpPr/>
              <p:nvPr/>
            </p:nvSpPr>
            <p:spPr>
              <a:xfrm>
                <a:off x="1432818" y="1799294"/>
                <a:ext cx="53690" cy="17499"/>
              </a:xfrm>
              <a:custGeom>
                <a:avLst/>
                <a:gdLst>
                  <a:gd name="connsiteX0" fmla="*/ 0 w 53690"/>
                  <a:gd name="connsiteY0" fmla="*/ 17500 h 17499"/>
                  <a:gd name="connsiteX1" fmla="*/ 9971 w 53690"/>
                  <a:gd name="connsiteY1" fmla="*/ 5228 h 17499"/>
                  <a:gd name="connsiteX2" fmla="*/ 25311 w 53690"/>
                  <a:gd name="connsiteY2" fmla="*/ 12 h 17499"/>
                  <a:gd name="connsiteX3" fmla="*/ 40651 w 53690"/>
                  <a:gd name="connsiteY3" fmla="*/ 3080 h 17499"/>
                  <a:gd name="connsiteX4" fmla="*/ 53690 w 53690"/>
                  <a:gd name="connsiteY4" fmla="*/ 12284 h 17499"/>
                  <a:gd name="connsiteX5" fmla="*/ 53690 w 53690"/>
                  <a:gd name="connsiteY5" fmla="*/ 12284 h 17499"/>
                  <a:gd name="connsiteX6" fmla="*/ 53690 w 53690"/>
                  <a:gd name="connsiteY6" fmla="*/ 12284 h 17499"/>
                  <a:gd name="connsiteX7" fmla="*/ 50469 w 53690"/>
                  <a:gd name="connsiteY7" fmla="*/ 16273 h 17499"/>
                  <a:gd name="connsiteX8" fmla="*/ 52463 w 53690"/>
                  <a:gd name="connsiteY8" fmla="*/ 11670 h 17499"/>
                  <a:gd name="connsiteX9" fmla="*/ 52463 w 53690"/>
                  <a:gd name="connsiteY9" fmla="*/ 12438 h 17499"/>
                  <a:gd name="connsiteX10" fmla="*/ 38964 w 53690"/>
                  <a:gd name="connsiteY10" fmla="*/ 6148 h 17499"/>
                  <a:gd name="connsiteX11" fmla="*/ 24698 w 53690"/>
                  <a:gd name="connsiteY11" fmla="*/ 3847 h 17499"/>
                  <a:gd name="connsiteX12" fmla="*/ 10431 w 53690"/>
                  <a:gd name="connsiteY12" fmla="*/ 7375 h 17499"/>
                  <a:gd name="connsiteX13" fmla="*/ 0 w 53690"/>
                  <a:gd name="connsiteY13" fmla="*/ 17500 h 1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690" h="17499">
                    <a:moveTo>
                      <a:pt x="0" y="17500"/>
                    </a:moveTo>
                    <a:cubicBezTo>
                      <a:pt x="1718" y="12333"/>
                      <a:pt x="5262" y="7971"/>
                      <a:pt x="9971" y="5228"/>
                    </a:cubicBezTo>
                    <a:cubicBezTo>
                      <a:pt x="14635" y="2381"/>
                      <a:pt x="19881" y="600"/>
                      <a:pt x="25311" y="12"/>
                    </a:cubicBezTo>
                    <a:cubicBezTo>
                      <a:pt x="30588" y="-126"/>
                      <a:pt x="35835" y="922"/>
                      <a:pt x="40651" y="3080"/>
                    </a:cubicBezTo>
                    <a:cubicBezTo>
                      <a:pt x="45668" y="5062"/>
                      <a:pt x="50147" y="8217"/>
                      <a:pt x="53690" y="12284"/>
                    </a:cubicBezTo>
                    <a:lnTo>
                      <a:pt x="53690" y="12284"/>
                    </a:lnTo>
                    <a:lnTo>
                      <a:pt x="53690" y="12284"/>
                    </a:lnTo>
                    <a:cubicBezTo>
                      <a:pt x="52831" y="13771"/>
                      <a:pt x="51742" y="15116"/>
                      <a:pt x="50469" y="16273"/>
                    </a:cubicBezTo>
                    <a:cubicBezTo>
                      <a:pt x="50469" y="14739"/>
                      <a:pt x="51850" y="13204"/>
                      <a:pt x="52463" y="11670"/>
                    </a:cubicBezTo>
                    <a:lnTo>
                      <a:pt x="52463" y="12438"/>
                    </a:lnTo>
                    <a:cubicBezTo>
                      <a:pt x="48352" y="9580"/>
                      <a:pt x="43796" y="7452"/>
                      <a:pt x="38964" y="6148"/>
                    </a:cubicBezTo>
                    <a:cubicBezTo>
                      <a:pt x="34408" y="4430"/>
                      <a:pt x="29560" y="3648"/>
                      <a:pt x="24698" y="3847"/>
                    </a:cubicBezTo>
                    <a:cubicBezTo>
                      <a:pt x="19789" y="4251"/>
                      <a:pt x="14972" y="5442"/>
                      <a:pt x="10431" y="7375"/>
                    </a:cubicBezTo>
                    <a:cubicBezTo>
                      <a:pt x="6105" y="9745"/>
                      <a:pt x="2500" y="13244"/>
                      <a:pt x="0" y="175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02" name="Freeform: Shape 1601">
                <a:extLst>
                  <a:ext uri="{FF2B5EF4-FFF2-40B4-BE49-F238E27FC236}">
                    <a16:creationId xmlns:a16="http://schemas.microsoft.com/office/drawing/2014/main" id="{74A57E05-90EB-4DBD-ABF1-FBFA092720D1}"/>
                  </a:ext>
                </a:extLst>
              </p:cNvPr>
              <p:cNvSpPr/>
              <p:nvPr/>
            </p:nvSpPr>
            <p:spPr>
              <a:xfrm>
                <a:off x="1325591" y="1801453"/>
                <a:ext cx="53997" cy="27354"/>
              </a:xfrm>
              <a:custGeom>
                <a:avLst/>
                <a:gdLst>
                  <a:gd name="connsiteX0" fmla="*/ 53997 w 53997"/>
                  <a:gd name="connsiteY0" fmla="*/ 15340 h 27354"/>
                  <a:gd name="connsiteX1" fmla="*/ 26232 w 53997"/>
                  <a:gd name="connsiteY1" fmla="*/ 0 h 27354"/>
                  <a:gd name="connsiteX2" fmla="*/ 0 w 53997"/>
                  <a:gd name="connsiteY2" fmla="*/ 10585 h 27354"/>
                  <a:gd name="connsiteX3" fmla="*/ 24544 w 53997"/>
                  <a:gd name="connsiteY3" fmla="*/ 27306 h 27354"/>
                  <a:gd name="connsiteX4" fmla="*/ 53997 w 53997"/>
                  <a:gd name="connsiteY4" fmla="*/ 15340 h 2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97" h="27354">
                    <a:moveTo>
                      <a:pt x="53997" y="15340"/>
                    </a:moveTo>
                    <a:cubicBezTo>
                      <a:pt x="48030" y="5754"/>
                      <a:pt x="37522" y="-53"/>
                      <a:pt x="26232" y="0"/>
                    </a:cubicBezTo>
                    <a:cubicBezTo>
                      <a:pt x="16598" y="688"/>
                      <a:pt x="7409" y="4391"/>
                      <a:pt x="0" y="10585"/>
                    </a:cubicBezTo>
                    <a:cubicBezTo>
                      <a:pt x="5124" y="19685"/>
                      <a:pt x="14205" y="25870"/>
                      <a:pt x="24544" y="27306"/>
                    </a:cubicBezTo>
                    <a:cubicBezTo>
                      <a:pt x="35650" y="27870"/>
                      <a:pt x="46435" y="23489"/>
                      <a:pt x="53997" y="15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03" name="Freeform: Shape 1602">
                <a:extLst>
                  <a:ext uri="{FF2B5EF4-FFF2-40B4-BE49-F238E27FC236}">
                    <a16:creationId xmlns:a16="http://schemas.microsoft.com/office/drawing/2014/main" id="{62C21D10-21EB-4EF4-98B9-8220AB448C06}"/>
                  </a:ext>
                </a:extLst>
              </p:cNvPr>
              <p:cNvSpPr/>
              <p:nvPr/>
            </p:nvSpPr>
            <p:spPr>
              <a:xfrm>
                <a:off x="1340624" y="1801147"/>
                <a:ext cx="26691" cy="26691"/>
              </a:xfrm>
              <a:custGeom>
                <a:avLst/>
                <a:gdLst>
                  <a:gd name="connsiteX0" fmla="*/ 0 w 26691"/>
                  <a:gd name="connsiteY0" fmla="*/ 13346 h 26691"/>
                  <a:gd name="connsiteX1" fmla="*/ 13346 w 26691"/>
                  <a:gd name="connsiteY1" fmla="*/ 26692 h 26691"/>
                  <a:gd name="connsiteX2" fmla="*/ 26692 w 26691"/>
                  <a:gd name="connsiteY2" fmla="*/ 13346 h 26691"/>
                  <a:gd name="connsiteX3" fmla="*/ 13346 w 26691"/>
                  <a:gd name="connsiteY3" fmla="*/ 0 h 26691"/>
                  <a:gd name="connsiteX4" fmla="*/ 0 w 26691"/>
                  <a:gd name="connsiteY4" fmla="*/ 13346 h 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91" h="26691">
                    <a:moveTo>
                      <a:pt x="0" y="13346"/>
                    </a:moveTo>
                    <a:cubicBezTo>
                      <a:pt x="0" y="20717"/>
                      <a:pt x="5983" y="26692"/>
                      <a:pt x="13346" y="26692"/>
                    </a:cubicBezTo>
                    <a:cubicBezTo>
                      <a:pt x="20709" y="26692"/>
                      <a:pt x="26692" y="20717"/>
                      <a:pt x="26692" y="13346"/>
                    </a:cubicBezTo>
                    <a:cubicBezTo>
                      <a:pt x="26692" y="5975"/>
                      <a:pt x="20709" y="0"/>
                      <a:pt x="13346" y="0"/>
                    </a:cubicBezTo>
                    <a:cubicBezTo>
                      <a:pt x="5983" y="0"/>
                      <a:pt x="0" y="5975"/>
                      <a:pt x="0" y="13346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04" name="Freeform: Shape 1603">
                <a:extLst>
                  <a:ext uri="{FF2B5EF4-FFF2-40B4-BE49-F238E27FC236}">
                    <a16:creationId xmlns:a16="http://schemas.microsoft.com/office/drawing/2014/main" id="{389BCA71-150E-4536-BD8E-71E8F1675B44}"/>
                  </a:ext>
                </a:extLst>
              </p:cNvPr>
              <p:cNvSpPr/>
              <p:nvPr/>
            </p:nvSpPr>
            <p:spPr>
              <a:xfrm>
                <a:off x="1346454" y="1806976"/>
                <a:ext cx="15033" cy="15033"/>
              </a:xfrm>
              <a:custGeom>
                <a:avLst/>
                <a:gdLst>
                  <a:gd name="connsiteX0" fmla="*/ 0 w 15033"/>
                  <a:gd name="connsiteY0" fmla="*/ 7517 h 15033"/>
                  <a:gd name="connsiteX1" fmla="*/ 7517 w 15033"/>
                  <a:gd name="connsiteY1" fmla="*/ 15033 h 15033"/>
                  <a:gd name="connsiteX2" fmla="*/ 15033 w 15033"/>
                  <a:gd name="connsiteY2" fmla="*/ 7517 h 15033"/>
                  <a:gd name="connsiteX3" fmla="*/ 7517 w 15033"/>
                  <a:gd name="connsiteY3" fmla="*/ 0 h 15033"/>
                  <a:gd name="connsiteX4" fmla="*/ 0 w 15033"/>
                  <a:gd name="connsiteY4" fmla="*/ 7517 h 15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3" h="15033">
                    <a:moveTo>
                      <a:pt x="0" y="7517"/>
                    </a:moveTo>
                    <a:cubicBezTo>
                      <a:pt x="0" y="11668"/>
                      <a:pt x="3360" y="15033"/>
                      <a:pt x="7517" y="15033"/>
                    </a:cubicBezTo>
                    <a:cubicBezTo>
                      <a:pt x="11674" y="15033"/>
                      <a:pt x="15033" y="11668"/>
                      <a:pt x="15033" y="7517"/>
                    </a:cubicBezTo>
                    <a:cubicBezTo>
                      <a:pt x="15033" y="3366"/>
                      <a:pt x="11674" y="0"/>
                      <a:pt x="7517" y="0"/>
                    </a:cubicBezTo>
                    <a:cubicBezTo>
                      <a:pt x="3360" y="0"/>
                      <a:pt x="0" y="3366"/>
                      <a:pt x="0" y="75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05" name="Freeform: Shape 1604">
                <a:extLst>
                  <a:ext uri="{FF2B5EF4-FFF2-40B4-BE49-F238E27FC236}">
                    <a16:creationId xmlns:a16="http://schemas.microsoft.com/office/drawing/2014/main" id="{4591781B-3A29-4CA5-B7D2-42A3F435AE98}"/>
                  </a:ext>
                </a:extLst>
              </p:cNvPr>
              <p:cNvSpPr/>
              <p:nvPr/>
            </p:nvSpPr>
            <p:spPr>
              <a:xfrm>
                <a:off x="1353357" y="1806513"/>
                <a:ext cx="8590" cy="8590"/>
              </a:xfrm>
              <a:custGeom>
                <a:avLst/>
                <a:gdLst>
                  <a:gd name="connsiteX0" fmla="*/ 0 w 8590"/>
                  <a:gd name="connsiteY0" fmla="*/ 4298 h 8590"/>
                  <a:gd name="connsiteX1" fmla="*/ 4295 w 8590"/>
                  <a:gd name="connsiteY1" fmla="*/ 8590 h 8590"/>
                  <a:gd name="connsiteX2" fmla="*/ 8591 w 8590"/>
                  <a:gd name="connsiteY2" fmla="*/ 4292 h 8590"/>
                  <a:gd name="connsiteX3" fmla="*/ 4295 w 8590"/>
                  <a:gd name="connsiteY3" fmla="*/ 0 h 8590"/>
                  <a:gd name="connsiteX4" fmla="*/ 4142 w 8590"/>
                  <a:gd name="connsiteY4" fmla="*/ 3 h 8590"/>
                  <a:gd name="connsiteX5" fmla="*/ 0 w 8590"/>
                  <a:gd name="connsiteY5" fmla="*/ 4298 h 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0" h="8590">
                    <a:moveTo>
                      <a:pt x="0" y="4298"/>
                    </a:moveTo>
                    <a:cubicBezTo>
                      <a:pt x="0" y="6670"/>
                      <a:pt x="1933" y="8592"/>
                      <a:pt x="4295" y="8590"/>
                    </a:cubicBezTo>
                    <a:cubicBezTo>
                      <a:pt x="6673" y="8589"/>
                      <a:pt x="8591" y="6665"/>
                      <a:pt x="8591" y="4292"/>
                    </a:cubicBezTo>
                    <a:cubicBezTo>
                      <a:pt x="8591" y="1921"/>
                      <a:pt x="6658" y="-2"/>
                      <a:pt x="4295" y="0"/>
                    </a:cubicBezTo>
                    <a:cubicBezTo>
                      <a:pt x="4249" y="0"/>
                      <a:pt x="4188" y="2"/>
                      <a:pt x="4142" y="3"/>
                    </a:cubicBezTo>
                    <a:cubicBezTo>
                      <a:pt x="1826" y="86"/>
                      <a:pt x="0" y="1985"/>
                      <a:pt x="0" y="4298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06" name="Freeform: Shape 1605">
                <a:extLst>
                  <a:ext uri="{FF2B5EF4-FFF2-40B4-BE49-F238E27FC236}">
                    <a16:creationId xmlns:a16="http://schemas.microsoft.com/office/drawing/2014/main" id="{50516966-8E67-4B7F-864F-37D4129FDE9D}"/>
                  </a:ext>
                </a:extLst>
              </p:cNvPr>
              <p:cNvSpPr/>
              <p:nvPr/>
            </p:nvSpPr>
            <p:spPr>
              <a:xfrm>
                <a:off x="1325591" y="1799292"/>
                <a:ext cx="53997" cy="17501"/>
              </a:xfrm>
              <a:custGeom>
                <a:avLst/>
                <a:gdLst>
                  <a:gd name="connsiteX0" fmla="*/ 53997 w 53997"/>
                  <a:gd name="connsiteY0" fmla="*/ 17502 h 17501"/>
                  <a:gd name="connsiteX1" fmla="*/ 43873 w 53997"/>
                  <a:gd name="connsiteY1" fmla="*/ 5229 h 17501"/>
                  <a:gd name="connsiteX2" fmla="*/ 28533 w 53997"/>
                  <a:gd name="connsiteY2" fmla="*/ 14 h 17501"/>
                  <a:gd name="connsiteX3" fmla="*/ 13193 w 53997"/>
                  <a:gd name="connsiteY3" fmla="*/ 3082 h 17501"/>
                  <a:gd name="connsiteX4" fmla="*/ 0 w 53997"/>
                  <a:gd name="connsiteY4" fmla="*/ 12286 h 17501"/>
                  <a:gd name="connsiteX5" fmla="*/ 0 w 53997"/>
                  <a:gd name="connsiteY5" fmla="*/ 12286 h 17501"/>
                  <a:gd name="connsiteX6" fmla="*/ 0 w 53997"/>
                  <a:gd name="connsiteY6" fmla="*/ 12286 h 17501"/>
                  <a:gd name="connsiteX7" fmla="*/ 3221 w 53997"/>
                  <a:gd name="connsiteY7" fmla="*/ 16274 h 17501"/>
                  <a:gd name="connsiteX8" fmla="*/ 1227 w 53997"/>
                  <a:gd name="connsiteY8" fmla="*/ 11672 h 17501"/>
                  <a:gd name="connsiteX9" fmla="*/ 1227 w 53997"/>
                  <a:gd name="connsiteY9" fmla="*/ 12439 h 17501"/>
                  <a:gd name="connsiteX10" fmla="*/ 14726 w 53997"/>
                  <a:gd name="connsiteY10" fmla="*/ 6150 h 17501"/>
                  <a:gd name="connsiteX11" fmla="*/ 28993 w 53997"/>
                  <a:gd name="connsiteY11" fmla="*/ 3849 h 17501"/>
                  <a:gd name="connsiteX12" fmla="*/ 43106 w 53997"/>
                  <a:gd name="connsiteY12" fmla="*/ 7377 h 17501"/>
                  <a:gd name="connsiteX13" fmla="*/ 53997 w 53997"/>
                  <a:gd name="connsiteY13" fmla="*/ 17502 h 1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997" h="17501">
                    <a:moveTo>
                      <a:pt x="53997" y="17502"/>
                    </a:moveTo>
                    <a:cubicBezTo>
                      <a:pt x="52218" y="12324"/>
                      <a:pt x="48613" y="7965"/>
                      <a:pt x="43873" y="5229"/>
                    </a:cubicBezTo>
                    <a:cubicBezTo>
                      <a:pt x="39225" y="2344"/>
                      <a:pt x="33978" y="560"/>
                      <a:pt x="28533" y="14"/>
                    </a:cubicBezTo>
                    <a:cubicBezTo>
                      <a:pt x="23256" y="-135"/>
                      <a:pt x="18009" y="914"/>
                      <a:pt x="13193" y="3082"/>
                    </a:cubicBezTo>
                    <a:cubicBezTo>
                      <a:pt x="8130" y="5062"/>
                      <a:pt x="3605" y="8218"/>
                      <a:pt x="0" y="12286"/>
                    </a:cubicBezTo>
                    <a:lnTo>
                      <a:pt x="0" y="12286"/>
                    </a:lnTo>
                    <a:lnTo>
                      <a:pt x="0" y="12286"/>
                    </a:lnTo>
                    <a:cubicBezTo>
                      <a:pt x="859" y="13772"/>
                      <a:pt x="1948" y="15118"/>
                      <a:pt x="3221" y="16274"/>
                    </a:cubicBezTo>
                    <a:cubicBezTo>
                      <a:pt x="2424" y="14799"/>
                      <a:pt x="1764" y="13260"/>
                      <a:pt x="1227" y="11672"/>
                    </a:cubicBezTo>
                    <a:lnTo>
                      <a:pt x="1227" y="12439"/>
                    </a:lnTo>
                    <a:cubicBezTo>
                      <a:pt x="5308" y="9554"/>
                      <a:pt x="9894" y="7423"/>
                      <a:pt x="14726" y="6150"/>
                    </a:cubicBezTo>
                    <a:cubicBezTo>
                      <a:pt x="19283" y="4432"/>
                      <a:pt x="24130" y="3649"/>
                      <a:pt x="28993" y="3849"/>
                    </a:cubicBezTo>
                    <a:cubicBezTo>
                      <a:pt x="33856" y="4269"/>
                      <a:pt x="38611" y="5460"/>
                      <a:pt x="43106" y="7377"/>
                    </a:cubicBezTo>
                    <a:cubicBezTo>
                      <a:pt x="47616" y="9660"/>
                      <a:pt x="51389" y="13168"/>
                      <a:pt x="53997" y="1750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07" name="Freeform: Shape 1606">
                <a:extLst>
                  <a:ext uri="{FF2B5EF4-FFF2-40B4-BE49-F238E27FC236}">
                    <a16:creationId xmlns:a16="http://schemas.microsoft.com/office/drawing/2014/main" id="{70CC67EA-870B-4978-8921-DAEDA502666D}"/>
                  </a:ext>
                </a:extLst>
              </p:cNvPr>
              <p:cNvSpPr/>
              <p:nvPr/>
            </p:nvSpPr>
            <p:spPr>
              <a:xfrm>
                <a:off x="1428340" y="1770006"/>
                <a:ext cx="70594" cy="20492"/>
              </a:xfrm>
              <a:custGeom>
                <a:avLst/>
                <a:gdLst>
                  <a:gd name="connsiteX0" fmla="*/ 644 w 70594"/>
                  <a:gd name="connsiteY0" fmla="*/ 16721 h 20492"/>
                  <a:gd name="connsiteX1" fmla="*/ 6780 w 70594"/>
                  <a:gd name="connsiteY1" fmla="*/ 6136 h 20492"/>
                  <a:gd name="connsiteX2" fmla="*/ 49272 w 70594"/>
                  <a:gd name="connsiteY2" fmla="*/ 0 h 20492"/>
                  <a:gd name="connsiteX3" fmla="*/ 70595 w 70594"/>
                  <a:gd name="connsiteY3" fmla="*/ 16721 h 20492"/>
                  <a:gd name="connsiteX4" fmla="*/ 50959 w 70594"/>
                  <a:gd name="connsiteY4" fmla="*/ 12119 h 20492"/>
                  <a:gd name="connsiteX5" fmla="*/ 10768 w 70594"/>
                  <a:gd name="connsiteY5" fmla="*/ 19635 h 20492"/>
                  <a:gd name="connsiteX6" fmla="*/ 644 w 70594"/>
                  <a:gd name="connsiteY6" fmla="*/ 16721 h 20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594" h="20492">
                    <a:moveTo>
                      <a:pt x="644" y="16721"/>
                    </a:moveTo>
                    <a:cubicBezTo>
                      <a:pt x="-1504" y="9818"/>
                      <a:pt x="2024" y="8284"/>
                      <a:pt x="6780" y="6136"/>
                    </a:cubicBezTo>
                    <a:cubicBezTo>
                      <a:pt x="20754" y="2981"/>
                      <a:pt x="34975" y="928"/>
                      <a:pt x="49272" y="0"/>
                    </a:cubicBezTo>
                    <a:cubicBezTo>
                      <a:pt x="58445" y="2280"/>
                      <a:pt x="66192" y="8363"/>
                      <a:pt x="70595" y="16721"/>
                    </a:cubicBezTo>
                    <a:cubicBezTo>
                      <a:pt x="65532" y="16721"/>
                      <a:pt x="58629" y="12886"/>
                      <a:pt x="50959" y="12119"/>
                    </a:cubicBezTo>
                    <a:cubicBezTo>
                      <a:pt x="37306" y="12985"/>
                      <a:pt x="23807" y="15510"/>
                      <a:pt x="10768" y="19635"/>
                    </a:cubicBezTo>
                    <a:cubicBezTo>
                      <a:pt x="7148" y="21502"/>
                      <a:pt x="2714" y="20223"/>
                      <a:pt x="644" y="16721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08" name="Freeform: Shape 1607">
                <a:extLst>
                  <a:ext uri="{FF2B5EF4-FFF2-40B4-BE49-F238E27FC236}">
                    <a16:creationId xmlns:a16="http://schemas.microsoft.com/office/drawing/2014/main" id="{41C322EB-C536-4D2B-8AD2-09FC75DBECC5}"/>
                  </a:ext>
                </a:extLst>
              </p:cNvPr>
              <p:cNvSpPr/>
              <p:nvPr/>
            </p:nvSpPr>
            <p:spPr>
              <a:xfrm>
                <a:off x="1313319" y="1770006"/>
                <a:ext cx="70672" cy="20532"/>
              </a:xfrm>
              <a:custGeom>
                <a:avLst/>
                <a:gdLst>
                  <a:gd name="connsiteX0" fmla="*/ 69951 w 70672"/>
                  <a:gd name="connsiteY0" fmla="*/ 16721 h 20532"/>
                  <a:gd name="connsiteX1" fmla="*/ 63968 w 70672"/>
                  <a:gd name="connsiteY1" fmla="*/ 6136 h 20532"/>
                  <a:gd name="connsiteX2" fmla="*/ 21323 w 70672"/>
                  <a:gd name="connsiteY2" fmla="*/ 0 h 20532"/>
                  <a:gd name="connsiteX3" fmla="*/ 0 w 70672"/>
                  <a:gd name="connsiteY3" fmla="*/ 16721 h 20532"/>
                  <a:gd name="connsiteX4" fmla="*/ 19789 w 70672"/>
                  <a:gd name="connsiteY4" fmla="*/ 12119 h 20532"/>
                  <a:gd name="connsiteX5" fmla="*/ 59980 w 70672"/>
                  <a:gd name="connsiteY5" fmla="*/ 19635 h 20532"/>
                  <a:gd name="connsiteX6" fmla="*/ 69951 w 70672"/>
                  <a:gd name="connsiteY6" fmla="*/ 16721 h 2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672" h="20532">
                    <a:moveTo>
                      <a:pt x="69951" y="16721"/>
                    </a:moveTo>
                    <a:cubicBezTo>
                      <a:pt x="72252" y="9818"/>
                      <a:pt x="68724" y="8284"/>
                      <a:pt x="63968" y="6136"/>
                    </a:cubicBezTo>
                    <a:cubicBezTo>
                      <a:pt x="49932" y="2970"/>
                      <a:pt x="35681" y="919"/>
                      <a:pt x="21323" y="0"/>
                    </a:cubicBezTo>
                    <a:cubicBezTo>
                      <a:pt x="13653" y="0"/>
                      <a:pt x="2761" y="10891"/>
                      <a:pt x="0" y="16721"/>
                    </a:cubicBezTo>
                    <a:cubicBezTo>
                      <a:pt x="5216" y="16721"/>
                      <a:pt x="12119" y="12886"/>
                      <a:pt x="19789" y="12119"/>
                    </a:cubicBezTo>
                    <a:cubicBezTo>
                      <a:pt x="33441" y="12998"/>
                      <a:pt x="46941" y="15521"/>
                      <a:pt x="59980" y="19635"/>
                    </a:cubicBezTo>
                    <a:cubicBezTo>
                      <a:pt x="63539" y="21573"/>
                      <a:pt x="68003" y="20270"/>
                      <a:pt x="69951" y="16721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09" name="Freeform: Shape 1608">
                <a:extLst>
                  <a:ext uri="{FF2B5EF4-FFF2-40B4-BE49-F238E27FC236}">
                    <a16:creationId xmlns:a16="http://schemas.microsoft.com/office/drawing/2014/main" id="{CCEBD998-CF5B-4B69-87AB-9C0F79890C35}"/>
                  </a:ext>
                </a:extLst>
              </p:cNvPr>
              <p:cNvSpPr/>
              <p:nvPr/>
            </p:nvSpPr>
            <p:spPr>
              <a:xfrm>
                <a:off x="1467487" y="1822623"/>
                <a:ext cx="19328" cy="12578"/>
              </a:xfrm>
              <a:custGeom>
                <a:avLst/>
                <a:gdLst>
                  <a:gd name="connsiteX0" fmla="*/ 0 w 19328"/>
                  <a:gd name="connsiteY0" fmla="*/ 12579 h 12578"/>
                  <a:gd name="connsiteX1" fmla="*/ 19329 w 19328"/>
                  <a:gd name="connsiteY1" fmla="*/ 0 h 12578"/>
                  <a:gd name="connsiteX2" fmla="*/ 11045 w 19328"/>
                  <a:gd name="connsiteY2" fmla="*/ 8437 h 12578"/>
                  <a:gd name="connsiteX3" fmla="*/ 0 w 19328"/>
                  <a:gd name="connsiteY3" fmla="*/ 12579 h 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28" h="12578">
                    <a:moveTo>
                      <a:pt x="0" y="12579"/>
                    </a:moveTo>
                    <a:cubicBezTo>
                      <a:pt x="7149" y="9580"/>
                      <a:pt x="13699" y="5318"/>
                      <a:pt x="19329" y="0"/>
                    </a:cubicBezTo>
                    <a:cubicBezTo>
                      <a:pt x="17396" y="3518"/>
                      <a:pt x="14527" y="6435"/>
                      <a:pt x="11045" y="8437"/>
                    </a:cubicBezTo>
                    <a:cubicBezTo>
                      <a:pt x="7670" y="10519"/>
                      <a:pt x="3912" y="11925"/>
                      <a:pt x="0" y="12579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10" name="Freeform: Shape 1609">
                <a:extLst>
                  <a:ext uri="{FF2B5EF4-FFF2-40B4-BE49-F238E27FC236}">
                    <a16:creationId xmlns:a16="http://schemas.microsoft.com/office/drawing/2014/main" id="{8CB02631-8570-4823-B598-409A31F134AE}"/>
                  </a:ext>
                </a:extLst>
              </p:cNvPr>
              <p:cNvSpPr/>
              <p:nvPr/>
            </p:nvSpPr>
            <p:spPr>
              <a:xfrm>
                <a:off x="1486969" y="1801147"/>
                <a:ext cx="11351" cy="5829"/>
              </a:xfrm>
              <a:custGeom>
                <a:avLst/>
                <a:gdLst>
                  <a:gd name="connsiteX0" fmla="*/ 0 w 11351"/>
                  <a:gd name="connsiteY0" fmla="*/ 5829 h 5829"/>
                  <a:gd name="connsiteX1" fmla="*/ 5522 w 11351"/>
                  <a:gd name="connsiteY1" fmla="*/ 2761 h 5829"/>
                  <a:gd name="connsiteX2" fmla="*/ 11352 w 11351"/>
                  <a:gd name="connsiteY2" fmla="*/ 0 h 5829"/>
                  <a:gd name="connsiteX3" fmla="*/ 0 w 11351"/>
                  <a:gd name="connsiteY3" fmla="*/ 5829 h 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51" h="5829">
                    <a:moveTo>
                      <a:pt x="0" y="5829"/>
                    </a:moveTo>
                    <a:cubicBezTo>
                      <a:pt x="1994" y="4602"/>
                      <a:pt x="3835" y="3988"/>
                      <a:pt x="5522" y="2761"/>
                    </a:cubicBezTo>
                    <a:cubicBezTo>
                      <a:pt x="7210" y="1534"/>
                      <a:pt x="9204" y="614"/>
                      <a:pt x="11352" y="0"/>
                    </a:cubicBezTo>
                    <a:cubicBezTo>
                      <a:pt x="8591" y="3499"/>
                      <a:pt x="4449" y="5627"/>
                      <a:pt x="0" y="5829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11" name="Freeform: Shape 1610">
                <a:extLst>
                  <a:ext uri="{FF2B5EF4-FFF2-40B4-BE49-F238E27FC236}">
                    <a16:creationId xmlns:a16="http://schemas.microsoft.com/office/drawing/2014/main" id="{81B0A296-D4F1-4E0A-9DB5-C4F4A4EE9F34}"/>
                  </a:ext>
                </a:extLst>
              </p:cNvPr>
              <p:cNvSpPr/>
              <p:nvPr/>
            </p:nvSpPr>
            <p:spPr>
              <a:xfrm>
                <a:off x="1488503" y="1808663"/>
                <a:ext cx="15953" cy="3473"/>
              </a:xfrm>
              <a:custGeom>
                <a:avLst/>
                <a:gdLst>
                  <a:gd name="connsiteX0" fmla="*/ 0 w 15953"/>
                  <a:gd name="connsiteY0" fmla="*/ 3375 h 3473"/>
                  <a:gd name="connsiteX1" fmla="*/ 7977 w 15953"/>
                  <a:gd name="connsiteY1" fmla="*/ 1534 h 3473"/>
                  <a:gd name="connsiteX2" fmla="*/ 15954 w 15953"/>
                  <a:gd name="connsiteY2" fmla="*/ 0 h 3473"/>
                  <a:gd name="connsiteX3" fmla="*/ 8284 w 15953"/>
                  <a:gd name="connsiteY3" fmla="*/ 2915 h 3473"/>
                  <a:gd name="connsiteX4" fmla="*/ 0 w 15953"/>
                  <a:gd name="connsiteY4" fmla="*/ 3375 h 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53" h="3473">
                    <a:moveTo>
                      <a:pt x="0" y="3375"/>
                    </a:moveTo>
                    <a:cubicBezTo>
                      <a:pt x="2577" y="2471"/>
                      <a:pt x="5262" y="1855"/>
                      <a:pt x="7977" y="1534"/>
                    </a:cubicBezTo>
                    <a:lnTo>
                      <a:pt x="15954" y="0"/>
                    </a:lnTo>
                    <a:cubicBezTo>
                      <a:pt x="13714" y="1651"/>
                      <a:pt x="11060" y="2657"/>
                      <a:pt x="8284" y="2915"/>
                    </a:cubicBezTo>
                    <a:cubicBezTo>
                      <a:pt x="5553" y="3442"/>
                      <a:pt x="2777" y="3597"/>
                      <a:pt x="0" y="3375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12" name="Freeform: Shape 1611">
                <a:extLst>
                  <a:ext uri="{FF2B5EF4-FFF2-40B4-BE49-F238E27FC236}">
                    <a16:creationId xmlns:a16="http://schemas.microsoft.com/office/drawing/2014/main" id="{123251ED-927D-4B35-B2EC-990E627DE0B1}"/>
                  </a:ext>
                </a:extLst>
              </p:cNvPr>
              <p:cNvSpPr/>
              <p:nvPr/>
            </p:nvSpPr>
            <p:spPr>
              <a:xfrm>
                <a:off x="1488503" y="1816794"/>
                <a:ext cx="11044" cy="6135"/>
              </a:xfrm>
              <a:custGeom>
                <a:avLst/>
                <a:gdLst>
                  <a:gd name="connsiteX0" fmla="*/ 0 w 11044"/>
                  <a:gd name="connsiteY0" fmla="*/ 0 h 6135"/>
                  <a:gd name="connsiteX1" fmla="*/ 5983 w 11044"/>
                  <a:gd name="connsiteY1" fmla="*/ 2301 h 6135"/>
                  <a:gd name="connsiteX2" fmla="*/ 8590 w 11044"/>
                  <a:gd name="connsiteY2" fmla="*/ 3835 h 6135"/>
                  <a:gd name="connsiteX3" fmla="*/ 11045 w 11044"/>
                  <a:gd name="connsiteY3" fmla="*/ 6136 h 6135"/>
                  <a:gd name="connsiteX4" fmla="*/ 5216 w 11044"/>
                  <a:gd name="connsiteY4" fmla="*/ 3528 h 6135"/>
                  <a:gd name="connsiteX5" fmla="*/ 0 w 11044"/>
                  <a:gd name="connsiteY5" fmla="*/ 0 h 6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44" h="6135">
                    <a:moveTo>
                      <a:pt x="0" y="0"/>
                    </a:moveTo>
                    <a:cubicBezTo>
                      <a:pt x="2055" y="606"/>
                      <a:pt x="4050" y="1376"/>
                      <a:pt x="5983" y="2301"/>
                    </a:cubicBezTo>
                    <a:cubicBezTo>
                      <a:pt x="6903" y="2726"/>
                      <a:pt x="7777" y="3240"/>
                      <a:pt x="8590" y="3835"/>
                    </a:cubicBezTo>
                    <a:cubicBezTo>
                      <a:pt x="9511" y="4478"/>
                      <a:pt x="10339" y="5252"/>
                      <a:pt x="11045" y="6136"/>
                    </a:cubicBezTo>
                    <a:lnTo>
                      <a:pt x="5216" y="3528"/>
                    </a:lnTo>
                    <a:cubicBezTo>
                      <a:pt x="3252" y="2726"/>
                      <a:pt x="1473" y="1525"/>
                      <a:pt x="0" y="0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13" name="Freeform: Shape 1612">
                <a:extLst>
                  <a:ext uri="{FF2B5EF4-FFF2-40B4-BE49-F238E27FC236}">
                    <a16:creationId xmlns:a16="http://schemas.microsoft.com/office/drawing/2014/main" id="{4BDDD021-D693-4D23-95A2-9E7E28B6F915}"/>
                  </a:ext>
                </a:extLst>
              </p:cNvPr>
              <p:cNvSpPr/>
              <p:nvPr/>
            </p:nvSpPr>
            <p:spPr>
              <a:xfrm>
                <a:off x="1325591" y="1822623"/>
                <a:ext cx="19328" cy="12578"/>
              </a:xfrm>
              <a:custGeom>
                <a:avLst/>
                <a:gdLst>
                  <a:gd name="connsiteX0" fmla="*/ 19329 w 19328"/>
                  <a:gd name="connsiteY0" fmla="*/ 12579 h 12578"/>
                  <a:gd name="connsiteX1" fmla="*/ 8130 w 19328"/>
                  <a:gd name="connsiteY1" fmla="*/ 8437 h 12578"/>
                  <a:gd name="connsiteX2" fmla="*/ 0 w 19328"/>
                  <a:gd name="connsiteY2" fmla="*/ 0 h 12578"/>
                  <a:gd name="connsiteX3" fmla="*/ 19329 w 19328"/>
                  <a:gd name="connsiteY3" fmla="*/ 12579 h 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28" h="12578">
                    <a:moveTo>
                      <a:pt x="19329" y="12579"/>
                    </a:moveTo>
                    <a:cubicBezTo>
                      <a:pt x="15371" y="11892"/>
                      <a:pt x="11582" y="10488"/>
                      <a:pt x="8130" y="8437"/>
                    </a:cubicBezTo>
                    <a:cubicBezTo>
                      <a:pt x="4725" y="6391"/>
                      <a:pt x="1918" y="3479"/>
                      <a:pt x="0" y="0"/>
                    </a:cubicBezTo>
                    <a:cubicBezTo>
                      <a:pt x="5614" y="5351"/>
                      <a:pt x="12165" y="9617"/>
                      <a:pt x="19329" y="12579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14" name="Freeform: Shape 1613">
                <a:extLst>
                  <a:ext uri="{FF2B5EF4-FFF2-40B4-BE49-F238E27FC236}">
                    <a16:creationId xmlns:a16="http://schemas.microsoft.com/office/drawing/2014/main" id="{C4B5F947-33A5-4FC1-9363-23F0F15AC89F}"/>
                  </a:ext>
                </a:extLst>
              </p:cNvPr>
              <p:cNvSpPr/>
              <p:nvPr/>
            </p:nvSpPr>
            <p:spPr>
              <a:xfrm>
                <a:off x="1314086" y="1801147"/>
                <a:ext cx="11351" cy="5829"/>
              </a:xfrm>
              <a:custGeom>
                <a:avLst/>
                <a:gdLst>
                  <a:gd name="connsiteX0" fmla="*/ 11352 w 11351"/>
                  <a:gd name="connsiteY0" fmla="*/ 5829 h 5829"/>
                  <a:gd name="connsiteX1" fmla="*/ 0 w 11351"/>
                  <a:gd name="connsiteY1" fmla="*/ 0 h 5829"/>
                  <a:gd name="connsiteX2" fmla="*/ 5676 w 11351"/>
                  <a:gd name="connsiteY2" fmla="*/ 2761 h 5829"/>
                  <a:gd name="connsiteX3" fmla="*/ 11352 w 11351"/>
                  <a:gd name="connsiteY3" fmla="*/ 5829 h 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51" h="5829">
                    <a:moveTo>
                      <a:pt x="11352" y="5829"/>
                    </a:moveTo>
                    <a:cubicBezTo>
                      <a:pt x="6903" y="5627"/>
                      <a:pt x="2761" y="3499"/>
                      <a:pt x="0" y="0"/>
                    </a:cubicBezTo>
                    <a:cubicBezTo>
                      <a:pt x="1948" y="798"/>
                      <a:pt x="3850" y="1720"/>
                      <a:pt x="5676" y="2761"/>
                    </a:cubicBezTo>
                    <a:cubicBezTo>
                      <a:pt x="7517" y="3988"/>
                      <a:pt x="9357" y="4602"/>
                      <a:pt x="11352" y="5829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15" name="Freeform: Shape 1614">
                <a:extLst>
                  <a:ext uri="{FF2B5EF4-FFF2-40B4-BE49-F238E27FC236}">
                    <a16:creationId xmlns:a16="http://schemas.microsoft.com/office/drawing/2014/main" id="{5627E551-5FAF-465B-A37E-7AA55A19F1AF}"/>
                  </a:ext>
                </a:extLst>
              </p:cNvPr>
              <p:cNvSpPr/>
              <p:nvPr/>
            </p:nvSpPr>
            <p:spPr>
              <a:xfrm>
                <a:off x="1307797" y="1809124"/>
                <a:ext cx="15953" cy="3204"/>
              </a:xfrm>
              <a:custGeom>
                <a:avLst/>
                <a:gdLst>
                  <a:gd name="connsiteX0" fmla="*/ 15954 w 15953"/>
                  <a:gd name="connsiteY0" fmla="*/ 2915 h 3204"/>
                  <a:gd name="connsiteX1" fmla="*/ 7823 w 15953"/>
                  <a:gd name="connsiteY1" fmla="*/ 2915 h 3204"/>
                  <a:gd name="connsiteX2" fmla="*/ 0 w 15953"/>
                  <a:gd name="connsiteY2" fmla="*/ 0 h 3204"/>
                  <a:gd name="connsiteX3" fmla="*/ 8130 w 15953"/>
                  <a:gd name="connsiteY3" fmla="*/ 1534 h 3204"/>
                  <a:gd name="connsiteX4" fmla="*/ 15954 w 15953"/>
                  <a:gd name="connsiteY4" fmla="*/ 2915 h 3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53" h="3204">
                    <a:moveTo>
                      <a:pt x="15954" y="2915"/>
                    </a:moveTo>
                    <a:cubicBezTo>
                      <a:pt x="13254" y="3301"/>
                      <a:pt x="10523" y="3301"/>
                      <a:pt x="7823" y="2915"/>
                    </a:cubicBezTo>
                    <a:cubicBezTo>
                      <a:pt x="5016" y="2614"/>
                      <a:pt x="2316" y="1612"/>
                      <a:pt x="0" y="0"/>
                    </a:cubicBezTo>
                    <a:lnTo>
                      <a:pt x="8130" y="1534"/>
                    </a:lnTo>
                    <a:cubicBezTo>
                      <a:pt x="10784" y="1706"/>
                      <a:pt x="13407" y="2169"/>
                      <a:pt x="15954" y="2915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16" name="Freeform: Shape 1615">
                <a:extLst>
                  <a:ext uri="{FF2B5EF4-FFF2-40B4-BE49-F238E27FC236}">
                    <a16:creationId xmlns:a16="http://schemas.microsoft.com/office/drawing/2014/main" id="{8AE4F783-D255-4A42-9069-8B62CF8367D7}"/>
                  </a:ext>
                </a:extLst>
              </p:cNvPr>
              <p:cNvSpPr/>
              <p:nvPr/>
            </p:nvSpPr>
            <p:spPr>
              <a:xfrm>
                <a:off x="1312859" y="1816794"/>
                <a:ext cx="10891" cy="6135"/>
              </a:xfrm>
              <a:custGeom>
                <a:avLst/>
                <a:gdLst>
                  <a:gd name="connsiteX0" fmla="*/ 10891 w 10891"/>
                  <a:gd name="connsiteY0" fmla="*/ 0 h 6135"/>
                  <a:gd name="connsiteX1" fmla="*/ 5829 w 10891"/>
                  <a:gd name="connsiteY1" fmla="*/ 3528 h 6135"/>
                  <a:gd name="connsiteX2" fmla="*/ 0 w 10891"/>
                  <a:gd name="connsiteY2" fmla="*/ 6136 h 6135"/>
                  <a:gd name="connsiteX3" fmla="*/ 2454 w 10891"/>
                  <a:gd name="connsiteY3" fmla="*/ 3835 h 6135"/>
                  <a:gd name="connsiteX4" fmla="*/ 5062 w 10891"/>
                  <a:gd name="connsiteY4" fmla="*/ 2301 h 6135"/>
                  <a:gd name="connsiteX5" fmla="*/ 10891 w 10891"/>
                  <a:gd name="connsiteY5" fmla="*/ 0 h 6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91" h="6135">
                    <a:moveTo>
                      <a:pt x="10891" y="0"/>
                    </a:moveTo>
                    <a:cubicBezTo>
                      <a:pt x="9480" y="1528"/>
                      <a:pt x="7747" y="2730"/>
                      <a:pt x="5829" y="3528"/>
                    </a:cubicBezTo>
                    <a:lnTo>
                      <a:pt x="0" y="6136"/>
                    </a:lnTo>
                    <a:cubicBezTo>
                      <a:pt x="660" y="5217"/>
                      <a:pt x="1488" y="4436"/>
                      <a:pt x="2454" y="3835"/>
                    </a:cubicBezTo>
                    <a:cubicBezTo>
                      <a:pt x="3268" y="3238"/>
                      <a:pt x="4142" y="2724"/>
                      <a:pt x="5062" y="2301"/>
                    </a:cubicBezTo>
                    <a:cubicBezTo>
                      <a:pt x="6949" y="1402"/>
                      <a:pt x="8897" y="634"/>
                      <a:pt x="10891" y="0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17" name="Freeform: Shape 1616">
                <a:extLst>
                  <a:ext uri="{FF2B5EF4-FFF2-40B4-BE49-F238E27FC236}">
                    <a16:creationId xmlns:a16="http://schemas.microsoft.com/office/drawing/2014/main" id="{30490BFF-E36C-47FC-ADC7-20C1F3843257}"/>
                  </a:ext>
                </a:extLst>
              </p:cNvPr>
              <p:cNvSpPr/>
              <p:nvPr/>
            </p:nvSpPr>
            <p:spPr>
              <a:xfrm>
                <a:off x="1382810" y="1889424"/>
                <a:ext cx="46787" cy="10973"/>
              </a:xfrm>
              <a:custGeom>
                <a:avLst/>
                <a:gdLst>
                  <a:gd name="connsiteX0" fmla="*/ 8130 w 46787"/>
                  <a:gd name="connsiteY0" fmla="*/ 6218 h 10973"/>
                  <a:gd name="connsiteX1" fmla="*/ 3835 w 46787"/>
                  <a:gd name="connsiteY1" fmla="*/ 4684 h 10973"/>
                  <a:gd name="connsiteX2" fmla="*/ 1841 w 46787"/>
                  <a:gd name="connsiteY2" fmla="*/ 4684 h 10973"/>
                  <a:gd name="connsiteX3" fmla="*/ 0 w 46787"/>
                  <a:gd name="connsiteY3" fmla="*/ 2843 h 10973"/>
                  <a:gd name="connsiteX4" fmla="*/ 4449 w 46787"/>
                  <a:gd name="connsiteY4" fmla="*/ 1155 h 10973"/>
                  <a:gd name="connsiteX5" fmla="*/ 9051 w 46787"/>
                  <a:gd name="connsiteY5" fmla="*/ 1155 h 10973"/>
                  <a:gd name="connsiteX6" fmla="*/ 16414 w 46787"/>
                  <a:gd name="connsiteY6" fmla="*/ 6218 h 10973"/>
                  <a:gd name="connsiteX7" fmla="*/ 23317 w 46787"/>
                  <a:gd name="connsiteY7" fmla="*/ 10666 h 10973"/>
                  <a:gd name="connsiteX8" fmla="*/ 30220 w 46787"/>
                  <a:gd name="connsiteY8" fmla="*/ 6218 h 10973"/>
                  <a:gd name="connsiteX9" fmla="*/ 37890 w 46787"/>
                  <a:gd name="connsiteY9" fmla="*/ 1155 h 10973"/>
                  <a:gd name="connsiteX10" fmla="*/ 42339 w 46787"/>
                  <a:gd name="connsiteY10" fmla="*/ 235 h 10973"/>
                  <a:gd name="connsiteX11" fmla="*/ 46787 w 46787"/>
                  <a:gd name="connsiteY11" fmla="*/ 1923 h 10973"/>
                  <a:gd name="connsiteX12" fmla="*/ 46787 w 46787"/>
                  <a:gd name="connsiteY12" fmla="*/ 3303 h 10973"/>
                  <a:gd name="connsiteX13" fmla="*/ 45713 w 46787"/>
                  <a:gd name="connsiteY13" fmla="*/ 3303 h 10973"/>
                  <a:gd name="connsiteX14" fmla="*/ 43719 w 46787"/>
                  <a:gd name="connsiteY14" fmla="*/ 3303 h 10973"/>
                  <a:gd name="connsiteX15" fmla="*/ 39424 w 46787"/>
                  <a:gd name="connsiteY15" fmla="*/ 4837 h 10973"/>
                  <a:gd name="connsiteX16" fmla="*/ 43566 w 46787"/>
                  <a:gd name="connsiteY16" fmla="*/ 2996 h 10973"/>
                  <a:gd name="connsiteX17" fmla="*/ 45560 w 46787"/>
                  <a:gd name="connsiteY17" fmla="*/ 1923 h 10973"/>
                  <a:gd name="connsiteX18" fmla="*/ 46787 w 46787"/>
                  <a:gd name="connsiteY18" fmla="*/ 1002 h 10973"/>
                  <a:gd name="connsiteX19" fmla="*/ 43106 w 46787"/>
                  <a:gd name="connsiteY19" fmla="*/ 82 h 10973"/>
                  <a:gd name="connsiteX20" fmla="*/ 38964 w 46787"/>
                  <a:gd name="connsiteY20" fmla="*/ 1002 h 10973"/>
                  <a:gd name="connsiteX21" fmla="*/ 32061 w 46787"/>
                  <a:gd name="connsiteY21" fmla="*/ 5911 h 10973"/>
                  <a:gd name="connsiteX22" fmla="*/ 24237 w 46787"/>
                  <a:gd name="connsiteY22" fmla="*/ 10973 h 10973"/>
                  <a:gd name="connsiteX23" fmla="*/ 19635 w 46787"/>
                  <a:gd name="connsiteY23" fmla="*/ 8979 h 10973"/>
                  <a:gd name="connsiteX24" fmla="*/ 16260 w 46787"/>
                  <a:gd name="connsiteY24" fmla="*/ 5911 h 10973"/>
                  <a:gd name="connsiteX25" fmla="*/ 9357 w 46787"/>
                  <a:gd name="connsiteY25" fmla="*/ 1002 h 10973"/>
                  <a:gd name="connsiteX26" fmla="*/ 5062 w 46787"/>
                  <a:gd name="connsiteY26" fmla="*/ 82 h 10973"/>
                  <a:gd name="connsiteX27" fmla="*/ 1534 w 46787"/>
                  <a:gd name="connsiteY27" fmla="*/ 849 h 10973"/>
                  <a:gd name="connsiteX28" fmla="*/ 2761 w 46787"/>
                  <a:gd name="connsiteY28" fmla="*/ 1923 h 10973"/>
                  <a:gd name="connsiteX29" fmla="*/ 4755 w 46787"/>
                  <a:gd name="connsiteY29" fmla="*/ 2996 h 1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6787" h="10973">
                    <a:moveTo>
                      <a:pt x="8130" y="6218"/>
                    </a:moveTo>
                    <a:lnTo>
                      <a:pt x="3835" y="4684"/>
                    </a:lnTo>
                    <a:lnTo>
                      <a:pt x="1841" y="4684"/>
                    </a:lnTo>
                    <a:cubicBezTo>
                      <a:pt x="1841" y="4684"/>
                      <a:pt x="307" y="4684"/>
                      <a:pt x="0" y="2843"/>
                    </a:cubicBezTo>
                    <a:cubicBezTo>
                      <a:pt x="1058" y="1498"/>
                      <a:pt x="2761" y="849"/>
                      <a:pt x="4449" y="1155"/>
                    </a:cubicBezTo>
                    <a:cubicBezTo>
                      <a:pt x="5967" y="924"/>
                      <a:pt x="7532" y="924"/>
                      <a:pt x="9051" y="1155"/>
                    </a:cubicBezTo>
                    <a:cubicBezTo>
                      <a:pt x="11873" y="2240"/>
                      <a:pt x="14389" y="3973"/>
                      <a:pt x="16414" y="6218"/>
                    </a:cubicBezTo>
                    <a:cubicBezTo>
                      <a:pt x="18362" y="8194"/>
                      <a:pt x="20709" y="9712"/>
                      <a:pt x="23317" y="10666"/>
                    </a:cubicBezTo>
                    <a:cubicBezTo>
                      <a:pt x="25986" y="9838"/>
                      <a:pt x="28364" y="8301"/>
                      <a:pt x="30220" y="6218"/>
                    </a:cubicBezTo>
                    <a:cubicBezTo>
                      <a:pt x="32352" y="3964"/>
                      <a:pt x="34975" y="2232"/>
                      <a:pt x="37890" y="1155"/>
                    </a:cubicBezTo>
                    <a:cubicBezTo>
                      <a:pt x="39332" y="688"/>
                      <a:pt x="40820" y="379"/>
                      <a:pt x="42339" y="235"/>
                    </a:cubicBezTo>
                    <a:cubicBezTo>
                      <a:pt x="43995" y="97"/>
                      <a:pt x="45637" y="717"/>
                      <a:pt x="46787" y="1923"/>
                    </a:cubicBezTo>
                    <a:cubicBezTo>
                      <a:pt x="46787" y="2996"/>
                      <a:pt x="46787" y="2996"/>
                      <a:pt x="46787" y="3303"/>
                    </a:cubicBezTo>
                    <a:lnTo>
                      <a:pt x="45713" y="3303"/>
                    </a:lnTo>
                    <a:lnTo>
                      <a:pt x="43719" y="3303"/>
                    </a:lnTo>
                    <a:lnTo>
                      <a:pt x="39424" y="4837"/>
                    </a:lnTo>
                    <a:lnTo>
                      <a:pt x="43566" y="2996"/>
                    </a:lnTo>
                    <a:lnTo>
                      <a:pt x="45560" y="1923"/>
                    </a:lnTo>
                    <a:cubicBezTo>
                      <a:pt x="46020" y="1682"/>
                      <a:pt x="46435" y="1372"/>
                      <a:pt x="46787" y="1002"/>
                    </a:cubicBezTo>
                    <a:cubicBezTo>
                      <a:pt x="46787" y="82"/>
                      <a:pt x="44486" y="-72"/>
                      <a:pt x="43106" y="82"/>
                    </a:cubicBezTo>
                    <a:cubicBezTo>
                      <a:pt x="41679" y="168"/>
                      <a:pt x="40283" y="479"/>
                      <a:pt x="38964" y="1002"/>
                    </a:cubicBezTo>
                    <a:cubicBezTo>
                      <a:pt x="36387" y="2212"/>
                      <a:pt x="34055" y="3875"/>
                      <a:pt x="32061" y="5911"/>
                    </a:cubicBezTo>
                    <a:cubicBezTo>
                      <a:pt x="29959" y="8281"/>
                      <a:pt x="27259" y="10031"/>
                      <a:pt x="24237" y="10973"/>
                    </a:cubicBezTo>
                    <a:cubicBezTo>
                      <a:pt x="22550" y="10718"/>
                      <a:pt x="20970" y="10031"/>
                      <a:pt x="19635" y="8979"/>
                    </a:cubicBezTo>
                    <a:cubicBezTo>
                      <a:pt x="18439" y="8037"/>
                      <a:pt x="17304" y="7012"/>
                      <a:pt x="16260" y="5911"/>
                    </a:cubicBezTo>
                    <a:cubicBezTo>
                      <a:pt x="14266" y="3875"/>
                      <a:pt x="11935" y="2212"/>
                      <a:pt x="9357" y="1002"/>
                    </a:cubicBezTo>
                    <a:cubicBezTo>
                      <a:pt x="7992" y="462"/>
                      <a:pt x="6535" y="152"/>
                      <a:pt x="5062" y="82"/>
                    </a:cubicBezTo>
                    <a:cubicBezTo>
                      <a:pt x="3835" y="-153"/>
                      <a:pt x="2562" y="123"/>
                      <a:pt x="1534" y="849"/>
                    </a:cubicBezTo>
                    <a:cubicBezTo>
                      <a:pt x="1825" y="1317"/>
                      <a:pt x="2255" y="1689"/>
                      <a:pt x="2761" y="1923"/>
                    </a:cubicBezTo>
                    <a:lnTo>
                      <a:pt x="4755" y="2996"/>
                    </a:ln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18" name="Freeform: Shape 1617">
                <a:extLst>
                  <a:ext uri="{FF2B5EF4-FFF2-40B4-BE49-F238E27FC236}">
                    <a16:creationId xmlns:a16="http://schemas.microsoft.com/office/drawing/2014/main" id="{52D9D095-BE33-4971-A7BE-96E58467A322}"/>
                  </a:ext>
                </a:extLst>
              </p:cNvPr>
              <p:cNvSpPr/>
              <p:nvPr/>
            </p:nvSpPr>
            <p:spPr>
              <a:xfrm>
                <a:off x="1428370" y="1877387"/>
                <a:ext cx="7766" cy="15493"/>
              </a:xfrm>
              <a:custGeom>
                <a:avLst/>
                <a:gdLst>
                  <a:gd name="connsiteX0" fmla="*/ 0 w 7766"/>
                  <a:gd name="connsiteY0" fmla="*/ 0 h 15493"/>
                  <a:gd name="connsiteX1" fmla="*/ 7363 w 7766"/>
                  <a:gd name="connsiteY1" fmla="*/ 6290 h 15493"/>
                  <a:gd name="connsiteX2" fmla="*/ 7363 w 7766"/>
                  <a:gd name="connsiteY2" fmla="*/ 11659 h 15493"/>
                  <a:gd name="connsiteX3" fmla="*/ 4295 w 7766"/>
                  <a:gd name="connsiteY3" fmla="*/ 15494 h 15493"/>
                  <a:gd name="connsiteX4" fmla="*/ 4295 w 7766"/>
                  <a:gd name="connsiteY4" fmla="*/ 7056 h 15493"/>
                  <a:gd name="connsiteX5" fmla="*/ 0 w 7766"/>
                  <a:gd name="connsiteY5" fmla="*/ 0 h 15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66" h="15493">
                    <a:moveTo>
                      <a:pt x="0" y="0"/>
                    </a:moveTo>
                    <a:cubicBezTo>
                      <a:pt x="3375" y="684"/>
                      <a:pt x="6167" y="3062"/>
                      <a:pt x="7363" y="6290"/>
                    </a:cubicBezTo>
                    <a:cubicBezTo>
                      <a:pt x="7900" y="8040"/>
                      <a:pt x="7900" y="9908"/>
                      <a:pt x="7363" y="11659"/>
                    </a:cubicBezTo>
                    <a:cubicBezTo>
                      <a:pt x="6642" y="13154"/>
                      <a:pt x="5599" y="14466"/>
                      <a:pt x="4295" y="15494"/>
                    </a:cubicBezTo>
                    <a:cubicBezTo>
                      <a:pt x="5078" y="12737"/>
                      <a:pt x="5078" y="9813"/>
                      <a:pt x="4295" y="7056"/>
                    </a:cubicBezTo>
                    <a:cubicBezTo>
                      <a:pt x="3237" y="4499"/>
                      <a:pt x="1780" y="2120"/>
                      <a:pt x="0" y="0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19" name="Freeform: Shape 1618">
                <a:extLst>
                  <a:ext uri="{FF2B5EF4-FFF2-40B4-BE49-F238E27FC236}">
                    <a16:creationId xmlns:a16="http://schemas.microsoft.com/office/drawing/2014/main" id="{3D417657-A9BF-4F34-B93C-91412C1ADAC2}"/>
                  </a:ext>
                </a:extLst>
              </p:cNvPr>
              <p:cNvSpPr/>
              <p:nvPr/>
            </p:nvSpPr>
            <p:spPr>
              <a:xfrm>
                <a:off x="1375811" y="1877387"/>
                <a:ext cx="8226" cy="15493"/>
              </a:xfrm>
              <a:custGeom>
                <a:avLst/>
                <a:gdLst>
                  <a:gd name="connsiteX0" fmla="*/ 8226 w 8226"/>
                  <a:gd name="connsiteY0" fmla="*/ 0 h 15493"/>
                  <a:gd name="connsiteX1" fmla="*/ 3471 w 8226"/>
                  <a:gd name="connsiteY1" fmla="*/ 7056 h 15493"/>
                  <a:gd name="connsiteX2" fmla="*/ 3471 w 8226"/>
                  <a:gd name="connsiteY2" fmla="*/ 15494 h 15493"/>
                  <a:gd name="connsiteX3" fmla="*/ 403 w 8226"/>
                  <a:gd name="connsiteY3" fmla="*/ 11659 h 15493"/>
                  <a:gd name="connsiteX4" fmla="*/ 403 w 8226"/>
                  <a:gd name="connsiteY4" fmla="*/ 6290 h 15493"/>
                  <a:gd name="connsiteX5" fmla="*/ 8226 w 8226"/>
                  <a:gd name="connsiteY5" fmla="*/ 0 h 15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26" h="15493">
                    <a:moveTo>
                      <a:pt x="8226" y="0"/>
                    </a:moveTo>
                    <a:cubicBezTo>
                      <a:pt x="6232" y="2046"/>
                      <a:pt x="4621" y="4438"/>
                      <a:pt x="3471" y="7056"/>
                    </a:cubicBezTo>
                    <a:cubicBezTo>
                      <a:pt x="2581" y="9798"/>
                      <a:pt x="2581" y="12752"/>
                      <a:pt x="3471" y="15494"/>
                    </a:cubicBezTo>
                    <a:cubicBezTo>
                      <a:pt x="2167" y="14466"/>
                      <a:pt x="1124" y="13154"/>
                      <a:pt x="403" y="11659"/>
                    </a:cubicBezTo>
                    <a:cubicBezTo>
                      <a:pt x="-134" y="9908"/>
                      <a:pt x="-134" y="8040"/>
                      <a:pt x="403" y="6290"/>
                    </a:cubicBezTo>
                    <a:cubicBezTo>
                      <a:pt x="1661" y="2918"/>
                      <a:pt x="4667" y="505"/>
                      <a:pt x="8226" y="0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20" name="Freeform: Shape 1619">
                <a:extLst>
                  <a:ext uri="{FF2B5EF4-FFF2-40B4-BE49-F238E27FC236}">
                    <a16:creationId xmlns:a16="http://schemas.microsoft.com/office/drawing/2014/main" id="{8CA5B769-648E-4BFE-A01F-76EDBFA542B9}"/>
                  </a:ext>
                </a:extLst>
              </p:cNvPr>
              <p:cNvSpPr/>
              <p:nvPr/>
            </p:nvSpPr>
            <p:spPr>
              <a:xfrm>
                <a:off x="1375446" y="1930157"/>
                <a:ext cx="64581" cy="6557"/>
              </a:xfrm>
              <a:custGeom>
                <a:avLst/>
                <a:gdLst>
                  <a:gd name="connsiteX0" fmla="*/ 0 w 64581"/>
                  <a:gd name="connsiteY0" fmla="*/ 1994 h 6557"/>
                  <a:gd name="connsiteX1" fmla="*/ 3682 w 64581"/>
                  <a:gd name="connsiteY1" fmla="*/ 4142 h 6557"/>
                  <a:gd name="connsiteX2" fmla="*/ 7670 w 64581"/>
                  <a:gd name="connsiteY2" fmla="*/ 5062 h 6557"/>
                  <a:gd name="connsiteX3" fmla="*/ 16107 w 64581"/>
                  <a:gd name="connsiteY3" fmla="*/ 5062 h 6557"/>
                  <a:gd name="connsiteX4" fmla="*/ 20402 w 64581"/>
                  <a:gd name="connsiteY4" fmla="*/ 5062 h 6557"/>
                  <a:gd name="connsiteX5" fmla="*/ 22397 w 64581"/>
                  <a:gd name="connsiteY5" fmla="*/ 5062 h 6557"/>
                  <a:gd name="connsiteX6" fmla="*/ 24084 w 64581"/>
                  <a:gd name="connsiteY6" fmla="*/ 5062 h 6557"/>
                  <a:gd name="connsiteX7" fmla="*/ 24084 w 64581"/>
                  <a:gd name="connsiteY7" fmla="*/ 5062 h 6557"/>
                  <a:gd name="connsiteX8" fmla="*/ 26385 w 64581"/>
                  <a:gd name="connsiteY8" fmla="*/ 5062 h 6557"/>
                  <a:gd name="connsiteX9" fmla="*/ 28379 w 64581"/>
                  <a:gd name="connsiteY9" fmla="*/ 5062 h 6557"/>
                  <a:gd name="connsiteX10" fmla="*/ 30220 w 64581"/>
                  <a:gd name="connsiteY10" fmla="*/ 5062 h 6557"/>
                  <a:gd name="connsiteX11" fmla="*/ 31907 w 64581"/>
                  <a:gd name="connsiteY11" fmla="*/ 5062 h 6557"/>
                  <a:gd name="connsiteX12" fmla="*/ 33902 w 64581"/>
                  <a:gd name="connsiteY12" fmla="*/ 4295 h 6557"/>
                  <a:gd name="connsiteX13" fmla="*/ 36203 w 64581"/>
                  <a:gd name="connsiteY13" fmla="*/ 4295 h 6557"/>
                  <a:gd name="connsiteX14" fmla="*/ 37430 w 64581"/>
                  <a:gd name="connsiteY14" fmla="*/ 4295 h 6557"/>
                  <a:gd name="connsiteX15" fmla="*/ 38504 w 64581"/>
                  <a:gd name="connsiteY15" fmla="*/ 4295 h 6557"/>
                  <a:gd name="connsiteX16" fmla="*/ 40651 w 64581"/>
                  <a:gd name="connsiteY16" fmla="*/ 4295 h 6557"/>
                  <a:gd name="connsiteX17" fmla="*/ 48782 w 64581"/>
                  <a:gd name="connsiteY17" fmla="*/ 5216 h 6557"/>
                  <a:gd name="connsiteX18" fmla="*/ 50929 w 64581"/>
                  <a:gd name="connsiteY18" fmla="*/ 5216 h 6557"/>
                  <a:gd name="connsiteX19" fmla="*/ 53077 w 64581"/>
                  <a:gd name="connsiteY19" fmla="*/ 5216 h 6557"/>
                  <a:gd name="connsiteX20" fmla="*/ 57065 w 64581"/>
                  <a:gd name="connsiteY20" fmla="*/ 3988 h 6557"/>
                  <a:gd name="connsiteX21" fmla="*/ 64582 w 64581"/>
                  <a:gd name="connsiteY21" fmla="*/ 0 h 6557"/>
                  <a:gd name="connsiteX22" fmla="*/ 57372 w 64581"/>
                  <a:gd name="connsiteY22" fmla="*/ 4755 h 6557"/>
                  <a:gd name="connsiteX23" fmla="*/ 53384 w 64581"/>
                  <a:gd name="connsiteY23" fmla="*/ 6289 h 6557"/>
                  <a:gd name="connsiteX24" fmla="*/ 51236 w 64581"/>
                  <a:gd name="connsiteY24" fmla="*/ 6289 h 6557"/>
                  <a:gd name="connsiteX25" fmla="*/ 48935 w 64581"/>
                  <a:gd name="connsiteY25" fmla="*/ 6289 h 6557"/>
                  <a:gd name="connsiteX26" fmla="*/ 40191 w 64581"/>
                  <a:gd name="connsiteY26" fmla="*/ 5522 h 6557"/>
                  <a:gd name="connsiteX27" fmla="*/ 38044 w 64581"/>
                  <a:gd name="connsiteY27" fmla="*/ 5522 h 6557"/>
                  <a:gd name="connsiteX28" fmla="*/ 36356 w 64581"/>
                  <a:gd name="connsiteY28" fmla="*/ 5522 h 6557"/>
                  <a:gd name="connsiteX29" fmla="*/ 34515 w 64581"/>
                  <a:gd name="connsiteY29" fmla="*/ 5522 h 6557"/>
                  <a:gd name="connsiteX30" fmla="*/ 32368 w 64581"/>
                  <a:gd name="connsiteY30" fmla="*/ 6443 h 6557"/>
                  <a:gd name="connsiteX31" fmla="*/ 31294 w 64581"/>
                  <a:gd name="connsiteY31" fmla="*/ 6443 h 6557"/>
                  <a:gd name="connsiteX32" fmla="*/ 29913 w 64581"/>
                  <a:gd name="connsiteY32" fmla="*/ 6443 h 6557"/>
                  <a:gd name="connsiteX33" fmla="*/ 27766 w 64581"/>
                  <a:gd name="connsiteY33" fmla="*/ 6443 h 6557"/>
                  <a:gd name="connsiteX34" fmla="*/ 23931 w 64581"/>
                  <a:gd name="connsiteY34" fmla="*/ 5216 h 6557"/>
                  <a:gd name="connsiteX35" fmla="*/ 21936 w 64581"/>
                  <a:gd name="connsiteY35" fmla="*/ 5216 h 6557"/>
                  <a:gd name="connsiteX36" fmla="*/ 19789 w 64581"/>
                  <a:gd name="connsiteY36" fmla="*/ 5216 h 6557"/>
                  <a:gd name="connsiteX37" fmla="*/ 15647 w 64581"/>
                  <a:gd name="connsiteY37" fmla="*/ 5216 h 6557"/>
                  <a:gd name="connsiteX38" fmla="*/ 6903 w 64581"/>
                  <a:gd name="connsiteY38" fmla="*/ 5216 h 6557"/>
                  <a:gd name="connsiteX39" fmla="*/ 2608 w 64581"/>
                  <a:gd name="connsiteY39" fmla="*/ 3988 h 6557"/>
                  <a:gd name="connsiteX40" fmla="*/ 0 w 64581"/>
                  <a:gd name="connsiteY40" fmla="*/ 1994 h 6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4581" h="6557">
                    <a:moveTo>
                      <a:pt x="0" y="1994"/>
                    </a:moveTo>
                    <a:cubicBezTo>
                      <a:pt x="1074" y="2942"/>
                      <a:pt x="2332" y="3672"/>
                      <a:pt x="3682" y="4142"/>
                    </a:cubicBezTo>
                    <a:cubicBezTo>
                      <a:pt x="4970" y="4610"/>
                      <a:pt x="6305" y="4918"/>
                      <a:pt x="7670" y="5062"/>
                    </a:cubicBezTo>
                    <a:cubicBezTo>
                      <a:pt x="10477" y="5372"/>
                      <a:pt x="13300" y="5372"/>
                      <a:pt x="16107" y="5062"/>
                    </a:cubicBezTo>
                    <a:lnTo>
                      <a:pt x="20402" y="5062"/>
                    </a:lnTo>
                    <a:lnTo>
                      <a:pt x="22397" y="5062"/>
                    </a:lnTo>
                    <a:lnTo>
                      <a:pt x="24084" y="5062"/>
                    </a:lnTo>
                    <a:cubicBezTo>
                      <a:pt x="24084" y="5062"/>
                      <a:pt x="24084" y="5062"/>
                      <a:pt x="24084" y="5062"/>
                    </a:cubicBezTo>
                    <a:cubicBezTo>
                      <a:pt x="24851" y="4916"/>
                      <a:pt x="25618" y="4916"/>
                      <a:pt x="26385" y="5062"/>
                    </a:cubicBezTo>
                    <a:lnTo>
                      <a:pt x="28379" y="5062"/>
                    </a:lnTo>
                    <a:lnTo>
                      <a:pt x="30220" y="5062"/>
                    </a:lnTo>
                    <a:cubicBezTo>
                      <a:pt x="30772" y="5205"/>
                      <a:pt x="31355" y="5205"/>
                      <a:pt x="31907" y="5062"/>
                    </a:cubicBezTo>
                    <a:lnTo>
                      <a:pt x="33902" y="4295"/>
                    </a:lnTo>
                    <a:lnTo>
                      <a:pt x="36203" y="4295"/>
                    </a:lnTo>
                    <a:lnTo>
                      <a:pt x="37430" y="4295"/>
                    </a:lnTo>
                    <a:lnTo>
                      <a:pt x="38504" y="4295"/>
                    </a:lnTo>
                    <a:lnTo>
                      <a:pt x="40651" y="4295"/>
                    </a:lnTo>
                    <a:cubicBezTo>
                      <a:pt x="43320" y="4904"/>
                      <a:pt x="46051" y="5213"/>
                      <a:pt x="48782" y="5216"/>
                    </a:cubicBezTo>
                    <a:lnTo>
                      <a:pt x="50929" y="5216"/>
                    </a:lnTo>
                    <a:lnTo>
                      <a:pt x="53077" y="5216"/>
                    </a:lnTo>
                    <a:lnTo>
                      <a:pt x="57065" y="3988"/>
                    </a:lnTo>
                    <a:cubicBezTo>
                      <a:pt x="59719" y="2967"/>
                      <a:pt x="62250" y="1627"/>
                      <a:pt x="64582" y="0"/>
                    </a:cubicBezTo>
                    <a:cubicBezTo>
                      <a:pt x="62434" y="1950"/>
                      <a:pt x="60011" y="3554"/>
                      <a:pt x="57372" y="4755"/>
                    </a:cubicBezTo>
                    <a:cubicBezTo>
                      <a:pt x="56099" y="5398"/>
                      <a:pt x="54764" y="5912"/>
                      <a:pt x="53384" y="6289"/>
                    </a:cubicBezTo>
                    <a:lnTo>
                      <a:pt x="51236" y="6289"/>
                    </a:lnTo>
                    <a:lnTo>
                      <a:pt x="48935" y="6289"/>
                    </a:lnTo>
                    <a:cubicBezTo>
                      <a:pt x="46005" y="6486"/>
                      <a:pt x="43044" y="6228"/>
                      <a:pt x="40191" y="5522"/>
                    </a:cubicBezTo>
                    <a:lnTo>
                      <a:pt x="38044" y="5522"/>
                    </a:lnTo>
                    <a:lnTo>
                      <a:pt x="36356" y="5522"/>
                    </a:lnTo>
                    <a:cubicBezTo>
                      <a:pt x="35742" y="5453"/>
                      <a:pt x="35129" y="5453"/>
                      <a:pt x="34515" y="5522"/>
                    </a:cubicBezTo>
                    <a:cubicBezTo>
                      <a:pt x="33840" y="5921"/>
                      <a:pt x="33119" y="6230"/>
                      <a:pt x="32368" y="6443"/>
                    </a:cubicBezTo>
                    <a:lnTo>
                      <a:pt x="31294" y="6443"/>
                    </a:lnTo>
                    <a:lnTo>
                      <a:pt x="29913" y="6443"/>
                    </a:lnTo>
                    <a:cubicBezTo>
                      <a:pt x="29208" y="6596"/>
                      <a:pt x="28471" y="6596"/>
                      <a:pt x="27766" y="6443"/>
                    </a:cubicBezTo>
                    <a:cubicBezTo>
                      <a:pt x="26569" y="5802"/>
                      <a:pt x="25281" y="5386"/>
                      <a:pt x="23931" y="5216"/>
                    </a:cubicBezTo>
                    <a:lnTo>
                      <a:pt x="21936" y="5216"/>
                    </a:lnTo>
                    <a:lnTo>
                      <a:pt x="19789" y="5216"/>
                    </a:lnTo>
                    <a:lnTo>
                      <a:pt x="15647" y="5216"/>
                    </a:lnTo>
                    <a:cubicBezTo>
                      <a:pt x="12748" y="5522"/>
                      <a:pt x="9802" y="5522"/>
                      <a:pt x="6903" y="5216"/>
                    </a:cubicBezTo>
                    <a:cubicBezTo>
                      <a:pt x="5415" y="5042"/>
                      <a:pt x="3958" y="4628"/>
                      <a:pt x="2608" y="3988"/>
                    </a:cubicBezTo>
                    <a:cubicBezTo>
                      <a:pt x="1641" y="3458"/>
                      <a:pt x="767" y="2786"/>
                      <a:pt x="0" y="1994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21" name="Freeform: Shape 1620">
                <a:extLst>
                  <a:ext uri="{FF2B5EF4-FFF2-40B4-BE49-F238E27FC236}">
                    <a16:creationId xmlns:a16="http://schemas.microsoft.com/office/drawing/2014/main" id="{002832FC-EBF1-4E5B-985F-9F489B12BB01}"/>
                  </a:ext>
                </a:extLst>
              </p:cNvPr>
              <p:cNvSpPr/>
              <p:nvPr/>
            </p:nvSpPr>
            <p:spPr>
              <a:xfrm>
                <a:off x="1389866" y="1948258"/>
                <a:ext cx="31140" cy="9510"/>
              </a:xfrm>
              <a:custGeom>
                <a:avLst/>
                <a:gdLst>
                  <a:gd name="connsiteX0" fmla="*/ 0 w 31140"/>
                  <a:gd name="connsiteY0" fmla="*/ 2301 h 9510"/>
                  <a:gd name="connsiteX1" fmla="*/ 15340 w 31140"/>
                  <a:gd name="connsiteY1" fmla="*/ 3988 h 9510"/>
                  <a:gd name="connsiteX2" fmla="*/ 23010 w 31140"/>
                  <a:gd name="connsiteY2" fmla="*/ 3068 h 9510"/>
                  <a:gd name="connsiteX3" fmla="*/ 30373 w 31140"/>
                  <a:gd name="connsiteY3" fmla="*/ 920 h 9510"/>
                  <a:gd name="connsiteX4" fmla="*/ 30373 w 31140"/>
                  <a:gd name="connsiteY4" fmla="*/ 920 h 9510"/>
                  <a:gd name="connsiteX5" fmla="*/ 31140 w 31140"/>
                  <a:gd name="connsiteY5" fmla="*/ 920 h 9510"/>
                  <a:gd name="connsiteX6" fmla="*/ 31140 w 31140"/>
                  <a:gd name="connsiteY6" fmla="*/ 920 h 9510"/>
                  <a:gd name="connsiteX7" fmla="*/ 26385 w 31140"/>
                  <a:gd name="connsiteY7" fmla="*/ 4295 h 9510"/>
                  <a:gd name="connsiteX8" fmla="*/ 21016 w 31140"/>
                  <a:gd name="connsiteY8" fmla="*/ 6750 h 9510"/>
                  <a:gd name="connsiteX9" fmla="*/ 15493 w 31140"/>
                  <a:gd name="connsiteY9" fmla="*/ 8590 h 9510"/>
                  <a:gd name="connsiteX10" fmla="*/ 9664 w 31140"/>
                  <a:gd name="connsiteY10" fmla="*/ 9511 h 9510"/>
                  <a:gd name="connsiteX11" fmla="*/ 15340 w 31140"/>
                  <a:gd name="connsiteY11" fmla="*/ 8130 h 9510"/>
                  <a:gd name="connsiteX12" fmla="*/ 20709 w 31140"/>
                  <a:gd name="connsiteY12" fmla="*/ 5983 h 9510"/>
                  <a:gd name="connsiteX13" fmla="*/ 30373 w 31140"/>
                  <a:gd name="connsiteY13" fmla="*/ 0 h 9510"/>
                  <a:gd name="connsiteX14" fmla="*/ 30373 w 31140"/>
                  <a:gd name="connsiteY14" fmla="*/ 920 h 9510"/>
                  <a:gd name="connsiteX15" fmla="*/ 22857 w 31140"/>
                  <a:gd name="connsiteY15" fmla="*/ 3221 h 9510"/>
                  <a:gd name="connsiteX16" fmla="*/ 14880 w 31140"/>
                  <a:gd name="connsiteY16" fmla="*/ 3221 h 9510"/>
                  <a:gd name="connsiteX17" fmla="*/ 7056 w 31140"/>
                  <a:gd name="connsiteY17" fmla="*/ 3221 h 9510"/>
                  <a:gd name="connsiteX18" fmla="*/ 0 w 31140"/>
                  <a:gd name="connsiteY18" fmla="*/ 2301 h 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1140" h="9510">
                    <a:moveTo>
                      <a:pt x="0" y="2301"/>
                    </a:moveTo>
                    <a:cubicBezTo>
                      <a:pt x="5016" y="3568"/>
                      <a:pt x="10170" y="4137"/>
                      <a:pt x="15340" y="3988"/>
                    </a:cubicBezTo>
                    <a:cubicBezTo>
                      <a:pt x="17917" y="3995"/>
                      <a:pt x="20494" y="3686"/>
                      <a:pt x="23010" y="3068"/>
                    </a:cubicBezTo>
                    <a:cubicBezTo>
                      <a:pt x="25541" y="2680"/>
                      <a:pt x="28026" y="1957"/>
                      <a:pt x="30373" y="920"/>
                    </a:cubicBezTo>
                    <a:lnTo>
                      <a:pt x="30373" y="920"/>
                    </a:lnTo>
                    <a:cubicBezTo>
                      <a:pt x="30373" y="920"/>
                      <a:pt x="31140" y="920"/>
                      <a:pt x="31140" y="920"/>
                    </a:cubicBezTo>
                    <a:cubicBezTo>
                      <a:pt x="31140" y="920"/>
                      <a:pt x="31140" y="920"/>
                      <a:pt x="31140" y="920"/>
                    </a:cubicBezTo>
                    <a:cubicBezTo>
                      <a:pt x="29652" y="2168"/>
                      <a:pt x="28057" y="3295"/>
                      <a:pt x="26385" y="4295"/>
                    </a:cubicBezTo>
                    <a:cubicBezTo>
                      <a:pt x="24651" y="5239"/>
                      <a:pt x="22857" y="6059"/>
                      <a:pt x="21016" y="6750"/>
                    </a:cubicBezTo>
                    <a:cubicBezTo>
                      <a:pt x="19252" y="7569"/>
                      <a:pt x="17396" y="8185"/>
                      <a:pt x="15493" y="8590"/>
                    </a:cubicBezTo>
                    <a:cubicBezTo>
                      <a:pt x="13591" y="9121"/>
                      <a:pt x="11643" y="9430"/>
                      <a:pt x="9664" y="9511"/>
                    </a:cubicBezTo>
                    <a:cubicBezTo>
                      <a:pt x="11597" y="9215"/>
                      <a:pt x="13484" y="8751"/>
                      <a:pt x="15340" y="8130"/>
                    </a:cubicBezTo>
                    <a:lnTo>
                      <a:pt x="20709" y="5983"/>
                    </a:lnTo>
                    <a:cubicBezTo>
                      <a:pt x="24222" y="4505"/>
                      <a:pt x="27489" y="2487"/>
                      <a:pt x="30373" y="0"/>
                    </a:cubicBezTo>
                    <a:lnTo>
                      <a:pt x="30373" y="920"/>
                    </a:lnTo>
                    <a:cubicBezTo>
                      <a:pt x="27965" y="1965"/>
                      <a:pt x="25434" y="2737"/>
                      <a:pt x="22857" y="3221"/>
                    </a:cubicBezTo>
                    <a:cubicBezTo>
                      <a:pt x="20203" y="3441"/>
                      <a:pt x="17534" y="3441"/>
                      <a:pt x="14880" y="3221"/>
                    </a:cubicBezTo>
                    <a:cubicBezTo>
                      <a:pt x="12272" y="3450"/>
                      <a:pt x="9664" y="3450"/>
                      <a:pt x="7056" y="3221"/>
                    </a:cubicBezTo>
                    <a:cubicBezTo>
                      <a:pt x="4694" y="3054"/>
                      <a:pt x="2332" y="2746"/>
                      <a:pt x="0" y="2301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22" name="Freeform: Shape 1621">
                <a:extLst>
                  <a:ext uri="{FF2B5EF4-FFF2-40B4-BE49-F238E27FC236}">
                    <a16:creationId xmlns:a16="http://schemas.microsoft.com/office/drawing/2014/main" id="{51556AD9-7248-4C19-8B61-1D8F464048C7}"/>
                  </a:ext>
                </a:extLst>
              </p:cNvPr>
              <p:cNvSpPr/>
              <p:nvPr/>
            </p:nvSpPr>
            <p:spPr>
              <a:xfrm>
                <a:off x="1436500" y="1920991"/>
                <a:ext cx="11869" cy="12233"/>
              </a:xfrm>
              <a:custGeom>
                <a:avLst/>
                <a:gdLst>
                  <a:gd name="connsiteX0" fmla="*/ 0 w 11869"/>
                  <a:gd name="connsiteY0" fmla="*/ 2416 h 12233"/>
                  <a:gd name="connsiteX1" fmla="*/ 2915 w 11869"/>
                  <a:gd name="connsiteY1" fmla="*/ 882 h 12233"/>
                  <a:gd name="connsiteX2" fmla="*/ 5983 w 11869"/>
                  <a:gd name="connsiteY2" fmla="*/ 115 h 12233"/>
                  <a:gd name="connsiteX3" fmla="*/ 9204 w 11869"/>
                  <a:gd name="connsiteY3" fmla="*/ 115 h 12233"/>
                  <a:gd name="connsiteX4" fmla="*/ 10891 w 11869"/>
                  <a:gd name="connsiteY4" fmla="*/ 115 h 12233"/>
                  <a:gd name="connsiteX5" fmla="*/ 11812 w 11869"/>
                  <a:gd name="connsiteY5" fmla="*/ 115 h 12233"/>
                  <a:gd name="connsiteX6" fmla="*/ 11812 w 11869"/>
                  <a:gd name="connsiteY6" fmla="*/ 115 h 12233"/>
                  <a:gd name="connsiteX7" fmla="*/ 11812 w 11869"/>
                  <a:gd name="connsiteY7" fmla="*/ 115 h 12233"/>
                  <a:gd name="connsiteX8" fmla="*/ 11812 w 11869"/>
                  <a:gd name="connsiteY8" fmla="*/ 1956 h 12233"/>
                  <a:gd name="connsiteX9" fmla="*/ 11812 w 11869"/>
                  <a:gd name="connsiteY9" fmla="*/ 3490 h 12233"/>
                  <a:gd name="connsiteX10" fmla="*/ 10278 w 11869"/>
                  <a:gd name="connsiteY10" fmla="*/ 6405 h 12233"/>
                  <a:gd name="connsiteX11" fmla="*/ 8590 w 11869"/>
                  <a:gd name="connsiteY11" fmla="*/ 12234 h 12233"/>
                  <a:gd name="connsiteX12" fmla="*/ 9511 w 11869"/>
                  <a:gd name="connsiteY12" fmla="*/ 5944 h 12233"/>
                  <a:gd name="connsiteX13" fmla="*/ 10738 w 11869"/>
                  <a:gd name="connsiteY13" fmla="*/ 3030 h 12233"/>
                  <a:gd name="connsiteX14" fmla="*/ 10738 w 11869"/>
                  <a:gd name="connsiteY14" fmla="*/ 1649 h 12233"/>
                  <a:gd name="connsiteX15" fmla="*/ 10738 w 11869"/>
                  <a:gd name="connsiteY15" fmla="*/ 575 h 12233"/>
                  <a:gd name="connsiteX16" fmla="*/ 10738 w 11869"/>
                  <a:gd name="connsiteY16" fmla="*/ 575 h 12233"/>
                  <a:gd name="connsiteX17" fmla="*/ 10738 w 11869"/>
                  <a:gd name="connsiteY17" fmla="*/ 575 h 12233"/>
                  <a:gd name="connsiteX18" fmla="*/ 10738 w 11869"/>
                  <a:gd name="connsiteY18" fmla="*/ 575 h 12233"/>
                  <a:gd name="connsiteX19" fmla="*/ 9511 w 11869"/>
                  <a:gd name="connsiteY19" fmla="*/ 575 h 12233"/>
                  <a:gd name="connsiteX20" fmla="*/ 6443 w 11869"/>
                  <a:gd name="connsiteY20" fmla="*/ 575 h 12233"/>
                  <a:gd name="connsiteX21" fmla="*/ 3375 w 11869"/>
                  <a:gd name="connsiteY21" fmla="*/ 575 h 12233"/>
                  <a:gd name="connsiteX22" fmla="*/ 0 w 11869"/>
                  <a:gd name="connsiteY22" fmla="*/ 2416 h 12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869" h="12233">
                    <a:moveTo>
                      <a:pt x="0" y="2416"/>
                    </a:moveTo>
                    <a:cubicBezTo>
                      <a:pt x="905" y="1784"/>
                      <a:pt x="1887" y="1269"/>
                      <a:pt x="2915" y="882"/>
                    </a:cubicBezTo>
                    <a:lnTo>
                      <a:pt x="5983" y="115"/>
                    </a:lnTo>
                    <a:cubicBezTo>
                      <a:pt x="7056" y="-38"/>
                      <a:pt x="8130" y="-38"/>
                      <a:pt x="9204" y="115"/>
                    </a:cubicBezTo>
                    <a:cubicBezTo>
                      <a:pt x="9756" y="-28"/>
                      <a:pt x="10339" y="-28"/>
                      <a:pt x="10891" y="115"/>
                    </a:cubicBezTo>
                    <a:lnTo>
                      <a:pt x="11812" y="115"/>
                    </a:lnTo>
                    <a:lnTo>
                      <a:pt x="11812" y="115"/>
                    </a:lnTo>
                    <a:lnTo>
                      <a:pt x="11812" y="115"/>
                    </a:lnTo>
                    <a:cubicBezTo>
                      <a:pt x="11888" y="726"/>
                      <a:pt x="11888" y="1345"/>
                      <a:pt x="11812" y="1956"/>
                    </a:cubicBezTo>
                    <a:lnTo>
                      <a:pt x="11812" y="3490"/>
                    </a:lnTo>
                    <a:lnTo>
                      <a:pt x="10278" y="6405"/>
                    </a:lnTo>
                    <a:cubicBezTo>
                      <a:pt x="9327" y="8216"/>
                      <a:pt x="8759" y="10198"/>
                      <a:pt x="8590" y="12234"/>
                    </a:cubicBezTo>
                    <a:cubicBezTo>
                      <a:pt x="8360" y="10094"/>
                      <a:pt x="8667" y="7928"/>
                      <a:pt x="9511" y="5944"/>
                    </a:cubicBezTo>
                    <a:cubicBezTo>
                      <a:pt x="9511" y="4871"/>
                      <a:pt x="10431" y="3950"/>
                      <a:pt x="10738" y="3030"/>
                    </a:cubicBezTo>
                    <a:cubicBezTo>
                      <a:pt x="10799" y="2571"/>
                      <a:pt x="10799" y="2108"/>
                      <a:pt x="10738" y="1649"/>
                    </a:cubicBezTo>
                    <a:cubicBezTo>
                      <a:pt x="10907" y="1310"/>
                      <a:pt x="10907" y="914"/>
                      <a:pt x="10738" y="575"/>
                    </a:cubicBezTo>
                    <a:lnTo>
                      <a:pt x="10738" y="575"/>
                    </a:lnTo>
                    <a:lnTo>
                      <a:pt x="10738" y="575"/>
                    </a:lnTo>
                    <a:lnTo>
                      <a:pt x="10738" y="575"/>
                    </a:lnTo>
                    <a:lnTo>
                      <a:pt x="9511" y="575"/>
                    </a:lnTo>
                    <a:lnTo>
                      <a:pt x="6443" y="575"/>
                    </a:lnTo>
                    <a:cubicBezTo>
                      <a:pt x="5415" y="489"/>
                      <a:pt x="4403" y="489"/>
                      <a:pt x="3375" y="575"/>
                    </a:cubicBezTo>
                    <a:cubicBezTo>
                      <a:pt x="2163" y="997"/>
                      <a:pt x="1012" y="1620"/>
                      <a:pt x="0" y="2416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23" name="Freeform: Shape 1622">
                <a:extLst>
                  <a:ext uri="{FF2B5EF4-FFF2-40B4-BE49-F238E27FC236}">
                    <a16:creationId xmlns:a16="http://schemas.microsoft.com/office/drawing/2014/main" id="{39077E27-FA5D-4F44-ACE2-654996ED0BB1}"/>
                  </a:ext>
                </a:extLst>
              </p:cNvPr>
              <p:cNvSpPr/>
              <p:nvPr/>
            </p:nvSpPr>
            <p:spPr>
              <a:xfrm>
                <a:off x="1365092" y="1922947"/>
                <a:ext cx="14343" cy="15340"/>
              </a:xfrm>
              <a:custGeom>
                <a:avLst/>
                <a:gdLst>
                  <a:gd name="connsiteX0" fmla="*/ 14343 w 14343"/>
                  <a:gd name="connsiteY0" fmla="*/ 1227 h 15340"/>
                  <a:gd name="connsiteX1" fmla="*/ 7287 w 14343"/>
                  <a:gd name="connsiteY1" fmla="*/ 1227 h 15340"/>
                  <a:gd name="connsiteX2" fmla="*/ 3758 w 14343"/>
                  <a:gd name="connsiteY2" fmla="*/ 1227 h 15340"/>
                  <a:gd name="connsiteX3" fmla="*/ 1917 w 14343"/>
                  <a:gd name="connsiteY3" fmla="*/ 1227 h 15340"/>
                  <a:gd name="connsiteX4" fmla="*/ 1917 w 14343"/>
                  <a:gd name="connsiteY4" fmla="*/ 4602 h 15340"/>
                  <a:gd name="connsiteX5" fmla="*/ 1917 w 14343"/>
                  <a:gd name="connsiteY5" fmla="*/ 8284 h 15340"/>
                  <a:gd name="connsiteX6" fmla="*/ 1917 w 14343"/>
                  <a:gd name="connsiteY6" fmla="*/ 15340 h 15340"/>
                  <a:gd name="connsiteX7" fmla="*/ 230 w 14343"/>
                  <a:gd name="connsiteY7" fmla="*/ 8437 h 15340"/>
                  <a:gd name="connsiteX8" fmla="*/ 230 w 14343"/>
                  <a:gd name="connsiteY8" fmla="*/ 1074 h 15340"/>
                  <a:gd name="connsiteX9" fmla="*/ 230 w 14343"/>
                  <a:gd name="connsiteY9" fmla="*/ 0 h 15340"/>
                  <a:gd name="connsiteX10" fmla="*/ 230 w 14343"/>
                  <a:gd name="connsiteY10" fmla="*/ 0 h 15340"/>
                  <a:gd name="connsiteX11" fmla="*/ 2991 w 14343"/>
                  <a:gd name="connsiteY11" fmla="*/ 0 h 15340"/>
                  <a:gd name="connsiteX12" fmla="*/ 6673 w 14343"/>
                  <a:gd name="connsiteY12" fmla="*/ 0 h 15340"/>
                  <a:gd name="connsiteX13" fmla="*/ 14343 w 14343"/>
                  <a:gd name="connsiteY13" fmla="*/ 1227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343" h="15340">
                    <a:moveTo>
                      <a:pt x="14343" y="1227"/>
                    </a:moveTo>
                    <a:lnTo>
                      <a:pt x="7287" y="1227"/>
                    </a:lnTo>
                    <a:cubicBezTo>
                      <a:pt x="6105" y="1150"/>
                      <a:pt x="4940" y="1150"/>
                      <a:pt x="3758" y="1227"/>
                    </a:cubicBezTo>
                    <a:lnTo>
                      <a:pt x="1917" y="1227"/>
                    </a:lnTo>
                    <a:cubicBezTo>
                      <a:pt x="1841" y="2352"/>
                      <a:pt x="1841" y="3479"/>
                      <a:pt x="1917" y="4602"/>
                    </a:cubicBezTo>
                    <a:cubicBezTo>
                      <a:pt x="1917" y="5829"/>
                      <a:pt x="1917" y="7056"/>
                      <a:pt x="1917" y="8284"/>
                    </a:cubicBezTo>
                    <a:cubicBezTo>
                      <a:pt x="1764" y="10634"/>
                      <a:pt x="1764" y="12990"/>
                      <a:pt x="1917" y="15340"/>
                    </a:cubicBezTo>
                    <a:cubicBezTo>
                      <a:pt x="1074" y="13119"/>
                      <a:pt x="506" y="10799"/>
                      <a:pt x="230" y="8437"/>
                    </a:cubicBezTo>
                    <a:cubicBezTo>
                      <a:pt x="-77" y="5992"/>
                      <a:pt x="-77" y="3519"/>
                      <a:pt x="230" y="1074"/>
                    </a:cubicBezTo>
                    <a:cubicBezTo>
                      <a:pt x="169" y="718"/>
                      <a:pt x="169" y="356"/>
                      <a:pt x="230" y="0"/>
                    </a:cubicBezTo>
                    <a:lnTo>
                      <a:pt x="230" y="0"/>
                    </a:lnTo>
                    <a:lnTo>
                      <a:pt x="2991" y="0"/>
                    </a:lnTo>
                    <a:lnTo>
                      <a:pt x="6673" y="0"/>
                    </a:lnTo>
                    <a:cubicBezTo>
                      <a:pt x="9265" y="140"/>
                      <a:pt x="11843" y="551"/>
                      <a:pt x="14343" y="1227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24" name="Freeform: Shape 1623">
                <a:extLst>
                  <a:ext uri="{FF2B5EF4-FFF2-40B4-BE49-F238E27FC236}">
                    <a16:creationId xmlns:a16="http://schemas.microsoft.com/office/drawing/2014/main" id="{3229D266-AC9A-44EE-9342-AB16E452651D}"/>
                  </a:ext>
                </a:extLst>
              </p:cNvPr>
              <p:cNvSpPr/>
              <p:nvPr/>
            </p:nvSpPr>
            <p:spPr>
              <a:xfrm>
                <a:off x="1402292" y="1926475"/>
                <a:ext cx="3535" cy="2761"/>
              </a:xfrm>
              <a:custGeom>
                <a:avLst/>
                <a:gdLst>
                  <a:gd name="connsiteX0" fmla="*/ 0 w 3535"/>
                  <a:gd name="connsiteY0" fmla="*/ 2301 h 2761"/>
                  <a:gd name="connsiteX1" fmla="*/ 1687 w 3535"/>
                  <a:gd name="connsiteY1" fmla="*/ 1074 h 2761"/>
                  <a:gd name="connsiteX2" fmla="*/ 3375 w 3535"/>
                  <a:gd name="connsiteY2" fmla="*/ 0 h 2761"/>
                  <a:gd name="connsiteX3" fmla="*/ 3375 w 3535"/>
                  <a:gd name="connsiteY3" fmla="*/ 0 h 2761"/>
                  <a:gd name="connsiteX4" fmla="*/ 3375 w 3535"/>
                  <a:gd name="connsiteY4" fmla="*/ 0 h 2761"/>
                  <a:gd name="connsiteX5" fmla="*/ 3375 w 3535"/>
                  <a:gd name="connsiteY5" fmla="*/ 0 h 2761"/>
                  <a:gd name="connsiteX6" fmla="*/ 3375 w 3535"/>
                  <a:gd name="connsiteY6" fmla="*/ 1227 h 2761"/>
                  <a:gd name="connsiteX7" fmla="*/ 1994 w 3535"/>
                  <a:gd name="connsiteY7" fmla="*/ 2761 h 2761"/>
                  <a:gd name="connsiteX8" fmla="*/ 2915 w 3535"/>
                  <a:gd name="connsiteY8" fmla="*/ 1227 h 2761"/>
                  <a:gd name="connsiteX9" fmla="*/ 2915 w 3535"/>
                  <a:gd name="connsiteY9" fmla="*/ 307 h 2761"/>
                  <a:gd name="connsiteX10" fmla="*/ 2915 w 3535"/>
                  <a:gd name="connsiteY10" fmla="*/ 307 h 2761"/>
                  <a:gd name="connsiteX11" fmla="*/ 1227 w 3535"/>
                  <a:gd name="connsiteY11" fmla="*/ 1381 h 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35" h="2761">
                    <a:moveTo>
                      <a:pt x="0" y="2301"/>
                    </a:moveTo>
                    <a:lnTo>
                      <a:pt x="1687" y="1074"/>
                    </a:lnTo>
                    <a:cubicBezTo>
                      <a:pt x="2209" y="646"/>
                      <a:pt x="2777" y="285"/>
                      <a:pt x="3375" y="0"/>
                    </a:cubicBezTo>
                    <a:lnTo>
                      <a:pt x="3375" y="0"/>
                    </a:lnTo>
                    <a:cubicBezTo>
                      <a:pt x="3375" y="0"/>
                      <a:pt x="3375" y="0"/>
                      <a:pt x="3375" y="0"/>
                    </a:cubicBezTo>
                    <a:lnTo>
                      <a:pt x="3375" y="0"/>
                    </a:lnTo>
                    <a:cubicBezTo>
                      <a:pt x="3590" y="379"/>
                      <a:pt x="3590" y="847"/>
                      <a:pt x="3375" y="1227"/>
                    </a:cubicBezTo>
                    <a:cubicBezTo>
                      <a:pt x="3267" y="1973"/>
                      <a:pt x="2731" y="2580"/>
                      <a:pt x="1994" y="2761"/>
                    </a:cubicBezTo>
                    <a:cubicBezTo>
                      <a:pt x="2516" y="2408"/>
                      <a:pt x="2853" y="1849"/>
                      <a:pt x="2915" y="1227"/>
                    </a:cubicBezTo>
                    <a:cubicBezTo>
                      <a:pt x="3053" y="936"/>
                      <a:pt x="3053" y="598"/>
                      <a:pt x="2915" y="307"/>
                    </a:cubicBezTo>
                    <a:lnTo>
                      <a:pt x="2915" y="307"/>
                    </a:lnTo>
                    <a:lnTo>
                      <a:pt x="1227" y="1381"/>
                    </a:ln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25" name="Freeform: Shape 1624">
                <a:extLst>
                  <a:ext uri="{FF2B5EF4-FFF2-40B4-BE49-F238E27FC236}">
                    <a16:creationId xmlns:a16="http://schemas.microsoft.com/office/drawing/2014/main" id="{26A21961-879D-43AF-BA4D-66DCF2D8CBB8}"/>
                  </a:ext>
                </a:extLst>
              </p:cNvPr>
              <p:cNvSpPr/>
              <p:nvPr/>
            </p:nvSpPr>
            <p:spPr>
              <a:xfrm>
                <a:off x="1434046" y="1929179"/>
                <a:ext cx="7209" cy="4813"/>
              </a:xfrm>
              <a:custGeom>
                <a:avLst/>
                <a:gdLst>
                  <a:gd name="connsiteX0" fmla="*/ 0 w 7209"/>
                  <a:gd name="connsiteY0" fmla="*/ 211 h 4813"/>
                  <a:gd name="connsiteX1" fmla="*/ 3682 w 7209"/>
                  <a:gd name="connsiteY1" fmla="*/ 211 h 4813"/>
                  <a:gd name="connsiteX2" fmla="*/ 7210 w 7209"/>
                  <a:gd name="connsiteY2" fmla="*/ 211 h 4813"/>
                  <a:gd name="connsiteX3" fmla="*/ 7210 w 7209"/>
                  <a:gd name="connsiteY3" fmla="*/ 211 h 4813"/>
                  <a:gd name="connsiteX4" fmla="*/ 7210 w 7209"/>
                  <a:gd name="connsiteY4" fmla="*/ 211 h 4813"/>
                  <a:gd name="connsiteX5" fmla="*/ 7210 w 7209"/>
                  <a:gd name="connsiteY5" fmla="*/ 211 h 4813"/>
                  <a:gd name="connsiteX6" fmla="*/ 6290 w 7209"/>
                  <a:gd name="connsiteY6" fmla="*/ 1592 h 4813"/>
                  <a:gd name="connsiteX7" fmla="*/ 5062 w 7209"/>
                  <a:gd name="connsiteY7" fmla="*/ 2512 h 4813"/>
                  <a:gd name="connsiteX8" fmla="*/ 3835 w 7209"/>
                  <a:gd name="connsiteY8" fmla="*/ 3432 h 4813"/>
                  <a:gd name="connsiteX9" fmla="*/ 3835 w 7209"/>
                  <a:gd name="connsiteY9" fmla="*/ 4813 h 4813"/>
                  <a:gd name="connsiteX10" fmla="*/ 3835 w 7209"/>
                  <a:gd name="connsiteY10" fmla="*/ 3279 h 4813"/>
                  <a:gd name="connsiteX11" fmla="*/ 4909 w 7209"/>
                  <a:gd name="connsiteY11" fmla="*/ 2205 h 4813"/>
                  <a:gd name="connsiteX12" fmla="*/ 6903 w 7209"/>
                  <a:gd name="connsiteY12" fmla="*/ 57 h 4813"/>
                  <a:gd name="connsiteX13" fmla="*/ 6903 w 7209"/>
                  <a:gd name="connsiteY13" fmla="*/ 57 h 4813"/>
                  <a:gd name="connsiteX14" fmla="*/ 3375 w 7209"/>
                  <a:gd name="connsiteY14" fmla="*/ 57 h 4813"/>
                  <a:gd name="connsiteX15" fmla="*/ 1534 w 7209"/>
                  <a:gd name="connsiteY15" fmla="*/ 57 h 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209" h="4813">
                    <a:moveTo>
                      <a:pt x="0" y="211"/>
                    </a:moveTo>
                    <a:lnTo>
                      <a:pt x="3682" y="211"/>
                    </a:lnTo>
                    <a:lnTo>
                      <a:pt x="7210" y="211"/>
                    </a:lnTo>
                    <a:lnTo>
                      <a:pt x="7210" y="211"/>
                    </a:lnTo>
                    <a:cubicBezTo>
                      <a:pt x="7210" y="211"/>
                      <a:pt x="7210" y="211"/>
                      <a:pt x="7210" y="211"/>
                    </a:cubicBezTo>
                    <a:lnTo>
                      <a:pt x="7210" y="211"/>
                    </a:lnTo>
                    <a:cubicBezTo>
                      <a:pt x="7056" y="754"/>
                      <a:pt x="6734" y="1237"/>
                      <a:pt x="6290" y="1592"/>
                    </a:cubicBezTo>
                    <a:cubicBezTo>
                      <a:pt x="6290" y="1592"/>
                      <a:pt x="6290" y="2359"/>
                      <a:pt x="5062" y="2512"/>
                    </a:cubicBezTo>
                    <a:lnTo>
                      <a:pt x="3835" y="3432"/>
                    </a:lnTo>
                    <a:cubicBezTo>
                      <a:pt x="3620" y="3867"/>
                      <a:pt x="3620" y="4379"/>
                      <a:pt x="3835" y="4813"/>
                    </a:cubicBezTo>
                    <a:cubicBezTo>
                      <a:pt x="3528" y="4348"/>
                      <a:pt x="3528" y="3744"/>
                      <a:pt x="3835" y="3279"/>
                    </a:cubicBezTo>
                    <a:cubicBezTo>
                      <a:pt x="4157" y="2883"/>
                      <a:pt x="4510" y="2523"/>
                      <a:pt x="4909" y="2205"/>
                    </a:cubicBezTo>
                    <a:cubicBezTo>
                      <a:pt x="5722" y="1648"/>
                      <a:pt x="6412" y="913"/>
                      <a:pt x="6903" y="57"/>
                    </a:cubicBezTo>
                    <a:lnTo>
                      <a:pt x="6903" y="57"/>
                    </a:lnTo>
                    <a:cubicBezTo>
                      <a:pt x="5722" y="-19"/>
                      <a:pt x="4556" y="-19"/>
                      <a:pt x="3375" y="57"/>
                    </a:cubicBezTo>
                    <a:lnTo>
                      <a:pt x="1534" y="57"/>
                    </a:ln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26" name="Freeform: Shape 1625">
                <a:extLst>
                  <a:ext uri="{FF2B5EF4-FFF2-40B4-BE49-F238E27FC236}">
                    <a16:creationId xmlns:a16="http://schemas.microsoft.com/office/drawing/2014/main" id="{7DA1803D-8BA3-4917-807A-BD3B7677238C}"/>
                  </a:ext>
                </a:extLst>
              </p:cNvPr>
              <p:cNvSpPr/>
              <p:nvPr/>
            </p:nvSpPr>
            <p:spPr>
              <a:xfrm>
                <a:off x="1376417" y="1932458"/>
                <a:ext cx="2558" cy="4602"/>
              </a:xfrm>
              <a:custGeom>
                <a:avLst/>
                <a:gdLst>
                  <a:gd name="connsiteX0" fmla="*/ 2558 w 2558"/>
                  <a:gd name="connsiteY0" fmla="*/ 307 h 4602"/>
                  <a:gd name="connsiteX1" fmla="*/ 2558 w 2558"/>
                  <a:gd name="connsiteY1" fmla="*/ 307 h 4602"/>
                  <a:gd name="connsiteX2" fmla="*/ 1638 w 2558"/>
                  <a:gd name="connsiteY2" fmla="*/ 307 h 4602"/>
                  <a:gd name="connsiteX3" fmla="*/ 104 w 2558"/>
                  <a:gd name="connsiteY3" fmla="*/ 307 h 4602"/>
                  <a:gd name="connsiteX4" fmla="*/ 104 w 2558"/>
                  <a:gd name="connsiteY4" fmla="*/ 1227 h 4602"/>
                  <a:gd name="connsiteX5" fmla="*/ 104 w 2558"/>
                  <a:gd name="connsiteY5" fmla="*/ 2301 h 4602"/>
                  <a:gd name="connsiteX6" fmla="*/ 104 w 2558"/>
                  <a:gd name="connsiteY6" fmla="*/ 4602 h 4602"/>
                  <a:gd name="connsiteX7" fmla="*/ 104 w 2558"/>
                  <a:gd name="connsiteY7" fmla="*/ 2455 h 4602"/>
                  <a:gd name="connsiteX8" fmla="*/ 104 w 2558"/>
                  <a:gd name="connsiteY8" fmla="*/ 1381 h 4602"/>
                  <a:gd name="connsiteX9" fmla="*/ 104 w 2558"/>
                  <a:gd name="connsiteY9" fmla="*/ 0 h 4602"/>
                  <a:gd name="connsiteX10" fmla="*/ 1791 w 2558"/>
                  <a:gd name="connsiteY10" fmla="*/ 0 h 4602"/>
                  <a:gd name="connsiteX11" fmla="*/ 2558 w 2558"/>
                  <a:gd name="connsiteY11" fmla="*/ 307 h 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8" h="4602">
                    <a:moveTo>
                      <a:pt x="2558" y="307"/>
                    </a:moveTo>
                    <a:lnTo>
                      <a:pt x="2558" y="307"/>
                    </a:lnTo>
                    <a:cubicBezTo>
                      <a:pt x="2267" y="143"/>
                      <a:pt x="1929" y="143"/>
                      <a:pt x="1638" y="307"/>
                    </a:cubicBezTo>
                    <a:lnTo>
                      <a:pt x="104" y="307"/>
                    </a:lnTo>
                    <a:cubicBezTo>
                      <a:pt x="27" y="609"/>
                      <a:pt x="27" y="925"/>
                      <a:pt x="104" y="1227"/>
                    </a:cubicBezTo>
                    <a:cubicBezTo>
                      <a:pt x="104" y="1227"/>
                      <a:pt x="104" y="1994"/>
                      <a:pt x="104" y="2301"/>
                    </a:cubicBezTo>
                    <a:cubicBezTo>
                      <a:pt x="257" y="3061"/>
                      <a:pt x="257" y="3843"/>
                      <a:pt x="104" y="4602"/>
                    </a:cubicBezTo>
                    <a:lnTo>
                      <a:pt x="104" y="2455"/>
                    </a:lnTo>
                    <a:cubicBezTo>
                      <a:pt x="104" y="2455"/>
                      <a:pt x="104" y="2455"/>
                      <a:pt x="104" y="1381"/>
                    </a:cubicBezTo>
                    <a:cubicBezTo>
                      <a:pt x="-35" y="931"/>
                      <a:pt x="-35" y="450"/>
                      <a:pt x="104" y="0"/>
                    </a:cubicBezTo>
                    <a:lnTo>
                      <a:pt x="1791" y="0"/>
                    </a:lnTo>
                    <a:cubicBezTo>
                      <a:pt x="2082" y="-4"/>
                      <a:pt x="2359" y="106"/>
                      <a:pt x="2558" y="307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27" name="Freeform: Shape 1626">
                <a:extLst>
                  <a:ext uri="{FF2B5EF4-FFF2-40B4-BE49-F238E27FC236}">
                    <a16:creationId xmlns:a16="http://schemas.microsoft.com/office/drawing/2014/main" id="{28EC3350-D2E9-42B4-B1BC-E6C3BAD540BB}"/>
                  </a:ext>
                </a:extLst>
              </p:cNvPr>
              <p:cNvSpPr/>
              <p:nvPr/>
            </p:nvSpPr>
            <p:spPr>
              <a:xfrm>
                <a:off x="1801135" y="1759020"/>
                <a:ext cx="436119" cy="440354"/>
              </a:xfrm>
              <a:custGeom>
                <a:avLst/>
                <a:gdLst>
                  <a:gd name="connsiteX0" fmla="*/ 226113 w 436119"/>
                  <a:gd name="connsiteY0" fmla="*/ 6231 h 440354"/>
                  <a:gd name="connsiteX1" fmla="*/ 329045 w 436119"/>
                  <a:gd name="connsiteY1" fmla="*/ 13901 h 440354"/>
                  <a:gd name="connsiteX2" fmla="*/ 398689 w 436119"/>
                  <a:gd name="connsiteY2" fmla="*/ 113458 h 440354"/>
                  <a:gd name="connsiteX3" fmla="*/ 399610 w 436119"/>
                  <a:gd name="connsiteY3" fmla="*/ 269007 h 440354"/>
                  <a:gd name="connsiteX4" fmla="*/ 436119 w 436119"/>
                  <a:gd name="connsiteY4" fmla="*/ 374393 h 440354"/>
                  <a:gd name="connsiteX5" fmla="*/ 394394 w 436119"/>
                  <a:gd name="connsiteY5" fmla="*/ 347855 h 440354"/>
                  <a:gd name="connsiteX6" fmla="*/ 416177 w 436119"/>
                  <a:gd name="connsiteY6" fmla="*/ 388660 h 440354"/>
                  <a:gd name="connsiteX7" fmla="*/ 147418 w 436119"/>
                  <a:gd name="connsiteY7" fmla="*/ 433299 h 440354"/>
                  <a:gd name="connsiteX8" fmla="*/ 61974 w 436119"/>
                  <a:gd name="connsiteY8" fmla="*/ 404767 h 440354"/>
                  <a:gd name="connsiteX9" fmla="*/ 85444 w 436119"/>
                  <a:gd name="connsiteY9" fmla="*/ 358746 h 440354"/>
                  <a:gd name="connsiteX10" fmla="*/ 29146 w 436119"/>
                  <a:gd name="connsiteY10" fmla="*/ 401392 h 440354"/>
                  <a:gd name="connsiteX11" fmla="*/ 0 w 436119"/>
                  <a:gd name="connsiteY11" fmla="*/ 387893 h 440354"/>
                  <a:gd name="connsiteX12" fmla="*/ 81149 w 436119"/>
                  <a:gd name="connsiteY12" fmla="*/ 280512 h 440354"/>
                  <a:gd name="connsiteX13" fmla="*/ 106154 w 436119"/>
                  <a:gd name="connsiteY13" fmla="*/ 77562 h 440354"/>
                  <a:gd name="connsiteX14" fmla="*/ 226113 w 436119"/>
                  <a:gd name="connsiteY14" fmla="*/ 6231 h 440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6119" h="440354">
                    <a:moveTo>
                      <a:pt x="226113" y="6231"/>
                    </a:moveTo>
                    <a:cubicBezTo>
                      <a:pt x="262316" y="-7575"/>
                      <a:pt x="299592" y="4543"/>
                      <a:pt x="329045" y="13901"/>
                    </a:cubicBezTo>
                    <a:cubicBezTo>
                      <a:pt x="358498" y="23258"/>
                      <a:pt x="380588" y="52711"/>
                      <a:pt x="398689" y="113458"/>
                    </a:cubicBezTo>
                    <a:cubicBezTo>
                      <a:pt x="416791" y="174205"/>
                      <a:pt x="391940" y="231884"/>
                      <a:pt x="399610" y="269007"/>
                    </a:cubicBezTo>
                    <a:cubicBezTo>
                      <a:pt x="407280" y="306130"/>
                      <a:pt x="424307" y="363809"/>
                      <a:pt x="436119" y="374393"/>
                    </a:cubicBezTo>
                    <a:cubicBezTo>
                      <a:pt x="420779" y="377308"/>
                      <a:pt x="400990" y="354451"/>
                      <a:pt x="394394" y="347855"/>
                    </a:cubicBezTo>
                    <a:cubicBezTo>
                      <a:pt x="405746" y="368718"/>
                      <a:pt x="411422" y="380990"/>
                      <a:pt x="416177" y="388660"/>
                    </a:cubicBezTo>
                    <a:cubicBezTo>
                      <a:pt x="319841" y="437748"/>
                      <a:pt x="242834" y="450020"/>
                      <a:pt x="147418" y="433299"/>
                    </a:cubicBezTo>
                    <a:cubicBezTo>
                      <a:pt x="81916" y="421334"/>
                      <a:pt x="72405" y="410443"/>
                      <a:pt x="61974" y="404767"/>
                    </a:cubicBezTo>
                    <a:cubicBezTo>
                      <a:pt x="77329" y="394609"/>
                      <a:pt x="86242" y="377142"/>
                      <a:pt x="85444" y="358746"/>
                    </a:cubicBezTo>
                    <a:cubicBezTo>
                      <a:pt x="70396" y="377296"/>
                      <a:pt x="51082" y="391927"/>
                      <a:pt x="29146" y="401392"/>
                    </a:cubicBezTo>
                    <a:cubicBezTo>
                      <a:pt x="18331" y="399792"/>
                      <a:pt x="8207" y="395106"/>
                      <a:pt x="0" y="387893"/>
                    </a:cubicBezTo>
                    <a:cubicBezTo>
                      <a:pt x="25004" y="377922"/>
                      <a:pt x="71178" y="328066"/>
                      <a:pt x="81149" y="280512"/>
                    </a:cubicBezTo>
                    <a:cubicBezTo>
                      <a:pt x="91120" y="232958"/>
                      <a:pt x="89740" y="119594"/>
                      <a:pt x="106154" y="77562"/>
                    </a:cubicBezTo>
                    <a:cubicBezTo>
                      <a:pt x="122567" y="35530"/>
                      <a:pt x="170889" y="-7575"/>
                      <a:pt x="226113" y="6231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28" name="Freeform: Shape 1627">
                <a:extLst>
                  <a:ext uri="{FF2B5EF4-FFF2-40B4-BE49-F238E27FC236}">
                    <a16:creationId xmlns:a16="http://schemas.microsoft.com/office/drawing/2014/main" id="{BCBE7BF0-EEA6-47D5-B0FA-C4D5ECEA8435}"/>
                  </a:ext>
                </a:extLst>
              </p:cNvPr>
              <p:cNvSpPr/>
              <p:nvPr/>
            </p:nvSpPr>
            <p:spPr>
              <a:xfrm>
                <a:off x="2089375" y="4397613"/>
                <a:ext cx="144811" cy="103852"/>
              </a:xfrm>
              <a:custGeom>
                <a:avLst/>
                <a:gdLst>
                  <a:gd name="connsiteX0" fmla="*/ 104466 w 144811"/>
                  <a:gd name="connsiteY0" fmla="*/ 103853 h 103852"/>
                  <a:gd name="connsiteX1" fmla="*/ 35282 w 144811"/>
                  <a:gd name="connsiteY1" fmla="*/ 103853 h 103852"/>
                  <a:gd name="connsiteX2" fmla="*/ 0 w 144811"/>
                  <a:gd name="connsiteY2" fmla="*/ 44947 h 103852"/>
                  <a:gd name="connsiteX3" fmla="*/ 5522 w 144811"/>
                  <a:gd name="connsiteY3" fmla="*/ 154 h 103852"/>
                  <a:gd name="connsiteX4" fmla="*/ 62281 w 144811"/>
                  <a:gd name="connsiteY4" fmla="*/ 49395 h 103852"/>
                  <a:gd name="connsiteX5" fmla="*/ 63815 w 144811"/>
                  <a:gd name="connsiteY5" fmla="*/ 49395 h 103852"/>
                  <a:gd name="connsiteX6" fmla="*/ 115358 w 144811"/>
                  <a:gd name="connsiteY6" fmla="*/ 35742 h 103852"/>
                  <a:gd name="connsiteX7" fmla="*/ 125022 w 144811"/>
                  <a:gd name="connsiteY7" fmla="*/ 27152 h 103852"/>
                  <a:gd name="connsiteX8" fmla="*/ 140362 w 144811"/>
                  <a:gd name="connsiteY8" fmla="*/ 0 h 103852"/>
                  <a:gd name="connsiteX9" fmla="*/ 142356 w 144811"/>
                  <a:gd name="connsiteY9" fmla="*/ 11812 h 103852"/>
                  <a:gd name="connsiteX10" fmla="*/ 104466 w 144811"/>
                  <a:gd name="connsiteY10" fmla="*/ 103853 h 103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811" h="103852">
                    <a:moveTo>
                      <a:pt x="104466" y="103853"/>
                    </a:moveTo>
                    <a:lnTo>
                      <a:pt x="35282" y="103853"/>
                    </a:lnTo>
                    <a:cubicBezTo>
                      <a:pt x="23317" y="103853"/>
                      <a:pt x="1381" y="81763"/>
                      <a:pt x="0" y="44947"/>
                    </a:cubicBezTo>
                    <a:cubicBezTo>
                      <a:pt x="537" y="29883"/>
                      <a:pt x="2378" y="14895"/>
                      <a:pt x="5522" y="154"/>
                    </a:cubicBezTo>
                    <a:cubicBezTo>
                      <a:pt x="13101" y="26308"/>
                      <a:pt x="35313" y="45576"/>
                      <a:pt x="62281" y="49395"/>
                    </a:cubicBezTo>
                    <a:lnTo>
                      <a:pt x="63815" y="49395"/>
                    </a:lnTo>
                    <a:cubicBezTo>
                      <a:pt x="81993" y="50285"/>
                      <a:pt x="100002" y="45514"/>
                      <a:pt x="115358" y="35742"/>
                    </a:cubicBezTo>
                    <a:cubicBezTo>
                      <a:pt x="118932" y="33303"/>
                      <a:pt x="122184" y="30419"/>
                      <a:pt x="125022" y="27152"/>
                    </a:cubicBezTo>
                    <a:cubicBezTo>
                      <a:pt x="132032" y="19313"/>
                      <a:pt x="137279" y="10048"/>
                      <a:pt x="140362" y="0"/>
                    </a:cubicBezTo>
                    <a:cubicBezTo>
                      <a:pt x="140362" y="4756"/>
                      <a:pt x="141743" y="8744"/>
                      <a:pt x="142356" y="11812"/>
                    </a:cubicBezTo>
                    <a:cubicBezTo>
                      <a:pt x="151407" y="49549"/>
                      <a:pt x="134686" y="103853"/>
                      <a:pt x="104466" y="103853"/>
                    </a:cubicBezTo>
                    <a:close/>
                  </a:path>
                </a:pathLst>
              </a:custGeom>
              <a:solidFill>
                <a:srgbClr val="EA6CB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29" name="Freeform: Shape 1628">
                <a:extLst>
                  <a:ext uri="{FF2B5EF4-FFF2-40B4-BE49-F238E27FC236}">
                    <a16:creationId xmlns:a16="http://schemas.microsoft.com/office/drawing/2014/main" id="{0B668897-3A99-4986-AAE2-D054AEF938FC}"/>
                  </a:ext>
                </a:extLst>
              </p:cNvPr>
              <p:cNvSpPr/>
              <p:nvPr/>
            </p:nvSpPr>
            <p:spPr>
              <a:xfrm>
                <a:off x="1717099" y="2113625"/>
                <a:ext cx="666587" cy="2333848"/>
              </a:xfrm>
              <a:custGeom>
                <a:avLst/>
                <a:gdLst>
                  <a:gd name="connsiteX0" fmla="*/ 662971 w 666587"/>
                  <a:gd name="connsiteY0" fmla="*/ 1133941 h 2333848"/>
                  <a:gd name="connsiteX1" fmla="*/ 652693 w 666587"/>
                  <a:gd name="connsiteY1" fmla="*/ 1166155 h 2333848"/>
                  <a:gd name="connsiteX2" fmla="*/ 613423 w 666587"/>
                  <a:gd name="connsiteY2" fmla="*/ 1206960 h 2333848"/>
                  <a:gd name="connsiteX3" fmla="*/ 612195 w 666587"/>
                  <a:gd name="connsiteY3" fmla="*/ 1205733 h 2333848"/>
                  <a:gd name="connsiteX4" fmla="*/ 614343 w 666587"/>
                  <a:gd name="connsiteY4" fmla="*/ 1185637 h 2333848"/>
                  <a:gd name="connsiteX5" fmla="*/ 621706 w 666587"/>
                  <a:gd name="connsiteY5" fmla="*/ 1165081 h 2333848"/>
                  <a:gd name="connsiteX6" fmla="*/ 631984 w 666587"/>
                  <a:gd name="connsiteY6" fmla="*/ 1136089 h 2333848"/>
                  <a:gd name="connsiteX7" fmla="*/ 631984 w 666587"/>
                  <a:gd name="connsiteY7" fmla="*/ 1115072 h 2333848"/>
                  <a:gd name="connsiteX8" fmla="*/ 628456 w 666587"/>
                  <a:gd name="connsiteY8" fmla="*/ 1114152 h 2333848"/>
                  <a:gd name="connsiteX9" fmla="*/ 617104 w 666587"/>
                  <a:gd name="connsiteY9" fmla="*/ 1147900 h 2333848"/>
                  <a:gd name="connsiteX10" fmla="*/ 614343 w 666587"/>
                  <a:gd name="connsiteY10" fmla="*/ 1157565 h 2333848"/>
                  <a:gd name="connsiteX11" fmla="*/ 600537 w 666587"/>
                  <a:gd name="connsiteY11" fmla="*/ 1144986 h 2333848"/>
                  <a:gd name="connsiteX12" fmla="*/ 600537 w 666587"/>
                  <a:gd name="connsiteY12" fmla="*/ 1124737 h 2333848"/>
                  <a:gd name="connsiteX13" fmla="*/ 613423 w 666587"/>
                  <a:gd name="connsiteY13" fmla="*/ 1048036 h 2333848"/>
                  <a:gd name="connsiteX14" fmla="*/ 614650 w 666587"/>
                  <a:gd name="connsiteY14" fmla="*/ 1044355 h 2333848"/>
                  <a:gd name="connsiteX15" fmla="*/ 600997 w 666587"/>
                  <a:gd name="connsiteY15" fmla="*/ 944951 h 2333848"/>
                  <a:gd name="connsiteX16" fmla="*/ 600997 w 666587"/>
                  <a:gd name="connsiteY16" fmla="*/ 944951 h 2333848"/>
                  <a:gd name="connsiteX17" fmla="*/ 600997 w 666587"/>
                  <a:gd name="connsiteY17" fmla="*/ 942803 h 2333848"/>
                  <a:gd name="connsiteX18" fmla="*/ 597009 w 666587"/>
                  <a:gd name="connsiteY18" fmla="*/ 924241 h 2333848"/>
                  <a:gd name="connsiteX19" fmla="*/ 597009 w 666587"/>
                  <a:gd name="connsiteY19" fmla="*/ 924241 h 2333848"/>
                  <a:gd name="connsiteX20" fmla="*/ 578140 w 666587"/>
                  <a:gd name="connsiteY20" fmla="*/ 861347 h 2333848"/>
                  <a:gd name="connsiteX21" fmla="*/ 568016 w 666587"/>
                  <a:gd name="connsiteY21" fmla="*/ 834042 h 2333848"/>
                  <a:gd name="connsiteX22" fmla="*/ 566328 w 666587"/>
                  <a:gd name="connsiteY22" fmla="*/ 828212 h 2333848"/>
                  <a:gd name="connsiteX23" fmla="*/ 559119 w 666587"/>
                  <a:gd name="connsiteY23" fmla="*/ 798759 h 2333848"/>
                  <a:gd name="connsiteX24" fmla="*/ 553290 w 666587"/>
                  <a:gd name="connsiteY24" fmla="*/ 774062 h 2333848"/>
                  <a:gd name="connsiteX25" fmla="*/ 537949 w 666587"/>
                  <a:gd name="connsiteY25" fmla="*/ 674044 h 2333848"/>
                  <a:gd name="connsiteX26" fmla="*/ 536722 w 666587"/>
                  <a:gd name="connsiteY26" fmla="*/ 545341 h 2333848"/>
                  <a:gd name="connsiteX27" fmla="*/ 511564 w 666587"/>
                  <a:gd name="connsiteY27" fmla="*/ 427222 h 2333848"/>
                  <a:gd name="connsiteX28" fmla="*/ 510184 w 666587"/>
                  <a:gd name="connsiteY28" fmla="*/ 415103 h 2333848"/>
                  <a:gd name="connsiteX29" fmla="*/ 509263 w 666587"/>
                  <a:gd name="connsiteY29" fmla="*/ 397155 h 2333848"/>
                  <a:gd name="connsiteX30" fmla="*/ 509263 w 666587"/>
                  <a:gd name="connsiteY30" fmla="*/ 392707 h 2333848"/>
                  <a:gd name="connsiteX31" fmla="*/ 503741 w 666587"/>
                  <a:gd name="connsiteY31" fmla="*/ 405746 h 2333848"/>
                  <a:gd name="connsiteX32" fmla="*/ 489628 w 666587"/>
                  <a:gd name="connsiteY32" fmla="*/ 480299 h 2333848"/>
                  <a:gd name="connsiteX33" fmla="*/ 489628 w 666587"/>
                  <a:gd name="connsiteY33" fmla="*/ 480299 h 2333848"/>
                  <a:gd name="connsiteX34" fmla="*/ 487480 w 666587"/>
                  <a:gd name="connsiteY34" fmla="*/ 558994 h 2333848"/>
                  <a:gd name="connsiteX35" fmla="*/ 491929 w 666587"/>
                  <a:gd name="connsiteY35" fmla="*/ 584611 h 2333848"/>
                  <a:gd name="connsiteX36" fmla="*/ 494844 w 666587"/>
                  <a:gd name="connsiteY36" fmla="*/ 597804 h 2333848"/>
                  <a:gd name="connsiteX37" fmla="*/ 494844 w 666587"/>
                  <a:gd name="connsiteY37" fmla="*/ 597804 h 2333848"/>
                  <a:gd name="connsiteX38" fmla="*/ 494844 w 666587"/>
                  <a:gd name="connsiteY38" fmla="*/ 597804 h 2333848"/>
                  <a:gd name="connsiteX39" fmla="*/ 525524 w 666587"/>
                  <a:gd name="connsiteY39" fmla="*/ 705185 h 2333848"/>
                  <a:gd name="connsiteX40" fmla="*/ 562800 w 666587"/>
                  <a:gd name="connsiteY40" fmla="*/ 844320 h 2333848"/>
                  <a:gd name="connsiteX41" fmla="*/ 562800 w 666587"/>
                  <a:gd name="connsiteY41" fmla="*/ 844320 h 2333848"/>
                  <a:gd name="connsiteX42" fmla="*/ 566022 w 666587"/>
                  <a:gd name="connsiteY42" fmla="*/ 857665 h 2333848"/>
                  <a:gd name="connsiteX43" fmla="*/ 568783 w 666587"/>
                  <a:gd name="connsiteY43" fmla="*/ 869938 h 2333848"/>
                  <a:gd name="connsiteX44" fmla="*/ 568783 w 666587"/>
                  <a:gd name="connsiteY44" fmla="*/ 869938 h 2333848"/>
                  <a:gd name="connsiteX45" fmla="*/ 568783 w 666587"/>
                  <a:gd name="connsiteY45" fmla="*/ 870858 h 2333848"/>
                  <a:gd name="connsiteX46" fmla="*/ 570317 w 666587"/>
                  <a:gd name="connsiteY46" fmla="*/ 876994 h 2333848"/>
                  <a:gd name="connsiteX47" fmla="*/ 571544 w 666587"/>
                  <a:gd name="connsiteY47" fmla="*/ 882977 h 2333848"/>
                  <a:gd name="connsiteX48" fmla="*/ 572311 w 666587"/>
                  <a:gd name="connsiteY48" fmla="*/ 885585 h 2333848"/>
                  <a:gd name="connsiteX49" fmla="*/ 573385 w 666587"/>
                  <a:gd name="connsiteY49" fmla="*/ 889420 h 2333848"/>
                  <a:gd name="connsiteX50" fmla="*/ 573385 w 666587"/>
                  <a:gd name="connsiteY50" fmla="*/ 889420 h 2333848"/>
                  <a:gd name="connsiteX51" fmla="*/ 574919 w 666587"/>
                  <a:gd name="connsiteY51" fmla="*/ 895556 h 2333848"/>
                  <a:gd name="connsiteX52" fmla="*/ 576760 w 666587"/>
                  <a:gd name="connsiteY52" fmla="*/ 904300 h 2333848"/>
                  <a:gd name="connsiteX53" fmla="*/ 580135 w 666587"/>
                  <a:gd name="connsiteY53" fmla="*/ 917645 h 2333848"/>
                  <a:gd name="connsiteX54" fmla="*/ 581975 w 666587"/>
                  <a:gd name="connsiteY54" fmla="*/ 924548 h 2333848"/>
                  <a:gd name="connsiteX55" fmla="*/ 582742 w 666587"/>
                  <a:gd name="connsiteY55" fmla="*/ 927770 h 2333848"/>
                  <a:gd name="connsiteX56" fmla="*/ 590259 w 666587"/>
                  <a:gd name="connsiteY56" fmla="*/ 1096511 h 2333848"/>
                  <a:gd name="connsiteX57" fmla="*/ 585504 w 666587"/>
                  <a:gd name="connsiteY57" fmla="*/ 1147900 h 2333848"/>
                  <a:gd name="connsiteX58" fmla="*/ 579521 w 666587"/>
                  <a:gd name="connsiteY58" fmla="*/ 1195915 h 2333848"/>
                  <a:gd name="connsiteX59" fmla="*/ 553903 w 666587"/>
                  <a:gd name="connsiteY59" fmla="*/ 1351924 h 2333848"/>
                  <a:gd name="connsiteX60" fmla="*/ 560806 w 666587"/>
                  <a:gd name="connsiteY60" fmla="*/ 1524193 h 2333848"/>
                  <a:gd name="connsiteX61" fmla="*/ 565562 w 666587"/>
                  <a:gd name="connsiteY61" fmla="*/ 1685111 h 2333848"/>
                  <a:gd name="connsiteX62" fmla="*/ 565562 w 666587"/>
                  <a:gd name="connsiteY62" fmla="*/ 1701985 h 2333848"/>
                  <a:gd name="connsiteX63" fmla="*/ 562493 w 666587"/>
                  <a:gd name="connsiteY63" fmla="*/ 1771322 h 2333848"/>
                  <a:gd name="connsiteX64" fmla="*/ 561420 w 666587"/>
                  <a:gd name="connsiteY64" fmla="*/ 1786662 h 2333848"/>
                  <a:gd name="connsiteX65" fmla="*/ 559119 w 666587"/>
                  <a:gd name="connsiteY65" fmla="*/ 1817343 h 2333848"/>
                  <a:gd name="connsiteX66" fmla="*/ 557738 w 666587"/>
                  <a:gd name="connsiteY66" fmla="*/ 1830995 h 2333848"/>
                  <a:gd name="connsiteX67" fmla="*/ 557738 w 666587"/>
                  <a:gd name="connsiteY67" fmla="*/ 1830995 h 2333848"/>
                  <a:gd name="connsiteX68" fmla="*/ 556357 w 666587"/>
                  <a:gd name="connsiteY68" fmla="*/ 1843728 h 2333848"/>
                  <a:gd name="connsiteX69" fmla="*/ 554823 w 666587"/>
                  <a:gd name="connsiteY69" fmla="*/ 1855540 h 2333848"/>
                  <a:gd name="connsiteX70" fmla="*/ 553290 w 666587"/>
                  <a:gd name="connsiteY70" fmla="*/ 1865817 h 2333848"/>
                  <a:gd name="connsiteX71" fmla="*/ 551602 w 666587"/>
                  <a:gd name="connsiteY71" fmla="*/ 1874868 h 2333848"/>
                  <a:gd name="connsiteX72" fmla="*/ 550068 w 666587"/>
                  <a:gd name="connsiteY72" fmla="*/ 1881771 h 2333848"/>
                  <a:gd name="connsiteX73" fmla="*/ 549148 w 666587"/>
                  <a:gd name="connsiteY73" fmla="*/ 1886067 h 2333848"/>
                  <a:gd name="connsiteX74" fmla="*/ 547460 w 666587"/>
                  <a:gd name="connsiteY74" fmla="*/ 1894350 h 2333848"/>
                  <a:gd name="connsiteX75" fmla="*/ 546387 w 666587"/>
                  <a:gd name="connsiteY75" fmla="*/ 1898799 h 2333848"/>
                  <a:gd name="connsiteX76" fmla="*/ 546387 w 666587"/>
                  <a:gd name="connsiteY76" fmla="*/ 1901713 h 2333848"/>
                  <a:gd name="connsiteX77" fmla="*/ 544852 w 666587"/>
                  <a:gd name="connsiteY77" fmla="*/ 1907849 h 2333848"/>
                  <a:gd name="connsiteX78" fmla="*/ 544852 w 666587"/>
                  <a:gd name="connsiteY78" fmla="*/ 1909537 h 2333848"/>
                  <a:gd name="connsiteX79" fmla="*/ 543165 w 666587"/>
                  <a:gd name="connsiteY79" fmla="*/ 1917820 h 2333848"/>
                  <a:gd name="connsiteX80" fmla="*/ 539023 w 666587"/>
                  <a:gd name="connsiteY80" fmla="*/ 1935001 h 2333848"/>
                  <a:gd name="connsiteX81" fmla="*/ 538256 w 666587"/>
                  <a:gd name="connsiteY81" fmla="*/ 1938376 h 2333848"/>
                  <a:gd name="connsiteX82" fmla="*/ 530740 w 666587"/>
                  <a:gd name="connsiteY82" fmla="*/ 1971818 h 2333848"/>
                  <a:gd name="connsiteX83" fmla="*/ 529512 w 666587"/>
                  <a:gd name="connsiteY83" fmla="*/ 1976880 h 2333848"/>
                  <a:gd name="connsiteX84" fmla="*/ 526137 w 666587"/>
                  <a:gd name="connsiteY84" fmla="*/ 1991300 h 2333848"/>
                  <a:gd name="connsiteX85" fmla="*/ 523990 w 666587"/>
                  <a:gd name="connsiteY85" fmla="*/ 2001424 h 2333848"/>
                  <a:gd name="connsiteX86" fmla="*/ 519848 w 666587"/>
                  <a:gd name="connsiteY86" fmla="*/ 2020446 h 2333848"/>
                  <a:gd name="connsiteX87" fmla="*/ 518774 w 666587"/>
                  <a:gd name="connsiteY87" fmla="*/ 2025355 h 2333848"/>
                  <a:gd name="connsiteX88" fmla="*/ 515246 w 666587"/>
                  <a:gd name="connsiteY88" fmla="*/ 2040695 h 2333848"/>
                  <a:gd name="connsiteX89" fmla="*/ 514172 w 666587"/>
                  <a:gd name="connsiteY89" fmla="*/ 2047138 h 2333848"/>
                  <a:gd name="connsiteX90" fmla="*/ 514172 w 666587"/>
                  <a:gd name="connsiteY90" fmla="*/ 2051279 h 2333848"/>
                  <a:gd name="connsiteX91" fmla="*/ 511104 w 666587"/>
                  <a:gd name="connsiteY91" fmla="*/ 2066619 h 2333848"/>
                  <a:gd name="connsiteX92" fmla="*/ 505582 w 666587"/>
                  <a:gd name="connsiteY92" fmla="*/ 2097300 h 2333848"/>
                  <a:gd name="connsiteX93" fmla="*/ 504201 w 666587"/>
                  <a:gd name="connsiteY93" fmla="*/ 2106657 h 2333848"/>
                  <a:gd name="connsiteX94" fmla="*/ 502667 w 666587"/>
                  <a:gd name="connsiteY94" fmla="*/ 2119543 h 2333848"/>
                  <a:gd name="connsiteX95" fmla="*/ 502667 w 666587"/>
                  <a:gd name="connsiteY95" fmla="*/ 2122918 h 2333848"/>
                  <a:gd name="connsiteX96" fmla="*/ 502667 w 666587"/>
                  <a:gd name="connsiteY96" fmla="*/ 2126446 h 2333848"/>
                  <a:gd name="connsiteX97" fmla="*/ 502667 w 666587"/>
                  <a:gd name="connsiteY97" fmla="*/ 2133349 h 2333848"/>
                  <a:gd name="connsiteX98" fmla="*/ 502667 w 666587"/>
                  <a:gd name="connsiteY98" fmla="*/ 2135343 h 2333848"/>
                  <a:gd name="connsiteX99" fmla="*/ 502667 w 666587"/>
                  <a:gd name="connsiteY99" fmla="*/ 2143320 h 2333848"/>
                  <a:gd name="connsiteX100" fmla="*/ 502667 w 666587"/>
                  <a:gd name="connsiteY100" fmla="*/ 2145314 h 2333848"/>
                  <a:gd name="connsiteX101" fmla="*/ 502667 w 666587"/>
                  <a:gd name="connsiteY101" fmla="*/ 2145314 h 2333848"/>
                  <a:gd name="connsiteX102" fmla="*/ 513865 w 666587"/>
                  <a:gd name="connsiteY102" fmla="*/ 2281074 h 2333848"/>
                  <a:gd name="connsiteX103" fmla="*/ 498525 w 666587"/>
                  <a:gd name="connsiteY103" fmla="*/ 2308226 h 2333848"/>
                  <a:gd name="connsiteX104" fmla="*/ 488861 w 666587"/>
                  <a:gd name="connsiteY104" fmla="*/ 2316817 h 2333848"/>
                  <a:gd name="connsiteX105" fmla="*/ 437318 w 666587"/>
                  <a:gd name="connsiteY105" fmla="*/ 2330470 h 2333848"/>
                  <a:gd name="connsiteX106" fmla="*/ 435784 w 666587"/>
                  <a:gd name="connsiteY106" fmla="*/ 2330470 h 2333848"/>
                  <a:gd name="connsiteX107" fmla="*/ 379026 w 666587"/>
                  <a:gd name="connsiteY107" fmla="*/ 2281228 h 2333848"/>
                  <a:gd name="connsiteX108" fmla="*/ 412467 w 666587"/>
                  <a:gd name="connsiteY108" fmla="*/ 2109879 h 2333848"/>
                  <a:gd name="connsiteX109" fmla="*/ 394673 w 666587"/>
                  <a:gd name="connsiteY109" fmla="*/ 1789731 h 2333848"/>
                  <a:gd name="connsiteX110" fmla="*/ 403877 w 666587"/>
                  <a:gd name="connsiteY110" fmla="*/ 1577423 h 2333848"/>
                  <a:gd name="connsiteX111" fmla="*/ 403877 w 666587"/>
                  <a:gd name="connsiteY111" fmla="*/ 1557942 h 2333848"/>
                  <a:gd name="connsiteX112" fmla="*/ 401729 w 666587"/>
                  <a:gd name="connsiteY112" fmla="*/ 1497808 h 2333848"/>
                  <a:gd name="connsiteX113" fmla="*/ 401729 w 666587"/>
                  <a:gd name="connsiteY113" fmla="*/ 1489525 h 2333848"/>
                  <a:gd name="connsiteX114" fmla="*/ 399582 w 666587"/>
                  <a:gd name="connsiteY114" fmla="*/ 1446112 h 2333848"/>
                  <a:gd name="connsiteX115" fmla="*/ 399582 w 666587"/>
                  <a:gd name="connsiteY115" fmla="*/ 1446112 h 2333848"/>
                  <a:gd name="connsiteX116" fmla="*/ 398814 w 666587"/>
                  <a:gd name="connsiteY116" fmla="*/ 1431846 h 2333848"/>
                  <a:gd name="connsiteX117" fmla="*/ 398814 w 666587"/>
                  <a:gd name="connsiteY117" fmla="*/ 1430925 h 2333848"/>
                  <a:gd name="connsiteX118" fmla="*/ 379486 w 666587"/>
                  <a:gd name="connsiteY118" fmla="*/ 1266173 h 2333848"/>
                  <a:gd name="connsiteX119" fmla="*/ 357703 w 666587"/>
                  <a:gd name="connsiteY119" fmla="*/ 984375 h 2333848"/>
                  <a:gd name="connsiteX120" fmla="*/ 313984 w 666587"/>
                  <a:gd name="connsiteY120" fmla="*/ 984375 h 2333848"/>
                  <a:gd name="connsiteX121" fmla="*/ 312603 w 666587"/>
                  <a:gd name="connsiteY121" fmla="*/ 1045735 h 2333848"/>
                  <a:gd name="connsiteX122" fmla="*/ 312603 w 666587"/>
                  <a:gd name="connsiteY122" fmla="*/ 1055093 h 2333848"/>
                  <a:gd name="connsiteX123" fmla="*/ 311836 w 666587"/>
                  <a:gd name="connsiteY123" fmla="*/ 1074881 h 2333848"/>
                  <a:gd name="connsiteX124" fmla="*/ 290053 w 666587"/>
                  <a:gd name="connsiteY124" fmla="*/ 1268780 h 2333848"/>
                  <a:gd name="connsiteX125" fmla="*/ 278241 w 666587"/>
                  <a:gd name="connsiteY125" fmla="*/ 1342413 h 2333848"/>
                  <a:gd name="connsiteX126" fmla="*/ 275480 w 666587"/>
                  <a:gd name="connsiteY126" fmla="*/ 1373093 h 2333848"/>
                  <a:gd name="connsiteX127" fmla="*/ 275480 w 666587"/>
                  <a:gd name="connsiteY127" fmla="*/ 1374934 h 2333848"/>
                  <a:gd name="connsiteX128" fmla="*/ 273793 w 666587"/>
                  <a:gd name="connsiteY128" fmla="*/ 1396564 h 2333848"/>
                  <a:gd name="connsiteX129" fmla="*/ 272259 w 666587"/>
                  <a:gd name="connsiteY129" fmla="*/ 1419114 h 2333848"/>
                  <a:gd name="connsiteX130" fmla="*/ 268424 w 666587"/>
                  <a:gd name="connsiteY130" fmla="*/ 1493206 h 2333848"/>
                  <a:gd name="connsiteX131" fmla="*/ 268424 w 666587"/>
                  <a:gd name="connsiteY131" fmla="*/ 1511154 h 2333848"/>
                  <a:gd name="connsiteX132" fmla="*/ 268424 w 666587"/>
                  <a:gd name="connsiteY132" fmla="*/ 1520052 h 2333848"/>
                  <a:gd name="connsiteX133" fmla="*/ 268424 w 666587"/>
                  <a:gd name="connsiteY133" fmla="*/ 1535392 h 2333848"/>
                  <a:gd name="connsiteX134" fmla="*/ 268424 w 666587"/>
                  <a:gd name="connsiteY134" fmla="*/ 1547664 h 2333848"/>
                  <a:gd name="connsiteX135" fmla="*/ 268424 w 666587"/>
                  <a:gd name="connsiteY135" fmla="*/ 1561316 h 2333848"/>
                  <a:gd name="connsiteX136" fmla="*/ 269804 w 666587"/>
                  <a:gd name="connsiteY136" fmla="*/ 1607337 h 2333848"/>
                  <a:gd name="connsiteX137" fmla="*/ 270725 w 666587"/>
                  <a:gd name="connsiteY137" fmla="*/ 1621756 h 2333848"/>
                  <a:gd name="connsiteX138" fmla="*/ 270725 w 666587"/>
                  <a:gd name="connsiteY138" fmla="*/ 1627279 h 2333848"/>
                  <a:gd name="connsiteX139" fmla="*/ 275327 w 666587"/>
                  <a:gd name="connsiteY139" fmla="*/ 1702445 h 2333848"/>
                  <a:gd name="connsiteX140" fmla="*/ 276554 w 666587"/>
                  <a:gd name="connsiteY140" fmla="*/ 1724228 h 2333848"/>
                  <a:gd name="connsiteX141" fmla="*/ 276554 w 666587"/>
                  <a:gd name="connsiteY141" fmla="*/ 1729444 h 2333848"/>
                  <a:gd name="connsiteX142" fmla="*/ 276554 w 666587"/>
                  <a:gd name="connsiteY142" fmla="*/ 1744784 h 2333848"/>
                  <a:gd name="connsiteX143" fmla="*/ 276554 w 666587"/>
                  <a:gd name="connsiteY143" fmla="*/ 1784668 h 2333848"/>
                  <a:gd name="connsiteX144" fmla="*/ 276554 w 666587"/>
                  <a:gd name="connsiteY144" fmla="*/ 1793105 h 2333848"/>
                  <a:gd name="connsiteX145" fmla="*/ 275020 w 666587"/>
                  <a:gd name="connsiteY145" fmla="*/ 1809979 h 2333848"/>
                  <a:gd name="connsiteX146" fmla="*/ 268884 w 666587"/>
                  <a:gd name="connsiteY146" fmla="*/ 1905548 h 2333848"/>
                  <a:gd name="connsiteX147" fmla="*/ 267810 w 666587"/>
                  <a:gd name="connsiteY147" fmla="*/ 1919355 h 2333848"/>
                  <a:gd name="connsiteX148" fmla="*/ 267810 w 666587"/>
                  <a:gd name="connsiteY148" fmla="*/ 1919355 h 2333848"/>
                  <a:gd name="connsiteX149" fmla="*/ 258299 w 666587"/>
                  <a:gd name="connsiteY149" fmla="*/ 2113100 h 2333848"/>
                  <a:gd name="connsiteX150" fmla="*/ 258299 w 666587"/>
                  <a:gd name="connsiteY150" fmla="*/ 2113867 h 2333848"/>
                  <a:gd name="connsiteX151" fmla="*/ 291894 w 666587"/>
                  <a:gd name="connsiteY151" fmla="*/ 2284449 h 2333848"/>
                  <a:gd name="connsiteX152" fmla="*/ 281770 w 666587"/>
                  <a:gd name="connsiteY152" fmla="*/ 2304698 h 2333848"/>
                  <a:gd name="connsiteX153" fmla="*/ 275020 w 666587"/>
                  <a:gd name="connsiteY153" fmla="*/ 2313135 h 2333848"/>
                  <a:gd name="connsiteX154" fmla="*/ 233755 w 666587"/>
                  <a:gd name="connsiteY154" fmla="*/ 2333844 h 2333848"/>
                  <a:gd name="connsiteX155" fmla="*/ 217495 w 666587"/>
                  <a:gd name="connsiteY155" fmla="*/ 2332924 h 2333848"/>
                  <a:gd name="connsiteX156" fmla="*/ 182212 w 666587"/>
                  <a:gd name="connsiteY156" fmla="*/ 2320191 h 2333848"/>
                  <a:gd name="connsiteX157" fmla="*/ 172395 w 666587"/>
                  <a:gd name="connsiteY157" fmla="*/ 2311601 h 2333848"/>
                  <a:gd name="connsiteX158" fmla="*/ 163804 w 666587"/>
                  <a:gd name="connsiteY158" fmla="*/ 2299789 h 2333848"/>
                  <a:gd name="connsiteX159" fmla="*/ 157361 w 666587"/>
                  <a:gd name="connsiteY159" fmla="*/ 2284449 h 2333848"/>
                  <a:gd name="connsiteX160" fmla="*/ 157361 w 666587"/>
                  <a:gd name="connsiteY160" fmla="*/ 2284449 h 2333848"/>
                  <a:gd name="connsiteX161" fmla="*/ 168560 w 666587"/>
                  <a:gd name="connsiteY161" fmla="*/ 2148536 h 2333848"/>
                  <a:gd name="connsiteX162" fmla="*/ 168560 w 666587"/>
                  <a:gd name="connsiteY162" fmla="*/ 2146848 h 2333848"/>
                  <a:gd name="connsiteX163" fmla="*/ 168560 w 666587"/>
                  <a:gd name="connsiteY163" fmla="*/ 2142707 h 2333848"/>
                  <a:gd name="connsiteX164" fmla="*/ 168560 w 666587"/>
                  <a:gd name="connsiteY164" fmla="*/ 2140252 h 2333848"/>
                  <a:gd name="connsiteX165" fmla="*/ 116863 w 666587"/>
                  <a:gd name="connsiteY165" fmla="*/ 1877323 h 2333848"/>
                  <a:gd name="connsiteX166" fmla="*/ 103671 w 666587"/>
                  <a:gd name="connsiteY166" fmla="*/ 1719933 h 2333848"/>
                  <a:gd name="connsiteX167" fmla="*/ 107352 w 666587"/>
                  <a:gd name="connsiteY167" fmla="*/ 1526341 h 2333848"/>
                  <a:gd name="connsiteX168" fmla="*/ 114102 w 666587"/>
                  <a:gd name="connsiteY168" fmla="*/ 1353918 h 2333848"/>
                  <a:gd name="connsiteX169" fmla="*/ 79587 w 666587"/>
                  <a:gd name="connsiteY169" fmla="*/ 1119828 h 2333848"/>
                  <a:gd name="connsiteX170" fmla="*/ 75752 w 666587"/>
                  <a:gd name="connsiteY170" fmla="*/ 998948 h 2333848"/>
                  <a:gd name="connsiteX171" fmla="*/ 76672 w 666587"/>
                  <a:gd name="connsiteY171" fmla="*/ 983608 h 2333848"/>
                  <a:gd name="connsiteX172" fmla="*/ 80661 w 666587"/>
                  <a:gd name="connsiteY172" fmla="*/ 951240 h 2333848"/>
                  <a:gd name="connsiteX173" fmla="*/ 85416 w 666587"/>
                  <a:gd name="connsiteY173" fmla="*/ 929611 h 2333848"/>
                  <a:gd name="connsiteX174" fmla="*/ 95080 w 666587"/>
                  <a:gd name="connsiteY174" fmla="*/ 891107 h 2333848"/>
                  <a:gd name="connsiteX175" fmla="*/ 95847 w 666587"/>
                  <a:gd name="connsiteY175" fmla="*/ 888039 h 2333848"/>
                  <a:gd name="connsiteX176" fmla="*/ 95847 w 666587"/>
                  <a:gd name="connsiteY176" fmla="*/ 888039 h 2333848"/>
                  <a:gd name="connsiteX177" fmla="*/ 99069 w 666587"/>
                  <a:gd name="connsiteY177" fmla="*/ 874079 h 2333848"/>
                  <a:gd name="connsiteX178" fmla="*/ 99069 w 666587"/>
                  <a:gd name="connsiteY178" fmla="*/ 872085 h 2333848"/>
                  <a:gd name="connsiteX179" fmla="*/ 103364 w 666587"/>
                  <a:gd name="connsiteY179" fmla="*/ 853217 h 2333848"/>
                  <a:gd name="connsiteX180" fmla="*/ 103364 w 666587"/>
                  <a:gd name="connsiteY180" fmla="*/ 853217 h 2333848"/>
                  <a:gd name="connsiteX181" fmla="*/ 104745 w 666587"/>
                  <a:gd name="connsiteY181" fmla="*/ 848308 h 2333848"/>
                  <a:gd name="connsiteX182" fmla="*/ 142328 w 666587"/>
                  <a:gd name="connsiteY182" fmla="*/ 707486 h 2333848"/>
                  <a:gd name="connsiteX183" fmla="*/ 160889 w 666587"/>
                  <a:gd name="connsiteY183" fmla="*/ 646125 h 2333848"/>
                  <a:gd name="connsiteX184" fmla="*/ 178991 w 666587"/>
                  <a:gd name="connsiteY184" fmla="*/ 571419 h 2333848"/>
                  <a:gd name="connsiteX185" fmla="*/ 178991 w 666587"/>
                  <a:gd name="connsiteY185" fmla="*/ 571419 h 2333848"/>
                  <a:gd name="connsiteX186" fmla="*/ 180832 w 666587"/>
                  <a:gd name="connsiteY186" fmla="*/ 560681 h 2333848"/>
                  <a:gd name="connsiteX187" fmla="*/ 158742 w 666587"/>
                  <a:gd name="connsiteY187" fmla="*/ 394087 h 2333848"/>
                  <a:gd name="connsiteX188" fmla="*/ 131283 w 666587"/>
                  <a:gd name="connsiteY188" fmla="*/ 547488 h 2333848"/>
                  <a:gd name="connsiteX189" fmla="*/ 128062 w 666587"/>
                  <a:gd name="connsiteY189" fmla="*/ 595810 h 2333848"/>
                  <a:gd name="connsiteX190" fmla="*/ 130209 w 666587"/>
                  <a:gd name="connsiteY190" fmla="*/ 676192 h 2333848"/>
                  <a:gd name="connsiteX191" fmla="*/ 114869 w 666587"/>
                  <a:gd name="connsiteY191" fmla="*/ 776210 h 2333848"/>
                  <a:gd name="connsiteX192" fmla="*/ 109040 w 666587"/>
                  <a:gd name="connsiteY192" fmla="*/ 800907 h 2333848"/>
                  <a:gd name="connsiteX193" fmla="*/ 105051 w 666587"/>
                  <a:gd name="connsiteY193" fmla="*/ 817781 h 2333848"/>
                  <a:gd name="connsiteX194" fmla="*/ 100143 w 666587"/>
                  <a:gd name="connsiteY194" fmla="*/ 836189 h 2333848"/>
                  <a:gd name="connsiteX195" fmla="*/ 99222 w 666587"/>
                  <a:gd name="connsiteY195" fmla="*/ 839104 h 2333848"/>
                  <a:gd name="connsiteX196" fmla="*/ 99222 w 666587"/>
                  <a:gd name="connsiteY196" fmla="*/ 837570 h 2333848"/>
                  <a:gd name="connsiteX197" fmla="*/ 94927 w 666587"/>
                  <a:gd name="connsiteY197" fmla="*/ 849995 h 2333848"/>
                  <a:gd name="connsiteX198" fmla="*/ 89865 w 666587"/>
                  <a:gd name="connsiteY198" fmla="*/ 861194 h 2333848"/>
                  <a:gd name="connsiteX199" fmla="*/ 83422 w 666587"/>
                  <a:gd name="connsiteY199" fmla="*/ 877761 h 2333848"/>
                  <a:gd name="connsiteX200" fmla="*/ 71150 w 666587"/>
                  <a:gd name="connsiteY200" fmla="*/ 923781 h 2333848"/>
                  <a:gd name="connsiteX201" fmla="*/ 71150 w 666587"/>
                  <a:gd name="connsiteY201" fmla="*/ 925469 h 2333848"/>
                  <a:gd name="connsiteX202" fmla="*/ 67008 w 666587"/>
                  <a:gd name="connsiteY202" fmla="*/ 944797 h 2333848"/>
                  <a:gd name="connsiteX203" fmla="*/ 65781 w 666587"/>
                  <a:gd name="connsiteY203" fmla="*/ 950166 h 2333848"/>
                  <a:gd name="connsiteX204" fmla="*/ 53355 w 666587"/>
                  <a:gd name="connsiteY204" fmla="*/ 1044201 h 2333848"/>
                  <a:gd name="connsiteX205" fmla="*/ 67161 w 666587"/>
                  <a:gd name="connsiteY205" fmla="*/ 1145293 h 2333848"/>
                  <a:gd name="connsiteX206" fmla="*/ 50594 w 666587"/>
                  <a:gd name="connsiteY206" fmla="*/ 1148207 h 2333848"/>
                  <a:gd name="connsiteX207" fmla="*/ 35254 w 666587"/>
                  <a:gd name="connsiteY207" fmla="*/ 1115379 h 2333848"/>
                  <a:gd name="connsiteX208" fmla="*/ 52895 w 666587"/>
                  <a:gd name="connsiteY208" fmla="*/ 1183643 h 2333848"/>
                  <a:gd name="connsiteX209" fmla="*/ 54429 w 666587"/>
                  <a:gd name="connsiteY209" fmla="*/ 1206807 h 2333848"/>
                  <a:gd name="connsiteX210" fmla="*/ 33720 w 666587"/>
                  <a:gd name="connsiteY210" fmla="*/ 1197756 h 2333848"/>
                  <a:gd name="connsiteX211" fmla="*/ 6108 w 666587"/>
                  <a:gd name="connsiteY211" fmla="*/ 1136395 h 2333848"/>
                  <a:gd name="connsiteX212" fmla="*/ 2733 w 666587"/>
                  <a:gd name="connsiteY212" fmla="*/ 1054786 h 2333848"/>
                  <a:gd name="connsiteX213" fmla="*/ 6108 w 666587"/>
                  <a:gd name="connsiteY213" fmla="*/ 1038679 h 2333848"/>
                  <a:gd name="connsiteX214" fmla="*/ 10556 w 666587"/>
                  <a:gd name="connsiteY214" fmla="*/ 965967 h 2333848"/>
                  <a:gd name="connsiteX215" fmla="*/ 9789 w 666587"/>
                  <a:gd name="connsiteY215" fmla="*/ 957683 h 2333848"/>
                  <a:gd name="connsiteX216" fmla="*/ 9789 w 666587"/>
                  <a:gd name="connsiteY216" fmla="*/ 945564 h 2333848"/>
                  <a:gd name="connsiteX217" fmla="*/ 9789 w 666587"/>
                  <a:gd name="connsiteY217" fmla="*/ 945564 h 2333848"/>
                  <a:gd name="connsiteX218" fmla="*/ 9789 w 666587"/>
                  <a:gd name="connsiteY218" fmla="*/ 926543 h 2333848"/>
                  <a:gd name="connsiteX219" fmla="*/ 21448 w 666587"/>
                  <a:gd name="connsiteY219" fmla="*/ 670669 h 2333848"/>
                  <a:gd name="connsiteX220" fmla="*/ 42924 w 666587"/>
                  <a:gd name="connsiteY220" fmla="*/ 502695 h 2333848"/>
                  <a:gd name="connsiteX221" fmla="*/ 44611 w 666587"/>
                  <a:gd name="connsiteY221" fmla="*/ 481986 h 2333848"/>
                  <a:gd name="connsiteX222" fmla="*/ 45839 w 666587"/>
                  <a:gd name="connsiteY222" fmla="*/ 457135 h 2333848"/>
                  <a:gd name="connsiteX223" fmla="*/ 50441 w 666587"/>
                  <a:gd name="connsiteY223" fmla="*/ 326438 h 2333848"/>
                  <a:gd name="connsiteX224" fmla="*/ 51821 w 666587"/>
                  <a:gd name="connsiteY224" fmla="*/ 270139 h 2333848"/>
                  <a:gd name="connsiteX225" fmla="*/ 52588 w 666587"/>
                  <a:gd name="connsiteY225" fmla="*/ 236391 h 2333848"/>
                  <a:gd name="connsiteX226" fmla="*/ 52588 w 666587"/>
                  <a:gd name="connsiteY226" fmla="*/ 231482 h 2333848"/>
                  <a:gd name="connsiteX227" fmla="*/ 54276 w 666587"/>
                  <a:gd name="connsiteY227" fmla="*/ 216142 h 2333848"/>
                  <a:gd name="connsiteX228" fmla="*/ 59491 w 666587"/>
                  <a:gd name="connsiteY228" fmla="*/ 196507 h 2333848"/>
                  <a:gd name="connsiteX229" fmla="*/ 100756 w 666587"/>
                  <a:gd name="connsiteY229" fmla="*/ 147725 h 2333848"/>
                  <a:gd name="connsiteX230" fmla="*/ 151072 w 666587"/>
                  <a:gd name="connsiteY230" fmla="*/ 125022 h 2333848"/>
                  <a:gd name="connsiteX231" fmla="*/ 194638 w 666587"/>
                  <a:gd name="connsiteY231" fmla="*/ 106921 h 2333848"/>
                  <a:gd name="connsiteX232" fmla="*/ 196478 w 666587"/>
                  <a:gd name="connsiteY232" fmla="*/ 106921 h 2333848"/>
                  <a:gd name="connsiteX233" fmla="*/ 256458 w 666587"/>
                  <a:gd name="connsiteY233" fmla="*/ 82990 h 2333848"/>
                  <a:gd name="connsiteX234" fmla="*/ 256458 w 666587"/>
                  <a:gd name="connsiteY234" fmla="*/ 82990 h 2333848"/>
                  <a:gd name="connsiteX235" fmla="*/ 256458 w 666587"/>
                  <a:gd name="connsiteY235" fmla="*/ 82990 h 2333848"/>
                  <a:gd name="connsiteX236" fmla="*/ 277781 w 666587"/>
                  <a:gd name="connsiteY236" fmla="*/ 28839 h 2333848"/>
                  <a:gd name="connsiteX237" fmla="*/ 279929 w 666587"/>
                  <a:gd name="connsiteY237" fmla="*/ 20096 h 2333848"/>
                  <a:gd name="connsiteX238" fmla="*/ 279929 w 666587"/>
                  <a:gd name="connsiteY238" fmla="*/ 20096 h 2333848"/>
                  <a:gd name="connsiteX239" fmla="*/ 281616 w 666587"/>
                  <a:gd name="connsiteY239" fmla="*/ 11198 h 2333848"/>
                  <a:gd name="connsiteX240" fmla="*/ 283764 w 666587"/>
                  <a:gd name="connsiteY240" fmla="*/ 0 h 2333848"/>
                  <a:gd name="connsiteX241" fmla="*/ 384548 w 666587"/>
                  <a:gd name="connsiteY241" fmla="*/ 0 h 2333848"/>
                  <a:gd name="connsiteX242" fmla="*/ 384548 w 666587"/>
                  <a:gd name="connsiteY242" fmla="*/ 1841 h 2333848"/>
                  <a:gd name="connsiteX243" fmla="*/ 384548 w 666587"/>
                  <a:gd name="connsiteY243" fmla="*/ 4602 h 2333848"/>
                  <a:gd name="connsiteX244" fmla="*/ 386236 w 666587"/>
                  <a:gd name="connsiteY244" fmla="*/ 13499 h 2333848"/>
                  <a:gd name="connsiteX245" fmla="*/ 386236 w 666587"/>
                  <a:gd name="connsiteY245" fmla="*/ 16721 h 2333848"/>
                  <a:gd name="connsiteX246" fmla="*/ 386236 w 666587"/>
                  <a:gd name="connsiteY246" fmla="*/ 20096 h 2333848"/>
                  <a:gd name="connsiteX247" fmla="*/ 386236 w 666587"/>
                  <a:gd name="connsiteY247" fmla="*/ 20096 h 2333848"/>
                  <a:gd name="connsiteX248" fmla="*/ 387309 w 666587"/>
                  <a:gd name="connsiteY248" fmla="*/ 23624 h 2333848"/>
                  <a:gd name="connsiteX249" fmla="*/ 387309 w 666587"/>
                  <a:gd name="connsiteY249" fmla="*/ 23624 h 2333848"/>
                  <a:gd name="connsiteX250" fmla="*/ 388383 w 666587"/>
                  <a:gd name="connsiteY250" fmla="*/ 28226 h 2333848"/>
                  <a:gd name="connsiteX251" fmla="*/ 402036 w 666587"/>
                  <a:gd name="connsiteY251" fmla="*/ 72252 h 2333848"/>
                  <a:gd name="connsiteX252" fmla="*/ 402036 w 666587"/>
                  <a:gd name="connsiteY252" fmla="*/ 72252 h 2333848"/>
                  <a:gd name="connsiteX253" fmla="*/ 409706 w 666587"/>
                  <a:gd name="connsiteY253" fmla="*/ 82683 h 2333848"/>
                  <a:gd name="connsiteX254" fmla="*/ 469686 w 666587"/>
                  <a:gd name="connsiteY254" fmla="*/ 106614 h 2333848"/>
                  <a:gd name="connsiteX255" fmla="*/ 483032 w 666587"/>
                  <a:gd name="connsiteY255" fmla="*/ 111983 h 2333848"/>
                  <a:gd name="connsiteX256" fmla="*/ 516933 w 666587"/>
                  <a:gd name="connsiteY256" fmla="*/ 126249 h 2333848"/>
                  <a:gd name="connsiteX257" fmla="*/ 522916 w 666587"/>
                  <a:gd name="connsiteY257" fmla="*/ 128704 h 2333848"/>
                  <a:gd name="connsiteX258" fmla="*/ 543625 w 666587"/>
                  <a:gd name="connsiteY258" fmla="*/ 137754 h 2333848"/>
                  <a:gd name="connsiteX259" fmla="*/ 565715 w 666587"/>
                  <a:gd name="connsiteY259" fmla="*/ 148185 h 2333848"/>
                  <a:gd name="connsiteX260" fmla="*/ 613576 w 666587"/>
                  <a:gd name="connsiteY260" fmla="*/ 231482 h 2333848"/>
                  <a:gd name="connsiteX261" fmla="*/ 621246 w 666587"/>
                  <a:gd name="connsiteY261" fmla="*/ 472782 h 2333848"/>
                  <a:gd name="connsiteX262" fmla="*/ 621246 w 666587"/>
                  <a:gd name="connsiteY262" fmla="*/ 481986 h 2333848"/>
                  <a:gd name="connsiteX263" fmla="*/ 637353 w 666587"/>
                  <a:gd name="connsiteY263" fmla="*/ 635387 h 2333848"/>
                  <a:gd name="connsiteX264" fmla="*/ 644563 w 666587"/>
                  <a:gd name="connsiteY264" fmla="*/ 671283 h 2333848"/>
                  <a:gd name="connsiteX265" fmla="*/ 656068 w 666587"/>
                  <a:gd name="connsiteY265" fmla="*/ 927156 h 2333848"/>
                  <a:gd name="connsiteX266" fmla="*/ 656068 w 666587"/>
                  <a:gd name="connsiteY266" fmla="*/ 946485 h 2333848"/>
                  <a:gd name="connsiteX267" fmla="*/ 654841 w 666587"/>
                  <a:gd name="connsiteY267" fmla="*/ 966887 h 2333848"/>
                  <a:gd name="connsiteX268" fmla="*/ 656068 w 666587"/>
                  <a:gd name="connsiteY268" fmla="*/ 1023952 h 2333848"/>
                  <a:gd name="connsiteX269" fmla="*/ 656068 w 666587"/>
                  <a:gd name="connsiteY269" fmla="*/ 1025179 h 2333848"/>
                  <a:gd name="connsiteX270" fmla="*/ 662664 w 666587"/>
                  <a:gd name="connsiteY270" fmla="*/ 1055860 h 2333848"/>
                  <a:gd name="connsiteX271" fmla="*/ 662971 w 666587"/>
                  <a:gd name="connsiteY271" fmla="*/ 1133941 h 2333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</a:cxnLst>
                <a:rect l="l" t="t" r="r" b="b"/>
                <a:pathLst>
                  <a:path w="666587" h="2333848">
                    <a:moveTo>
                      <a:pt x="662971" y="1133941"/>
                    </a:moveTo>
                    <a:cubicBezTo>
                      <a:pt x="660394" y="1144940"/>
                      <a:pt x="656958" y="1155708"/>
                      <a:pt x="652693" y="1166155"/>
                    </a:cubicBezTo>
                    <a:cubicBezTo>
                      <a:pt x="641035" y="1194841"/>
                      <a:pt x="624928" y="1212175"/>
                      <a:pt x="613423" y="1206960"/>
                    </a:cubicBezTo>
                    <a:cubicBezTo>
                      <a:pt x="612886" y="1206699"/>
                      <a:pt x="612456" y="1206270"/>
                      <a:pt x="612195" y="1205733"/>
                    </a:cubicBezTo>
                    <a:cubicBezTo>
                      <a:pt x="609741" y="1203125"/>
                      <a:pt x="611275" y="1195455"/>
                      <a:pt x="614343" y="1185637"/>
                    </a:cubicBezTo>
                    <a:cubicBezTo>
                      <a:pt x="616337" y="1179501"/>
                      <a:pt x="618945" y="1172445"/>
                      <a:pt x="621706" y="1165081"/>
                    </a:cubicBezTo>
                    <a:cubicBezTo>
                      <a:pt x="625541" y="1155110"/>
                      <a:pt x="629376" y="1144832"/>
                      <a:pt x="631984" y="1136089"/>
                    </a:cubicBezTo>
                    <a:cubicBezTo>
                      <a:pt x="634592" y="1127345"/>
                      <a:pt x="636433" y="1117220"/>
                      <a:pt x="631984" y="1115072"/>
                    </a:cubicBezTo>
                    <a:cubicBezTo>
                      <a:pt x="630895" y="1114520"/>
                      <a:pt x="629683" y="1114198"/>
                      <a:pt x="628456" y="1114152"/>
                    </a:cubicBezTo>
                    <a:cubicBezTo>
                      <a:pt x="617565" y="1113078"/>
                      <a:pt x="614496" y="1136549"/>
                      <a:pt x="617104" y="1147900"/>
                    </a:cubicBezTo>
                    <a:cubicBezTo>
                      <a:pt x="618224" y="1151383"/>
                      <a:pt x="617135" y="1155202"/>
                      <a:pt x="614343" y="1157565"/>
                    </a:cubicBezTo>
                    <a:cubicBezTo>
                      <a:pt x="610355" y="1160786"/>
                      <a:pt x="603145" y="1158332"/>
                      <a:pt x="600537" y="1144986"/>
                    </a:cubicBezTo>
                    <a:cubicBezTo>
                      <a:pt x="599785" y="1138251"/>
                      <a:pt x="599785" y="1131471"/>
                      <a:pt x="600537" y="1124737"/>
                    </a:cubicBezTo>
                    <a:cubicBezTo>
                      <a:pt x="602562" y="1098843"/>
                      <a:pt x="606872" y="1073179"/>
                      <a:pt x="613423" y="1048036"/>
                    </a:cubicBezTo>
                    <a:cubicBezTo>
                      <a:pt x="613423" y="1046656"/>
                      <a:pt x="614343" y="1045428"/>
                      <a:pt x="614650" y="1044355"/>
                    </a:cubicBezTo>
                    <a:cubicBezTo>
                      <a:pt x="617565" y="1035611"/>
                      <a:pt x="610661" y="989130"/>
                      <a:pt x="600997" y="944951"/>
                    </a:cubicBezTo>
                    <a:lnTo>
                      <a:pt x="600997" y="944951"/>
                    </a:lnTo>
                    <a:lnTo>
                      <a:pt x="600997" y="942803"/>
                    </a:lnTo>
                    <a:cubicBezTo>
                      <a:pt x="599923" y="936360"/>
                      <a:pt x="598543" y="930378"/>
                      <a:pt x="597009" y="924241"/>
                    </a:cubicBezTo>
                    <a:lnTo>
                      <a:pt x="597009" y="924241"/>
                    </a:lnTo>
                    <a:cubicBezTo>
                      <a:pt x="592882" y="902689"/>
                      <a:pt x="586562" y="881611"/>
                      <a:pt x="578140" y="861347"/>
                    </a:cubicBezTo>
                    <a:cubicBezTo>
                      <a:pt x="573861" y="852603"/>
                      <a:pt x="570470" y="843461"/>
                      <a:pt x="568016" y="834042"/>
                    </a:cubicBezTo>
                    <a:cubicBezTo>
                      <a:pt x="567617" y="832048"/>
                      <a:pt x="567050" y="830099"/>
                      <a:pt x="566328" y="828212"/>
                    </a:cubicBezTo>
                    <a:cubicBezTo>
                      <a:pt x="564028" y="818548"/>
                      <a:pt x="561420" y="808730"/>
                      <a:pt x="559119" y="798759"/>
                    </a:cubicBezTo>
                    <a:cubicBezTo>
                      <a:pt x="556818" y="788789"/>
                      <a:pt x="555130" y="782345"/>
                      <a:pt x="553290" y="774062"/>
                    </a:cubicBezTo>
                    <a:cubicBezTo>
                      <a:pt x="545113" y="741265"/>
                      <a:pt x="539974" y="707777"/>
                      <a:pt x="537949" y="674044"/>
                    </a:cubicBezTo>
                    <a:cubicBezTo>
                      <a:pt x="541830" y="631215"/>
                      <a:pt x="541416" y="588094"/>
                      <a:pt x="536722" y="545341"/>
                    </a:cubicBezTo>
                    <a:cubicBezTo>
                      <a:pt x="532273" y="522484"/>
                      <a:pt x="517087" y="472782"/>
                      <a:pt x="511564" y="427222"/>
                    </a:cubicBezTo>
                    <a:cubicBezTo>
                      <a:pt x="511564" y="423234"/>
                      <a:pt x="510490" y="419092"/>
                      <a:pt x="510184" y="415103"/>
                    </a:cubicBezTo>
                    <a:cubicBezTo>
                      <a:pt x="509877" y="411115"/>
                      <a:pt x="509263" y="402985"/>
                      <a:pt x="509263" y="397155"/>
                    </a:cubicBezTo>
                    <a:lnTo>
                      <a:pt x="509263" y="392707"/>
                    </a:lnTo>
                    <a:cubicBezTo>
                      <a:pt x="507008" y="396864"/>
                      <a:pt x="505152" y="401236"/>
                      <a:pt x="503741" y="405746"/>
                    </a:cubicBezTo>
                    <a:cubicBezTo>
                      <a:pt x="496454" y="430045"/>
                      <a:pt x="491730" y="455018"/>
                      <a:pt x="489628" y="480299"/>
                    </a:cubicBezTo>
                    <a:lnTo>
                      <a:pt x="489628" y="480299"/>
                    </a:lnTo>
                    <a:cubicBezTo>
                      <a:pt x="486054" y="506377"/>
                      <a:pt x="485333" y="532762"/>
                      <a:pt x="487480" y="558994"/>
                    </a:cubicBezTo>
                    <a:cubicBezTo>
                      <a:pt x="488554" y="566664"/>
                      <a:pt x="490088" y="575254"/>
                      <a:pt x="491929" y="584611"/>
                    </a:cubicBezTo>
                    <a:cubicBezTo>
                      <a:pt x="492849" y="588907"/>
                      <a:pt x="493770" y="593355"/>
                      <a:pt x="494844" y="597804"/>
                    </a:cubicBezTo>
                    <a:lnTo>
                      <a:pt x="494844" y="597804"/>
                    </a:lnTo>
                    <a:lnTo>
                      <a:pt x="494844" y="597804"/>
                    </a:lnTo>
                    <a:cubicBezTo>
                      <a:pt x="503281" y="634774"/>
                      <a:pt x="516166" y="677726"/>
                      <a:pt x="525524" y="705185"/>
                    </a:cubicBezTo>
                    <a:cubicBezTo>
                      <a:pt x="538103" y="742922"/>
                      <a:pt x="551602" y="797225"/>
                      <a:pt x="562800" y="844320"/>
                    </a:cubicBezTo>
                    <a:lnTo>
                      <a:pt x="562800" y="844320"/>
                    </a:lnTo>
                    <a:cubicBezTo>
                      <a:pt x="564028" y="848722"/>
                      <a:pt x="565101" y="853171"/>
                      <a:pt x="566022" y="857665"/>
                    </a:cubicBezTo>
                    <a:cubicBezTo>
                      <a:pt x="566942" y="861961"/>
                      <a:pt x="568016" y="865949"/>
                      <a:pt x="568783" y="869938"/>
                    </a:cubicBezTo>
                    <a:lnTo>
                      <a:pt x="568783" y="869938"/>
                    </a:lnTo>
                    <a:lnTo>
                      <a:pt x="568783" y="870858"/>
                    </a:lnTo>
                    <a:cubicBezTo>
                      <a:pt x="568783" y="873006"/>
                      <a:pt x="569857" y="875000"/>
                      <a:pt x="570317" y="876994"/>
                    </a:cubicBezTo>
                    <a:cubicBezTo>
                      <a:pt x="570777" y="878988"/>
                      <a:pt x="571084" y="880982"/>
                      <a:pt x="571544" y="882977"/>
                    </a:cubicBezTo>
                    <a:cubicBezTo>
                      <a:pt x="571851" y="883836"/>
                      <a:pt x="572112" y="884695"/>
                      <a:pt x="572311" y="885585"/>
                    </a:cubicBezTo>
                    <a:cubicBezTo>
                      <a:pt x="572572" y="886888"/>
                      <a:pt x="572940" y="888162"/>
                      <a:pt x="573385" y="889420"/>
                    </a:cubicBezTo>
                    <a:cubicBezTo>
                      <a:pt x="573385" y="889420"/>
                      <a:pt x="573385" y="889420"/>
                      <a:pt x="573385" y="889420"/>
                    </a:cubicBezTo>
                    <a:cubicBezTo>
                      <a:pt x="573385" y="889420"/>
                      <a:pt x="574305" y="893561"/>
                      <a:pt x="574919" y="895556"/>
                    </a:cubicBezTo>
                    <a:cubicBezTo>
                      <a:pt x="575533" y="897550"/>
                      <a:pt x="576300" y="901538"/>
                      <a:pt x="576760" y="904300"/>
                    </a:cubicBezTo>
                    <a:cubicBezTo>
                      <a:pt x="577220" y="907061"/>
                      <a:pt x="579061" y="913657"/>
                      <a:pt x="580135" y="917645"/>
                    </a:cubicBezTo>
                    <a:cubicBezTo>
                      <a:pt x="581208" y="921634"/>
                      <a:pt x="581362" y="922554"/>
                      <a:pt x="581975" y="924548"/>
                    </a:cubicBezTo>
                    <a:cubicBezTo>
                      <a:pt x="582298" y="925607"/>
                      <a:pt x="582558" y="926681"/>
                      <a:pt x="582742" y="927770"/>
                    </a:cubicBezTo>
                    <a:cubicBezTo>
                      <a:pt x="594554" y="971336"/>
                      <a:pt x="595015" y="1033003"/>
                      <a:pt x="590259" y="1096511"/>
                    </a:cubicBezTo>
                    <a:cubicBezTo>
                      <a:pt x="588878" y="1113539"/>
                      <a:pt x="587345" y="1130873"/>
                      <a:pt x="585504" y="1147900"/>
                    </a:cubicBezTo>
                    <a:cubicBezTo>
                      <a:pt x="583663" y="1164928"/>
                      <a:pt x="581669" y="1180268"/>
                      <a:pt x="579521" y="1195915"/>
                    </a:cubicBezTo>
                    <a:cubicBezTo>
                      <a:pt x="570163" y="1263872"/>
                      <a:pt x="558658" y="1323545"/>
                      <a:pt x="553903" y="1351924"/>
                    </a:cubicBezTo>
                    <a:cubicBezTo>
                      <a:pt x="543012" y="1418807"/>
                      <a:pt x="549915" y="1461299"/>
                      <a:pt x="560806" y="1524193"/>
                    </a:cubicBezTo>
                    <a:cubicBezTo>
                      <a:pt x="566436" y="1577638"/>
                      <a:pt x="568016" y="1631436"/>
                      <a:pt x="565562" y="1685111"/>
                    </a:cubicBezTo>
                    <a:cubicBezTo>
                      <a:pt x="565562" y="1690633"/>
                      <a:pt x="565562" y="1696309"/>
                      <a:pt x="565562" y="1701985"/>
                    </a:cubicBezTo>
                    <a:cubicBezTo>
                      <a:pt x="565562" y="1725609"/>
                      <a:pt x="563721" y="1749079"/>
                      <a:pt x="562493" y="1771322"/>
                    </a:cubicBezTo>
                    <a:cubicBezTo>
                      <a:pt x="562493" y="1776691"/>
                      <a:pt x="562493" y="1781907"/>
                      <a:pt x="561420" y="1786662"/>
                    </a:cubicBezTo>
                    <a:cubicBezTo>
                      <a:pt x="560653" y="1797401"/>
                      <a:pt x="560039" y="1807525"/>
                      <a:pt x="559119" y="1817343"/>
                    </a:cubicBezTo>
                    <a:cubicBezTo>
                      <a:pt x="559119" y="1822098"/>
                      <a:pt x="558198" y="1826700"/>
                      <a:pt x="557738" y="1830995"/>
                    </a:cubicBezTo>
                    <a:lnTo>
                      <a:pt x="557738" y="1830995"/>
                    </a:lnTo>
                    <a:cubicBezTo>
                      <a:pt x="557738" y="1835291"/>
                      <a:pt x="556818" y="1839739"/>
                      <a:pt x="556357" y="1843728"/>
                    </a:cubicBezTo>
                    <a:cubicBezTo>
                      <a:pt x="555897" y="1847716"/>
                      <a:pt x="555284" y="1851858"/>
                      <a:pt x="554823" y="1855540"/>
                    </a:cubicBezTo>
                    <a:cubicBezTo>
                      <a:pt x="554363" y="1859221"/>
                      <a:pt x="553903" y="1862596"/>
                      <a:pt x="553290" y="1865817"/>
                    </a:cubicBezTo>
                    <a:cubicBezTo>
                      <a:pt x="552676" y="1869039"/>
                      <a:pt x="552216" y="1872107"/>
                      <a:pt x="551602" y="1874868"/>
                    </a:cubicBezTo>
                    <a:cubicBezTo>
                      <a:pt x="550988" y="1877629"/>
                      <a:pt x="550682" y="1879470"/>
                      <a:pt x="550068" y="1881771"/>
                    </a:cubicBezTo>
                    <a:lnTo>
                      <a:pt x="549148" y="1886067"/>
                    </a:lnTo>
                    <a:cubicBezTo>
                      <a:pt x="549148" y="1888674"/>
                      <a:pt x="548074" y="1891435"/>
                      <a:pt x="547460" y="1894350"/>
                    </a:cubicBezTo>
                    <a:cubicBezTo>
                      <a:pt x="546847" y="1897265"/>
                      <a:pt x="547460" y="1897265"/>
                      <a:pt x="546387" y="1898799"/>
                    </a:cubicBezTo>
                    <a:cubicBezTo>
                      <a:pt x="545313" y="1900333"/>
                      <a:pt x="546387" y="1900640"/>
                      <a:pt x="546387" y="1901713"/>
                    </a:cubicBezTo>
                    <a:cubicBezTo>
                      <a:pt x="546387" y="1902787"/>
                      <a:pt x="545466" y="1905702"/>
                      <a:pt x="544852" y="1907849"/>
                    </a:cubicBezTo>
                    <a:cubicBezTo>
                      <a:pt x="544944" y="1908402"/>
                      <a:pt x="544944" y="1908984"/>
                      <a:pt x="544852" y="1909537"/>
                    </a:cubicBezTo>
                    <a:cubicBezTo>
                      <a:pt x="544852" y="1912298"/>
                      <a:pt x="543625" y="1915059"/>
                      <a:pt x="543165" y="1917820"/>
                    </a:cubicBezTo>
                    <a:cubicBezTo>
                      <a:pt x="541784" y="1923343"/>
                      <a:pt x="540404" y="1929172"/>
                      <a:pt x="539023" y="1935001"/>
                    </a:cubicBezTo>
                    <a:cubicBezTo>
                      <a:pt x="538686" y="1936106"/>
                      <a:pt x="538425" y="1937226"/>
                      <a:pt x="538256" y="1938376"/>
                    </a:cubicBezTo>
                    <a:cubicBezTo>
                      <a:pt x="535648" y="1949114"/>
                      <a:pt x="533040" y="1960313"/>
                      <a:pt x="530740" y="1971818"/>
                    </a:cubicBezTo>
                    <a:cubicBezTo>
                      <a:pt x="530740" y="1973505"/>
                      <a:pt x="529972" y="1975193"/>
                      <a:pt x="529512" y="1976880"/>
                    </a:cubicBezTo>
                    <a:cubicBezTo>
                      <a:pt x="528438" y="1981635"/>
                      <a:pt x="527365" y="1986544"/>
                      <a:pt x="526137" y="1991300"/>
                    </a:cubicBezTo>
                    <a:cubicBezTo>
                      <a:pt x="524910" y="1996055"/>
                      <a:pt x="524757" y="1998049"/>
                      <a:pt x="523990" y="2001424"/>
                    </a:cubicBezTo>
                    <a:cubicBezTo>
                      <a:pt x="522609" y="2007867"/>
                      <a:pt x="521229" y="2014310"/>
                      <a:pt x="519848" y="2020446"/>
                    </a:cubicBezTo>
                    <a:cubicBezTo>
                      <a:pt x="519848" y="2022133"/>
                      <a:pt x="519081" y="2023667"/>
                      <a:pt x="518774" y="2025355"/>
                    </a:cubicBezTo>
                    <a:cubicBezTo>
                      <a:pt x="517547" y="2030570"/>
                      <a:pt x="516320" y="2035786"/>
                      <a:pt x="515246" y="2040695"/>
                    </a:cubicBezTo>
                    <a:cubicBezTo>
                      <a:pt x="515246" y="2042689"/>
                      <a:pt x="515246" y="2044990"/>
                      <a:pt x="514172" y="2047138"/>
                    </a:cubicBezTo>
                    <a:cubicBezTo>
                      <a:pt x="514249" y="2048518"/>
                      <a:pt x="514249" y="2049899"/>
                      <a:pt x="514172" y="2051279"/>
                    </a:cubicBezTo>
                    <a:cubicBezTo>
                      <a:pt x="513098" y="2056648"/>
                      <a:pt x="512178" y="2061864"/>
                      <a:pt x="511104" y="2066619"/>
                    </a:cubicBezTo>
                    <a:cubicBezTo>
                      <a:pt x="509110" y="2077818"/>
                      <a:pt x="507116" y="2088249"/>
                      <a:pt x="505582" y="2097300"/>
                    </a:cubicBezTo>
                    <a:cubicBezTo>
                      <a:pt x="505582" y="2100675"/>
                      <a:pt x="504508" y="2103743"/>
                      <a:pt x="504201" y="2106657"/>
                    </a:cubicBezTo>
                    <a:cubicBezTo>
                      <a:pt x="503894" y="2109572"/>
                      <a:pt x="503127" y="2115554"/>
                      <a:pt x="502667" y="2119543"/>
                    </a:cubicBezTo>
                    <a:cubicBezTo>
                      <a:pt x="502606" y="2120663"/>
                      <a:pt x="502606" y="2121798"/>
                      <a:pt x="502667" y="2122918"/>
                    </a:cubicBezTo>
                    <a:cubicBezTo>
                      <a:pt x="502728" y="2124099"/>
                      <a:pt x="502728" y="2125265"/>
                      <a:pt x="502667" y="2126446"/>
                    </a:cubicBezTo>
                    <a:cubicBezTo>
                      <a:pt x="502667" y="2128900"/>
                      <a:pt x="502667" y="2131201"/>
                      <a:pt x="502667" y="2133349"/>
                    </a:cubicBezTo>
                    <a:cubicBezTo>
                      <a:pt x="502590" y="2134009"/>
                      <a:pt x="502590" y="2134684"/>
                      <a:pt x="502667" y="2135343"/>
                    </a:cubicBezTo>
                    <a:cubicBezTo>
                      <a:pt x="502391" y="2137997"/>
                      <a:pt x="502391" y="2140666"/>
                      <a:pt x="502667" y="2143320"/>
                    </a:cubicBezTo>
                    <a:lnTo>
                      <a:pt x="502667" y="2145314"/>
                    </a:lnTo>
                    <a:lnTo>
                      <a:pt x="502667" y="2145314"/>
                    </a:lnTo>
                    <a:cubicBezTo>
                      <a:pt x="509724" y="2171086"/>
                      <a:pt x="509263" y="2244258"/>
                      <a:pt x="513865" y="2281074"/>
                    </a:cubicBezTo>
                    <a:cubicBezTo>
                      <a:pt x="510659" y="2291076"/>
                      <a:pt x="505444" y="2300326"/>
                      <a:pt x="498525" y="2308226"/>
                    </a:cubicBezTo>
                    <a:cubicBezTo>
                      <a:pt x="495565" y="2311371"/>
                      <a:pt x="492328" y="2314255"/>
                      <a:pt x="488861" y="2316817"/>
                    </a:cubicBezTo>
                    <a:cubicBezTo>
                      <a:pt x="473506" y="2326588"/>
                      <a:pt x="455496" y="2331359"/>
                      <a:pt x="437318" y="2330470"/>
                    </a:cubicBezTo>
                    <a:lnTo>
                      <a:pt x="435784" y="2330470"/>
                    </a:lnTo>
                    <a:cubicBezTo>
                      <a:pt x="408816" y="2326650"/>
                      <a:pt x="386604" y="2307383"/>
                      <a:pt x="379026" y="2281228"/>
                    </a:cubicBezTo>
                    <a:cubicBezTo>
                      <a:pt x="389764" y="2222628"/>
                      <a:pt x="412467" y="2133196"/>
                      <a:pt x="412467" y="2109879"/>
                    </a:cubicBezTo>
                    <a:cubicBezTo>
                      <a:pt x="412467" y="2078125"/>
                      <a:pt x="398814" y="1832223"/>
                      <a:pt x="394673" y="1789731"/>
                    </a:cubicBezTo>
                    <a:cubicBezTo>
                      <a:pt x="391144" y="1752914"/>
                      <a:pt x="401729" y="1631421"/>
                      <a:pt x="403877" y="1577423"/>
                    </a:cubicBezTo>
                    <a:cubicBezTo>
                      <a:pt x="403877" y="1569140"/>
                      <a:pt x="403877" y="1562083"/>
                      <a:pt x="403877" y="1557942"/>
                    </a:cubicBezTo>
                    <a:cubicBezTo>
                      <a:pt x="403877" y="1548124"/>
                      <a:pt x="402803" y="1526034"/>
                      <a:pt x="401729" y="1497808"/>
                    </a:cubicBezTo>
                    <a:cubicBezTo>
                      <a:pt x="401729" y="1495047"/>
                      <a:pt x="401729" y="1492439"/>
                      <a:pt x="401729" y="1489525"/>
                    </a:cubicBezTo>
                    <a:cubicBezTo>
                      <a:pt x="401729" y="1476025"/>
                      <a:pt x="400502" y="1461452"/>
                      <a:pt x="399582" y="1446112"/>
                    </a:cubicBezTo>
                    <a:lnTo>
                      <a:pt x="399582" y="1446112"/>
                    </a:lnTo>
                    <a:cubicBezTo>
                      <a:pt x="399643" y="1441341"/>
                      <a:pt x="399382" y="1436586"/>
                      <a:pt x="398814" y="1431846"/>
                    </a:cubicBezTo>
                    <a:lnTo>
                      <a:pt x="398814" y="1430925"/>
                    </a:lnTo>
                    <a:cubicBezTo>
                      <a:pt x="396713" y="1375578"/>
                      <a:pt x="390240" y="1320492"/>
                      <a:pt x="379486" y="1266173"/>
                    </a:cubicBezTo>
                    <a:cubicBezTo>
                      <a:pt x="360311" y="1191160"/>
                      <a:pt x="357703" y="1010453"/>
                      <a:pt x="357703" y="984375"/>
                    </a:cubicBezTo>
                    <a:lnTo>
                      <a:pt x="313984" y="984375"/>
                    </a:lnTo>
                    <a:cubicBezTo>
                      <a:pt x="313984" y="992658"/>
                      <a:pt x="313984" y="1015055"/>
                      <a:pt x="312603" y="1045735"/>
                    </a:cubicBezTo>
                    <a:cubicBezTo>
                      <a:pt x="312603" y="1048803"/>
                      <a:pt x="312603" y="1051871"/>
                      <a:pt x="312603" y="1055093"/>
                    </a:cubicBezTo>
                    <a:cubicBezTo>
                      <a:pt x="312603" y="1061382"/>
                      <a:pt x="312603" y="1067978"/>
                      <a:pt x="311836" y="1074881"/>
                    </a:cubicBezTo>
                    <a:cubicBezTo>
                      <a:pt x="310041" y="1140016"/>
                      <a:pt x="302755" y="1204874"/>
                      <a:pt x="290053" y="1268780"/>
                    </a:cubicBezTo>
                    <a:cubicBezTo>
                      <a:pt x="284531" y="1293049"/>
                      <a:pt x="280588" y="1317639"/>
                      <a:pt x="278241" y="1342413"/>
                    </a:cubicBezTo>
                    <a:cubicBezTo>
                      <a:pt x="277168" y="1352384"/>
                      <a:pt x="276094" y="1362662"/>
                      <a:pt x="275480" y="1373093"/>
                    </a:cubicBezTo>
                    <a:cubicBezTo>
                      <a:pt x="275388" y="1373707"/>
                      <a:pt x="275388" y="1374320"/>
                      <a:pt x="275480" y="1374934"/>
                    </a:cubicBezTo>
                    <a:cubicBezTo>
                      <a:pt x="275480" y="1382144"/>
                      <a:pt x="274406" y="1389354"/>
                      <a:pt x="273793" y="1396564"/>
                    </a:cubicBezTo>
                    <a:cubicBezTo>
                      <a:pt x="273179" y="1403773"/>
                      <a:pt x="272719" y="1411904"/>
                      <a:pt x="272259" y="1419114"/>
                    </a:cubicBezTo>
                    <a:cubicBezTo>
                      <a:pt x="270418" y="1445345"/>
                      <a:pt x="269344" y="1470963"/>
                      <a:pt x="268424" y="1493206"/>
                    </a:cubicBezTo>
                    <a:cubicBezTo>
                      <a:pt x="268424" y="1499496"/>
                      <a:pt x="268424" y="1505478"/>
                      <a:pt x="268424" y="1511154"/>
                    </a:cubicBezTo>
                    <a:cubicBezTo>
                      <a:pt x="268424" y="1514069"/>
                      <a:pt x="268424" y="1517290"/>
                      <a:pt x="268424" y="1520052"/>
                    </a:cubicBezTo>
                    <a:cubicBezTo>
                      <a:pt x="268424" y="1525420"/>
                      <a:pt x="268424" y="1530329"/>
                      <a:pt x="268424" y="1535392"/>
                    </a:cubicBezTo>
                    <a:cubicBezTo>
                      <a:pt x="268424" y="1540454"/>
                      <a:pt x="268424" y="1543982"/>
                      <a:pt x="268424" y="1547664"/>
                    </a:cubicBezTo>
                    <a:cubicBezTo>
                      <a:pt x="268424" y="1551345"/>
                      <a:pt x="268424" y="1558095"/>
                      <a:pt x="268424" y="1561316"/>
                    </a:cubicBezTo>
                    <a:cubicBezTo>
                      <a:pt x="268424" y="1570060"/>
                      <a:pt x="268424" y="1586628"/>
                      <a:pt x="269804" y="1607337"/>
                    </a:cubicBezTo>
                    <a:cubicBezTo>
                      <a:pt x="269804" y="1611939"/>
                      <a:pt x="269804" y="1616848"/>
                      <a:pt x="270725" y="1621756"/>
                    </a:cubicBezTo>
                    <a:cubicBezTo>
                      <a:pt x="270725" y="1623444"/>
                      <a:pt x="270725" y="1625285"/>
                      <a:pt x="270725" y="1627279"/>
                    </a:cubicBezTo>
                    <a:cubicBezTo>
                      <a:pt x="272105" y="1650749"/>
                      <a:pt x="273793" y="1677288"/>
                      <a:pt x="275327" y="1702445"/>
                    </a:cubicBezTo>
                    <a:cubicBezTo>
                      <a:pt x="275327" y="1709962"/>
                      <a:pt x="276094" y="1717786"/>
                      <a:pt x="276554" y="1724228"/>
                    </a:cubicBezTo>
                    <a:cubicBezTo>
                      <a:pt x="276554" y="1725916"/>
                      <a:pt x="276554" y="1727756"/>
                      <a:pt x="276554" y="1729444"/>
                    </a:cubicBezTo>
                    <a:cubicBezTo>
                      <a:pt x="276554" y="1734659"/>
                      <a:pt x="276554" y="1739722"/>
                      <a:pt x="276554" y="1744784"/>
                    </a:cubicBezTo>
                    <a:cubicBezTo>
                      <a:pt x="276554" y="1760124"/>
                      <a:pt x="276554" y="1774237"/>
                      <a:pt x="276554" y="1784668"/>
                    </a:cubicBezTo>
                    <a:cubicBezTo>
                      <a:pt x="276554" y="1787736"/>
                      <a:pt x="276554" y="1790651"/>
                      <a:pt x="276554" y="1793105"/>
                    </a:cubicBezTo>
                    <a:cubicBezTo>
                      <a:pt x="276554" y="1795560"/>
                      <a:pt x="275633" y="1802770"/>
                      <a:pt x="275020" y="1809979"/>
                    </a:cubicBezTo>
                    <a:cubicBezTo>
                      <a:pt x="273333" y="1831762"/>
                      <a:pt x="271185" y="1866738"/>
                      <a:pt x="268884" y="1905548"/>
                    </a:cubicBezTo>
                    <a:cubicBezTo>
                      <a:pt x="268884" y="1910150"/>
                      <a:pt x="268884" y="1914752"/>
                      <a:pt x="267810" y="1919355"/>
                    </a:cubicBezTo>
                    <a:lnTo>
                      <a:pt x="267810" y="1919355"/>
                    </a:lnTo>
                    <a:cubicBezTo>
                      <a:pt x="263055" y="2001271"/>
                      <a:pt x="258299" y="2094385"/>
                      <a:pt x="258299" y="2113100"/>
                    </a:cubicBezTo>
                    <a:lnTo>
                      <a:pt x="258299" y="2113867"/>
                    </a:lnTo>
                    <a:cubicBezTo>
                      <a:pt x="258299" y="2138258"/>
                      <a:pt x="281616" y="2226463"/>
                      <a:pt x="291894" y="2284449"/>
                    </a:cubicBezTo>
                    <a:cubicBezTo>
                      <a:pt x="289516" y="2291659"/>
                      <a:pt x="286111" y="2298470"/>
                      <a:pt x="281770" y="2304698"/>
                    </a:cubicBezTo>
                    <a:cubicBezTo>
                      <a:pt x="279622" y="2307613"/>
                      <a:pt x="277321" y="2310527"/>
                      <a:pt x="275020" y="2313135"/>
                    </a:cubicBezTo>
                    <a:cubicBezTo>
                      <a:pt x="264619" y="2325331"/>
                      <a:pt x="249739" y="2332786"/>
                      <a:pt x="233755" y="2333844"/>
                    </a:cubicBezTo>
                    <a:cubicBezTo>
                      <a:pt x="228325" y="2333890"/>
                      <a:pt x="222894" y="2333583"/>
                      <a:pt x="217495" y="2332924"/>
                    </a:cubicBezTo>
                    <a:cubicBezTo>
                      <a:pt x="204839" y="2331758"/>
                      <a:pt x="192689" y="2327386"/>
                      <a:pt x="182212" y="2320191"/>
                    </a:cubicBezTo>
                    <a:cubicBezTo>
                      <a:pt x="178622" y="2317722"/>
                      <a:pt x="175324" y="2314838"/>
                      <a:pt x="172395" y="2311601"/>
                    </a:cubicBezTo>
                    <a:cubicBezTo>
                      <a:pt x="169219" y="2307904"/>
                      <a:pt x="166351" y="2303946"/>
                      <a:pt x="163804" y="2299789"/>
                    </a:cubicBezTo>
                    <a:cubicBezTo>
                      <a:pt x="161135" y="2294911"/>
                      <a:pt x="158972" y="2289772"/>
                      <a:pt x="157361" y="2284449"/>
                    </a:cubicBezTo>
                    <a:lnTo>
                      <a:pt x="157361" y="2284449"/>
                    </a:lnTo>
                    <a:cubicBezTo>
                      <a:pt x="162270" y="2247633"/>
                      <a:pt x="161350" y="2174154"/>
                      <a:pt x="168560" y="2148536"/>
                    </a:cubicBezTo>
                    <a:lnTo>
                      <a:pt x="168560" y="2146848"/>
                    </a:lnTo>
                    <a:cubicBezTo>
                      <a:pt x="168728" y="2145468"/>
                      <a:pt x="168728" y="2144087"/>
                      <a:pt x="168560" y="2142707"/>
                    </a:cubicBezTo>
                    <a:cubicBezTo>
                      <a:pt x="168636" y="2141893"/>
                      <a:pt x="168636" y="2141065"/>
                      <a:pt x="168560" y="2140252"/>
                    </a:cubicBezTo>
                    <a:cubicBezTo>
                      <a:pt x="169480" y="2095152"/>
                      <a:pt x="129749" y="1939143"/>
                      <a:pt x="116863" y="1877323"/>
                    </a:cubicBezTo>
                    <a:cubicBezTo>
                      <a:pt x="108994" y="1825212"/>
                      <a:pt x="104591" y="1772626"/>
                      <a:pt x="103671" y="1719933"/>
                    </a:cubicBezTo>
                    <a:cubicBezTo>
                      <a:pt x="99882" y="1655397"/>
                      <a:pt x="101124" y="1590677"/>
                      <a:pt x="107352" y="1526341"/>
                    </a:cubicBezTo>
                    <a:cubicBezTo>
                      <a:pt x="118551" y="1463140"/>
                      <a:pt x="125147" y="1420954"/>
                      <a:pt x="114102" y="1353918"/>
                    </a:cubicBezTo>
                    <a:cubicBezTo>
                      <a:pt x="108119" y="1314954"/>
                      <a:pt x="88791" y="1217391"/>
                      <a:pt x="79587" y="1119828"/>
                    </a:cubicBezTo>
                    <a:cubicBezTo>
                      <a:pt x="75614" y="1079668"/>
                      <a:pt x="74341" y="1039277"/>
                      <a:pt x="75752" y="998948"/>
                    </a:cubicBezTo>
                    <a:lnTo>
                      <a:pt x="76672" y="983608"/>
                    </a:lnTo>
                    <a:cubicBezTo>
                      <a:pt x="77593" y="972256"/>
                      <a:pt x="78820" y="961518"/>
                      <a:pt x="80661" y="951240"/>
                    </a:cubicBezTo>
                    <a:cubicBezTo>
                      <a:pt x="81888" y="943417"/>
                      <a:pt x="83729" y="935900"/>
                      <a:pt x="85416" y="929611"/>
                    </a:cubicBezTo>
                    <a:cubicBezTo>
                      <a:pt x="87104" y="923321"/>
                      <a:pt x="91092" y="907828"/>
                      <a:pt x="95080" y="891107"/>
                    </a:cubicBezTo>
                    <a:cubicBezTo>
                      <a:pt x="95096" y="890033"/>
                      <a:pt x="95356" y="888990"/>
                      <a:pt x="95847" y="888039"/>
                    </a:cubicBezTo>
                    <a:lnTo>
                      <a:pt x="95847" y="888039"/>
                    </a:lnTo>
                    <a:cubicBezTo>
                      <a:pt x="95847" y="883590"/>
                      <a:pt x="97995" y="878988"/>
                      <a:pt x="99069" y="874079"/>
                    </a:cubicBezTo>
                    <a:cubicBezTo>
                      <a:pt x="99069" y="873312"/>
                      <a:pt x="99069" y="872699"/>
                      <a:pt x="99069" y="872085"/>
                    </a:cubicBezTo>
                    <a:cubicBezTo>
                      <a:pt x="100449" y="866103"/>
                      <a:pt x="101984" y="859813"/>
                      <a:pt x="103364" y="853217"/>
                    </a:cubicBezTo>
                    <a:lnTo>
                      <a:pt x="103364" y="853217"/>
                    </a:lnTo>
                    <a:cubicBezTo>
                      <a:pt x="103364" y="851683"/>
                      <a:pt x="104284" y="850302"/>
                      <a:pt x="104745" y="848308"/>
                    </a:cubicBezTo>
                    <a:cubicBezTo>
                      <a:pt x="115943" y="801214"/>
                      <a:pt x="129749" y="745529"/>
                      <a:pt x="142328" y="707486"/>
                    </a:cubicBezTo>
                    <a:cubicBezTo>
                      <a:pt x="148004" y="690612"/>
                      <a:pt x="154753" y="668522"/>
                      <a:pt x="160889" y="646125"/>
                    </a:cubicBezTo>
                    <a:cubicBezTo>
                      <a:pt x="168283" y="621566"/>
                      <a:pt x="174312" y="596638"/>
                      <a:pt x="178991" y="571419"/>
                    </a:cubicBezTo>
                    <a:lnTo>
                      <a:pt x="178991" y="571419"/>
                    </a:lnTo>
                    <a:cubicBezTo>
                      <a:pt x="179758" y="567431"/>
                      <a:pt x="180371" y="563902"/>
                      <a:pt x="180832" y="560681"/>
                    </a:cubicBezTo>
                    <a:cubicBezTo>
                      <a:pt x="186047" y="519876"/>
                      <a:pt x="173775" y="418785"/>
                      <a:pt x="158742" y="394087"/>
                    </a:cubicBezTo>
                    <a:cubicBezTo>
                      <a:pt x="159969" y="446090"/>
                      <a:pt x="136959" y="518189"/>
                      <a:pt x="131283" y="547488"/>
                    </a:cubicBezTo>
                    <a:cubicBezTo>
                      <a:pt x="129135" y="563504"/>
                      <a:pt x="128062" y="579657"/>
                      <a:pt x="128062" y="595810"/>
                    </a:cubicBezTo>
                    <a:cubicBezTo>
                      <a:pt x="127325" y="622624"/>
                      <a:pt x="128046" y="649454"/>
                      <a:pt x="130209" y="676192"/>
                    </a:cubicBezTo>
                    <a:cubicBezTo>
                      <a:pt x="128077" y="709925"/>
                      <a:pt x="122938" y="743397"/>
                      <a:pt x="114869" y="776210"/>
                    </a:cubicBezTo>
                    <a:cubicBezTo>
                      <a:pt x="113182" y="784493"/>
                      <a:pt x="111034" y="792624"/>
                      <a:pt x="109040" y="800907"/>
                    </a:cubicBezTo>
                    <a:cubicBezTo>
                      <a:pt x="107046" y="809191"/>
                      <a:pt x="106432" y="812566"/>
                      <a:pt x="105051" y="817781"/>
                    </a:cubicBezTo>
                    <a:lnTo>
                      <a:pt x="100143" y="836189"/>
                    </a:lnTo>
                    <a:cubicBezTo>
                      <a:pt x="100143" y="837110"/>
                      <a:pt x="100143" y="838490"/>
                      <a:pt x="99222" y="839104"/>
                    </a:cubicBezTo>
                    <a:lnTo>
                      <a:pt x="99222" y="837570"/>
                    </a:lnTo>
                    <a:cubicBezTo>
                      <a:pt x="97381" y="842172"/>
                      <a:pt x="96154" y="846621"/>
                      <a:pt x="94927" y="849995"/>
                    </a:cubicBezTo>
                    <a:cubicBezTo>
                      <a:pt x="93700" y="853370"/>
                      <a:pt x="91245" y="858586"/>
                      <a:pt x="89865" y="861194"/>
                    </a:cubicBezTo>
                    <a:cubicBezTo>
                      <a:pt x="87180" y="866486"/>
                      <a:pt x="85017" y="872039"/>
                      <a:pt x="83422" y="877761"/>
                    </a:cubicBezTo>
                    <a:cubicBezTo>
                      <a:pt x="79434" y="889726"/>
                      <a:pt x="75138" y="906294"/>
                      <a:pt x="71150" y="923781"/>
                    </a:cubicBezTo>
                    <a:cubicBezTo>
                      <a:pt x="71073" y="924349"/>
                      <a:pt x="71073" y="924901"/>
                      <a:pt x="71150" y="925469"/>
                    </a:cubicBezTo>
                    <a:cubicBezTo>
                      <a:pt x="69432" y="931835"/>
                      <a:pt x="68051" y="938293"/>
                      <a:pt x="67008" y="944797"/>
                    </a:cubicBezTo>
                    <a:cubicBezTo>
                      <a:pt x="67008" y="946638"/>
                      <a:pt x="66241" y="948326"/>
                      <a:pt x="65781" y="950166"/>
                    </a:cubicBezTo>
                    <a:cubicBezTo>
                      <a:pt x="57037" y="992812"/>
                      <a:pt x="50441" y="1035764"/>
                      <a:pt x="53355" y="1044201"/>
                    </a:cubicBezTo>
                    <a:cubicBezTo>
                      <a:pt x="59031" y="1060769"/>
                      <a:pt x="71150" y="1124890"/>
                      <a:pt x="67161" y="1145293"/>
                    </a:cubicBezTo>
                    <a:cubicBezTo>
                      <a:pt x="63173" y="1165695"/>
                      <a:pt x="48140" y="1160633"/>
                      <a:pt x="50594" y="1148207"/>
                    </a:cubicBezTo>
                    <a:cubicBezTo>
                      <a:pt x="53049" y="1135782"/>
                      <a:pt x="49520" y="1108476"/>
                      <a:pt x="35254" y="1115379"/>
                    </a:cubicBezTo>
                    <a:cubicBezTo>
                      <a:pt x="26203" y="1119981"/>
                      <a:pt x="44305" y="1158178"/>
                      <a:pt x="52895" y="1183643"/>
                    </a:cubicBezTo>
                    <a:cubicBezTo>
                      <a:pt x="56730" y="1195762"/>
                      <a:pt x="58571" y="1205119"/>
                      <a:pt x="54429" y="1206807"/>
                    </a:cubicBezTo>
                    <a:cubicBezTo>
                      <a:pt x="50287" y="1208494"/>
                      <a:pt x="41083" y="1206039"/>
                      <a:pt x="33720" y="1197756"/>
                    </a:cubicBezTo>
                    <a:cubicBezTo>
                      <a:pt x="19944" y="1179685"/>
                      <a:pt x="10495" y="1158700"/>
                      <a:pt x="6108" y="1136395"/>
                    </a:cubicBezTo>
                    <a:cubicBezTo>
                      <a:pt x="-673" y="1109719"/>
                      <a:pt x="-1823" y="1081923"/>
                      <a:pt x="2733" y="1054786"/>
                    </a:cubicBezTo>
                    <a:cubicBezTo>
                      <a:pt x="3577" y="1049356"/>
                      <a:pt x="4712" y="1043986"/>
                      <a:pt x="6108" y="1038679"/>
                    </a:cubicBezTo>
                    <a:cubicBezTo>
                      <a:pt x="12259" y="1014948"/>
                      <a:pt x="13762" y="990265"/>
                      <a:pt x="10556" y="965967"/>
                    </a:cubicBezTo>
                    <a:cubicBezTo>
                      <a:pt x="10556" y="963666"/>
                      <a:pt x="10556" y="960904"/>
                      <a:pt x="9789" y="957683"/>
                    </a:cubicBezTo>
                    <a:cubicBezTo>
                      <a:pt x="9022" y="954462"/>
                      <a:pt x="9789" y="950013"/>
                      <a:pt x="9789" y="945564"/>
                    </a:cubicBezTo>
                    <a:lnTo>
                      <a:pt x="9789" y="945564"/>
                    </a:lnTo>
                    <a:cubicBezTo>
                      <a:pt x="9789" y="939888"/>
                      <a:pt x="9789" y="933292"/>
                      <a:pt x="9789" y="926543"/>
                    </a:cubicBezTo>
                    <a:cubicBezTo>
                      <a:pt x="8102" y="848462"/>
                      <a:pt x="12244" y="699662"/>
                      <a:pt x="21448" y="670669"/>
                    </a:cubicBezTo>
                    <a:cubicBezTo>
                      <a:pt x="30652" y="641677"/>
                      <a:pt x="38936" y="551017"/>
                      <a:pt x="42924" y="502695"/>
                    </a:cubicBezTo>
                    <a:cubicBezTo>
                      <a:pt x="42924" y="494412"/>
                      <a:pt x="44305" y="487355"/>
                      <a:pt x="44611" y="481986"/>
                    </a:cubicBezTo>
                    <a:cubicBezTo>
                      <a:pt x="44918" y="476617"/>
                      <a:pt x="45532" y="467873"/>
                      <a:pt x="45839" y="457135"/>
                    </a:cubicBezTo>
                    <a:cubicBezTo>
                      <a:pt x="47373" y="424768"/>
                      <a:pt x="49213" y="372611"/>
                      <a:pt x="50441" y="326438"/>
                    </a:cubicBezTo>
                    <a:cubicBezTo>
                      <a:pt x="50441" y="305728"/>
                      <a:pt x="51514" y="286093"/>
                      <a:pt x="51821" y="270139"/>
                    </a:cubicBezTo>
                    <a:cubicBezTo>
                      <a:pt x="52128" y="254186"/>
                      <a:pt x="52588" y="243294"/>
                      <a:pt x="52588" y="236391"/>
                    </a:cubicBezTo>
                    <a:cubicBezTo>
                      <a:pt x="52588" y="234243"/>
                      <a:pt x="52588" y="232556"/>
                      <a:pt x="52588" y="231482"/>
                    </a:cubicBezTo>
                    <a:cubicBezTo>
                      <a:pt x="52588" y="226328"/>
                      <a:pt x="53156" y="221174"/>
                      <a:pt x="54276" y="216142"/>
                    </a:cubicBezTo>
                    <a:cubicBezTo>
                      <a:pt x="55304" y="209423"/>
                      <a:pt x="57052" y="202842"/>
                      <a:pt x="59491" y="196507"/>
                    </a:cubicBezTo>
                    <a:cubicBezTo>
                      <a:pt x="66563" y="175598"/>
                      <a:pt x="81305" y="158156"/>
                      <a:pt x="100756" y="147725"/>
                    </a:cubicBezTo>
                    <a:cubicBezTo>
                      <a:pt x="112568" y="141589"/>
                      <a:pt x="131436" y="133459"/>
                      <a:pt x="151072" y="125022"/>
                    </a:cubicBezTo>
                    <a:cubicBezTo>
                      <a:pt x="165338" y="118886"/>
                      <a:pt x="180218" y="112750"/>
                      <a:pt x="194638" y="106921"/>
                    </a:cubicBezTo>
                    <a:cubicBezTo>
                      <a:pt x="195236" y="107074"/>
                      <a:pt x="195880" y="107074"/>
                      <a:pt x="196478" y="106921"/>
                    </a:cubicBezTo>
                    <a:cubicBezTo>
                      <a:pt x="223937" y="95876"/>
                      <a:pt x="247868" y="86672"/>
                      <a:pt x="256458" y="82990"/>
                    </a:cubicBezTo>
                    <a:lnTo>
                      <a:pt x="256458" y="82990"/>
                    </a:lnTo>
                    <a:lnTo>
                      <a:pt x="256458" y="82990"/>
                    </a:lnTo>
                    <a:cubicBezTo>
                      <a:pt x="264589" y="79155"/>
                      <a:pt x="271798" y="52310"/>
                      <a:pt x="277781" y="28839"/>
                    </a:cubicBezTo>
                    <a:lnTo>
                      <a:pt x="279929" y="20096"/>
                    </a:lnTo>
                    <a:lnTo>
                      <a:pt x="279929" y="20096"/>
                    </a:lnTo>
                    <a:cubicBezTo>
                      <a:pt x="280696" y="16874"/>
                      <a:pt x="281156" y="13806"/>
                      <a:pt x="281616" y="11198"/>
                    </a:cubicBezTo>
                    <a:cubicBezTo>
                      <a:pt x="282536" y="6136"/>
                      <a:pt x="283457" y="1994"/>
                      <a:pt x="283764" y="0"/>
                    </a:cubicBezTo>
                    <a:lnTo>
                      <a:pt x="384548" y="0"/>
                    </a:lnTo>
                    <a:cubicBezTo>
                      <a:pt x="384548" y="0"/>
                      <a:pt x="384548" y="1074"/>
                      <a:pt x="384548" y="1841"/>
                    </a:cubicBezTo>
                    <a:cubicBezTo>
                      <a:pt x="384548" y="2608"/>
                      <a:pt x="384548" y="3528"/>
                      <a:pt x="384548" y="4602"/>
                    </a:cubicBezTo>
                    <a:cubicBezTo>
                      <a:pt x="384548" y="5676"/>
                      <a:pt x="385469" y="10124"/>
                      <a:pt x="386236" y="13499"/>
                    </a:cubicBezTo>
                    <a:cubicBezTo>
                      <a:pt x="386328" y="14572"/>
                      <a:pt x="386328" y="15648"/>
                      <a:pt x="386236" y="16721"/>
                    </a:cubicBezTo>
                    <a:lnTo>
                      <a:pt x="386236" y="20096"/>
                    </a:lnTo>
                    <a:cubicBezTo>
                      <a:pt x="386236" y="20096"/>
                      <a:pt x="386236" y="20096"/>
                      <a:pt x="386236" y="20096"/>
                    </a:cubicBezTo>
                    <a:cubicBezTo>
                      <a:pt x="386236" y="20096"/>
                      <a:pt x="386236" y="22550"/>
                      <a:pt x="387309" y="23624"/>
                    </a:cubicBezTo>
                    <a:lnTo>
                      <a:pt x="387309" y="23624"/>
                    </a:lnTo>
                    <a:cubicBezTo>
                      <a:pt x="387309" y="25158"/>
                      <a:pt x="388076" y="26692"/>
                      <a:pt x="388383" y="28226"/>
                    </a:cubicBezTo>
                    <a:cubicBezTo>
                      <a:pt x="391405" y="43334"/>
                      <a:pt x="395977" y="58088"/>
                      <a:pt x="402036" y="72252"/>
                    </a:cubicBezTo>
                    <a:lnTo>
                      <a:pt x="402036" y="72252"/>
                    </a:lnTo>
                    <a:cubicBezTo>
                      <a:pt x="403463" y="76435"/>
                      <a:pt x="406132" y="80078"/>
                      <a:pt x="409706" y="82683"/>
                    </a:cubicBezTo>
                    <a:cubicBezTo>
                      <a:pt x="417990" y="86365"/>
                      <a:pt x="442227" y="95569"/>
                      <a:pt x="469686" y="106614"/>
                    </a:cubicBezTo>
                    <a:cubicBezTo>
                      <a:pt x="473828" y="108455"/>
                      <a:pt x="478430" y="110142"/>
                      <a:pt x="483032" y="111983"/>
                    </a:cubicBezTo>
                    <a:cubicBezTo>
                      <a:pt x="494384" y="116585"/>
                      <a:pt x="506042" y="121494"/>
                      <a:pt x="516933" y="126249"/>
                    </a:cubicBezTo>
                    <a:cubicBezTo>
                      <a:pt x="518974" y="126939"/>
                      <a:pt x="520968" y="127768"/>
                      <a:pt x="522916" y="128704"/>
                    </a:cubicBezTo>
                    <a:lnTo>
                      <a:pt x="543625" y="137754"/>
                    </a:lnTo>
                    <a:cubicBezTo>
                      <a:pt x="552062" y="141589"/>
                      <a:pt x="559732" y="145117"/>
                      <a:pt x="565715" y="148185"/>
                    </a:cubicBezTo>
                    <a:cubicBezTo>
                      <a:pt x="595229" y="165581"/>
                      <a:pt x="613407" y="197228"/>
                      <a:pt x="613576" y="231482"/>
                    </a:cubicBezTo>
                    <a:cubicBezTo>
                      <a:pt x="613576" y="252038"/>
                      <a:pt x="618331" y="420626"/>
                      <a:pt x="621246" y="472782"/>
                    </a:cubicBezTo>
                    <a:cubicBezTo>
                      <a:pt x="621246" y="476464"/>
                      <a:pt x="621246" y="479685"/>
                      <a:pt x="621246" y="481986"/>
                    </a:cubicBezTo>
                    <a:cubicBezTo>
                      <a:pt x="623547" y="510365"/>
                      <a:pt x="629683" y="585225"/>
                      <a:pt x="637353" y="635387"/>
                    </a:cubicBezTo>
                    <a:cubicBezTo>
                      <a:pt x="639025" y="647491"/>
                      <a:pt x="641434" y="659471"/>
                      <a:pt x="644563" y="671283"/>
                    </a:cubicBezTo>
                    <a:cubicBezTo>
                      <a:pt x="653460" y="700276"/>
                      <a:pt x="658216" y="849075"/>
                      <a:pt x="656068" y="927156"/>
                    </a:cubicBezTo>
                    <a:cubicBezTo>
                      <a:pt x="656068" y="934213"/>
                      <a:pt x="656068" y="940809"/>
                      <a:pt x="656068" y="946485"/>
                    </a:cubicBezTo>
                    <a:cubicBezTo>
                      <a:pt x="656007" y="953296"/>
                      <a:pt x="655593" y="960107"/>
                      <a:pt x="654841" y="966887"/>
                    </a:cubicBezTo>
                    <a:cubicBezTo>
                      <a:pt x="652172" y="985847"/>
                      <a:pt x="652586" y="1005115"/>
                      <a:pt x="656068" y="1023952"/>
                    </a:cubicBezTo>
                    <a:cubicBezTo>
                      <a:pt x="656068" y="1023952"/>
                      <a:pt x="656068" y="1023952"/>
                      <a:pt x="656068" y="1025179"/>
                    </a:cubicBezTo>
                    <a:cubicBezTo>
                      <a:pt x="658216" y="1036531"/>
                      <a:pt x="660977" y="1046042"/>
                      <a:pt x="662664" y="1055860"/>
                    </a:cubicBezTo>
                    <a:cubicBezTo>
                      <a:pt x="667788" y="1081631"/>
                      <a:pt x="667895" y="1108139"/>
                      <a:pt x="662971" y="1133941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30" name="Freeform: Shape 1629">
                <a:extLst>
                  <a:ext uri="{FF2B5EF4-FFF2-40B4-BE49-F238E27FC236}">
                    <a16:creationId xmlns:a16="http://schemas.microsoft.com/office/drawing/2014/main" id="{22BDDCDA-CF09-4802-80A7-8960EF88E26D}"/>
                  </a:ext>
                </a:extLst>
              </p:cNvPr>
              <p:cNvSpPr/>
              <p:nvPr/>
            </p:nvSpPr>
            <p:spPr>
              <a:xfrm>
                <a:off x="1792295" y="2961779"/>
                <a:ext cx="518511" cy="1305749"/>
              </a:xfrm>
              <a:custGeom>
                <a:avLst/>
                <a:gdLst>
                  <a:gd name="connsiteX0" fmla="*/ 515677 w 518511"/>
                  <a:gd name="connsiteY0" fmla="*/ 250197 h 1305749"/>
                  <a:gd name="connsiteX1" fmla="*/ 510922 w 518511"/>
                  <a:gd name="connsiteY1" fmla="*/ 301587 h 1305749"/>
                  <a:gd name="connsiteX2" fmla="*/ 504939 w 518511"/>
                  <a:gd name="connsiteY2" fmla="*/ 349601 h 1305749"/>
                  <a:gd name="connsiteX3" fmla="*/ 479321 w 518511"/>
                  <a:gd name="connsiteY3" fmla="*/ 505610 h 1305749"/>
                  <a:gd name="connsiteX4" fmla="*/ 486224 w 518511"/>
                  <a:gd name="connsiteY4" fmla="*/ 677879 h 1305749"/>
                  <a:gd name="connsiteX5" fmla="*/ 490979 w 518511"/>
                  <a:gd name="connsiteY5" fmla="*/ 838797 h 1305749"/>
                  <a:gd name="connsiteX6" fmla="*/ 490979 w 518511"/>
                  <a:gd name="connsiteY6" fmla="*/ 855671 h 1305749"/>
                  <a:gd name="connsiteX7" fmla="*/ 487911 w 518511"/>
                  <a:gd name="connsiteY7" fmla="*/ 925009 h 1305749"/>
                  <a:gd name="connsiteX8" fmla="*/ 486838 w 518511"/>
                  <a:gd name="connsiteY8" fmla="*/ 940349 h 1305749"/>
                  <a:gd name="connsiteX9" fmla="*/ 484537 w 518511"/>
                  <a:gd name="connsiteY9" fmla="*/ 971029 h 1305749"/>
                  <a:gd name="connsiteX10" fmla="*/ 483156 w 518511"/>
                  <a:gd name="connsiteY10" fmla="*/ 984682 h 1305749"/>
                  <a:gd name="connsiteX11" fmla="*/ 483156 w 518511"/>
                  <a:gd name="connsiteY11" fmla="*/ 984682 h 1305749"/>
                  <a:gd name="connsiteX12" fmla="*/ 481775 w 518511"/>
                  <a:gd name="connsiteY12" fmla="*/ 997414 h 1305749"/>
                  <a:gd name="connsiteX13" fmla="*/ 480241 w 518511"/>
                  <a:gd name="connsiteY13" fmla="*/ 1009226 h 1305749"/>
                  <a:gd name="connsiteX14" fmla="*/ 478707 w 518511"/>
                  <a:gd name="connsiteY14" fmla="*/ 1019504 h 1305749"/>
                  <a:gd name="connsiteX15" fmla="*/ 477020 w 518511"/>
                  <a:gd name="connsiteY15" fmla="*/ 1028554 h 1305749"/>
                  <a:gd name="connsiteX16" fmla="*/ 475486 w 518511"/>
                  <a:gd name="connsiteY16" fmla="*/ 1035457 h 1305749"/>
                  <a:gd name="connsiteX17" fmla="*/ 474565 w 518511"/>
                  <a:gd name="connsiteY17" fmla="*/ 1039753 h 1305749"/>
                  <a:gd name="connsiteX18" fmla="*/ 472878 w 518511"/>
                  <a:gd name="connsiteY18" fmla="*/ 1048036 h 1305749"/>
                  <a:gd name="connsiteX19" fmla="*/ 472878 w 518511"/>
                  <a:gd name="connsiteY19" fmla="*/ 1048036 h 1305749"/>
                  <a:gd name="connsiteX20" fmla="*/ 471191 w 518511"/>
                  <a:gd name="connsiteY20" fmla="*/ 1055246 h 1305749"/>
                  <a:gd name="connsiteX21" fmla="*/ 471191 w 518511"/>
                  <a:gd name="connsiteY21" fmla="*/ 1055246 h 1305749"/>
                  <a:gd name="connsiteX22" fmla="*/ 469350 w 518511"/>
                  <a:gd name="connsiteY22" fmla="*/ 1062916 h 1305749"/>
                  <a:gd name="connsiteX23" fmla="*/ 467662 w 518511"/>
                  <a:gd name="connsiteY23" fmla="*/ 1071200 h 1305749"/>
                  <a:gd name="connsiteX24" fmla="*/ 465208 w 518511"/>
                  <a:gd name="connsiteY24" fmla="*/ 1081631 h 1305749"/>
                  <a:gd name="connsiteX25" fmla="*/ 463521 w 518511"/>
                  <a:gd name="connsiteY25" fmla="*/ 1088381 h 1305749"/>
                  <a:gd name="connsiteX26" fmla="*/ 462754 w 518511"/>
                  <a:gd name="connsiteY26" fmla="*/ 1091756 h 1305749"/>
                  <a:gd name="connsiteX27" fmla="*/ 455237 w 518511"/>
                  <a:gd name="connsiteY27" fmla="*/ 1125197 h 1305749"/>
                  <a:gd name="connsiteX28" fmla="*/ 454010 w 518511"/>
                  <a:gd name="connsiteY28" fmla="*/ 1130259 h 1305749"/>
                  <a:gd name="connsiteX29" fmla="*/ 450635 w 518511"/>
                  <a:gd name="connsiteY29" fmla="*/ 1144679 h 1305749"/>
                  <a:gd name="connsiteX30" fmla="*/ 448487 w 518511"/>
                  <a:gd name="connsiteY30" fmla="*/ 1154803 h 1305749"/>
                  <a:gd name="connsiteX31" fmla="*/ 444346 w 518511"/>
                  <a:gd name="connsiteY31" fmla="*/ 1173825 h 1305749"/>
                  <a:gd name="connsiteX32" fmla="*/ 443272 w 518511"/>
                  <a:gd name="connsiteY32" fmla="*/ 1178734 h 1305749"/>
                  <a:gd name="connsiteX33" fmla="*/ 440204 w 518511"/>
                  <a:gd name="connsiteY33" fmla="*/ 1193000 h 1305749"/>
                  <a:gd name="connsiteX34" fmla="*/ 438670 w 518511"/>
                  <a:gd name="connsiteY34" fmla="*/ 1200824 h 1305749"/>
                  <a:gd name="connsiteX35" fmla="*/ 438670 w 518511"/>
                  <a:gd name="connsiteY35" fmla="*/ 1204966 h 1305749"/>
                  <a:gd name="connsiteX36" fmla="*/ 437289 w 518511"/>
                  <a:gd name="connsiteY36" fmla="*/ 1211562 h 1305749"/>
                  <a:gd name="connsiteX37" fmla="*/ 435602 w 518511"/>
                  <a:gd name="connsiteY37" fmla="*/ 1220459 h 1305749"/>
                  <a:gd name="connsiteX38" fmla="*/ 430079 w 518511"/>
                  <a:gd name="connsiteY38" fmla="*/ 1251139 h 1305749"/>
                  <a:gd name="connsiteX39" fmla="*/ 428699 w 518511"/>
                  <a:gd name="connsiteY39" fmla="*/ 1260497 h 1305749"/>
                  <a:gd name="connsiteX40" fmla="*/ 427165 w 518511"/>
                  <a:gd name="connsiteY40" fmla="*/ 1273382 h 1305749"/>
                  <a:gd name="connsiteX41" fmla="*/ 427165 w 518511"/>
                  <a:gd name="connsiteY41" fmla="*/ 1276757 h 1305749"/>
                  <a:gd name="connsiteX42" fmla="*/ 427165 w 518511"/>
                  <a:gd name="connsiteY42" fmla="*/ 1280285 h 1305749"/>
                  <a:gd name="connsiteX43" fmla="*/ 427165 w 518511"/>
                  <a:gd name="connsiteY43" fmla="*/ 1287189 h 1305749"/>
                  <a:gd name="connsiteX44" fmla="*/ 427165 w 518511"/>
                  <a:gd name="connsiteY44" fmla="*/ 1297160 h 1305749"/>
                  <a:gd name="connsiteX45" fmla="*/ 427165 w 518511"/>
                  <a:gd name="connsiteY45" fmla="*/ 1299154 h 1305749"/>
                  <a:gd name="connsiteX46" fmla="*/ 394644 w 518511"/>
                  <a:gd name="connsiteY46" fmla="*/ 1303602 h 1305749"/>
                  <a:gd name="connsiteX47" fmla="*/ 385286 w 518511"/>
                  <a:gd name="connsiteY47" fmla="*/ 1301762 h 1305749"/>
                  <a:gd name="connsiteX48" fmla="*/ 376082 w 518511"/>
                  <a:gd name="connsiteY48" fmla="*/ 1299154 h 1305749"/>
                  <a:gd name="connsiteX49" fmla="*/ 375162 w 518511"/>
                  <a:gd name="connsiteY49" fmla="*/ 1299154 h 1305749"/>
                  <a:gd name="connsiteX50" fmla="*/ 367185 w 518511"/>
                  <a:gd name="connsiteY50" fmla="*/ 1295472 h 1305749"/>
                  <a:gd name="connsiteX51" fmla="*/ 359668 w 518511"/>
                  <a:gd name="connsiteY51" fmla="*/ 1291484 h 1305749"/>
                  <a:gd name="connsiteX52" fmla="*/ 358901 w 518511"/>
                  <a:gd name="connsiteY52" fmla="*/ 1291484 h 1305749"/>
                  <a:gd name="connsiteX53" fmla="*/ 358901 w 518511"/>
                  <a:gd name="connsiteY53" fmla="*/ 1291484 h 1305749"/>
                  <a:gd name="connsiteX54" fmla="*/ 357981 w 518511"/>
                  <a:gd name="connsiteY54" fmla="*/ 1291484 h 1305749"/>
                  <a:gd name="connsiteX55" fmla="*/ 357981 w 518511"/>
                  <a:gd name="connsiteY55" fmla="*/ 1291484 h 1305749"/>
                  <a:gd name="connsiteX56" fmla="*/ 355219 w 518511"/>
                  <a:gd name="connsiteY56" fmla="*/ 1289950 h 1305749"/>
                  <a:gd name="connsiteX57" fmla="*/ 345709 w 518511"/>
                  <a:gd name="connsiteY57" fmla="*/ 1281820 h 1305749"/>
                  <a:gd name="connsiteX58" fmla="*/ 341874 w 518511"/>
                  <a:gd name="connsiteY58" fmla="*/ 1277371 h 1305749"/>
                  <a:gd name="connsiteX59" fmla="*/ 341874 w 518511"/>
                  <a:gd name="connsiteY59" fmla="*/ 1276297 h 1305749"/>
                  <a:gd name="connsiteX60" fmla="*/ 341874 w 518511"/>
                  <a:gd name="connsiteY60" fmla="*/ 1276297 h 1305749"/>
                  <a:gd name="connsiteX61" fmla="*/ 337885 w 518511"/>
                  <a:gd name="connsiteY61" fmla="*/ 1265559 h 1305749"/>
                  <a:gd name="connsiteX62" fmla="*/ 320091 w 518511"/>
                  <a:gd name="connsiteY62" fmla="*/ 945411 h 1305749"/>
                  <a:gd name="connsiteX63" fmla="*/ 329295 w 518511"/>
                  <a:gd name="connsiteY63" fmla="*/ 733104 h 1305749"/>
                  <a:gd name="connsiteX64" fmla="*/ 329295 w 518511"/>
                  <a:gd name="connsiteY64" fmla="*/ 713622 h 1305749"/>
                  <a:gd name="connsiteX65" fmla="*/ 327147 w 518511"/>
                  <a:gd name="connsiteY65" fmla="*/ 653489 h 1305749"/>
                  <a:gd name="connsiteX66" fmla="*/ 327147 w 518511"/>
                  <a:gd name="connsiteY66" fmla="*/ 645205 h 1305749"/>
                  <a:gd name="connsiteX67" fmla="*/ 324999 w 518511"/>
                  <a:gd name="connsiteY67" fmla="*/ 601792 h 1305749"/>
                  <a:gd name="connsiteX68" fmla="*/ 324999 w 518511"/>
                  <a:gd name="connsiteY68" fmla="*/ 601792 h 1305749"/>
                  <a:gd name="connsiteX69" fmla="*/ 324233 w 518511"/>
                  <a:gd name="connsiteY69" fmla="*/ 587526 h 1305749"/>
                  <a:gd name="connsiteX70" fmla="*/ 324233 w 518511"/>
                  <a:gd name="connsiteY70" fmla="*/ 586606 h 1305749"/>
                  <a:gd name="connsiteX71" fmla="*/ 304904 w 518511"/>
                  <a:gd name="connsiteY71" fmla="*/ 421853 h 1305749"/>
                  <a:gd name="connsiteX72" fmla="*/ 283121 w 518511"/>
                  <a:gd name="connsiteY72" fmla="*/ 140055 h 1305749"/>
                  <a:gd name="connsiteX73" fmla="*/ 239402 w 518511"/>
                  <a:gd name="connsiteY73" fmla="*/ 140055 h 1305749"/>
                  <a:gd name="connsiteX74" fmla="*/ 238021 w 518511"/>
                  <a:gd name="connsiteY74" fmla="*/ 201416 h 1305749"/>
                  <a:gd name="connsiteX75" fmla="*/ 238021 w 518511"/>
                  <a:gd name="connsiteY75" fmla="*/ 210773 h 1305749"/>
                  <a:gd name="connsiteX76" fmla="*/ 237254 w 518511"/>
                  <a:gd name="connsiteY76" fmla="*/ 230562 h 1305749"/>
                  <a:gd name="connsiteX77" fmla="*/ 214857 w 518511"/>
                  <a:gd name="connsiteY77" fmla="*/ 420626 h 1305749"/>
                  <a:gd name="connsiteX78" fmla="*/ 203046 w 518511"/>
                  <a:gd name="connsiteY78" fmla="*/ 494258 h 1305749"/>
                  <a:gd name="connsiteX79" fmla="*/ 200284 w 518511"/>
                  <a:gd name="connsiteY79" fmla="*/ 524939 h 1305749"/>
                  <a:gd name="connsiteX80" fmla="*/ 200284 w 518511"/>
                  <a:gd name="connsiteY80" fmla="*/ 526779 h 1305749"/>
                  <a:gd name="connsiteX81" fmla="*/ 198597 w 518511"/>
                  <a:gd name="connsiteY81" fmla="*/ 548409 h 1305749"/>
                  <a:gd name="connsiteX82" fmla="*/ 197063 w 518511"/>
                  <a:gd name="connsiteY82" fmla="*/ 570959 h 1305749"/>
                  <a:gd name="connsiteX83" fmla="*/ 193228 w 518511"/>
                  <a:gd name="connsiteY83" fmla="*/ 645052 h 1305749"/>
                  <a:gd name="connsiteX84" fmla="*/ 193228 w 518511"/>
                  <a:gd name="connsiteY84" fmla="*/ 663000 h 1305749"/>
                  <a:gd name="connsiteX85" fmla="*/ 193228 w 518511"/>
                  <a:gd name="connsiteY85" fmla="*/ 671897 h 1305749"/>
                  <a:gd name="connsiteX86" fmla="*/ 193228 w 518511"/>
                  <a:gd name="connsiteY86" fmla="*/ 687237 h 1305749"/>
                  <a:gd name="connsiteX87" fmla="*/ 193228 w 518511"/>
                  <a:gd name="connsiteY87" fmla="*/ 699509 h 1305749"/>
                  <a:gd name="connsiteX88" fmla="*/ 193228 w 518511"/>
                  <a:gd name="connsiteY88" fmla="*/ 713162 h 1305749"/>
                  <a:gd name="connsiteX89" fmla="*/ 194608 w 518511"/>
                  <a:gd name="connsiteY89" fmla="*/ 759182 h 1305749"/>
                  <a:gd name="connsiteX90" fmla="*/ 195529 w 518511"/>
                  <a:gd name="connsiteY90" fmla="*/ 773602 h 1305749"/>
                  <a:gd name="connsiteX91" fmla="*/ 195529 w 518511"/>
                  <a:gd name="connsiteY91" fmla="*/ 779124 h 1305749"/>
                  <a:gd name="connsiteX92" fmla="*/ 200131 w 518511"/>
                  <a:gd name="connsiteY92" fmla="*/ 854291 h 1305749"/>
                  <a:gd name="connsiteX93" fmla="*/ 201358 w 518511"/>
                  <a:gd name="connsiteY93" fmla="*/ 876074 h 1305749"/>
                  <a:gd name="connsiteX94" fmla="*/ 201358 w 518511"/>
                  <a:gd name="connsiteY94" fmla="*/ 881289 h 1305749"/>
                  <a:gd name="connsiteX95" fmla="*/ 201358 w 518511"/>
                  <a:gd name="connsiteY95" fmla="*/ 896629 h 1305749"/>
                  <a:gd name="connsiteX96" fmla="*/ 201358 w 518511"/>
                  <a:gd name="connsiteY96" fmla="*/ 936514 h 1305749"/>
                  <a:gd name="connsiteX97" fmla="*/ 201358 w 518511"/>
                  <a:gd name="connsiteY97" fmla="*/ 944951 h 1305749"/>
                  <a:gd name="connsiteX98" fmla="*/ 199824 w 518511"/>
                  <a:gd name="connsiteY98" fmla="*/ 961825 h 1305749"/>
                  <a:gd name="connsiteX99" fmla="*/ 193688 w 518511"/>
                  <a:gd name="connsiteY99" fmla="*/ 1057394 h 1305749"/>
                  <a:gd name="connsiteX100" fmla="*/ 192614 w 518511"/>
                  <a:gd name="connsiteY100" fmla="*/ 1071200 h 1305749"/>
                  <a:gd name="connsiteX101" fmla="*/ 192614 w 518511"/>
                  <a:gd name="connsiteY101" fmla="*/ 1071200 h 1305749"/>
                  <a:gd name="connsiteX102" fmla="*/ 183103 w 518511"/>
                  <a:gd name="connsiteY102" fmla="*/ 1264945 h 1305749"/>
                  <a:gd name="connsiteX103" fmla="*/ 181569 w 518511"/>
                  <a:gd name="connsiteY103" fmla="*/ 1272002 h 1305749"/>
                  <a:gd name="connsiteX104" fmla="*/ 177581 w 518511"/>
                  <a:gd name="connsiteY104" fmla="*/ 1279058 h 1305749"/>
                  <a:gd name="connsiteX105" fmla="*/ 164389 w 518511"/>
                  <a:gd name="connsiteY105" fmla="*/ 1291177 h 1305749"/>
                  <a:gd name="connsiteX106" fmla="*/ 162701 w 518511"/>
                  <a:gd name="connsiteY106" fmla="*/ 1292251 h 1305749"/>
                  <a:gd name="connsiteX107" fmla="*/ 152884 w 518511"/>
                  <a:gd name="connsiteY107" fmla="*/ 1297773 h 1305749"/>
                  <a:gd name="connsiteX108" fmla="*/ 147514 w 518511"/>
                  <a:gd name="connsiteY108" fmla="*/ 1300228 h 1305749"/>
                  <a:gd name="connsiteX109" fmla="*/ 93364 w 518511"/>
                  <a:gd name="connsiteY109" fmla="*/ 1300228 h 1305749"/>
                  <a:gd name="connsiteX110" fmla="*/ 93364 w 518511"/>
                  <a:gd name="connsiteY110" fmla="*/ 1300228 h 1305749"/>
                  <a:gd name="connsiteX111" fmla="*/ 93364 w 518511"/>
                  <a:gd name="connsiteY111" fmla="*/ 1298540 h 1305749"/>
                  <a:gd name="connsiteX112" fmla="*/ 93364 w 518511"/>
                  <a:gd name="connsiteY112" fmla="*/ 1294399 h 1305749"/>
                  <a:gd name="connsiteX113" fmla="*/ 93364 w 518511"/>
                  <a:gd name="connsiteY113" fmla="*/ 1291944 h 1305749"/>
                  <a:gd name="connsiteX114" fmla="*/ 41668 w 518511"/>
                  <a:gd name="connsiteY114" fmla="*/ 1029015 h 1305749"/>
                  <a:gd name="connsiteX115" fmla="*/ 28475 w 518511"/>
                  <a:gd name="connsiteY115" fmla="*/ 871625 h 1305749"/>
                  <a:gd name="connsiteX116" fmla="*/ 32157 w 518511"/>
                  <a:gd name="connsiteY116" fmla="*/ 678033 h 1305749"/>
                  <a:gd name="connsiteX117" fmla="*/ 38906 w 518511"/>
                  <a:gd name="connsiteY117" fmla="*/ 505610 h 1305749"/>
                  <a:gd name="connsiteX118" fmla="*/ 4391 w 518511"/>
                  <a:gd name="connsiteY118" fmla="*/ 271520 h 1305749"/>
                  <a:gd name="connsiteX119" fmla="*/ 556 w 518511"/>
                  <a:gd name="connsiteY119" fmla="*/ 150640 h 1305749"/>
                  <a:gd name="connsiteX120" fmla="*/ 1477 w 518511"/>
                  <a:gd name="connsiteY120" fmla="*/ 135300 h 1305749"/>
                  <a:gd name="connsiteX121" fmla="*/ 5465 w 518511"/>
                  <a:gd name="connsiteY121" fmla="*/ 102932 h 1305749"/>
                  <a:gd name="connsiteX122" fmla="*/ 10220 w 518511"/>
                  <a:gd name="connsiteY122" fmla="*/ 81303 h 1305749"/>
                  <a:gd name="connsiteX123" fmla="*/ 19885 w 518511"/>
                  <a:gd name="connsiteY123" fmla="*/ 42799 h 1305749"/>
                  <a:gd name="connsiteX124" fmla="*/ 20652 w 518511"/>
                  <a:gd name="connsiteY124" fmla="*/ 39731 h 1305749"/>
                  <a:gd name="connsiteX125" fmla="*/ 20652 w 518511"/>
                  <a:gd name="connsiteY125" fmla="*/ 39731 h 1305749"/>
                  <a:gd name="connsiteX126" fmla="*/ 23873 w 518511"/>
                  <a:gd name="connsiteY126" fmla="*/ 25771 h 1305749"/>
                  <a:gd name="connsiteX127" fmla="*/ 23873 w 518511"/>
                  <a:gd name="connsiteY127" fmla="*/ 23777 h 1305749"/>
                  <a:gd name="connsiteX128" fmla="*/ 23873 w 518511"/>
                  <a:gd name="connsiteY128" fmla="*/ 23777 h 1305749"/>
                  <a:gd name="connsiteX129" fmla="*/ 28168 w 518511"/>
                  <a:gd name="connsiteY129" fmla="*/ 4909 h 1305749"/>
                  <a:gd name="connsiteX130" fmla="*/ 28168 w 518511"/>
                  <a:gd name="connsiteY130" fmla="*/ 4909 h 1305749"/>
                  <a:gd name="connsiteX131" fmla="*/ 29549 w 518511"/>
                  <a:gd name="connsiteY131" fmla="*/ 0 h 1305749"/>
                  <a:gd name="connsiteX132" fmla="*/ 38906 w 518511"/>
                  <a:gd name="connsiteY132" fmla="*/ 3375 h 1305749"/>
                  <a:gd name="connsiteX133" fmla="*/ 38906 w 518511"/>
                  <a:gd name="connsiteY133" fmla="*/ 3375 h 1305749"/>
                  <a:gd name="connsiteX134" fmla="*/ 38906 w 518511"/>
                  <a:gd name="connsiteY134" fmla="*/ 3375 h 1305749"/>
                  <a:gd name="connsiteX135" fmla="*/ 42588 w 518511"/>
                  <a:gd name="connsiteY135" fmla="*/ 4449 h 1305749"/>
                  <a:gd name="connsiteX136" fmla="*/ 56241 w 518511"/>
                  <a:gd name="connsiteY136" fmla="*/ 7363 h 1305749"/>
                  <a:gd name="connsiteX137" fmla="*/ 70047 w 518511"/>
                  <a:gd name="connsiteY137" fmla="*/ 9818 h 1305749"/>
                  <a:gd name="connsiteX138" fmla="*/ 75262 w 518511"/>
                  <a:gd name="connsiteY138" fmla="*/ 9818 h 1305749"/>
                  <a:gd name="connsiteX139" fmla="*/ 98579 w 518511"/>
                  <a:gd name="connsiteY139" fmla="*/ 12579 h 1305749"/>
                  <a:gd name="connsiteX140" fmla="*/ 105636 w 518511"/>
                  <a:gd name="connsiteY140" fmla="*/ 13346 h 1305749"/>
                  <a:gd name="connsiteX141" fmla="*/ 114533 w 518511"/>
                  <a:gd name="connsiteY141" fmla="*/ 14113 h 1305749"/>
                  <a:gd name="connsiteX142" fmla="*/ 132788 w 518511"/>
                  <a:gd name="connsiteY142" fmla="*/ 15493 h 1305749"/>
                  <a:gd name="connsiteX143" fmla="*/ 147361 w 518511"/>
                  <a:gd name="connsiteY143" fmla="*/ 16260 h 1305749"/>
                  <a:gd name="connsiteX144" fmla="*/ 194148 w 518511"/>
                  <a:gd name="connsiteY144" fmla="*/ 18101 h 1305749"/>
                  <a:gd name="connsiteX145" fmla="*/ 202278 w 518511"/>
                  <a:gd name="connsiteY145" fmla="*/ 18101 h 1305749"/>
                  <a:gd name="connsiteX146" fmla="*/ 308125 w 518511"/>
                  <a:gd name="connsiteY146" fmla="*/ 18101 h 1305749"/>
                  <a:gd name="connsiteX147" fmla="*/ 316409 w 518511"/>
                  <a:gd name="connsiteY147" fmla="*/ 18101 h 1305749"/>
                  <a:gd name="connsiteX148" fmla="*/ 317943 w 518511"/>
                  <a:gd name="connsiteY148" fmla="*/ 18101 h 1305749"/>
                  <a:gd name="connsiteX149" fmla="*/ 322238 w 518511"/>
                  <a:gd name="connsiteY149" fmla="*/ 18101 h 1305749"/>
                  <a:gd name="connsiteX150" fmla="*/ 336044 w 518511"/>
                  <a:gd name="connsiteY150" fmla="*/ 18101 h 1305749"/>
                  <a:gd name="connsiteX151" fmla="*/ 342027 w 518511"/>
                  <a:gd name="connsiteY151" fmla="*/ 18101 h 1305749"/>
                  <a:gd name="connsiteX152" fmla="*/ 348930 w 518511"/>
                  <a:gd name="connsiteY152" fmla="*/ 18101 h 1305749"/>
                  <a:gd name="connsiteX153" fmla="*/ 351384 w 518511"/>
                  <a:gd name="connsiteY153" fmla="*/ 18101 h 1305749"/>
                  <a:gd name="connsiteX154" fmla="*/ 361509 w 518511"/>
                  <a:gd name="connsiteY154" fmla="*/ 18101 h 1305749"/>
                  <a:gd name="connsiteX155" fmla="*/ 371327 w 518511"/>
                  <a:gd name="connsiteY155" fmla="*/ 18101 h 1305749"/>
                  <a:gd name="connsiteX156" fmla="*/ 377156 w 518511"/>
                  <a:gd name="connsiteY156" fmla="*/ 18101 h 1305749"/>
                  <a:gd name="connsiteX157" fmla="*/ 387434 w 518511"/>
                  <a:gd name="connsiteY157" fmla="*/ 18101 h 1305749"/>
                  <a:gd name="connsiteX158" fmla="*/ 411824 w 518511"/>
                  <a:gd name="connsiteY158" fmla="*/ 15954 h 1305749"/>
                  <a:gd name="connsiteX159" fmla="*/ 413972 w 518511"/>
                  <a:gd name="connsiteY159" fmla="*/ 15954 h 1305749"/>
                  <a:gd name="connsiteX160" fmla="*/ 423943 w 518511"/>
                  <a:gd name="connsiteY160" fmla="*/ 14726 h 1305749"/>
                  <a:gd name="connsiteX161" fmla="*/ 438056 w 518511"/>
                  <a:gd name="connsiteY161" fmla="*/ 13193 h 1305749"/>
                  <a:gd name="connsiteX162" fmla="*/ 457385 w 518511"/>
                  <a:gd name="connsiteY162" fmla="*/ 9971 h 1305749"/>
                  <a:gd name="connsiteX163" fmla="*/ 463367 w 518511"/>
                  <a:gd name="connsiteY163" fmla="*/ 8744 h 1305749"/>
                  <a:gd name="connsiteX164" fmla="*/ 469964 w 518511"/>
                  <a:gd name="connsiteY164" fmla="*/ 7517 h 1305749"/>
                  <a:gd name="connsiteX165" fmla="*/ 471191 w 518511"/>
                  <a:gd name="connsiteY165" fmla="*/ 7517 h 1305749"/>
                  <a:gd name="connsiteX166" fmla="*/ 478554 w 518511"/>
                  <a:gd name="connsiteY166" fmla="*/ 5522 h 1305749"/>
                  <a:gd name="connsiteX167" fmla="*/ 478554 w 518511"/>
                  <a:gd name="connsiteY167" fmla="*/ 5522 h 1305749"/>
                  <a:gd name="connsiteX168" fmla="*/ 479474 w 518511"/>
                  <a:gd name="connsiteY168" fmla="*/ 5522 h 1305749"/>
                  <a:gd name="connsiteX169" fmla="*/ 484230 w 518511"/>
                  <a:gd name="connsiteY169" fmla="*/ 3988 h 1305749"/>
                  <a:gd name="connsiteX170" fmla="*/ 488372 w 518511"/>
                  <a:gd name="connsiteY170" fmla="*/ 2608 h 1305749"/>
                  <a:gd name="connsiteX171" fmla="*/ 491593 w 518511"/>
                  <a:gd name="connsiteY171" fmla="*/ 15954 h 1305749"/>
                  <a:gd name="connsiteX172" fmla="*/ 494354 w 518511"/>
                  <a:gd name="connsiteY172" fmla="*/ 28226 h 1305749"/>
                  <a:gd name="connsiteX173" fmla="*/ 494354 w 518511"/>
                  <a:gd name="connsiteY173" fmla="*/ 28226 h 1305749"/>
                  <a:gd name="connsiteX174" fmla="*/ 495888 w 518511"/>
                  <a:gd name="connsiteY174" fmla="*/ 34362 h 1305749"/>
                  <a:gd name="connsiteX175" fmla="*/ 497882 w 518511"/>
                  <a:gd name="connsiteY175" fmla="*/ 42952 h 1305749"/>
                  <a:gd name="connsiteX176" fmla="*/ 498956 w 518511"/>
                  <a:gd name="connsiteY176" fmla="*/ 46787 h 1305749"/>
                  <a:gd name="connsiteX177" fmla="*/ 498956 w 518511"/>
                  <a:gd name="connsiteY177" fmla="*/ 46787 h 1305749"/>
                  <a:gd name="connsiteX178" fmla="*/ 500490 w 518511"/>
                  <a:gd name="connsiteY178" fmla="*/ 52923 h 1305749"/>
                  <a:gd name="connsiteX179" fmla="*/ 502331 w 518511"/>
                  <a:gd name="connsiteY179" fmla="*/ 61667 h 1305749"/>
                  <a:gd name="connsiteX180" fmla="*/ 505706 w 518511"/>
                  <a:gd name="connsiteY180" fmla="*/ 75013 h 1305749"/>
                  <a:gd name="connsiteX181" fmla="*/ 507547 w 518511"/>
                  <a:gd name="connsiteY181" fmla="*/ 81916 h 1305749"/>
                  <a:gd name="connsiteX182" fmla="*/ 508314 w 518511"/>
                  <a:gd name="connsiteY182" fmla="*/ 85138 h 1305749"/>
                  <a:gd name="connsiteX183" fmla="*/ 515677 w 518511"/>
                  <a:gd name="connsiteY183" fmla="*/ 250197 h 1305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518511" h="1305749">
                    <a:moveTo>
                      <a:pt x="515677" y="250197"/>
                    </a:moveTo>
                    <a:cubicBezTo>
                      <a:pt x="514296" y="267225"/>
                      <a:pt x="512762" y="284559"/>
                      <a:pt x="510922" y="301587"/>
                    </a:cubicBezTo>
                    <a:cubicBezTo>
                      <a:pt x="509081" y="318614"/>
                      <a:pt x="507087" y="333954"/>
                      <a:pt x="504939" y="349601"/>
                    </a:cubicBezTo>
                    <a:cubicBezTo>
                      <a:pt x="495582" y="417558"/>
                      <a:pt x="484076" y="477231"/>
                      <a:pt x="479321" y="505610"/>
                    </a:cubicBezTo>
                    <a:cubicBezTo>
                      <a:pt x="468429" y="572493"/>
                      <a:pt x="475332" y="614985"/>
                      <a:pt x="486224" y="677879"/>
                    </a:cubicBezTo>
                    <a:cubicBezTo>
                      <a:pt x="491854" y="731324"/>
                      <a:pt x="493434" y="785122"/>
                      <a:pt x="490979" y="838797"/>
                    </a:cubicBezTo>
                    <a:cubicBezTo>
                      <a:pt x="490979" y="844320"/>
                      <a:pt x="490979" y="849996"/>
                      <a:pt x="490979" y="855671"/>
                    </a:cubicBezTo>
                    <a:cubicBezTo>
                      <a:pt x="490979" y="879295"/>
                      <a:pt x="489139" y="902765"/>
                      <a:pt x="487911" y="925009"/>
                    </a:cubicBezTo>
                    <a:cubicBezTo>
                      <a:pt x="487911" y="930378"/>
                      <a:pt x="487911" y="935593"/>
                      <a:pt x="486838" y="940349"/>
                    </a:cubicBezTo>
                    <a:cubicBezTo>
                      <a:pt x="486071" y="951087"/>
                      <a:pt x="485457" y="961211"/>
                      <a:pt x="484537" y="971029"/>
                    </a:cubicBezTo>
                    <a:cubicBezTo>
                      <a:pt x="484537" y="975784"/>
                      <a:pt x="483616" y="980386"/>
                      <a:pt x="483156" y="984682"/>
                    </a:cubicBezTo>
                    <a:lnTo>
                      <a:pt x="483156" y="984682"/>
                    </a:lnTo>
                    <a:cubicBezTo>
                      <a:pt x="483156" y="988977"/>
                      <a:pt x="482235" y="993425"/>
                      <a:pt x="481775" y="997414"/>
                    </a:cubicBezTo>
                    <a:cubicBezTo>
                      <a:pt x="481315" y="1001402"/>
                      <a:pt x="480702" y="1005544"/>
                      <a:pt x="480241" y="1009226"/>
                    </a:cubicBezTo>
                    <a:cubicBezTo>
                      <a:pt x="479781" y="1012907"/>
                      <a:pt x="479321" y="1016282"/>
                      <a:pt x="478707" y="1019504"/>
                    </a:cubicBezTo>
                    <a:cubicBezTo>
                      <a:pt x="478094" y="1022725"/>
                      <a:pt x="477634" y="1025793"/>
                      <a:pt x="477020" y="1028554"/>
                    </a:cubicBezTo>
                    <a:cubicBezTo>
                      <a:pt x="476406" y="1031315"/>
                      <a:pt x="476100" y="1033003"/>
                      <a:pt x="475486" y="1035457"/>
                    </a:cubicBezTo>
                    <a:lnTo>
                      <a:pt x="474565" y="1039753"/>
                    </a:lnTo>
                    <a:cubicBezTo>
                      <a:pt x="474565" y="1042360"/>
                      <a:pt x="473492" y="1045122"/>
                      <a:pt x="472878" y="1048036"/>
                    </a:cubicBezTo>
                    <a:lnTo>
                      <a:pt x="472878" y="1048036"/>
                    </a:lnTo>
                    <a:cubicBezTo>
                      <a:pt x="472878" y="1050337"/>
                      <a:pt x="471804" y="1052792"/>
                      <a:pt x="471191" y="1055246"/>
                    </a:cubicBezTo>
                    <a:lnTo>
                      <a:pt x="471191" y="1055246"/>
                    </a:lnTo>
                    <a:lnTo>
                      <a:pt x="469350" y="1062916"/>
                    </a:lnTo>
                    <a:cubicBezTo>
                      <a:pt x="469350" y="1065677"/>
                      <a:pt x="468123" y="1068439"/>
                      <a:pt x="467662" y="1071200"/>
                    </a:cubicBezTo>
                    <a:cubicBezTo>
                      <a:pt x="467202" y="1073961"/>
                      <a:pt x="465975" y="1078103"/>
                      <a:pt x="465208" y="1081631"/>
                    </a:cubicBezTo>
                    <a:cubicBezTo>
                      <a:pt x="464441" y="1085159"/>
                      <a:pt x="464134" y="1086233"/>
                      <a:pt x="463521" y="1088381"/>
                    </a:cubicBezTo>
                    <a:cubicBezTo>
                      <a:pt x="463183" y="1089485"/>
                      <a:pt x="462922" y="1090605"/>
                      <a:pt x="462754" y="1091756"/>
                    </a:cubicBezTo>
                    <a:cubicBezTo>
                      <a:pt x="460146" y="1102494"/>
                      <a:pt x="457538" y="1113692"/>
                      <a:pt x="455237" y="1125197"/>
                    </a:cubicBezTo>
                    <a:cubicBezTo>
                      <a:pt x="455237" y="1126884"/>
                      <a:pt x="454317" y="1128572"/>
                      <a:pt x="454010" y="1130259"/>
                    </a:cubicBezTo>
                    <a:cubicBezTo>
                      <a:pt x="452936" y="1135015"/>
                      <a:pt x="451862" y="1139924"/>
                      <a:pt x="450635" y="1144679"/>
                    </a:cubicBezTo>
                    <a:cubicBezTo>
                      <a:pt x="449408" y="1149434"/>
                      <a:pt x="449254" y="1151429"/>
                      <a:pt x="448487" y="1154803"/>
                    </a:cubicBezTo>
                    <a:cubicBezTo>
                      <a:pt x="447107" y="1161246"/>
                      <a:pt x="445726" y="1167689"/>
                      <a:pt x="444346" y="1173825"/>
                    </a:cubicBezTo>
                    <a:cubicBezTo>
                      <a:pt x="444346" y="1175513"/>
                      <a:pt x="443579" y="1177047"/>
                      <a:pt x="443272" y="1178734"/>
                    </a:cubicBezTo>
                    <a:cubicBezTo>
                      <a:pt x="442198" y="1183489"/>
                      <a:pt x="441277" y="1188245"/>
                      <a:pt x="440204" y="1193000"/>
                    </a:cubicBezTo>
                    <a:cubicBezTo>
                      <a:pt x="439130" y="1197756"/>
                      <a:pt x="439130" y="1198216"/>
                      <a:pt x="438670" y="1200824"/>
                    </a:cubicBezTo>
                    <a:cubicBezTo>
                      <a:pt x="438746" y="1202204"/>
                      <a:pt x="438746" y="1203585"/>
                      <a:pt x="438670" y="1204966"/>
                    </a:cubicBezTo>
                    <a:lnTo>
                      <a:pt x="437289" y="1211562"/>
                    </a:lnTo>
                    <a:cubicBezTo>
                      <a:pt x="437289" y="1214630"/>
                      <a:pt x="436215" y="1217544"/>
                      <a:pt x="435602" y="1220459"/>
                    </a:cubicBezTo>
                    <a:cubicBezTo>
                      <a:pt x="433607" y="1231657"/>
                      <a:pt x="431613" y="1242089"/>
                      <a:pt x="430079" y="1251139"/>
                    </a:cubicBezTo>
                    <a:cubicBezTo>
                      <a:pt x="430079" y="1254514"/>
                      <a:pt x="429006" y="1257582"/>
                      <a:pt x="428699" y="1260497"/>
                    </a:cubicBezTo>
                    <a:cubicBezTo>
                      <a:pt x="428392" y="1263411"/>
                      <a:pt x="427625" y="1269394"/>
                      <a:pt x="427165" y="1273382"/>
                    </a:cubicBezTo>
                    <a:cubicBezTo>
                      <a:pt x="427103" y="1274502"/>
                      <a:pt x="427103" y="1275637"/>
                      <a:pt x="427165" y="1276757"/>
                    </a:cubicBezTo>
                    <a:cubicBezTo>
                      <a:pt x="427226" y="1277938"/>
                      <a:pt x="427226" y="1279104"/>
                      <a:pt x="427165" y="1280285"/>
                    </a:cubicBezTo>
                    <a:cubicBezTo>
                      <a:pt x="427165" y="1282740"/>
                      <a:pt x="427165" y="1285041"/>
                      <a:pt x="427165" y="1287189"/>
                    </a:cubicBezTo>
                    <a:cubicBezTo>
                      <a:pt x="426812" y="1290502"/>
                      <a:pt x="426812" y="1293846"/>
                      <a:pt x="427165" y="1297160"/>
                    </a:cubicBezTo>
                    <a:lnTo>
                      <a:pt x="427165" y="1299154"/>
                    </a:lnTo>
                    <a:cubicBezTo>
                      <a:pt x="417025" y="1303894"/>
                      <a:pt x="405688" y="1305443"/>
                      <a:pt x="394644" y="1303602"/>
                    </a:cubicBezTo>
                    <a:cubicBezTo>
                      <a:pt x="391499" y="1303173"/>
                      <a:pt x="388370" y="1302544"/>
                      <a:pt x="385286" y="1301762"/>
                    </a:cubicBezTo>
                    <a:cubicBezTo>
                      <a:pt x="382172" y="1301056"/>
                      <a:pt x="379104" y="1300182"/>
                      <a:pt x="376082" y="1299154"/>
                    </a:cubicBezTo>
                    <a:cubicBezTo>
                      <a:pt x="375791" y="1299031"/>
                      <a:pt x="375453" y="1299031"/>
                      <a:pt x="375162" y="1299154"/>
                    </a:cubicBezTo>
                    <a:cubicBezTo>
                      <a:pt x="372431" y="1298080"/>
                      <a:pt x="369777" y="1296838"/>
                      <a:pt x="367185" y="1295472"/>
                    </a:cubicBezTo>
                    <a:cubicBezTo>
                      <a:pt x="364577" y="1294245"/>
                      <a:pt x="362123" y="1292864"/>
                      <a:pt x="359668" y="1291484"/>
                    </a:cubicBezTo>
                    <a:lnTo>
                      <a:pt x="358901" y="1291484"/>
                    </a:lnTo>
                    <a:lnTo>
                      <a:pt x="358901" y="1291484"/>
                    </a:lnTo>
                    <a:lnTo>
                      <a:pt x="357981" y="1291484"/>
                    </a:lnTo>
                    <a:lnTo>
                      <a:pt x="357981" y="1291484"/>
                    </a:lnTo>
                    <a:lnTo>
                      <a:pt x="355219" y="1289950"/>
                    </a:lnTo>
                    <a:cubicBezTo>
                      <a:pt x="351783" y="1287557"/>
                      <a:pt x="348608" y="1284842"/>
                      <a:pt x="345709" y="1281820"/>
                    </a:cubicBezTo>
                    <a:cubicBezTo>
                      <a:pt x="344297" y="1280454"/>
                      <a:pt x="343024" y="1278966"/>
                      <a:pt x="341874" y="1277371"/>
                    </a:cubicBezTo>
                    <a:cubicBezTo>
                      <a:pt x="341827" y="1277018"/>
                      <a:pt x="341827" y="1276650"/>
                      <a:pt x="341874" y="1276297"/>
                    </a:cubicBezTo>
                    <a:lnTo>
                      <a:pt x="341874" y="1276297"/>
                    </a:lnTo>
                    <a:cubicBezTo>
                      <a:pt x="339450" y="1273229"/>
                      <a:pt x="338054" y="1269471"/>
                      <a:pt x="337885" y="1265559"/>
                    </a:cubicBezTo>
                    <a:cubicBezTo>
                      <a:pt x="337885" y="1233805"/>
                      <a:pt x="324233" y="987903"/>
                      <a:pt x="320091" y="945411"/>
                    </a:cubicBezTo>
                    <a:cubicBezTo>
                      <a:pt x="316563" y="908595"/>
                      <a:pt x="327147" y="787101"/>
                      <a:pt x="329295" y="733104"/>
                    </a:cubicBezTo>
                    <a:cubicBezTo>
                      <a:pt x="329295" y="724820"/>
                      <a:pt x="329295" y="717764"/>
                      <a:pt x="329295" y="713622"/>
                    </a:cubicBezTo>
                    <a:cubicBezTo>
                      <a:pt x="329295" y="703804"/>
                      <a:pt x="328221" y="681715"/>
                      <a:pt x="327147" y="653489"/>
                    </a:cubicBezTo>
                    <a:cubicBezTo>
                      <a:pt x="327147" y="650727"/>
                      <a:pt x="327147" y="648120"/>
                      <a:pt x="327147" y="645205"/>
                    </a:cubicBezTo>
                    <a:cubicBezTo>
                      <a:pt x="327147" y="631706"/>
                      <a:pt x="325920" y="617133"/>
                      <a:pt x="324999" y="601792"/>
                    </a:cubicBezTo>
                    <a:lnTo>
                      <a:pt x="324999" y="601792"/>
                    </a:lnTo>
                    <a:cubicBezTo>
                      <a:pt x="325061" y="597022"/>
                      <a:pt x="324800" y="592266"/>
                      <a:pt x="324233" y="587526"/>
                    </a:cubicBezTo>
                    <a:lnTo>
                      <a:pt x="324233" y="586606"/>
                    </a:lnTo>
                    <a:cubicBezTo>
                      <a:pt x="322131" y="531259"/>
                      <a:pt x="315657" y="476172"/>
                      <a:pt x="304904" y="421853"/>
                    </a:cubicBezTo>
                    <a:cubicBezTo>
                      <a:pt x="285729" y="346840"/>
                      <a:pt x="283121" y="166133"/>
                      <a:pt x="283121" y="140055"/>
                    </a:cubicBezTo>
                    <a:lnTo>
                      <a:pt x="239402" y="140055"/>
                    </a:lnTo>
                    <a:cubicBezTo>
                      <a:pt x="239402" y="148339"/>
                      <a:pt x="239402" y="170735"/>
                      <a:pt x="238021" y="201416"/>
                    </a:cubicBezTo>
                    <a:cubicBezTo>
                      <a:pt x="238021" y="204484"/>
                      <a:pt x="238021" y="207552"/>
                      <a:pt x="238021" y="210773"/>
                    </a:cubicBezTo>
                    <a:cubicBezTo>
                      <a:pt x="238021" y="217062"/>
                      <a:pt x="238021" y="223659"/>
                      <a:pt x="237254" y="230562"/>
                    </a:cubicBezTo>
                    <a:cubicBezTo>
                      <a:pt x="235045" y="294423"/>
                      <a:pt x="227559" y="357992"/>
                      <a:pt x="214857" y="420626"/>
                    </a:cubicBezTo>
                    <a:cubicBezTo>
                      <a:pt x="209335" y="444894"/>
                      <a:pt x="205393" y="469484"/>
                      <a:pt x="203046" y="494258"/>
                    </a:cubicBezTo>
                    <a:cubicBezTo>
                      <a:pt x="201972" y="504229"/>
                      <a:pt x="200898" y="514507"/>
                      <a:pt x="200284" y="524939"/>
                    </a:cubicBezTo>
                    <a:cubicBezTo>
                      <a:pt x="200192" y="525552"/>
                      <a:pt x="200192" y="526166"/>
                      <a:pt x="200284" y="526779"/>
                    </a:cubicBezTo>
                    <a:cubicBezTo>
                      <a:pt x="200284" y="533989"/>
                      <a:pt x="199211" y="541199"/>
                      <a:pt x="198597" y="548409"/>
                    </a:cubicBezTo>
                    <a:cubicBezTo>
                      <a:pt x="197983" y="555619"/>
                      <a:pt x="197523" y="563749"/>
                      <a:pt x="197063" y="570959"/>
                    </a:cubicBezTo>
                    <a:cubicBezTo>
                      <a:pt x="195222" y="597190"/>
                      <a:pt x="194148" y="622808"/>
                      <a:pt x="193228" y="645052"/>
                    </a:cubicBezTo>
                    <a:cubicBezTo>
                      <a:pt x="193228" y="651341"/>
                      <a:pt x="193228" y="657324"/>
                      <a:pt x="193228" y="663000"/>
                    </a:cubicBezTo>
                    <a:cubicBezTo>
                      <a:pt x="193228" y="665914"/>
                      <a:pt x="193228" y="669136"/>
                      <a:pt x="193228" y="671897"/>
                    </a:cubicBezTo>
                    <a:cubicBezTo>
                      <a:pt x="193228" y="677266"/>
                      <a:pt x="193228" y="682175"/>
                      <a:pt x="193228" y="687237"/>
                    </a:cubicBezTo>
                    <a:cubicBezTo>
                      <a:pt x="193228" y="692299"/>
                      <a:pt x="193228" y="695827"/>
                      <a:pt x="193228" y="699509"/>
                    </a:cubicBezTo>
                    <a:cubicBezTo>
                      <a:pt x="193228" y="703191"/>
                      <a:pt x="193228" y="709940"/>
                      <a:pt x="193228" y="713162"/>
                    </a:cubicBezTo>
                    <a:cubicBezTo>
                      <a:pt x="193228" y="721906"/>
                      <a:pt x="193228" y="738473"/>
                      <a:pt x="194608" y="759182"/>
                    </a:cubicBezTo>
                    <a:cubicBezTo>
                      <a:pt x="194608" y="763784"/>
                      <a:pt x="194608" y="768693"/>
                      <a:pt x="195529" y="773602"/>
                    </a:cubicBezTo>
                    <a:cubicBezTo>
                      <a:pt x="195529" y="775289"/>
                      <a:pt x="195529" y="777130"/>
                      <a:pt x="195529" y="779124"/>
                    </a:cubicBezTo>
                    <a:cubicBezTo>
                      <a:pt x="196910" y="802594"/>
                      <a:pt x="198597" y="829133"/>
                      <a:pt x="200131" y="854291"/>
                    </a:cubicBezTo>
                    <a:cubicBezTo>
                      <a:pt x="200131" y="861807"/>
                      <a:pt x="200898" y="869631"/>
                      <a:pt x="201358" y="876074"/>
                    </a:cubicBezTo>
                    <a:cubicBezTo>
                      <a:pt x="201358" y="877761"/>
                      <a:pt x="201358" y="879602"/>
                      <a:pt x="201358" y="881289"/>
                    </a:cubicBezTo>
                    <a:cubicBezTo>
                      <a:pt x="201358" y="886505"/>
                      <a:pt x="201358" y="891567"/>
                      <a:pt x="201358" y="896629"/>
                    </a:cubicBezTo>
                    <a:cubicBezTo>
                      <a:pt x="201358" y="911969"/>
                      <a:pt x="201358" y="926082"/>
                      <a:pt x="201358" y="936514"/>
                    </a:cubicBezTo>
                    <a:cubicBezTo>
                      <a:pt x="201358" y="939582"/>
                      <a:pt x="201358" y="942496"/>
                      <a:pt x="201358" y="944951"/>
                    </a:cubicBezTo>
                    <a:cubicBezTo>
                      <a:pt x="201358" y="947405"/>
                      <a:pt x="200438" y="954615"/>
                      <a:pt x="199824" y="961825"/>
                    </a:cubicBezTo>
                    <a:cubicBezTo>
                      <a:pt x="198137" y="983608"/>
                      <a:pt x="195989" y="1018583"/>
                      <a:pt x="193688" y="1057394"/>
                    </a:cubicBezTo>
                    <a:cubicBezTo>
                      <a:pt x="193688" y="1061996"/>
                      <a:pt x="193688" y="1066598"/>
                      <a:pt x="192614" y="1071200"/>
                    </a:cubicBezTo>
                    <a:lnTo>
                      <a:pt x="192614" y="1071200"/>
                    </a:lnTo>
                    <a:cubicBezTo>
                      <a:pt x="187859" y="1153116"/>
                      <a:pt x="183103" y="1246230"/>
                      <a:pt x="183103" y="1264945"/>
                    </a:cubicBezTo>
                    <a:cubicBezTo>
                      <a:pt x="183088" y="1267385"/>
                      <a:pt x="182567" y="1269777"/>
                      <a:pt x="181569" y="1272002"/>
                    </a:cubicBezTo>
                    <a:cubicBezTo>
                      <a:pt x="180496" y="1274487"/>
                      <a:pt x="179161" y="1276865"/>
                      <a:pt x="177581" y="1279058"/>
                    </a:cubicBezTo>
                    <a:cubicBezTo>
                      <a:pt x="173823" y="1283737"/>
                      <a:pt x="169374" y="1287818"/>
                      <a:pt x="164389" y="1291177"/>
                    </a:cubicBezTo>
                    <a:cubicBezTo>
                      <a:pt x="163882" y="1291622"/>
                      <a:pt x="163315" y="1291990"/>
                      <a:pt x="162701" y="1292251"/>
                    </a:cubicBezTo>
                    <a:cubicBezTo>
                      <a:pt x="159602" y="1294399"/>
                      <a:pt x="156320" y="1296239"/>
                      <a:pt x="152884" y="1297773"/>
                    </a:cubicBezTo>
                    <a:lnTo>
                      <a:pt x="147514" y="1300228"/>
                    </a:lnTo>
                    <a:cubicBezTo>
                      <a:pt x="130211" y="1307591"/>
                      <a:pt x="110667" y="1307591"/>
                      <a:pt x="93364" y="1300228"/>
                    </a:cubicBezTo>
                    <a:lnTo>
                      <a:pt x="93364" y="1300228"/>
                    </a:lnTo>
                    <a:lnTo>
                      <a:pt x="93364" y="1298540"/>
                    </a:lnTo>
                    <a:cubicBezTo>
                      <a:pt x="93533" y="1297160"/>
                      <a:pt x="93533" y="1295779"/>
                      <a:pt x="93364" y="1294399"/>
                    </a:cubicBezTo>
                    <a:cubicBezTo>
                      <a:pt x="93441" y="1293585"/>
                      <a:pt x="93441" y="1292757"/>
                      <a:pt x="93364" y="1291944"/>
                    </a:cubicBezTo>
                    <a:cubicBezTo>
                      <a:pt x="94284" y="1246844"/>
                      <a:pt x="54553" y="1090835"/>
                      <a:pt x="41668" y="1029015"/>
                    </a:cubicBezTo>
                    <a:cubicBezTo>
                      <a:pt x="33798" y="976904"/>
                      <a:pt x="29396" y="924318"/>
                      <a:pt x="28475" y="871625"/>
                    </a:cubicBezTo>
                    <a:cubicBezTo>
                      <a:pt x="24686" y="807089"/>
                      <a:pt x="25929" y="742369"/>
                      <a:pt x="32157" y="678033"/>
                    </a:cubicBezTo>
                    <a:cubicBezTo>
                      <a:pt x="43355" y="614832"/>
                      <a:pt x="49951" y="572646"/>
                      <a:pt x="38906" y="505610"/>
                    </a:cubicBezTo>
                    <a:cubicBezTo>
                      <a:pt x="32924" y="466646"/>
                      <a:pt x="13595" y="369083"/>
                      <a:pt x="4391" y="271520"/>
                    </a:cubicBezTo>
                    <a:cubicBezTo>
                      <a:pt x="418" y="231360"/>
                      <a:pt x="-855" y="190969"/>
                      <a:pt x="556" y="150640"/>
                    </a:cubicBezTo>
                    <a:lnTo>
                      <a:pt x="1477" y="135300"/>
                    </a:lnTo>
                    <a:cubicBezTo>
                      <a:pt x="2397" y="123948"/>
                      <a:pt x="3624" y="113210"/>
                      <a:pt x="5465" y="102932"/>
                    </a:cubicBezTo>
                    <a:cubicBezTo>
                      <a:pt x="6692" y="95109"/>
                      <a:pt x="8533" y="87592"/>
                      <a:pt x="10220" y="81303"/>
                    </a:cubicBezTo>
                    <a:cubicBezTo>
                      <a:pt x="11908" y="75013"/>
                      <a:pt x="15896" y="59520"/>
                      <a:pt x="19885" y="42799"/>
                    </a:cubicBezTo>
                    <a:cubicBezTo>
                      <a:pt x="19900" y="41725"/>
                      <a:pt x="20161" y="40682"/>
                      <a:pt x="20652" y="39731"/>
                    </a:cubicBezTo>
                    <a:lnTo>
                      <a:pt x="20652" y="39731"/>
                    </a:lnTo>
                    <a:cubicBezTo>
                      <a:pt x="20652" y="35282"/>
                      <a:pt x="22799" y="30680"/>
                      <a:pt x="23873" y="25771"/>
                    </a:cubicBezTo>
                    <a:cubicBezTo>
                      <a:pt x="24011" y="25112"/>
                      <a:pt x="24011" y="24437"/>
                      <a:pt x="23873" y="23777"/>
                    </a:cubicBezTo>
                    <a:lnTo>
                      <a:pt x="23873" y="23777"/>
                    </a:lnTo>
                    <a:cubicBezTo>
                      <a:pt x="25254" y="17795"/>
                      <a:pt x="26788" y="11505"/>
                      <a:pt x="28168" y="4909"/>
                    </a:cubicBezTo>
                    <a:lnTo>
                      <a:pt x="28168" y="4909"/>
                    </a:lnTo>
                    <a:cubicBezTo>
                      <a:pt x="28721" y="3298"/>
                      <a:pt x="29181" y="1657"/>
                      <a:pt x="29549" y="0"/>
                    </a:cubicBezTo>
                    <a:cubicBezTo>
                      <a:pt x="32571" y="1381"/>
                      <a:pt x="35700" y="2516"/>
                      <a:pt x="38906" y="3375"/>
                    </a:cubicBezTo>
                    <a:lnTo>
                      <a:pt x="38906" y="3375"/>
                    </a:lnTo>
                    <a:lnTo>
                      <a:pt x="38906" y="3375"/>
                    </a:lnTo>
                    <a:lnTo>
                      <a:pt x="42588" y="4449"/>
                    </a:lnTo>
                    <a:cubicBezTo>
                      <a:pt x="46576" y="5522"/>
                      <a:pt x="51179" y="6443"/>
                      <a:pt x="56241" y="7363"/>
                    </a:cubicBezTo>
                    <a:lnTo>
                      <a:pt x="70047" y="9818"/>
                    </a:lnTo>
                    <a:lnTo>
                      <a:pt x="75262" y="9818"/>
                    </a:lnTo>
                    <a:lnTo>
                      <a:pt x="98579" y="12579"/>
                    </a:lnTo>
                    <a:lnTo>
                      <a:pt x="105636" y="13346"/>
                    </a:lnTo>
                    <a:lnTo>
                      <a:pt x="114533" y="14113"/>
                    </a:lnTo>
                    <a:cubicBezTo>
                      <a:pt x="120209" y="14113"/>
                      <a:pt x="126499" y="15033"/>
                      <a:pt x="132788" y="15493"/>
                    </a:cubicBezTo>
                    <a:lnTo>
                      <a:pt x="147361" y="16260"/>
                    </a:lnTo>
                    <a:cubicBezTo>
                      <a:pt x="162701" y="17028"/>
                      <a:pt x="178041" y="17795"/>
                      <a:pt x="194148" y="18101"/>
                    </a:cubicBezTo>
                    <a:lnTo>
                      <a:pt x="202278" y="18101"/>
                    </a:lnTo>
                    <a:cubicBezTo>
                      <a:pt x="236794" y="19175"/>
                      <a:pt x="272996" y="18101"/>
                      <a:pt x="308125" y="18101"/>
                    </a:cubicBezTo>
                    <a:lnTo>
                      <a:pt x="316409" y="18101"/>
                    </a:lnTo>
                    <a:cubicBezTo>
                      <a:pt x="316900" y="17932"/>
                      <a:pt x="317452" y="17932"/>
                      <a:pt x="317943" y="18101"/>
                    </a:cubicBezTo>
                    <a:lnTo>
                      <a:pt x="322238" y="18101"/>
                    </a:lnTo>
                    <a:lnTo>
                      <a:pt x="336044" y="18101"/>
                    </a:lnTo>
                    <a:lnTo>
                      <a:pt x="342027" y="18101"/>
                    </a:lnTo>
                    <a:lnTo>
                      <a:pt x="348930" y="18101"/>
                    </a:lnTo>
                    <a:lnTo>
                      <a:pt x="351384" y="18101"/>
                    </a:lnTo>
                    <a:lnTo>
                      <a:pt x="361509" y="18101"/>
                    </a:lnTo>
                    <a:lnTo>
                      <a:pt x="371327" y="18101"/>
                    </a:lnTo>
                    <a:lnTo>
                      <a:pt x="377156" y="18101"/>
                    </a:lnTo>
                    <a:lnTo>
                      <a:pt x="387434" y="18101"/>
                    </a:lnTo>
                    <a:lnTo>
                      <a:pt x="411824" y="15954"/>
                    </a:lnTo>
                    <a:lnTo>
                      <a:pt x="413972" y="15954"/>
                    </a:lnTo>
                    <a:lnTo>
                      <a:pt x="423943" y="14726"/>
                    </a:lnTo>
                    <a:lnTo>
                      <a:pt x="438056" y="13193"/>
                    </a:lnTo>
                    <a:cubicBezTo>
                      <a:pt x="444959" y="12119"/>
                      <a:pt x="451402" y="11198"/>
                      <a:pt x="457385" y="9971"/>
                    </a:cubicBezTo>
                    <a:lnTo>
                      <a:pt x="463367" y="8744"/>
                    </a:lnTo>
                    <a:lnTo>
                      <a:pt x="469964" y="7517"/>
                    </a:lnTo>
                    <a:lnTo>
                      <a:pt x="471191" y="7517"/>
                    </a:lnTo>
                    <a:lnTo>
                      <a:pt x="478554" y="5522"/>
                    </a:lnTo>
                    <a:lnTo>
                      <a:pt x="478554" y="5522"/>
                    </a:lnTo>
                    <a:lnTo>
                      <a:pt x="479474" y="5522"/>
                    </a:lnTo>
                    <a:lnTo>
                      <a:pt x="484230" y="3988"/>
                    </a:lnTo>
                    <a:lnTo>
                      <a:pt x="488372" y="2608"/>
                    </a:lnTo>
                    <a:cubicBezTo>
                      <a:pt x="489599" y="7010"/>
                      <a:pt x="490673" y="11459"/>
                      <a:pt x="491593" y="15954"/>
                    </a:cubicBezTo>
                    <a:cubicBezTo>
                      <a:pt x="492514" y="20249"/>
                      <a:pt x="493587" y="24237"/>
                      <a:pt x="494354" y="28226"/>
                    </a:cubicBezTo>
                    <a:lnTo>
                      <a:pt x="494354" y="28226"/>
                    </a:lnTo>
                    <a:cubicBezTo>
                      <a:pt x="494354" y="30373"/>
                      <a:pt x="495428" y="32368"/>
                      <a:pt x="495888" y="34362"/>
                    </a:cubicBezTo>
                    <a:cubicBezTo>
                      <a:pt x="496349" y="36356"/>
                      <a:pt x="497269" y="40191"/>
                      <a:pt x="497882" y="42952"/>
                    </a:cubicBezTo>
                    <a:cubicBezTo>
                      <a:pt x="498143" y="44256"/>
                      <a:pt x="498511" y="45529"/>
                      <a:pt x="498956" y="46787"/>
                    </a:cubicBezTo>
                    <a:cubicBezTo>
                      <a:pt x="498956" y="46787"/>
                      <a:pt x="498956" y="46787"/>
                      <a:pt x="498956" y="46787"/>
                    </a:cubicBezTo>
                    <a:cubicBezTo>
                      <a:pt x="498956" y="46787"/>
                      <a:pt x="499877" y="50929"/>
                      <a:pt x="500490" y="52923"/>
                    </a:cubicBezTo>
                    <a:cubicBezTo>
                      <a:pt x="501104" y="54918"/>
                      <a:pt x="501871" y="58906"/>
                      <a:pt x="502331" y="61667"/>
                    </a:cubicBezTo>
                    <a:cubicBezTo>
                      <a:pt x="502791" y="64428"/>
                      <a:pt x="504632" y="71025"/>
                      <a:pt x="505706" y="75013"/>
                    </a:cubicBezTo>
                    <a:cubicBezTo>
                      <a:pt x="506780" y="79001"/>
                      <a:pt x="506933" y="79922"/>
                      <a:pt x="507547" y="81916"/>
                    </a:cubicBezTo>
                    <a:cubicBezTo>
                      <a:pt x="507869" y="82975"/>
                      <a:pt x="508130" y="84049"/>
                      <a:pt x="508314" y="85138"/>
                    </a:cubicBezTo>
                    <a:cubicBezTo>
                      <a:pt x="519972" y="124868"/>
                      <a:pt x="520432" y="186536"/>
                      <a:pt x="515677" y="250197"/>
                    </a:cubicBezTo>
                    <a:close/>
                  </a:path>
                </a:pathLst>
              </a:custGeom>
              <a:solidFill>
                <a:srgbClr val="13283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31" name="Freeform: Shape 1630">
                <a:extLst>
                  <a:ext uri="{FF2B5EF4-FFF2-40B4-BE49-F238E27FC236}">
                    <a16:creationId xmlns:a16="http://schemas.microsoft.com/office/drawing/2014/main" id="{69B1C399-C6E5-4A95-A770-2858633F40DF}"/>
                  </a:ext>
                </a:extLst>
              </p:cNvPr>
              <p:cNvSpPr/>
              <p:nvPr/>
            </p:nvSpPr>
            <p:spPr>
              <a:xfrm>
                <a:off x="1885965" y="3089150"/>
                <a:ext cx="174723" cy="1178590"/>
              </a:xfrm>
              <a:custGeom>
                <a:avLst/>
                <a:gdLst>
                  <a:gd name="connsiteX0" fmla="*/ 174724 w 174723"/>
                  <a:gd name="connsiteY0" fmla="*/ 11303 h 1178590"/>
                  <a:gd name="connsiteX1" fmla="*/ 144044 w 174723"/>
                  <a:gd name="connsiteY1" fmla="*/ 11303 h 1178590"/>
                  <a:gd name="connsiteX2" fmla="*/ 142816 w 174723"/>
                  <a:gd name="connsiteY2" fmla="*/ 72664 h 1178590"/>
                  <a:gd name="connsiteX3" fmla="*/ 142816 w 174723"/>
                  <a:gd name="connsiteY3" fmla="*/ 82021 h 1178590"/>
                  <a:gd name="connsiteX4" fmla="*/ 142049 w 174723"/>
                  <a:gd name="connsiteY4" fmla="*/ 101810 h 1178590"/>
                  <a:gd name="connsiteX5" fmla="*/ 121187 w 174723"/>
                  <a:gd name="connsiteY5" fmla="*/ 293255 h 1178590"/>
                  <a:gd name="connsiteX6" fmla="*/ 109375 w 174723"/>
                  <a:gd name="connsiteY6" fmla="*/ 366887 h 1178590"/>
                  <a:gd name="connsiteX7" fmla="*/ 106614 w 174723"/>
                  <a:gd name="connsiteY7" fmla="*/ 397568 h 1178590"/>
                  <a:gd name="connsiteX8" fmla="*/ 106614 w 174723"/>
                  <a:gd name="connsiteY8" fmla="*/ 399408 h 1178590"/>
                  <a:gd name="connsiteX9" fmla="*/ 104926 w 174723"/>
                  <a:gd name="connsiteY9" fmla="*/ 421038 h 1178590"/>
                  <a:gd name="connsiteX10" fmla="*/ 103392 w 174723"/>
                  <a:gd name="connsiteY10" fmla="*/ 443588 h 1178590"/>
                  <a:gd name="connsiteX11" fmla="*/ 99557 w 174723"/>
                  <a:gd name="connsiteY11" fmla="*/ 517681 h 1178590"/>
                  <a:gd name="connsiteX12" fmla="*/ 99557 w 174723"/>
                  <a:gd name="connsiteY12" fmla="*/ 535629 h 1178590"/>
                  <a:gd name="connsiteX13" fmla="*/ 99557 w 174723"/>
                  <a:gd name="connsiteY13" fmla="*/ 544526 h 1178590"/>
                  <a:gd name="connsiteX14" fmla="*/ 99557 w 174723"/>
                  <a:gd name="connsiteY14" fmla="*/ 559866 h 1178590"/>
                  <a:gd name="connsiteX15" fmla="*/ 99557 w 174723"/>
                  <a:gd name="connsiteY15" fmla="*/ 572138 h 1178590"/>
                  <a:gd name="connsiteX16" fmla="*/ 99557 w 174723"/>
                  <a:gd name="connsiteY16" fmla="*/ 585791 h 1178590"/>
                  <a:gd name="connsiteX17" fmla="*/ 100938 w 174723"/>
                  <a:gd name="connsiteY17" fmla="*/ 631811 h 1178590"/>
                  <a:gd name="connsiteX18" fmla="*/ 101858 w 174723"/>
                  <a:gd name="connsiteY18" fmla="*/ 646231 h 1178590"/>
                  <a:gd name="connsiteX19" fmla="*/ 101858 w 174723"/>
                  <a:gd name="connsiteY19" fmla="*/ 651753 h 1178590"/>
                  <a:gd name="connsiteX20" fmla="*/ 106460 w 174723"/>
                  <a:gd name="connsiteY20" fmla="*/ 726920 h 1178590"/>
                  <a:gd name="connsiteX21" fmla="*/ 107687 w 174723"/>
                  <a:gd name="connsiteY21" fmla="*/ 748703 h 1178590"/>
                  <a:gd name="connsiteX22" fmla="*/ 107687 w 174723"/>
                  <a:gd name="connsiteY22" fmla="*/ 753918 h 1178590"/>
                  <a:gd name="connsiteX23" fmla="*/ 107687 w 174723"/>
                  <a:gd name="connsiteY23" fmla="*/ 769258 h 1178590"/>
                  <a:gd name="connsiteX24" fmla="*/ 107687 w 174723"/>
                  <a:gd name="connsiteY24" fmla="*/ 809143 h 1178590"/>
                  <a:gd name="connsiteX25" fmla="*/ 107687 w 174723"/>
                  <a:gd name="connsiteY25" fmla="*/ 817580 h 1178590"/>
                  <a:gd name="connsiteX26" fmla="*/ 106307 w 174723"/>
                  <a:gd name="connsiteY26" fmla="*/ 834454 h 1178590"/>
                  <a:gd name="connsiteX27" fmla="*/ 100171 w 174723"/>
                  <a:gd name="connsiteY27" fmla="*/ 930023 h 1178590"/>
                  <a:gd name="connsiteX28" fmla="*/ 99404 w 174723"/>
                  <a:gd name="connsiteY28" fmla="*/ 943062 h 1178590"/>
                  <a:gd name="connsiteX29" fmla="*/ 89740 w 174723"/>
                  <a:gd name="connsiteY29" fmla="*/ 1137574 h 1178590"/>
                  <a:gd name="connsiteX30" fmla="*/ 89740 w 174723"/>
                  <a:gd name="connsiteY30" fmla="*/ 1138495 h 1178590"/>
                  <a:gd name="connsiteX31" fmla="*/ 88206 w 174723"/>
                  <a:gd name="connsiteY31" fmla="*/ 1144784 h 1178590"/>
                  <a:gd name="connsiteX32" fmla="*/ 84217 w 174723"/>
                  <a:gd name="connsiteY32" fmla="*/ 1151841 h 1178590"/>
                  <a:gd name="connsiteX33" fmla="*/ 71025 w 174723"/>
                  <a:gd name="connsiteY33" fmla="*/ 1163959 h 1178590"/>
                  <a:gd name="connsiteX34" fmla="*/ 69337 w 174723"/>
                  <a:gd name="connsiteY34" fmla="*/ 1165033 h 1178590"/>
                  <a:gd name="connsiteX35" fmla="*/ 59519 w 174723"/>
                  <a:gd name="connsiteY35" fmla="*/ 1170556 h 1178590"/>
                  <a:gd name="connsiteX36" fmla="*/ 54151 w 174723"/>
                  <a:gd name="connsiteY36" fmla="*/ 1173010 h 1178590"/>
                  <a:gd name="connsiteX37" fmla="*/ 0 w 174723"/>
                  <a:gd name="connsiteY37" fmla="*/ 1173010 h 1178590"/>
                  <a:gd name="connsiteX38" fmla="*/ 0 w 174723"/>
                  <a:gd name="connsiteY38" fmla="*/ 1173010 h 1178590"/>
                  <a:gd name="connsiteX39" fmla="*/ 0 w 174723"/>
                  <a:gd name="connsiteY39" fmla="*/ 1171323 h 1178590"/>
                  <a:gd name="connsiteX40" fmla="*/ 0 w 174723"/>
                  <a:gd name="connsiteY40" fmla="*/ 1167181 h 1178590"/>
                  <a:gd name="connsiteX41" fmla="*/ 0 w 174723"/>
                  <a:gd name="connsiteY41" fmla="*/ 1164726 h 1178590"/>
                  <a:gd name="connsiteX42" fmla="*/ 66729 w 174723"/>
                  <a:gd name="connsiteY42" fmla="*/ 1110423 h 1178590"/>
                  <a:gd name="connsiteX43" fmla="*/ 67496 w 174723"/>
                  <a:gd name="connsiteY43" fmla="*/ 1093088 h 1178590"/>
                  <a:gd name="connsiteX44" fmla="*/ 67496 w 174723"/>
                  <a:gd name="connsiteY44" fmla="*/ 1093088 h 1178590"/>
                  <a:gd name="connsiteX45" fmla="*/ 71485 w 174723"/>
                  <a:gd name="connsiteY45" fmla="*/ 1043846 h 1178590"/>
                  <a:gd name="connsiteX46" fmla="*/ 94188 w 174723"/>
                  <a:gd name="connsiteY46" fmla="*/ 805461 h 1178590"/>
                  <a:gd name="connsiteX47" fmla="*/ 84831 w 174723"/>
                  <a:gd name="connsiteY47" fmla="*/ 573672 h 1178590"/>
                  <a:gd name="connsiteX48" fmla="*/ 109375 w 174723"/>
                  <a:gd name="connsiteY48" fmla="*/ 282210 h 1178590"/>
                  <a:gd name="connsiteX49" fmla="*/ 131158 w 174723"/>
                  <a:gd name="connsiteY49" fmla="*/ 259 h 1178590"/>
                  <a:gd name="connsiteX50" fmla="*/ 174724 w 174723"/>
                  <a:gd name="connsiteY50" fmla="*/ 11303 h 117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74723" h="1178590">
                    <a:moveTo>
                      <a:pt x="174724" y="11303"/>
                    </a:moveTo>
                    <a:lnTo>
                      <a:pt x="144044" y="11303"/>
                    </a:lnTo>
                    <a:cubicBezTo>
                      <a:pt x="144044" y="19434"/>
                      <a:pt x="144044" y="41984"/>
                      <a:pt x="142816" y="72664"/>
                    </a:cubicBezTo>
                    <a:cubicBezTo>
                      <a:pt x="142816" y="75732"/>
                      <a:pt x="142816" y="78800"/>
                      <a:pt x="142816" y="82021"/>
                    </a:cubicBezTo>
                    <a:cubicBezTo>
                      <a:pt x="142816" y="88311"/>
                      <a:pt x="142816" y="95061"/>
                      <a:pt x="142049" y="101810"/>
                    </a:cubicBezTo>
                    <a:cubicBezTo>
                      <a:pt x="140423" y="166101"/>
                      <a:pt x="133443" y="230130"/>
                      <a:pt x="121187" y="293255"/>
                    </a:cubicBezTo>
                    <a:cubicBezTo>
                      <a:pt x="115664" y="317523"/>
                      <a:pt x="111722" y="342113"/>
                      <a:pt x="109375" y="366887"/>
                    </a:cubicBezTo>
                    <a:cubicBezTo>
                      <a:pt x="108301" y="376858"/>
                      <a:pt x="107227" y="386983"/>
                      <a:pt x="106614" y="397568"/>
                    </a:cubicBezTo>
                    <a:cubicBezTo>
                      <a:pt x="106522" y="398181"/>
                      <a:pt x="106522" y="398795"/>
                      <a:pt x="106614" y="399408"/>
                    </a:cubicBezTo>
                    <a:cubicBezTo>
                      <a:pt x="106614" y="406618"/>
                      <a:pt x="105386" y="413828"/>
                      <a:pt x="104926" y="421038"/>
                    </a:cubicBezTo>
                    <a:cubicBezTo>
                      <a:pt x="104466" y="428248"/>
                      <a:pt x="103852" y="436378"/>
                      <a:pt x="103392" y="443588"/>
                    </a:cubicBezTo>
                    <a:cubicBezTo>
                      <a:pt x="101551" y="469819"/>
                      <a:pt x="100478" y="495437"/>
                      <a:pt x="99557" y="517681"/>
                    </a:cubicBezTo>
                    <a:cubicBezTo>
                      <a:pt x="99557" y="523970"/>
                      <a:pt x="99557" y="529953"/>
                      <a:pt x="99557" y="535629"/>
                    </a:cubicBezTo>
                    <a:cubicBezTo>
                      <a:pt x="99557" y="538543"/>
                      <a:pt x="99557" y="541765"/>
                      <a:pt x="99557" y="544526"/>
                    </a:cubicBezTo>
                    <a:cubicBezTo>
                      <a:pt x="99557" y="549895"/>
                      <a:pt x="99557" y="554804"/>
                      <a:pt x="99557" y="559866"/>
                    </a:cubicBezTo>
                    <a:cubicBezTo>
                      <a:pt x="99557" y="564928"/>
                      <a:pt x="99557" y="568456"/>
                      <a:pt x="99557" y="572138"/>
                    </a:cubicBezTo>
                    <a:cubicBezTo>
                      <a:pt x="99557" y="575820"/>
                      <a:pt x="99557" y="582569"/>
                      <a:pt x="99557" y="585791"/>
                    </a:cubicBezTo>
                    <a:cubicBezTo>
                      <a:pt x="99557" y="594535"/>
                      <a:pt x="99557" y="611102"/>
                      <a:pt x="100938" y="631811"/>
                    </a:cubicBezTo>
                    <a:cubicBezTo>
                      <a:pt x="100938" y="636413"/>
                      <a:pt x="100938" y="641322"/>
                      <a:pt x="101858" y="646231"/>
                    </a:cubicBezTo>
                    <a:cubicBezTo>
                      <a:pt x="101858" y="647918"/>
                      <a:pt x="101858" y="649759"/>
                      <a:pt x="101858" y="651753"/>
                    </a:cubicBezTo>
                    <a:cubicBezTo>
                      <a:pt x="103392" y="675223"/>
                      <a:pt x="105080" y="701608"/>
                      <a:pt x="106460" y="726920"/>
                    </a:cubicBezTo>
                    <a:cubicBezTo>
                      <a:pt x="106460" y="734436"/>
                      <a:pt x="107381" y="742260"/>
                      <a:pt x="107687" y="748703"/>
                    </a:cubicBezTo>
                    <a:cubicBezTo>
                      <a:pt x="107687" y="750390"/>
                      <a:pt x="107687" y="752231"/>
                      <a:pt x="107687" y="753918"/>
                    </a:cubicBezTo>
                    <a:cubicBezTo>
                      <a:pt x="107687" y="759134"/>
                      <a:pt x="107687" y="764196"/>
                      <a:pt x="107687" y="769258"/>
                    </a:cubicBezTo>
                    <a:cubicBezTo>
                      <a:pt x="107687" y="784598"/>
                      <a:pt x="107687" y="798711"/>
                      <a:pt x="107687" y="809143"/>
                    </a:cubicBezTo>
                    <a:cubicBezTo>
                      <a:pt x="107687" y="812211"/>
                      <a:pt x="107687" y="815279"/>
                      <a:pt x="107687" y="817580"/>
                    </a:cubicBezTo>
                    <a:cubicBezTo>
                      <a:pt x="107687" y="819881"/>
                      <a:pt x="106767" y="827244"/>
                      <a:pt x="106307" y="834454"/>
                    </a:cubicBezTo>
                    <a:cubicBezTo>
                      <a:pt x="104619" y="856237"/>
                      <a:pt x="102472" y="891212"/>
                      <a:pt x="100171" y="930023"/>
                    </a:cubicBezTo>
                    <a:cubicBezTo>
                      <a:pt x="100171" y="934318"/>
                      <a:pt x="100171" y="938767"/>
                      <a:pt x="99404" y="943062"/>
                    </a:cubicBezTo>
                    <a:cubicBezTo>
                      <a:pt x="94495" y="1025285"/>
                      <a:pt x="89740" y="1118859"/>
                      <a:pt x="89740" y="1137574"/>
                    </a:cubicBezTo>
                    <a:cubicBezTo>
                      <a:pt x="89816" y="1137881"/>
                      <a:pt x="89816" y="1138188"/>
                      <a:pt x="89740" y="1138495"/>
                    </a:cubicBezTo>
                    <a:cubicBezTo>
                      <a:pt x="89724" y="1140688"/>
                      <a:pt x="89203" y="1142836"/>
                      <a:pt x="88206" y="1144784"/>
                    </a:cubicBezTo>
                    <a:cubicBezTo>
                      <a:pt x="87178" y="1147285"/>
                      <a:pt x="85828" y="1149662"/>
                      <a:pt x="84217" y="1151841"/>
                    </a:cubicBezTo>
                    <a:cubicBezTo>
                      <a:pt x="80459" y="1156519"/>
                      <a:pt x="76010" y="1160600"/>
                      <a:pt x="71025" y="1163959"/>
                    </a:cubicBezTo>
                    <a:cubicBezTo>
                      <a:pt x="70518" y="1164404"/>
                      <a:pt x="69951" y="1164772"/>
                      <a:pt x="69337" y="1165033"/>
                    </a:cubicBezTo>
                    <a:cubicBezTo>
                      <a:pt x="66238" y="1167181"/>
                      <a:pt x="62956" y="1169022"/>
                      <a:pt x="59519" y="1170556"/>
                    </a:cubicBezTo>
                    <a:lnTo>
                      <a:pt x="54151" y="1173010"/>
                    </a:lnTo>
                    <a:cubicBezTo>
                      <a:pt x="36862" y="1180450"/>
                      <a:pt x="17288" y="1180450"/>
                      <a:pt x="0" y="1173010"/>
                    </a:cubicBezTo>
                    <a:lnTo>
                      <a:pt x="0" y="1173010"/>
                    </a:lnTo>
                    <a:cubicBezTo>
                      <a:pt x="92" y="1172458"/>
                      <a:pt x="92" y="1171875"/>
                      <a:pt x="0" y="1171323"/>
                    </a:cubicBezTo>
                    <a:cubicBezTo>
                      <a:pt x="169" y="1169942"/>
                      <a:pt x="169" y="1168561"/>
                      <a:pt x="0" y="1167181"/>
                    </a:cubicBezTo>
                    <a:cubicBezTo>
                      <a:pt x="77" y="1166368"/>
                      <a:pt x="77" y="1165540"/>
                      <a:pt x="0" y="1164726"/>
                    </a:cubicBezTo>
                    <a:cubicBezTo>
                      <a:pt x="34975" y="1171169"/>
                      <a:pt x="66729" y="1131132"/>
                      <a:pt x="66729" y="1110423"/>
                    </a:cubicBezTo>
                    <a:cubicBezTo>
                      <a:pt x="66729" y="1106894"/>
                      <a:pt x="66729" y="1100911"/>
                      <a:pt x="67496" y="1093088"/>
                    </a:cubicBezTo>
                    <a:lnTo>
                      <a:pt x="67496" y="1093088"/>
                    </a:lnTo>
                    <a:cubicBezTo>
                      <a:pt x="68263" y="1080663"/>
                      <a:pt x="69644" y="1063635"/>
                      <a:pt x="71485" y="1043846"/>
                    </a:cubicBezTo>
                    <a:cubicBezTo>
                      <a:pt x="78541" y="962390"/>
                      <a:pt x="91120" y="835834"/>
                      <a:pt x="94188" y="805461"/>
                    </a:cubicBezTo>
                    <a:cubicBezTo>
                      <a:pt x="98177" y="762969"/>
                      <a:pt x="83604" y="607880"/>
                      <a:pt x="84831" y="573672"/>
                    </a:cubicBezTo>
                    <a:cubicBezTo>
                      <a:pt x="86058" y="539464"/>
                      <a:pt x="90200" y="356916"/>
                      <a:pt x="109375" y="282210"/>
                    </a:cubicBezTo>
                    <a:cubicBezTo>
                      <a:pt x="128550" y="207504"/>
                      <a:pt x="131158" y="26183"/>
                      <a:pt x="131158" y="259"/>
                    </a:cubicBezTo>
                    <a:cubicBezTo>
                      <a:pt x="130698" y="-1429"/>
                      <a:pt x="173957" y="5474"/>
                      <a:pt x="174724" y="11303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32" name="Freeform: Shape 1631">
                <a:extLst>
                  <a:ext uri="{FF2B5EF4-FFF2-40B4-BE49-F238E27FC236}">
                    <a16:creationId xmlns:a16="http://schemas.microsoft.com/office/drawing/2014/main" id="{6861C0FA-E3B4-438F-BB47-B5D5CA233973}"/>
                  </a:ext>
                </a:extLst>
              </p:cNvPr>
              <p:cNvSpPr/>
              <p:nvPr/>
            </p:nvSpPr>
            <p:spPr>
              <a:xfrm>
                <a:off x="2134168" y="2960092"/>
                <a:ext cx="176732" cy="1306291"/>
              </a:xfrm>
              <a:custGeom>
                <a:avLst/>
                <a:gdLst>
                  <a:gd name="connsiteX0" fmla="*/ 173803 w 176732"/>
                  <a:gd name="connsiteY0" fmla="*/ 251885 h 1306291"/>
                  <a:gd name="connsiteX1" fmla="*/ 169048 w 176732"/>
                  <a:gd name="connsiteY1" fmla="*/ 303274 h 1306291"/>
                  <a:gd name="connsiteX2" fmla="*/ 163065 w 176732"/>
                  <a:gd name="connsiteY2" fmla="*/ 351288 h 1306291"/>
                  <a:gd name="connsiteX3" fmla="*/ 137447 w 176732"/>
                  <a:gd name="connsiteY3" fmla="*/ 507297 h 1306291"/>
                  <a:gd name="connsiteX4" fmla="*/ 144350 w 176732"/>
                  <a:gd name="connsiteY4" fmla="*/ 679567 h 1306291"/>
                  <a:gd name="connsiteX5" fmla="*/ 149106 w 176732"/>
                  <a:gd name="connsiteY5" fmla="*/ 840484 h 1306291"/>
                  <a:gd name="connsiteX6" fmla="*/ 149106 w 176732"/>
                  <a:gd name="connsiteY6" fmla="*/ 857359 h 1306291"/>
                  <a:gd name="connsiteX7" fmla="*/ 146038 w 176732"/>
                  <a:gd name="connsiteY7" fmla="*/ 926696 h 1306291"/>
                  <a:gd name="connsiteX8" fmla="*/ 144964 w 176732"/>
                  <a:gd name="connsiteY8" fmla="*/ 942036 h 1306291"/>
                  <a:gd name="connsiteX9" fmla="*/ 142663 w 176732"/>
                  <a:gd name="connsiteY9" fmla="*/ 972716 h 1306291"/>
                  <a:gd name="connsiteX10" fmla="*/ 141283 w 176732"/>
                  <a:gd name="connsiteY10" fmla="*/ 986369 h 1306291"/>
                  <a:gd name="connsiteX11" fmla="*/ 141283 w 176732"/>
                  <a:gd name="connsiteY11" fmla="*/ 986369 h 1306291"/>
                  <a:gd name="connsiteX12" fmla="*/ 139902 w 176732"/>
                  <a:gd name="connsiteY12" fmla="*/ 999101 h 1306291"/>
                  <a:gd name="connsiteX13" fmla="*/ 138368 w 176732"/>
                  <a:gd name="connsiteY13" fmla="*/ 1010913 h 1306291"/>
                  <a:gd name="connsiteX14" fmla="*/ 136834 w 176732"/>
                  <a:gd name="connsiteY14" fmla="*/ 1021191 h 1306291"/>
                  <a:gd name="connsiteX15" fmla="*/ 135146 w 176732"/>
                  <a:gd name="connsiteY15" fmla="*/ 1030242 h 1306291"/>
                  <a:gd name="connsiteX16" fmla="*/ 133612 w 176732"/>
                  <a:gd name="connsiteY16" fmla="*/ 1037145 h 1306291"/>
                  <a:gd name="connsiteX17" fmla="*/ 132692 w 176732"/>
                  <a:gd name="connsiteY17" fmla="*/ 1041440 h 1306291"/>
                  <a:gd name="connsiteX18" fmla="*/ 131005 w 176732"/>
                  <a:gd name="connsiteY18" fmla="*/ 1049724 h 1306291"/>
                  <a:gd name="connsiteX19" fmla="*/ 131005 w 176732"/>
                  <a:gd name="connsiteY19" fmla="*/ 1049724 h 1306291"/>
                  <a:gd name="connsiteX20" fmla="*/ 129931 w 176732"/>
                  <a:gd name="connsiteY20" fmla="*/ 1054019 h 1306291"/>
                  <a:gd name="connsiteX21" fmla="*/ 129931 w 176732"/>
                  <a:gd name="connsiteY21" fmla="*/ 1056933 h 1306291"/>
                  <a:gd name="connsiteX22" fmla="*/ 129931 w 176732"/>
                  <a:gd name="connsiteY22" fmla="*/ 1056933 h 1306291"/>
                  <a:gd name="connsiteX23" fmla="*/ 128397 w 176732"/>
                  <a:gd name="connsiteY23" fmla="*/ 1062916 h 1306291"/>
                  <a:gd name="connsiteX24" fmla="*/ 128397 w 176732"/>
                  <a:gd name="connsiteY24" fmla="*/ 1064604 h 1306291"/>
                  <a:gd name="connsiteX25" fmla="*/ 126709 w 176732"/>
                  <a:gd name="connsiteY25" fmla="*/ 1072887 h 1306291"/>
                  <a:gd name="connsiteX26" fmla="*/ 124255 w 176732"/>
                  <a:gd name="connsiteY26" fmla="*/ 1083318 h 1306291"/>
                  <a:gd name="connsiteX27" fmla="*/ 118119 w 176732"/>
                  <a:gd name="connsiteY27" fmla="*/ 1110010 h 1306291"/>
                  <a:gd name="connsiteX28" fmla="*/ 114284 w 176732"/>
                  <a:gd name="connsiteY28" fmla="*/ 1126884 h 1306291"/>
                  <a:gd name="connsiteX29" fmla="*/ 113057 w 176732"/>
                  <a:gd name="connsiteY29" fmla="*/ 1131947 h 1306291"/>
                  <a:gd name="connsiteX30" fmla="*/ 109682 w 176732"/>
                  <a:gd name="connsiteY30" fmla="*/ 1146366 h 1306291"/>
                  <a:gd name="connsiteX31" fmla="*/ 107534 w 176732"/>
                  <a:gd name="connsiteY31" fmla="*/ 1156491 h 1306291"/>
                  <a:gd name="connsiteX32" fmla="*/ 103392 w 176732"/>
                  <a:gd name="connsiteY32" fmla="*/ 1175513 h 1306291"/>
                  <a:gd name="connsiteX33" fmla="*/ 99251 w 176732"/>
                  <a:gd name="connsiteY33" fmla="*/ 1194688 h 1306291"/>
                  <a:gd name="connsiteX34" fmla="*/ 97716 w 176732"/>
                  <a:gd name="connsiteY34" fmla="*/ 1202511 h 1306291"/>
                  <a:gd name="connsiteX35" fmla="*/ 97716 w 176732"/>
                  <a:gd name="connsiteY35" fmla="*/ 1206653 h 1306291"/>
                  <a:gd name="connsiteX36" fmla="*/ 96336 w 176732"/>
                  <a:gd name="connsiteY36" fmla="*/ 1213249 h 1306291"/>
                  <a:gd name="connsiteX37" fmla="*/ 89126 w 176732"/>
                  <a:gd name="connsiteY37" fmla="*/ 1253134 h 1306291"/>
                  <a:gd name="connsiteX38" fmla="*/ 87745 w 176732"/>
                  <a:gd name="connsiteY38" fmla="*/ 1262491 h 1306291"/>
                  <a:gd name="connsiteX39" fmla="*/ 86211 w 176732"/>
                  <a:gd name="connsiteY39" fmla="*/ 1275377 h 1306291"/>
                  <a:gd name="connsiteX40" fmla="*/ 86211 w 176732"/>
                  <a:gd name="connsiteY40" fmla="*/ 1278752 h 1306291"/>
                  <a:gd name="connsiteX41" fmla="*/ 86211 w 176732"/>
                  <a:gd name="connsiteY41" fmla="*/ 1282280 h 1306291"/>
                  <a:gd name="connsiteX42" fmla="*/ 86211 w 176732"/>
                  <a:gd name="connsiteY42" fmla="*/ 1291177 h 1306291"/>
                  <a:gd name="connsiteX43" fmla="*/ 86211 w 176732"/>
                  <a:gd name="connsiteY43" fmla="*/ 1299154 h 1306291"/>
                  <a:gd name="connsiteX44" fmla="*/ 86211 w 176732"/>
                  <a:gd name="connsiteY44" fmla="*/ 1301148 h 1306291"/>
                  <a:gd name="connsiteX45" fmla="*/ 86211 w 176732"/>
                  <a:gd name="connsiteY45" fmla="*/ 1301148 h 1306291"/>
                  <a:gd name="connsiteX46" fmla="*/ 53690 w 176732"/>
                  <a:gd name="connsiteY46" fmla="*/ 1305443 h 1306291"/>
                  <a:gd name="connsiteX47" fmla="*/ 44333 w 176732"/>
                  <a:gd name="connsiteY47" fmla="*/ 1303602 h 1306291"/>
                  <a:gd name="connsiteX48" fmla="*/ 26232 w 176732"/>
                  <a:gd name="connsiteY48" fmla="*/ 1297006 h 1306291"/>
                  <a:gd name="connsiteX49" fmla="*/ 18715 w 176732"/>
                  <a:gd name="connsiteY49" fmla="*/ 1293018 h 1306291"/>
                  <a:gd name="connsiteX50" fmla="*/ 17948 w 176732"/>
                  <a:gd name="connsiteY50" fmla="*/ 1293018 h 1306291"/>
                  <a:gd name="connsiteX51" fmla="*/ 17028 w 176732"/>
                  <a:gd name="connsiteY51" fmla="*/ 1293018 h 1306291"/>
                  <a:gd name="connsiteX52" fmla="*/ 14266 w 176732"/>
                  <a:gd name="connsiteY52" fmla="*/ 1291330 h 1306291"/>
                  <a:gd name="connsiteX53" fmla="*/ 4755 w 176732"/>
                  <a:gd name="connsiteY53" fmla="*/ 1283200 h 1306291"/>
                  <a:gd name="connsiteX54" fmla="*/ 920 w 176732"/>
                  <a:gd name="connsiteY54" fmla="*/ 1278752 h 1306291"/>
                  <a:gd name="connsiteX55" fmla="*/ 0 w 176732"/>
                  <a:gd name="connsiteY55" fmla="*/ 1277524 h 1306291"/>
                  <a:gd name="connsiteX56" fmla="*/ 0 w 176732"/>
                  <a:gd name="connsiteY56" fmla="*/ 1277524 h 1306291"/>
                  <a:gd name="connsiteX57" fmla="*/ 16567 w 176732"/>
                  <a:gd name="connsiteY57" fmla="*/ 1285194 h 1306291"/>
                  <a:gd name="connsiteX58" fmla="*/ 62588 w 176732"/>
                  <a:gd name="connsiteY58" fmla="*/ 1269087 h 1306291"/>
                  <a:gd name="connsiteX59" fmla="*/ 123948 w 176732"/>
                  <a:gd name="connsiteY59" fmla="*/ 1017970 h 1306291"/>
                  <a:gd name="connsiteX60" fmla="*/ 133459 w 176732"/>
                  <a:gd name="connsiteY60" fmla="*/ 666835 h 1306291"/>
                  <a:gd name="connsiteX61" fmla="*/ 126709 w 176732"/>
                  <a:gd name="connsiteY61" fmla="*/ 494719 h 1306291"/>
                  <a:gd name="connsiteX62" fmla="*/ 151253 w 176732"/>
                  <a:gd name="connsiteY62" fmla="*/ 344999 h 1306291"/>
                  <a:gd name="connsiteX63" fmla="*/ 155395 w 176732"/>
                  <a:gd name="connsiteY63" fmla="*/ 70564 h 1306291"/>
                  <a:gd name="connsiteX64" fmla="*/ 150180 w 176732"/>
                  <a:gd name="connsiteY64" fmla="*/ 50162 h 1306291"/>
                  <a:gd name="connsiteX65" fmla="*/ 149106 w 176732"/>
                  <a:gd name="connsiteY65" fmla="*/ 45560 h 1306291"/>
                  <a:gd name="connsiteX66" fmla="*/ 144504 w 176732"/>
                  <a:gd name="connsiteY66" fmla="*/ 26231 h 1306291"/>
                  <a:gd name="connsiteX67" fmla="*/ 139902 w 176732"/>
                  <a:gd name="connsiteY67" fmla="*/ 6903 h 1306291"/>
                  <a:gd name="connsiteX68" fmla="*/ 139902 w 176732"/>
                  <a:gd name="connsiteY68" fmla="*/ 6903 h 1306291"/>
                  <a:gd name="connsiteX69" fmla="*/ 139135 w 176732"/>
                  <a:gd name="connsiteY69" fmla="*/ 3068 h 1306291"/>
                  <a:gd name="connsiteX70" fmla="*/ 143890 w 176732"/>
                  <a:gd name="connsiteY70" fmla="*/ 1534 h 1306291"/>
                  <a:gd name="connsiteX71" fmla="*/ 148032 w 176732"/>
                  <a:gd name="connsiteY71" fmla="*/ 0 h 1306291"/>
                  <a:gd name="connsiteX72" fmla="*/ 148032 w 176732"/>
                  <a:gd name="connsiteY72" fmla="*/ 0 h 1306291"/>
                  <a:gd name="connsiteX73" fmla="*/ 151253 w 176732"/>
                  <a:gd name="connsiteY73" fmla="*/ 13346 h 1306291"/>
                  <a:gd name="connsiteX74" fmla="*/ 154168 w 176732"/>
                  <a:gd name="connsiteY74" fmla="*/ 25618 h 1306291"/>
                  <a:gd name="connsiteX75" fmla="*/ 154168 w 176732"/>
                  <a:gd name="connsiteY75" fmla="*/ 25618 h 1306291"/>
                  <a:gd name="connsiteX76" fmla="*/ 154168 w 176732"/>
                  <a:gd name="connsiteY76" fmla="*/ 25618 h 1306291"/>
                  <a:gd name="connsiteX77" fmla="*/ 154168 w 176732"/>
                  <a:gd name="connsiteY77" fmla="*/ 25618 h 1306291"/>
                  <a:gd name="connsiteX78" fmla="*/ 155702 w 176732"/>
                  <a:gd name="connsiteY78" fmla="*/ 31754 h 1306291"/>
                  <a:gd name="connsiteX79" fmla="*/ 157696 w 176732"/>
                  <a:gd name="connsiteY79" fmla="*/ 40345 h 1306291"/>
                  <a:gd name="connsiteX80" fmla="*/ 158770 w 176732"/>
                  <a:gd name="connsiteY80" fmla="*/ 44180 h 1306291"/>
                  <a:gd name="connsiteX81" fmla="*/ 158770 w 176732"/>
                  <a:gd name="connsiteY81" fmla="*/ 44180 h 1306291"/>
                  <a:gd name="connsiteX82" fmla="*/ 160304 w 176732"/>
                  <a:gd name="connsiteY82" fmla="*/ 50316 h 1306291"/>
                  <a:gd name="connsiteX83" fmla="*/ 162145 w 176732"/>
                  <a:gd name="connsiteY83" fmla="*/ 59059 h 1306291"/>
                  <a:gd name="connsiteX84" fmla="*/ 165520 w 176732"/>
                  <a:gd name="connsiteY84" fmla="*/ 72405 h 1306291"/>
                  <a:gd name="connsiteX85" fmla="*/ 167361 w 176732"/>
                  <a:gd name="connsiteY85" fmla="*/ 79308 h 1306291"/>
                  <a:gd name="connsiteX86" fmla="*/ 168128 w 176732"/>
                  <a:gd name="connsiteY86" fmla="*/ 82530 h 1306291"/>
                  <a:gd name="connsiteX87" fmla="*/ 173803 w 176732"/>
                  <a:gd name="connsiteY87" fmla="*/ 251885 h 1306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176732" h="1306291">
                    <a:moveTo>
                      <a:pt x="173803" y="251885"/>
                    </a:moveTo>
                    <a:cubicBezTo>
                      <a:pt x="172423" y="268912"/>
                      <a:pt x="170889" y="286247"/>
                      <a:pt x="169048" y="303274"/>
                    </a:cubicBezTo>
                    <a:cubicBezTo>
                      <a:pt x="167207" y="320302"/>
                      <a:pt x="165213" y="335642"/>
                      <a:pt x="163065" y="351288"/>
                    </a:cubicBezTo>
                    <a:cubicBezTo>
                      <a:pt x="153708" y="419245"/>
                      <a:pt x="142203" y="478918"/>
                      <a:pt x="137447" y="507297"/>
                    </a:cubicBezTo>
                    <a:cubicBezTo>
                      <a:pt x="126556" y="574180"/>
                      <a:pt x="133459" y="616672"/>
                      <a:pt x="144350" y="679567"/>
                    </a:cubicBezTo>
                    <a:cubicBezTo>
                      <a:pt x="149980" y="733012"/>
                      <a:pt x="151560" y="786810"/>
                      <a:pt x="149106" y="840484"/>
                    </a:cubicBezTo>
                    <a:cubicBezTo>
                      <a:pt x="149106" y="846007"/>
                      <a:pt x="149106" y="851683"/>
                      <a:pt x="149106" y="857359"/>
                    </a:cubicBezTo>
                    <a:cubicBezTo>
                      <a:pt x="149106" y="880982"/>
                      <a:pt x="147265" y="904453"/>
                      <a:pt x="146038" y="926696"/>
                    </a:cubicBezTo>
                    <a:cubicBezTo>
                      <a:pt x="146038" y="932065"/>
                      <a:pt x="145271" y="937281"/>
                      <a:pt x="144964" y="942036"/>
                    </a:cubicBezTo>
                    <a:cubicBezTo>
                      <a:pt x="144197" y="952774"/>
                      <a:pt x="143583" y="962899"/>
                      <a:pt x="142663" y="972716"/>
                    </a:cubicBezTo>
                    <a:cubicBezTo>
                      <a:pt x="142663" y="977472"/>
                      <a:pt x="141743" y="981920"/>
                      <a:pt x="141283" y="986369"/>
                    </a:cubicBezTo>
                    <a:lnTo>
                      <a:pt x="141283" y="986369"/>
                    </a:lnTo>
                    <a:cubicBezTo>
                      <a:pt x="141283" y="990664"/>
                      <a:pt x="140362" y="995113"/>
                      <a:pt x="139902" y="999101"/>
                    </a:cubicBezTo>
                    <a:cubicBezTo>
                      <a:pt x="139442" y="1003090"/>
                      <a:pt x="138828" y="1007232"/>
                      <a:pt x="138368" y="1010913"/>
                    </a:cubicBezTo>
                    <a:cubicBezTo>
                      <a:pt x="137908" y="1014595"/>
                      <a:pt x="137447" y="1017970"/>
                      <a:pt x="136834" y="1021191"/>
                    </a:cubicBezTo>
                    <a:cubicBezTo>
                      <a:pt x="136220" y="1024412"/>
                      <a:pt x="135760" y="1027480"/>
                      <a:pt x="135146" y="1030242"/>
                    </a:cubicBezTo>
                    <a:cubicBezTo>
                      <a:pt x="134533" y="1033003"/>
                      <a:pt x="134226" y="1034844"/>
                      <a:pt x="133612" y="1037145"/>
                    </a:cubicBezTo>
                    <a:lnTo>
                      <a:pt x="132692" y="1041440"/>
                    </a:lnTo>
                    <a:cubicBezTo>
                      <a:pt x="132692" y="1044048"/>
                      <a:pt x="131618" y="1046809"/>
                      <a:pt x="131005" y="1049724"/>
                    </a:cubicBezTo>
                    <a:lnTo>
                      <a:pt x="131005" y="1049724"/>
                    </a:lnTo>
                    <a:cubicBezTo>
                      <a:pt x="131005" y="1051104"/>
                      <a:pt x="131005" y="1052485"/>
                      <a:pt x="129931" y="1054019"/>
                    </a:cubicBezTo>
                    <a:cubicBezTo>
                      <a:pt x="128857" y="1055553"/>
                      <a:pt x="129931" y="1055860"/>
                      <a:pt x="129931" y="1056933"/>
                    </a:cubicBezTo>
                    <a:lnTo>
                      <a:pt x="129931" y="1056933"/>
                    </a:lnTo>
                    <a:cubicBezTo>
                      <a:pt x="129931" y="1058928"/>
                      <a:pt x="129010" y="1060922"/>
                      <a:pt x="128397" y="1062916"/>
                    </a:cubicBezTo>
                    <a:cubicBezTo>
                      <a:pt x="128489" y="1063469"/>
                      <a:pt x="128489" y="1064051"/>
                      <a:pt x="128397" y="1064604"/>
                    </a:cubicBezTo>
                    <a:cubicBezTo>
                      <a:pt x="128397" y="1067365"/>
                      <a:pt x="127170" y="1070126"/>
                      <a:pt x="126709" y="1072887"/>
                    </a:cubicBezTo>
                    <a:cubicBezTo>
                      <a:pt x="126249" y="1075648"/>
                      <a:pt x="125022" y="1079790"/>
                      <a:pt x="124255" y="1083318"/>
                    </a:cubicBezTo>
                    <a:cubicBezTo>
                      <a:pt x="122261" y="1091909"/>
                      <a:pt x="120113" y="1100806"/>
                      <a:pt x="118119" y="1110010"/>
                    </a:cubicBezTo>
                    <a:cubicBezTo>
                      <a:pt x="116738" y="1115686"/>
                      <a:pt x="115511" y="1121055"/>
                      <a:pt x="114284" y="1126884"/>
                    </a:cubicBezTo>
                    <a:cubicBezTo>
                      <a:pt x="114284" y="1128572"/>
                      <a:pt x="113517" y="1130259"/>
                      <a:pt x="113057" y="1131947"/>
                    </a:cubicBezTo>
                    <a:cubicBezTo>
                      <a:pt x="111983" y="1136702"/>
                      <a:pt x="110909" y="1141611"/>
                      <a:pt x="109682" y="1146366"/>
                    </a:cubicBezTo>
                    <a:cubicBezTo>
                      <a:pt x="108455" y="1151122"/>
                      <a:pt x="108301" y="1153116"/>
                      <a:pt x="107534" y="1156491"/>
                    </a:cubicBezTo>
                    <a:cubicBezTo>
                      <a:pt x="106154" y="1162934"/>
                      <a:pt x="104773" y="1169376"/>
                      <a:pt x="103392" y="1175513"/>
                    </a:cubicBezTo>
                    <a:lnTo>
                      <a:pt x="99251" y="1194688"/>
                    </a:lnTo>
                    <a:cubicBezTo>
                      <a:pt x="99251" y="1197296"/>
                      <a:pt x="98177" y="1199903"/>
                      <a:pt x="97716" y="1202511"/>
                    </a:cubicBezTo>
                    <a:cubicBezTo>
                      <a:pt x="97793" y="1203892"/>
                      <a:pt x="97793" y="1205272"/>
                      <a:pt x="97716" y="1206653"/>
                    </a:cubicBezTo>
                    <a:lnTo>
                      <a:pt x="96336" y="1213249"/>
                    </a:lnTo>
                    <a:cubicBezTo>
                      <a:pt x="93421" y="1227669"/>
                      <a:pt x="90967" y="1241168"/>
                      <a:pt x="89126" y="1253134"/>
                    </a:cubicBezTo>
                    <a:cubicBezTo>
                      <a:pt x="89126" y="1256508"/>
                      <a:pt x="88052" y="1259576"/>
                      <a:pt x="87745" y="1262491"/>
                    </a:cubicBezTo>
                    <a:cubicBezTo>
                      <a:pt x="87439" y="1265406"/>
                      <a:pt x="86672" y="1271388"/>
                      <a:pt x="86211" y="1275377"/>
                    </a:cubicBezTo>
                    <a:cubicBezTo>
                      <a:pt x="86150" y="1276497"/>
                      <a:pt x="86150" y="1277632"/>
                      <a:pt x="86211" y="1278752"/>
                    </a:cubicBezTo>
                    <a:cubicBezTo>
                      <a:pt x="86150" y="1279933"/>
                      <a:pt x="86150" y="1281099"/>
                      <a:pt x="86211" y="1282280"/>
                    </a:cubicBezTo>
                    <a:cubicBezTo>
                      <a:pt x="86211" y="1285501"/>
                      <a:pt x="86211" y="1288569"/>
                      <a:pt x="86211" y="1291177"/>
                    </a:cubicBezTo>
                    <a:cubicBezTo>
                      <a:pt x="85935" y="1293831"/>
                      <a:pt x="85935" y="1296500"/>
                      <a:pt x="86211" y="1299154"/>
                    </a:cubicBezTo>
                    <a:lnTo>
                      <a:pt x="86211" y="1301148"/>
                    </a:lnTo>
                    <a:lnTo>
                      <a:pt x="86211" y="1301148"/>
                    </a:lnTo>
                    <a:cubicBezTo>
                      <a:pt x="76072" y="1305919"/>
                      <a:pt x="64720" y="1307422"/>
                      <a:pt x="53690" y="1305443"/>
                    </a:cubicBezTo>
                    <a:cubicBezTo>
                      <a:pt x="50546" y="1305014"/>
                      <a:pt x="47416" y="1304385"/>
                      <a:pt x="44333" y="1303602"/>
                    </a:cubicBezTo>
                    <a:cubicBezTo>
                      <a:pt x="38090" y="1302053"/>
                      <a:pt x="32015" y="1299844"/>
                      <a:pt x="26232" y="1297006"/>
                    </a:cubicBezTo>
                    <a:cubicBezTo>
                      <a:pt x="23624" y="1295779"/>
                      <a:pt x="21169" y="1294399"/>
                      <a:pt x="18715" y="1293018"/>
                    </a:cubicBezTo>
                    <a:lnTo>
                      <a:pt x="17948" y="1293018"/>
                    </a:lnTo>
                    <a:lnTo>
                      <a:pt x="17028" y="1293018"/>
                    </a:lnTo>
                    <a:lnTo>
                      <a:pt x="14266" y="1291330"/>
                    </a:lnTo>
                    <a:cubicBezTo>
                      <a:pt x="10830" y="1288937"/>
                      <a:pt x="7655" y="1286222"/>
                      <a:pt x="4755" y="1283200"/>
                    </a:cubicBezTo>
                    <a:cubicBezTo>
                      <a:pt x="3344" y="1281835"/>
                      <a:pt x="2071" y="1280347"/>
                      <a:pt x="920" y="1278752"/>
                    </a:cubicBezTo>
                    <a:lnTo>
                      <a:pt x="0" y="1277524"/>
                    </a:lnTo>
                    <a:lnTo>
                      <a:pt x="0" y="1277524"/>
                    </a:lnTo>
                    <a:cubicBezTo>
                      <a:pt x="5032" y="1281022"/>
                      <a:pt x="10646" y="1283614"/>
                      <a:pt x="16567" y="1285194"/>
                    </a:cubicBezTo>
                    <a:cubicBezTo>
                      <a:pt x="34975" y="1290103"/>
                      <a:pt x="56298" y="1285194"/>
                      <a:pt x="62588" y="1269087"/>
                    </a:cubicBezTo>
                    <a:cubicBezTo>
                      <a:pt x="74400" y="1241629"/>
                      <a:pt x="109375" y="1085006"/>
                      <a:pt x="123948" y="1017970"/>
                    </a:cubicBezTo>
                    <a:cubicBezTo>
                      <a:pt x="138521" y="950933"/>
                      <a:pt x="144504" y="730036"/>
                      <a:pt x="133459" y="666835"/>
                    </a:cubicBezTo>
                    <a:cubicBezTo>
                      <a:pt x="122414" y="603633"/>
                      <a:pt x="115665" y="561755"/>
                      <a:pt x="126709" y="494719"/>
                    </a:cubicBezTo>
                    <a:cubicBezTo>
                      <a:pt x="131158" y="467260"/>
                      <a:pt x="142049" y="410501"/>
                      <a:pt x="151253" y="344999"/>
                    </a:cubicBezTo>
                    <a:cubicBezTo>
                      <a:pt x="164446" y="250657"/>
                      <a:pt x="174110" y="138521"/>
                      <a:pt x="155395" y="70564"/>
                    </a:cubicBezTo>
                    <a:cubicBezTo>
                      <a:pt x="154015" y="65502"/>
                      <a:pt x="152174" y="58446"/>
                      <a:pt x="150180" y="50162"/>
                    </a:cubicBezTo>
                    <a:cubicBezTo>
                      <a:pt x="150180" y="48628"/>
                      <a:pt x="150180" y="47094"/>
                      <a:pt x="149106" y="45560"/>
                    </a:cubicBezTo>
                    <a:cubicBezTo>
                      <a:pt x="147572" y="39731"/>
                      <a:pt x="146038" y="33288"/>
                      <a:pt x="144504" y="26231"/>
                    </a:cubicBezTo>
                    <a:cubicBezTo>
                      <a:pt x="142970" y="19175"/>
                      <a:pt x="141436" y="12732"/>
                      <a:pt x="139902" y="6903"/>
                    </a:cubicBezTo>
                    <a:lnTo>
                      <a:pt x="139902" y="6903"/>
                    </a:lnTo>
                    <a:cubicBezTo>
                      <a:pt x="139549" y="5645"/>
                      <a:pt x="139288" y="4372"/>
                      <a:pt x="139135" y="3068"/>
                    </a:cubicBezTo>
                    <a:lnTo>
                      <a:pt x="143890" y="1534"/>
                    </a:lnTo>
                    <a:lnTo>
                      <a:pt x="148032" y="0"/>
                    </a:lnTo>
                    <a:lnTo>
                      <a:pt x="148032" y="0"/>
                    </a:lnTo>
                    <a:cubicBezTo>
                      <a:pt x="149259" y="4403"/>
                      <a:pt x="150333" y="8851"/>
                      <a:pt x="151253" y="13346"/>
                    </a:cubicBezTo>
                    <a:cubicBezTo>
                      <a:pt x="152174" y="17641"/>
                      <a:pt x="153248" y="21630"/>
                      <a:pt x="154168" y="25618"/>
                    </a:cubicBezTo>
                    <a:lnTo>
                      <a:pt x="154168" y="25618"/>
                    </a:lnTo>
                    <a:lnTo>
                      <a:pt x="154168" y="25618"/>
                    </a:lnTo>
                    <a:lnTo>
                      <a:pt x="154168" y="25618"/>
                    </a:lnTo>
                    <a:cubicBezTo>
                      <a:pt x="154168" y="27766"/>
                      <a:pt x="155242" y="29760"/>
                      <a:pt x="155702" y="31754"/>
                    </a:cubicBezTo>
                    <a:cubicBezTo>
                      <a:pt x="156162" y="33748"/>
                      <a:pt x="157083" y="37583"/>
                      <a:pt x="157696" y="40345"/>
                    </a:cubicBezTo>
                    <a:cubicBezTo>
                      <a:pt x="157957" y="41648"/>
                      <a:pt x="158325" y="42922"/>
                      <a:pt x="158770" y="44180"/>
                    </a:cubicBezTo>
                    <a:cubicBezTo>
                      <a:pt x="158770" y="44180"/>
                      <a:pt x="158770" y="44180"/>
                      <a:pt x="158770" y="44180"/>
                    </a:cubicBezTo>
                    <a:cubicBezTo>
                      <a:pt x="158770" y="44180"/>
                      <a:pt x="159691" y="48321"/>
                      <a:pt x="160304" y="50316"/>
                    </a:cubicBezTo>
                    <a:cubicBezTo>
                      <a:pt x="160918" y="52310"/>
                      <a:pt x="161685" y="56298"/>
                      <a:pt x="162145" y="59059"/>
                    </a:cubicBezTo>
                    <a:cubicBezTo>
                      <a:pt x="162605" y="61821"/>
                      <a:pt x="164446" y="68417"/>
                      <a:pt x="165520" y="72405"/>
                    </a:cubicBezTo>
                    <a:lnTo>
                      <a:pt x="167361" y="79308"/>
                    </a:lnTo>
                    <a:cubicBezTo>
                      <a:pt x="167683" y="80367"/>
                      <a:pt x="167943" y="81441"/>
                      <a:pt x="168128" y="82530"/>
                    </a:cubicBezTo>
                    <a:cubicBezTo>
                      <a:pt x="178099" y="126556"/>
                      <a:pt x="178559" y="188223"/>
                      <a:pt x="173803" y="25188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33" name="Freeform: Shape 1632">
                <a:extLst>
                  <a:ext uri="{FF2B5EF4-FFF2-40B4-BE49-F238E27FC236}">
                    <a16:creationId xmlns:a16="http://schemas.microsoft.com/office/drawing/2014/main" id="{5BC58FE0-0830-4015-A965-ECD987437D8D}"/>
                  </a:ext>
                </a:extLst>
              </p:cNvPr>
              <p:cNvSpPr/>
              <p:nvPr/>
            </p:nvSpPr>
            <p:spPr>
              <a:xfrm>
                <a:off x="1831815" y="2351857"/>
                <a:ext cx="438420" cy="628765"/>
              </a:xfrm>
              <a:custGeom>
                <a:avLst/>
                <a:gdLst>
                  <a:gd name="connsiteX0" fmla="*/ 438420 w 438420"/>
                  <a:gd name="connsiteY0" fmla="*/ 610690 h 628765"/>
                  <a:gd name="connsiteX1" fmla="*/ 0 w 438420"/>
                  <a:gd name="connsiteY1" fmla="*/ 612531 h 628765"/>
                  <a:gd name="connsiteX2" fmla="*/ 99404 w 438420"/>
                  <a:gd name="connsiteY2" fmla="*/ 0 h 628765"/>
                  <a:gd name="connsiteX3" fmla="*/ 170582 w 438420"/>
                  <a:gd name="connsiteY3" fmla="*/ 23317 h 628765"/>
                  <a:gd name="connsiteX4" fmla="*/ 268605 w 438420"/>
                  <a:gd name="connsiteY4" fmla="*/ 23317 h 628765"/>
                  <a:gd name="connsiteX5" fmla="*/ 339937 w 438420"/>
                  <a:gd name="connsiteY5" fmla="*/ 0 h 628765"/>
                  <a:gd name="connsiteX6" fmla="*/ 438420 w 438420"/>
                  <a:gd name="connsiteY6" fmla="*/ 610690 h 628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8420" h="628765">
                    <a:moveTo>
                      <a:pt x="438420" y="610690"/>
                    </a:moveTo>
                    <a:cubicBezTo>
                      <a:pt x="356658" y="634160"/>
                      <a:pt x="74399" y="634774"/>
                      <a:pt x="0" y="612531"/>
                    </a:cubicBezTo>
                    <a:cubicBezTo>
                      <a:pt x="31447" y="547795"/>
                      <a:pt x="89586" y="391173"/>
                      <a:pt x="99404" y="0"/>
                    </a:cubicBezTo>
                    <a:cubicBezTo>
                      <a:pt x="120742" y="13745"/>
                      <a:pt x="145255" y="21768"/>
                      <a:pt x="170582" y="23317"/>
                    </a:cubicBezTo>
                    <a:cubicBezTo>
                      <a:pt x="203210" y="25771"/>
                      <a:pt x="235977" y="25771"/>
                      <a:pt x="268605" y="23317"/>
                    </a:cubicBezTo>
                    <a:cubicBezTo>
                      <a:pt x="293993" y="21798"/>
                      <a:pt x="318553" y="13760"/>
                      <a:pt x="339937" y="0"/>
                    </a:cubicBezTo>
                    <a:cubicBezTo>
                      <a:pt x="349601" y="387184"/>
                      <a:pt x="406666" y="544574"/>
                      <a:pt x="438420" y="610690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34" name="Freeform: Shape 1633">
                <a:extLst>
                  <a:ext uri="{FF2B5EF4-FFF2-40B4-BE49-F238E27FC236}">
                    <a16:creationId xmlns:a16="http://schemas.microsoft.com/office/drawing/2014/main" id="{A70FB7E3-96B0-455A-AC72-474775A8A580}"/>
                  </a:ext>
                </a:extLst>
              </p:cNvPr>
              <p:cNvSpPr/>
              <p:nvPr/>
            </p:nvSpPr>
            <p:spPr>
              <a:xfrm>
                <a:off x="2108857" y="2352930"/>
                <a:ext cx="191597" cy="660914"/>
              </a:xfrm>
              <a:custGeom>
                <a:avLst/>
                <a:gdLst>
                  <a:gd name="connsiteX0" fmla="*/ 181167 w 191597"/>
                  <a:gd name="connsiteY0" fmla="*/ 651801 h 660914"/>
                  <a:gd name="connsiteX1" fmla="*/ 181167 w 191597"/>
                  <a:gd name="connsiteY1" fmla="*/ 651801 h 660914"/>
                  <a:gd name="connsiteX2" fmla="*/ 179633 w 191597"/>
                  <a:gd name="connsiteY2" fmla="*/ 644898 h 660914"/>
                  <a:gd name="connsiteX3" fmla="*/ 173036 w 191597"/>
                  <a:gd name="connsiteY3" fmla="*/ 632780 h 660914"/>
                  <a:gd name="connsiteX4" fmla="*/ 163679 w 191597"/>
                  <a:gd name="connsiteY4" fmla="*/ 614371 h 660914"/>
                  <a:gd name="connsiteX5" fmla="*/ 163679 w 191597"/>
                  <a:gd name="connsiteY5" fmla="*/ 614371 h 660914"/>
                  <a:gd name="connsiteX6" fmla="*/ 163679 w 191597"/>
                  <a:gd name="connsiteY6" fmla="*/ 614371 h 660914"/>
                  <a:gd name="connsiteX7" fmla="*/ 163679 w 191597"/>
                  <a:gd name="connsiteY7" fmla="*/ 614371 h 660914"/>
                  <a:gd name="connsiteX8" fmla="*/ 161992 w 191597"/>
                  <a:gd name="connsiteY8" fmla="*/ 610843 h 660914"/>
                  <a:gd name="connsiteX9" fmla="*/ 160304 w 191597"/>
                  <a:gd name="connsiteY9" fmla="*/ 607622 h 660914"/>
                  <a:gd name="connsiteX10" fmla="*/ 157236 w 191597"/>
                  <a:gd name="connsiteY10" fmla="*/ 600872 h 660914"/>
                  <a:gd name="connsiteX11" fmla="*/ 155702 w 191597"/>
                  <a:gd name="connsiteY11" fmla="*/ 597190 h 660914"/>
                  <a:gd name="connsiteX12" fmla="*/ 154782 w 191597"/>
                  <a:gd name="connsiteY12" fmla="*/ 595503 h 660914"/>
                  <a:gd name="connsiteX13" fmla="*/ 154015 w 191597"/>
                  <a:gd name="connsiteY13" fmla="*/ 593662 h 660914"/>
                  <a:gd name="connsiteX14" fmla="*/ 154015 w 191597"/>
                  <a:gd name="connsiteY14" fmla="*/ 592742 h 660914"/>
                  <a:gd name="connsiteX15" fmla="*/ 145731 w 191597"/>
                  <a:gd name="connsiteY15" fmla="*/ 572646 h 660914"/>
                  <a:gd name="connsiteX16" fmla="*/ 145731 w 191597"/>
                  <a:gd name="connsiteY16" fmla="*/ 571266 h 660914"/>
                  <a:gd name="connsiteX17" fmla="*/ 142663 w 191597"/>
                  <a:gd name="connsiteY17" fmla="*/ 562982 h 660914"/>
                  <a:gd name="connsiteX18" fmla="*/ 140669 w 191597"/>
                  <a:gd name="connsiteY18" fmla="*/ 558073 h 660914"/>
                  <a:gd name="connsiteX19" fmla="*/ 138828 w 191597"/>
                  <a:gd name="connsiteY19" fmla="*/ 552857 h 660914"/>
                  <a:gd name="connsiteX20" fmla="*/ 137754 w 191597"/>
                  <a:gd name="connsiteY20" fmla="*/ 549636 h 660914"/>
                  <a:gd name="connsiteX21" fmla="*/ 137754 w 191597"/>
                  <a:gd name="connsiteY21" fmla="*/ 547949 h 660914"/>
                  <a:gd name="connsiteX22" fmla="*/ 135300 w 191597"/>
                  <a:gd name="connsiteY22" fmla="*/ 540586 h 660914"/>
                  <a:gd name="connsiteX23" fmla="*/ 133306 w 191597"/>
                  <a:gd name="connsiteY23" fmla="*/ 534449 h 660914"/>
                  <a:gd name="connsiteX24" fmla="*/ 133306 w 191597"/>
                  <a:gd name="connsiteY24" fmla="*/ 532455 h 660914"/>
                  <a:gd name="connsiteX25" fmla="*/ 125022 w 191597"/>
                  <a:gd name="connsiteY25" fmla="*/ 504690 h 660914"/>
                  <a:gd name="connsiteX26" fmla="*/ 123488 w 191597"/>
                  <a:gd name="connsiteY26" fmla="*/ 498554 h 660914"/>
                  <a:gd name="connsiteX27" fmla="*/ 121801 w 191597"/>
                  <a:gd name="connsiteY27" fmla="*/ 492264 h 660914"/>
                  <a:gd name="connsiteX28" fmla="*/ 118272 w 191597"/>
                  <a:gd name="connsiteY28" fmla="*/ 478458 h 660914"/>
                  <a:gd name="connsiteX29" fmla="*/ 115664 w 191597"/>
                  <a:gd name="connsiteY29" fmla="*/ 468027 h 660914"/>
                  <a:gd name="connsiteX30" fmla="*/ 108608 w 191597"/>
                  <a:gd name="connsiteY30" fmla="*/ 437346 h 660914"/>
                  <a:gd name="connsiteX31" fmla="*/ 104619 w 191597"/>
                  <a:gd name="connsiteY31" fmla="*/ 417865 h 660914"/>
                  <a:gd name="connsiteX32" fmla="*/ 98330 w 191597"/>
                  <a:gd name="connsiteY32" fmla="*/ 383810 h 660914"/>
                  <a:gd name="connsiteX33" fmla="*/ 98330 w 191597"/>
                  <a:gd name="connsiteY33" fmla="*/ 380742 h 660914"/>
                  <a:gd name="connsiteX34" fmla="*/ 98330 w 191597"/>
                  <a:gd name="connsiteY34" fmla="*/ 380742 h 660914"/>
                  <a:gd name="connsiteX35" fmla="*/ 98330 w 191597"/>
                  <a:gd name="connsiteY35" fmla="*/ 378747 h 660914"/>
                  <a:gd name="connsiteX36" fmla="*/ 96643 w 191597"/>
                  <a:gd name="connsiteY36" fmla="*/ 368316 h 660914"/>
                  <a:gd name="connsiteX37" fmla="*/ 95262 w 191597"/>
                  <a:gd name="connsiteY37" fmla="*/ 359265 h 660914"/>
                  <a:gd name="connsiteX38" fmla="*/ 95262 w 191597"/>
                  <a:gd name="connsiteY38" fmla="*/ 357731 h 660914"/>
                  <a:gd name="connsiteX39" fmla="*/ 91580 w 191597"/>
                  <a:gd name="connsiteY39" fmla="*/ 336408 h 660914"/>
                  <a:gd name="connsiteX40" fmla="*/ 91580 w 191597"/>
                  <a:gd name="connsiteY40" fmla="*/ 336408 h 660914"/>
                  <a:gd name="connsiteX41" fmla="*/ 88359 w 191597"/>
                  <a:gd name="connsiteY41" fmla="*/ 310791 h 660914"/>
                  <a:gd name="connsiteX42" fmla="*/ 88359 w 191597"/>
                  <a:gd name="connsiteY42" fmla="*/ 306802 h 660914"/>
                  <a:gd name="connsiteX43" fmla="*/ 86365 w 191597"/>
                  <a:gd name="connsiteY43" fmla="*/ 290542 h 660914"/>
                  <a:gd name="connsiteX44" fmla="*/ 85291 w 191597"/>
                  <a:gd name="connsiteY44" fmla="*/ 282105 h 660914"/>
                  <a:gd name="connsiteX45" fmla="*/ 85291 w 191597"/>
                  <a:gd name="connsiteY45" fmla="*/ 273514 h 660914"/>
                  <a:gd name="connsiteX46" fmla="*/ 84524 w 191597"/>
                  <a:gd name="connsiteY46" fmla="*/ 268145 h 660914"/>
                  <a:gd name="connsiteX47" fmla="*/ 84524 w 191597"/>
                  <a:gd name="connsiteY47" fmla="*/ 266458 h 660914"/>
                  <a:gd name="connsiteX48" fmla="*/ 82683 w 191597"/>
                  <a:gd name="connsiteY48" fmla="*/ 250044 h 660914"/>
                  <a:gd name="connsiteX49" fmla="*/ 82683 w 191597"/>
                  <a:gd name="connsiteY49" fmla="*/ 247436 h 660914"/>
                  <a:gd name="connsiteX50" fmla="*/ 81302 w 191597"/>
                  <a:gd name="connsiteY50" fmla="*/ 234550 h 660914"/>
                  <a:gd name="connsiteX51" fmla="*/ 80075 w 191597"/>
                  <a:gd name="connsiteY51" fmla="*/ 220898 h 660914"/>
                  <a:gd name="connsiteX52" fmla="*/ 77774 w 191597"/>
                  <a:gd name="connsiteY52" fmla="*/ 197734 h 660914"/>
                  <a:gd name="connsiteX53" fmla="*/ 77774 w 191597"/>
                  <a:gd name="connsiteY53" fmla="*/ 197734 h 660914"/>
                  <a:gd name="connsiteX54" fmla="*/ 77774 w 191597"/>
                  <a:gd name="connsiteY54" fmla="*/ 189604 h 660914"/>
                  <a:gd name="connsiteX55" fmla="*/ 77774 w 191597"/>
                  <a:gd name="connsiteY55" fmla="*/ 186996 h 660914"/>
                  <a:gd name="connsiteX56" fmla="*/ 77774 w 191597"/>
                  <a:gd name="connsiteY56" fmla="*/ 186996 h 660914"/>
                  <a:gd name="connsiteX57" fmla="*/ 77774 w 191597"/>
                  <a:gd name="connsiteY57" fmla="*/ 181627 h 660914"/>
                  <a:gd name="connsiteX58" fmla="*/ 77774 w 191597"/>
                  <a:gd name="connsiteY58" fmla="*/ 178866 h 660914"/>
                  <a:gd name="connsiteX59" fmla="*/ 77774 w 191597"/>
                  <a:gd name="connsiteY59" fmla="*/ 178866 h 660914"/>
                  <a:gd name="connsiteX60" fmla="*/ 77774 w 191597"/>
                  <a:gd name="connsiteY60" fmla="*/ 178099 h 660914"/>
                  <a:gd name="connsiteX61" fmla="*/ 76701 w 191597"/>
                  <a:gd name="connsiteY61" fmla="*/ 165060 h 660914"/>
                  <a:gd name="connsiteX62" fmla="*/ 76701 w 191597"/>
                  <a:gd name="connsiteY62" fmla="*/ 165060 h 660914"/>
                  <a:gd name="connsiteX63" fmla="*/ 76701 w 191597"/>
                  <a:gd name="connsiteY63" fmla="*/ 163986 h 660914"/>
                  <a:gd name="connsiteX64" fmla="*/ 75473 w 191597"/>
                  <a:gd name="connsiteY64" fmla="*/ 144504 h 660914"/>
                  <a:gd name="connsiteX65" fmla="*/ 75473 w 191597"/>
                  <a:gd name="connsiteY65" fmla="*/ 142816 h 660914"/>
                  <a:gd name="connsiteX66" fmla="*/ 75473 w 191597"/>
                  <a:gd name="connsiteY66" fmla="*/ 138521 h 660914"/>
                  <a:gd name="connsiteX67" fmla="*/ 75473 w 191597"/>
                  <a:gd name="connsiteY67" fmla="*/ 134379 h 660914"/>
                  <a:gd name="connsiteX68" fmla="*/ 75473 w 191597"/>
                  <a:gd name="connsiteY68" fmla="*/ 129010 h 660914"/>
                  <a:gd name="connsiteX69" fmla="*/ 75473 w 191597"/>
                  <a:gd name="connsiteY69" fmla="*/ 129010 h 660914"/>
                  <a:gd name="connsiteX70" fmla="*/ 74399 w 191597"/>
                  <a:gd name="connsiteY70" fmla="*/ 113670 h 660914"/>
                  <a:gd name="connsiteX71" fmla="*/ 74399 w 191597"/>
                  <a:gd name="connsiteY71" fmla="*/ 103546 h 660914"/>
                  <a:gd name="connsiteX72" fmla="*/ 72712 w 191597"/>
                  <a:gd name="connsiteY72" fmla="*/ 70104 h 660914"/>
                  <a:gd name="connsiteX73" fmla="*/ 71025 w 191597"/>
                  <a:gd name="connsiteY73" fmla="*/ 18868 h 660914"/>
                  <a:gd name="connsiteX74" fmla="*/ 71025 w 191597"/>
                  <a:gd name="connsiteY74" fmla="*/ 15340 h 660914"/>
                  <a:gd name="connsiteX75" fmla="*/ 71025 w 191597"/>
                  <a:gd name="connsiteY75" fmla="*/ 0 h 660914"/>
                  <a:gd name="connsiteX76" fmla="*/ 71025 w 191597"/>
                  <a:gd name="connsiteY76" fmla="*/ 0 h 660914"/>
                  <a:gd name="connsiteX77" fmla="*/ 67496 w 191597"/>
                  <a:gd name="connsiteY77" fmla="*/ 2454 h 660914"/>
                  <a:gd name="connsiteX78" fmla="*/ 67496 w 191597"/>
                  <a:gd name="connsiteY78" fmla="*/ 2454 h 660914"/>
                  <a:gd name="connsiteX79" fmla="*/ 62894 w 191597"/>
                  <a:gd name="connsiteY79" fmla="*/ 5216 h 660914"/>
                  <a:gd name="connsiteX80" fmla="*/ 58753 w 191597"/>
                  <a:gd name="connsiteY80" fmla="*/ 7517 h 660914"/>
                  <a:gd name="connsiteX81" fmla="*/ 54304 w 191597"/>
                  <a:gd name="connsiteY81" fmla="*/ 9664 h 660914"/>
                  <a:gd name="connsiteX82" fmla="*/ 47708 w 191597"/>
                  <a:gd name="connsiteY82" fmla="*/ 12425 h 660914"/>
                  <a:gd name="connsiteX83" fmla="*/ 37276 w 191597"/>
                  <a:gd name="connsiteY83" fmla="*/ 16260 h 660914"/>
                  <a:gd name="connsiteX84" fmla="*/ 29299 w 191597"/>
                  <a:gd name="connsiteY84" fmla="*/ 18255 h 660914"/>
                  <a:gd name="connsiteX85" fmla="*/ 26692 w 191597"/>
                  <a:gd name="connsiteY85" fmla="*/ 18255 h 660914"/>
                  <a:gd name="connsiteX86" fmla="*/ 16260 w 191597"/>
                  <a:gd name="connsiteY86" fmla="*/ 20402 h 660914"/>
                  <a:gd name="connsiteX87" fmla="*/ 5983 w 191597"/>
                  <a:gd name="connsiteY87" fmla="*/ 21936 h 660914"/>
                  <a:gd name="connsiteX88" fmla="*/ 0 w 191597"/>
                  <a:gd name="connsiteY88" fmla="*/ 21936 h 660914"/>
                  <a:gd name="connsiteX89" fmla="*/ 15340 w 191597"/>
                  <a:gd name="connsiteY89" fmla="*/ 131158 h 660914"/>
                  <a:gd name="connsiteX90" fmla="*/ 19789 w 191597"/>
                  <a:gd name="connsiteY90" fmla="*/ 212921 h 660914"/>
                  <a:gd name="connsiteX91" fmla="*/ 19022 w 191597"/>
                  <a:gd name="connsiteY91" fmla="*/ 277042 h 660914"/>
                  <a:gd name="connsiteX92" fmla="*/ 19022 w 191597"/>
                  <a:gd name="connsiteY92" fmla="*/ 277042 h 660914"/>
                  <a:gd name="connsiteX93" fmla="*/ 19022 w 191597"/>
                  <a:gd name="connsiteY93" fmla="*/ 289621 h 660914"/>
                  <a:gd name="connsiteX94" fmla="*/ 8590 w 191597"/>
                  <a:gd name="connsiteY94" fmla="*/ 625877 h 660914"/>
                  <a:gd name="connsiteX95" fmla="*/ 8590 w 191597"/>
                  <a:gd name="connsiteY95" fmla="*/ 625877 h 660914"/>
                  <a:gd name="connsiteX96" fmla="*/ 7210 w 191597"/>
                  <a:gd name="connsiteY96" fmla="*/ 649654 h 660914"/>
                  <a:gd name="connsiteX97" fmla="*/ 24698 w 191597"/>
                  <a:gd name="connsiteY97" fmla="*/ 654716 h 660914"/>
                  <a:gd name="connsiteX98" fmla="*/ 41418 w 191597"/>
                  <a:gd name="connsiteY98" fmla="*/ 657630 h 660914"/>
                  <a:gd name="connsiteX99" fmla="*/ 109528 w 191597"/>
                  <a:gd name="connsiteY99" fmla="*/ 660699 h 660914"/>
                  <a:gd name="connsiteX100" fmla="*/ 183007 w 191597"/>
                  <a:gd name="connsiteY100" fmla="*/ 656250 h 660914"/>
                  <a:gd name="connsiteX101" fmla="*/ 191598 w 191597"/>
                  <a:gd name="connsiteY101" fmla="*/ 655176 h 660914"/>
                  <a:gd name="connsiteX102" fmla="*/ 181167 w 191597"/>
                  <a:gd name="connsiteY102" fmla="*/ 651801 h 66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91597" h="660914">
                    <a:moveTo>
                      <a:pt x="181167" y="651801"/>
                    </a:moveTo>
                    <a:lnTo>
                      <a:pt x="181167" y="651801"/>
                    </a:lnTo>
                    <a:cubicBezTo>
                      <a:pt x="180369" y="649577"/>
                      <a:pt x="179847" y="647261"/>
                      <a:pt x="179633" y="644898"/>
                    </a:cubicBezTo>
                    <a:lnTo>
                      <a:pt x="173036" y="632780"/>
                    </a:lnTo>
                    <a:cubicBezTo>
                      <a:pt x="170275" y="627564"/>
                      <a:pt x="167054" y="621888"/>
                      <a:pt x="163679" y="614371"/>
                    </a:cubicBezTo>
                    <a:lnTo>
                      <a:pt x="163679" y="614371"/>
                    </a:lnTo>
                    <a:lnTo>
                      <a:pt x="163679" y="614371"/>
                    </a:lnTo>
                    <a:lnTo>
                      <a:pt x="163679" y="614371"/>
                    </a:lnTo>
                    <a:lnTo>
                      <a:pt x="161992" y="610843"/>
                    </a:lnTo>
                    <a:lnTo>
                      <a:pt x="160304" y="607622"/>
                    </a:lnTo>
                    <a:cubicBezTo>
                      <a:pt x="159230" y="605474"/>
                      <a:pt x="158156" y="603173"/>
                      <a:pt x="157236" y="600872"/>
                    </a:cubicBezTo>
                    <a:cubicBezTo>
                      <a:pt x="156316" y="598571"/>
                      <a:pt x="156162" y="598571"/>
                      <a:pt x="155702" y="597190"/>
                    </a:cubicBezTo>
                    <a:lnTo>
                      <a:pt x="154782" y="595503"/>
                    </a:lnTo>
                    <a:cubicBezTo>
                      <a:pt x="154413" y="594951"/>
                      <a:pt x="154153" y="594322"/>
                      <a:pt x="154015" y="593662"/>
                    </a:cubicBezTo>
                    <a:lnTo>
                      <a:pt x="154015" y="592742"/>
                    </a:lnTo>
                    <a:cubicBezTo>
                      <a:pt x="151560" y="586452"/>
                      <a:pt x="148646" y="579856"/>
                      <a:pt x="145731" y="572646"/>
                    </a:cubicBezTo>
                    <a:lnTo>
                      <a:pt x="145731" y="571266"/>
                    </a:lnTo>
                    <a:cubicBezTo>
                      <a:pt x="144657" y="568658"/>
                      <a:pt x="143583" y="565897"/>
                      <a:pt x="142663" y="562982"/>
                    </a:cubicBezTo>
                    <a:cubicBezTo>
                      <a:pt x="141742" y="560067"/>
                      <a:pt x="141436" y="559761"/>
                      <a:pt x="140669" y="558073"/>
                    </a:cubicBezTo>
                    <a:cubicBezTo>
                      <a:pt x="139902" y="556386"/>
                      <a:pt x="139442" y="554698"/>
                      <a:pt x="138828" y="552857"/>
                    </a:cubicBezTo>
                    <a:cubicBezTo>
                      <a:pt x="138214" y="551017"/>
                      <a:pt x="138828" y="550557"/>
                      <a:pt x="137754" y="549636"/>
                    </a:cubicBezTo>
                    <a:cubicBezTo>
                      <a:pt x="136680" y="548716"/>
                      <a:pt x="137754" y="548562"/>
                      <a:pt x="137754" y="547949"/>
                    </a:cubicBezTo>
                    <a:cubicBezTo>
                      <a:pt x="137754" y="547335"/>
                      <a:pt x="136067" y="543193"/>
                      <a:pt x="135300" y="540586"/>
                    </a:cubicBezTo>
                    <a:cubicBezTo>
                      <a:pt x="134533" y="537978"/>
                      <a:pt x="134072" y="536597"/>
                      <a:pt x="133306" y="534449"/>
                    </a:cubicBezTo>
                    <a:cubicBezTo>
                      <a:pt x="133367" y="533790"/>
                      <a:pt x="133367" y="533115"/>
                      <a:pt x="133306" y="532455"/>
                    </a:cubicBezTo>
                    <a:cubicBezTo>
                      <a:pt x="130544" y="523865"/>
                      <a:pt x="127783" y="514814"/>
                      <a:pt x="125022" y="504690"/>
                    </a:cubicBezTo>
                    <a:cubicBezTo>
                      <a:pt x="125022" y="502695"/>
                      <a:pt x="124101" y="500701"/>
                      <a:pt x="123488" y="498554"/>
                    </a:cubicBezTo>
                    <a:cubicBezTo>
                      <a:pt x="122874" y="496406"/>
                      <a:pt x="122414" y="494565"/>
                      <a:pt x="121801" y="492264"/>
                    </a:cubicBezTo>
                    <a:cubicBezTo>
                      <a:pt x="121187" y="489963"/>
                      <a:pt x="119346" y="483060"/>
                      <a:pt x="118272" y="478458"/>
                    </a:cubicBezTo>
                    <a:cubicBezTo>
                      <a:pt x="117198" y="473856"/>
                      <a:pt x="116431" y="471555"/>
                      <a:pt x="115664" y="468027"/>
                    </a:cubicBezTo>
                    <a:cubicBezTo>
                      <a:pt x="113210" y="458056"/>
                      <a:pt x="110909" y="447778"/>
                      <a:pt x="108608" y="437346"/>
                    </a:cubicBezTo>
                    <a:cubicBezTo>
                      <a:pt x="107227" y="431057"/>
                      <a:pt x="106000" y="424461"/>
                      <a:pt x="104619" y="417865"/>
                    </a:cubicBezTo>
                    <a:cubicBezTo>
                      <a:pt x="102472" y="407126"/>
                      <a:pt x="100478" y="395775"/>
                      <a:pt x="98330" y="383810"/>
                    </a:cubicBezTo>
                    <a:cubicBezTo>
                      <a:pt x="98391" y="382782"/>
                      <a:pt x="98391" y="381769"/>
                      <a:pt x="98330" y="380742"/>
                    </a:cubicBezTo>
                    <a:lnTo>
                      <a:pt x="98330" y="380742"/>
                    </a:lnTo>
                    <a:cubicBezTo>
                      <a:pt x="98391" y="380082"/>
                      <a:pt x="98391" y="379407"/>
                      <a:pt x="98330" y="378747"/>
                    </a:cubicBezTo>
                    <a:cubicBezTo>
                      <a:pt x="98330" y="375372"/>
                      <a:pt x="97256" y="371844"/>
                      <a:pt x="96643" y="368316"/>
                    </a:cubicBezTo>
                    <a:lnTo>
                      <a:pt x="95262" y="359265"/>
                    </a:lnTo>
                    <a:cubicBezTo>
                      <a:pt x="95124" y="358759"/>
                      <a:pt x="95124" y="358238"/>
                      <a:pt x="95262" y="357731"/>
                    </a:cubicBezTo>
                    <a:cubicBezTo>
                      <a:pt x="93881" y="350828"/>
                      <a:pt x="92807" y="343618"/>
                      <a:pt x="91580" y="336408"/>
                    </a:cubicBezTo>
                    <a:lnTo>
                      <a:pt x="91580" y="336408"/>
                    </a:lnTo>
                    <a:cubicBezTo>
                      <a:pt x="90813" y="327972"/>
                      <a:pt x="89433" y="319535"/>
                      <a:pt x="88359" y="310791"/>
                    </a:cubicBezTo>
                    <a:lnTo>
                      <a:pt x="88359" y="306802"/>
                    </a:lnTo>
                    <a:cubicBezTo>
                      <a:pt x="88359" y="301433"/>
                      <a:pt x="86825" y="296217"/>
                      <a:pt x="86365" y="290542"/>
                    </a:cubicBezTo>
                    <a:cubicBezTo>
                      <a:pt x="86365" y="287627"/>
                      <a:pt x="85598" y="285019"/>
                      <a:pt x="85291" y="282105"/>
                    </a:cubicBezTo>
                    <a:cubicBezTo>
                      <a:pt x="84984" y="279190"/>
                      <a:pt x="85291" y="276429"/>
                      <a:pt x="85291" y="273514"/>
                    </a:cubicBezTo>
                    <a:cubicBezTo>
                      <a:pt x="85291" y="270600"/>
                      <a:pt x="85291" y="269832"/>
                      <a:pt x="84524" y="268145"/>
                    </a:cubicBezTo>
                    <a:cubicBezTo>
                      <a:pt x="84447" y="267578"/>
                      <a:pt x="84447" y="267025"/>
                      <a:pt x="84524" y="266458"/>
                    </a:cubicBezTo>
                    <a:cubicBezTo>
                      <a:pt x="83757" y="261089"/>
                      <a:pt x="83297" y="255720"/>
                      <a:pt x="82683" y="250044"/>
                    </a:cubicBezTo>
                    <a:cubicBezTo>
                      <a:pt x="82683" y="249123"/>
                      <a:pt x="82683" y="248356"/>
                      <a:pt x="82683" y="247436"/>
                    </a:cubicBezTo>
                    <a:lnTo>
                      <a:pt x="81302" y="234550"/>
                    </a:lnTo>
                    <a:cubicBezTo>
                      <a:pt x="81302" y="229948"/>
                      <a:pt x="80382" y="225500"/>
                      <a:pt x="80075" y="220898"/>
                    </a:cubicBezTo>
                    <a:cubicBezTo>
                      <a:pt x="79155" y="213228"/>
                      <a:pt x="78541" y="205557"/>
                      <a:pt x="77774" y="197734"/>
                    </a:cubicBezTo>
                    <a:lnTo>
                      <a:pt x="77774" y="197734"/>
                    </a:lnTo>
                    <a:lnTo>
                      <a:pt x="77774" y="189604"/>
                    </a:lnTo>
                    <a:cubicBezTo>
                      <a:pt x="77774" y="189604"/>
                      <a:pt x="77774" y="187916"/>
                      <a:pt x="77774" y="186996"/>
                    </a:cubicBezTo>
                    <a:lnTo>
                      <a:pt x="77774" y="186996"/>
                    </a:lnTo>
                    <a:cubicBezTo>
                      <a:pt x="77774" y="185155"/>
                      <a:pt x="77774" y="183468"/>
                      <a:pt x="77774" y="181627"/>
                    </a:cubicBezTo>
                    <a:cubicBezTo>
                      <a:pt x="77698" y="180706"/>
                      <a:pt x="77698" y="179786"/>
                      <a:pt x="77774" y="178866"/>
                    </a:cubicBezTo>
                    <a:lnTo>
                      <a:pt x="77774" y="178866"/>
                    </a:lnTo>
                    <a:lnTo>
                      <a:pt x="77774" y="178099"/>
                    </a:lnTo>
                    <a:cubicBezTo>
                      <a:pt x="77774" y="173957"/>
                      <a:pt x="77007" y="169355"/>
                      <a:pt x="76701" y="165060"/>
                    </a:cubicBezTo>
                    <a:lnTo>
                      <a:pt x="76701" y="165060"/>
                    </a:lnTo>
                    <a:cubicBezTo>
                      <a:pt x="76777" y="164707"/>
                      <a:pt x="76777" y="164339"/>
                      <a:pt x="76701" y="163986"/>
                    </a:cubicBezTo>
                    <a:cubicBezTo>
                      <a:pt x="76701" y="157696"/>
                      <a:pt x="75780" y="151253"/>
                      <a:pt x="75473" y="144504"/>
                    </a:cubicBezTo>
                    <a:lnTo>
                      <a:pt x="75473" y="142816"/>
                    </a:lnTo>
                    <a:cubicBezTo>
                      <a:pt x="75397" y="141390"/>
                      <a:pt x="75397" y="139948"/>
                      <a:pt x="75473" y="138521"/>
                    </a:cubicBezTo>
                    <a:cubicBezTo>
                      <a:pt x="75550" y="137141"/>
                      <a:pt x="75550" y="135760"/>
                      <a:pt x="75473" y="134379"/>
                    </a:cubicBezTo>
                    <a:lnTo>
                      <a:pt x="75473" y="129010"/>
                    </a:lnTo>
                    <a:lnTo>
                      <a:pt x="75473" y="129010"/>
                    </a:lnTo>
                    <a:cubicBezTo>
                      <a:pt x="75473" y="123948"/>
                      <a:pt x="74553" y="118732"/>
                      <a:pt x="74399" y="113670"/>
                    </a:cubicBezTo>
                    <a:cubicBezTo>
                      <a:pt x="74246" y="108608"/>
                      <a:pt x="74399" y="106921"/>
                      <a:pt x="74399" y="103546"/>
                    </a:cubicBezTo>
                    <a:cubicBezTo>
                      <a:pt x="74399" y="92654"/>
                      <a:pt x="73019" y="81303"/>
                      <a:pt x="72712" y="70104"/>
                    </a:cubicBezTo>
                    <a:cubicBezTo>
                      <a:pt x="71945" y="53690"/>
                      <a:pt x="71485" y="36509"/>
                      <a:pt x="71025" y="18868"/>
                    </a:cubicBezTo>
                    <a:lnTo>
                      <a:pt x="71025" y="15340"/>
                    </a:lnTo>
                    <a:cubicBezTo>
                      <a:pt x="71025" y="10125"/>
                      <a:pt x="71025" y="4909"/>
                      <a:pt x="71025" y="0"/>
                    </a:cubicBezTo>
                    <a:lnTo>
                      <a:pt x="71025" y="0"/>
                    </a:lnTo>
                    <a:lnTo>
                      <a:pt x="67496" y="2454"/>
                    </a:lnTo>
                    <a:lnTo>
                      <a:pt x="67496" y="2454"/>
                    </a:lnTo>
                    <a:cubicBezTo>
                      <a:pt x="66039" y="3497"/>
                      <a:pt x="64505" y="4418"/>
                      <a:pt x="62894" y="5216"/>
                    </a:cubicBezTo>
                    <a:cubicBezTo>
                      <a:pt x="61560" y="6075"/>
                      <a:pt x="60179" y="6842"/>
                      <a:pt x="58753" y="7517"/>
                    </a:cubicBezTo>
                    <a:lnTo>
                      <a:pt x="54304" y="9664"/>
                    </a:lnTo>
                    <a:cubicBezTo>
                      <a:pt x="52156" y="10738"/>
                      <a:pt x="49855" y="11505"/>
                      <a:pt x="47708" y="12425"/>
                    </a:cubicBezTo>
                    <a:cubicBezTo>
                      <a:pt x="45560" y="13346"/>
                      <a:pt x="40805" y="15187"/>
                      <a:pt x="37276" y="16260"/>
                    </a:cubicBezTo>
                    <a:cubicBezTo>
                      <a:pt x="34653" y="17074"/>
                      <a:pt x="31999" y="17733"/>
                      <a:pt x="29299" y="18255"/>
                    </a:cubicBezTo>
                    <a:cubicBezTo>
                      <a:pt x="28440" y="18377"/>
                      <a:pt x="27551" y="18377"/>
                      <a:pt x="26692" y="18255"/>
                    </a:cubicBezTo>
                    <a:lnTo>
                      <a:pt x="16260" y="20402"/>
                    </a:lnTo>
                    <a:cubicBezTo>
                      <a:pt x="12870" y="21123"/>
                      <a:pt x="9434" y="21645"/>
                      <a:pt x="5983" y="21936"/>
                    </a:cubicBezTo>
                    <a:lnTo>
                      <a:pt x="0" y="21936"/>
                    </a:lnTo>
                    <a:cubicBezTo>
                      <a:pt x="7302" y="58001"/>
                      <a:pt x="12425" y="94480"/>
                      <a:pt x="15340" y="131158"/>
                    </a:cubicBezTo>
                    <a:cubicBezTo>
                      <a:pt x="17641" y="157850"/>
                      <a:pt x="19175" y="185615"/>
                      <a:pt x="19789" y="212921"/>
                    </a:cubicBezTo>
                    <a:cubicBezTo>
                      <a:pt x="19789" y="234857"/>
                      <a:pt x="19789" y="256947"/>
                      <a:pt x="19022" y="277042"/>
                    </a:cubicBezTo>
                    <a:lnTo>
                      <a:pt x="19022" y="277042"/>
                    </a:lnTo>
                    <a:cubicBezTo>
                      <a:pt x="19022" y="281491"/>
                      <a:pt x="19022" y="285786"/>
                      <a:pt x="19022" y="289621"/>
                    </a:cubicBezTo>
                    <a:cubicBezTo>
                      <a:pt x="13806" y="378594"/>
                      <a:pt x="10738" y="557613"/>
                      <a:pt x="8590" y="625877"/>
                    </a:cubicBezTo>
                    <a:lnTo>
                      <a:pt x="8590" y="625877"/>
                    </a:lnTo>
                    <a:cubicBezTo>
                      <a:pt x="8590" y="637075"/>
                      <a:pt x="7517" y="645359"/>
                      <a:pt x="7210" y="649654"/>
                    </a:cubicBezTo>
                    <a:cubicBezTo>
                      <a:pt x="12886" y="651832"/>
                      <a:pt x="18730" y="653519"/>
                      <a:pt x="24698" y="654716"/>
                    </a:cubicBezTo>
                    <a:cubicBezTo>
                      <a:pt x="30205" y="656035"/>
                      <a:pt x="35788" y="657017"/>
                      <a:pt x="41418" y="657630"/>
                    </a:cubicBezTo>
                    <a:cubicBezTo>
                      <a:pt x="64014" y="660376"/>
                      <a:pt x="86779" y="661404"/>
                      <a:pt x="109528" y="660699"/>
                    </a:cubicBezTo>
                    <a:cubicBezTo>
                      <a:pt x="140209" y="660699"/>
                      <a:pt x="167667" y="657630"/>
                      <a:pt x="183007" y="656250"/>
                    </a:cubicBezTo>
                    <a:cubicBezTo>
                      <a:pt x="186689" y="656250"/>
                      <a:pt x="189450" y="656250"/>
                      <a:pt x="191598" y="655176"/>
                    </a:cubicBezTo>
                    <a:cubicBezTo>
                      <a:pt x="187962" y="654639"/>
                      <a:pt x="184434" y="653504"/>
                      <a:pt x="181167" y="65180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35" name="Freeform: Shape 1634">
                <a:extLst>
                  <a:ext uri="{FF2B5EF4-FFF2-40B4-BE49-F238E27FC236}">
                    <a16:creationId xmlns:a16="http://schemas.microsoft.com/office/drawing/2014/main" id="{01C764B0-6535-4FC1-9A9B-0F2DE95818D4}"/>
                  </a:ext>
                </a:extLst>
              </p:cNvPr>
              <p:cNvSpPr/>
              <p:nvPr/>
            </p:nvSpPr>
            <p:spPr>
              <a:xfrm>
                <a:off x="2096585" y="2220699"/>
                <a:ext cx="291308" cy="847502"/>
              </a:xfrm>
              <a:custGeom>
                <a:avLst/>
                <a:gdLst>
                  <a:gd name="connsiteX0" fmla="*/ 272900 w 291308"/>
                  <a:gd name="connsiteY0" fmla="*/ 561755 h 847502"/>
                  <a:gd name="connsiteX1" fmla="*/ 260782 w 291308"/>
                  <a:gd name="connsiteY1" fmla="*/ 489810 h 847502"/>
                  <a:gd name="connsiteX2" fmla="*/ 260782 w 291308"/>
                  <a:gd name="connsiteY2" fmla="*/ 489810 h 847502"/>
                  <a:gd name="connsiteX3" fmla="*/ 259401 w 291308"/>
                  <a:gd name="connsiteY3" fmla="*/ 477384 h 847502"/>
                  <a:gd name="connsiteX4" fmla="*/ 259401 w 291308"/>
                  <a:gd name="connsiteY4" fmla="*/ 477384 h 847502"/>
                  <a:gd name="connsiteX5" fmla="*/ 259401 w 291308"/>
                  <a:gd name="connsiteY5" fmla="*/ 471248 h 847502"/>
                  <a:gd name="connsiteX6" fmla="*/ 250657 w 291308"/>
                  <a:gd name="connsiteY6" fmla="*/ 375066 h 847502"/>
                  <a:gd name="connsiteX7" fmla="*/ 250657 w 291308"/>
                  <a:gd name="connsiteY7" fmla="*/ 367089 h 847502"/>
                  <a:gd name="connsiteX8" fmla="*/ 242987 w 291308"/>
                  <a:gd name="connsiteY8" fmla="*/ 125175 h 847502"/>
                  <a:gd name="connsiteX9" fmla="*/ 192518 w 291308"/>
                  <a:gd name="connsiteY9" fmla="*/ 37276 h 847502"/>
                  <a:gd name="connsiteX10" fmla="*/ 164906 w 291308"/>
                  <a:gd name="connsiteY10" fmla="*/ 25618 h 847502"/>
                  <a:gd name="connsiteX11" fmla="*/ 148339 w 291308"/>
                  <a:gd name="connsiteY11" fmla="*/ 19635 h 847502"/>
                  <a:gd name="connsiteX12" fmla="*/ 142203 w 291308"/>
                  <a:gd name="connsiteY12" fmla="*/ 17488 h 847502"/>
                  <a:gd name="connsiteX13" fmla="*/ 107534 w 291308"/>
                  <a:gd name="connsiteY13" fmla="*/ 5369 h 847502"/>
                  <a:gd name="connsiteX14" fmla="*/ 94188 w 291308"/>
                  <a:gd name="connsiteY14" fmla="*/ 0 h 847502"/>
                  <a:gd name="connsiteX15" fmla="*/ 0 w 291308"/>
                  <a:gd name="connsiteY15" fmla="*/ 110449 h 847502"/>
                  <a:gd name="connsiteX16" fmla="*/ 11198 w 291308"/>
                  <a:gd name="connsiteY16" fmla="*/ 153861 h 847502"/>
                  <a:gd name="connsiteX17" fmla="*/ 11198 w 291308"/>
                  <a:gd name="connsiteY17" fmla="*/ 153861 h 847502"/>
                  <a:gd name="connsiteX18" fmla="*/ 25618 w 291308"/>
                  <a:gd name="connsiteY18" fmla="*/ 261242 h 847502"/>
                  <a:gd name="connsiteX19" fmla="*/ 29300 w 291308"/>
                  <a:gd name="connsiteY19" fmla="*/ 326131 h 847502"/>
                  <a:gd name="connsiteX20" fmla="*/ 29300 w 291308"/>
                  <a:gd name="connsiteY20" fmla="*/ 344846 h 847502"/>
                  <a:gd name="connsiteX21" fmla="*/ 29300 w 291308"/>
                  <a:gd name="connsiteY21" fmla="*/ 398383 h 847502"/>
                  <a:gd name="connsiteX22" fmla="*/ 29300 w 291308"/>
                  <a:gd name="connsiteY22" fmla="*/ 410962 h 847502"/>
                  <a:gd name="connsiteX23" fmla="*/ 29300 w 291308"/>
                  <a:gd name="connsiteY23" fmla="*/ 416944 h 847502"/>
                  <a:gd name="connsiteX24" fmla="*/ 18561 w 291308"/>
                  <a:gd name="connsiteY24" fmla="*/ 757648 h 847502"/>
                  <a:gd name="connsiteX25" fmla="*/ 18561 w 291308"/>
                  <a:gd name="connsiteY25" fmla="*/ 757648 h 847502"/>
                  <a:gd name="connsiteX26" fmla="*/ 17488 w 291308"/>
                  <a:gd name="connsiteY26" fmla="*/ 776823 h 847502"/>
                  <a:gd name="connsiteX27" fmla="*/ 23931 w 291308"/>
                  <a:gd name="connsiteY27" fmla="*/ 778817 h 847502"/>
                  <a:gd name="connsiteX28" fmla="*/ 30834 w 291308"/>
                  <a:gd name="connsiteY28" fmla="*/ 780812 h 847502"/>
                  <a:gd name="connsiteX29" fmla="*/ 38350 w 291308"/>
                  <a:gd name="connsiteY29" fmla="*/ 782652 h 847502"/>
                  <a:gd name="connsiteX30" fmla="*/ 46941 w 291308"/>
                  <a:gd name="connsiteY30" fmla="*/ 784186 h 847502"/>
                  <a:gd name="connsiteX31" fmla="*/ 81916 w 291308"/>
                  <a:gd name="connsiteY31" fmla="*/ 787408 h 847502"/>
                  <a:gd name="connsiteX32" fmla="*/ 114437 w 291308"/>
                  <a:gd name="connsiteY32" fmla="*/ 787408 h 847502"/>
                  <a:gd name="connsiteX33" fmla="*/ 129777 w 291308"/>
                  <a:gd name="connsiteY33" fmla="*/ 787408 h 847502"/>
                  <a:gd name="connsiteX34" fmla="*/ 137294 w 291308"/>
                  <a:gd name="connsiteY34" fmla="*/ 787408 h 847502"/>
                  <a:gd name="connsiteX35" fmla="*/ 140976 w 291308"/>
                  <a:gd name="connsiteY35" fmla="*/ 787408 h 847502"/>
                  <a:gd name="connsiteX36" fmla="*/ 146345 w 291308"/>
                  <a:gd name="connsiteY36" fmla="*/ 787408 h 847502"/>
                  <a:gd name="connsiteX37" fmla="*/ 151867 w 291308"/>
                  <a:gd name="connsiteY37" fmla="*/ 787408 h 847502"/>
                  <a:gd name="connsiteX38" fmla="*/ 165520 w 291308"/>
                  <a:gd name="connsiteY38" fmla="*/ 787408 h 847502"/>
                  <a:gd name="connsiteX39" fmla="*/ 171502 w 291308"/>
                  <a:gd name="connsiteY39" fmla="*/ 787408 h 847502"/>
                  <a:gd name="connsiteX40" fmla="*/ 182547 w 291308"/>
                  <a:gd name="connsiteY40" fmla="*/ 786487 h 847502"/>
                  <a:gd name="connsiteX41" fmla="*/ 187303 w 291308"/>
                  <a:gd name="connsiteY41" fmla="*/ 786487 h 847502"/>
                  <a:gd name="connsiteX42" fmla="*/ 187303 w 291308"/>
                  <a:gd name="connsiteY42" fmla="*/ 786487 h 847502"/>
                  <a:gd name="connsiteX43" fmla="*/ 191598 w 291308"/>
                  <a:gd name="connsiteY43" fmla="*/ 786487 h 847502"/>
                  <a:gd name="connsiteX44" fmla="*/ 196353 w 291308"/>
                  <a:gd name="connsiteY44" fmla="*/ 786487 h 847502"/>
                  <a:gd name="connsiteX45" fmla="*/ 196353 w 291308"/>
                  <a:gd name="connsiteY45" fmla="*/ 786487 h 847502"/>
                  <a:gd name="connsiteX46" fmla="*/ 198654 w 291308"/>
                  <a:gd name="connsiteY46" fmla="*/ 786487 h 847502"/>
                  <a:gd name="connsiteX47" fmla="*/ 201109 w 291308"/>
                  <a:gd name="connsiteY47" fmla="*/ 786487 h 847502"/>
                  <a:gd name="connsiteX48" fmla="*/ 197581 w 291308"/>
                  <a:gd name="connsiteY48" fmla="*/ 771147 h 847502"/>
                  <a:gd name="connsiteX49" fmla="*/ 197581 w 291308"/>
                  <a:gd name="connsiteY49" fmla="*/ 771147 h 847502"/>
                  <a:gd name="connsiteX50" fmla="*/ 197581 w 291308"/>
                  <a:gd name="connsiteY50" fmla="*/ 770380 h 847502"/>
                  <a:gd name="connsiteX51" fmla="*/ 197581 w 291308"/>
                  <a:gd name="connsiteY51" fmla="*/ 770380 h 847502"/>
                  <a:gd name="connsiteX52" fmla="*/ 197581 w 291308"/>
                  <a:gd name="connsiteY52" fmla="*/ 769613 h 847502"/>
                  <a:gd name="connsiteX53" fmla="*/ 197581 w 291308"/>
                  <a:gd name="connsiteY53" fmla="*/ 768386 h 847502"/>
                  <a:gd name="connsiteX54" fmla="*/ 197581 w 291308"/>
                  <a:gd name="connsiteY54" fmla="*/ 768386 h 847502"/>
                  <a:gd name="connsiteX55" fmla="*/ 196353 w 291308"/>
                  <a:gd name="connsiteY55" fmla="*/ 763784 h 847502"/>
                  <a:gd name="connsiteX56" fmla="*/ 192518 w 291308"/>
                  <a:gd name="connsiteY56" fmla="*/ 748444 h 847502"/>
                  <a:gd name="connsiteX57" fmla="*/ 190984 w 291308"/>
                  <a:gd name="connsiteY57" fmla="*/ 742154 h 847502"/>
                  <a:gd name="connsiteX58" fmla="*/ 190984 w 291308"/>
                  <a:gd name="connsiteY58" fmla="*/ 740314 h 847502"/>
                  <a:gd name="connsiteX59" fmla="*/ 190984 w 291308"/>
                  <a:gd name="connsiteY59" fmla="*/ 738473 h 847502"/>
                  <a:gd name="connsiteX60" fmla="*/ 190064 w 291308"/>
                  <a:gd name="connsiteY60" fmla="*/ 734638 h 847502"/>
                  <a:gd name="connsiteX61" fmla="*/ 188223 w 291308"/>
                  <a:gd name="connsiteY61" fmla="*/ 728042 h 847502"/>
                  <a:gd name="connsiteX62" fmla="*/ 177025 w 291308"/>
                  <a:gd name="connsiteY62" fmla="*/ 685550 h 847502"/>
                  <a:gd name="connsiteX63" fmla="*/ 175644 w 291308"/>
                  <a:gd name="connsiteY63" fmla="*/ 679567 h 847502"/>
                  <a:gd name="connsiteX64" fmla="*/ 175644 w 291308"/>
                  <a:gd name="connsiteY64" fmla="*/ 679567 h 847502"/>
                  <a:gd name="connsiteX65" fmla="*/ 175644 w 291308"/>
                  <a:gd name="connsiteY65" fmla="*/ 678340 h 847502"/>
                  <a:gd name="connsiteX66" fmla="*/ 174724 w 291308"/>
                  <a:gd name="connsiteY66" fmla="*/ 675425 h 847502"/>
                  <a:gd name="connsiteX67" fmla="*/ 174724 w 291308"/>
                  <a:gd name="connsiteY67" fmla="*/ 674045 h 847502"/>
                  <a:gd name="connsiteX68" fmla="*/ 173803 w 291308"/>
                  <a:gd name="connsiteY68" fmla="*/ 669749 h 847502"/>
                  <a:gd name="connsiteX69" fmla="*/ 171042 w 291308"/>
                  <a:gd name="connsiteY69" fmla="*/ 660085 h 847502"/>
                  <a:gd name="connsiteX70" fmla="*/ 168741 w 291308"/>
                  <a:gd name="connsiteY70" fmla="*/ 651801 h 847502"/>
                  <a:gd name="connsiteX71" fmla="*/ 168741 w 291308"/>
                  <a:gd name="connsiteY71" fmla="*/ 648426 h 847502"/>
                  <a:gd name="connsiteX72" fmla="*/ 167821 w 291308"/>
                  <a:gd name="connsiteY72" fmla="*/ 644438 h 847502"/>
                  <a:gd name="connsiteX73" fmla="*/ 167821 w 291308"/>
                  <a:gd name="connsiteY73" fmla="*/ 642904 h 847502"/>
                  <a:gd name="connsiteX74" fmla="*/ 167821 w 291308"/>
                  <a:gd name="connsiteY74" fmla="*/ 640910 h 847502"/>
                  <a:gd name="connsiteX75" fmla="*/ 167821 w 291308"/>
                  <a:gd name="connsiteY75" fmla="*/ 639836 h 847502"/>
                  <a:gd name="connsiteX76" fmla="*/ 165213 w 291308"/>
                  <a:gd name="connsiteY76" fmla="*/ 630478 h 847502"/>
                  <a:gd name="connsiteX77" fmla="*/ 158310 w 291308"/>
                  <a:gd name="connsiteY77" fmla="*/ 603940 h 847502"/>
                  <a:gd name="connsiteX78" fmla="*/ 152327 w 291308"/>
                  <a:gd name="connsiteY78" fmla="*/ 585072 h 847502"/>
                  <a:gd name="connsiteX79" fmla="*/ 148339 w 291308"/>
                  <a:gd name="connsiteY79" fmla="*/ 571879 h 847502"/>
                  <a:gd name="connsiteX80" fmla="*/ 144044 w 291308"/>
                  <a:gd name="connsiteY80" fmla="*/ 557613 h 847502"/>
                  <a:gd name="connsiteX81" fmla="*/ 142663 w 291308"/>
                  <a:gd name="connsiteY81" fmla="*/ 553318 h 847502"/>
                  <a:gd name="connsiteX82" fmla="*/ 136987 w 291308"/>
                  <a:gd name="connsiteY82" fmla="*/ 533222 h 847502"/>
                  <a:gd name="connsiteX83" fmla="*/ 133919 w 291308"/>
                  <a:gd name="connsiteY83" fmla="*/ 520950 h 847502"/>
                  <a:gd name="connsiteX84" fmla="*/ 133919 w 291308"/>
                  <a:gd name="connsiteY84" fmla="*/ 520950 h 847502"/>
                  <a:gd name="connsiteX85" fmla="*/ 129624 w 291308"/>
                  <a:gd name="connsiteY85" fmla="*/ 504076 h 847502"/>
                  <a:gd name="connsiteX86" fmla="*/ 127476 w 291308"/>
                  <a:gd name="connsiteY86" fmla="*/ 495639 h 847502"/>
                  <a:gd name="connsiteX87" fmla="*/ 125636 w 291308"/>
                  <a:gd name="connsiteY87" fmla="*/ 487355 h 847502"/>
                  <a:gd name="connsiteX88" fmla="*/ 123948 w 291308"/>
                  <a:gd name="connsiteY88" fmla="*/ 479225 h 847502"/>
                  <a:gd name="connsiteX89" fmla="*/ 123948 w 291308"/>
                  <a:gd name="connsiteY89" fmla="*/ 476310 h 847502"/>
                  <a:gd name="connsiteX90" fmla="*/ 123948 w 291308"/>
                  <a:gd name="connsiteY90" fmla="*/ 475544 h 847502"/>
                  <a:gd name="connsiteX91" fmla="*/ 123948 w 291308"/>
                  <a:gd name="connsiteY91" fmla="*/ 473856 h 847502"/>
                  <a:gd name="connsiteX92" fmla="*/ 123948 w 291308"/>
                  <a:gd name="connsiteY92" fmla="*/ 471555 h 847502"/>
                  <a:gd name="connsiteX93" fmla="*/ 123948 w 291308"/>
                  <a:gd name="connsiteY93" fmla="*/ 470635 h 847502"/>
                  <a:gd name="connsiteX94" fmla="*/ 123948 w 291308"/>
                  <a:gd name="connsiteY94" fmla="*/ 467873 h 847502"/>
                  <a:gd name="connsiteX95" fmla="*/ 123948 w 291308"/>
                  <a:gd name="connsiteY95" fmla="*/ 464345 h 847502"/>
                  <a:gd name="connsiteX96" fmla="*/ 123028 w 291308"/>
                  <a:gd name="connsiteY96" fmla="*/ 457442 h 847502"/>
                  <a:gd name="connsiteX97" fmla="*/ 121954 w 291308"/>
                  <a:gd name="connsiteY97" fmla="*/ 447318 h 847502"/>
                  <a:gd name="connsiteX98" fmla="*/ 121954 w 291308"/>
                  <a:gd name="connsiteY98" fmla="*/ 443329 h 847502"/>
                  <a:gd name="connsiteX99" fmla="*/ 121954 w 291308"/>
                  <a:gd name="connsiteY99" fmla="*/ 439954 h 847502"/>
                  <a:gd name="connsiteX100" fmla="*/ 121954 w 291308"/>
                  <a:gd name="connsiteY100" fmla="*/ 438727 h 847502"/>
                  <a:gd name="connsiteX101" fmla="*/ 121954 w 291308"/>
                  <a:gd name="connsiteY101" fmla="*/ 435352 h 847502"/>
                  <a:gd name="connsiteX102" fmla="*/ 121954 w 291308"/>
                  <a:gd name="connsiteY102" fmla="*/ 418325 h 847502"/>
                  <a:gd name="connsiteX103" fmla="*/ 121954 w 291308"/>
                  <a:gd name="connsiteY103" fmla="*/ 414950 h 847502"/>
                  <a:gd name="connsiteX104" fmla="*/ 121954 w 291308"/>
                  <a:gd name="connsiteY104" fmla="*/ 408661 h 847502"/>
                  <a:gd name="connsiteX105" fmla="*/ 121954 w 291308"/>
                  <a:gd name="connsiteY105" fmla="*/ 407740 h 847502"/>
                  <a:gd name="connsiteX106" fmla="*/ 121954 w 291308"/>
                  <a:gd name="connsiteY106" fmla="*/ 400377 h 847502"/>
                  <a:gd name="connsiteX107" fmla="*/ 121954 w 291308"/>
                  <a:gd name="connsiteY107" fmla="*/ 400377 h 847502"/>
                  <a:gd name="connsiteX108" fmla="*/ 121954 w 291308"/>
                  <a:gd name="connsiteY108" fmla="*/ 393781 h 847502"/>
                  <a:gd name="connsiteX109" fmla="*/ 125022 w 291308"/>
                  <a:gd name="connsiteY109" fmla="*/ 365401 h 847502"/>
                  <a:gd name="connsiteX110" fmla="*/ 125022 w 291308"/>
                  <a:gd name="connsiteY110" fmla="*/ 365401 h 847502"/>
                  <a:gd name="connsiteX111" fmla="*/ 130544 w 291308"/>
                  <a:gd name="connsiteY111" fmla="*/ 332880 h 847502"/>
                  <a:gd name="connsiteX112" fmla="*/ 131771 w 291308"/>
                  <a:gd name="connsiteY112" fmla="*/ 326744 h 847502"/>
                  <a:gd name="connsiteX113" fmla="*/ 132845 w 291308"/>
                  <a:gd name="connsiteY113" fmla="*/ 321989 h 847502"/>
                  <a:gd name="connsiteX114" fmla="*/ 132845 w 291308"/>
                  <a:gd name="connsiteY114" fmla="*/ 321989 h 847502"/>
                  <a:gd name="connsiteX115" fmla="*/ 133919 w 291308"/>
                  <a:gd name="connsiteY115" fmla="*/ 317847 h 847502"/>
                  <a:gd name="connsiteX116" fmla="*/ 133919 w 291308"/>
                  <a:gd name="connsiteY116" fmla="*/ 323370 h 847502"/>
                  <a:gd name="connsiteX117" fmla="*/ 138061 w 291308"/>
                  <a:gd name="connsiteY117" fmla="*/ 352362 h 847502"/>
                  <a:gd name="connsiteX118" fmla="*/ 153401 w 291308"/>
                  <a:gd name="connsiteY118" fmla="*/ 417251 h 847502"/>
                  <a:gd name="connsiteX119" fmla="*/ 160611 w 291308"/>
                  <a:gd name="connsiteY119" fmla="*/ 446857 h 847502"/>
                  <a:gd name="connsiteX120" fmla="*/ 161685 w 291308"/>
                  <a:gd name="connsiteY120" fmla="*/ 573873 h 847502"/>
                  <a:gd name="connsiteX121" fmla="*/ 181474 w 291308"/>
                  <a:gd name="connsiteY121" fmla="*/ 674658 h 847502"/>
                  <a:gd name="connsiteX122" fmla="*/ 187303 w 291308"/>
                  <a:gd name="connsiteY122" fmla="*/ 699356 h 847502"/>
                  <a:gd name="connsiteX123" fmla="*/ 194512 w 291308"/>
                  <a:gd name="connsiteY123" fmla="*/ 728809 h 847502"/>
                  <a:gd name="connsiteX124" fmla="*/ 196200 w 291308"/>
                  <a:gd name="connsiteY124" fmla="*/ 734638 h 847502"/>
                  <a:gd name="connsiteX125" fmla="*/ 219517 w 291308"/>
                  <a:gd name="connsiteY125" fmla="*/ 822997 h 847502"/>
                  <a:gd name="connsiteX126" fmla="*/ 219517 w 291308"/>
                  <a:gd name="connsiteY126" fmla="*/ 822997 h 847502"/>
                  <a:gd name="connsiteX127" fmla="*/ 220744 w 291308"/>
                  <a:gd name="connsiteY127" fmla="*/ 828212 h 847502"/>
                  <a:gd name="connsiteX128" fmla="*/ 223812 w 291308"/>
                  <a:gd name="connsiteY128" fmla="*/ 841252 h 847502"/>
                  <a:gd name="connsiteX129" fmla="*/ 223812 w 291308"/>
                  <a:gd name="connsiteY129" fmla="*/ 843553 h 847502"/>
                  <a:gd name="connsiteX130" fmla="*/ 223812 w 291308"/>
                  <a:gd name="connsiteY130" fmla="*/ 844473 h 847502"/>
                  <a:gd name="connsiteX131" fmla="*/ 223812 w 291308"/>
                  <a:gd name="connsiteY131" fmla="*/ 844473 h 847502"/>
                  <a:gd name="connsiteX132" fmla="*/ 226267 w 291308"/>
                  <a:gd name="connsiteY132" fmla="*/ 844473 h 847502"/>
                  <a:gd name="connsiteX133" fmla="*/ 227800 w 291308"/>
                  <a:gd name="connsiteY133" fmla="*/ 844473 h 847502"/>
                  <a:gd name="connsiteX134" fmla="*/ 228874 w 291308"/>
                  <a:gd name="connsiteY134" fmla="*/ 844473 h 847502"/>
                  <a:gd name="connsiteX135" fmla="*/ 250811 w 291308"/>
                  <a:gd name="connsiteY135" fmla="*/ 847388 h 847502"/>
                  <a:gd name="connsiteX136" fmla="*/ 260015 w 291308"/>
                  <a:gd name="connsiteY136" fmla="*/ 847388 h 847502"/>
                  <a:gd name="connsiteX137" fmla="*/ 264003 w 291308"/>
                  <a:gd name="connsiteY137" fmla="*/ 847388 h 847502"/>
                  <a:gd name="connsiteX138" fmla="*/ 286247 w 291308"/>
                  <a:gd name="connsiteY138" fmla="*/ 845240 h 847502"/>
                  <a:gd name="connsiteX139" fmla="*/ 291309 w 291308"/>
                  <a:gd name="connsiteY139" fmla="*/ 844166 h 847502"/>
                  <a:gd name="connsiteX140" fmla="*/ 291309 w 291308"/>
                  <a:gd name="connsiteY140" fmla="*/ 835729 h 847502"/>
                  <a:gd name="connsiteX141" fmla="*/ 291309 w 291308"/>
                  <a:gd name="connsiteY141" fmla="*/ 826372 h 847502"/>
                  <a:gd name="connsiteX142" fmla="*/ 291309 w 291308"/>
                  <a:gd name="connsiteY142" fmla="*/ 790169 h 847502"/>
                  <a:gd name="connsiteX143" fmla="*/ 291309 w 291308"/>
                  <a:gd name="connsiteY143" fmla="*/ 776516 h 847502"/>
                  <a:gd name="connsiteX144" fmla="*/ 272900 w 291308"/>
                  <a:gd name="connsiteY144" fmla="*/ 561755 h 84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291308" h="847502">
                    <a:moveTo>
                      <a:pt x="272900" y="561755"/>
                    </a:moveTo>
                    <a:cubicBezTo>
                      <a:pt x="267087" y="538100"/>
                      <a:pt x="263037" y="514063"/>
                      <a:pt x="260782" y="489810"/>
                    </a:cubicBezTo>
                    <a:cubicBezTo>
                      <a:pt x="260782" y="489810"/>
                      <a:pt x="260782" y="489810"/>
                      <a:pt x="260782" y="489810"/>
                    </a:cubicBezTo>
                    <a:lnTo>
                      <a:pt x="259401" y="477384"/>
                    </a:lnTo>
                    <a:cubicBezTo>
                      <a:pt x="259401" y="477384"/>
                      <a:pt x="259401" y="477384"/>
                      <a:pt x="259401" y="477384"/>
                    </a:cubicBezTo>
                    <a:cubicBezTo>
                      <a:pt x="259401" y="477384"/>
                      <a:pt x="259401" y="473242"/>
                      <a:pt x="259401" y="471248"/>
                    </a:cubicBezTo>
                    <a:cubicBezTo>
                      <a:pt x="254646" y="426915"/>
                      <a:pt x="251271" y="383349"/>
                      <a:pt x="250657" y="375066"/>
                    </a:cubicBezTo>
                    <a:cubicBezTo>
                      <a:pt x="250657" y="372918"/>
                      <a:pt x="250657" y="370157"/>
                      <a:pt x="250657" y="367089"/>
                    </a:cubicBezTo>
                    <a:cubicBezTo>
                      <a:pt x="247896" y="316620"/>
                      <a:pt x="242987" y="146652"/>
                      <a:pt x="242987" y="125175"/>
                    </a:cubicBezTo>
                    <a:cubicBezTo>
                      <a:pt x="242788" y="89034"/>
                      <a:pt x="223628" y="55669"/>
                      <a:pt x="192518" y="37276"/>
                    </a:cubicBezTo>
                    <a:cubicBezTo>
                      <a:pt x="183621" y="32705"/>
                      <a:pt x="174386" y="28809"/>
                      <a:pt x="164906" y="25618"/>
                    </a:cubicBezTo>
                    <a:lnTo>
                      <a:pt x="148339" y="19635"/>
                    </a:lnTo>
                    <a:lnTo>
                      <a:pt x="142203" y="17488"/>
                    </a:lnTo>
                    <a:lnTo>
                      <a:pt x="107534" y="5369"/>
                    </a:lnTo>
                    <a:cubicBezTo>
                      <a:pt x="102932" y="3528"/>
                      <a:pt x="98330" y="1841"/>
                      <a:pt x="94188" y="0"/>
                    </a:cubicBezTo>
                    <a:cubicBezTo>
                      <a:pt x="81609" y="43259"/>
                      <a:pt x="26538" y="97103"/>
                      <a:pt x="0" y="110449"/>
                    </a:cubicBezTo>
                    <a:cubicBezTo>
                      <a:pt x="4633" y="124669"/>
                      <a:pt x="8376" y="139166"/>
                      <a:pt x="11198" y="153861"/>
                    </a:cubicBezTo>
                    <a:lnTo>
                      <a:pt x="11198" y="153861"/>
                    </a:lnTo>
                    <a:cubicBezTo>
                      <a:pt x="18086" y="189343"/>
                      <a:pt x="22903" y="225193"/>
                      <a:pt x="25618" y="261242"/>
                    </a:cubicBezTo>
                    <a:cubicBezTo>
                      <a:pt x="27305" y="282565"/>
                      <a:pt x="28686" y="304348"/>
                      <a:pt x="29300" y="326131"/>
                    </a:cubicBezTo>
                    <a:cubicBezTo>
                      <a:pt x="29300" y="332420"/>
                      <a:pt x="29300" y="338556"/>
                      <a:pt x="29300" y="344846"/>
                    </a:cubicBezTo>
                    <a:cubicBezTo>
                      <a:pt x="29300" y="363254"/>
                      <a:pt x="29300" y="381355"/>
                      <a:pt x="29300" y="398383"/>
                    </a:cubicBezTo>
                    <a:cubicBezTo>
                      <a:pt x="29300" y="402678"/>
                      <a:pt x="29300" y="406820"/>
                      <a:pt x="29300" y="410962"/>
                    </a:cubicBezTo>
                    <a:cubicBezTo>
                      <a:pt x="29300" y="415103"/>
                      <a:pt x="29300" y="414950"/>
                      <a:pt x="29300" y="416944"/>
                    </a:cubicBezTo>
                    <a:cubicBezTo>
                      <a:pt x="23777" y="507758"/>
                      <a:pt x="21016" y="693066"/>
                      <a:pt x="18561" y="757648"/>
                    </a:cubicBezTo>
                    <a:lnTo>
                      <a:pt x="18561" y="757648"/>
                    </a:lnTo>
                    <a:cubicBezTo>
                      <a:pt x="18561" y="766699"/>
                      <a:pt x="18561" y="772988"/>
                      <a:pt x="17488" y="776823"/>
                    </a:cubicBezTo>
                    <a:cubicBezTo>
                      <a:pt x="19589" y="777652"/>
                      <a:pt x="21737" y="778311"/>
                      <a:pt x="23931" y="778817"/>
                    </a:cubicBezTo>
                    <a:lnTo>
                      <a:pt x="30834" y="780812"/>
                    </a:lnTo>
                    <a:lnTo>
                      <a:pt x="38350" y="782652"/>
                    </a:lnTo>
                    <a:lnTo>
                      <a:pt x="46941" y="784186"/>
                    </a:lnTo>
                    <a:cubicBezTo>
                      <a:pt x="57832" y="785721"/>
                      <a:pt x="69798" y="786794"/>
                      <a:pt x="81916" y="787408"/>
                    </a:cubicBezTo>
                    <a:cubicBezTo>
                      <a:pt x="94035" y="788021"/>
                      <a:pt x="103699" y="787408"/>
                      <a:pt x="114437" y="787408"/>
                    </a:cubicBezTo>
                    <a:lnTo>
                      <a:pt x="129777" y="787408"/>
                    </a:lnTo>
                    <a:lnTo>
                      <a:pt x="137294" y="787408"/>
                    </a:lnTo>
                    <a:lnTo>
                      <a:pt x="140976" y="787408"/>
                    </a:lnTo>
                    <a:lnTo>
                      <a:pt x="146345" y="787408"/>
                    </a:lnTo>
                    <a:lnTo>
                      <a:pt x="151867" y="787408"/>
                    </a:lnTo>
                    <a:lnTo>
                      <a:pt x="165520" y="787408"/>
                    </a:lnTo>
                    <a:lnTo>
                      <a:pt x="171502" y="787408"/>
                    </a:lnTo>
                    <a:lnTo>
                      <a:pt x="182547" y="786487"/>
                    </a:lnTo>
                    <a:lnTo>
                      <a:pt x="187303" y="786487"/>
                    </a:lnTo>
                    <a:lnTo>
                      <a:pt x="187303" y="786487"/>
                    </a:lnTo>
                    <a:lnTo>
                      <a:pt x="191598" y="786487"/>
                    </a:lnTo>
                    <a:lnTo>
                      <a:pt x="196353" y="786487"/>
                    </a:lnTo>
                    <a:lnTo>
                      <a:pt x="196353" y="786487"/>
                    </a:lnTo>
                    <a:lnTo>
                      <a:pt x="198654" y="786487"/>
                    </a:lnTo>
                    <a:lnTo>
                      <a:pt x="201109" y="786487"/>
                    </a:lnTo>
                    <a:cubicBezTo>
                      <a:pt x="199882" y="781886"/>
                      <a:pt x="198961" y="776977"/>
                      <a:pt x="197581" y="771147"/>
                    </a:cubicBezTo>
                    <a:lnTo>
                      <a:pt x="197581" y="771147"/>
                    </a:lnTo>
                    <a:cubicBezTo>
                      <a:pt x="197581" y="771147"/>
                      <a:pt x="197581" y="771147"/>
                      <a:pt x="197581" y="770380"/>
                    </a:cubicBezTo>
                    <a:cubicBezTo>
                      <a:pt x="197581" y="769613"/>
                      <a:pt x="197581" y="770380"/>
                      <a:pt x="197581" y="770380"/>
                    </a:cubicBezTo>
                    <a:cubicBezTo>
                      <a:pt x="197488" y="770135"/>
                      <a:pt x="197488" y="769859"/>
                      <a:pt x="197581" y="769613"/>
                    </a:cubicBezTo>
                    <a:lnTo>
                      <a:pt x="197581" y="768386"/>
                    </a:lnTo>
                    <a:lnTo>
                      <a:pt x="197581" y="768386"/>
                    </a:lnTo>
                    <a:lnTo>
                      <a:pt x="196353" y="763784"/>
                    </a:lnTo>
                    <a:cubicBezTo>
                      <a:pt x="195280" y="759796"/>
                      <a:pt x="194052" y="754580"/>
                      <a:pt x="192518" y="748444"/>
                    </a:cubicBezTo>
                    <a:cubicBezTo>
                      <a:pt x="192518" y="746450"/>
                      <a:pt x="191445" y="744302"/>
                      <a:pt x="190984" y="742154"/>
                    </a:cubicBezTo>
                    <a:cubicBezTo>
                      <a:pt x="190938" y="741541"/>
                      <a:pt x="190938" y="740927"/>
                      <a:pt x="190984" y="740314"/>
                    </a:cubicBezTo>
                    <a:cubicBezTo>
                      <a:pt x="190800" y="739715"/>
                      <a:pt x="190800" y="739071"/>
                      <a:pt x="190984" y="738473"/>
                    </a:cubicBezTo>
                    <a:cubicBezTo>
                      <a:pt x="190984" y="737246"/>
                      <a:pt x="190984" y="736019"/>
                      <a:pt x="190064" y="734638"/>
                    </a:cubicBezTo>
                    <a:lnTo>
                      <a:pt x="188223" y="728042"/>
                    </a:lnTo>
                    <a:cubicBezTo>
                      <a:pt x="184695" y="714542"/>
                      <a:pt x="180553" y="699356"/>
                      <a:pt x="177025" y="685550"/>
                    </a:cubicBezTo>
                    <a:lnTo>
                      <a:pt x="175644" y="679567"/>
                    </a:lnTo>
                    <a:lnTo>
                      <a:pt x="175644" y="679567"/>
                    </a:lnTo>
                    <a:cubicBezTo>
                      <a:pt x="175598" y="679153"/>
                      <a:pt x="175598" y="678754"/>
                      <a:pt x="175644" y="678340"/>
                    </a:cubicBezTo>
                    <a:cubicBezTo>
                      <a:pt x="175644" y="677266"/>
                      <a:pt x="175644" y="676192"/>
                      <a:pt x="174724" y="675425"/>
                    </a:cubicBezTo>
                    <a:cubicBezTo>
                      <a:pt x="174647" y="674965"/>
                      <a:pt x="174647" y="674505"/>
                      <a:pt x="174724" y="674045"/>
                    </a:cubicBezTo>
                    <a:cubicBezTo>
                      <a:pt x="174325" y="672633"/>
                      <a:pt x="174018" y="671191"/>
                      <a:pt x="173803" y="669749"/>
                    </a:cubicBezTo>
                    <a:cubicBezTo>
                      <a:pt x="172883" y="666375"/>
                      <a:pt x="171962" y="663153"/>
                      <a:pt x="171042" y="660085"/>
                    </a:cubicBezTo>
                    <a:cubicBezTo>
                      <a:pt x="170122" y="657170"/>
                      <a:pt x="169355" y="654256"/>
                      <a:pt x="168741" y="651801"/>
                    </a:cubicBezTo>
                    <a:cubicBezTo>
                      <a:pt x="168833" y="650681"/>
                      <a:pt x="168833" y="649546"/>
                      <a:pt x="168741" y="648426"/>
                    </a:cubicBezTo>
                    <a:cubicBezTo>
                      <a:pt x="168496" y="647076"/>
                      <a:pt x="168189" y="645757"/>
                      <a:pt x="167821" y="644438"/>
                    </a:cubicBezTo>
                    <a:cubicBezTo>
                      <a:pt x="167913" y="643932"/>
                      <a:pt x="167913" y="643410"/>
                      <a:pt x="167821" y="642904"/>
                    </a:cubicBezTo>
                    <a:cubicBezTo>
                      <a:pt x="167713" y="642244"/>
                      <a:pt x="167713" y="641569"/>
                      <a:pt x="167821" y="640910"/>
                    </a:cubicBezTo>
                    <a:cubicBezTo>
                      <a:pt x="167744" y="640557"/>
                      <a:pt x="167744" y="640189"/>
                      <a:pt x="167821" y="639836"/>
                    </a:cubicBezTo>
                    <a:cubicBezTo>
                      <a:pt x="166900" y="636615"/>
                      <a:pt x="166133" y="633546"/>
                      <a:pt x="165213" y="630478"/>
                    </a:cubicBezTo>
                    <a:cubicBezTo>
                      <a:pt x="163065" y="621121"/>
                      <a:pt x="160918" y="611764"/>
                      <a:pt x="158310" y="603940"/>
                    </a:cubicBezTo>
                    <a:cubicBezTo>
                      <a:pt x="155702" y="596117"/>
                      <a:pt x="154321" y="592128"/>
                      <a:pt x="152327" y="585072"/>
                    </a:cubicBezTo>
                    <a:cubicBezTo>
                      <a:pt x="151100" y="580930"/>
                      <a:pt x="149719" y="576635"/>
                      <a:pt x="148339" y="571879"/>
                    </a:cubicBezTo>
                    <a:cubicBezTo>
                      <a:pt x="146958" y="567124"/>
                      <a:pt x="145424" y="562522"/>
                      <a:pt x="144044" y="557613"/>
                    </a:cubicBezTo>
                    <a:lnTo>
                      <a:pt x="142663" y="553318"/>
                    </a:lnTo>
                    <a:cubicBezTo>
                      <a:pt x="140822" y="546722"/>
                      <a:pt x="138828" y="539972"/>
                      <a:pt x="136987" y="533222"/>
                    </a:cubicBezTo>
                    <a:cubicBezTo>
                      <a:pt x="135913" y="529234"/>
                      <a:pt x="134993" y="525092"/>
                      <a:pt x="133919" y="520950"/>
                    </a:cubicBezTo>
                    <a:lnTo>
                      <a:pt x="133919" y="520950"/>
                    </a:lnTo>
                    <a:cubicBezTo>
                      <a:pt x="132232" y="515428"/>
                      <a:pt x="130851" y="509752"/>
                      <a:pt x="129624" y="504076"/>
                    </a:cubicBezTo>
                    <a:cubicBezTo>
                      <a:pt x="128857" y="501315"/>
                      <a:pt x="128090" y="498400"/>
                      <a:pt x="127476" y="495639"/>
                    </a:cubicBezTo>
                    <a:lnTo>
                      <a:pt x="125636" y="487355"/>
                    </a:lnTo>
                    <a:cubicBezTo>
                      <a:pt x="125636" y="484594"/>
                      <a:pt x="124408" y="481986"/>
                      <a:pt x="123948" y="479225"/>
                    </a:cubicBezTo>
                    <a:lnTo>
                      <a:pt x="123948" y="476310"/>
                    </a:lnTo>
                    <a:cubicBezTo>
                      <a:pt x="123887" y="476065"/>
                      <a:pt x="123887" y="475789"/>
                      <a:pt x="123948" y="475544"/>
                    </a:cubicBezTo>
                    <a:cubicBezTo>
                      <a:pt x="123887" y="474976"/>
                      <a:pt x="123887" y="474424"/>
                      <a:pt x="123948" y="473856"/>
                    </a:cubicBezTo>
                    <a:cubicBezTo>
                      <a:pt x="123779" y="473104"/>
                      <a:pt x="123779" y="472307"/>
                      <a:pt x="123948" y="471555"/>
                    </a:cubicBezTo>
                    <a:cubicBezTo>
                      <a:pt x="123948" y="471555"/>
                      <a:pt x="123948" y="471555"/>
                      <a:pt x="123948" y="470635"/>
                    </a:cubicBezTo>
                    <a:cubicBezTo>
                      <a:pt x="123871" y="469714"/>
                      <a:pt x="123871" y="468794"/>
                      <a:pt x="123948" y="467873"/>
                    </a:cubicBezTo>
                    <a:cubicBezTo>
                      <a:pt x="123871" y="466692"/>
                      <a:pt x="123871" y="465526"/>
                      <a:pt x="123948" y="464345"/>
                    </a:cubicBezTo>
                    <a:lnTo>
                      <a:pt x="123028" y="457442"/>
                    </a:lnTo>
                    <a:cubicBezTo>
                      <a:pt x="123028" y="454374"/>
                      <a:pt x="122261" y="450846"/>
                      <a:pt x="121954" y="447318"/>
                    </a:cubicBezTo>
                    <a:cubicBezTo>
                      <a:pt x="121877" y="445983"/>
                      <a:pt x="121877" y="444664"/>
                      <a:pt x="121954" y="443329"/>
                    </a:cubicBezTo>
                    <a:cubicBezTo>
                      <a:pt x="121877" y="442209"/>
                      <a:pt x="121877" y="441074"/>
                      <a:pt x="121954" y="439954"/>
                    </a:cubicBezTo>
                    <a:cubicBezTo>
                      <a:pt x="121801" y="439555"/>
                      <a:pt x="121801" y="439126"/>
                      <a:pt x="121954" y="438727"/>
                    </a:cubicBezTo>
                    <a:lnTo>
                      <a:pt x="121954" y="435352"/>
                    </a:lnTo>
                    <a:cubicBezTo>
                      <a:pt x="121954" y="429983"/>
                      <a:pt x="121954" y="424307"/>
                      <a:pt x="121954" y="418325"/>
                    </a:cubicBezTo>
                    <a:cubicBezTo>
                      <a:pt x="121877" y="417205"/>
                      <a:pt x="121877" y="416070"/>
                      <a:pt x="121954" y="414950"/>
                    </a:cubicBezTo>
                    <a:cubicBezTo>
                      <a:pt x="121954" y="412802"/>
                      <a:pt x="121954" y="410655"/>
                      <a:pt x="121954" y="408661"/>
                    </a:cubicBezTo>
                    <a:lnTo>
                      <a:pt x="121954" y="407740"/>
                    </a:lnTo>
                    <a:cubicBezTo>
                      <a:pt x="121954" y="405286"/>
                      <a:pt x="121954" y="402831"/>
                      <a:pt x="121954" y="400377"/>
                    </a:cubicBezTo>
                    <a:lnTo>
                      <a:pt x="121954" y="400377"/>
                    </a:lnTo>
                    <a:cubicBezTo>
                      <a:pt x="121954" y="398229"/>
                      <a:pt x="121954" y="396082"/>
                      <a:pt x="121954" y="393781"/>
                    </a:cubicBezTo>
                    <a:cubicBezTo>
                      <a:pt x="121954" y="384423"/>
                      <a:pt x="123795" y="374912"/>
                      <a:pt x="125022" y="365401"/>
                    </a:cubicBezTo>
                    <a:lnTo>
                      <a:pt x="125022" y="365401"/>
                    </a:lnTo>
                    <a:cubicBezTo>
                      <a:pt x="126556" y="353896"/>
                      <a:pt x="128397" y="342852"/>
                      <a:pt x="130544" y="332880"/>
                    </a:cubicBezTo>
                    <a:cubicBezTo>
                      <a:pt x="130544" y="330733"/>
                      <a:pt x="131311" y="328739"/>
                      <a:pt x="131771" y="326744"/>
                    </a:cubicBezTo>
                    <a:cubicBezTo>
                      <a:pt x="132232" y="324750"/>
                      <a:pt x="132539" y="323523"/>
                      <a:pt x="132845" y="321989"/>
                    </a:cubicBezTo>
                    <a:cubicBezTo>
                      <a:pt x="133152" y="320455"/>
                      <a:pt x="132845" y="321989"/>
                      <a:pt x="132845" y="321989"/>
                    </a:cubicBezTo>
                    <a:cubicBezTo>
                      <a:pt x="133091" y="320578"/>
                      <a:pt x="133459" y="319197"/>
                      <a:pt x="133919" y="317847"/>
                    </a:cubicBezTo>
                    <a:cubicBezTo>
                      <a:pt x="133919" y="319535"/>
                      <a:pt x="133919" y="321529"/>
                      <a:pt x="133919" y="323370"/>
                    </a:cubicBezTo>
                    <a:cubicBezTo>
                      <a:pt x="134839" y="332880"/>
                      <a:pt x="136220" y="342545"/>
                      <a:pt x="138061" y="352362"/>
                    </a:cubicBezTo>
                    <a:cubicBezTo>
                      <a:pt x="142203" y="375372"/>
                      <a:pt x="147879" y="398383"/>
                      <a:pt x="153401" y="417251"/>
                    </a:cubicBezTo>
                    <a:cubicBezTo>
                      <a:pt x="156622" y="429063"/>
                      <a:pt x="159077" y="439801"/>
                      <a:pt x="160611" y="446857"/>
                    </a:cubicBezTo>
                    <a:cubicBezTo>
                      <a:pt x="165827" y="475237"/>
                      <a:pt x="159077" y="548409"/>
                      <a:pt x="161685" y="573873"/>
                    </a:cubicBezTo>
                    <a:cubicBezTo>
                      <a:pt x="166041" y="607867"/>
                      <a:pt x="172653" y="641539"/>
                      <a:pt x="181474" y="674658"/>
                    </a:cubicBezTo>
                    <a:cubicBezTo>
                      <a:pt x="183314" y="682942"/>
                      <a:pt x="185309" y="691072"/>
                      <a:pt x="187303" y="699356"/>
                    </a:cubicBezTo>
                    <a:cubicBezTo>
                      <a:pt x="189297" y="707639"/>
                      <a:pt x="192212" y="719144"/>
                      <a:pt x="194512" y="728809"/>
                    </a:cubicBezTo>
                    <a:cubicBezTo>
                      <a:pt x="195234" y="730695"/>
                      <a:pt x="195801" y="732659"/>
                      <a:pt x="196200" y="734638"/>
                    </a:cubicBezTo>
                    <a:cubicBezTo>
                      <a:pt x="205557" y="769460"/>
                      <a:pt x="213994" y="801214"/>
                      <a:pt x="219517" y="822997"/>
                    </a:cubicBezTo>
                    <a:lnTo>
                      <a:pt x="219517" y="822997"/>
                    </a:lnTo>
                    <a:cubicBezTo>
                      <a:pt x="219517" y="824838"/>
                      <a:pt x="219517" y="826679"/>
                      <a:pt x="220744" y="828212"/>
                    </a:cubicBezTo>
                    <a:cubicBezTo>
                      <a:pt x="222125" y="833428"/>
                      <a:pt x="223199" y="837877"/>
                      <a:pt x="223812" y="841252"/>
                    </a:cubicBezTo>
                    <a:lnTo>
                      <a:pt x="223812" y="843553"/>
                    </a:lnTo>
                    <a:cubicBezTo>
                      <a:pt x="223889" y="843859"/>
                      <a:pt x="223889" y="844166"/>
                      <a:pt x="223812" y="844473"/>
                    </a:cubicBezTo>
                    <a:lnTo>
                      <a:pt x="223812" y="844473"/>
                    </a:lnTo>
                    <a:lnTo>
                      <a:pt x="226267" y="844473"/>
                    </a:lnTo>
                    <a:lnTo>
                      <a:pt x="227800" y="844473"/>
                    </a:lnTo>
                    <a:lnTo>
                      <a:pt x="228874" y="844473"/>
                    </a:lnTo>
                    <a:cubicBezTo>
                      <a:pt x="236115" y="845915"/>
                      <a:pt x="243447" y="846882"/>
                      <a:pt x="250811" y="847388"/>
                    </a:cubicBezTo>
                    <a:cubicBezTo>
                      <a:pt x="253879" y="847541"/>
                      <a:pt x="256947" y="847541"/>
                      <a:pt x="260015" y="847388"/>
                    </a:cubicBezTo>
                    <a:lnTo>
                      <a:pt x="264003" y="847388"/>
                    </a:lnTo>
                    <a:cubicBezTo>
                      <a:pt x="271459" y="847265"/>
                      <a:pt x="278899" y="846544"/>
                      <a:pt x="286247" y="845240"/>
                    </a:cubicBezTo>
                    <a:lnTo>
                      <a:pt x="291309" y="844166"/>
                    </a:lnTo>
                    <a:cubicBezTo>
                      <a:pt x="291309" y="841405"/>
                      <a:pt x="291309" y="838797"/>
                      <a:pt x="291309" y="835729"/>
                    </a:cubicBezTo>
                    <a:cubicBezTo>
                      <a:pt x="291309" y="832661"/>
                      <a:pt x="291309" y="829593"/>
                      <a:pt x="291309" y="826372"/>
                    </a:cubicBezTo>
                    <a:cubicBezTo>
                      <a:pt x="291309" y="815634"/>
                      <a:pt x="291309" y="803362"/>
                      <a:pt x="291309" y="790169"/>
                    </a:cubicBezTo>
                    <a:lnTo>
                      <a:pt x="291309" y="776516"/>
                    </a:lnTo>
                    <a:cubicBezTo>
                      <a:pt x="284712" y="696134"/>
                      <a:pt x="280417" y="587066"/>
                      <a:pt x="272900" y="561755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36" name="Freeform: Shape 1635">
                <a:extLst>
                  <a:ext uri="{FF2B5EF4-FFF2-40B4-BE49-F238E27FC236}">
                    <a16:creationId xmlns:a16="http://schemas.microsoft.com/office/drawing/2014/main" id="{1744E66A-F40A-4080-BB27-0A551C6885FA}"/>
                  </a:ext>
                </a:extLst>
              </p:cNvPr>
              <p:cNvSpPr/>
              <p:nvPr/>
            </p:nvSpPr>
            <p:spPr>
              <a:xfrm>
                <a:off x="2111618" y="2979114"/>
                <a:ext cx="184081" cy="30551"/>
              </a:xfrm>
              <a:custGeom>
                <a:avLst/>
                <a:gdLst>
                  <a:gd name="connsiteX0" fmla="*/ 179786 w 184081"/>
                  <a:gd name="connsiteY0" fmla="*/ 5522 h 30551"/>
                  <a:gd name="connsiteX1" fmla="*/ 1074 w 184081"/>
                  <a:gd name="connsiteY1" fmla="*/ 0 h 30551"/>
                  <a:gd name="connsiteX2" fmla="*/ 0 w 184081"/>
                  <a:gd name="connsiteY2" fmla="*/ 19328 h 30551"/>
                  <a:gd name="connsiteX3" fmla="*/ 184081 w 184081"/>
                  <a:gd name="connsiteY3" fmla="*/ 24851 h 30551"/>
                  <a:gd name="connsiteX4" fmla="*/ 180553 w 184081"/>
                  <a:gd name="connsiteY4" fmla="*/ 9511 h 3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081" h="30551">
                    <a:moveTo>
                      <a:pt x="179786" y="5522"/>
                    </a:moveTo>
                    <a:cubicBezTo>
                      <a:pt x="150793" y="8437"/>
                      <a:pt x="50776" y="18255"/>
                      <a:pt x="1074" y="0"/>
                    </a:cubicBezTo>
                    <a:cubicBezTo>
                      <a:pt x="1074" y="8897"/>
                      <a:pt x="1074" y="15340"/>
                      <a:pt x="0" y="19328"/>
                    </a:cubicBezTo>
                    <a:cubicBezTo>
                      <a:pt x="52310" y="39271"/>
                      <a:pt x="163065" y="26999"/>
                      <a:pt x="184081" y="24851"/>
                    </a:cubicBezTo>
                    <a:cubicBezTo>
                      <a:pt x="183008" y="20249"/>
                      <a:pt x="181934" y="15187"/>
                      <a:pt x="180553" y="9511"/>
                    </a:cubicBezTo>
                    <a:close/>
                  </a:path>
                </a:pathLst>
              </a:custGeom>
              <a:solidFill>
                <a:srgbClr val="C9388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37" name="Freeform: Shape 1636">
                <a:extLst>
                  <a:ext uri="{FF2B5EF4-FFF2-40B4-BE49-F238E27FC236}">
                    <a16:creationId xmlns:a16="http://schemas.microsoft.com/office/drawing/2014/main" id="{01A2B719-3AE0-48CC-BDBA-B41F01F4A399}"/>
                  </a:ext>
                </a:extLst>
              </p:cNvPr>
              <p:cNvSpPr/>
              <p:nvPr/>
            </p:nvSpPr>
            <p:spPr>
              <a:xfrm>
                <a:off x="2308432" y="3035872"/>
                <a:ext cx="72865" cy="25871"/>
              </a:xfrm>
              <a:custGeom>
                <a:avLst/>
                <a:gdLst>
                  <a:gd name="connsiteX0" fmla="*/ 72866 w 72865"/>
                  <a:gd name="connsiteY0" fmla="*/ 3681 h 25871"/>
                  <a:gd name="connsiteX1" fmla="*/ 72866 w 72865"/>
                  <a:gd name="connsiteY1" fmla="*/ 21476 h 25871"/>
                  <a:gd name="connsiteX2" fmla="*/ 72866 w 72865"/>
                  <a:gd name="connsiteY2" fmla="*/ 22703 h 25871"/>
                  <a:gd name="connsiteX3" fmla="*/ 5369 w 72865"/>
                  <a:gd name="connsiteY3" fmla="*/ 21476 h 25871"/>
                  <a:gd name="connsiteX4" fmla="*/ 4602 w 72865"/>
                  <a:gd name="connsiteY4" fmla="*/ 18408 h 25871"/>
                  <a:gd name="connsiteX5" fmla="*/ 0 w 72865"/>
                  <a:gd name="connsiteY5" fmla="*/ 0 h 25871"/>
                  <a:gd name="connsiteX6" fmla="*/ 5369 w 72865"/>
                  <a:gd name="connsiteY6" fmla="*/ 1687 h 25871"/>
                  <a:gd name="connsiteX7" fmla="*/ 72866 w 72865"/>
                  <a:gd name="connsiteY7" fmla="*/ 3681 h 2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865" h="25871">
                    <a:moveTo>
                      <a:pt x="72866" y="3681"/>
                    </a:moveTo>
                    <a:cubicBezTo>
                      <a:pt x="72866" y="10124"/>
                      <a:pt x="72866" y="15954"/>
                      <a:pt x="72866" y="21476"/>
                    </a:cubicBezTo>
                    <a:lnTo>
                      <a:pt x="72866" y="22703"/>
                    </a:lnTo>
                    <a:cubicBezTo>
                      <a:pt x="50561" y="27305"/>
                      <a:pt x="27505" y="26891"/>
                      <a:pt x="5369" y="21476"/>
                    </a:cubicBezTo>
                    <a:cubicBezTo>
                      <a:pt x="5062" y="20464"/>
                      <a:pt x="4802" y="19451"/>
                      <a:pt x="4602" y="18408"/>
                    </a:cubicBezTo>
                    <a:cubicBezTo>
                      <a:pt x="3528" y="13653"/>
                      <a:pt x="1994" y="7363"/>
                      <a:pt x="0" y="0"/>
                    </a:cubicBezTo>
                    <a:cubicBezTo>
                      <a:pt x="1749" y="690"/>
                      <a:pt x="3544" y="1258"/>
                      <a:pt x="5369" y="1687"/>
                    </a:cubicBezTo>
                    <a:cubicBezTo>
                      <a:pt x="27520" y="6719"/>
                      <a:pt x="50454" y="7394"/>
                      <a:pt x="72866" y="3681"/>
                    </a:cubicBezTo>
                    <a:close/>
                  </a:path>
                </a:pathLst>
              </a:custGeom>
              <a:solidFill>
                <a:srgbClr val="C9388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38" name="Freeform: Shape 1637">
                <a:extLst>
                  <a:ext uri="{FF2B5EF4-FFF2-40B4-BE49-F238E27FC236}">
                    <a16:creationId xmlns:a16="http://schemas.microsoft.com/office/drawing/2014/main" id="{D3CFB2DD-E194-4BA7-A3AB-66DE05B415BB}"/>
                  </a:ext>
                </a:extLst>
              </p:cNvPr>
              <p:cNvSpPr/>
              <p:nvPr/>
            </p:nvSpPr>
            <p:spPr>
              <a:xfrm>
                <a:off x="1868828" y="4397920"/>
                <a:ext cx="144767" cy="103545"/>
              </a:xfrm>
              <a:custGeom>
                <a:avLst/>
                <a:gdLst>
                  <a:gd name="connsiteX0" fmla="*/ 144767 w 144767"/>
                  <a:gd name="connsiteY0" fmla="*/ 44640 h 103545"/>
                  <a:gd name="connsiteX1" fmla="*/ 109485 w 144767"/>
                  <a:gd name="connsiteY1" fmla="*/ 103546 h 103545"/>
                  <a:gd name="connsiteX2" fmla="*/ 40301 w 144767"/>
                  <a:gd name="connsiteY2" fmla="*/ 103546 h 103545"/>
                  <a:gd name="connsiteX3" fmla="*/ 2564 w 144767"/>
                  <a:gd name="connsiteY3" fmla="*/ 11505 h 103545"/>
                  <a:gd name="connsiteX4" fmla="*/ 4559 w 144767"/>
                  <a:gd name="connsiteY4" fmla="*/ 0 h 103545"/>
                  <a:gd name="connsiteX5" fmla="*/ 4559 w 144767"/>
                  <a:gd name="connsiteY5" fmla="*/ 0 h 103545"/>
                  <a:gd name="connsiteX6" fmla="*/ 11001 w 144767"/>
                  <a:gd name="connsiteY6" fmla="*/ 15340 h 103545"/>
                  <a:gd name="connsiteX7" fmla="*/ 19592 w 144767"/>
                  <a:gd name="connsiteY7" fmla="*/ 27152 h 103545"/>
                  <a:gd name="connsiteX8" fmla="*/ 29410 w 144767"/>
                  <a:gd name="connsiteY8" fmla="*/ 35742 h 103545"/>
                  <a:gd name="connsiteX9" fmla="*/ 64692 w 144767"/>
                  <a:gd name="connsiteY9" fmla="*/ 48475 h 103545"/>
                  <a:gd name="connsiteX10" fmla="*/ 80952 w 144767"/>
                  <a:gd name="connsiteY10" fmla="*/ 49395 h 103545"/>
                  <a:gd name="connsiteX11" fmla="*/ 122217 w 144767"/>
                  <a:gd name="connsiteY11" fmla="*/ 28686 h 103545"/>
                  <a:gd name="connsiteX12" fmla="*/ 128967 w 144767"/>
                  <a:gd name="connsiteY12" fmla="*/ 20249 h 103545"/>
                  <a:gd name="connsiteX13" fmla="*/ 139245 w 144767"/>
                  <a:gd name="connsiteY13" fmla="*/ 0 h 103545"/>
                  <a:gd name="connsiteX14" fmla="*/ 144767 w 144767"/>
                  <a:gd name="connsiteY14" fmla="*/ 44640 h 10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4767" h="103545">
                    <a:moveTo>
                      <a:pt x="144767" y="44640"/>
                    </a:moveTo>
                    <a:cubicBezTo>
                      <a:pt x="143387" y="81456"/>
                      <a:pt x="121450" y="103546"/>
                      <a:pt x="109485" y="103546"/>
                    </a:cubicBezTo>
                    <a:lnTo>
                      <a:pt x="40301" y="103546"/>
                    </a:lnTo>
                    <a:cubicBezTo>
                      <a:pt x="9621" y="103546"/>
                      <a:pt x="-6640" y="49242"/>
                      <a:pt x="2564" y="11505"/>
                    </a:cubicBezTo>
                    <a:cubicBezTo>
                      <a:pt x="2564" y="8437"/>
                      <a:pt x="3945" y="4602"/>
                      <a:pt x="4559" y="0"/>
                    </a:cubicBezTo>
                    <a:lnTo>
                      <a:pt x="4559" y="0"/>
                    </a:lnTo>
                    <a:cubicBezTo>
                      <a:pt x="6246" y="5292"/>
                      <a:pt x="8409" y="10431"/>
                      <a:pt x="11001" y="15340"/>
                    </a:cubicBezTo>
                    <a:cubicBezTo>
                      <a:pt x="13548" y="19497"/>
                      <a:pt x="16416" y="23455"/>
                      <a:pt x="19592" y="27152"/>
                    </a:cubicBezTo>
                    <a:cubicBezTo>
                      <a:pt x="22522" y="30389"/>
                      <a:pt x="25820" y="33273"/>
                      <a:pt x="29410" y="35742"/>
                    </a:cubicBezTo>
                    <a:cubicBezTo>
                      <a:pt x="39887" y="42937"/>
                      <a:pt x="52036" y="47309"/>
                      <a:pt x="64692" y="48475"/>
                    </a:cubicBezTo>
                    <a:cubicBezTo>
                      <a:pt x="70092" y="49134"/>
                      <a:pt x="75522" y="49441"/>
                      <a:pt x="80952" y="49395"/>
                    </a:cubicBezTo>
                    <a:cubicBezTo>
                      <a:pt x="96937" y="48337"/>
                      <a:pt x="111817" y="40882"/>
                      <a:pt x="122217" y="28686"/>
                    </a:cubicBezTo>
                    <a:cubicBezTo>
                      <a:pt x="124518" y="26078"/>
                      <a:pt x="126819" y="23164"/>
                      <a:pt x="128967" y="20249"/>
                    </a:cubicBezTo>
                    <a:cubicBezTo>
                      <a:pt x="133293" y="13990"/>
                      <a:pt x="136760" y="7179"/>
                      <a:pt x="139245" y="0"/>
                    </a:cubicBezTo>
                    <a:cubicBezTo>
                      <a:pt x="142374" y="14696"/>
                      <a:pt x="144230" y="29622"/>
                      <a:pt x="144767" y="44640"/>
                    </a:cubicBezTo>
                    <a:close/>
                  </a:path>
                </a:pathLst>
              </a:custGeom>
              <a:solidFill>
                <a:srgbClr val="EA6CB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39" name="Freeform: Shape 1638">
                <a:extLst>
                  <a:ext uri="{FF2B5EF4-FFF2-40B4-BE49-F238E27FC236}">
                    <a16:creationId xmlns:a16="http://schemas.microsoft.com/office/drawing/2014/main" id="{0125CA1C-8BD8-4A75-83A3-16BC469E0CBD}"/>
                  </a:ext>
                </a:extLst>
              </p:cNvPr>
              <p:cNvSpPr/>
              <p:nvPr/>
            </p:nvSpPr>
            <p:spPr>
              <a:xfrm>
                <a:off x="1995034" y="2112858"/>
                <a:ext cx="112903" cy="45700"/>
              </a:xfrm>
              <a:custGeom>
                <a:avLst/>
                <a:gdLst>
                  <a:gd name="connsiteX0" fmla="*/ 112903 w 112903"/>
                  <a:gd name="connsiteY0" fmla="*/ 28839 h 45700"/>
                  <a:gd name="connsiteX1" fmla="*/ 0 w 112903"/>
                  <a:gd name="connsiteY1" fmla="*/ 28839 h 45700"/>
                  <a:gd name="connsiteX2" fmla="*/ 5983 w 112903"/>
                  <a:gd name="connsiteY2" fmla="*/ 0 h 45700"/>
                  <a:gd name="connsiteX3" fmla="*/ 106767 w 112903"/>
                  <a:gd name="connsiteY3" fmla="*/ 0 h 45700"/>
                  <a:gd name="connsiteX4" fmla="*/ 112903 w 112903"/>
                  <a:gd name="connsiteY4" fmla="*/ 28839 h 4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903" h="45700">
                    <a:moveTo>
                      <a:pt x="112903" y="28839"/>
                    </a:moveTo>
                    <a:cubicBezTo>
                      <a:pt x="78633" y="51320"/>
                      <a:pt x="34270" y="51320"/>
                      <a:pt x="0" y="28839"/>
                    </a:cubicBezTo>
                    <a:cubicBezTo>
                      <a:pt x="3068" y="15647"/>
                      <a:pt x="5216" y="4295"/>
                      <a:pt x="5983" y="0"/>
                    </a:cubicBezTo>
                    <a:lnTo>
                      <a:pt x="106767" y="0"/>
                    </a:lnTo>
                    <a:cubicBezTo>
                      <a:pt x="107687" y="4295"/>
                      <a:pt x="109835" y="15800"/>
                      <a:pt x="112903" y="28839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40" name="Freeform: Shape 1639">
                <a:extLst>
                  <a:ext uri="{FF2B5EF4-FFF2-40B4-BE49-F238E27FC236}">
                    <a16:creationId xmlns:a16="http://schemas.microsoft.com/office/drawing/2014/main" id="{8F1CB0E8-1C9A-4CFF-9CCA-D15CC0DE7B69}"/>
                  </a:ext>
                </a:extLst>
              </p:cNvPr>
              <p:cNvSpPr/>
              <p:nvPr/>
            </p:nvSpPr>
            <p:spPr>
              <a:xfrm>
                <a:off x="1931802" y="1786727"/>
                <a:ext cx="239429" cy="361969"/>
              </a:xfrm>
              <a:custGeom>
                <a:avLst/>
                <a:gdLst>
                  <a:gd name="connsiteX0" fmla="*/ 238109 w 239429"/>
                  <a:gd name="connsiteY0" fmla="*/ 87132 h 361969"/>
                  <a:gd name="connsiteX1" fmla="*/ 119684 w 239429"/>
                  <a:gd name="connsiteY1" fmla="*/ 0 h 361969"/>
                  <a:gd name="connsiteX2" fmla="*/ 1258 w 239429"/>
                  <a:gd name="connsiteY2" fmla="*/ 87132 h 361969"/>
                  <a:gd name="connsiteX3" fmla="*/ 14297 w 239429"/>
                  <a:gd name="connsiteY3" fmla="*/ 289468 h 361969"/>
                  <a:gd name="connsiteX4" fmla="*/ 159890 w 239429"/>
                  <a:gd name="connsiteY4" fmla="*/ 354499 h 361969"/>
                  <a:gd name="connsiteX5" fmla="*/ 224917 w 239429"/>
                  <a:gd name="connsiteY5" fmla="*/ 289468 h 361969"/>
                  <a:gd name="connsiteX6" fmla="*/ 238109 w 239429"/>
                  <a:gd name="connsiteY6" fmla="*/ 87132 h 361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429" h="361969">
                    <a:moveTo>
                      <a:pt x="238109" y="87132"/>
                    </a:moveTo>
                    <a:cubicBezTo>
                      <a:pt x="236575" y="46020"/>
                      <a:pt x="167391" y="0"/>
                      <a:pt x="119684" y="0"/>
                    </a:cubicBezTo>
                    <a:cubicBezTo>
                      <a:pt x="71976" y="0"/>
                      <a:pt x="2792" y="46020"/>
                      <a:pt x="1258" y="87132"/>
                    </a:cubicBezTo>
                    <a:cubicBezTo>
                      <a:pt x="-276" y="128243"/>
                      <a:pt x="-3498" y="242067"/>
                      <a:pt x="14297" y="289468"/>
                    </a:cubicBezTo>
                    <a:cubicBezTo>
                      <a:pt x="36540" y="347628"/>
                      <a:pt x="101720" y="376744"/>
                      <a:pt x="159890" y="354499"/>
                    </a:cubicBezTo>
                    <a:cubicBezTo>
                      <a:pt x="189819" y="343049"/>
                      <a:pt x="213473" y="319403"/>
                      <a:pt x="224917" y="289468"/>
                    </a:cubicBezTo>
                    <a:cubicBezTo>
                      <a:pt x="242865" y="242067"/>
                      <a:pt x="239797" y="128243"/>
                      <a:pt x="238109" y="87132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41" name="Freeform: Shape 1640">
                <a:extLst>
                  <a:ext uri="{FF2B5EF4-FFF2-40B4-BE49-F238E27FC236}">
                    <a16:creationId xmlns:a16="http://schemas.microsoft.com/office/drawing/2014/main" id="{692333E3-9B12-4AF0-8442-61964468EBB4}"/>
                  </a:ext>
                </a:extLst>
              </p:cNvPr>
              <p:cNvSpPr/>
              <p:nvPr/>
            </p:nvSpPr>
            <p:spPr>
              <a:xfrm>
                <a:off x="1818009" y="2352010"/>
                <a:ext cx="184388" cy="660504"/>
              </a:xfrm>
              <a:custGeom>
                <a:avLst/>
                <a:gdLst>
                  <a:gd name="connsiteX0" fmla="*/ 177485 w 184388"/>
                  <a:gd name="connsiteY0" fmla="*/ 627871 h 660504"/>
                  <a:gd name="connsiteX1" fmla="*/ 166594 w 184388"/>
                  <a:gd name="connsiteY1" fmla="*/ 290388 h 660504"/>
                  <a:gd name="connsiteX2" fmla="*/ 165520 w 184388"/>
                  <a:gd name="connsiteY2" fmla="*/ 268605 h 660504"/>
                  <a:gd name="connsiteX3" fmla="*/ 165520 w 184388"/>
                  <a:gd name="connsiteY3" fmla="*/ 268605 h 660504"/>
                  <a:gd name="connsiteX4" fmla="*/ 165520 w 184388"/>
                  <a:gd name="connsiteY4" fmla="*/ 213688 h 660504"/>
                  <a:gd name="connsiteX5" fmla="*/ 165520 w 184388"/>
                  <a:gd name="connsiteY5" fmla="*/ 194973 h 660504"/>
                  <a:gd name="connsiteX6" fmla="*/ 184081 w 184388"/>
                  <a:gd name="connsiteY6" fmla="*/ 22703 h 660504"/>
                  <a:gd name="connsiteX7" fmla="*/ 178099 w 184388"/>
                  <a:gd name="connsiteY7" fmla="*/ 22703 h 660504"/>
                  <a:gd name="connsiteX8" fmla="*/ 167821 w 184388"/>
                  <a:gd name="connsiteY8" fmla="*/ 21169 h 660504"/>
                  <a:gd name="connsiteX9" fmla="*/ 157389 w 184388"/>
                  <a:gd name="connsiteY9" fmla="*/ 19022 h 660504"/>
                  <a:gd name="connsiteX10" fmla="*/ 157389 w 184388"/>
                  <a:gd name="connsiteY10" fmla="*/ 19022 h 660504"/>
                  <a:gd name="connsiteX11" fmla="*/ 149566 w 184388"/>
                  <a:gd name="connsiteY11" fmla="*/ 17028 h 660504"/>
                  <a:gd name="connsiteX12" fmla="*/ 145578 w 184388"/>
                  <a:gd name="connsiteY12" fmla="*/ 15800 h 660504"/>
                  <a:gd name="connsiteX13" fmla="*/ 136527 w 184388"/>
                  <a:gd name="connsiteY13" fmla="*/ 12579 h 660504"/>
                  <a:gd name="connsiteX14" fmla="*/ 132692 w 184388"/>
                  <a:gd name="connsiteY14" fmla="*/ 11045 h 660504"/>
                  <a:gd name="connsiteX15" fmla="*/ 129010 w 184388"/>
                  <a:gd name="connsiteY15" fmla="*/ 9357 h 660504"/>
                  <a:gd name="connsiteX16" fmla="*/ 121494 w 184388"/>
                  <a:gd name="connsiteY16" fmla="*/ 5369 h 660504"/>
                  <a:gd name="connsiteX17" fmla="*/ 114898 w 184388"/>
                  <a:gd name="connsiteY17" fmla="*/ 1227 h 660504"/>
                  <a:gd name="connsiteX18" fmla="*/ 113210 w 184388"/>
                  <a:gd name="connsiteY18" fmla="*/ 0 h 660504"/>
                  <a:gd name="connsiteX19" fmla="*/ 113210 w 184388"/>
                  <a:gd name="connsiteY19" fmla="*/ 0 h 660504"/>
                  <a:gd name="connsiteX20" fmla="*/ 112136 w 184388"/>
                  <a:gd name="connsiteY20" fmla="*/ 36049 h 660504"/>
                  <a:gd name="connsiteX21" fmla="*/ 112136 w 184388"/>
                  <a:gd name="connsiteY21" fmla="*/ 53537 h 660504"/>
                  <a:gd name="connsiteX22" fmla="*/ 112136 w 184388"/>
                  <a:gd name="connsiteY22" fmla="*/ 55991 h 660504"/>
                  <a:gd name="connsiteX23" fmla="*/ 110142 w 184388"/>
                  <a:gd name="connsiteY23" fmla="*/ 100324 h 660504"/>
                  <a:gd name="connsiteX24" fmla="*/ 108761 w 184388"/>
                  <a:gd name="connsiteY24" fmla="*/ 120113 h 660504"/>
                  <a:gd name="connsiteX25" fmla="*/ 106767 w 184388"/>
                  <a:gd name="connsiteY25" fmla="*/ 150793 h 660504"/>
                  <a:gd name="connsiteX26" fmla="*/ 106000 w 184388"/>
                  <a:gd name="connsiteY26" fmla="*/ 166133 h 660504"/>
                  <a:gd name="connsiteX27" fmla="*/ 104466 w 184388"/>
                  <a:gd name="connsiteY27" fmla="*/ 186229 h 660504"/>
                  <a:gd name="connsiteX28" fmla="*/ 104466 w 184388"/>
                  <a:gd name="connsiteY28" fmla="*/ 187916 h 660504"/>
                  <a:gd name="connsiteX29" fmla="*/ 104466 w 184388"/>
                  <a:gd name="connsiteY29" fmla="*/ 197120 h 660504"/>
                  <a:gd name="connsiteX30" fmla="*/ 104466 w 184388"/>
                  <a:gd name="connsiteY30" fmla="*/ 197120 h 660504"/>
                  <a:gd name="connsiteX31" fmla="*/ 100785 w 184388"/>
                  <a:gd name="connsiteY31" fmla="*/ 237312 h 660504"/>
                  <a:gd name="connsiteX32" fmla="*/ 96489 w 184388"/>
                  <a:gd name="connsiteY32" fmla="*/ 276582 h 660504"/>
                  <a:gd name="connsiteX33" fmla="*/ 91580 w 184388"/>
                  <a:gd name="connsiteY33" fmla="*/ 315393 h 660504"/>
                  <a:gd name="connsiteX34" fmla="*/ 91580 w 184388"/>
                  <a:gd name="connsiteY34" fmla="*/ 315393 h 660504"/>
                  <a:gd name="connsiteX35" fmla="*/ 91580 w 184388"/>
                  <a:gd name="connsiteY35" fmla="*/ 315393 h 660504"/>
                  <a:gd name="connsiteX36" fmla="*/ 91580 w 184388"/>
                  <a:gd name="connsiteY36" fmla="*/ 315393 h 660504"/>
                  <a:gd name="connsiteX37" fmla="*/ 91580 w 184388"/>
                  <a:gd name="connsiteY37" fmla="*/ 315393 h 660504"/>
                  <a:gd name="connsiteX38" fmla="*/ 90813 w 184388"/>
                  <a:gd name="connsiteY38" fmla="*/ 320455 h 660504"/>
                  <a:gd name="connsiteX39" fmla="*/ 90813 w 184388"/>
                  <a:gd name="connsiteY39" fmla="*/ 324290 h 660504"/>
                  <a:gd name="connsiteX40" fmla="*/ 89433 w 184388"/>
                  <a:gd name="connsiteY40" fmla="*/ 335642 h 660504"/>
                  <a:gd name="connsiteX41" fmla="*/ 89433 w 184388"/>
                  <a:gd name="connsiteY41" fmla="*/ 337329 h 660504"/>
                  <a:gd name="connsiteX42" fmla="*/ 87132 w 184388"/>
                  <a:gd name="connsiteY42" fmla="*/ 351749 h 660504"/>
                  <a:gd name="connsiteX43" fmla="*/ 84831 w 184388"/>
                  <a:gd name="connsiteY43" fmla="*/ 365861 h 660504"/>
                  <a:gd name="connsiteX44" fmla="*/ 84831 w 184388"/>
                  <a:gd name="connsiteY44" fmla="*/ 368316 h 660504"/>
                  <a:gd name="connsiteX45" fmla="*/ 84831 w 184388"/>
                  <a:gd name="connsiteY45" fmla="*/ 371844 h 660504"/>
                  <a:gd name="connsiteX46" fmla="*/ 82070 w 184388"/>
                  <a:gd name="connsiteY46" fmla="*/ 388565 h 660504"/>
                  <a:gd name="connsiteX47" fmla="*/ 78541 w 184388"/>
                  <a:gd name="connsiteY47" fmla="*/ 407587 h 660504"/>
                  <a:gd name="connsiteX48" fmla="*/ 78541 w 184388"/>
                  <a:gd name="connsiteY48" fmla="*/ 409274 h 660504"/>
                  <a:gd name="connsiteX49" fmla="*/ 76701 w 184388"/>
                  <a:gd name="connsiteY49" fmla="*/ 417864 h 660504"/>
                  <a:gd name="connsiteX50" fmla="*/ 76701 w 184388"/>
                  <a:gd name="connsiteY50" fmla="*/ 420319 h 660504"/>
                  <a:gd name="connsiteX51" fmla="*/ 76701 w 184388"/>
                  <a:gd name="connsiteY51" fmla="*/ 420319 h 660504"/>
                  <a:gd name="connsiteX52" fmla="*/ 75013 w 184388"/>
                  <a:gd name="connsiteY52" fmla="*/ 427529 h 660504"/>
                  <a:gd name="connsiteX53" fmla="*/ 69491 w 184388"/>
                  <a:gd name="connsiteY53" fmla="*/ 453607 h 660504"/>
                  <a:gd name="connsiteX54" fmla="*/ 66883 w 184388"/>
                  <a:gd name="connsiteY54" fmla="*/ 465266 h 660504"/>
                  <a:gd name="connsiteX55" fmla="*/ 64122 w 184388"/>
                  <a:gd name="connsiteY55" fmla="*/ 476310 h 660504"/>
                  <a:gd name="connsiteX56" fmla="*/ 64122 w 184388"/>
                  <a:gd name="connsiteY56" fmla="*/ 477384 h 660504"/>
                  <a:gd name="connsiteX57" fmla="*/ 62127 w 184388"/>
                  <a:gd name="connsiteY57" fmla="*/ 485821 h 660504"/>
                  <a:gd name="connsiteX58" fmla="*/ 59366 w 184388"/>
                  <a:gd name="connsiteY58" fmla="*/ 495946 h 660504"/>
                  <a:gd name="connsiteX59" fmla="*/ 59366 w 184388"/>
                  <a:gd name="connsiteY59" fmla="*/ 497173 h 660504"/>
                  <a:gd name="connsiteX60" fmla="*/ 57986 w 184388"/>
                  <a:gd name="connsiteY60" fmla="*/ 503309 h 660504"/>
                  <a:gd name="connsiteX61" fmla="*/ 57986 w 184388"/>
                  <a:gd name="connsiteY61" fmla="*/ 504996 h 660504"/>
                  <a:gd name="connsiteX62" fmla="*/ 50316 w 184388"/>
                  <a:gd name="connsiteY62" fmla="*/ 530614 h 660504"/>
                  <a:gd name="connsiteX63" fmla="*/ 42492 w 184388"/>
                  <a:gd name="connsiteY63" fmla="*/ 553164 h 660504"/>
                  <a:gd name="connsiteX64" fmla="*/ 38964 w 184388"/>
                  <a:gd name="connsiteY64" fmla="*/ 563289 h 660504"/>
                  <a:gd name="connsiteX65" fmla="*/ 31447 w 184388"/>
                  <a:gd name="connsiteY65" fmla="*/ 582464 h 660504"/>
                  <a:gd name="connsiteX66" fmla="*/ 21630 w 184388"/>
                  <a:gd name="connsiteY66" fmla="*/ 605167 h 660504"/>
                  <a:gd name="connsiteX67" fmla="*/ 19328 w 184388"/>
                  <a:gd name="connsiteY67" fmla="*/ 610383 h 660504"/>
                  <a:gd name="connsiteX68" fmla="*/ 19328 w 184388"/>
                  <a:gd name="connsiteY68" fmla="*/ 610383 h 660504"/>
                  <a:gd name="connsiteX69" fmla="*/ 12272 w 184388"/>
                  <a:gd name="connsiteY69" fmla="*/ 625723 h 660504"/>
                  <a:gd name="connsiteX70" fmla="*/ 8897 w 184388"/>
                  <a:gd name="connsiteY70" fmla="*/ 631706 h 660504"/>
                  <a:gd name="connsiteX71" fmla="*/ 2301 w 184388"/>
                  <a:gd name="connsiteY71" fmla="*/ 644131 h 660504"/>
                  <a:gd name="connsiteX72" fmla="*/ 767 w 184388"/>
                  <a:gd name="connsiteY72" fmla="*/ 650881 h 660504"/>
                  <a:gd name="connsiteX73" fmla="*/ 767 w 184388"/>
                  <a:gd name="connsiteY73" fmla="*/ 652415 h 660504"/>
                  <a:gd name="connsiteX74" fmla="*/ 0 w 184388"/>
                  <a:gd name="connsiteY74" fmla="*/ 655023 h 660504"/>
                  <a:gd name="connsiteX75" fmla="*/ 767 w 184388"/>
                  <a:gd name="connsiteY75" fmla="*/ 655023 h 660504"/>
                  <a:gd name="connsiteX76" fmla="*/ 19328 w 184388"/>
                  <a:gd name="connsiteY76" fmla="*/ 656710 h 660504"/>
                  <a:gd name="connsiteX77" fmla="*/ 121494 w 184388"/>
                  <a:gd name="connsiteY77" fmla="*/ 659932 h 660504"/>
                  <a:gd name="connsiteX78" fmla="*/ 184388 w 184388"/>
                  <a:gd name="connsiteY78" fmla="*/ 649500 h 660504"/>
                  <a:gd name="connsiteX79" fmla="*/ 183468 w 184388"/>
                  <a:gd name="connsiteY79" fmla="*/ 626183 h 660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84388" h="660504">
                    <a:moveTo>
                      <a:pt x="177485" y="627871"/>
                    </a:moveTo>
                    <a:cubicBezTo>
                      <a:pt x="174571" y="560067"/>
                      <a:pt x="171809" y="380128"/>
                      <a:pt x="166594" y="290388"/>
                    </a:cubicBezTo>
                    <a:cubicBezTo>
                      <a:pt x="166594" y="283178"/>
                      <a:pt x="165827" y="276122"/>
                      <a:pt x="165520" y="268605"/>
                    </a:cubicBezTo>
                    <a:lnTo>
                      <a:pt x="165520" y="268605"/>
                    </a:lnTo>
                    <a:cubicBezTo>
                      <a:pt x="165520" y="250811"/>
                      <a:pt x="165520" y="232403"/>
                      <a:pt x="165520" y="213688"/>
                    </a:cubicBezTo>
                    <a:cubicBezTo>
                      <a:pt x="165520" y="207398"/>
                      <a:pt x="165520" y="201262"/>
                      <a:pt x="165520" y="194973"/>
                    </a:cubicBezTo>
                    <a:cubicBezTo>
                      <a:pt x="167008" y="137141"/>
                      <a:pt x="173221" y="79523"/>
                      <a:pt x="184081" y="22703"/>
                    </a:cubicBezTo>
                    <a:lnTo>
                      <a:pt x="178099" y="22703"/>
                    </a:lnTo>
                    <a:cubicBezTo>
                      <a:pt x="174647" y="22412"/>
                      <a:pt x="171211" y="21890"/>
                      <a:pt x="167821" y="21169"/>
                    </a:cubicBezTo>
                    <a:lnTo>
                      <a:pt x="157389" y="19022"/>
                    </a:lnTo>
                    <a:lnTo>
                      <a:pt x="157389" y="19022"/>
                    </a:lnTo>
                    <a:cubicBezTo>
                      <a:pt x="154751" y="18500"/>
                      <a:pt x="152128" y="17840"/>
                      <a:pt x="149566" y="17028"/>
                    </a:cubicBezTo>
                    <a:lnTo>
                      <a:pt x="145578" y="15800"/>
                    </a:lnTo>
                    <a:cubicBezTo>
                      <a:pt x="142510" y="14880"/>
                      <a:pt x="139595" y="13806"/>
                      <a:pt x="136527" y="12579"/>
                    </a:cubicBezTo>
                    <a:lnTo>
                      <a:pt x="132692" y="11045"/>
                    </a:lnTo>
                    <a:cubicBezTo>
                      <a:pt x="131419" y="10600"/>
                      <a:pt x="130176" y="10048"/>
                      <a:pt x="129010" y="9357"/>
                    </a:cubicBezTo>
                    <a:cubicBezTo>
                      <a:pt x="126403" y="8130"/>
                      <a:pt x="123795" y="6750"/>
                      <a:pt x="121494" y="5369"/>
                    </a:cubicBezTo>
                    <a:cubicBezTo>
                      <a:pt x="119193" y="4172"/>
                      <a:pt x="116984" y="2792"/>
                      <a:pt x="114898" y="1227"/>
                    </a:cubicBezTo>
                    <a:lnTo>
                      <a:pt x="113210" y="0"/>
                    </a:lnTo>
                    <a:lnTo>
                      <a:pt x="113210" y="0"/>
                    </a:lnTo>
                    <a:cubicBezTo>
                      <a:pt x="113210" y="12272"/>
                      <a:pt x="113210" y="24237"/>
                      <a:pt x="112136" y="36049"/>
                    </a:cubicBezTo>
                    <a:cubicBezTo>
                      <a:pt x="112136" y="42032"/>
                      <a:pt x="112136" y="47708"/>
                      <a:pt x="112136" y="53537"/>
                    </a:cubicBezTo>
                    <a:lnTo>
                      <a:pt x="112136" y="55991"/>
                    </a:lnTo>
                    <a:cubicBezTo>
                      <a:pt x="112136" y="71331"/>
                      <a:pt x="110756" y="86672"/>
                      <a:pt x="110142" y="100324"/>
                    </a:cubicBezTo>
                    <a:cubicBezTo>
                      <a:pt x="110142" y="107074"/>
                      <a:pt x="110142" y="113670"/>
                      <a:pt x="108761" y="120113"/>
                    </a:cubicBezTo>
                    <a:cubicBezTo>
                      <a:pt x="108761" y="130851"/>
                      <a:pt x="107534" y="141282"/>
                      <a:pt x="106767" y="150793"/>
                    </a:cubicBezTo>
                    <a:cubicBezTo>
                      <a:pt x="106767" y="155702"/>
                      <a:pt x="106767" y="160458"/>
                      <a:pt x="106000" y="166133"/>
                    </a:cubicBezTo>
                    <a:cubicBezTo>
                      <a:pt x="105233" y="171809"/>
                      <a:pt x="105080" y="179633"/>
                      <a:pt x="104466" y="186229"/>
                    </a:cubicBezTo>
                    <a:cubicBezTo>
                      <a:pt x="104543" y="186796"/>
                      <a:pt x="104543" y="187364"/>
                      <a:pt x="104466" y="187916"/>
                    </a:cubicBezTo>
                    <a:cubicBezTo>
                      <a:pt x="104466" y="190984"/>
                      <a:pt x="104466" y="194206"/>
                      <a:pt x="104466" y="197120"/>
                    </a:cubicBezTo>
                    <a:lnTo>
                      <a:pt x="104466" y="197120"/>
                    </a:lnTo>
                    <a:cubicBezTo>
                      <a:pt x="103239" y="211080"/>
                      <a:pt x="102012" y="224426"/>
                      <a:pt x="100785" y="237312"/>
                    </a:cubicBezTo>
                    <a:cubicBezTo>
                      <a:pt x="99557" y="250197"/>
                      <a:pt x="98023" y="264003"/>
                      <a:pt x="96489" y="276582"/>
                    </a:cubicBezTo>
                    <a:cubicBezTo>
                      <a:pt x="94955" y="289161"/>
                      <a:pt x="93268" y="302967"/>
                      <a:pt x="91580" y="315393"/>
                    </a:cubicBezTo>
                    <a:lnTo>
                      <a:pt x="91580" y="315393"/>
                    </a:lnTo>
                    <a:lnTo>
                      <a:pt x="91580" y="315393"/>
                    </a:lnTo>
                    <a:lnTo>
                      <a:pt x="91580" y="315393"/>
                    </a:lnTo>
                    <a:lnTo>
                      <a:pt x="91580" y="315393"/>
                    </a:lnTo>
                    <a:cubicBezTo>
                      <a:pt x="91580" y="316927"/>
                      <a:pt x="91580" y="318767"/>
                      <a:pt x="90813" y="320455"/>
                    </a:cubicBezTo>
                    <a:cubicBezTo>
                      <a:pt x="90890" y="321728"/>
                      <a:pt x="90890" y="323017"/>
                      <a:pt x="90813" y="324290"/>
                    </a:cubicBezTo>
                    <a:cubicBezTo>
                      <a:pt x="90813" y="328278"/>
                      <a:pt x="89893" y="331960"/>
                      <a:pt x="89433" y="335642"/>
                    </a:cubicBezTo>
                    <a:cubicBezTo>
                      <a:pt x="89356" y="336209"/>
                      <a:pt x="89356" y="336777"/>
                      <a:pt x="89433" y="337329"/>
                    </a:cubicBezTo>
                    <a:cubicBezTo>
                      <a:pt x="88666" y="342238"/>
                      <a:pt x="87899" y="347147"/>
                      <a:pt x="87132" y="351749"/>
                    </a:cubicBezTo>
                    <a:cubicBezTo>
                      <a:pt x="86365" y="356351"/>
                      <a:pt x="85598" y="361260"/>
                      <a:pt x="84831" y="365861"/>
                    </a:cubicBezTo>
                    <a:cubicBezTo>
                      <a:pt x="84831" y="366629"/>
                      <a:pt x="84831" y="367549"/>
                      <a:pt x="84831" y="368316"/>
                    </a:cubicBezTo>
                    <a:cubicBezTo>
                      <a:pt x="84892" y="369497"/>
                      <a:pt x="84892" y="370663"/>
                      <a:pt x="84831" y="371844"/>
                    </a:cubicBezTo>
                    <a:cubicBezTo>
                      <a:pt x="84064" y="377520"/>
                      <a:pt x="82990" y="383043"/>
                      <a:pt x="82070" y="388565"/>
                    </a:cubicBezTo>
                    <a:cubicBezTo>
                      <a:pt x="81149" y="394087"/>
                      <a:pt x="79769" y="401451"/>
                      <a:pt x="78541" y="407587"/>
                    </a:cubicBezTo>
                    <a:cubicBezTo>
                      <a:pt x="78541" y="407587"/>
                      <a:pt x="78541" y="408814"/>
                      <a:pt x="78541" y="409274"/>
                    </a:cubicBezTo>
                    <a:cubicBezTo>
                      <a:pt x="78541" y="412342"/>
                      <a:pt x="77314" y="415103"/>
                      <a:pt x="76701" y="417864"/>
                    </a:cubicBezTo>
                    <a:lnTo>
                      <a:pt x="76701" y="420319"/>
                    </a:lnTo>
                    <a:cubicBezTo>
                      <a:pt x="76701" y="420319"/>
                      <a:pt x="76701" y="420319"/>
                      <a:pt x="76701" y="420319"/>
                    </a:cubicBezTo>
                    <a:cubicBezTo>
                      <a:pt x="76701" y="422773"/>
                      <a:pt x="75627" y="425381"/>
                      <a:pt x="75013" y="427529"/>
                    </a:cubicBezTo>
                    <a:cubicBezTo>
                      <a:pt x="73172" y="436579"/>
                      <a:pt x="71485" y="445323"/>
                      <a:pt x="69491" y="453607"/>
                    </a:cubicBezTo>
                    <a:cubicBezTo>
                      <a:pt x="68724" y="457442"/>
                      <a:pt x="67803" y="461277"/>
                      <a:pt x="66883" y="465266"/>
                    </a:cubicBezTo>
                    <a:lnTo>
                      <a:pt x="64122" y="476310"/>
                    </a:lnTo>
                    <a:cubicBezTo>
                      <a:pt x="63999" y="476663"/>
                      <a:pt x="63999" y="477031"/>
                      <a:pt x="64122" y="477384"/>
                    </a:cubicBezTo>
                    <a:cubicBezTo>
                      <a:pt x="64122" y="480145"/>
                      <a:pt x="62895" y="483060"/>
                      <a:pt x="62127" y="485821"/>
                    </a:cubicBezTo>
                    <a:lnTo>
                      <a:pt x="59366" y="495946"/>
                    </a:lnTo>
                    <a:cubicBezTo>
                      <a:pt x="59458" y="496345"/>
                      <a:pt x="59458" y="496774"/>
                      <a:pt x="59366" y="497173"/>
                    </a:cubicBezTo>
                    <a:cubicBezTo>
                      <a:pt x="59366" y="499321"/>
                      <a:pt x="58292" y="501315"/>
                      <a:pt x="57986" y="503309"/>
                    </a:cubicBezTo>
                    <a:cubicBezTo>
                      <a:pt x="58108" y="503861"/>
                      <a:pt x="58108" y="504444"/>
                      <a:pt x="57986" y="504996"/>
                    </a:cubicBezTo>
                    <a:cubicBezTo>
                      <a:pt x="55531" y="514201"/>
                      <a:pt x="53077" y="522791"/>
                      <a:pt x="50316" y="530614"/>
                    </a:cubicBezTo>
                    <a:cubicBezTo>
                      <a:pt x="47554" y="538438"/>
                      <a:pt x="45100" y="545954"/>
                      <a:pt x="42492" y="553164"/>
                    </a:cubicBezTo>
                    <a:lnTo>
                      <a:pt x="38964" y="563289"/>
                    </a:lnTo>
                    <a:cubicBezTo>
                      <a:pt x="36356" y="570192"/>
                      <a:pt x="33902" y="576481"/>
                      <a:pt x="31447" y="582464"/>
                    </a:cubicBezTo>
                    <a:cubicBezTo>
                      <a:pt x="28072" y="590901"/>
                      <a:pt x="24698" y="597804"/>
                      <a:pt x="21630" y="605167"/>
                    </a:cubicBezTo>
                    <a:cubicBezTo>
                      <a:pt x="20771" y="606855"/>
                      <a:pt x="19988" y="608603"/>
                      <a:pt x="19328" y="610383"/>
                    </a:cubicBezTo>
                    <a:lnTo>
                      <a:pt x="19328" y="610383"/>
                    </a:lnTo>
                    <a:cubicBezTo>
                      <a:pt x="16874" y="616365"/>
                      <a:pt x="14113" y="621274"/>
                      <a:pt x="12272" y="625723"/>
                    </a:cubicBezTo>
                    <a:cubicBezTo>
                      <a:pt x="10431" y="630172"/>
                      <a:pt x="9971" y="630018"/>
                      <a:pt x="8897" y="631706"/>
                    </a:cubicBezTo>
                    <a:cubicBezTo>
                      <a:pt x="6443" y="636615"/>
                      <a:pt x="3988" y="640910"/>
                      <a:pt x="2301" y="644131"/>
                    </a:cubicBezTo>
                    <a:cubicBezTo>
                      <a:pt x="1626" y="646340"/>
                      <a:pt x="1120" y="648595"/>
                      <a:pt x="767" y="650881"/>
                    </a:cubicBezTo>
                    <a:cubicBezTo>
                      <a:pt x="629" y="651387"/>
                      <a:pt x="629" y="651909"/>
                      <a:pt x="767" y="652415"/>
                    </a:cubicBezTo>
                    <a:cubicBezTo>
                      <a:pt x="307" y="653213"/>
                      <a:pt x="46" y="654102"/>
                      <a:pt x="0" y="655023"/>
                    </a:cubicBezTo>
                    <a:lnTo>
                      <a:pt x="767" y="655023"/>
                    </a:lnTo>
                    <a:cubicBezTo>
                      <a:pt x="4602" y="655023"/>
                      <a:pt x="10892" y="656097"/>
                      <a:pt x="19328" y="656710"/>
                    </a:cubicBezTo>
                    <a:cubicBezTo>
                      <a:pt x="53261" y="660223"/>
                      <a:pt x="87408" y="661297"/>
                      <a:pt x="121494" y="659932"/>
                    </a:cubicBezTo>
                    <a:cubicBezTo>
                      <a:pt x="142862" y="659671"/>
                      <a:pt x="164078" y="656158"/>
                      <a:pt x="184388" y="649500"/>
                    </a:cubicBezTo>
                    <a:cubicBezTo>
                      <a:pt x="184388" y="645205"/>
                      <a:pt x="184388" y="637382"/>
                      <a:pt x="183468" y="626183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42" name="Freeform: Shape 1641">
                <a:extLst>
                  <a:ext uri="{FF2B5EF4-FFF2-40B4-BE49-F238E27FC236}">
                    <a16:creationId xmlns:a16="http://schemas.microsoft.com/office/drawing/2014/main" id="{3CB912F4-9440-4C1C-87AD-433A59408BFF}"/>
                  </a:ext>
                </a:extLst>
              </p:cNvPr>
              <p:cNvSpPr/>
              <p:nvPr/>
            </p:nvSpPr>
            <p:spPr>
              <a:xfrm>
                <a:off x="1721059" y="2220392"/>
                <a:ext cx="285632" cy="841252"/>
              </a:xfrm>
              <a:custGeom>
                <a:avLst/>
                <a:gdLst>
                  <a:gd name="connsiteX0" fmla="*/ 192365 w 285632"/>
                  <a:gd name="connsiteY0" fmla="*/ 0 h 841252"/>
                  <a:gd name="connsiteX1" fmla="*/ 190524 w 285632"/>
                  <a:gd name="connsiteY1" fmla="*/ 0 h 841252"/>
                  <a:gd name="connsiteX2" fmla="*/ 146958 w 285632"/>
                  <a:gd name="connsiteY2" fmla="*/ 15340 h 841252"/>
                  <a:gd name="connsiteX3" fmla="*/ 94188 w 285632"/>
                  <a:gd name="connsiteY3" fmla="*/ 36203 h 841252"/>
                  <a:gd name="connsiteX4" fmla="*/ 54151 w 285632"/>
                  <a:gd name="connsiteY4" fmla="*/ 80229 h 841252"/>
                  <a:gd name="connsiteX5" fmla="*/ 46787 w 285632"/>
                  <a:gd name="connsiteY5" fmla="*/ 101091 h 841252"/>
                  <a:gd name="connsiteX6" fmla="*/ 46020 w 285632"/>
                  <a:gd name="connsiteY6" fmla="*/ 104620 h 841252"/>
                  <a:gd name="connsiteX7" fmla="*/ 43719 w 285632"/>
                  <a:gd name="connsiteY7" fmla="*/ 124101 h 841252"/>
                  <a:gd name="connsiteX8" fmla="*/ 42799 w 285632"/>
                  <a:gd name="connsiteY8" fmla="*/ 163986 h 841252"/>
                  <a:gd name="connsiteX9" fmla="*/ 41418 w 285632"/>
                  <a:gd name="connsiteY9" fmla="*/ 210006 h 841252"/>
                  <a:gd name="connsiteX10" fmla="*/ 36969 w 285632"/>
                  <a:gd name="connsiteY10" fmla="*/ 342851 h 841252"/>
                  <a:gd name="connsiteX11" fmla="*/ 35282 w 285632"/>
                  <a:gd name="connsiteY11" fmla="*/ 373532 h 841252"/>
                  <a:gd name="connsiteX12" fmla="*/ 34208 w 285632"/>
                  <a:gd name="connsiteY12" fmla="*/ 393320 h 841252"/>
                  <a:gd name="connsiteX13" fmla="*/ 12272 w 285632"/>
                  <a:gd name="connsiteY13" fmla="*/ 561141 h 841252"/>
                  <a:gd name="connsiteX14" fmla="*/ 0 w 285632"/>
                  <a:gd name="connsiteY14" fmla="*/ 775903 h 841252"/>
                  <a:gd name="connsiteX15" fmla="*/ 0 w 285632"/>
                  <a:gd name="connsiteY15" fmla="*/ 781885 h 841252"/>
                  <a:gd name="connsiteX16" fmla="*/ 0 w 285632"/>
                  <a:gd name="connsiteY16" fmla="*/ 818088 h 841252"/>
                  <a:gd name="connsiteX17" fmla="*/ 0 w 285632"/>
                  <a:gd name="connsiteY17" fmla="*/ 835883 h 841252"/>
                  <a:gd name="connsiteX18" fmla="*/ 0 w 285632"/>
                  <a:gd name="connsiteY18" fmla="*/ 838184 h 841252"/>
                  <a:gd name="connsiteX19" fmla="*/ 4909 w 285632"/>
                  <a:gd name="connsiteY19" fmla="*/ 838951 h 841252"/>
                  <a:gd name="connsiteX20" fmla="*/ 4909 w 285632"/>
                  <a:gd name="connsiteY20" fmla="*/ 838951 h 841252"/>
                  <a:gd name="connsiteX21" fmla="*/ 62434 w 285632"/>
                  <a:gd name="connsiteY21" fmla="*/ 837877 h 841252"/>
                  <a:gd name="connsiteX22" fmla="*/ 67650 w 285632"/>
                  <a:gd name="connsiteY22" fmla="*/ 836649 h 841252"/>
                  <a:gd name="connsiteX23" fmla="*/ 67650 w 285632"/>
                  <a:gd name="connsiteY23" fmla="*/ 833581 h 841252"/>
                  <a:gd name="connsiteX24" fmla="*/ 72252 w 285632"/>
                  <a:gd name="connsiteY24" fmla="*/ 815173 h 841252"/>
                  <a:gd name="connsiteX25" fmla="*/ 75166 w 285632"/>
                  <a:gd name="connsiteY25" fmla="*/ 803208 h 841252"/>
                  <a:gd name="connsiteX26" fmla="*/ 90507 w 285632"/>
                  <a:gd name="connsiteY26" fmla="*/ 747677 h 841252"/>
                  <a:gd name="connsiteX27" fmla="*/ 94802 w 285632"/>
                  <a:gd name="connsiteY27" fmla="*/ 730343 h 841252"/>
                  <a:gd name="connsiteX28" fmla="*/ 94802 w 285632"/>
                  <a:gd name="connsiteY28" fmla="*/ 729576 h 841252"/>
                  <a:gd name="connsiteX29" fmla="*/ 95722 w 285632"/>
                  <a:gd name="connsiteY29" fmla="*/ 726661 h 841252"/>
                  <a:gd name="connsiteX30" fmla="*/ 100631 w 285632"/>
                  <a:gd name="connsiteY30" fmla="*/ 708253 h 841252"/>
                  <a:gd name="connsiteX31" fmla="*/ 104619 w 285632"/>
                  <a:gd name="connsiteY31" fmla="*/ 691379 h 841252"/>
                  <a:gd name="connsiteX32" fmla="*/ 110449 w 285632"/>
                  <a:gd name="connsiteY32" fmla="*/ 666681 h 841252"/>
                  <a:gd name="connsiteX33" fmla="*/ 130237 w 285632"/>
                  <a:gd name="connsiteY33" fmla="*/ 565897 h 841252"/>
                  <a:gd name="connsiteX34" fmla="*/ 130237 w 285632"/>
                  <a:gd name="connsiteY34" fmla="*/ 494258 h 841252"/>
                  <a:gd name="connsiteX35" fmla="*/ 132692 w 285632"/>
                  <a:gd name="connsiteY35" fmla="*/ 439341 h 841252"/>
                  <a:gd name="connsiteX36" fmla="*/ 139442 w 285632"/>
                  <a:gd name="connsiteY36" fmla="*/ 409734 h 841252"/>
                  <a:gd name="connsiteX37" fmla="*/ 154782 w 285632"/>
                  <a:gd name="connsiteY37" fmla="*/ 343312 h 841252"/>
                  <a:gd name="connsiteX38" fmla="*/ 158924 w 285632"/>
                  <a:gd name="connsiteY38" fmla="*/ 310330 h 841252"/>
                  <a:gd name="connsiteX39" fmla="*/ 167207 w 285632"/>
                  <a:gd name="connsiteY39" fmla="*/ 351289 h 841252"/>
                  <a:gd name="connsiteX40" fmla="*/ 170122 w 285632"/>
                  <a:gd name="connsiteY40" fmla="*/ 375066 h 841252"/>
                  <a:gd name="connsiteX41" fmla="*/ 171042 w 285632"/>
                  <a:gd name="connsiteY41" fmla="*/ 383043 h 841252"/>
                  <a:gd name="connsiteX42" fmla="*/ 172116 w 285632"/>
                  <a:gd name="connsiteY42" fmla="*/ 394701 h 841252"/>
                  <a:gd name="connsiteX43" fmla="*/ 172116 w 285632"/>
                  <a:gd name="connsiteY43" fmla="*/ 405439 h 841252"/>
                  <a:gd name="connsiteX44" fmla="*/ 172116 w 285632"/>
                  <a:gd name="connsiteY44" fmla="*/ 440721 h 841252"/>
                  <a:gd name="connsiteX45" fmla="*/ 171195 w 285632"/>
                  <a:gd name="connsiteY45" fmla="*/ 451613 h 841252"/>
                  <a:gd name="connsiteX46" fmla="*/ 170275 w 285632"/>
                  <a:gd name="connsiteY46" fmla="*/ 456982 h 841252"/>
                  <a:gd name="connsiteX47" fmla="*/ 168434 w 285632"/>
                  <a:gd name="connsiteY47" fmla="*/ 467873 h 841252"/>
                  <a:gd name="connsiteX48" fmla="*/ 168434 w 285632"/>
                  <a:gd name="connsiteY48" fmla="*/ 471248 h 841252"/>
                  <a:gd name="connsiteX49" fmla="*/ 167667 w 285632"/>
                  <a:gd name="connsiteY49" fmla="*/ 474930 h 841252"/>
                  <a:gd name="connsiteX50" fmla="*/ 167667 w 285632"/>
                  <a:gd name="connsiteY50" fmla="*/ 474930 h 841252"/>
                  <a:gd name="connsiteX51" fmla="*/ 154015 w 285632"/>
                  <a:gd name="connsiteY51" fmla="*/ 530921 h 841252"/>
                  <a:gd name="connsiteX52" fmla="*/ 133459 w 285632"/>
                  <a:gd name="connsiteY52" fmla="*/ 598111 h 841252"/>
                  <a:gd name="connsiteX53" fmla="*/ 124255 w 285632"/>
                  <a:gd name="connsiteY53" fmla="*/ 634007 h 841252"/>
                  <a:gd name="connsiteX54" fmla="*/ 97103 w 285632"/>
                  <a:gd name="connsiteY54" fmla="*/ 736632 h 841252"/>
                  <a:gd name="connsiteX55" fmla="*/ 91120 w 285632"/>
                  <a:gd name="connsiteY55" fmla="*/ 759796 h 841252"/>
                  <a:gd name="connsiteX56" fmla="*/ 90046 w 285632"/>
                  <a:gd name="connsiteY56" fmla="*/ 763938 h 841252"/>
                  <a:gd name="connsiteX57" fmla="*/ 88819 w 285632"/>
                  <a:gd name="connsiteY57" fmla="*/ 768540 h 841252"/>
                  <a:gd name="connsiteX58" fmla="*/ 85444 w 285632"/>
                  <a:gd name="connsiteY58" fmla="*/ 783880 h 841252"/>
                  <a:gd name="connsiteX59" fmla="*/ 90353 w 285632"/>
                  <a:gd name="connsiteY59" fmla="*/ 784647 h 841252"/>
                  <a:gd name="connsiteX60" fmla="*/ 91120 w 285632"/>
                  <a:gd name="connsiteY60" fmla="*/ 784647 h 841252"/>
                  <a:gd name="connsiteX61" fmla="*/ 91120 w 285632"/>
                  <a:gd name="connsiteY61" fmla="*/ 784647 h 841252"/>
                  <a:gd name="connsiteX62" fmla="*/ 108608 w 285632"/>
                  <a:gd name="connsiteY62" fmla="*/ 786181 h 841252"/>
                  <a:gd name="connsiteX63" fmla="*/ 210927 w 285632"/>
                  <a:gd name="connsiteY63" fmla="*/ 788482 h 841252"/>
                  <a:gd name="connsiteX64" fmla="*/ 269526 w 285632"/>
                  <a:gd name="connsiteY64" fmla="*/ 778357 h 841252"/>
                  <a:gd name="connsiteX65" fmla="*/ 268145 w 285632"/>
                  <a:gd name="connsiteY65" fmla="*/ 759949 h 841252"/>
                  <a:gd name="connsiteX66" fmla="*/ 268145 w 285632"/>
                  <a:gd name="connsiteY66" fmla="*/ 758875 h 841252"/>
                  <a:gd name="connsiteX67" fmla="*/ 257714 w 285632"/>
                  <a:gd name="connsiteY67" fmla="*/ 418171 h 841252"/>
                  <a:gd name="connsiteX68" fmla="*/ 256640 w 285632"/>
                  <a:gd name="connsiteY68" fmla="*/ 402831 h 841252"/>
                  <a:gd name="connsiteX69" fmla="*/ 256640 w 285632"/>
                  <a:gd name="connsiteY69" fmla="*/ 402831 h 841252"/>
                  <a:gd name="connsiteX70" fmla="*/ 256640 w 285632"/>
                  <a:gd name="connsiteY70" fmla="*/ 346226 h 841252"/>
                  <a:gd name="connsiteX71" fmla="*/ 256640 w 285632"/>
                  <a:gd name="connsiteY71" fmla="*/ 327511 h 841252"/>
                  <a:gd name="connsiteX72" fmla="*/ 256640 w 285632"/>
                  <a:gd name="connsiteY72" fmla="*/ 321375 h 841252"/>
                  <a:gd name="connsiteX73" fmla="*/ 274128 w 285632"/>
                  <a:gd name="connsiteY73" fmla="*/ 154628 h 841252"/>
                  <a:gd name="connsiteX74" fmla="*/ 274128 w 285632"/>
                  <a:gd name="connsiteY74" fmla="*/ 154628 h 841252"/>
                  <a:gd name="connsiteX75" fmla="*/ 285633 w 285632"/>
                  <a:gd name="connsiteY75" fmla="*/ 111216 h 841252"/>
                  <a:gd name="connsiteX76" fmla="*/ 192365 w 285632"/>
                  <a:gd name="connsiteY76" fmla="*/ 0 h 84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285632" h="841252">
                    <a:moveTo>
                      <a:pt x="192365" y="0"/>
                    </a:moveTo>
                    <a:cubicBezTo>
                      <a:pt x="191767" y="153"/>
                      <a:pt x="191122" y="153"/>
                      <a:pt x="190524" y="0"/>
                    </a:cubicBezTo>
                    <a:cubicBezTo>
                      <a:pt x="176411" y="5369"/>
                      <a:pt x="161378" y="10738"/>
                      <a:pt x="146958" y="15340"/>
                    </a:cubicBezTo>
                    <a:cubicBezTo>
                      <a:pt x="129026" y="21384"/>
                      <a:pt x="111400" y="28349"/>
                      <a:pt x="94188" y="36203"/>
                    </a:cubicBezTo>
                    <a:cubicBezTo>
                      <a:pt x="76209" y="45882"/>
                      <a:pt x="62097" y="61422"/>
                      <a:pt x="54151" y="80229"/>
                    </a:cubicBezTo>
                    <a:cubicBezTo>
                      <a:pt x="51021" y="86932"/>
                      <a:pt x="48551" y="93912"/>
                      <a:pt x="46787" y="101091"/>
                    </a:cubicBezTo>
                    <a:cubicBezTo>
                      <a:pt x="46787" y="102319"/>
                      <a:pt x="46787" y="103546"/>
                      <a:pt x="46020" y="104620"/>
                    </a:cubicBezTo>
                    <a:cubicBezTo>
                      <a:pt x="44624" y="111032"/>
                      <a:pt x="43857" y="117551"/>
                      <a:pt x="43719" y="124101"/>
                    </a:cubicBezTo>
                    <a:cubicBezTo>
                      <a:pt x="43719" y="129471"/>
                      <a:pt x="43719" y="144044"/>
                      <a:pt x="42799" y="163986"/>
                    </a:cubicBezTo>
                    <a:cubicBezTo>
                      <a:pt x="42799" y="177332"/>
                      <a:pt x="42799" y="193439"/>
                      <a:pt x="41418" y="210006"/>
                    </a:cubicBezTo>
                    <a:cubicBezTo>
                      <a:pt x="40191" y="256026"/>
                      <a:pt x="38350" y="308336"/>
                      <a:pt x="36969" y="342851"/>
                    </a:cubicBezTo>
                    <a:cubicBezTo>
                      <a:pt x="36969" y="356504"/>
                      <a:pt x="35589" y="367396"/>
                      <a:pt x="35282" y="373532"/>
                    </a:cubicBezTo>
                    <a:cubicBezTo>
                      <a:pt x="35282" y="376446"/>
                      <a:pt x="35282" y="383503"/>
                      <a:pt x="34208" y="393320"/>
                    </a:cubicBezTo>
                    <a:cubicBezTo>
                      <a:pt x="30373" y="435813"/>
                      <a:pt x="21936" y="530154"/>
                      <a:pt x="12272" y="561141"/>
                    </a:cubicBezTo>
                    <a:cubicBezTo>
                      <a:pt x="4755" y="585839"/>
                      <a:pt x="460" y="694907"/>
                      <a:pt x="0" y="775903"/>
                    </a:cubicBezTo>
                    <a:lnTo>
                      <a:pt x="0" y="781885"/>
                    </a:lnTo>
                    <a:cubicBezTo>
                      <a:pt x="0" y="795078"/>
                      <a:pt x="0" y="807350"/>
                      <a:pt x="0" y="818088"/>
                    </a:cubicBezTo>
                    <a:cubicBezTo>
                      <a:pt x="0" y="824378"/>
                      <a:pt x="0" y="830360"/>
                      <a:pt x="0" y="835883"/>
                    </a:cubicBezTo>
                    <a:lnTo>
                      <a:pt x="0" y="838184"/>
                    </a:lnTo>
                    <a:cubicBezTo>
                      <a:pt x="1611" y="838582"/>
                      <a:pt x="3252" y="838828"/>
                      <a:pt x="4909" y="838951"/>
                    </a:cubicBezTo>
                    <a:lnTo>
                      <a:pt x="4909" y="838951"/>
                    </a:lnTo>
                    <a:cubicBezTo>
                      <a:pt x="23976" y="842341"/>
                      <a:pt x="43520" y="841988"/>
                      <a:pt x="62434" y="837877"/>
                    </a:cubicBezTo>
                    <a:lnTo>
                      <a:pt x="67650" y="836649"/>
                    </a:lnTo>
                    <a:cubicBezTo>
                      <a:pt x="67650" y="835729"/>
                      <a:pt x="67650" y="834655"/>
                      <a:pt x="67650" y="833581"/>
                    </a:cubicBezTo>
                    <a:cubicBezTo>
                      <a:pt x="68570" y="828826"/>
                      <a:pt x="70257" y="822537"/>
                      <a:pt x="72252" y="815173"/>
                    </a:cubicBezTo>
                    <a:lnTo>
                      <a:pt x="75166" y="803208"/>
                    </a:lnTo>
                    <a:cubicBezTo>
                      <a:pt x="79308" y="787868"/>
                      <a:pt x="84677" y="768386"/>
                      <a:pt x="90507" y="747677"/>
                    </a:cubicBezTo>
                    <a:cubicBezTo>
                      <a:pt x="91734" y="742155"/>
                      <a:pt x="93421" y="736172"/>
                      <a:pt x="94802" y="730343"/>
                    </a:cubicBezTo>
                    <a:lnTo>
                      <a:pt x="94802" y="729576"/>
                    </a:lnTo>
                    <a:cubicBezTo>
                      <a:pt x="94802" y="729576"/>
                      <a:pt x="94802" y="727581"/>
                      <a:pt x="95722" y="726661"/>
                    </a:cubicBezTo>
                    <a:lnTo>
                      <a:pt x="100631" y="708253"/>
                    </a:lnTo>
                    <a:cubicBezTo>
                      <a:pt x="102012" y="703037"/>
                      <a:pt x="103546" y="697361"/>
                      <a:pt x="104619" y="691379"/>
                    </a:cubicBezTo>
                    <a:cubicBezTo>
                      <a:pt x="105693" y="685396"/>
                      <a:pt x="108761" y="674965"/>
                      <a:pt x="110449" y="666681"/>
                    </a:cubicBezTo>
                    <a:cubicBezTo>
                      <a:pt x="119269" y="633562"/>
                      <a:pt x="125865" y="599890"/>
                      <a:pt x="130237" y="565897"/>
                    </a:cubicBezTo>
                    <a:cubicBezTo>
                      <a:pt x="131618" y="551630"/>
                      <a:pt x="130237" y="522177"/>
                      <a:pt x="130237" y="494258"/>
                    </a:cubicBezTo>
                    <a:cubicBezTo>
                      <a:pt x="129455" y="475912"/>
                      <a:pt x="130283" y="457534"/>
                      <a:pt x="132692" y="439341"/>
                    </a:cubicBezTo>
                    <a:cubicBezTo>
                      <a:pt x="133919" y="432284"/>
                      <a:pt x="136680" y="421546"/>
                      <a:pt x="139442" y="409734"/>
                    </a:cubicBezTo>
                    <a:cubicBezTo>
                      <a:pt x="144657" y="390406"/>
                      <a:pt x="150333" y="367089"/>
                      <a:pt x="154782" y="343312"/>
                    </a:cubicBezTo>
                    <a:cubicBezTo>
                      <a:pt x="156730" y="332389"/>
                      <a:pt x="158110" y="321391"/>
                      <a:pt x="158924" y="310330"/>
                    </a:cubicBezTo>
                    <a:cubicBezTo>
                      <a:pt x="161838" y="321835"/>
                      <a:pt x="164753" y="335948"/>
                      <a:pt x="167207" y="351289"/>
                    </a:cubicBezTo>
                    <a:cubicBezTo>
                      <a:pt x="168281" y="358959"/>
                      <a:pt x="169355" y="366629"/>
                      <a:pt x="170122" y="375066"/>
                    </a:cubicBezTo>
                    <a:cubicBezTo>
                      <a:pt x="170566" y="377704"/>
                      <a:pt x="170873" y="380373"/>
                      <a:pt x="171042" y="383043"/>
                    </a:cubicBezTo>
                    <a:cubicBezTo>
                      <a:pt x="171042" y="386878"/>
                      <a:pt x="171809" y="390866"/>
                      <a:pt x="172116" y="394701"/>
                    </a:cubicBezTo>
                    <a:cubicBezTo>
                      <a:pt x="172423" y="398536"/>
                      <a:pt x="172116" y="401911"/>
                      <a:pt x="172116" y="405439"/>
                    </a:cubicBezTo>
                    <a:cubicBezTo>
                      <a:pt x="172714" y="417190"/>
                      <a:pt x="172714" y="428971"/>
                      <a:pt x="172116" y="440721"/>
                    </a:cubicBezTo>
                    <a:cubicBezTo>
                      <a:pt x="172116" y="444556"/>
                      <a:pt x="172116" y="448391"/>
                      <a:pt x="171195" y="451613"/>
                    </a:cubicBezTo>
                    <a:lnTo>
                      <a:pt x="170275" y="456982"/>
                    </a:lnTo>
                    <a:lnTo>
                      <a:pt x="168434" y="467873"/>
                    </a:lnTo>
                    <a:cubicBezTo>
                      <a:pt x="168434" y="469101"/>
                      <a:pt x="168434" y="470174"/>
                      <a:pt x="168434" y="471248"/>
                    </a:cubicBezTo>
                    <a:lnTo>
                      <a:pt x="167667" y="474930"/>
                    </a:lnTo>
                    <a:lnTo>
                      <a:pt x="167667" y="474930"/>
                    </a:lnTo>
                    <a:cubicBezTo>
                      <a:pt x="164139" y="492418"/>
                      <a:pt x="159230" y="511899"/>
                      <a:pt x="154015" y="530921"/>
                    </a:cubicBezTo>
                    <a:cubicBezTo>
                      <a:pt x="146651" y="556692"/>
                      <a:pt x="138674" y="581390"/>
                      <a:pt x="133459" y="598111"/>
                    </a:cubicBezTo>
                    <a:cubicBezTo>
                      <a:pt x="130237" y="608235"/>
                      <a:pt x="127476" y="621428"/>
                      <a:pt x="124255" y="634007"/>
                    </a:cubicBezTo>
                    <a:cubicBezTo>
                      <a:pt x="124255" y="634007"/>
                      <a:pt x="107534" y="696901"/>
                      <a:pt x="97103" y="736632"/>
                    </a:cubicBezTo>
                    <a:cubicBezTo>
                      <a:pt x="94648" y="745836"/>
                      <a:pt x="92654" y="754120"/>
                      <a:pt x="91120" y="759796"/>
                    </a:cubicBezTo>
                    <a:lnTo>
                      <a:pt x="90046" y="763938"/>
                    </a:lnTo>
                    <a:cubicBezTo>
                      <a:pt x="89556" y="765441"/>
                      <a:pt x="89141" y="766990"/>
                      <a:pt x="88819" y="768540"/>
                    </a:cubicBezTo>
                    <a:cubicBezTo>
                      <a:pt x="87745" y="773908"/>
                      <a:pt x="86365" y="778817"/>
                      <a:pt x="85444" y="783880"/>
                    </a:cubicBezTo>
                    <a:cubicBezTo>
                      <a:pt x="87101" y="784048"/>
                      <a:pt x="88727" y="784294"/>
                      <a:pt x="90353" y="784647"/>
                    </a:cubicBezTo>
                    <a:cubicBezTo>
                      <a:pt x="90353" y="784647"/>
                      <a:pt x="90353" y="784647"/>
                      <a:pt x="91120" y="784647"/>
                    </a:cubicBezTo>
                    <a:lnTo>
                      <a:pt x="91120" y="784647"/>
                    </a:lnTo>
                    <a:lnTo>
                      <a:pt x="108608" y="786181"/>
                    </a:lnTo>
                    <a:cubicBezTo>
                      <a:pt x="142617" y="789233"/>
                      <a:pt x="176810" y="790000"/>
                      <a:pt x="210927" y="788482"/>
                    </a:cubicBezTo>
                    <a:cubicBezTo>
                      <a:pt x="230838" y="787899"/>
                      <a:pt x="250565" y="784493"/>
                      <a:pt x="269526" y="778357"/>
                    </a:cubicBezTo>
                    <a:cubicBezTo>
                      <a:pt x="268620" y="772267"/>
                      <a:pt x="268160" y="766116"/>
                      <a:pt x="268145" y="759949"/>
                    </a:cubicBezTo>
                    <a:lnTo>
                      <a:pt x="268145" y="758875"/>
                    </a:lnTo>
                    <a:cubicBezTo>
                      <a:pt x="265844" y="693987"/>
                      <a:pt x="262929" y="508985"/>
                      <a:pt x="257714" y="418171"/>
                    </a:cubicBezTo>
                    <a:cubicBezTo>
                      <a:pt x="257714" y="412956"/>
                      <a:pt x="256947" y="407587"/>
                      <a:pt x="256640" y="402831"/>
                    </a:cubicBezTo>
                    <a:lnTo>
                      <a:pt x="256640" y="402831"/>
                    </a:lnTo>
                    <a:cubicBezTo>
                      <a:pt x="256640" y="384577"/>
                      <a:pt x="255720" y="365708"/>
                      <a:pt x="256640" y="346226"/>
                    </a:cubicBezTo>
                    <a:cubicBezTo>
                      <a:pt x="256640" y="339937"/>
                      <a:pt x="256640" y="333801"/>
                      <a:pt x="256640" y="327511"/>
                    </a:cubicBezTo>
                    <a:cubicBezTo>
                      <a:pt x="256640" y="325364"/>
                      <a:pt x="256640" y="323370"/>
                      <a:pt x="256640" y="321375"/>
                    </a:cubicBezTo>
                    <a:cubicBezTo>
                      <a:pt x="258358" y="265445"/>
                      <a:pt x="264203" y="209699"/>
                      <a:pt x="274128" y="154628"/>
                    </a:cubicBezTo>
                    <a:lnTo>
                      <a:pt x="274128" y="154628"/>
                    </a:lnTo>
                    <a:cubicBezTo>
                      <a:pt x="277180" y="139963"/>
                      <a:pt x="281031" y="125467"/>
                      <a:pt x="285633" y="111216"/>
                    </a:cubicBezTo>
                    <a:cubicBezTo>
                      <a:pt x="260322" y="97103"/>
                      <a:pt x="204944" y="43259"/>
                      <a:pt x="192365" y="0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43" name="Freeform: Shape 1642">
                <a:extLst>
                  <a:ext uri="{FF2B5EF4-FFF2-40B4-BE49-F238E27FC236}">
                    <a16:creationId xmlns:a16="http://schemas.microsoft.com/office/drawing/2014/main" id="{4F5F4F4D-65AD-41BB-9B28-8E955D60F70F}"/>
                  </a:ext>
                </a:extLst>
              </p:cNvPr>
              <p:cNvSpPr/>
              <p:nvPr/>
            </p:nvSpPr>
            <p:spPr>
              <a:xfrm>
                <a:off x="1808498" y="2977273"/>
                <a:ext cx="183314" cy="32050"/>
              </a:xfrm>
              <a:custGeom>
                <a:avLst/>
                <a:gdLst>
                  <a:gd name="connsiteX0" fmla="*/ 183314 w 183314"/>
                  <a:gd name="connsiteY0" fmla="*/ 21169 h 32050"/>
                  <a:gd name="connsiteX1" fmla="*/ 124715 w 183314"/>
                  <a:gd name="connsiteY1" fmla="*/ 31294 h 32050"/>
                  <a:gd name="connsiteX2" fmla="*/ 22396 w 183314"/>
                  <a:gd name="connsiteY2" fmla="*/ 28993 h 32050"/>
                  <a:gd name="connsiteX3" fmla="*/ 4909 w 183314"/>
                  <a:gd name="connsiteY3" fmla="*/ 27305 h 32050"/>
                  <a:gd name="connsiteX4" fmla="*/ 4909 w 183314"/>
                  <a:gd name="connsiteY4" fmla="*/ 27305 h 32050"/>
                  <a:gd name="connsiteX5" fmla="*/ 4909 w 183314"/>
                  <a:gd name="connsiteY5" fmla="*/ 27305 h 32050"/>
                  <a:gd name="connsiteX6" fmla="*/ 0 w 183314"/>
                  <a:gd name="connsiteY6" fmla="*/ 27305 h 32050"/>
                  <a:gd name="connsiteX7" fmla="*/ 3375 w 183314"/>
                  <a:gd name="connsiteY7" fmla="*/ 11965 h 32050"/>
                  <a:gd name="connsiteX8" fmla="*/ 4602 w 183314"/>
                  <a:gd name="connsiteY8" fmla="*/ 7210 h 32050"/>
                  <a:gd name="connsiteX9" fmla="*/ 5522 w 183314"/>
                  <a:gd name="connsiteY9" fmla="*/ 7210 h 32050"/>
                  <a:gd name="connsiteX10" fmla="*/ 9204 w 183314"/>
                  <a:gd name="connsiteY10" fmla="*/ 7210 h 32050"/>
                  <a:gd name="connsiteX11" fmla="*/ 9204 w 183314"/>
                  <a:gd name="connsiteY11" fmla="*/ 7210 h 32050"/>
                  <a:gd name="connsiteX12" fmla="*/ 13806 w 183314"/>
                  <a:gd name="connsiteY12" fmla="*/ 7210 h 32050"/>
                  <a:gd name="connsiteX13" fmla="*/ 18408 w 183314"/>
                  <a:gd name="connsiteY13" fmla="*/ 7210 h 32050"/>
                  <a:gd name="connsiteX14" fmla="*/ 120880 w 183314"/>
                  <a:gd name="connsiteY14" fmla="*/ 10278 h 32050"/>
                  <a:gd name="connsiteX15" fmla="*/ 179786 w 183314"/>
                  <a:gd name="connsiteY15" fmla="*/ 920 h 32050"/>
                  <a:gd name="connsiteX16" fmla="*/ 179786 w 183314"/>
                  <a:gd name="connsiteY16" fmla="*/ 920 h 32050"/>
                  <a:gd name="connsiteX17" fmla="*/ 182394 w 183314"/>
                  <a:gd name="connsiteY17" fmla="*/ 0 h 32050"/>
                  <a:gd name="connsiteX18" fmla="*/ 182394 w 183314"/>
                  <a:gd name="connsiteY18" fmla="*/ 920 h 32050"/>
                  <a:gd name="connsiteX19" fmla="*/ 183314 w 183314"/>
                  <a:gd name="connsiteY19" fmla="*/ 21169 h 3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3314" h="32050">
                    <a:moveTo>
                      <a:pt x="183314" y="21169"/>
                    </a:moveTo>
                    <a:cubicBezTo>
                      <a:pt x="164354" y="27305"/>
                      <a:pt x="144626" y="30711"/>
                      <a:pt x="124715" y="31294"/>
                    </a:cubicBezTo>
                    <a:cubicBezTo>
                      <a:pt x="90599" y="32813"/>
                      <a:pt x="56406" y="32046"/>
                      <a:pt x="22396" y="28993"/>
                    </a:cubicBezTo>
                    <a:lnTo>
                      <a:pt x="4909" y="27305"/>
                    </a:lnTo>
                    <a:lnTo>
                      <a:pt x="4909" y="27305"/>
                    </a:lnTo>
                    <a:cubicBezTo>
                      <a:pt x="4909" y="27305"/>
                      <a:pt x="4909" y="27305"/>
                      <a:pt x="4909" y="27305"/>
                    </a:cubicBezTo>
                    <a:cubicBezTo>
                      <a:pt x="3267" y="27183"/>
                      <a:pt x="1641" y="27183"/>
                      <a:pt x="0" y="27305"/>
                    </a:cubicBezTo>
                    <a:cubicBezTo>
                      <a:pt x="1074" y="22703"/>
                      <a:pt x="2301" y="17795"/>
                      <a:pt x="3375" y="11965"/>
                    </a:cubicBezTo>
                    <a:cubicBezTo>
                      <a:pt x="3681" y="10355"/>
                      <a:pt x="4080" y="8759"/>
                      <a:pt x="4602" y="7210"/>
                    </a:cubicBezTo>
                    <a:lnTo>
                      <a:pt x="5522" y="7210"/>
                    </a:lnTo>
                    <a:cubicBezTo>
                      <a:pt x="6734" y="7440"/>
                      <a:pt x="7992" y="7440"/>
                      <a:pt x="9204" y="7210"/>
                    </a:cubicBezTo>
                    <a:lnTo>
                      <a:pt x="9204" y="7210"/>
                    </a:lnTo>
                    <a:lnTo>
                      <a:pt x="13806" y="7210"/>
                    </a:lnTo>
                    <a:cubicBezTo>
                      <a:pt x="15340" y="7072"/>
                      <a:pt x="16874" y="7072"/>
                      <a:pt x="18408" y="7210"/>
                    </a:cubicBezTo>
                    <a:cubicBezTo>
                      <a:pt x="52463" y="10370"/>
                      <a:pt x="86687" y="11398"/>
                      <a:pt x="120880" y="10278"/>
                    </a:cubicBezTo>
                    <a:cubicBezTo>
                      <a:pt x="140838" y="9741"/>
                      <a:pt x="160642" y="6596"/>
                      <a:pt x="179786" y="920"/>
                    </a:cubicBezTo>
                    <a:lnTo>
                      <a:pt x="179786" y="920"/>
                    </a:lnTo>
                    <a:lnTo>
                      <a:pt x="182394" y="0"/>
                    </a:lnTo>
                    <a:lnTo>
                      <a:pt x="182394" y="920"/>
                    </a:lnTo>
                    <a:cubicBezTo>
                      <a:pt x="182179" y="7686"/>
                      <a:pt x="182486" y="14450"/>
                      <a:pt x="183314" y="21169"/>
                    </a:cubicBezTo>
                    <a:close/>
                  </a:path>
                </a:pathLst>
              </a:custGeom>
              <a:solidFill>
                <a:srgbClr val="C9388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44" name="Freeform: Shape 1643">
                <a:extLst>
                  <a:ext uri="{FF2B5EF4-FFF2-40B4-BE49-F238E27FC236}">
                    <a16:creationId xmlns:a16="http://schemas.microsoft.com/office/drawing/2014/main" id="{1078C3D0-A3C2-40ED-BD35-D4C515C1A55B}"/>
                  </a:ext>
                </a:extLst>
              </p:cNvPr>
              <p:cNvSpPr/>
              <p:nvPr/>
            </p:nvSpPr>
            <p:spPr>
              <a:xfrm>
                <a:off x="1722133" y="3035872"/>
                <a:ext cx="72712" cy="26078"/>
              </a:xfrm>
              <a:custGeom>
                <a:avLst/>
                <a:gdLst>
                  <a:gd name="connsiteX0" fmla="*/ 72712 w 72712"/>
                  <a:gd name="connsiteY0" fmla="*/ 0 h 26078"/>
                  <a:gd name="connsiteX1" fmla="*/ 68263 w 72712"/>
                  <a:gd name="connsiteY1" fmla="*/ 18408 h 26078"/>
                  <a:gd name="connsiteX2" fmla="*/ 67497 w 72712"/>
                  <a:gd name="connsiteY2" fmla="*/ 21476 h 26078"/>
                  <a:gd name="connsiteX3" fmla="*/ 62281 w 72712"/>
                  <a:gd name="connsiteY3" fmla="*/ 22703 h 26078"/>
                  <a:gd name="connsiteX4" fmla="*/ 5062 w 72712"/>
                  <a:gd name="connsiteY4" fmla="*/ 23777 h 26078"/>
                  <a:gd name="connsiteX5" fmla="*/ 5062 w 72712"/>
                  <a:gd name="connsiteY5" fmla="*/ 23777 h 26078"/>
                  <a:gd name="connsiteX6" fmla="*/ 0 w 72712"/>
                  <a:gd name="connsiteY6" fmla="*/ 23010 h 26078"/>
                  <a:gd name="connsiteX7" fmla="*/ 0 w 72712"/>
                  <a:gd name="connsiteY7" fmla="*/ 21783 h 26078"/>
                  <a:gd name="connsiteX8" fmla="*/ 0 w 72712"/>
                  <a:gd name="connsiteY8" fmla="*/ 3988 h 26078"/>
                  <a:gd name="connsiteX9" fmla="*/ 5062 w 72712"/>
                  <a:gd name="connsiteY9" fmla="*/ 3988 h 26078"/>
                  <a:gd name="connsiteX10" fmla="*/ 67497 w 72712"/>
                  <a:gd name="connsiteY10" fmla="*/ 1381 h 26078"/>
                  <a:gd name="connsiteX11" fmla="*/ 67497 w 72712"/>
                  <a:gd name="connsiteY11" fmla="*/ 1381 h 26078"/>
                  <a:gd name="connsiteX12" fmla="*/ 72712 w 72712"/>
                  <a:gd name="connsiteY12" fmla="*/ 0 h 26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2712" h="26078">
                    <a:moveTo>
                      <a:pt x="72712" y="0"/>
                    </a:moveTo>
                    <a:cubicBezTo>
                      <a:pt x="70871" y="7363"/>
                      <a:pt x="69184" y="13653"/>
                      <a:pt x="68263" y="18408"/>
                    </a:cubicBezTo>
                    <a:cubicBezTo>
                      <a:pt x="68079" y="19451"/>
                      <a:pt x="67819" y="20479"/>
                      <a:pt x="67497" y="21476"/>
                    </a:cubicBezTo>
                    <a:cubicBezTo>
                      <a:pt x="65963" y="21476"/>
                      <a:pt x="64275" y="22396"/>
                      <a:pt x="62281" y="22703"/>
                    </a:cubicBezTo>
                    <a:cubicBezTo>
                      <a:pt x="43459" y="26815"/>
                      <a:pt x="24023" y="27167"/>
                      <a:pt x="5062" y="23777"/>
                    </a:cubicBezTo>
                    <a:lnTo>
                      <a:pt x="5062" y="23777"/>
                    </a:lnTo>
                    <a:cubicBezTo>
                      <a:pt x="3344" y="23746"/>
                      <a:pt x="1641" y="23486"/>
                      <a:pt x="0" y="23010"/>
                    </a:cubicBezTo>
                    <a:lnTo>
                      <a:pt x="0" y="21783"/>
                    </a:lnTo>
                    <a:cubicBezTo>
                      <a:pt x="0" y="16107"/>
                      <a:pt x="0" y="10278"/>
                      <a:pt x="0" y="3988"/>
                    </a:cubicBezTo>
                    <a:cubicBezTo>
                      <a:pt x="1687" y="4142"/>
                      <a:pt x="3375" y="4142"/>
                      <a:pt x="5062" y="3988"/>
                    </a:cubicBezTo>
                    <a:cubicBezTo>
                      <a:pt x="25863" y="6980"/>
                      <a:pt x="47017" y="6090"/>
                      <a:pt x="67497" y="1381"/>
                    </a:cubicBezTo>
                    <a:lnTo>
                      <a:pt x="67497" y="1381"/>
                    </a:lnTo>
                    <a:cubicBezTo>
                      <a:pt x="70258" y="1074"/>
                      <a:pt x="71485" y="307"/>
                      <a:pt x="72712" y="0"/>
                    </a:cubicBezTo>
                    <a:close/>
                  </a:path>
                </a:pathLst>
              </a:custGeom>
              <a:solidFill>
                <a:srgbClr val="C9388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45" name="Freeform: Shape 1644">
                <a:extLst>
                  <a:ext uri="{FF2B5EF4-FFF2-40B4-BE49-F238E27FC236}">
                    <a16:creationId xmlns:a16="http://schemas.microsoft.com/office/drawing/2014/main" id="{68B85701-414D-4B8B-BB94-906A35BDAA72}"/>
                  </a:ext>
                </a:extLst>
              </p:cNvPr>
              <p:cNvSpPr/>
              <p:nvPr/>
            </p:nvSpPr>
            <p:spPr>
              <a:xfrm>
                <a:off x="2017123" y="2087086"/>
                <a:ext cx="69337" cy="19931"/>
              </a:xfrm>
              <a:custGeom>
                <a:avLst/>
                <a:gdLst>
                  <a:gd name="connsiteX0" fmla="*/ 44793 w 69337"/>
                  <a:gd name="connsiteY0" fmla="*/ 0 h 19931"/>
                  <a:gd name="connsiteX1" fmla="*/ 24851 w 69337"/>
                  <a:gd name="connsiteY1" fmla="*/ 925 h 19931"/>
                  <a:gd name="connsiteX2" fmla="*/ 23931 w 69337"/>
                  <a:gd name="connsiteY2" fmla="*/ 0 h 19931"/>
                  <a:gd name="connsiteX3" fmla="*/ 0 w 69337"/>
                  <a:gd name="connsiteY3" fmla="*/ 1227 h 19931"/>
                  <a:gd name="connsiteX4" fmla="*/ 19329 w 69337"/>
                  <a:gd name="connsiteY4" fmla="*/ 16567 h 19931"/>
                  <a:gd name="connsiteX5" fmla="*/ 50009 w 69337"/>
                  <a:gd name="connsiteY5" fmla="*/ 16567 h 19931"/>
                  <a:gd name="connsiteX6" fmla="*/ 69337 w 69337"/>
                  <a:gd name="connsiteY6" fmla="*/ 1227 h 19931"/>
                  <a:gd name="connsiteX7" fmla="*/ 44793 w 69337"/>
                  <a:gd name="connsiteY7" fmla="*/ 0 h 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337" h="19931">
                    <a:moveTo>
                      <a:pt x="44793" y="0"/>
                    </a:moveTo>
                    <a:cubicBezTo>
                      <a:pt x="39547" y="5762"/>
                      <a:pt x="30619" y="6176"/>
                      <a:pt x="24851" y="925"/>
                    </a:cubicBezTo>
                    <a:cubicBezTo>
                      <a:pt x="24529" y="632"/>
                      <a:pt x="24222" y="322"/>
                      <a:pt x="23931" y="0"/>
                    </a:cubicBezTo>
                    <a:cubicBezTo>
                      <a:pt x="18715" y="0"/>
                      <a:pt x="6903" y="1534"/>
                      <a:pt x="0" y="1227"/>
                    </a:cubicBezTo>
                    <a:cubicBezTo>
                      <a:pt x="921" y="6903"/>
                      <a:pt x="14266" y="14266"/>
                      <a:pt x="19329" y="16567"/>
                    </a:cubicBezTo>
                    <a:cubicBezTo>
                      <a:pt x="29070" y="21053"/>
                      <a:pt x="40268" y="21053"/>
                      <a:pt x="50009" y="16567"/>
                    </a:cubicBezTo>
                    <a:cubicBezTo>
                      <a:pt x="54918" y="14266"/>
                      <a:pt x="68417" y="6903"/>
                      <a:pt x="69337" y="1227"/>
                    </a:cubicBezTo>
                    <a:cubicBezTo>
                      <a:pt x="61667" y="1534"/>
                      <a:pt x="50009" y="0"/>
                      <a:pt x="44793" y="0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46" name="Freeform: Shape 1645">
                <a:extLst>
                  <a:ext uri="{FF2B5EF4-FFF2-40B4-BE49-F238E27FC236}">
                    <a16:creationId xmlns:a16="http://schemas.microsoft.com/office/drawing/2014/main" id="{F570FFD2-8208-4D3E-A68D-D79D73733468}"/>
                  </a:ext>
                </a:extLst>
              </p:cNvPr>
              <p:cNvSpPr/>
              <p:nvPr/>
            </p:nvSpPr>
            <p:spPr>
              <a:xfrm>
                <a:off x="2015282" y="2077675"/>
                <a:ext cx="72098" cy="14013"/>
              </a:xfrm>
              <a:custGeom>
                <a:avLst/>
                <a:gdLst>
                  <a:gd name="connsiteX0" fmla="*/ 57065 w 72098"/>
                  <a:gd name="connsiteY0" fmla="*/ 3275 h 14013"/>
                  <a:gd name="connsiteX1" fmla="*/ 43566 w 72098"/>
                  <a:gd name="connsiteY1" fmla="*/ 54 h 14013"/>
                  <a:gd name="connsiteX2" fmla="*/ 36203 w 72098"/>
                  <a:gd name="connsiteY2" fmla="*/ 2355 h 14013"/>
                  <a:gd name="connsiteX3" fmla="*/ 28839 w 72098"/>
                  <a:gd name="connsiteY3" fmla="*/ 54 h 14013"/>
                  <a:gd name="connsiteX4" fmla="*/ 15340 w 72098"/>
                  <a:gd name="connsiteY4" fmla="*/ 3275 h 14013"/>
                  <a:gd name="connsiteX5" fmla="*/ 0 w 72098"/>
                  <a:gd name="connsiteY5" fmla="*/ 10025 h 14013"/>
                  <a:gd name="connsiteX6" fmla="*/ 11198 w 72098"/>
                  <a:gd name="connsiteY6" fmla="*/ 12786 h 14013"/>
                  <a:gd name="connsiteX7" fmla="*/ 23317 w 72098"/>
                  <a:gd name="connsiteY7" fmla="*/ 10178 h 14013"/>
                  <a:gd name="connsiteX8" fmla="*/ 36049 w 72098"/>
                  <a:gd name="connsiteY8" fmla="*/ 14013 h 14013"/>
                  <a:gd name="connsiteX9" fmla="*/ 48782 w 72098"/>
                  <a:gd name="connsiteY9" fmla="*/ 10178 h 14013"/>
                  <a:gd name="connsiteX10" fmla="*/ 60900 w 72098"/>
                  <a:gd name="connsiteY10" fmla="*/ 12786 h 14013"/>
                  <a:gd name="connsiteX11" fmla="*/ 72098 w 72098"/>
                  <a:gd name="connsiteY11" fmla="*/ 10025 h 14013"/>
                  <a:gd name="connsiteX12" fmla="*/ 57065 w 72098"/>
                  <a:gd name="connsiteY12" fmla="*/ 3275 h 1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2098" h="14013">
                    <a:moveTo>
                      <a:pt x="57065" y="3275"/>
                    </a:moveTo>
                    <a:cubicBezTo>
                      <a:pt x="52985" y="874"/>
                      <a:pt x="48291" y="-249"/>
                      <a:pt x="43566" y="54"/>
                    </a:cubicBezTo>
                    <a:cubicBezTo>
                      <a:pt x="41157" y="982"/>
                      <a:pt x="38703" y="1750"/>
                      <a:pt x="36203" y="2355"/>
                    </a:cubicBezTo>
                    <a:cubicBezTo>
                      <a:pt x="33702" y="1729"/>
                      <a:pt x="31248" y="960"/>
                      <a:pt x="28839" y="54"/>
                    </a:cubicBezTo>
                    <a:cubicBezTo>
                      <a:pt x="24115" y="-267"/>
                      <a:pt x="19405" y="856"/>
                      <a:pt x="15340" y="3275"/>
                    </a:cubicBezTo>
                    <a:cubicBezTo>
                      <a:pt x="10600" y="6303"/>
                      <a:pt x="5430" y="8580"/>
                      <a:pt x="0" y="10025"/>
                    </a:cubicBezTo>
                    <a:cubicBezTo>
                      <a:pt x="3513" y="11681"/>
                      <a:pt x="7317" y="12620"/>
                      <a:pt x="11198" y="12786"/>
                    </a:cubicBezTo>
                    <a:cubicBezTo>
                      <a:pt x="14880" y="12786"/>
                      <a:pt x="20249" y="10025"/>
                      <a:pt x="23317" y="10178"/>
                    </a:cubicBezTo>
                    <a:cubicBezTo>
                      <a:pt x="26385" y="10332"/>
                      <a:pt x="32061" y="14013"/>
                      <a:pt x="36049" y="14013"/>
                    </a:cubicBezTo>
                    <a:cubicBezTo>
                      <a:pt x="40038" y="14013"/>
                      <a:pt x="45560" y="10332"/>
                      <a:pt x="48782" y="10178"/>
                    </a:cubicBezTo>
                    <a:cubicBezTo>
                      <a:pt x="52003" y="10025"/>
                      <a:pt x="57219" y="12786"/>
                      <a:pt x="60900" y="12786"/>
                    </a:cubicBezTo>
                    <a:cubicBezTo>
                      <a:pt x="64781" y="12582"/>
                      <a:pt x="68570" y="11645"/>
                      <a:pt x="72098" y="10025"/>
                    </a:cubicBezTo>
                    <a:cubicBezTo>
                      <a:pt x="66775" y="8551"/>
                      <a:pt x="61698" y="6274"/>
                      <a:pt x="57065" y="3275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47" name="Freeform: Shape 1646">
                <a:extLst>
                  <a:ext uri="{FF2B5EF4-FFF2-40B4-BE49-F238E27FC236}">
                    <a16:creationId xmlns:a16="http://schemas.microsoft.com/office/drawing/2014/main" id="{EE6ECA72-1D9A-43F9-9B9A-EB76D4222A79}"/>
                  </a:ext>
                </a:extLst>
              </p:cNvPr>
              <p:cNvSpPr/>
              <p:nvPr/>
            </p:nvSpPr>
            <p:spPr>
              <a:xfrm>
                <a:off x="2031543" y="2046758"/>
                <a:ext cx="43259" cy="8267"/>
              </a:xfrm>
              <a:custGeom>
                <a:avLst/>
                <a:gdLst>
                  <a:gd name="connsiteX0" fmla="*/ 21630 w 43259"/>
                  <a:gd name="connsiteY0" fmla="*/ 1978 h 8267"/>
                  <a:gd name="connsiteX1" fmla="*/ 0 w 43259"/>
                  <a:gd name="connsiteY1" fmla="*/ 751 h 8267"/>
                  <a:gd name="connsiteX2" fmla="*/ 20249 w 43259"/>
                  <a:gd name="connsiteY2" fmla="*/ 7808 h 8267"/>
                  <a:gd name="connsiteX3" fmla="*/ 23010 w 43259"/>
                  <a:gd name="connsiteY3" fmla="*/ 7808 h 8267"/>
                  <a:gd name="connsiteX4" fmla="*/ 43259 w 43259"/>
                  <a:gd name="connsiteY4" fmla="*/ 751 h 8267"/>
                  <a:gd name="connsiteX5" fmla="*/ 21630 w 43259"/>
                  <a:gd name="connsiteY5" fmla="*/ 1978 h 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59" h="8267">
                    <a:moveTo>
                      <a:pt x="21630" y="1978"/>
                    </a:moveTo>
                    <a:cubicBezTo>
                      <a:pt x="14619" y="-146"/>
                      <a:pt x="7210" y="-567"/>
                      <a:pt x="0" y="751"/>
                    </a:cubicBezTo>
                    <a:cubicBezTo>
                      <a:pt x="7256" y="1271"/>
                      <a:pt x="14236" y="3706"/>
                      <a:pt x="20249" y="7808"/>
                    </a:cubicBezTo>
                    <a:cubicBezTo>
                      <a:pt x="21062" y="8421"/>
                      <a:pt x="22197" y="8421"/>
                      <a:pt x="23010" y="7808"/>
                    </a:cubicBezTo>
                    <a:cubicBezTo>
                      <a:pt x="29023" y="3706"/>
                      <a:pt x="36003" y="1271"/>
                      <a:pt x="43259" y="751"/>
                    </a:cubicBezTo>
                    <a:cubicBezTo>
                      <a:pt x="36049" y="-567"/>
                      <a:pt x="28640" y="-146"/>
                      <a:pt x="21630" y="1978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48" name="Freeform: Shape 1647">
                <a:extLst>
                  <a:ext uri="{FF2B5EF4-FFF2-40B4-BE49-F238E27FC236}">
                    <a16:creationId xmlns:a16="http://schemas.microsoft.com/office/drawing/2014/main" id="{5CF17D92-227A-4A51-9CC2-5689AB1C9E93}"/>
                  </a:ext>
                </a:extLst>
              </p:cNvPr>
              <p:cNvSpPr/>
              <p:nvPr/>
            </p:nvSpPr>
            <p:spPr>
              <a:xfrm>
                <a:off x="2111925" y="2578583"/>
                <a:ext cx="184081" cy="431081"/>
              </a:xfrm>
              <a:custGeom>
                <a:avLst/>
                <a:gdLst>
                  <a:gd name="connsiteX0" fmla="*/ 145117 w 184081"/>
                  <a:gd name="connsiteY0" fmla="*/ 275969 h 431081"/>
                  <a:gd name="connsiteX1" fmla="*/ 135760 w 184081"/>
                  <a:gd name="connsiteY1" fmla="*/ 239919 h 431081"/>
                  <a:gd name="connsiteX2" fmla="*/ 97563 w 184081"/>
                  <a:gd name="connsiteY2" fmla="*/ 93114 h 431081"/>
                  <a:gd name="connsiteX3" fmla="*/ 101551 w 184081"/>
                  <a:gd name="connsiteY3" fmla="*/ 0 h 431081"/>
                  <a:gd name="connsiteX4" fmla="*/ 87285 w 184081"/>
                  <a:gd name="connsiteY4" fmla="*/ 98484 h 431081"/>
                  <a:gd name="connsiteX5" fmla="*/ 148646 w 184081"/>
                  <a:gd name="connsiteY5" fmla="*/ 400530 h 431081"/>
                  <a:gd name="connsiteX6" fmla="*/ 0 w 184081"/>
                  <a:gd name="connsiteY6" fmla="*/ 419859 h 431081"/>
                  <a:gd name="connsiteX7" fmla="*/ 184081 w 184081"/>
                  <a:gd name="connsiteY7" fmla="*/ 425381 h 431081"/>
                  <a:gd name="connsiteX8" fmla="*/ 180553 w 184081"/>
                  <a:gd name="connsiteY8" fmla="*/ 410041 h 431081"/>
                  <a:gd name="connsiteX9" fmla="*/ 145117 w 184081"/>
                  <a:gd name="connsiteY9" fmla="*/ 275969 h 431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4081" h="431081">
                    <a:moveTo>
                      <a:pt x="145117" y="275969"/>
                    </a:moveTo>
                    <a:cubicBezTo>
                      <a:pt x="141589" y="263543"/>
                      <a:pt x="139288" y="250351"/>
                      <a:pt x="135760" y="239919"/>
                    </a:cubicBezTo>
                    <a:cubicBezTo>
                      <a:pt x="119392" y="191997"/>
                      <a:pt x="106629" y="142924"/>
                      <a:pt x="97563" y="93114"/>
                    </a:cubicBezTo>
                    <a:cubicBezTo>
                      <a:pt x="95446" y="62020"/>
                      <a:pt x="96781" y="30788"/>
                      <a:pt x="101551" y="0"/>
                    </a:cubicBezTo>
                    <a:cubicBezTo>
                      <a:pt x="87439" y="30772"/>
                      <a:pt x="82484" y="64965"/>
                      <a:pt x="87285" y="98484"/>
                    </a:cubicBezTo>
                    <a:cubicBezTo>
                      <a:pt x="92961" y="140669"/>
                      <a:pt x="165673" y="357885"/>
                      <a:pt x="148646" y="400530"/>
                    </a:cubicBezTo>
                    <a:cubicBezTo>
                      <a:pt x="141589" y="417865"/>
                      <a:pt x="153" y="417711"/>
                      <a:pt x="0" y="419859"/>
                    </a:cubicBezTo>
                    <a:cubicBezTo>
                      <a:pt x="52310" y="439801"/>
                      <a:pt x="163065" y="427529"/>
                      <a:pt x="184081" y="425381"/>
                    </a:cubicBezTo>
                    <a:cubicBezTo>
                      <a:pt x="183007" y="420779"/>
                      <a:pt x="181934" y="415717"/>
                      <a:pt x="180553" y="410041"/>
                    </a:cubicBezTo>
                    <a:cubicBezTo>
                      <a:pt x="179172" y="404365"/>
                      <a:pt x="145117" y="275969"/>
                      <a:pt x="145117" y="275969"/>
                    </a:cubicBezTo>
                    <a:close/>
                  </a:path>
                </a:pathLst>
              </a:custGeom>
              <a:solidFill>
                <a:srgbClr val="C9388D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49" name="Freeform: Shape 1648">
                <a:extLst>
                  <a:ext uri="{FF2B5EF4-FFF2-40B4-BE49-F238E27FC236}">
                    <a16:creationId xmlns:a16="http://schemas.microsoft.com/office/drawing/2014/main" id="{1AA62C63-6A88-4B15-9EB0-8BCF33472701}"/>
                  </a:ext>
                </a:extLst>
              </p:cNvPr>
              <p:cNvSpPr/>
              <p:nvPr/>
            </p:nvSpPr>
            <p:spPr>
              <a:xfrm>
                <a:off x="2071343" y="1932564"/>
                <a:ext cx="74484" cy="14591"/>
              </a:xfrm>
              <a:custGeom>
                <a:avLst/>
                <a:gdLst>
                  <a:gd name="connsiteX0" fmla="*/ 85 w 74484"/>
                  <a:gd name="connsiteY0" fmla="*/ 13700 h 14591"/>
                  <a:gd name="connsiteX1" fmla="*/ 19413 w 74484"/>
                  <a:gd name="connsiteY1" fmla="*/ 4036 h 14591"/>
                  <a:gd name="connsiteX2" fmla="*/ 52088 w 74484"/>
                  <a:gd name="connsiteY2" fmla="*/ 661 h 14591"/>
                  <a:gd name="connsiteX3" fmla="*/ 74484 w 74484"/>
                  <a:gd name="connsiteY3" fmla="*/ 12626 h 14591"/>
                  <a:gd name="connsiteX4" fmla="*/ 45185 w 74484"/>
                  <a:gd name="connsiteY4" fmla="*/ 6183 h 14591"/>
                  <a:gd name="connsiteX5" fmla="*/ 19106 w 74484"/>
                  <a:gd name="connsiteY5" fmla="*/ 11399 h 14591"/>
                  <a:gd name="connsiteX6" fmla="*/ 85 w 74484"/>
                  <a:gd name="connsiteY6" fmla="*/ 13700 h 1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484" h="14591">
                    <a:moveTo>
                      <a:pt x="85" y="13700"/>
                    </a:moveTo>
                    <a:cubicBezTo>
                      <a:pt x="-836" y="9865"/>
                      <a:pt x="5760" y="7717"/>
                      <a:pt x="19413" y="4036"/>
                    </a:cubicBezTo>
                    <a:cubicBezTo>
                      <a:pt x="29875" y="280"/>
                      <a:pt x="41089" y="-878"/>
                      <a:pt x="52088" y="661"/>
                    </a:cubicBezTo>
                    <a:cubicBezTo>
                      <a:pt x="60709" y="1929"/>
                      <a:pt x="68639" y="6160"/>
                      <a:pt x="74484" y="12626"/>
                    </a:cubicBezTo>
                    <a:cubicBezTo>
                      <a:pt x="65127" y="8911"/>
                      <a:pt x="55232" y="6735"/>
                      <a:pt x="45185" y="6183"/>
                    </a:cubicBezTo>
                    <a:cubicBezTo>
                      <a:pt x="38435" y="7104"/>
                      <a:pt x="23248" y="10325"/>
                      <a:pt x="19106" y="11399"/>
                    </a:cubicBezTo>
                    <a:cubicBezTo>
                      <a:pt x="14965" y="12473"/>
                      <a:pt x="852" y="16308"/>
                      <a:pt x="85" y="13700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50" name="Freeform: Shape 1649">
                <a:extLst>
                  <a:ext uri="{FF2B5EF4-FFF2-40B4-BE49-F238E27FC236}">
                    <a16:creationId xmlns:a16="http://schemas.microsoft.com/office/drawing/2014/main" id="{65186326-619A-4F96-9877-2C836DBC80A2}"/>
                  </a:ext>
                </a:extLst>
              </p:cNvPr>
              <p:cNvSpPr/>
              <p:nvPr/>
            </p:nvSpPr>
            <p:spPr>
              <a:xfrm>
                <a:off x="1957143" y="1932564"/>
                <a:ext cx="74484" cy="14591"/>
              </a:xfrm>
              <a:custGeom>
                <a:avLst/>
                <a:gdLst>
                  <a:gd name="connsiteX0" fmla="*/ 74399 w 74484"/>
                  <a:gd name="connsiteY0" fmla="*/ 13700 h 14591"/>
                  <a:gd name="connsiteX1" fmla="*/ 55071 w 74484"/>
                  <a:gd name="connsiteY1" fmla="*/ 4036 h 14591"/>
                  <a:gd name="connsiteX2" fmla="*/ 22396 w 74484"/>
                  <a:gd name="connsiteY2" fmla="*/ 661 h 14591"/>
                  <a:gd name="connsiteX3" fmla="*/ 0 w 74484"/>
                  <a:gd name="connsiteY3" fmla="*/ 12626 h 14591"/>
                  <a:gd name="connsiteX4" fmla="*/ 29146 w 74484"/>
                  <a:gd name="connsiteY4" fmla="*/ 6183 h 14591"/>
                  <a:gd name="connsiteX5" fmla="*/ 55378 w 74484"/>
                  <a:gd name="connsiteY5" fmla="*/ 11399 h 14591"/>
                  <a:gd name="connsiteX6" fmla="*/ 74399 w 74484"/>
                  <a:gd name="connsiteY6" fmla="*/ 13700 h 1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484" h="14591">
                    <a:moveTo>
                      <a:pt x="74399" y="13700"/>
                    </a:moveTo>
                    <a:cubicBezTo>
                      <a:pt x="75320" y="9865"/>
                      <a:pt x="68724" y="7717"/>
                      <a:pt x="55071" y="4036"/>
                    </a:cubicBezTo>
                    <a:cubicBezTo>
                      <a:pt x="44609" y="280"/>
                      <a:pt x="33395" y="-878"/>
                      <a:pt x="22396" y="661"/>
                    </a:cubicBezTo>
                    <a:cubicBezTo>
                      <a:pt x="13775" y="1929"/>
                      <a:pt x="5845" y="6160"/>
                      <a:pt x="0" y="12626"/>
                    </a:cubicBezTo>
                    <a:cubicBezTo>
                      <a:pt x="9311" y="8928"/>
                      <a:pt x="19144" y="6752"/>
                      <a:pt x="29146" y="6183"/>
                    </a:cubicBezTo>
                    <a:cubicBezTo>
                      <a:pt x="36049" y="7104"/>
                      <a:pt x="51236" y="10325"/>
                      <a:pt x="55378" y="11399"/>
                    </a:cubicBezTo>
                    <a:cubicBezTo>
                      <a:pt x="59519" y="12473"/>
                      <a:pt x="73632" y="16308"/>
                      <a:pt x="74399" y="13700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51" name="Freeform: Shape 1650">
                <a:extLst>
                  <a:ext uri="{FF2B5EF4-FFF2-40B4-BE49-F238E27FC236}">
                    <a16:creationId xmlns:a16="http://schemas.microsoft.com/office/drawing/2014/main" id="{910C3EBD-1E17-405B-867E-B441B5F58E61}"/>
                  </a:ext>
                </a:extLst>
              </p:cNvPr>
              <p:cNvSpPr/>
              <p:nvPr/>
            </p:nvSpPr>
            <p:spPr>
              <a:xfrm>
                <a:off x="2072348" y="1957769"/>
                <a:ext cx="63354" cy="32949"/>
              </a:xfrm>
              <a:custGeom>
                <a:avLst/>
                <a:gdLst>
                  <a:gd name="connsiteX0" fmla="*/ 0 w 63354"/>
                  <a:gd name="connsiteY0" fmla="*/ 24391 h 32949"/>
                  <a:gd name="connsiteX1" fmla="*/ 31754 w 63354"/>
                  <a:gd name="connsiteY1" fmla="*/ 0 h 32949"/>
                  <a:gd name="connsiteX2" fmla="*/ 63355 w 63354"/>
                  <a:gd name="connsiteY2" fmla="*/ 11198 h 32949"/>
                  <a:gd name="connsiteX3" fmla="*/ 36356 w 63354"/>
                  <a:gd name="connsiteY3" fmla="*/ 32828 h 32949"/>
                  <a:gd name="connsiteX4" fmla="*/ 0 w 63354"/>
                  <a:gd name="connsiteY4" fmla="*/ 24391 h 32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54" h="32949">
                    <a:moveTo>
                      <a:pt x="0" y="24391"/>
                    </a:moveTo>
                    <a:cubicBezTo>
                      <a:pt x="5384" y="11111"/>
                      <a:pt x="17534" y="1781"/>
                      <a:pt x="31754" y="0"/>
                    </a:cubicBezTo>
                    <a:cubicBezTo>
                      <a:pt x="43136" y="661"/>
                      <a:pt x="54089" y="4545"/>
                      <a:pt x="63355" y="11198"/>
                    </a:cubicBezTo>
                    <a:cubicBezTo>
                      <a:pt x="58047" y="22082"/>
                      <a:pt x="48137" y="30018"/>
                      <a:pt x="36356" y="32828"/>
                    </a:cubicBezTo>
                    <a:cubicBezTo>
                      <a:pt x="23670" y="33601"/>
                      <a:pt x="11045" y="30670"/>
                      <a:pt x="0" y="243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52" name="Freeform: Shape 1651">
                <a:extLst>
                  <a:ext uri="{FF2B5EF4-FFF2-40B4-BE49-F238E27FC236}">
                    <a16:creationId xmlns:a16="http://schemas.microsoft.com/office/drawing/2014/main" id="{DF4A8611-FB09-4C57-8399-90947C8F3FB9}"/>
                  </a:ext>
                </a:extLst>
              </p:cNvPr>
              <p:cNvSpPr/>
              <p:nvPr/>
            </p:nvSpPr>
            <p:spPr>
              <a:xfrm>
                <a:off x="2087534" y="1957616"/>
                <a:ext cx="33134" cy="33134"/>
              </a:xfrm>
              <a:custGeom>
                <a:avLst/>
                <a:gdLst>
                  <a:gd name="connsiteX0" fmla="*/ 33134 w 33134"/>
                  <a:gd name="connsiteY0" fmla="*/ 16567 h 33134"/>
                  <a:gd name="connsiteX1" fmla="*/ 16567 w 33134"/>
                  <a:gd name="connsiteY1" fmla="*/ 33135 h 33134"/>
                  <a:gd name="connsiteX2" fmla="*/ 0 w 33134"/>
                  <a:gd name="connsiteY2" fmla="*/ 16567 h 33134"/>
                  <a:gd name="connsiteX3" fmla="*/ 16567 w 33134"/>
                  <a:gd name="connsiteY3" fmla="*/ 0 h 33134"/>
                  <a:gd name="connsiteX4" fmla="*/ 33134 w 33134"/>
                  <a:gd name="connsiteY4" fmla="*/ 16567 h 33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34" h="33134">
                    <a:moveTo>
                      <a:pt x="33134" y="16567"/>
                    </a:moveTo>
                    <a:cubicBezTo>
                      <a:pt x="33134" y="25718"/>
                      <a:pt x="25710" y="33135"/>
                      <a:pt x="16567" y="33135"/>
                    </a:cubicBezTo>
                    <a:cubicBezTo>
                      <a:pt x="7425" y="33135"/>
                      <a:pt x="0" y="25718"/>
                      <a:pt x="0" y="16567"/>
                    </a:cubicBezTo>
                    <a:cubicBezTo>
                      <a:pt x="0" y="7417"/>
                      <a:pt x="7425" y="0"/>
                      <a:pt x="16567" y="0"/>
                    </a:cubicBezTo>
                    <a:cubicBezTo>
                      <a:pt x="25710" y="0"/>
                      <a:pt x="33134" y="7417"/>
                      <a:pt x="33134" y="16567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53" name="Freeform: Shape 1652">
                <a:extLst>
                  <a:ext uri="{FF2B5EF4-FFF2-40B4-BE49-F238E27FC236}">
                    <a16:creationId xmlns:a16="http://schemas.microsoft.com/office/drawing/2014/main" id="{2C78B8B9-4B4C-4705-9C28-3C881CDA7366}"/>
                  </a:ext>
                </a:extLst>
              </p:cNvPr>
              <p:cNvSpPr/>
              <p:nvPr/>
            </p:nvSpPr>
            <p:spPr>
              <a:xfrm>
                <a:off x="2096278" y="1966360"/>
                <a:ext cx="15493" cy="15494"/>
              </a:xfrm>
              <a:custGeom>
                <a:avLst/>
                <a:gdLst>
                  <a:gd name="connsiteX0" fmla="*/ 15494 w 15493"/>
                  <a:gd name="connsiteY0" fmla="*/ 7823 h 15494"/>
                  <a:gd name="connsiteX1" fmla="*/ 7824 w 15493"/>
                  <a:gd name="connsiteY1" fmla="*/ 15493 h 15494"/>
                  <a:gd name="connsiteX2" fmla="*/ 0 w 15493"/>
                  <a:gd name="connsiteY2" fmla="*/ 7978 h 15494"/>
                  <a:gd name="connsiteX3" fmla="*/ 0 w 15493"/>
                  <a:gd name="connsiteY3" fmla="*/ 7823 h 15494"/>
                  <a:gd name="connsiteX4" fmla="*/ 7824 w 15493"/>
                  <a:gd name="connsiteY4" fmla="*/ 0 h 15494"/>
                  <a:gd name="connsiteX5" fmla="*/ 15494 w 15493"/>
                  <a:gd name="connsiteY5" fmla="*/ 7668 h 15494"/>
                  <a:gd name="connsiteX6" fmla="*/ 15494 w 15493"/>
                  <a:gd name="connsiteY6" fmla="*/ 7823 h 15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93" h="15494">
                    <a:moveTo>
                      <a:pt x="15494" y="7823"/>
                    </a:moveTo>
                    <a:cubicBezTo>
                      <a:pt x="15494" y="12059"/>
                      <a:pt x="12057" y="15493"/>
                      <a:pt x="7824" y="15493"/>
                    </a:cubicBezTo>
                    <a:cubicBezTo>
                      <a:pt x="3590" y="15578"/>
                      <a:pt x="92" y="12214"/>
                      <a:pt x="0" y="7978"/>
                    </a:cubicBezTo>
                    <a:cubicBezTo>
                      <a:pt x="0" y="7926"/>
                      <a:pt x="0" y="7876"/>
                      <a:pt x="0" y="7823"/>
                    </a:cubicBezTo>
                    <a:cubicBezTo>
                      <a:pt x="0" y="3502"/>
                      <a:pt x="3497" y="0"/>
                      <a:pt x="7824" y="0"/>
                    </a:cubicBezTo>
                    <a:cubicBezTo>
                      <a:pt x="12057" y="-2"/>
                      <a:pt x="15494" y="3433"/>
                      <a:pt x="15494" y="7668"/>
                    </a:cubicBezTo>
                    <a:cubicBezTo>
                      <a:pt x="15494" y="7721"/>
                      <a:pt x="15494" y="7771"/>
                      <a:pt x="15494" y="78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54" name="Freeform: Shape 1653">
                <a:extLst>
                  <a:ext uri="{FF2B5EF4-FFF2-40B4-BE49-F238E27FC236}">
                    <a16:creationId xmlns:a16="http://schemas.microsoft.com/office/drawing/2014/main" id="{76811D67-FBA4-4FE0-ABF9-4AC09D8C2450}"/>
                  </a:ext>
                </a:extLst>
              </p:cNvPr>
              <p:cNvSpPr/>
              <p:nvPr/>
            </p:nvSpPr>
            <p:spPr>
              <a:xfrm>
                <a:off x="2099193" y="1966973"/>
                <a:ext cx="4908" cy="4908"/>
              </a:xfrm>
              <a:custGeom>
                <a:avLst/>
                <a:gdLst>
                  <a:gd name="connsiteX0" fmla="*/ 0 w 4908"/>
                  <a:gd name="connsiteY0" fmla="*/ 2454 h 4908"/>
                  <a:gd name="connsiteX1" fmla="*/ 2454 w 4908"/>
                  <a:gd name="connsiteY1" fmla="*/ 0 h 4908"/>
                  <a:gd name="connsiteX2" fmla="*/ 4909 w 4908"/>
                  <a:gd name="connsiteY2" fmla="*/ 2454 h 4908"/>
                  <a:gd name="connsiteX3" fmla="*/ 2454 w 4908"/>
                  <a:gd name="connsiteY3" fmla="*/ 4909 h 4908"/>
                  <a:gd name="connsiteX4" fmla="*/ 0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0" y="2454"/>
                    </a:moveTo>
                    <a:cubicBezTo>
                      <a:pt x="0" y="1098"/>
                      <a:pt x="1105" y="0"/>
                      <a:pt x="2454" y="0"/>
                    </a:cubicBezTo>
                    <a:cubicBezTo>
                      <a:pt x="3804" y="0"/>
                      <a:pt x="4909" y="1098"/>
                      <a:pt x="4909" y="2454"/>
                    </a:cubicBezTo>
                    <a:cubicBezTo>
                      <a:pt x="4909" y="3811"/>
                      <a:pt x="3804" y="4909"/>
                      <a:pt x="2454" y="4909"/>
                    </a:cubicBezTo>
                    <a:cubicBezTo>
                      <a:pt x="1105" y="4909"/>
                      <a:pt x="0" y="3811"/>
                      <a:pt x="0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55" name="Freeform: Shape 1654">
                <a:extLst>
                  <a:ext uri="{FF2B5EF4-FFF2-40B4-BE49-F238E27FC236}">
                    <a16:creationId xmlns:a16="http://schemas.microsoft.com/office/drawing/2014/main" id="{44DC954F-24D5-4B28-A3ED-C0D1A489E1AA}"/>
                  </a:ext>
                </a:extLst>
              </p:cNvPr>
              <p:cNvSpPr/>
              <p:nvPr/>
            </p:nvSpPr>
            <p:spPr>
              <a:xfrm>
                <a:off x="2072961" y="1955140"/>
                <a:ext cx="67345" cy="27326"/>
              </a:xfrm>
              <a:custGeom>
                <a:avLst/>
                <a:gdLst>
                  <a:gd name="connsiteX0" fmla="*/ 62741 w 67345"/>
                  <a:gd name="connsiteY0" fmla="*/ 8765 h 27326"/>
                  <a:gd name="connsiteX1" fmla="*/ 47401 w 67345"/>
                  <a:gd name="connsiteY1" fmla="*/ 2936 h 27326"/>
                  <a:gd name="connsiteX2" fmla="*/ 37737 w 67345"/>
                  <a:gd name="connsiteY2" fmla="*/ 175 h 27326"/>
                  <a:gd name="connsiteX3" fmla="*/ 32214 w 67345"/>
                  <a:gd name="connsiteY3" fmla="*/ 175 h 27326"/>
                  <a:gd name="connsiteX4" fmla="*/ 27306 w 67345"/>
                  <a:gd name="connsiteY4" fmla="*/ 1095 h 27326"/>
                  <a:gd name="connsiteX5" fmla="*/ 9818 w 67345"/>
                  <a:gd name="connsiteY5" fmla="*/ 10606 h 27326"/>
                  <a:gd name="connsiteX6" fmla="*/ 0 w 67345"/>
                  <a:gd name="connsiteY6" fmla="*/ 27327 h 27326"/>
                  <a:gd name="connsiteX7" fmla="*/ 12272 w 67345"/>
                  <a:gd name="connsiteY7" fmla="*/ 13367 h 27326"/>
                  <a:gd name="connsiteX8" fmla="*/ 27612 w 67345"/>
                  <a:gd name="connsiteY8" fmla="*/ 6004 h 27326"/>
                  <a:gd name="connsiteX9" fmla="*/ 32061 w 67345"/>
                  <a:gd name="connsiteY9" fmla="*/ 6004 h 27326"/>
                  <a:gd name="connsiteX10" fmla="*/ 36203 w 67345"/>
                  <a:gd name="connsiteY10" fmla="*/ 6004 h 27326"/>
                  <a:gd name="connsiteX11" fmla="*/ 44947 w 67345"/>
                  <a:gd name="connsiteY11" fmla="*/ 8152 h 27326"/>
                  <a:gd name="connsiteX12" fmla="*/ 61821 w 67345"/>
                  <a:gd name="connsiteY12" fmla="*/ 15668 h 27326"/>
                  <a:gd name="connsiteX13" fmla="*/ 61821 w 67345"/>
                  <a:gd name="connsiteY13" fmla="*/ 15668 h 27326"/>
                  <a:gd name="connsiteX14" fmla="*/ 61821 w 67345"/>
                  <a:gd name="connsiteY14" fmla="*/ 15668 h 27326"/>
                  <a:gd name="connsiteX15" fmla="*/ 62741 w 67345"/>
                  <a:gd name="connsiteY15" fmla="*/ 8765 h 27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345" h="27326">
                    <a:moveTo>
                      <a:pt x="62741" y="8765"/>
                    </a:moveTo>
                    <a:cubicBezTo>
                      <a:pt x="57449" y="7313"/>
                      <a:pt x="52325" y="5361"/>
                      <a:pt x="47401" y="2936"/>
                    </a:cubicBezTo>
                    <a:cubicBezTo>
                      <a:pt x="44333" y="1555"/>
                      <a:pt x="41081" y="626"/>
                      <a:pt x="37737" y="175"/>
                    </a:cubicBezTo>
                    <a:cubicBezTo>
                      <a:pt x="35896" y="-58"/>
                      <a:pt x="34055" y="-58"/>
                      <a:pt x="32214" y="175"/>
                    </a:cubicBezTo>
                    <a:cubicBezTo>
                      <a:pt x="30527" y="175"/>
                      <a:pt x="28993" y="175"/>
                      <a:pt x="27306" y="1095"/>
                    </a:cubicBezTo>
                    <a:cubicBezTo>
                      <a:pt x="20663" y="2444"/>
                      <a:pt x="14558" y="5757"/>
                      <a:pt x="9818" y="10606"/>
                    </a:cubicBezTo>
                    <a:cubicBezTo>
                      <a:pt x="5569" y="15547"/>
                      <a:pt x="2240" y="21211"/>
                      <a:pt x="0" y="27327"/>
                    </a:cubicBezTo>
                    <a:cubicBezTo>
                      <a:pt x="3636" y="22298"/>
                      <a:pt x="7747" y="17624"/>
                      <a:pt x="12272" y="13367"/>
                    </a:cubicBezTo>
                    <a:cubicBezTo>
                      <a:pt x="16752" y="9773"/>
                      <a:pt x="21998" y="7253"/>
                      <a:pt x="27612" y="6004"/>
                    </a:cubicBezTo>
                    <a:lnTo>
                      <a:pt x="32061" y="6004"/>
                    </a:lnTo>
                    <a:lnTo>
                      <a:pt x="36203" y="6004"/>
                    </a:lnTo>
                    <a:cubicBezTo>
                      <a:pt x="39179" y="6446"/>
                      <a:pt x="42109" y="7165"/>
                      <a:pt x="44947" y="8152"/>
                    </a:cubicBezTo>
                    <a:cubicBezTo>
                      <a:pt x="50714" y="10307"/>
                      <a:pt x="56360" y="12817"/>
                      <a:pt x="61821" y="15668"/>
                    </a:cubicBezTo>
                    <a:lnTo>
                      <a:pt x="61821" y="15668"/>
                    </a:lnTo>
                    <a:lnTo>
                      <a:pt x="61821" y="15668"/>
                    </a:lnTo>
                    <a:cubicBezTo>
                      <a:pt x="69184" y="12754"/>
                      <a:pt x="68877" y="9993"/>
                      <a:pt x="62741" y="8765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56" name="Freeform: Shape 1655">
                <a:extLst>
                  <a:ext uri="{FF2B5EF4-FFF2-40B4-BE49-F238E27FC236}">
                    <a16:creationId xmlns:a16="http://schemas.microsoft.com/office/drawing/2014/main" id="{FAC0171E-560C-423B-A143-7A6656F4EBBD}"/>
                  </a:ext>
                </a:extLst>
              </p:cNvPr>
              <p:cNvSpPr/>
              <p:nvPr/>
            </p:nvSpPr>
            <p:spPr>
              <a:xfrm>
                <a:off x="1970489" y="1957769"/>
                <a:ext cx="63354" cy="32949"/>
              </a:xfrm>
              <a:custGeom>
                <a:avLst/>
                <a:gdLst>
                  <a:gd name="connsiteX0" fmla="*/ 63355 w 63354"/>
                  <a:gd name="connsiteY0" fmla="*/ 24391 h 32949"/>
                  <a:gd name="connsiteX1" fmla="*/ 31754 w 63354"/>
                  <a:gd name="connsiteY1" fmla="*/ 0 h 32949"/>
                  <a:gd name="connsiteX2" fmla="*/ 0 w 63354"/>
                  <a:gd name="connsiteY2" fmla="*/ 11198 h 32949"/>
                  <a:gd name="connsiteX3" fmla="*/ 26999 w 63354"/>
                  <a:gd name="connsiteY3" fmla="*/ 32828 h 32949"/>
                  <a:gd name="connsiteX4" fmla="*/ 63355 w 63354"/>
                  <a:gd name="connsiteY4" fmla="*/ 24391 h 32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54" h="32949">
                    <a:moveTo>
                      <a:pt x="63355" y="24391"/>
                    </a:moveTo>
                    <a:cubicBezTo>
                      <a:pt x="57986" y="11155"/>
                      <a:pt x="45913" y="1833"/>
                      <a:pt x="31754" y="0"/>
                    </a:cubicBezTo>
                    <a:cubicBezTo>
                      <a:pt x="20326" y="641"/>
                      <a:pt x="9311" y="4525"/>
                      <a:pt x="0" y="11198"/>
                    </a:cubicBezTo>
                    <a:cubicBezTo>
                      <a:pt x="5354" y="22054"/>
                      <a:pt x="15233" y="29979"/>
                      <a:pt x="26999" y="32828"/>
                    </a:cubicBezTo>
                    <a:cubicBezTo>
                      <a:pt x="39685" y="33601"/>
                      <a:pt x="52310" y="30670"/>
                      <a:pt x="63355" y="243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57" name="Freeform: Shape 1656">
                <a:extLst>
                  <a:ext uri="{FF2B5EF4-FFF2-40B4-BE49-F238E27FC236}">
                    <a16:creationId xmlns:a16="http://schemas.microsoft.com/office/drawing/2014/main" id="{BBA562AA-9309-46DA-8EE9-BC236DE6F89A}"/>
                  </a:ext>
                </a:extLst>
              </p:cNvPr>
              <p:cNvSpPr/>
              <p:nvPr/>
            </p:nvSpPr>
            <p:spPr>
              <a:xfrm>
                <a:off x="1985523" y="1957616"/>
                <a:ext cx="33134" cy="33134"/>
              </a:xfrm>
              <a:custGeom>
                <a:avLst/>
                <a:gdLst>
                  <a:gd name="connsiteX0" fmla="*/ 0 w 33134"/>
                  <a:gd name="connsiteY0" fmla="*/ 16567 h 33134"/>
                  <a:gd name="connsiteX1" fmla="*/ 16567 w 33134"/>
                  <a:gd name="connsiteY1" fmla="*/ 33135 h 33134"/>
                  <a:gd name="connsiteX2" fmla="*/ 33135 w 33134"/>
                  <a:gd name="connsiteY2" fmla="*/ 16567 h 33134"/>
                  <a:gd name="connsiteX3" fmla="*/ 16567 w 33134"/>
                  <a:gd name="connsiteY3" fmla="*/ 0 h 33134"/>
                  <a:gd name="connsiteX4" fmla="*/ 0 w 33134"/>
                  <a:gd name="connsiteY4" fmla="*/ 16567 h 33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34" h="33134">
                    <a:moveTo>
                      <a:pt x="0" y="16567"/>
                    </a:moveTo>
                    <a:cubicBezTo>
                      <a:pt x="0" y="25718"/>
                      <a:pt x="7425" y="33135"/>
                      <a:pt x="16567" y="33135"/>
                    </a:cubicBezTo>
                    <a:cubicBezTo>
                      <a:pt x="25710" y="33135"/>
                      <a:pt x="33135" y="25718"/>
                      <a:pt x="33135" y="16567"/>
                    </a:cubicBezTo>
                    <a:cubicBezTo>
                      <a:pt x="33135" y="7417"/>
                      <a:pt x="25710" y="0"/>
                      <a:pt x="16567" y="0"/>
                    </a:cubicBezTo>
                    <a:cubicBezTo>
                      <a:pt x="7425" y="0"/>
                      <a:pt x="0" y="7417"/>
                      <a:pt x="0" y="16567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58" name="Freeform: Shape 1657">
                <a:extLst>
                  <a:ext uri="{FF2B5EF4-FFF2-40B4-BE49-F238E27FC236}">
                    <a16:creationId xmlns:a16="http://schemas.microsoft.com/office/drawing/2014/main" id="{0A19499A-D7CE-4942-A6EC-D3F7E8FC7A94}"/>
                  </a:ext>
                </a:extLst>
              </p:cNvPr>
              <p:cNvSpPr/>
              <p:nvPr/>
            </p:nvSpPr>
            <p:spPr>
              <a:xfrm>
                <a:off x="1994270" y="1964816"/>
                <a:ext cx="15646" cy="15649"/>
              </a:xfrm>
              <a:custGeom>
                <a:avLst/>
                <a:gdLst>
                  <a:gd name="connsiteX0" fmla="*/ 150 w 15646"/>
                  <a:gd name="connsiteY0" fmla="*/ 9367 h 15649"/>
                  <a:gd name="connsiteX1" fmla="*/ 9354 w 15646"/>
                  <a:gd name="connsiteY1" fmla="*/ 15495 h 15649"/>
                  <a:gd name="connsiteX2" fmla="*/ 15490 w 15646"/>
                  <a:gd name="connsiteY2" fmla="*/ 9367 h 15649"/>
                  <a:gd name="connsiteX3" fmla="*/ 9354 w 15646"/>
                  <a:gd name="connsiteY3" fmla="*/ 155 h 15649"/>
                  <a:gd name="connsiteX4" fmla="*/ 150 w 15646"/>
                  <a:gd name="connsiteY4" fmla="*/ 6283 h 15649"/>
                  <a:gd name="connsiteX5" fmla="*/ 150 w 15646"/>
                  <a:gd name="connsiteY5" fmla="*/ 9367 h 15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46" h="15649">
                    <a:moveTo>
                      <a:pt x="150" y="9367"/>
                    </a:moveTo>
                    <a:cubicBezTo>
                      <a:pt x="1009" y="13602"/>
                      <a:pt x="5120" y="16346"/>
                      <a:pt x="9354" y="15495"/>
                    </a:cubicBezTo>
                    <a:cubicBezTo>
                      <a:pt x="12452" y="14874"/>
                      <a:pt x="14861" y="12458"/>
                      <a:pt x="15490" y="9367"/>
                    </a:cubicBezTo>
                    <a:cubicBezTo>
                      <a:pt x="16349" y="5131"/>
                      <a:pt x="13603" y="1006"/>
                      <a:pt x="9354" y="155"/>
                    </a:cubicBezTo>
                    <a:cubicBezTo>
                      <a:pt x="5120" y="-697"/>
                      <a:pt x="993" y="2048"/>
                      <a:pt x="150" y="6283"/>
                    </a:cubicBezTo>
                    <a:cubicBezTo>
                      <a:pt x="-50" y="7300"/>
                      <a:pt x="-50" y="8350"/>
                      <a:pt x="150" y="936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59" name="Freeform: Shape 1658">
                <a:extLst>
                  <a:ext uri="{FF2B5EF4-FFF2-40B4-BE49-F238E27FC236}">
                    <a16:creationId xmlns:a16="http://schemas.microsoft.com/office/drawing/2014/main" id="{43DD7990-5FF4-4967-A8FD-C0529DA6C743}"/>
                  </a:ext>
                </a:extLst>
              </p:cNvPr>
              <p:cNvSpPr/>
              <p:nvPr/>
            </p:nvSpPr>
            <p:spPr>
              <a:xfrm>
                <a:off x="2002243" y="1966973"/>
                <a:ext cx="4908" cy="4908"/>
              </a:xfrm>
              <a:custGeom>
                <a:avLst/>
                <a:gdLst>
                  <a:gd name="connsiteX0" fmla="*/ 4909 w 4908"/>
                  <a:gd name="connsiteY0" fmla="*/ 2454 h 4908"/>
                  <a:gd name="connsiteX1" fmla="*/ 2454 w 4908"/>
                  <a:gd name="connsiteY1" fmla="*/ 0 h 4908"/>
                  <a:gd name="connsiteX2" fmla="*/ 0 w 4908"/>
                  <a:gd name="connsiteY2" fmla="*/ 2454 h 4908"/>
                  <a:gd name="connsiteX3" fmla="*/ 2454 w 4908"/>
                  <a:gd name="connsiteY3" fmla="*/ 4909 h 4908"/>
                  <a:gd name="connsiteX4" fmla="*/ 4909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4909" y="2454"/>
                    </a:moveTo>
                    <a:cubicBezTo>
                      <a:pt x="4909" y="1098"/>
                      <a:pt x="3804" y="0"/>
                      <a:pt x="2454" y="0"/>
                    </a:cubicBezTo>
                    <a:cubicBezTo>
                      <a:pt x="1105" y="0"/>
                      <a:pt x="0" y="1098"/>
                      <a:pt x="0" y="2454"/>
                    </a:cubicBezTo>
                    <a:cubicBezTo>
                      <a:pt x="0" y="3811"/>
                      <a:pt x="1105" y="4909"/>
                      <a:pt x="2454" y="4909"/>
                    </a:cubicBezTo>
                    <a:cubicBezTo>
                      <a:pt x="3804" y="4909"/>
                      <a:pt x="4909" y="3811"/>
                      <a:pt x="4909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60" name="Freeform: Shape 1659">
                <a:extLst>
                  <a:ext uri="{FF2B5EF4-FFF2-40B4-BE49-F238E27FC236}">
                    <a16:creationId xmlns:a16="http://schemas.microsoft.com/office/drawing/2014/main" id="{FA75F2FC-AE63-49C5-BE97-B53D04EF2871}"/>
                  </a:ext>
                </a:extLst>
              </p:cNvPr>
              <p:cNvSpPr/>
              <p:nvPr/>
            </p:nvSpPr>
            <p:spPr>
              <a:xfrm>
                <a:off x="1965772" y="1955140"/>
                <a:ext cx="67305" cy="27326"/>
              </a:xfrm>
              <a:custGeom>
                <a:avLst/>
                <a:gdLst>
                  <a:gd name="connsiteX0" fmla="*/ 4718 w 67305"/>
                  <a:gd name="connsiteY0" fmla="*/ 8765 h 27326"/>
                  <a:gd name="connsiteX1" fmla="*/ 20058 w 67305"/>
                  <a:gd name="connsiteY1" fmla="*/ 2936 h 27326"/>
                  <a:gd name="connsiteX2" fmla="*/ 29569 w 67305"/>
                  <a:gd name="connsiteY2" fmla="*/ 175 h 27326"/>
                  <a:gd name="connsiteX3" fmla="*/ 35091 w 67305"/>
                  <a:gd name="connsiteY3" fmla="*/ 175 h 27326"/>
                  <a:gd name="connsiteX4" fmla="*/ 40000 w 67305"/>
                  <a:gd name="connsiteY4" fmla="*/ 1095 h 27326"/>
                  <a:gd name="connsiteX5" fmla="*/ 57488 w 67305"/>
                  <a:gd name="connsiteY5" fmla="*/ 10606 h 27326"/>
                  <a:gd name="connsiteX6" fmla="*/ 67305 w 67305"/>
                  <a:gd name="connsiteY6" fmla="*/ 27327 h 27326"/>
                  <a:gd name="connsiteX7" fmla="*/ 55033 w 67305"/>
                  <a:gd name="connsiteY7" fmla="*/ 13367 h 27326"/>
                  <a:gd name="connsiteX8" fmla="*/ 38926 w 67305"/>
                  <a:gd name="connsiteY8" fmla="*/ 6004 h 27326"/>
                  <a:gd name="connsiteX9" fmla="*/ 34478 w 67305"/>
                  <a:gd name="connsiteY9" fmla="*/ 6004 h 27326"/>
                  <a:gd name="connsiteX10" fmla="*/ 30336 w 67305"/>
                  <a:gd name="connsiteY10" fmla="*/ 6004 h 27326"/>
                  <a:gd name="connsiteX11" fmla="*/ 21745 w 67305"/>
                  <a:gd name="connsiteY11" fmla="*/ 8152 h 27326"/>
                  <a:gd name="connsiteX12" fmla="*/ 4718 w 67305"/>
                  <a:gd name="connsiteY12" fmla="*/ 15668 h 27326"/>
                  <a:gd name="connsiteX13" fmla="*/ 4718 w 67305"/>
                  <a:gd name="connsiteY13" fmla="*/ 15668 h 27326"/>
                  <a:gd name="connsiteX14" fmla="*/ 4718 w 67305"/>
                  <a:gd name="connsiteY14" fmla="*/ 15668 h 27326"/>
                  <a:gd name="connsiteX15" fmla="*/ 4718 w 67305"/>
                  <a:gd name="connsiteY15" fmla="*/ 8765 h 27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305" h="27326">
                    <a:moveTo>
                      <a:pt x="4718" y="8765"/>
                    </a:moveTo>
                    <a:cubicBezTo>
                      <a:pt x="9995" y="7284"/>
                      <a:pt x="15134" y="5332"/>
                      <a:pt x="20058" y="2936"/>
                    </a:cubicBezTo>
                    <a:cubicBezTo>
                      <a:pt x="23064" y="1536"/>
                      <a:pt x="26271" y="604"/>
                      <a:pt x="29569" y="175"/>
                    </a:cubicBezTo>
                    <a:cubicBezTo>
                      <a:pt x="31410" y="-58"/>
                      <a:pt x="33250" y="-58"/>
                      <a:pt x="35091" y="175"/>
                    </a:cubicBezTo>
                    <a:cubicBezTo>
                      <a:pt x="36779" y="175"/>
                      <a:pt x="38313" y="175"/>
                      <a:pt x="40000" y="1095"/>
                    </a:cubicBezTo>
                    <a:cubicBezTo>
                      <a:pt x="46642" y="2444"/>
                      <a:pt x="52748" y="5757"/>
                      <a:pt x="57488" y="10606"/>
                    </a:cubicBezTo>
                    <a:cubicBezTo>
                      <a:pt x="61783" y="15509"/>
                      <a:pt x="65127" y="21183"/>
                      <a:pt x="67305" y="27327"/>
                    </a:cubicBezTo>
                    <a:cubicBezTo>
                      <a:pt x="63670" y="22298"/>
                      <a:pt x="59559" y="17624"/>
                      <a:pt x="55033" y="13367"/>
                    </a:cubicBezTo>
                    <a:cubicBezTo>
                      <a:pt x="50324" y="9664"/>
                      <a:pt x="44802" y="7141"/>
                      <a:pt x="38926" y="6004"/>
                    </a:cubicBezTo>
                    <a:lnTo>
                      <a:pt x="34478" y="6004"/>
                    </a:lnTo>
                    <a:lnTo>
                      <a:pt x="30336" y="6004"/>
                    </a:lnTo>
                    <a:cubicBezTo>
                      <a:pt x="27406" y="6447"/>
                      <a:pt x="24537" y="7167"/>
                      <a:pt x="21745" y="8152"/>
                    </a:cubicBezTo>
                    <a:cubicBezTo>
                      <a:pt x="15916" y="10276"/>
                      <a:pt x="10225" y="12788"/>
                      <a:pt x="4718" y="15668"/>
                    </a:cubicBezTo>
                    <a:lnTo>
                      <a:pt x="4718" y="15668"/>
                    </a:lnTo>
                    <a:lnTo>
                      <a:pt x="4718" y="15668"/>
                    </a:lnTo>
                    <a:cubicBezTo>
                      <a:pt x="-1725" y="12754"/>
                      <a:pt x="-1418" y="9993"/>
                      <a:pt x="4718" y="8765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61" name="Freeform: Shape 1660">
                <a:extLst>
                  <a:ext uri="{FF2B5EF4-FFF2-40B4-BE49-F238E27FC236}">
                    <a16:creationId xmlns:a16="http://schemas.microsoft.com/office/drawing/2014/main" id="{E2D53831-97AB-40B2-80EC-D6E8520B64BC}"/>
                  </a:ext>
                </a:extLst>
              </p:cNvPr>
              <p:cNvSpPr/>
              <p:nvPr/>
            </p:nvSpPr>
            <p:spPr>
              <a:xfrm>
                <a:off x="1870318" y="2473043"/>
                <a:ext cx="360799" cy="262469"/>
              </a:xfrm>
              <a:custGeom>
                <a:avLst/>
                <a:gdLst>
                  <a:gd name="connsiteX0" fmla="*/ 352823 w 360799"/>
                  <a:gd name="connsiteY0" fmla="*/ 262469 h 262469"/>
                  <a:gd name="connsiteX1" fmla="*/ 254032 w 360799"/>
                  <a:gd name="connsiteY1" fmla="*/ 159384 h 262469"/>
                  <a:gd name="connsiteX2" fmla="*/ 194206 w 360799"/>
                  <a:gd name="connsiteY2" fmla="*/ 149106 h 262469"/>
                  <a:gd name="connsiteX3" fmla="*/ 108454 w 360799"/>
                  <a:gd name="connsiteY3" fmla="*/ 149106 h 262469"/>
                  <a:gd name="connsiteX4" fmla="*/ 19022 w 360799"/>
                  <a:gd name="connsiteY4" fmla="*/ 221971 h 262469"/>
                  <a:gd name="connsiteX5" fmla="*/ 19022 w 360799"/>
                  <a:gd name="connsiteY5" fmla="*/ 221971 h 262469"/>
                  <a:gd name="connsiteX6" fmla="*/ 23010 w 360799"/>
                  <a:gd name="connsiteY6" fmla="*/ 198501 h 262469"/>
                  <a:gd name="connsiteX7" fmla="*/ 10125 w 360799"/>
                  <a:gd name="connsiteY7" fmla="*/ 57219 h 262469"/>
                  <a:gd name="connsiteX8" fmla="*/ 0 w 360799"/>
                  <a:gd name="connsiteY8" fmla="*/ 0 h 262469"/>
                  <a:gd name="connsiteX9" fmla="*/ 84064 w 360799"/>
                  <a:gd name="connsiteY9" fmla="*/ 92961 h 262469"/>
                  <a:gd name="connsiteX10" fmla="*/ 270293 w 360799"/>
                  <a:gd name="connsiteY10" fmla="*/ 92961 h 262469"/>
                  <a:gd name="connsiteX11" fmla="*/ 360799 w 360799"/>
                  <a:gd name="connsiteY11" fmla="*/ 3682 h 262469"/>
                  <a:gd name="connsiteX12" fmla="*/ 349908 w 360799"/>
                  <a:gd name="connsiteY12" fmla="*/ 66883 h 262469"/>
                  <a:gd name="connsiteX13" fmla="*/ 339170 w 360799"/>
                  <a:gd name="connsiteY13" fmla="*/ 198501 h 262469"/>
                  <a:gd name="connsiteX14" fmla="*/ 352823 w 360799"/>
                  <a:gd name="connsiteY14" fmla="*/ 262469 h 26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60799" h="262469">
                    <a:moveTo>
                      <a:pt x="352823" y="262469"/>
                    </a:moveTo>
                    <a:cubicBezTo>
                      <a:pt x="334414" y="217830"/>
                      <a:pt x="308950" y="180400"/>
                      <a:pt x="254032" y="159384"/>
                    </a:cubicBezTo>
                    <a:cubicBezTo>
                      <a:pt x="234903" y="152251"/>
                      <a:pt x="214608" y="148768"/>
                      <a:pt x="194206" y="149106"/>
                    </a:cubicBezTo>
                    <a:cubicBezTo>
                      <a:pt x="160457" y="149106"/>
                      <a:pt x="132078" y="141436"/>
                      <a:pt x="108454" y="149106"/>
                    </a:cubicBezTo>
                    <a:cubicBezTo>
                      <a:pt x="70350" y="160918"/>
                      <a:pt x="38289" y="187042"/>
                      <a:pt x="19022" y="221971"/>
                    </a:cubicBezTo>
                    <a:lnTo>
                      <a:pt x="19022" y="221971"/>
                    </a:lnTo>
                    <a:cubicBezTo>
                      <a:pt x="20709" y="213534"/>
                      <a:pt x="22090" y="205557"/>
                      <a:pt x="23010" y="198501"/>
                    </a:cubicBezTo>
                    <a:cubicBezTo>
                      <a:pt x="25725" y="151023"/>
                      <a:pt x="21384" y="103423"/>
                      <a:pt x="10125" y="57219"/>
                    </a:cubicBezTo>
                    <a:cubicBezTo>
                      <a:pt x="7363" y="40805"/>
                      <a:pt x="4909" y="26538"/>
                      <a:pt x="0" y="0"/>
                    </a:cubicBezTo>
                    <a:cubicBezTo>
                      <a:pt x="24851" y="55071"/>
                      <a:pt x="57525" y="92961"/>
                      <a:pt x="84064" y="92961"/>
                    </a:cubicBezTo>
                    <a:lnTo>
                      <a:pt x="270293" y="92961"/>
                    </a:lnTo>
                    <a:cubicBezTo>
                      <a:pt x="314319" y="92961"/>
                      <a:pt x="349908" y="42185"/>
                      <a:pt x="360799" y="3682"/>
                    </a:cubicBezTo>
                    <a:cubicBezTo>
                      <a:pt x="358667" y="24974"/>
                      <a:pt x="355031" y="46097"/>
                      <a:pt x="349908" y="66883"/>
                    </a:cubicBezTo>
                    <a:cubicBezTo>
                      <a:pt x="340366" y="110065"/>
                      <a:pt x="336761" y="154337"/>
                      <a:pt x="339170" y="198501"/>
                    </a:cubicBezTo>
                    <a:cubicBezTo>
                      <a:pt x="342621" y="220038"/>
                      <a:pt x="347177" y="241392"/>
                      <a:pt x="352823" y="262469"/>
                    </a:cubicBezTo>
                    <a:close/>
                  </a:path>
                </a:pathLst>
              </a:custGeom>
              <a:solidFill>
                <a:srgbClr val="40404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62" name="Freeform: Shape 1661">
                <a:extLst>
                  <a:ext uri="{FF2B5EF4-FFF2-40B4-BE49-F238E27FC236}">
                    <a16:creationId xmlns:a16="http://schemas.microsoft.com/office/drawing/2014/main" id="{09C008F5-6BD3-49A1-8EA4-11751DC236CD}"/>
                  </a:ext>
                </a:extLst>
              </p:cNvPr>
              <p:cNvSpPr/>
              <p:nvPr/>
            </p:nvSpPr>
            <p:spPr>
              <a:xfrm>
                <a:off x="1901364" y="1774514"/>
                <a:ext cx="121571" cy="259802"/>
              </a:xfrm>
              <a:custGeom>
                <a:avLst/>
                <a:gdLst>
                  <a:gd name="connsiteX0" fmla="*/ 95510 w 121571"/>
                  <a:gd name="connsiteY0" fmla="*/ 76948 h 259802"/>
                  <a:gd name="connsiteX1" fmla="*/ 31082 w 121571"/>
                  <a:gd name="connsiteY1" fmla="*/ 259803 h 259802"/>
                  <a:gd name="connsiteX2" fmla="*/ 26173 w 121571"/>
                  <a:gd name="connsiteY2" fmla="*/ 55779 h 259802"/>
                  <a:gd name="connsiteX3" fmla="*/ 113151 w 121571"/>
                  <a:gd name="connsiteY3" fmla="*/ 2549 h 259802"/>
                  <a:gd name="connsiteX4" fmla="*/ 95510 w 121571"/>
                  <a:gd name="connsiteY4" fmla="*/ 76948 h 259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571" h="259802">
                    <a:moveTo>
                      <a:pt x="95510" y="76948"/>
                    </a:moveTo>
                    <a:cubicBezTo>
                      <a:pt x="62376" y="90601"/>
                      <a:pt x="26787" y="160092"/>
                      <a:pt x="31082" y="259803"/>
                    </a:cubicBezTo>
                    <a:cubicBezTo>
                      <a:pt x="-17393" y="204425"/>
                      <a:pt x="-1286" y="106402"/>
                      <a:pt x="26173" y="55779"/>
                    </a:cubicBezTo>
                    <a:cubicBezTo>
                      <a:pt x="45348" y="20190"/>
                      <a:pt x="92596" y="-8956"/>
                      <a:pt x="113151" y="2549"/>
                    </a:cubicBezTo>
                    <a:cubicBezTo>
                      <a:pt x="133707" y="14054"/>
                      <a:pt x="112231" y="70199"/>
                      <a:pt x="95510" y="76948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63" name="Freeform: Shape 1662">
                <a:extLst>
                  <a:ext uri="{FF2B5EF4-FFF2-40B4-BE49-F238E27FC236}">
                    <a16:creationId xmlns:a16="http://schemas.microsoft.com/office/drawing/2014/main" id="{D79C8F66-A2D2-45F2-9B76-8C113B506A52}"/>
                  </a:ext>
                </a:extLst>
              </p:cNvPr>
              <p:cNvSpPr/>
              <p:nvPr/>
            </p:nvSpPr>
            <p:spPr>
              <a:xfrm>
                <a:off x="1988393" y="1772962"/>
                <a:ext cx="203951" cy="261353"/>
              </a:xfrm>
              <a:custGeom>
                <a:avLst/>
                <a:gdLst>
                  <a:gd name="connsiteX0" fmla="*/ 23055 w 203951"/>
                  <a:gd name="connsiteY0" fmla="*/ 7475 h 261353"/>
                  <a:gd name="connsiteX1" fmla="*/ 15078 w 203951"/>
                  <a:gd name="connsiteY1" fmla="*/ 80034 h 261353"/>
                  <a:gd name="connsiteX2" fmla="*/ 124146 w 203951"/>
                  <a:gd name="connsiteY2" fmla="*/ 112862 h 261353"/>
                  <a:gd name="connsiteX3" fmla="*/ 181825 w 203951"/>
                  <a:gd name="connsiteY3" fmla="*/ 261354 h 261353"/>
                  <a:gd name="connsiteX4" fmla="*/ 200386 w 203951"/>
                  <a:gd name="connsiteY4" fmla="*/ 103351 h 261353"/>
                  <a:gd name="connsiteX5" fmla="*/ 101596 w 203951"/>
                  <a:gd name="connsiteY5" fmla="*/ 3793 h 261353"/>
                  <a:gd name="connsiteX6" fmla="*/ 23055 w 203951"/>
                  <a:gd name="connsiteY6" fmla="*/ 7475 h 26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3951" h="261353">
                    <a:moveTo>
                      <a:pt x="23055" y="7475"/>
                    </a:moveTo>
                    <a:cubicBezTo>
                      <a:pt x="6181" y="16832"/>
                      <a:pt x="-14835" y="54723"/>
                      <a:pt x="15078" y="80034"/>
                    </a:cubicBezTo>
                    <a:cubicBezTo>
                      <a:pt x="44991" y="105345"/>
                      <a:pt x="104971" y="95374"/>
                      <a:pt x="124146" y="112862"/>
                    </a:cubicBezTo>
                    <a:cubicBezTo>
                      <a:pt x="171240" y="154740"/>
                      <a:pt x="177530" y="247241"/>
                      <a:pt x="181825" y="261354"/>
                    </a:cubicBezTo>
                    <a:cubicBezTo>
                      <a:pt x="202534" y="230674"/>
                      <a:pt x="208670" y="158575"/>
                      <a:pt x="200386" y="103351"/>
                    </a:cubicBezTo>
                    <a:cubicBezTo>
                      <a:pt x="193085" y="51972"/>
                      <a:pt x="152909" y="11486"/>
                      <a:pt x="101596" y="3793"/>
                    </a:cubicBezTo>
                    <a:cubicBezTo>
                      <a:pt x="49440" y="-1422"/>
                      <a:pt x="41003" y="-2189"/>
                      <a:pt x="23055" y="7475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64" name="Freeform: Shape 1663">
                <a:extLst>
                  <a:ext uri="{FF2B5EF4-FFF2-40B4-BE49-F238E27FC236}">
                    <a16:creationId xmlns:a16="http://schemas.microsoft.com/office/drawing/2014/main" id="{2E5760BA-A616-4ECD-AEB5-9BE963000202}"/>
                  </a:ext>
                </a:extLst>
              </p:cNvPr>
              <p:cNvSpPr/>
              <p:nvPr/>
            </p:nvSpPr>
            <p:spPr>
              <a:xfrm>
                <a:off x="1051919" y="1889659"/>
                <a:ext cx="3731261" cy="2988866"/>
              </a:xfrm>
              <a:custGeom>
                <a:avLst/>
                <a:gdLst>
                  <a:gd name="connsiteX0" fmla="*/ 694452 w 3731261"/>
                  <a:gd name="connsiteY0" fmla="*/ 2986873 h 2988866"/>
                  <a:gd name="connsiteX1" fmla="*/ 694452 w 3731261"/>
                  <a:gd name="connsiteY1" fmla="*/ 2986873 h 2988866"/>
                  <a:gd name="connsiteX2" fmla="*/ 695219 w 3731261"/>
                  <a:gd name="connsiteY2" fmla="*/ 2988867 h 2988866"/>
                  <a:gd name="connsiteX3" fmla="*/ 694452 w 3731261"/>
                  <a:gd name="connsiteY3" fmla="*/ 2986873 h 2988866"/>
                  <a:gd name="connsiteX4" fmla="*/ 750136 w 3731261"/>
                  <a:gd name="connsiteY4" fmla="*/ 2630215 h 2988866"/>
                  <a:gd name="connsiteX5" fmla="*/ 747529 w 3731261"/>
                  <a:gd name="connsiteY5" fmla="*/ 2627147 h 2988866"/>
                  <a:gd name="connsiteX6" fmla="*/ 726973 w 3731261"/>
                  <a:gd name="connsiteY6" fmla="*/ 2610887 h 2988866"/>
                  <a:gd name="connsiteX7" fmla="*/ 726973 w 3731261"/>
                  <a:gd name="connsiteY7" fmla="*/ 2646782 h 2988866"/>
                  <a:gd name="connsiteX8" fmla="*/ 726052 w 3731261"/>
                  <a:gd name="connsiteY8" fmla="*/ 2685900 h 2988866"/>
                  <a:gd name="connsiteX9" fmla="*/ 751364 w 3731261"/>
                  <a:gd name="connsiteY9" fmla="*/ 2664424 h 2988866"/>
                  <a:gd name="connsiteX10" fmla="*/ 749829 w 3731261"/>
                  <a:gd name="connsiteY10" fmla="*/ 2630215 h 2988866"/>
                  <a:gd name="connsiteX11" fmla="*/ 1288114 w 3731261"/>
                  <a:gd name="connsiteY11" fmla="*/ 2623619 h 2988866"/>
                  <a:gd name="connsiteX12" fmla="*/ 1280904 w 3731261"/>
                  <a:gd name="connsiteY12" fmla="*/ 2663963 h 2988866"/>
                  <a:gd name="connsiteX13" fmla="*/ 1286273 w 3731261"/>
                  <a:gd name="connsiteY13" fmla="*/ 2677923 h 2988866"/>
                  <a:gd name="connsiteX14" fmla="*/ 1301613 w 3731261"/>
                  <a:gd name="connsiteY14" fmla="*/ 2681144 h 2988866"/>
                  <a:gd name="connsiteX15" fmla="*/ 1302687 w 3731261"/>
                  <a:gd name="connsiteY15" fmla="*/ 2669793 h 2988866"/>
                  <a:gd name="connsiteX16" fmla="*/ 1307903 w 3731261"/>
                  <a:gd name="connsiteY16" fmla="*/ 2606285 h 2988866"/>
                  <a:gd name="connsiteX17" fmla="*/ 1287807 w 3731261"/>
                  <a:gd name="connsiteY17" fmla="*/ 2623619 h 2988866"/>
                  <a:gd name="connsiteX18" fmla="*/ 3039954 w 3731261"/>
                  <a:gd name="connsiteY18" fmla="*/ 2159274 h 2988866"/>
                  <a:gd name="connsiteX19" fmla="*/ 3047164 w 3731261"/>
                  <a:gd name="connsiteY19" fmla="*/ 1933774 h 2988866"/>
                  <a:gd name="connsiteX20" fmla="*/ 3039648 w 3731261"/>
                  <a:gd name="connsiteY20" fmla="*/ 2159274 h 2988866"/>
                  <a:gd name="connsiteX21" fmla="*/ 1154655 w 3731261"/>
                  <a:gd name="connsiteY21" fmla="*/ 1100193 h 2988866"/>
                  <a:gd name="connsiteX22" fmla="*/ 1123975 w 3731261"/>
                  <a:gd name="connsiteY22" fmla="*/ 1100193 h 2988866"/>
                  <a:gd name="connsiteX23" fmla="*/ 1115077 w 3731261"/>
                  <a:gd name="connsiteY23" fmla="*/ 1100193 h 2988866"/>
                  <a:gd name="connsiteX24" fmla="*/ 1104953 w 3731261"/>
                  <a:gd name="connsiteY24" fmla="*/ 1099426 h 2988866"/>
                  <a:gd name="connsiteX25" fmla="*/ 1103419 w 3731261"/>
                  <a:gd name="connsiteY25" fmla="*/ 1099426 h 2988866"/>
                  <a:gd name="connsiteX26" fmla="*/ 1092834 w 3731261"/>
                  <a:gd name="connsiteY26" fmla="*/ 1098045 h 2988866"/>
                  <a:gd name="connsiteX27" fmla="*/ 1089306 w 3731261"/>
                  <a:gd name="connsiteY27" fmla="*/ 1098045 h 2988866"/>
                  <a:gd name="connsiteX28" fmla="*/ 1089306 w 3731261"/>
                  <a:gd name="connsiteY28" fmla="*/ 1108476 h 2988866"/>
                  <a:gd name="connsiteX29" fmla="*/ 1120907 w 3731261"/>
                  <a:gd name="connsiteY29" fmla="*/ 1106942 h 2988866"/>
                  <a:gd name="connsiteX30" fmla="*/ 1144837 w 3731261"/>
                  <a:gd name="connsiteY30" fmla="*/ 1105408 h 2988866"/>
                  <a:gd name="connsiteX31" fmla="*/ 1155115 w 3731261"/>
                  <a:gd name="connsiteY31" fmla="*/ 1104488 h 2988866"/>
                  <a:gd name="connsiteX32" fmla="*/ 1154655 w 3731261"/>
                  <a:gd name="connsiteY32" fmla="*/ 1100193 h 2988866"/>
                  <a:gd name="connsiteX33" fmla="*/ 3728265 w 3731261"/>
                  <a:gd name="connsiteY33" fmla="*/ 1729137 h 2988866"/>
                  <a:gd name="connsiteX34" fmla="*/ 3726731 w 3731261"/>
                  <a:gd name="connsiteY34" fmla="*/ 1720853 h 2988866"/>
                  <a:gd name="connsiteX35" fmla="*/ 3726731 w 3731261"/>
                  <a:gd name="connsiteY35" fmla="*/ 1720086 h 2988866"/>
                  <a:gd name="connsiteX36" fmla="*/ 3718601 w 3731261"/>
                  <a:gd name="connsiteY36" fmla="*/ 1659493 h 2988866"/>
                  <a:gd name="connsiteX37" fmla="*/ 3718601 w 3731261"/>
                  <a:gd name="connsiteY37" fmla="*/ 1659493 h 2988866"/>
                  <a:gd name="connsiteX38" fmla="*/ 3720135 w 3731261"/>
                  <a:gd name="connsiteY38" fmla="*/ 1639551 h 2988866"/>
                  <a:gd name="connsiteX39" fmla="*/ 3710624 w 3731261"/>
                  <a:gd name="connsiteY39" fmla="*/ 1341799 h 2988866"/>
                  <a:gd name="connsiteX40" fmla="*/ 3687154 w 3731261"/>
                  <a:gd name="connsiteY40" fmla="*/ 1151275 h 2988866"/>
                  <a:gd name="connsiteX41" fmla="*/ 3681324 w 3731261"/>
                  <a:gd name="connsiteY41" fmla="*/ 1000022 h 2988866"/>
                  <a:gd name="connsiteX42" fmla="*/ 3681324 w 3731261"/>
                  <a:gd name="connsiteY42" fmla="*/ 994039 h 2988866"/>
                  <a:gd name="connsiteX43" fmla="*/ 3680404 w 3731261"/>
                  <a:gd name="connsiteY43" fmla="*/ 966273 h 2988866"/>
                  <a:gd name="connsiteX44" fmla="*/ 3678870 w 3731261"/>
                  <a:gd name="connsiteY44" fmla="*/ 898930 h 2988866"/>
                  <a:gd name="connsiteX45" fmla="*/ 3630549 w 3731261"/>
                  <a:gd name="connsiteY45" fmla="*/ 814713 h 2988866"/>
                  <a:gd name="connsiteX46" fmla="*/ 3583454 w 3731261"/>
                  <a:gd name="connsiteY46" fmla="*/ 793237 h 2988866"/>
                  <a:gd name="connsiteX47" fmla="*/ 3583454 w 3731261"/>
                  <a:gd name="connsiteY47" fmla="*/ 762557 h 2988866"/>
                  <a:gd name="connsiteX48" fmla="*/ 3546945 w 3731261"/>
                  <a:gd name="connsiteY48" fmla="*/ 707179 h 2988866"/>
                  <a:gd name="connsiteX49" fmla="*/ 3558450 w 3731261"/>
                  <a:gd name="connsiteY49" fmla="*/ 700890 h 2988866"/>
                  <a:gd name="connsiteX50" fmla="*/ 3578239 w 3731261"/>
                  <a:gd name="connsiteY50" fmla="*/ 618053 h 2988866"/>
                  <a:gd name="connsiteX51" fmla="*/ 3593579 w 3731261"/>
                  <a:gd name="connsiteY51" fmla="*/ 455908 h 2988866"/>
                  <a:gd name="connsiteX52" fmla="*/ 3576858 w 3731261"/>
                  <a:gd name="connsiteY52" fmla="*/ 406513 h 2988866"/>
                  <a:gd name="connsiteX53" fmla="*/ 3495709 w 3731261"/>
                  <a:gd name="connsiteY53" fmla="*/ 315393 h 2988866"/>
                  <a:gd name="connsiteX54" fmla="*/ 3488039 w 3731261"/>
                  <a:gd name="connsiteY54" fmla="*/ 310944 h 2988866"/>
                  <a:gd name="connsiteX55" fmla="*/ 3473466 w 3731261"/>
                  <a:gd name="connsiteY55" fmla="*/ 303888 h 2988866"/>
                  <a:gd name="connsiteX56" fmla="*/ 3399220 w 3731261"/>
                  <a:gd name="connsiteY56" fmla="*/ 291922 h 2988866"/>
                  <a:gd name="connsiteX57" fmla="*/ 3399220 w 3731261"/>
                  <a:gd name="connsiteY57" fmla="*/ 291922 h 2988866"/>
                  <a:gd name="connsiteX58" fmla="*/ 3359029 w 3731261"/>
                  <a:gd name="connsiteY58" fmla="*/ 299132 h 2988866"/>
                  <a:gd name="connsiteX59" fmla="*/ 3322366 w 3731261"/>
                  <a:gd name="connsiteY59" fmla="*/ 323983 h 2988866"/>
                  <a:gd name="connsiteX60" fmla="*/ 3230325 w 3731261"/>
                  <a:gd name="connsiteY60" fmla="*/ 431364 h 2988866"/>
                  <a:gd name="connsiteX61" fmla="*/ 3214985 w 3731261"/>
                  <a:gd name="connsiteY61" fmla="*/ 479072 h 2988866"/>
                  <a:gd name="connsiteX62" fmla="*/ 3208235 w 3731261"/>
                  <a:gd name="connsiteY62" fmla="*/ 519723 h 2988866"/>
                  <a:gd name="connsiteX63" fmla="*/ 3208235 w 3731261"/>
                  <a:gd name="connsiteY63" fmla="*/ 519723 h 2988866"/>
                  <a:gd name="connsiteX64" fmla="*/ 3206241 w 3731261"/>
                  <a:gd name="connsiteY64" fmla="*/ 577862 h 2988866"/>
                  <a:gd name="connsiteX65" fmla="*/ 3246586 w 3731261"/>
                  <a:gd name="connsiteY65" fmla="*/ 679567 h 2988866"/>
                  <a:gd name="connsiteX66" fmla="*/ 3260085 w 3731261"/>
                  <a:gd name="connsiteY66" fmla="*/ 696441 h 2988866"/>
                  <a:gd name="connsiteX67" fmla="*/ 3264994 w 3731261"/>
                  <a:gd name="connsiteY67" fmla="*/ 705952 h 2988866"/>
                  <a:gd name="connsiteX68" fmla="*/ 3272664 w 3731261"/>
                  <a:gd name="connsiteY68" fmla="*/ 765011 h 2988866"/>
                  <a:gd name="connsiteX69" fmla="*/ 3261926 w 3731261"/>
                  <a:gd name="connsiteY69" fmla="*/ 769306 h 2988866"/>
                  <a:gd name="connsiteX70" fmla="*/ 3259011 w 3731261"/>
                  <a:gd name="connsiteY70" fmla="*/ 770534 h 2988866"/>
                  <a:gd name="connsiteX71" fmla="*/ 3252722 w 3731261"/>
                  <a:gd name="connsiteY71" fmla="*/ 773141 h 2988866"/>
                  <a:gd name="connsiteX72" fmla="*/ 3205628 w 3731261"/>
                  <a:gd name="connsiteY72" fmla="*/ 790323 h 2988866"/>
                  <a:gd name="connsiteX73" fmla="*/ 3205628 w 3731261"/>
                  <a:gd name="connsiteY73" fmla="*/ 792163 h 2988866"/>
                  <a:gd name="connsiteX74" fmla="*/ 3191515 w 3731261"/>
                  <a:gd name="connsiteY74" fmla="*/ 798146 h 2988866"/>
                  <a:gd name="connsiteX75" fmla="*/ 3157153 w 3731261"/>
                  <a:gd name="connsiteY75" fmla="*/ 814253 h 2988866"/>
                  <a:gd name="connsiteX76" fmla="*/ 3145494 w 3731261"/>
                  <a:gd name="connsiteY76" fmla="*/ 821770 h 2988866"/>
                  <a:gd name="connsiteX77" fmla="*/ 3126013 w 3731261"/>
                  <a:gd name="connsiteY77" fmla="*/ 679874 h 2988866"/>
                  <a:gd name="connsiteX78" fmla="*/ 3126013 w 3731261"/>
                  <a:gd name="connsiteY78" fmla="*/ 679874 h 2988866"/>
                  <a:gd name="connsiteX79" fmla="*/ 3108678 w 3731261"/>
                  <a:gd name="connsiteY79" fmla="*/ 612837 h 2988866"/>
                  <a:gd name="connsiteX80" fmla="*/ 3097020 w 3731261"/>
                  <a:gd name="connsiteY80" fmla="*/ 592895 h 2988866"/>
                  <a:gd name="connsiteX81" fmla="*/ 3097020 w 3731261"/>
                  <a:gd name="connsiteY81" fmla="*/ 592895 h 2988866"/>
                  <a:gd name="connsiteX82" fmla="*/ 3044250 w 3731261"/>
                  <a:gd name="connsiteY82" fmla="*/ 542119 h 2988866"/>
                  <a:gd name="connsiteX83" fmla="*/ 3037960 w 3731261"/>
                  <a:gd name="connsiteY83" fmla="*/ 536904 h 2988866"/>
                  <a:gd name="connsiteX84" fmla="*/ 3036887 w 3731261"/>
                  <a:gd name="connsiteY84" fmla="*/ 536904 h 2988866"/>
                  <a:gd name="connsiteX85" fmla="*/ 3033052 w 3731261"/>
                  <a:gd name="connsiteY85" fmla="*/ 534296 h 2988866"/>
                  <a:gd name="connsiteX86" fmla="*/ 3011268 w 3731261"/>
                  <a:gd name="connsiteY86" fmla="*/ 518956 h 2988866"/>
                  <a:gd name="connsiteX87" fmla="*/ 3004979 w 3731261"/>
                  <a:gd name="connsiteY87" fmla="*/ 514814 h 2988866"/>
                  <a:gd name="connsiteX88" fmla="*/ 2997616 w 3731261"/>
                  <a:gd name="connsiteY88" fmla="*/ 510365 h 2988866"/>
                  <a:gd name="connsiteX89" fmla="*/ 2996388 w 3731261"/>
                  <a:gd name="connsiteY89" fmla="*/ 509445 h 2988866"/>
                  <a:gd name="connsiteX90" fmla="*/ 2995161 w 3731261"/>
                  <a:gd name="connsiteY90" fmla="*/ 509445 h 2988866"/>
                  <a:gd name="connsiteX91" fmla="*/ 2995161 w 3731261"/>
                  <a:gd name="connsiteY91" fmla="*/ 509445 h 2988866"/>
                  <a:gd name="connsiteX92" fmla="*/ 2992400 w 3731261"/>
                  <a:gd name="connsiteY92" fmla="*/ 508064 h 2988866"/>
                  <a:gd name="connsiteX93" fmla="*/ 2988565 w 3731261"/>
                  <a:gd name="connsiteY93" fmla="*/ 505763 h 2988866"/>
                  <a:gd name="connsiteX94" fmla="*/ 2979208 w 3731261"/>
                  <a:gd name="connsiteY94" fmla="*/ 500548 h 2988866"/>
                  <a:gd name="connsiteX95" fmla="*/ 2971231 w 3731261"/>
                  <a:gd name="connsiteY95" fmla="*/ 496253 h 2988866"/>
                  <a:gd name="connsiteX96" fmla="*/ 2964788 w 3731261"/>
                  <a:gd name="connsiteY96" fmla="*/ 492724 h 2988866"/>
                  <a:gd name="connsiteX97" fmla="*/ 2963254 w 3731261"/>
                  <a:gd name="connsiteY97" fmla="*/ 491957 h 2988866"/>
                  <a:gd name="connsiteX98" fmla="*/ 2950982 w 3731261"/>
                  <a:gd name="connsiteY98" fmla="*/ 485975 h 2988866"/>
                  <a:gd name="connsiteX99" fmla="*/ 2943465 w 3731261"/>
                  <a:gd name="connsiteY99" fmla="*/ 482446 h 2988866"/>
                  <a:gd name="connsiteX100" fmla="*/ 2936716 w 3731261"/>
                  <a:gd name="connsiteY100" fmla="*/ 479532 h 2988866"/>
                  <a:gd name="connsiteX101" fmla="*/ 2935182 w 3731261"/>
                  <a:gd name="connsiteY101" fmla="*/ 479532 h 2988866"/>
                  <a:gd name="connsiteX102" fmla="*/ 2924137 w 3731261"/>
                  <a:gd name="connsiteY102" fmla="*/ 474623 h 2988866"/>
                  <a:gd name="connsiteX103" fmla="*/ 2912938 w 3731261"/>
                  <a:gd name="connsiteY103" fmla="*/ 470481 h 2988866"/>
                  <a:gd name="connsiteX104" fmla="*/ 2912171 w 3731261"/>
                  <a:gd name="connsiteY104" fmla="*/ 470481 h 2988866"/>
                  <a:gd name="connsiteX105" fmla="*/ 2900819 w 3731261"/>
                  <a:gd name="connsiteY105" fmla="*/ 464498 h 2988866"/>
                  <a:gd name="connsiteX106" fmla="*/ 2892996 w 3731261"/>
                  <a:gd name="connsiteY106" fmla="*/ 460050 h 2988866"/>
                  <a:gd name="connsiteX107" fmla="*/ 2867071 w 3731261"/>
                  <a:gd name="connsiteY107" fmla="*/ 442102 h 2988866"/>
                  <a:gd name="connsiteX108" fmla="*/ 2845288 w 3731261"/>
                  <a:gd name="connsiteY108" fmla="*/ 425381 h 2988866"/>
                  <a:gd name="connsiteX109" fmla="*/ 2841760 w 3731261"/>
                  <a:gd name="connsiteY109" fmla="*/ 407740 h 2988866"/>
                  <a:gd name="connsiteX110" fmla="*/ 2870139 w 3731261"/>
                  <a:gd name="connsiteY110" fmla="*/ 362947 h 2988866"/>
                  <a:gd name="connsiteX111" fmla="*/ 2877042 w 3731261"/>
                  <a:gd name="connsiteY111" fmla="*/ 335335 h 2988866"/>
                  <a:gd name="connsiteX112" fmla="*/ 2879804 w 3731261"/>
                  <a:gd name="connsiteY112" fmla="*/ 308183 h 2988866"/>
                  <a:gd name="connsiteX113" fmla="*/ 2879804 w 3731261"/>
                  <a:gd name="connsiteY113" fmla="*/ 308183 h 2988866"/>
                  <a:gd name="connsiteX114" fmla="*/ 2883332 w 3731261"/>
                  <a:gd name="connsiteY114" fmla="*/ 275662 h 2988866"/>
                  <a:gd name="connsiteX115" fmla="*/ 2889928 w 3731261"/>
                  <a:gd name="connsiteY115" fmla="*/ 198961 h 2988866"/>
                  <a:gd name="connsiteX116" fmla="*/ 2889928 w 3731261"/>
                  <a:gd name="connsiteY116" fmla="*/ 198961 h 2988866"/>
                  <a:gd name="connsiteX117" fmla="*/ 2889928 w 3731261"/>
                  <a:gd name="connsiteY117" fmla="*/ 177485 h 2988866"/>
                  <a:gd name="connsiteX118" fmla="*/ 2889928 w 3731261"/>
                  <a:gd name="connsiteY118" fmla="*/ 168895 h 2988866"/>
                  <a:gd name="connsiteX119" fmla="*/ 2889928 w 3731261"/>
                  <a:gd name="connsiteY119" fmla="*/ 157236 h 2988866"/>
                  <a:gd name="connsiteX120" fmla="*/ 2852192 w 3731261"/>
                  <a:gd name="connsiteY120" fmla="*/ 65195 h 2988866"/>
                  <a:gd name="connsiteX121" fmla="*/ 2760151 w 3731261"/>
                  <a:gd name="connsiteY121" fmla="*/ 47094 h 2988866"/>
                  <a:gd name="connsiteX122" fmla="*/ 2668110 w 3731261"/>
                  <a:gd name="connsiteY122" fmla="*/ 65195 h 2988866"/>
                  <a:gd name="connsiteX123" fmla="*/ 2630680 w 3731261"/>
                  <a:gd name="connsiteY123" fmla="*/ 157236 h 2988866"/>
                  <a:gd name="connsiteX124" fmla="*/ 2630680 w 3731261"/>
                  <a:gd name="connsiteY124" fmla="*/ 168895 h 2988866"/>
                  <a:gd name="connsiteX125" fmla="*/ 2630680 w 3731261"/>
                  <a:gd name="connsiteY125" fmla="*/ 168895 h 2988866"/>
                  <a:gd name="connsiteX126" fmla="*/ 2630680 w 3731261"/>
                  <a:gd name="connsiteY126" fmla="*/ 173036 h 2988866"/>
                  <a:gd name="connsiteX127" fmla="*/ 2637276 w 3731261"/>
                  <a:gd name="connsiteY127" fmla="*/ 275508 h 2988866"/>
                  <a:gd name="connsiteX128" fmla="*/ 2637276 w 3731261"/>
                  <a:gd name="connsiteY128" fmla="*/ 276582 h 2988866"/>
                  <a:gd name="connsiteX129" fmla="*/ 2637276 w 3731261"/>
                  <a:gd name="connsiteY129" fmla="*/ 276582 h 2988866"/>
                  <a:gd name="connsiteX130" fmla="*/ 2640805 w 3731261"/>
                  <a:gd name="connsiteY130" fmla="*/ 308950 h 2988866"/>
                  <a:gd name="connsiteX131" fmla="*/ 2640805 w 3731261"/>
                  <a:gd name="connsiteY131" fmla="*/ 312018 h 2988866"/>
                  <a:gd name="connsiteX132" fmla="*/ 2642799 w 3731261"/>
                  <a:gd name="connsiteY132" fmla="*/ 331653 h 2988866"/>
                  <a:gd name="connsiteX133" fmla="*/ 2650469 w 3731261"/>
                  <a:gd name="connsiteY133" fmla="*/ 363867 h 2988866"/>
                  <a:gd name="connsiteX134" fmla="*/ 2678848 w 3731261"/>
                  <a:gd name="connsiteY134" fmla="*/ 408507 h 2988866"/>
                  <a:gd name="connsiteX135" fmla="*/ 2675474 w 3731261"/>
                  <a:gd name="connsiteY135" fmla="*/ 426302 h 2988866"/>
                  <a:gd name="connsiteX136" fmla="*/ 2653537 w 3731261"/>
                  <a:gd name="connsiteY136" fmla="*/ 443022 h 2988866"/>
                  <a:gd name="connsiteX137" fmla="*/ 2619635 w 3731261"/>
                  <a:gd name="connsiteY137" fmla="*/ 465572 h 2988866"/>
                  <a:gd name="connsiteX138" fmla="*/ 2608437 w 3731261"/>
                  <a:gd name="connsiteY138" fmla="*/ 471401 h 2988866"/>
                  <a:gd name="connsiteX139" fmla="*/ 2608437 w 3731261"/>
                  <a:gd name="connsiteY139" fmla="*/ 471401 h 2988866"/>
                  <a:gd name="connsiteX140" fmla="*/ 2601841 w 3731261"/>
                  <a:gd name="connsiteY140" fmla="*/ 474009 h 2988866"/>
                  <a:gd name="connsiteX141" fmla="*/ 2600460 w 3731261"/>
                  <a:gd name="connsiteY141" fmla="*/ 474009 h 2988866"/>
                  <a:gd name="connsiteX142" fmla="*/ 2596779 w 3731261"/>
                  <a:gd name="connsiteY142" fmla="*/ 475390 h 2988866"/>
                  <a:gd name="connsiteX143" fmla="*/ 2578371 w 3731261"/>
                  <a:gd name="connsiteY143" fmla="*/ 483060 h 2988866"/>
                  <a:gd name="connsiteX144" fmla="*/ 2576683 w 3731261"/>
                  <a:gd name="connsiteY144" fmla="*/ 483060 h 2988866"/>
                  <a:gd name="connsiteX145" fmla="*/ 2567786 w 3731261"/>
                  <a:gd name="connsiteY145" fmla="*/ 487202 h 2988866"/>
                  <a:gd name="connsiteX146" fmla="*/ 2556588 w 3731261"/>
                  <a:gd name="connsiteY146" fmla="*/ 492724 h 2988866"/>
                  <a:gd name="connsiteX147" fmla="*/ 2552599 w 3731261"/>
                  <a:gd name="connsiteY147" fmla="*/ 494872 h 2988866"/>
                  <a:gd name="connsiteX148" fmla="*/ 2547690 w 3731261"/>
                  <a:gd name="connsiteY148" fmla="*/ 497326 h 2988866"/>
                  <a:gd name="connsiteX149" fmla="*/ 2535265 w 3731261"/>
                  <a:gd name="connsiteY149" fmla="*/ 504229 h 2988866"/>
                  <a:gd name="connsiteX150" fmla="*/ 2526828 w 3731261"/>
                  <a:gd name="connsiteY150" fmla="*/ 508985 h 2988866"/>
                  <a:gd name="connsiteX151" fmla="*/ 2526828 w 3731261"/>
                  <a:gd name="connsiteY151" fmla="*/ 508985 h 2988866"/>
                  <a:gd name="connsiteX152" fmla="*/ 2504738 w 3731261"/>
                  <a:gd name="connsiteY152" fmla="*/ 523098 h 2988866"/>
                  <a:gd name="connsiteX153" fmla="*/ 2497988 w 3731261"/>
                  <a:gd name="connsiteY153" fmla="*/ 527700 h 2988866"/>
                  <a:gd name="connsiteX154" fmla="*/ 2480040 w 3731261"/>
                  <a:gd name="connsiteY154" fmla="*/ 540585 h 2988866"/>
                  <a:gd name="connsiteX155" fmla="*/ 2477433 w 3731261"/>
                  <a:gd name="connsiteY155" fmla="*/ 542580 h 2988866"/>
                  <a:gd name="connsiteX156" fmla="*/ 2437242 w 3731261"/>
                  <a:gd name="connsiteY156" fmla="*/ 578322 h 2988866"/>
                  <a:gd name="connsiteX157" fmla="*/ 2413004 w 3731261"/>
                  <a:gd name="connsiteY157" fmla="*/ 613451 h 2988866"/>
                  <a:gd name="connsiteX158" fmla="*/ 2411010 w 3731261"/>
                  <a:gd name="connsiteY158" fmla="*/ 618820 h 2988866"/>
                  <a:gd name="connsiteX159" fmla="*/ 2400272 w 3731261"/>
                  <a:gd name="connsiteY159" fmla="*/ 658704 h 2988866"/>
                  <a:gd name="connsiteX160" fmla="*/ 2387693 w 3731261"/>
                  <a:gd name="connsiteY160" fmla="*/ 728348 h 2988866"/>
                  <a:gd name="connsiteX161" fmla="*/ 2378949 w 3731261"/>
                  <a:gd name="connsiteY161" fmla="*/ 797226 h 2988866"/>
                  <a:gd name="connsiteX162" fmla="*/ 2371739 w 3731261"/>
                  <a:gd name="connsiteY162" fmla="*/ 867483 h 2988866"/>
                  <a:gd name="connsiteX163" fmla="*/ 2371739 w 3731261"/>
                  <a:gd name="connsiteY163" fmla="*/ 867483 h 2988866"/>
                  <a:gd name="connsiteX164" fmla="*/ 2365757 w 3731261"/>
                  <a:gd name="connsiteY164" fmla="*/ 944184 h 2988866"/>
                  <a:gd name="connsiteX165" fmla="*/ 2364069 w 3731261"/>
                  <a:gd name="connsiteY165" fmla="*/ 974864 h 2988866"/>
                  <a:gd name="connsiteX166" fmla="*/ 2343207 w 3731261"/>
                  <a:gd name="connsiteY166" fmla="*/ 1103874 h 2988866"/>
                  <a:gd name="connsiteX167" fmla="*/ 2318663 w 3731261"/>
                  <a:gd name="connsiteY167" fmla="*/ 952928 h 2988866"/>
                  <a:gd name="connsiteX168" fmla="*/ 2310532 w 3731261"/>
                  <a:gd name="connsiteY168" fmla="*/ 838337 h 2988866"/>
                  <a:gd name="connsiteX169" fmla="*/ 2305623 w 3731261"/>
                  <a:gd name="connsiteY169" fmla="*/ 792317 h 2988866"/>
                  <a:gd name="connsiteX170" fmla="*/ 2296266 w 3731261"/>
                  <a:gd name="connsiteY170" fmla="*/ 714542 h 2988866"/>
                  <a:gd name="connsiteX171" fmla="*/ 2287675 w 3731261"/>
                  <a:gd name="connsiteY171" fmla="*/ 658551 h 2988866"/>
                  <a:gd name="connsiteX172" fmla="*/ 2268654 w 3731261"/>
                  <a:gd name="connsiteY172" fmla="*/ 581850 h 2988866"/>
                  <a:gd name="connsiteX173" fmla="*/ 2245490 w 3731261"/>
                  <a:gd name="connsiteY173" fmla="*/ 548102 h 2988866"/>
                  <a:gd name="connsiteX174" fmla="*/ 2240581 w 3731261"/>
                  <a:gd name="connsiteY174" fmla="*/ 542733 h 2988866"/>
                  <a:gd name="connsiteX175" fmla="*/ 2202691 w 3731261"/>
                  <a:gd name="connsiteY175" fmla="*/ 509138 h 2988866"/>
                  <a:gd name="connsiteX176" fmla="*/ 2183823 w 3731261"/>
                  <a:gd name="connsiteY176" fmla="*/ 495792 h 2988866"/>
                  <a:gd name="connsiteX177" fmla="*/ 2053432 w 3731261"/>
                  <a:gd name="connsiteY177" fmla="*/ 434432 h 2988866"/>
                  <a:gd name="connsiteX178" fmla="*/ 2053432 w 3731261"/>
                  <a:gd name="connsiteY178" fmla="*/ 434432 h 2988866"/>
                  <a:gd name="connsiteX179" fmla="*/ 2021524 w 3731261"/>
                  <a:gd name="connsiteY179" fmla="*/ 422620 h 2988866"/>
                  <a:gd name="connsiteX180" fmla="*/ 2016769 w 3731261"/>
                  <a:gd name="connsiteY180" fmla="*/ 420933 h 2988866"/>
                  <a:gd name="connsiteX181" fmla="*/ 2014928 w 3731261"/>
                  <a:gd name="connsiteY181" fmla="*/ 420933 h 2988866"/>
                  <a:gd name="connsiteX182" fmla="*/ 2013854 w 3731261"/>
                  <a:gd name="connsiteY182" fmla="*/ 420933 h 2988866"/>
                  <a:gd name="connsiteX183" fmla="*/ 2007412 w 3731261"/>
                  <a:gd name="connsiteY183" fmla="*/ 414183 h 2988866"/>
                  <a:gd name="connsiteX184" fmla="*/ 1995446 w 3731261"/>
                  <a:gd name="connsiteY184" fmla="*/ 373992 h 2988866"/>
                  <a:gd name="connsiteX185" fmla="*/ 1995446 w 3731261"/>
                  <a:gd name="connsiteY185" fmla="*/ 370310 h 2988866"/>
                  <a:gd name="connsiteX186" fmla="*/ 1993606 w 3731261"/>
                  <a:gd name="connsiteY186" fmla="*/ 356351 h 2988866"/>
                  <a:gd name="connsiteX187" fmla="*/ 1995293 w 3731261"/>
                  <a:gd name="connsiteY187" fmla="*/ 354357 h 2988866"/>
                  <a:gd name="connsiteX188" fmla="*/ 2000509 w 3731261"/>
                  <a:gd name="connsiteY188" fmla="*/ 349294 h 2988866"/>
                  <a:gd name="connsiteX189" fmla="*/ 2034410 w 3731261"/>
                  <a:gd name="connsiteY189" fmla="*/ 279190 h 2988866"/>
                  <a:gd name="connsiteX190" fmla="*/ 2039166 w 3731261"/>
                  <a:gd name="connsiteY190" fmla="*/ 235010 h 2988866"/>
                  <a:gd name="connsiteX191" fmla="*/ 2046376 w 3731261"/>
                  <a:gd name="connsiteY191" fmla="*/ 124408 h 2988866"/>
                  <a:gd name="connsiteX192" fmla="*/ 2046376 w 3731261"/>
                  <a:gd name="connsiteY192" fmla="*/ 112596 h 2988866"/>
                  <a:gd name="connsiteX193" fmla="*/ 2007718 w 3731261"/>
                  <a:gd name="connsiteY193" fmla="*/ 18562 h 2988866"/>
                  <a:gd name="connsiteX194" fmla="*/ 1913990 w 3731261"/>
                  <a:gd name="connsiteY194" fmla="*/ 0 h 2988866"/>
                  <a:gd name="connsiteX195" fmla="*/ 1820109 w 3731261"/>
                  <a:gd name="connsiteY195" fmla="*/ 18562 h 2988866"/>
                  <a:gd name="connsiteX196" fmla="*/ 1781605 w 3731261"/>
                  <a:gd name="connsiteY196" fmla="*/ 112596 h 2988866"/>
                  <a:gd name="connsiteX197" fmla="*/ 1781605 w 3731261"/>
                  <a:gd name="connsiteY197" fmla="*/ 124408 h 2988866"/>
                  <a:gd name="connsiteX198" fmla="*/ 1781605 w 3731261"/>
                  <a:gd name="connsiteY198" fmla="*/ 128550 h 2988866"/>
                  <a:gd name="connsiteX199" fmla="*/ 1784366 w 3731261"/>
                  <a:gd name="connsiteY199" fmla="*/ 200035 h 2988866"/>
                  <a:gd name="connsiteX200" fmla="*/ 1784366 w 3731261"/>
                  <a:gd name="connsiteY200" fmla="*/ 204637 h 2988866"/>
                  <a:gd name="connsiteX201" fmla="*/ 1788048 w 3731261"/>
                  <a:gd name="connsiteY201" fmla="*/ 233630 h 2988866"/>
                  <a:gd name="connsiteX202" fmla="*/ 1788048 w 3731261"/>
                  <a:gd name="connsiteY202" fmla="*/ 234857 h 2988866"/>
                  <a:gd name="connsiteX203" fmla="*/ 1788048 w 3731261"/>
                  <a:gd name="connsiteY203" fmla="*/ 234857 h 2988866"/>
                  <a:gd name="connsiteX204" fmla="*/ 1792650 w 3731261"/>
                  <a:gd name="connsiteY204" fmla="*/ 279037 h 2988866"/>
                  <a:gd name="connsiteX205" fmla="*/ 1832688 w 3731261"/>
                  <a:gd name="connsiteY205" fmla="*/ 355737 h 2988866"/>
                  <a:gd name="connsiteX206" fmla="*/ 1830694 w 3731261"/>
                  <a:gd name="connsiteY206" fmla="*/ 369697 h 2988866"/>
                  <a:gd name="connsiteX207" fmla="*/ 1830694 w 3731261"/>
                  <a:gd name="connsiteY207" fmla="*/ 373378 h 2988866"/>
                  <a:gd name="connsiteX208" fmla="*/ 1812439 w 3731261"/>
                  <a:gd name="connsiteY208" fmla="*/ 420319 h 2988866"/>
                  <a:gd name="connsiteX209" fmla="*/ 1774089 w 3731261"/>
                  <a:gd name="connsiteY209" fmla="*/ 434278 h 2988866"/>
                  <a:gd name="connsiteX210" fmla="*/ 1774089 w 3731261"/>
                  <a:gd name="connsiteY210" fmla="*/ 434278 h 2988866"/>
                  <a:gd name="connsiteX211" fmla="*/ 1771787 w 3731261"/>
                  <a:gd name="connsiteY211" fmla="*/ 435199 h 2988866"/>
                  <a:gd name="connsiteX212" fmla="*/ 1624062 w 3731261"/>
                  <a:gd name="connsiteY212" fmla="*/ 509445 h 2988866"/>
                  <a:gd name="connsiteX213" fmla="*/ 1561321 w 3731261"/>
                  <a:gd name="connsiteY213" fmla="*/ 575254 h 2988866"/>
                  <a:gd name="connsiteX214" fmla="*/ 1445657 w 3731261"/>
                  <a:gd name="connsiteY214" fmla="*/ 519876 h 2988866"/>
                  <a:gd name="connsiteX215" fmla="*/ 1445657 w 3731261"/>
                  <a:gd name="connsiteY215" fmla="*/ 519876 h 2988866"/>
                  <a:gd name="connsiteX216" fmla="*/ 1441208 w 3731261"/>
                  <a:gd name="connsiteY216" fmla="*/ 515888 h 2988866"/>
                  <a:gd name="connsiteX217" fmla="*/ 1438294 w 3731261"/>
                  <a:gd name="connsiteY217" fmla="*/ 510059 h 2988866"/>
                  <a:gd name="connsiteX218" fmla="*/ 1438294 w 3731261"/>
                  <a:gd name="connsiteY218" fmla="*/ 510059 h 2988866"/>
                  <a:gd name="connsiteX219" fmla="*/ 1429703 w 3731261"/>
                  <a:gd name="connsiteY219" fmla="*/ 493031 h 2988866"/>
                  <a:gd name="connsiteX220" fmla="*/ 1429703 w 3731261"/>
                  <a:gd name="connsiteY220" fmla="*/ 497019 h 2988866"/>
                  <a:gd name="connsiteX221" fmla="*/ 1429703 w 3731261"/>
                  <a:gd name="connsiteY221" fmla="*/ 494565 h 2988866"/>
                  <a:gd name="connsiteX222" fmla="*/ 1428016 w 3731261"/>
                  <a:gd name="connsiteY222" fmla="*/ 483213 h 2988866"/>
                  <a:gd name="connsiteX223" fmla="*/ 1428016 w 3731261"/>
                  <a:gd name="connsiteY223" fmla="*/ 481066 h 2988866"/>
                  <a:gd name="connsiteX224" fmla="*/ 1426328 w 3731261"/>
                  <a:gd name="connsiteY224" fmla="*/ 468027 h 2988866"/>
                  <a:gd name="connsiteX225" fmla="*/ 1458696 w 3731261"/>
                  <a:gd name="connsiteY225" fmla="*/ 418478 h 2988866"/>
                  <a:gd name="connsiteX226" fmla="*/ 1461764 w 3731261"/>
                  <a:gd name="connsiteY226" fmla="*/ 382582 h 2988866"/>
                  <a:gd name="connsiteX227" fmla="*/ 1485541 w 3731261"/>
                  <a:gd name="connsiteY227" fmla="*/ 342698 h 2988866"/>
                  <a:gd name="connsiteX228" fmla="*/ 1483393 w 3731261"/>
                  <a:gd name="connsiteY228" fmla="*/ 282565 h 2988866"/>
                  <a:gd name="connsiteX229" fmla="*/ 1477564 w 3731261"/>
                  <a:gd name="connsiteY229" fmla="*/ 280110 h 2988866"/>
                  <a:gd name="connsiteX230" fmla="*/ 1485081 w 3731261"/>
                  <a:gd name="connsiteY230" fmla="*/ 248663 h 2988866"/>
                  <a:gd name="connsiteX231" fmla="*/ 1485848 w 3731261"/>
                  <a:gd name="connsiteY231" fmla="*/ 243601 h 2988866"/>
                  <a:gd name="connsiteX232" fmla="*/ 1485081 w 3731261"/>
                  <a:gd name="connsiteY232" fmla="*/ 159844 h 2988866"/>
                  <a:gd name="connsiteX233" fmla="*/ 1476797 w 3731261"/>
                  <a:gd name="connsiteY233" fmla="*/ 130391 h 2988866"/>
                  <a:gd name="connsiteX234" fmla="*/ 1428783 w 3731261"/>
                  <a:gd name="connsiteY234" fmla="*/ 96796 h 2988866"/>
                  <a:gd name="connsiteX235" fmla="*/ 1453174 w 3731261"/>
                  <a:gd name="connsiteY235" fmla="*/ 81456 h 2988866"/>
                  <a:gd name="connsiteX236" fmla="*/ 1411142 w 3731261"/>
                  <a:gd name="connsiteY236" fmla="*/ 84064 h 2988866"/>
                  <a:gd name="connsiteX237" fmla="*/ 1299466 w 3731261"/>
                  <a:gd name="connsiteY237" fmla="*/ 100785 h 2988866"/>
                  <a:gd name="connsiteX238" fmla="*/ 1229821 w 3731261"/>
                  <a:gd name="connsiteY238" fmla="*/ 130237 h 2988866"/>
                  <a:gd name="connsiteX239" fmla="*/ 1203743 w 3731261"/>
                  <a:gd name="connsiteY239" fmla="*/ 159230 h 2988866"/>
                  <a:gd name="connsiteX240" fmla="*/ 1202209 w 3731261"/>
                  <a:gd name="connsiteY240" fmla="*/ 235931 h 2988866"/>
                  <a:gd name="connsiteX241" fmla="*/ 1209266 w 3731261"/>
                  <a:gd name="connsiteY241" fmla="*/ 277196 h 2988866"/>
                  <a:gd name="connsiteX242" fmla="*/ 1204971 w 3731261"/>
                  <a:gd name="connsiteY242" fmla="*/ 279804 h 2988866"/>
                  <a:gd name="connsiteX243" fmla="*/ 1199755 w 3731261"/>
                  <a:gd name="connsiteY243" fmla="*/ 321375 h 2988866"/>
                  <a:gd name="connsiteX244" fmla="*/ 1201135 w 3731261"/>
                  <a:gd name="connsiteY244" fmla="*/ 331807 h 2988866"/>
                  <a:gd name="connsiteX245" fmla="*/ 1202976 w 3731261"/>
                  <a:gd name="connsiteY245" fmla="*/ 339937 h 2988866"/>
                  <a:gd name="connsiteX246" fmla="*/ 1210033 w 3731261"/>
                  <a:gd name="connsiteY246" fmla="*/ 356658 h 2988866"/>
                  <a:gd name="connsiteX247" fmla="*/ 1213254 w 3731261"/>
                  <a:gd name="connsiteY247" fmla="*/ 362180 h 2988866"/>
                  <a:gd name="connsiteX248" fmla="*/ 1226600 w 3731261"/>
                  <a:gd name="connsiteY248" fmla="*/ 379821 h 2988866"/>
                  <a:gd name="connsiteX249" fmla="*/ 1229975 w 3731261"/>
                  <a:gd name="connsiteY249" fmla="*/ 418478 h 2988866"/>
                  <a:gd name="connsiteX250" fmla="*/ 1262189 w 3731261"/>
                  <a:gd name="connsiteY250" fmla="*/ 468027 h 2988866"/>
                  <a:gd name="connsiteX251" fmla="*/ 1260655 w 3731261"/>
                  <a:gd name="connsiteY251" fmla="*/ 481066 h 2988866"/>
                  <a:gd name="connsiteX252" fmla="*/ 1260655 w 3731261"/>
                  <a:gd name="connsiteY252" fmla="*/ 483213 h 2988866"/>
                  <a:gd name="connsiteX253" fmla="*/ 1258814 w 3731261"/>
                  <a:gd name="connsiteY253" fmla="*/ 494565 h 2988866"/>
                  <a:gd name="connsiteX254" fmla="*/ 1258814 w 3731261"/>
                  <a:gd name="connsiteY254" fmla="*/ 497019 h 2988866"/>
                  <a:gd name="connsiteX255" fmla="*/ 1258814 w 3731261"/>
                  <a:gd name="connsiteY255" fmla="*/ 493184 h 2988866"/>
                  <a:gd name="connsiteX256" fmla="*/ 1258814 w 3731261"/>
                  <a:gd name="connsiteY256" fmla="*/ 493184 h 2988866"/>
                  <a:gd name="connsiteX257" fmla="*/ 1250531 w 3731261"/>
                  <a:gd name="connsiteY257" fmla="*/ 509905 h 2988866"/>
                  <a:gd name="connsiteX258" fmla="*/ 1250531 w 3731261"/>
                  <a:gd name="connsiteY258" fmla="*/ 509905 h 2988866"/>
                  <a:gd name="connsiteX259" fmla="*/ 1247616 w 3731261"/>
                  <a:gd name="connsiteY259" fmla="*/ 515428 h 2988866"/>
                  <a:gd name="connsiteX260" fmla="*/ 1243474 w 3731261"/>
                  <a:gd name="connsiteY260" fmla="*/ 519416 h 2988866"/>
                  <a:gd name="connsiteX261" fmla="*/ 1243474 w 3731261"/>
                  <a:gd name="connsiteY261" fmla="*/ 519416 h 2988866"/>
                  <a:gd name="connsiteX262" fmla="*/ 1178432 w 3731261"/>
                  <a:gd name="connsiteY262" fmla="*/ 555772 h 2988866"/>
                  <a:gd name="connsiteX263" fmla="*/ 1171989 w 3731261"/>
                  <a:gd name="connsiteY263" fmla="*/ 558380 h 2988866"/>
                  <a:gd name="connsiteX264" fmla="*/ 1127656 w 3731261"/>
                  <a:gd name="connsiteY264" fmla="*/ 574640 h 2988866"/>
                  <a:gd name="connsiteX265" fmla="*/ 1127656 w 3731261"/>
                  <a:gd name="connsiteY265" fmla="*/ 574640 h 2988866"/>
                  <a:gd name="connsiteX266" fmla="*/ 1072432 w 3731261"/>
                  <a:gd name="connsiteY266" fmla="*/ 592128 h 2988866"/>
                  <a:gd name="connsiteX267" fmla="*/ 1066756 w 3731261"/>
                  <a:gd name="connsiteY267" fmla="*/ 593969 h 2988866"/>
                  <a:gd name="connsiteX268" fmla="*/ 1044513 w 3731261"/>
                  <a:gd name="connsiteY268" fmla="*/ 600872 h 2988866"/>
                  <a:gd name="connsiteX269" fmla="*/ 987448 w 3731261"/>
                  <a:gd name="connsiteY269" fmla="*/ 675732 h 2988866"/>
                  <a:gd name="connsiteX270" fmla="*/ 970574 w 3731261"/>
                  <a:gd name="connsiteY270" fmla="*/ 728809 h 2988866"/>
                  <a:gd name="connsiteX271" fmla="*/ 969653 w 3731261"/>
                  <a:gd name="connsiteY271" fmla="*/ 734331 h 2988866"/>
                  <a:gd name="connsiteX272" fmla="*/ 957534 w 3731261"/>
                  <a:gd name="connsiteY272" fmla="*/ 836649 h 2988866"/>
                  <a:gd name="connsiteX273" fmla="*/ 961216 w 3731261"/>
                  <a:gd name="connsiteY273" fmla="*/ 756114 h 2988866"/>
                  <a:gd name="connsiteX274" fmla="*/ 961216 w 3731261"/>
                  <a:gd name="connsiteY274" fmla="*/ 728502 h 2988866"/>
                  <a:gd name="connsiteX275" fmla="*/ 946796 w 3731261"/>
                  <a:gd name="connsiteY275" fmla="*/ 675732 h 2988866"/>
                  <a:gd name="connsiteX276" fmla="*/ 935291 w 3731261"/>
                  <a:gd name="connsiteY276" fmla="*/ 657017 h 2988866"/>
                  <a:gd name="connsiteX277" fmla="*/ 930383 w 3731261"/>
                  <a:gd name="connsiteY277" fmla="*/ 650881 h 2988866"/>
                  <a:gd name="connsiteX278" fmla="*/ 926394 w 3731261"/>
                  <a:gd name="connsiteY278" fmla="*/ 646279 h 2988866"/>
                  <a:gd name="connsiteX279" fmla="*/ 875772 w 3731261"/>
                  <a:gd name="connsiteY279" fmla="*/ 613604 h 2988866"/>
                  <a:gd name="connsiteX280" fmla="*/ 875772 w 3731261"/>
                  <a:gd name="connsiteY280" fmla="*/ 613604 h 2988866"/>
                  <a:gd name="connsiteX281" fmla="*/ 855523 w 3731261"/>
                  <a:gd name="connsiteY281" fmla="*/ 610383 h 2988866"/>
                  <a:gd name="connsiteX282" fmla="*/ 833587 w 3731261"/>
                  <a:gd name="connsiteY282" fmla="*/ 606241 h 2988866"/>
                  <a:gd name="connsiteX283" fmla="*/ 825917 w 3731261"/>
                  <a:gd name="connsiteY283" fmla="*/ 604861 h 2988866"/>
                  <a:gd name="connsiteX284" fmla="*/ 743847 w 3731261"/>
                  <a:gd name="connsiteY284" fmla="*/ 578322 h 2988866"/>
                  <a:gd name="connsiteX285" fmla="*/ 731882 w 3731261"/>
                  <a:gd name="connsiteY285" fmla="*/ 568811 h 2988866"/>
                  <a:gd name="connsiteX286" fmla="*/ 731115 w 3731261"/>
                  <a:gd name="connsiteY286" fmla="*/ 567891 h 2988866"/>
                  <a:gd name="connsiteX287" fmla="*/ 719303 w 3731261"/>
                  <a:gd name="connsiteY287" fmla="*/ 550557 h 2988866"/>
                  <a:gd name="connsiteX288" fmla="*/ 719303 w 3731261"/>
                  <a:gd name="connsiteY288" fmla="*/ 550557 h 2988866"/>
                  <a:gd name="connsiteX289" fmla="*/ 714547 w 3731261"/>
                  <a:gd name="connsiteY289" fmla="*/ 542119 h 2988866"/>
                  <a:gd name="connsiteX290" fmla="*/ 699207 w 3731261"/>
                  <a:gd name="connsiteY290" fmla="*/ 498707 h 2988866"/>
                  <a:gd name="connsiteX291" fmla="*/ 699207 w 3731261"/>
                  <a:gd name="connsiteY291" fmla="*/ 498707 h 2988866"/>
                  <a:gd name="connsiteX292" fmla="*/ 703502 w 3731261"/>
                  <a:gd name="connsiteY292" fmla="*/ 501008 h 2988866"/>
                  <a:gd name="connsiteX293" fmla="*/ 716541 w 3731261"/>
                  <a:gd name="connsiteY293" fmla="*/ 496559 h 2988866"/>
                  <a:gd name="connsiteX294" fmla="*/ 721297 w 3731261"/>
                  <a:gd name="connsiteY294" fmla="*/ 495025 h 2988866"/>
                  <a:gd name="connsiteX295" fmla="*/ 725132 w 3731261"/>
                  <a:gd name="connsiteY295" fmla="*/ 493798 h 2988866"/>
                  <a:gd name="connsiteX296" fmla="*/ 737097 w 3731261"/>
                  <a:gd name="connsiteY296" fmla="*/ 489963 h 2988866"/>
                  <a:gd name="connsiteX297" fmla="*/ 772226 w 3731261"/>
                  <a:gd name="connsiteY297" fmla="*/ 477384 h 2988866"/>
                  <a:gd name="connsiteX298" fmla="*/ 778209 w 3731261"/>
                  <a:gd name="connsiteY298" fmla="*/ 456368 h 2988866"/>
                  <a:gd name="connsiteX299" fmla="*/ 785265 w 3731261"/>
                  <a:gd name="connsiteY299" fmla="*/ 471708 h 2988866"/>
                  <a:gd name="connsiteX300" fmla="*/ 804440 w 3731261"/>
                  <a:gd name="connsiteY300" fmla="*/ 464192 h 2988866"/>
                  <a:gd name="connsiteX301" fmla="*/ 820701 w 3731261"/>
                  <a:gd name="connsiteY301" fmla="*/ 350828 h 2988866"/>
                  <a:gd name="connsiteX302" fmla="*/ 820701 w 3731261"/>
                  <a:gd name="connsiteY302" fmla="*/ 348374 h 2988866"/>
                  <a:gd name="connsiteX303" fmla="*/ 817940 w 3731261"/>
                  <a:gd name="connsiteY303" fmla="*/ 276889 h 2988866"/>
                  <a:gd name="connsiteX304" fmla="*/ 817940 w 3731261"/>
                  <a:gd name="connsiteY304" fmla="*/ 273668 h 2988866"/>
                  <a:gd name="connsiteX305" fmla="*/ 813798 w 3731261"/>
                  <a:gd name="connsiteY305" fmla="*/ 252805 h 2988866"/>
                  <a:gd name="connsiteX306" fmla="*/ 801065 w 3731261"/>
                  <a:gd name="connsiteY306" fmla="*/ 217062 h 2988866"/>
                  <a:gd name="connsiteX307" fmla="*/ 801065 w 3731261"/>
                  <a:gd name="connsiteY307" fmla="*/ 217062 h 2988866"/>
                  <a:gd name="connsiteX308" fmla="*/ 795390 w 3731261"/>
                  <a:gd name="connsiteY308" fmla="*/ 206785 h 2988866"/>
                  <a:gd name="connsiteX309" fmla="*/ 662391 w 3731261"/>
                  <a:gd name="connsiteY309" fmla="*/ 114744 h 2988866"/>
                  <a:gd name="connsiteX310" fmla="*/ 534454 w 3731261"/>
                  <a:gd name="connsiteY310" fmla="*/ 150180 h 2988866"/>
                  <a:gd name="connsiteX311" fmla="*/ 528932 w 3731261"/>
                  <a:gd name="connsiteY311" fmla="*/ 154015 h 2988866"/>
                  <a:gd name="connsiteX312" fmla="*/ 498252 w 3731261"/>
                  <a:gd name="connsiteY312" fmla="*/ 184695 h 2988866"/>
                  <a:gd name="connsiteX313" fmla="*/ 474475 w 3731261"/>
                  <a:gd name="connsiteY313" fmla="*/ 480759 h 2988866"/>
                  <a:gd name="connsiteX314" fmla="*/ 564674 w 3731261"/>
                  <a:gd name="connsiteY314" fmla="*/ 476617 h 2988866"/>
                  <a:gd name="connsiteX315" fmla="*/ 578634 w 3731261"/>
                  <a:gd name="connsiteY315" fmla="*/ 489043 h 2988866"/>
                  <a:gd name="connsiteX316" fmla="*/ 577867 w 3731261"/>
                  <a:gd name="connsiteY316" fmla="*/ 498247 h 2988866"/>
                  <a:gd name="connsiteX317" fmla="*/ 577867 w 3731261"/>
                  <a:gd name="connsiteY317" fmla="*/ 498247 h 2988866"/>
                  <a:gd name="connsiteX318" fmla="*/ 557771 w 3731261"/>
                  <a:gd name="connsiteY318" fmla="*/ 550250 h 2988866"/>
                  <a:gd name="connsiteX319" fmla="*/ 557771 w 3731261"/>
                  <a:gd name="connsiteY319" fmla="*/ 550250 h 2988866"/>
                  <a:gd name="connsiteX320" fmla="*/ 557771 w 3731261"/>
                  <a:gd name="connsiteY320" fmla="*/ 550250 h 2988866"/>
                  <a:gd name="connsiteX321" fmla="*/ 521875 w 3731261"/>
                  <a:gd name="connsiteY321" fmla="*/ 579089 h 2988866"/>
                  <a:gd name="connsiteX322" fmla="*/ 421244 w 3731261"/>
                  <a:gd name="connsiteY322" fmla="*/ 597957 h 2988866"/>
                  <a:gd name="connsiteX323" fmla="*/ 387649 w 3731261"/>
                  <a:gd name="connsiteY323" fmla="*/ 606395 h 2988866"/>
                  <a:gd name="connsiteX324" fmla="*/ 386729 w 3731261"/>
                  <a:gd name="connsiteY324" fmla="*/ 606395 h 2988866"/>
                  <a:gd name="connsiteX325" fmla="*/ 378292 w 3731261"/>
                  <a:gd name="connsiteY325" fmla="*/ 609002 h 2988866"/>
                  <a:gd name="connsiteX326" fmla="*/ 378292 w 3731261"/>
                  <a:gd name="connsiteY326" fmla="*/ 609002 h 2988866"/>
                  <a:gd name="connsiteX327" fmla="*/ 370008 w 3731261"/>
                  <a:gd name="connsiteY327" fmla="*/ 612070 h 2988866"/>
                  <a:gd name="connsiteX328" fmla="*/ 368628 w 3731261"/>
                  <a:gd name="connsiteY328" fmla="*/ 612070 h 2988866"/>
                  <a:gd name="connsiteX329" fmla="*/ 364486 w 3731261"/>
                  <a:gd name="connsiteY329" fmla="*/ 613911 h 2988866"/>
                  <a:gd name="connsiteX330" fmla="*/ 361725 w 3731261"/>
                  <a:gd name="connsiteY330" fmla="*/ 615292 h 2988866"/>
                  <a:gd name="connsiteX331" fmla="*/ 358963 w 3731261"/>
                  <a:gd name="connsiteY331" fmla="*/ 616826 h 2988866"/>
                  <a:gd name="connsiteX332" fmla="*/ 357736 w 3731261"/>
                  <a:gd name="connsiteY332" fmla="*/ 616826 h 2988866"/>
                  <a:gd name="connsiteX333" fmla="*/ 355435 w 3731261"/>
                  <a:gd name="connsiteY333" fmla="*/ 618360 h 2988866"/>
                  <a:gd name="connsiteX334" fmla="*/ 354055 w 3731261"/>
                  <a:gd name="connsiteY334" fmla="*/ 619434 h 2988866"/>
                  <a:gd name="connsiteX335" fmla="*/ 352674 w 3731261"/>
                  <a:gd name="connsiteY335" fmla="*/ 620507 h 2988866"/>
                  <a:gd name="connsiteX336" fmla="*/ 247901 w 3731261"/>
                  <a:gd name="connsiteY336" fmla="*/ 734024 h 2988866"/>
                  <a:gd name="connsiteX337" fmla="*/ 221823 w 3731261"/>
                  <a:gd name="connsiteY337" fmla="*/ 757034 h 2988866"/>
                  <a:gd name="connsiteX338" fmla="*/ 152486 w 3731261"/>
                  <a:gd name="connsiteY338" fmla="*/ 819929 h 2988866"/>
                  <a:gd name="connsiteX339" fmla="*/ 126407 w 3731261"/>
                  <a:gd name="connsiteY339" fmla="*/ 844473 h 2988866"/>
                  <a:gd name="connsiteX340" fmla="*/ 90051 w 3731261"/>
                  <a:gd name="connsiteY340" fmla="*/ 880215 h 2988866"/>
                  <a:gd name="connsiteX341" fmla="*/ 84069 w 3731261"/>
                  <a:gd name="connsiteY341" fmla="*/ 886352 h 2988866"/>
                  <a:gd name="connsiteX342" fmla="*/ 20867 w 3731261"/>
                  <a:gd name="connsiteY342" fmla="*/ 958757 h 2988866"/>
                  <a:gd name="connsiteX343" fmla="*/ 62132 w 3731261"/>
                  <a:gd name="connsiteY343" fmla="*/ 1093903 h 2988866"/>
                  <a:gd name="connsiteX344" fmla="*/ 72717 w 3731261"/>
                  <a:gd name="connsiteY344" fmla="*/ 1100346 h 2988866"/>
                  <a:gd name="connsiteX345" fmla="*/ 72717 w 3731261"/>
                  <a:gd name="connsiteY345" fmla="*/ 1100346 h 2988866"/>
                  <a:gd name="connsiteX346" fmla="*/ 103397 w 3731261"/>
                  <a:gd name="connsiteY346" fmla="*/ 1118754 h 2988866"/>
                  <a:gd name="connsiteX347" fmla="*/ 116130 w 3731261"/>
                  <a:gd name="connsiteY347" fmla="*/ 1126118 h 2988866"/>
                  <a:gd name="connsiteX348" fmla="*/ 340709 w 3731261"/>
                  <a:gd name="connsiteY348" fmla="*/ 1257582 h 2988866"/>
                  <a:gd name="connsiteX349" fmla="*/ 343163 w 3731261"/>
                  <a:gd name="connsiteY349" fmla="*/ 1259576 h 2988866"/>
                  <a:gd name="connsiteX350" fmla="*/ 358503 w 3731261"/>
                  <a:gd name="connsiteY350" fmla="*/ 1272462 h 2988866"/>
                  <a:gd name="connsiteX351" fmla="*/ 375071 w 3731261"/>
                  <a:gd name="connsiteY351" fmla="*/ 1286422 h 2988866"/>
                  <a:gd name="connsiteX352" fmla="*/ 381974 w 3731261"/>
                  <a:gd name="connsiteY352" fmla="*/ 1292251 h 2988866"/>
                  <a:gd name="connsiteX353" fmla="*/ 435664 w 3731261"/>
                  <a:gd name="connsiteY353" fmla="*/ 1335203 h 2988866"/>
                  <a:gd name="connsiteX354" fmla="*/ 498252 w 3731261"/>
                  <a:gd name="connsiteY354" fmla="*/ 1320783 h 2988866"/>
                  <a:gd name="connsiteX355" fmla="*/ 499632 w 3731261"/>
                  <a:gd name="connsiteY355" fmla="*/ 1319863 h 2988866"/>
                  <a:gd name="connsiteX356" fmla="*/ 501626 w 3731261"/>
                  <a:gd name="connsiteY356" fmla="*/ 1318329 h 2988866"/>
                  <a:gd name="connsiteX357" fmla="*/ 501626 w 3731261"/>
                  <a:gd name="connsiteY357" fmla="*/ 1320170 h 2988866"/>
                  <a:gd name="connsiteX358" fmla="*/ 478770 w 3731261"/>
                  <a:gd name="connsiteY358" fmla="*/ 1395030 h 2988866"/>
                  <a:gd name="connsiteX359" fmla="*/ 473401 w 3731261"/>
                  <a:gd name="connsiteY359" fmla="*/ 1416506 h 2988866"/>
                  <a:gd name="connsiteX360" fmla="*/ 473401 w 3731261"/>
                  <a:gd name="connsiteY360" fmla="*/ 1416506 h 2988866"/>
                  <a:gd name="connsiteX361" fmla="*/ 473401 w 3731261"/>
                  <a:gd name="connsiteY361" fmla="*/ 1416506 h 2988866"/>
                  <a:gd name="connsiteX362" fmla="*/ 473401 w 3731261"/>
                  <a:gd name="connsiteY362" fmla="*/ 1417273 h 2988866"/>
                  <a:gd name="connsiteX363" fmla="*/ 458061 w 3731261"/>
                  <a:gd name="connsiteY363" fmla="*/ 1479707 h 2988866"/>
                  <a:gd name="connsiteX364" fmla="*/ 466498 w 3731261"/>
                  <a:gd name="connsiteY364" fmla="*/ 1480934 h 2988866"/>
                  <a:gd name="connsiteX365" fmla="*/ 464810 w 3731261"/>
                  <a:gd name="connsiteY365" fmla="*/ 1504865 h 2988866"/>
                  <a:gd name="connsiteX366" fmla="*/ 469105 w 3731261"/>
                  <a:gd name="connsiteY366" fmla="*/ 1790958 h 2988866"/>
                  <a:gd name="connsiteX367" fmla="*/ 526478 w 3731261"/>
                  <a:gd name="connsiteY367" fmla="*/ 2058796 h 2988866"/>
                  <a:gd name="connsiteX368" fmla="*/ 540744 w 3731261"/>
                  <a:gd name="connsiteY368" fmla="*/ 2117549 h 2988866"/>
                  <a:gd name="connsiteX369" fmla="*/ 548260 w 3731261"/>
                  <a:gd name="connsiteY369" fmla="*/ 2118776 h 2988866"/>
                  <a:gd name="connsiteX370" fmla="*/ 565288 w 3731261"/>
                  <a:gd name="connsiteY370" fmla="*/ 2202686 h 2988866"/>
                  <a:gd name="connsiteX371" fmla="*/ 541357 w 3731261"/>
                  <a:gd name="connsiteY371" fmla="*/ 2342435 h 2988866"/>
                  <a:gd name="connsiteX372" fmla="*/ 545346 w 3731261"/>
                  <a:gd name="connsiteY372" fmla="*/ 2449815 h 2988866"/>
                  <a:gd name="connsiteX373" fmla="*/ 550408 w 3731261"/>
                  <a:gd name="connsiteY373" fmla="*/ 2504733 h 2988866"/>
                  <a:gd name="connsiteX374" fmla="*/ 552709 w 3731261"/>
                  <a:gd name="connsiteY374" fmla="*/ 2524522 h 2988866"/>
                  <a:gd name="connsiteX375" fmla="*/ 566975 w 3731261"/>
                  <a:gd name="connsiteY375" fmla="*/ 2626380 h 2988866"/>
                  <a:gd name="connsiteX376" fmla="*/ 566975 w 3731261"/>
                  <a:gd name="connsiteY376" fmla="*/ 2626380 h 2988866"/>
                  <a:gd name="connsiteX377" fmla="*/ 569890 w 3731261"/>
                  <a:gd name="connsiteY377" fmla="*/ 2644328 h 2988866"/>
                  <a:gd name="connsiteX378" fmla="*/ 574492 w 3731261"/>
                  <a:gd name="connsiteY378" fmla="*/ 2670713 h 2988866"/>
                  <a:gd name="connsiteX379" fmla="*/ 582776 w 3731261"/>
                  <a:gd name="connsiteY379" fmla="*/ 2676389 h 2988866"/>
                  <a:gd name="connsiteX380" fmla="*/ 588298 w 3731261"/>
                  <a:gd name="connsiteY380" fmla="*/ 2679764 h 2988866"/>
                  <a:gd name="connsiteX381" fmla="*/ 685094 w 3731261"/>
                  <a:gd name="connsiteY381" fmla="*/ 2694030 h 2988866"/>
                  <a:gd name="connsiteX382" fmla="*/ 688162 w 3731261"/>
                  <a:gd name="connsiteY382" fmla="*/ 2663350 h 2988866"/>
                  <a:gd name="connsiteX383" fmla="*/ 689083 w 3731261"/>
                  <a:gd name="connsiteY383" fmla="*/ 2654759 h 2988866"/>
                  <a:gd name="connsiteX384" fmla="*/ 691537 w 3731261"/>
                  <a:gd name="connsiteY384" fmla="*/ 2631442 h 2988866"/>
                  <a:gd name="connsiteX385" fmla="*/ 697520 w 3731261"/>
                  <a:gd name="connsiteY385" fmla="*/ 2577752 h 2988866"/>
                  <a:gd name="connsiteX386" fmla="*/ 660243 w 3731261"/>
                  <a:gd name="connsiteY386" fmla="*/ 2547072 h 2988866"/>
                  <a:gd name="connsiteX387" fmla="*/ 619132 w 3731261"/>
                  <a:gd name="connsiteY387" fmla="*/ 2504119 h 2988866"/>
                  <a:gd name="connsiteX388" fmla="*/ 621279 w 3731261"/>
                  <a:gd name="connsiteY388" fmla="*/ 2503046 h 2988866"/>
                  <a:gd name="connsiteX389" fmla="*/ 645977 w 3731261"/>
                  <a:gd name="connsiteY389" fmla="*/ 2139485 h 2988866"/>
                  <a:gd name="connsiteX390" fmla="*/ 632631 w 3731261"/>
                  <a:gd name="connsiteY390" fmla="*/ 1804610 h 2988866"/>
                  <a:gd name="connsiteX391" fmla="*/ 634165 w 3731261"/>
                  <a:gd name="connsiteY391" fmla="*/ 1789270 h 2988866"/>
                  <a:gd name="connsiteX392" fmla="*/ 634165 w 3731261"/>
                  <a:gd name="connsiteY392" fmla="*/ 1784822 h 2988866"/>
                  <a:gd name="connsiteX393" fmla="*/ 638000 w 3731261"/>
                  <a:gd name="connsiteY393" fmla="*/ 1370639 h 2988866"/>
                  <a:gd name="connsiteX394" fmla="*/ 615450 w 3731261"/>
                  <a:gd name="connsiteY394" fmla="*/ 1109857 h 2988866"/>
                  <a:gd name="connsiteX395" fmla="*/ 607933 w 3731261"/>
                  <a:gd name="connsiteY395" fmla="*/ 1066905 h 2988866"/>
                  <a:gd name="connsiteX396" fmla="*/ 607933 w 3731261"/>
                  <a:gd name="connsiteY396" fmla="*/ 1064604 h 2988866"/>
                  <a:gd name="connsiteX397" fmla="*/ 607933 w 3731261"/>
                  <a:gd name="connsiteY397" fmla="*/ 1059081 h 2988866"/>
                  <a:gd name="connsiteX398" fmla="*/ 594434 w 3731261"/>
                  <a:gd name="connsiteY398" fmla="*/ 782959 h 2988866"/>
                  <a:gd name="connsiteX399" fmla="*/ 594434 w 3731261"/>
                  <a:gd name="connsiteY399" fmla="*/ 713315 h 2988866"/>
                  <a:gd name="connsiteX400" fmla="*/ 594434 w 3731261"/>
                  <a:gd name="connsiteY400" fmla="*/ 706565 h 2988866"/>
                  <a:gd name="connsiteX401" fmla="*/ 597656 w 3731261"/>
                  <a:gd name="connsiteY401" fmla="*/ 629865 h 2988866"/>
                  <a:gd name="connsiteX402" fmla="*/ 597656 w 3731261"/>
                  <a:gd name="connsiteY402" fmla="*/ 628331 h 2988866"/>
                  <a:gd name="connsiteX403" fmla="*/ 597656 w 3731261"/>
                  <a:gd name="connsiteY403" fmla="*/ 625876 h 2988866"/>
                  <a:gd name="connsiteX404" fmla="*/ 597656 w 3731261"/>
                  <a:gd name="connsiteY404" fmla="*/ 623115 h 2988866"/>
                  <a:gd name="connsiteX405" fmla="*/ 628336 w 3731261"/>
                  <a:gd name="connsiteY405" fmla="*/ 834962 h 2988866"/>
                  <a:gd name="connsiteX406" fmla="*/ 656868 w 3731261"/>
                  <a:gd name="connsiteY406" fmla="*/ 1162167 h 2988866"/>
                  <a:gd name="connsiteX407" fmla="*/ 665306 w 3731261"/>
                  <a:gd name="connsiteY407" fmla="*/ 1171217 h 2988866"/>
                  <a:gd name="connsiteX408" fmla="*/ 659169 w 3731261"/>
                  <a:gd name="connsiteY408" fmla="*/ 1185484 h 2988866"/>
                  <a:gd name="connsiteX409" fmla="*/ 637847 w 3731261"/>
                  <a:gd name="connsiteY409" fmla="*/ 1292864 h 2988866"/>
                  <a:gd name="connsiteX410" fmla="*/ 660550 w 3731261"/>
                  <a:gd name="connsiteY410" fmla="*/ 1332442 h 2988866"/>
                  <a:gd name="connsiteX411" fmla="*/ 669754 w 3731261"/>
                  <a:gd name="connsiteY411" fmla="*/ 1273076 h 2988866"/>
                  <a:gd name="connsiteX412" fmla="*/ 680646 w 3731261"/>
                  <a:gd name="connsiteY412" fmla="*/ 1260037 h 2988866"/>
                  <a:gd name="connsiteX413" fmla="*/ 677271 w 3731261"/>
                  <a:gd name="connsiteY413" fmla="*/ 1276144 h 2988866"/>
                  <a:gd name="connsiteX414" fmla="*/ 680646 w 3731261"/>
                  <a:gd name="connsiteY414" fmla="*/ 1357753 h 2988866"/>
                  <a:gd name="connsiteX415" fmla="*/ 673589 w 3731261"/>
                  <a:gd name="connsiteY415" fmla="*/ 1381070 h 2988866"/>
                  <a:gd name="connsiteX416" fmla="*/ 662237 w 3731261"/>
                  <a:gd name="connsiteY416" fmla="*/ 1403620 h 2988866"/>
                  <a:gd name="connsiteX417" fmla="*/ 708258 w 3731261"/>
                  <a:gd name="connsiteY417" fmla="*/ 1418960 h 2988866"/>
                  <a:gd name="connsiteX418" fmla="*/ 708258 w 3731261"/>
                  <a:gd name="connsiteY418" fmla="*/ 1418960 h 2988866"/>
                  <a:gd name="connsiteX419" fmla="*/ 728967 w 3731261"/>
                  <a:gd name="connsiteY419" fmla="*/ 1428011 h 2988866"/>
                  <a:gd name="connsiteX420" fmla="*/ 727433 w 3731261"/>
                  <a:gd name="connsiteY420" fmla="*/ 1404847 h 2988866"/>
                  <a:gd name="connsiteX421" fmla="*/ 750750 w 3731261"/>
                  <a:gd name="connsiteY421" fmla="*/ 1351617 h 2988866"/>
                  <a:gd name="connsiteX422" fmla="*/ 753204 w 3731261"/>
                  <a:gd name="connsiteY422" fmla="*/ 1340572 h 2988866"/>
                  <a:gd name="connsiteX423" fmla="*/ 787720 w 3731261"/>
                  <a:gd name="connsiteY423" fmla="*/ 1574662 h 2988866"/>
                  <a:gd name="connsiteX424" fmla="*/ 780970 w 3731261"/>
                  <a:gd name="connsiteY424" fmla="*/ 1747085 h 2988866"/>
                  <a:gd name="connsiteX425" fmla="*/ 777288 w 3731261"/>
                  <a:gd name="connsiteY425" fmla="*/ 1940677 h 2988866"/>
                  <a:gd name="connsiteX426" fmla="*/ 790481 w 3731261"/>
                  <a:gd name="connsiteY426" fmla="*/ 2098067 h 2988866"/>
                  <a:gd name="connsiteX427" fmla="*/ 842177 w 3731261"/>
                  <a:gd name="connsiteY427" fmla="*/ 2360996 h 2988866"/>
                  <a:gd name="connsiteX428" fmla="*/ 842177 w 3731261"/>
                  <a:gd name="connsiteY428" fmla="*/ 2363451 h 2988866"/>
                  <a:gd name="connsiteX429" fmla="*/ 842177 w 3731261"/>
                  <a:gd name="connsiteY429" fmla="*/ 2367592 h 2988866"/>
                  <a:gd name="connsiteX430" fmla="*/ 842177 w 3731261"/>
                  <a:gd name="connsiteY430" fmla="*/ 2369280 h 2988866"/>
                  <a:gd name="connsiteX431" fmla="*/ 830979 w 3731261"/>
                  <a:gd name="connsiteY431" fmla="*/ 2505193 h 2988866"/>
                  <a:gd name="connsiteX432" fmla="*/ 830979 w 3731261"/>
                  <a:gd name="connsiteY432" fmla="*/ 2505193 h 2988866"/>
                  <a:gd name="connsiteX433" fmla="*/ 828984 w 3731261"/>
                  <a:gd name="connsiteY433" fmla="*/ 2516698 h 2988866"/>
                  <a:gd name="connsiteX434" fmla="*/ 866721 w 3731261"/>
                  <a:gd name="connsiteY434" fmla="*/ 2608739 h 2988866"/>
                  <a:gd name="connsiteX435" fmla="*/ 876539 w 3731261"/>
                  <a:gd name="connsiteY435" fmla="*/ 2608739 h 2988866"/>
                  <a:gd name="connsiteX436" fmla="*/ 891112 w 3731261"/>
                  <a:gd name="connsiteY436" fmla="*/ 2553515 h 2988866"/>
                  <a:gd name="connsiteX437" fmla="*/ 910440 w 3731261"/>
                  <a:gd name="connsiteY437" fmla="*/ 2459480 h 2988866"/>
                  <a:gd name="connsiteX438" fmla="*/ 913202 w 3731261"/>
                  <a:gd name="connsiteY438" fmla="*/ 2359922 h 2988866"/>
                  <a:gd name="connsiteX439" fmla="*/ 910594 w 3731261"/>
                  <a:gd name="connsiteY439" fmla="*/ 2289205 h 2988866"/>
                  <a:gd name="connsiteX440" fmla="*/ 910594 w 3731261"/>
                  <a:gd name="connsiteY440" fmla="*/ 2289205 h 2988866"/>
                  <a:gd name="connsiteX441" fmla="*/ 910594 w 3731261"/>
                  <a:gd name="connsiteY441" fmla="*/ 2267882 h 2988866"/>
                  <a:gd name="connsiteX442" fmla="*/ 914736 w 3731261"/>
                  <a:gd name="connsiteY442" fmla="*/ 2239963 h 2988866"/>
                  <a:gd name="connsiteX443" fmla="*/ 941581 w 3731261"/>
                  <a:gd name="connsiteY443" fmla="*/ 2140712 h 2988866"/>
                  <a:gd name="connsiteX444" fmla="*/ 941581 w 3731261"/>
                  <a:gd name="connsiteY444" fmla="*/ 2140712 h 2988866"/>
                  <a:gd name="connsiteX445" fmla="*/ 941581 w 3731261"/>
                  <a:gd name="connsiteY445" fmla="*/ 2139945 h 2988866"/>
                  <a:gd name="connsiteX446" fmla="*/ 944802 w 3731261"/>
                  <a:gd name="connsiteY446" fmla="*/ 2127826 h 2988866"/>
                  <a:gd name="connsiteX447" fmla="*/ 952012 w 3731261"/>
                  <a:gd name="connsiteY447" fmla="*/ 2127060 h 2988866"/>
                  <a:gd name="connsiteX448" fmla="*/ 952012 w 3731261"/>
                  <a:gd name="connsiteY448" fmla="*/ 2125065 h 2988866"/>
                  <a:gd name="connsiteX449" fmla="*/ 1019355 w 3731261"/>
                  <a:gd name="connsiteY449" fmla="*/ 1800469 h 2988866"/>
                  <a:gd name="connsiteX450" fmla="*/ 1030400 w 3731261"/>
                  <a:gd name="connsiteY450" fmla="*/ 1802923 h 2988866"/>
                  <a:gd name="connsiteX451" fmla="*/ 1030400 w 3731261"/>
                  <a:gd name="connsiteY451" fmla="*/ 1779146 h 2988866"/>
                  <a:gd name="connsiteX452" fmla="*/ 1022883 w 3731261"/>
                  <a:gd name="connsiteY452" fmla="*/ 1773163 h 2988866"/>
                  <a:gd name="connsiteX453" fmla="*/ 1027179 w 3731261"/>
                  <a:gd name="connsiteY453" fmla="*/ 1734660 h 2988866"/>
                  <a:gd name="connsiteX454" fmla="*/ 1044360 w 3731261"/>
                  <a:gd name="connsiteY454" fmla="*/ 1762732 h 2988866"/>
                  <a:gd name="connsiteX455" fmla="*/ 1058319 w 3731261"/>
                  <a:gd name="connsiteY455" fmla="*/ 1747392 h 2988866"/>
                  <a:gd name="connsiteX456" fmla="*/ 1050649 w 3731261"/>
                  <a:gd name="connsiteY456" fmla="*/ 1678208 h 2988866"/>
                  <a:gd name="connsiteX457" fmla="*/ 1035309 w 3731261"/>
                  <a:gd name="connsiteY457" fmla="*/ 1641238 h 2988866"/>
                  <a:gd name="connsiteX458" fmla="*/ 1036843 w 3731261"/>
                  <a:gd name="connsiteY458" fmla="*/ 1618688 h 2988866"/>
                  <a:gd name="connsiteX459" fmla="*/ 1036843 w 3731261"/>
                  <a:gd name="connsiteY459" fmla="*/ 1611018 h 2988866"/>
                  <a:gd name="connsiteX460" fmla="*/ 1046200 w 3731261"/>
                  <a:gd name="connsiteY460" fmla="*/ 1538459 h 2988866"/>
                  <a:gd name="connsiteX461" fmla="*/ 1055865 w 3731261"/>
                  <a:gd name="connsiteY461" fmla="*/ 1570674 h 2988866"/>
                  <a:gd name="connsiteX462" fmla="*/ 1062614 w 3731261"/>
                  <a:gd name="connsiteY462" fmla="*/ 1570674 h 2988866"/>
                  <a:gd name="connsiteX463" fmla="*/ 1064762 w 3731261"/>
                  <a:gd name="connsiteY463" fmla="*/ 1582486 h 2988866"/>
                  <a:gd name="connsiteX464" fmla="*/ 1064762 w 3731261"/>
                  <a:gd name="connsiteY464" fmla="*/ 1585247 h 2988866"/>
                  <a:gd name="connsiteX465" fmla="*/ 1061540 w 3731261"/>
                  <a:gd name="connsiteY465" fmla="*/ 1613779 h 2988866"/>
                  <a:gd name="connsiteX466" fmla="*/ 1067677 w 3731261"/>
                  <a:gd name="connsiteY466" fmla="*/ 1617308 h 2988866"/>
                  <a:gd name="connsiteX467" fmla="*/ 1070131 w 3731261"/>
                  <a:gd name="connsiteY467" fmla="*/ 1641085 h 2988866"/>
                  <a:gd name="connsiteX468" fmla="*/ 1071358 w 3731261"/>
                  <a:gd name="connsiteY468" fmla="*/ 1656425 h 2988866"/>
                  <a:gd name="connsiteX469" fmla="*/ 1071358 w 3731261"/>
                  <a:gd name="connsiteY469" fmla="*/ 1657345 h 2988866"/>
                  <a:gd name="connsiteX470" fmla="*/ 1072125 w 3731261"/>
                  <a:gd name="connsiteY470" fmla="*/ 1671612 h 2988866"/>
                  <a:gd name="connsiteX471" fmla="*/ 1072125 w 3731261"/>
                  <a:gd name="connsiteY471" fmla="*/ 1671612 h 2988866"/>
                  <a:gd name="connsiteX472" fmla="*/ 1070131 w 3731261"/>
                  <a:gd name="connsiteY472" fmla="*/ 1688332 h 2988866"/>
                  <a:gd name="connsiteX473" fmla="*/ 1074273 w 3731261"/>
                  <a:gd name="connsiteY473" fmla="*/ 1715024 h 2988866"/>
                  <a:gd name="connsiteX474" fmla="*/ 1074273 w 3731261"/>
                  <a:gd name="connsiteY474" fmla="*/ 1715024 h 2988866"/>
                  <a:gd name="connsiteX475" fmla="*/ 1074273 w 3731261"/>
                  <a:gd name="connsiteY475" fmla="*/ 1722848 h 2988866"/>
                  <a:gd name="connsiteX476" fmla="*/ 1076267 w 3731261"/>
                  <a:gd name="connsiteY476" fmla="*/ 1802463 h 2988866"/>
                  <a:gd name="connsiteX477" fmla="*/ 1077648 w 3731261"/>
                  <a:gd name="connsiteY477" fmla="*/ 1820257 h 2988866"/>
                  <a:gd name="connsiteX478" fmla="*/ 1104493 w 3731261"/>
                  <a:gd name="connsiteY478" fmla="*/ 2130434 h 2988866"/>
                  <a:gd name="connsiteX479" fmla="*/ 1106947 w 3731261"/>
                  <a:gd name="connsiteY479" fmla="*/ 2225083 h 2988866"/>
                  <a:gd name="connsiteX480" fmla="*/ 1106947 w 3731261"/>
                  <a:gd name="connsiteY480" fmla="*/ 2298562 h 2988866"/>
                  <a:gd name="connsiteX481" fmla="*/ 1106180 w 3731261"/>
                  <a:gd name="connsiteY481" fmla="*/ 2353480 h 2988866"/>
                  <a:gd name="connsiteX482" fmla="*/ 1106180 w 3731261"/>
                  <a:gd name="connsiteY482" fmla="*/ 2360996 h 2988866"/>
                  <a:gd name="connsiteX483" fmla="*/ 1106180 w 3731261"/>
                  <a:gd name="connsiteY483" fmla="*/ 2360996 h 2988866"/>
                  <a:gd name="connsiteX484" fmla="*/ 1108635 w 3731261"/>
                  <a:gd name="connsiteY484" fmla="*/ 2555355 h 2988866"/>
                  <a:gd name="connsiteX485" fmla="*/ 1109709 w 3731261"/>
                  <a:gd name="connsiteY485" fmla="*/ 2609813 h 2988866"/>
                  <a:gd name="connsiteX486" fmla="*/ 1150820 w 3731261"/>
                  <a:gd name="connsiteY486" fmla="*/ 2609813 h 2988866"/>
                  <a:gd name="connsiteX487" fmla="*/ 1188557 w 3731261"/>
                  <a:gd name="connsiteY487" fmla="*/ 2517772 h 2988866"/>
                  <a:gd name="connsiteX488" fmla="*/ 1186562 w 3731261"/>
                  <a:gd name="connsiteY488" fmla="*/ 2505960 h 2988866"/>
                  <a:gd name="connsiteX489" fmla="*/ 1175364 w 3731261"/>
                  <a:gd name="connsiteY489" fmla="*/ 2370200 h 2988866"/>
                  <a:gd name="connsiteX490" fmla="*/ 1175364 w 3731261"/>
                  <a:gd name="connsiteY490" fmla="*/ 2370200 h 2988866"/>
                  <a:gd name="connsiteX491" fmla="*/ 1175364 w 3731261"/>
                  <a:gd name="connsiteY491" fmla="*/ 2368206 h 2988866"/>
                  <a:gd name="connsiteX492" fmla="*/ 1175364 w 3731261"/>
                  <a:gd name="connsiteY492" fmla="*/ 2358235 h 2988866"/>
                  <a:gd name="connsiteX493" fmla="*/ 1175364 w 3731261"/>
                  <a:gd name="connsiteY493" fmla="*/ 2354860 h 2988866"/>
                  <a:gd name="connsiteX494" fmla="*/ 1175364 w 3731261"/>
                  <a:gd name="connsiteY494" fmla="*/ 2351332 h 2988866"/>
                  <a:gd name="connsiteX495" fmla="*/ 1175364 w 3731261"/>
                  <a:gd name="connsiteY495" fmla="*/ 2347804 h 2988866"/>
                  <a:gd name="connsiteX496" fmla="*/ 1175364 w 3731261"/>
                  <a:gd name="connsiteY496" fmla="*/ 2344429 h 2988866"/>
                  <a:gd name="connsiteX497" fmla="*/ 1176898 w 3731261"/>
                  <a:gd name="connsiteY497" fmla="*/ 2331543 h 2988866"/>
                  <a:gd name="connsiteX498" fmla="*/ 1178279 w 3731261"/>
                  <a:gd name="connsiteY498" fmla="*/ 2322186 h 2988866"/>
                  <a:gd name="connsiteX499" fmla="*/ 1179813 w 3731261"/>
                  <a:gd name="connsiteY499" fmla="*/ 2312982 h 2988866"/>
                  <a:gd name="connsiteX500" fmla="*/ 1183801 w 3731261"/>
                  <a:gd name="connsiteY500" fmla="*/ 2291199 h 2988866"/>
                  <a:gd name="connsiteX501" fmla="*/ 1184568 w 3731261"/>
                  <a:gd name="connsiteY501" fmla="*/ 2287210 h 2988866"/>
                  <a:gd name="connsiteX502" fmla="*/ 1186869 w 3731261"/>
                  <a:gd name="connsiteY502" fmla="*/ 2275705 h 2988866"/>
                  <a:gd name="connsiteX503" fmla="*/ 1186869 w 3731261"/>
                  <a:gd name="connsiteY503" fmla="*/ 2271563 h 2988866"/>
                  <a:gd name="connsiteX504" fmla="*/ 1188403 w 3731261"/>
                  <a:gd name="connsiteY504" fmla="*/ 2263740 h 2988866"/>
                  <a:gd name="connsiteX505" fmla="*/ 1191471 w 3731261"/>
                  <a:gd name="connsiteY505" fmla="*/ 2249474 h 2988866"/>
                  <a:gd name="connsiteX506" fmla="*/ 1192545 w 3731261"/>
                  <a:gd name="connsiteY506" fmla="*/ 2244565 h 2988866"/>
                  <a:gd name="connsiteX507" fmla="*/ 1196687 w 3731261"/>
                  <a:gd name="connsiteY507" fmla="*/ 2225543 h 2988866"/>
                  <a:gd name="connsiteX508" fmla="*/ 1198835 w 3731261"/>
                  <a:gd name="connsiteY508" fmla="*/ 2215419 h 2988866"/>
                  <a:gd name="connsiteX509" fmla="*/ 1202209 w 3731261"/>
                  <a:gd name="connsiteY509" fmla="*/ 2200999 h 2988866"/>
                  <a:gd name="connsiteX510" fmla="*/ 1203436 w 3731261"/>
                  <a:gd name="connsiteY510" fmla="*/ 2195937 h 2988866"/>
                  <a:gd name="connsiteX511" fmla="*/ 1205277 w 3731261"/>
                  <a:gd name="connsiteY511" fmla="*/ 2187346 h 2988866"/>
                  <a:gd name="connsiteX512" fmla="*/ 1207271 w 3731261"/>
                  <a:gd name="connsiteY512" fmla="*/ 2179063 h 2988866"/>
                  <a:gd name="connsiteX513" fmla="*/ 1210953 w 3731261"/>
                  <a:gd name="connsiteY513" fmla="*/ 2162495 h 2988866"/>
                  <a:gd name="connsiteX514" fmla="*/ 1213408 w 3731261"/>
                  <a:gd name="connsiteY514" fmla="*/ 2152371 h 2988866"/>
                  <a:gd name="connsiteX515" fmla="*/ 1215862 w 3731261"/>
                  <a:gd name="connsiteY515" fmla="*/ 2141939 h 2988866"/>
                  <a:gd name="connsiteX516" fmla="*/ 1217550 w 3731261"/>
                  <a:gd name="connsiteY516" fmla="*/ 2133656 h 2988866"/>
                  <a:gd name="connsiteX517" fmla="*/ 1219390 w 3731261"/>
                  <a:gd name="connsiteY517" fmla="*/ 2125986 h 2988866"/>
                  <a:gd name="connsiteX518" fmla="*/ 1219390 w 3731261"/>
                  <a:gd name="connsiteY518" fmla="*/ 2125986 h 2988866"/>
                  <a:gd name="connsiteX519" fmla="*/ 1221078 w 3731261"/>
                  <a:gd name="connsiteY519" fmla="*/ 2118776 h 2988866"/>
                  <a:gd name="connsiteX520" fmla="*/ 1221078 w 3731261"/>
                  <a:gd name="connsiteY520" fmla="*/ 2118776 h 2988866"/>
                  <a:gd name="connsiteX521" fmla="*/ 1222765 w 3731261"/>
                  <a:gd name="connsiteY521" fmla="*/ 2110492 h 2988866"/>
                  <a:gd name="connsiteX522" fmla="*/ 1223685 w 3731261"/>
                  <a:gd name="connsiteY522" fmla="*/ 2106197 h 2988866"/>
                  <a:gd name="connsiteX523" fmla="*/ 1225220 w 3731261"/>
                  <a:gd name="connsiteY523" fmla="*/ 2099294 h 2988866"/>
                  <a:gd name="connsiteX524" fmla="*/ 1226907 w 3731261"/>
                  <a:gd name="connsiteY524" fmla="*/ 2090243 h 2988866"/>
                  <a:gd name="connsiteX525" fmla="*/ 1228441 w 3731261"/>
                  <a:gd name="connsiteY525" fmla="*/ 2079965 h 2988866"/>
                  <a:gd name="connsiteX526" fmla="*/ 1229975 w 3731261"/>
                  <a:gd name="connsiteY526" fmla="*/ 2068153 h 2988866"/>
                  <a:gd name="connsiteX527" fmla="*/ 1231356 w 3731261"/>
                  <a:gd name="connsiteY527" fmla="*/ 2055421 h 2988866"/>
                  <a:gd name="connsiteX528" fmla="*/ 1231356 w 3731261"/>
                  <a:gd name="connsiteY528" fmla="*/ 2055421 h 2988866"/>
                  <a:gd name="connsiteX529" fmla="*/ 1232736 w 3731261"/>
                  <a:gd name="connsiteY529" fmla="*/ 2041768 h 2988866"/>
                  <a:gd name="connsiteX530" fmla="*/ 1235037 w 3731261"/>
                  <a:gd name="connsiteY530" fmla="*/ 2011088 h 2988866"/>
                  <a:gd name="connsiteX531" fmla="*/ 1236111 w 3731261"/>
                  <a:gd name="connsiteY531" fmla="*/ 1995748 h 2988866"/>
                  <a:gd name="connsiteX532" fmla="*/ 1239179 w 3731261"/>
                  <a:gd name="connsiteY532" fmla="*/ 1926411 h 2988866"/>
                  <a:gd name="connsiteX533" fmla="*/ 1239179 w 3731261"/>
                  <a:gd name="connsiteY533" fmla="*/ 1909537 h 2988866"/>
                  <a:gd name="connsiteX534" fmla="*/ 1234423 w 3731261"/>
                  <a:gd name="connsiteY534" fmla="*/ 1748619 h 2988866"/>
                  <a:gd name="connsiteX535" fmla="*/ 1227520 w 3731261"/>
                  <a:gd name="connsiteY535" fmla="*/ 1576350 h 2988866"/>
                  <a:gd name="connsiteX536" fmla="*/ 1253138 w 3731261"/>
                  <a:gd name="connsiteY536" fmla="*/ 1420341 h 2988866"/>
                  <a:gd name="connsiteX537" fmla="*/ 1280751 w 3731261"/>
                  <a:gd name="connsiteY537" fmla="*/ 1428318 h 2988866"/>
                  <a:gd name="connsiteX538" fmla="*/ 1285353 w 3731261"/>
                  <a:gd name="connsiteY538" fmla="*/ 1428318 h 2988866"/>
                  <a:gd name="connsiteX539" fmla="*/ 1286426 w 3731261"/>
                  <a:gd name="connsiteY539" fmla="*/ 1429085 h 2988866"/>
                  <a:gd name="connsiteX540" fmla="*/ 1325697 w 3731261"/>
                  <a:gd name="connsiteY540" fmla="*/ 1388280 h 2988866"/>
                  <a:gd name="connsiteX541" fmla="*/ 1328458 w 3731261"/>
                  <a:gd name="connsiteY541" fmla="*/ 1444885 h 2988866"/>
                  <a:gd name="connsiteX542" fmla="*/ 1349014 w 3731261"/>
                  <a:gd name="connsiteY542" fmla="*/ 1668083 h 2988866"/>
                  <a:gd name="connsiteX543" fmla="*/ 1355150 w 3731261"/>
                  <a:gd name="connsiteY543" fmla="*/ 1754755 h 2988866"/>
                  <a:gd name="connsiteX544" fmla="*/ 1355150 w 3731261"/>
                  <a:gd name="connsiteY544" fmla="*/ 1788503 h 2988866"/>
                  <a:gd name="connsiteX545" fmla="*/ 1358065 w 3731261"/>
                  <a:gd name="connsiteY545" fmla="*/ 1849864 h 2988866"/>
                  <a:gd name="connsiteX546" fmla="*/ 1359906 w 3731261"/>
                  <a:gd name="connsiteY546" fmla="*/ 1899106 h 2988866"/>
                  <a:gd name="connsiteX547" fmla="*/ 1359906 w 3731261"/>
                  <a:gd name="connsiteY547" fmla="*/ 1899106 h 2988866"/>
                  <a:gd name="connsiteX548" fmla="*/ 1364047 w 3731261"/>
                  <a:gd name="connsiteY548" fmla="*/ 1972124 h 2988866"/>
                  <a:gd name="connsiteX549" fmla="*/ 1374479 w 3731261"/>
                  <a:gd name="connsiteY549" fmla="*/ 2151604 h 2988866"/>
                  <a:gd name="connsiteX550" fmla="*/ 1389819 w 3731261"/>
                  <a:gd name="connsiteY550" fmla="*/ 2233520 h 2988866"/>
                  <a:gd name="connsiteX551" fmla="*/ 1385524 w 3731261"/>
                  <a:gd name="connsiteY551" fmla="*/ 2348264 h 2988866"/>
                  <a:gd name="connsiteX552" fmla="*/ 1385524 w 3731261"/>
                  <a:gd name="connsiteY552" fmla="*/ 2348264 h 2988866"/>
                  <a:gd name="connsiteX553" fmla="*/ 1381689 w 3731261"/>
                  <a:gd name="connsiteY553" fmla="*/ 2460553 h 2988866"/>
                  <a:gd name="connsiteX554" fmla="*/ 1381689 w 3731261"/>
                  <a:gd name="connsiteY554" fmla="*/ 2486325 h 2988866"/>
                  <a:gd name="connsiteX555" fmla="*/ 1381689 w 3731261"/>
                  <a:gd name="connsiteY555" fmla="*/ 2520994 h 2988866"/>
                  <a:gd name="connsiteX556" fmla="*/ 1381689 w 3731261"/>
                  <a:gd name="connsiteY556" fmla="*/ 2525289 h 2988866"/>
                  <a:gd name="connsiteX557" fmla="*/ 1381689 w 3731261"/>
                  <a:gd name="connsiteY557" fmla="*/ 2532499 h 2988866"/>
                  <a:gd name="connsiteX558" fmla="*/ 1392273 w 3731261"/>
                  <a:gd name="connsiteY558" fmla="*/ 2682985 h 2988866"/>
                  <a:gd name="connsiteX559" fmla="*/ 1393501 w 3731261"/>
                  <a:gd name="connsiteY559" fmla="*/ 2694490 h 2988866"/>
                  <a:gd name="connsiteX560" fmla="*/ 1401017 w 3731261"/>
                  <a:gd name="connsiteY560" fmla="*/ 2694490 h 2988866"/>
                  <a:gd name="connsiteX561" fmla="*/ 1451333 w 3731261"/>
                  <a:gd name="connsiteY561" fmla="*/ 2676542 h 2988866"/>
                  <a:gd name="connsiteX562" fmla="*/ 1454707 w 3731261"/>
                  <a:gd name="connsiteY562" fmla="*/ 2663043 h 2988866"/>
                  <a:gd name="connsiteX563" fmla="*/ 1456088 w 3731261"/>
                  <a:gd name="connsiteY563" fmla="*/ 2648470 h 2988866"/>
                  <a:gd name="connsiteX564" fmla="*/ 1473422 w 3731261"/>
                  <a:gd name="connsiteY564" fmla="*/ 2651538 h 2988866"/>
                  <a:gd name="connsiteX565" fmla="*/ 1514074 w 3731261"/>
                  <a:gd name="connsiteY565" fmla="*/ 2636198 h 2988866"/>
                  <a:gd name="connsiteX566" fmla="*/ 1519596 w 3731261"/>
                  <a:gd name="connsiteY566" fmla="*/ 2595086 h 2988866"/>
                  <a:gd name="connsiteX567" fmla="*/ 1521437 w 3731261"/>
                  <a:gd name="connsiteY567" fmla="*/ 2590177 h 2988866"/>
                  <a:gd name="connsiteX568" fmla="*/ 1523278 w 3731261"/>
                  <a:gd name="connsiteY568" fmla="*/ 2523448 h 2988866"/>
                  <a:gd name="connsiteX569" fmla="*/ 1528954 w 3731261"/>
                  <a:gd name="connsiteY569" fmla="*/ 2520227 h 2988866"/>
                  <a:gd name="connsiteX570" fmla="*/ 1571446 w 3731261"/>
                  <a:gd name="connsiteY570" fmla="*/ 2156052 h 2988866"/>
                  <a:gd name="connsiteX571" fmla="*/ 1562395 w 3731261"/>
                  <a:gd name="connsiteY571" fmla="*/ 1857074 h 2988866"/>
                  <a:gd name="connsiteX572" fmla="*/ 1577735 w 3731261"/>
                  <a:gd name="connsiteY572" fmla="*/ 1775157 h 2988866"/>
                  <a:gd name="connsiteX573" fmla="*/ 1601666 w 3731261"/>
                  <a:gd name="connsiteY573" fmla="*/ 1349163 h 2988866"/>
                  <a:gd name="connsiteX574" fmla="*/ 1625596 w 3731261"/>
                  <a:gd name="connsiteY574" fmla="*/ 1775157 h 2988866"/>
                  <a:gd name="connsiteX575" fmla="*/ 1626363 w 3731261"/>
                  <a:gd name="connsiteY575" fmla="*/ 1781293 h 2988866"/>
                  <a:gd name="connsiteX576" fmla="*/ 1626363 w 3731261"/>
                  <a:gd name="connsiteY576" fmla="*/ 1678668 h 2988866"/>
                  <a:gd name="connsiteX577" fmla="*/ 1627897 w 3731261"/>
                  <a:gd name="connsiteY577" fmla="*/ 1676060 h 2988866"/>
                  <a:gd name="connsiteX578" fmla="*/ 1634494 w 3731261"/>
                  <a:gd name="connsiteY578" fmla="*/ 1640932 h 2988866"/>
                  <a:gd name="connsiteX579" fmla="*/ 1632499 w 3731261"/>
                  <a:gd name="connsiteY579" fmla="*/ 1616847 h 2988866"/>
                  <a:gd name="connsiteX580" fmla="*/ 1637101 w 3731261"/>
                  <a:gd name="connsiteY580" fmla="*/ 1614547 h 2988866"/>
                  <a:gd name="connsiteX581" fmla="*/ 1633113 w 3731261"/>
                  <a:gd name="connsiteY581" fmla="*/ 1710422 h 2988866"/>
                  <a:gd name="connsiteX582" fmla="*/ 1630965 w 3731261"/>
                  <a:gd name="connsiteY582" fmla="*/ 1800162 h 2988866"/>
                  <a:gd name="connsiteX583" fmla="*/ 1630045 w 3731261"/>
                  <a:gd name="connsiteY583" fmla="*/ 1890668 h 2988866"/>
                  <a:gd name="connsiteX584" fmla="*/ 1633113 w 3731261"/>
                  <a:gd name="connsiteY584" fmla="*/ 2086255 h 2988866"/>
                  <a:gd name="connsiteX585" fmla="*/ 1638635 w 3731261"/>
                  <a:gd name="connsiteY585" fmla="*/ 2175228 h 2988866"/>
                  <a:gd name="connsiteX586" fmla="*/ 1638635 w 3731261"/>
                  <a:gd name="connsiteY586" fmla="*/ 2260672 h 2988866"/>
                  <a:gd name="connsiteX587" fmla="*/ 1674685 w 3731261"/>
                  <a:gd name="connsiteY587" fmla="*/ 2520227 h 2988866"/>
                  <a:gd name="connsiteX588" fmla="*/ 1680361 w 3731261"/>
                  <a:gd name="connsiteY588" fmla="*/ 2523448 h 2988866"/>
                  <a:gd name="connsiteX589" fmla="*/ 1682201 w 3731261"/>
                  <a:gd name="connsiteY589" fmla="*/ 2590177 h 2988866"/>
                  <a:gd name="connsiteX590" fmla="*/ 1684042 w 3731261"/>
                  <a:gd name="connsiteY590" fmla="*/ 2595086 h 2988866"/>
                  <a:gd name="connsiteX591" fmla="*/ 1689564 w 3731261"/>
                  <a:gd name="connsiteY591" fmla="*/ 2636198 h 2988866"/>
                  <a:gd name="connsiteX592" fmla="*/ 1730216 w 3731261"/>
                  <a:gd name="connsiteY592" fmla="*/ 2651538 h 2988866"/>
                  <a:gd name="connsiteX593" fmla="*/ 1747397 w 3731261"/>
                  <a:gd name="connsiteY593" fmla="*/ 2648470 h 2988866"/>
                  <a:gd name="connsiteX594" fmla="*/ 1748931 w 3731261"/>
                  <a:gd name="connsiteY594" fmla="*/ 2663043 h 2988866"/>
                  <a:gd name="connsiteX595" fmla="*/ 1752306 w 3731261"/>
                  <a:gd name="connsiteY595" fmla="*/ 2676542 h 2988866"/>
                  <a:gd name="connsiteX596" fmla="*/ 1802621 w 3731261"/>
                  <a:gd name="connsiteY596" fmla="*/ 2694490 h 2988866"/>
                  <a:gd name="connsiteX597" fmla="*/ 1836983 w 3731261"/>
                  <a:gd name="connsiteY597" fmla="*/ 2690655 h 2988866"/>
                  <a:gd name="connsiteX598" fmla="*/ 1836983 w 3731261"/>
                  <a:gd name="connsiteY598" fmla="*/ 2679150 h 2988866"/>
                  <a:gd name="connsiteX599" fmla="*/ 1842352 w 3731261"/>
                  <a:gd name="connsiteY599" fmla="*/ 2564866 h 2988866"/>
                  <a:gd name="connsiteX600" fmla="*/ 1823024 w 3731261"/>
                  <a:gd name="connsiteY600" fmla="*/ 2524982 h 2988866"/>
                  <a:gd name="connsiteX601" fmla="*/ 1835296 w 3731261"/>
                  <a:gd name="connsiteY601" fmla="*/ 2519766 h 2988866"/>
                  <a:gd name="connsiteX602" fmla="*/ 1838824 w 3731261"/>
                  <a:gd name="connsiteY602" fmla="*/ 2372655 h 2988866"/>
                  <a:gd name="connsiteX603" fmla="*/ 1845420 w 3731261"/>
                  <a:gd name="connsiteY603" fmla="*/ 1922422 h 2988866"/>
                  <a:gd name="connsiteX604" fmla="*/ 1845420 w 3731261"/>
                  <a:gd name="connsiteY604" fmla="*/ 1849097 h 2988866"/>
                  <a:gd name="connsiteX605" fmla="*/ 1848028 w 3731261"/>
                  <a:gd name="connsiteY605" fmla="*/ 1773163 h 2988866"/>
                  <a:gd name="connsiteX606" fmla="*/ 1848028 w 3731261"/>
                  <a:gd name="connsiteY606" fmla="*/ 1754602 h 2988866"/>
                  <a:gd name="connsiteX607" fmla="*/ 1874873 w 3731261"/>
                  <a:gd name="connsiteY607" fmla="*/ 1444731 h 2988866"/>
                  <a:gd name="connsiteX608" fmla="*/ 1871498 w 3731261"/>
                  <a:gd name="connsiteY608" fmla="*/ 1253747 h 2988866"/>
                  <a:gd name="connsiteX609" fmla="*/ 1871498 w 3731261"/>
                  <a:gd name="connsiteY609" fmla="*/ 1233805 h 2988866"/>
                  <a:gd name="connsiteX610" fmla="*/ 1871498 w 3731261"/>
                  <a:gd name="connsiteY610" fmla="*/ 1208341 h 2988866"/>
                  <a:gd name="connsiteX611" fmla="*/ 1856158 w 3731261"/>
                  <a:gd name="connsiteY611" fmla="*/ 1098505 h 2988866"/>
                  <a:gd name="connsiteX612" fmla="*/ 1846034 w 3731261"/>
                  <a:gd name="connsiteY612" fmla="*/ 1010300 h 2988866"/>
                  <a:gd name="connsiteX613" fmla="*/ 1848795 w 3731261"/>
                  <a:gd name="connsiteY613" fmla="*/ 1008766 h 2988866"/>
                  <a:gd name="connsiteX614" fmla="*/ 1839437 w 3731261"/>
                  <a:gd name="connsiteY614" fmla="*/ 947405 h 2988866"/>
                  <a:gd name="connsiteX615" fmla="*/ 1826245 w 3731261"/>
                  <a:gd name="connsiteY615" fmla="*/ 849075 h 2988866"/>
                  <a:gd name="connsiteX616" fmla="*/ 1826245 w 3731261"/>
                  <a:gd name="connsiteY616" fmla="*/ 842786 h 2988866"/>
                  <a:gd name="connsiteX617" fmla="*/ 1826245 w 3731261"/>
                  <a:gd name="connsiteY617" fmla="*/ 840331 h 2988866"/>
                  <a:gd name="connsiteX618" fmla="*/ 1826245 w 3731261"/>
                  <a:gd name="connsiteY618" fmla="*/ 840331 h 2988866"/>
                  <a:gd name="connsiteX619" fmla="*/ 1826245 w 3731261"/>
                  <a:gd name="connsiteY619" fmla="*/ 837417 h 2988866"/>
                  <a:gd name="connsiteX620" fmla="*/ 1826245 w 3731261"/>
                  <a:gd name="connsiteY620" fmla="*/ 836343 h 2988866"/>
                  <a:gd name="connsiteX621" fmla="*/ 1826245 w 3731261"/>
                  <a:gd name="connsiteY621" fmla="*/ 830514 h 2988866"/>
                  <a:gd name="connsiteX622" fmla="*/ 1826245 w 3731261"/>
                  <a:gd name="connsiteY622" fmla="*/ 828519 h 2988866"/>
                  <a:gd name="connsiteX623" fmla="*/ 1826245 w 3731261"/>
                  <a:gd name="connsiteY623" fmla="*/ 822076 h 2988866"/>
                  <a:gd name="connsiteX624" fmla="*/ 1826245 w 3731261"/>
                  <a:gd name="connsiteY624" fmla="*/ 820696 h 2988866"/>
                  <a:gd name="connsiteX625" fmla="*/ 1826245 w 3731261"/>
                  <a:gd name="connsiteY625" fmla="*/ 814560 h 2988866"/>
                  <a:gd name="connsiteX626" fmla="*/ 1827319 w 3731261"/>
                  <a:gd name="connsiteY626" fmla="*/ 804742 h 2988866"/>
                  <a:gd name="connsiteX627" fmla="*/ 1828393 w 3731261"/>
                  <a:gd name="connsiteY627" fmla="*/ 794158 h 2988866"/>
                  <a:gd name="connsiteX628" fmla="*/ 1829620 w 3731261"/>
                  <a:gd name="connsiteY628" fmla="*/ 782652 h 2988866"/>
                  <a:gd name="connsiteX629" fmla="*/ 1830694 w 3731261"/>
                  <a:gd name="connsiteY629" fmla="*/ 774829 h 2988866"/>
                  <a:gd name="connsiteX630" fmla="*/ 1830694 w 3731261"/>
                  <a:gd name="connsiteY630" fmla="*/ 774829 h 2988866"/>
                  <a:gd name="connsiteX631" fmla="*/ 1832688 w 3731261"/>
                  <a:gd name="connsiteY631" fmla="*/ 759489 h 2988866"/>
                  <a:gd name="connsiteX632" fmla="*/ 1834682 w 3731261"/>
                  <a:gd name="connsiteY632" fmla="*/ 744149 h 2988866"/>
                  <a:gd name="connsiteX633" fmla="*/ 1835602 w 3731261"/>
                  <a:gd name="connsiteY633" fmla="*/ 737706 h 2988866"/>
                  <a:gd name="connsiteX634" fmla="*/ 1838057 w 3731261"/>
                  <a:gd name="connsiteY634" fmla="*/ 721445 h 2988866"/>
                  <a:gd name="connsiteX635" fmla="*/ 1838057 w 3731261"/>
                  <a:gd name="connsiteY635" fmla="*/ 717303 h 2988866"/>
                  <a:gd name="connsiteX636" fmla="*/ 1840358 w 3731261"/>
                  <a:gd name="connsiteY636" fmla="*/ 701963 h 2988866"/>
                  <a:gd name="connsiteX637" fmla="*/ 1842966 w 3731261"/>
                  <a:gd name="connsiteY637" fmla="*/ 686623 h 2988866"/>
                  <a:gd name="connsiteX638" fmla="*/ 1842966 w 3731261"/>
                  <a:gd name="connsiteY638" fmla="*/ 686623 h 2988866"/>
                  <a:gd name="connsiteX639" fmla="*/ 1854624 w 3731261"/>
                  <a:gd name="connsiteY639" fmla="*/ 630632 h 2988866"/>
                  <a:gd name="connsiteX640" fmla="*/ 1866743 w 3731261"/>
                  <a:gd name="connsiteY640" fmla="*/ 696901 h 2988866"/>
                  <a:gd name="connsiteX641" fmla="*/ 1866743 w 3731261"/>
                  <a:gd name="connsiteY641" fmla="*/ 699509 h 2988866"/>
                  <a:gd name="connsiteX642" fmla="*/ 1873186 w 3731261"/>
                  <a:gd name="connsiteY642" fmla="*/ 699509 h 2988866"/>
                  <a:gd name="connsiteX643" fmla="*/ 1887452 w 3731261"/>
                  <a:gd name="connsiteY643" fmla="*/ 806890 h 2988866"/>
                  <a:gd name="connsiteX644" fmla="*/ 1905553 w 3731261"/>
                  <a:gd name="connsiteY644" fmla="*/ 1064910 h 2988866"/>
                  <a:gd name="connsiteX645" fmla="*/ 1927030 w 3731261"/>
                  <a:gd name="connsiteY645" fmla="*/ 1216931 h 2988866"/>
                  <a:gd name="connsiteX646" fmla="*/ 1918286 w 3731261"/>
                  <a:gd name="connsiteY646" fmla="*/ 1261417 h 2988866"/>
                  <a:gd name="connsiteX647" fmla="*/ 1898037 w 3731261"/>
                  <a:gd name="connsiteY647" fmla="*/ 1302835 h 2988866"/>
                  <a:gd name="connsiteX648" fmla="*/ 1890520 w 3731261"/>
                  <a:gd name="connsiteY648" fmla="*/ 1371866 h 2988866"/>
                  <a:gd name="connsiteX649" fmla="*/ 1904326 w 3731261"/>
                  <a:gd name="connsiteY649" fmla="*/ 1387206 h 2988866"/>
                  <a:gd name="connsiteX650" fmla="*/ 1928257 w 3731261"/>
                  <a:gd name="connsiteY650" fmla="*/ 1330908 h 2988866"/>
                  <a:gd name="connsiteX651" fmla="*/ 1948352 w 3731261"/>
                  <a:gd name="connsiteY651" fmla="*/ 1330908 h 2988866"/>
                  <a:gd name="connsiteX652" fmla="*/ 1918592 w 3731261"/>
                  <a:gd name="connsiteY652" fmla="*/ 1403620 h 2988866"/>
                  <a:gd name="connsiteX653" fmla="*/ 1918592 w 3731261"/>
                  <a:gd name="connsiteY653" fmla="*/ 1427244 h 2988866"/>
                  <a:gd name="connsiteX654" fmla="*/ 1988390 w 3731261"/>
                  <a:gd name="connsiteY654" fmla="*/ 1393495 h 2988866"/>
                  <a:gd name="connsiteX655" fmla="*/ 1991611 w 3731261"/>
                  <a:gd name="connsiteY655" fmla="*/ 1390734 h 2988866"/>
                  <a:gd name="connsiteX656" fmla="*/ 2029655 w 3731261"/>
                  <a:gd name="connsiteY656" fmla="*/ 1427857 h 2988866"/>
                  <a:gd name="connsiteX657" fmla="*/ 2013548 w 3731261"/>
                  <a:gd name="connsiteY657" fmla="*/ 1365423 h 2988866"/>
                  <a:gd name="connsiteX658" fmla="*/ 2024286 w 3731261"/>
                  <a:gd name="connsiteY658" fmla="*/ 1345021 h 2988866"/>
                  <a:gd name="connsiteX659" fmla="*/ 2025359 w 3731261"/>
                  <a:gd name="connsiteY659" fmla="*/ 1367724 h 2988866"/>
                  <a:gd name="connsiteX660" fmla="*/ 2042234 w 3731261"/>
                  <a:gd name="connsiteY660" fmla="*/ 1364963 h 2988866"/>
                  <a:gd name="connsiteX661" fmla="*/ 2038092 w 3731261"/>
                  <a:gd name="connsiteY661" fmla="*/ 1306670 h 2988866"/>
                  <a:gd name="connsiteX662" fmla="*/ 2028274 w 3731261"/>
                  <a:gd name="connsiteY662" fmla="*/ 1261417 h 2988866"/>
                  <a:gd name="connsiteX663" fmla="*/ 2039319 w 3731261"/>
                  <a:gd name="connsiteY663" fmla="*/ 1172444 h 2988866"/>
                  <a:gd name="connsiteX664" fmla="*/ 2041927 w 3731261"/>
                  <a:gd name="connsiteY664" fmla="*/ 1159866 h 2988866"/>
                  <a:gd name="connsiteX665" fmla="*/ 2047296 w 3731261"/>
                  <a:gd name="connsiteY665" fmla="*/ 1158638 h 2988866"/>
                  <a:gd name="connsiteX666" fmla="*/ 2047296 w 3731261"/>
                  <a:gd name="connsiteY666" fmla="*/ 1155417 h 2988866"/>
                  <a:gd name="connsiteX667" fmla="*/ 2049290 w 3731261"/>
                  <a:gd name="connsiteY667" fmla="*/ 1147133 h 2988866"/>
                  <a:gd name="connsiteX668" fmla="*/ 2050517 w 3731261"/>
                  <a:gd name="connsiteY668" fmla="*/ 1142224 h 2988866"/>
                  <a:gd name="connsiteX669" fmla="*/ 2051744 w 3731261"/>
                  <a:gd name="connsiteY669" fmla="*/ 1137469 h 2988866"/>
                  <a:gd name="connsiteX670" fmla="*/ 2051744 w 3731261"/>
                  <a:gd name="connsiteY670" fmla="*/ 1137469 h 2988866"/>
                  <a:gd name="connsiteX671" fmla="*/ 2051744 w 3731261"/>
                  <a:gd name="connsiteY671" fmla="*/ 1137469 h 2988866"/>
                  <a:gd name="connsiteX672" fmla="*/ 2075522 w 3731261"/>
                  <a:gd name="connsiteY672" fmla="*/ 1046809 h 2988866"/>
                  <a:gd name="connsiteX673" fmla="*/ 2076289 w 3731261"/>
                  <a:gd name="connsiteY673" fmla="*/ 1044048 h 2988866"/>
                  <a:gd name="connsiteX674" fmla="*/ 2080277 w 3731261"/>
                  <a:gd name="connsiteY674" fmla="*/ 1029935 h 2988866"/>
                  <a:gd name="connsiteX675" fmla="*/ 2089021 w 3731261"/>
                  <a:gd name="connsiteY675" fmla="*/ 993272 h 2988866"/>
                  <a:gd name="connsiteX676" fmla="*/ 2089021 w 3731261"/>
                  <a:gd name="connsiteY676" fmla="*/ 993272 h 2988866"/>
                  <a:gd name="connsiteX677" fmla="*/ 2110497 w 3731261"/>
                  <a:gd name="connsiteY677" fmla="*/ 883437 h 2988866"/>
                  <a:gd name="connsiteX678" fmla="*/ 2111878 w 3731261"/>
                  <a:gd name="connsiteY678" fmla="*/ 753506 h 2988866"/>
                  <a:gd name="connsiteX679" fmla="*/ 2119088 w 3731261"/>
                  <a:gd name="connsiteY679" fmla="*/ 722826 h 2988866"/>
                  <a:gd name="connsiteX680" fmla="*/ 2134428 w 3731261"/>
                  <a:gd name="connsiteY680" fmla="*/ 655023 h 2988866"/>
                  <a:gd name="connsiteX681" fmla="*/ 2139030 w 3731261"/>
                  <a:gd name="connsiteY681" fmla="*/ 621274 h 2988866"/>
                  <a:gd name="connsiteX682" fmla="*/ 2152376 w 3731261"/>
                  <a:gd name="connsiteY682" fmla="*/ 765625 h 2988866"/>
                  <a:gd name="connsiteX683" fmla="*/ 2148234 w 3731261"/>
                  <a:gd name="connsiteY683" fmla="*/ 789555 h 2988866"/>
                  <a:gd name="connsiteX684" fmla="*/ 2148234 w 3731261"/>
                  <a:gd name="connsiteY684" fmla="*/ 789555 h 2988866"/>
                  <a:gd name="connsiteX685" fmla="*/ 2113412 w 3731261"/>
                  <a:gd name="connsiteY685" fmla="*/ 915498 h 2988866"/>
                  <a:gd name="connsiteX686" fmla="*/ 2103747 w 3731261"/>
                  <a:gd name="connsiteY686" fmla="*/ 952314 h 2988866"/>
                  <a:gd name="connsiteX687" fmla="*/ 2080431 w 3731261"/>
                  <a:gd name="connsiteY687" fmla="*/ 1041747 h 2988866"/>
                  <a:gd name="connsiteX688" fmla="*/ 2068772 w 3731261"/>
                  <a:gd name="connsiteY688" fmla="*/ 1085313 h 2988866"/>
                  <a:gd name="connsiteX689" fmla="*/ 2068772 w 3731261"/>
                  <a:gd name="connsiteY689" fmla="*/ 1085313 h 2988866"/>
                  <a:gd name="connsiteX690" fmla="*/ 2068772 w 3731261"/>
                  <a:gd name="connsiteY690" fmla="*/ 1087307 h 2988866"/>
                  <a:gd name="connsiteX691" fmla="*/ 2068772 w 3731261"/>
                  <a:gd name="connsiteY691" fmla="*/ 1089915 h 2988866"/>
                  <a:gd name="connsiteX692" fmla="*/ 2065091 w 3731261"/>
                  <a:gd name="connsiteY692" fmla="*/ 1105255 h 2988866"/>
                  <a:gd name="connsiteX693" fmla="*/ 2067852 w 3731261"/>
                  <a:gd name="connsiteY693" fmla="*/ 1105255 h 2988866"/>
                  <a:gd name="connsiteX694" fmla="*/ 2070153 w 3731261"/>
                  <a:gd name="connsiteY694" fmla="*/ 1105255 h 2988866"/>
                  <a:gd name="connsiteX695" fmla="*/ 2070153 w 3731261"/>
                  <a:gd name="connsiteY695" fmla="*/ 1109243 h 2988866"/>
                  <a:gd name="connsiteX696" fmla="*/ 2066931 w 3731261"/>
                  <a:gd name="connsiteY696" fmla="*/ 1122129 h 2988866"/>
                  <a:gd name="connsiteX697" fmla="*/ 2065704 w 3731261"/>
                  <a:gd name="connsiteY697" fmla="*/ 1127345 h 2988866"/>
                  <a:gd name="connsiteX698" fmla="*/ 2065704 w 3731261"/>
                  <a:gd name="connsiteY698" fmla="*/ 1127345 h 2988866"/>
                  <a:gd name="connsiteX699" fmla="*/ 2064170 w 3731261"/>
                  <a:gd name="connsiteY699" fmla="*/ 1134248 h 2988866"/>
                  <a:gd name="connsiteX700" fmla="*/ 2061409 w 3731261"/>
                  <a:gd name="connsiteY700" fmla="*/ 1144372 h 2988866"/>
                  <a:gd name="connsiteX701" fmla="*/ 2058647 w 3731261"/>
                  <a:gd name="connsiteY701" fmla="*/ 1156491 h 2988866"/>
                  <a:gd name="connsiteX702" fmla="*/ 2055426 w 3731261"/>
                  <a:gd name="connsiteY702" fmla="*/ 1173518 h 2988866"/>
                  <a:gd name="connsiteX703" fmla="*/ 2055426 w 3731261"/>
                  <a:gd name="connsiteY703" fmla="*/ 1173518 h 2988866"/>
                  <a:gd name="connsiteX704" fmla="*/ 2043768 w 3731261"/>
                  <a:gd name="connsiteY704" fmla="*/ 1271081 h 2988866"/>
                  <a:gd name="connsiteX705" fmla="*/ 2046529 w 3731261"/>
                  <a:gd name="connsiteY705" fmla="*/ 1299154 h 2988866"/>
                  <a:gd name="connsiteX706" fmla="*/ 2081658 w 3731261"/>
                  <a:gd name="connsiteY706" fmla="*/ 1639397 h 2988866"/>
                  <a:gd name="connsiteX707" fmla="*/ 2067085 w 3731261"/>
                  <a:gd name="connsiteY707" fmla="*/ 1801542 h 2988866"/>
                  <a:gd name="connsiteX708" fmla="*/ 2067085 w 3731261"/>
                  <a:gd name="connsiteY708" fmla="*/ 1801542 h 2988866"/>
                  <a:gd name="connsiteX709" fmla="*/ 2067085 w 3731261"/>
                  <a:gd name="connsiteY709" fmla="*/ 1806605 h 2988866"/>
                  <a:gd name="connsiteX710" fmla="*/ 2067085 w 3731261"/>
                  <a:gd name="connsiteY710" fmla="*/ 1811820 h 2988866"/>
                  <a:gd name="connsiteX711" fmla="*/ 2080124 w 3731261"/>
                  <a:gd name="connsiteY711" fmla="*/ 1813814 h 2988866"/>
                  <a:gd name="connsiteX712" fmla="*/ 2094697 w 3731261"/>
                  <a:gd name="connsiteY712" fmla="*/ 2112333 h 2988866"/>
                  <a:gd name="connsiteX713" fmla="*/ 2146547 w 3731261"/>
                  <a:gd name="connsiteY713" fmla="*/ 2389836 h 2988866"/>
                  <a:gd name="connsiteX714" fmla="*/ 2135041 w 3731261"/>
                  <a:gd name="connsiteY714" fmla="*/ 2527897 h 2988866"/>
                  <a:gd name="connsiteX715" fmla="*/ 2135041 w 3731261"/>
                  <a:gd name="connsiteY715" fmla="*/ 2527897 h 2988866"/>
                  <a:gd name="connsiteX716" fmla="*/ 2132894 w 3731261"/>
                  <a:gd name="connsiteY716" fmla="*/ 2539862 h 2988866"/>
                  <a:gd name="connsiteX717" fmla="*/ 2171551 w 3731261"/>
                  <a:gd name="connsiteY717" fmla="*/ 2633743 h 2988866"/>
                  <a:gd name="connsiteX718" fmla="*/ 2207907 w 3731261"/>
                  <a:gd name="connsiteY718" fmla="*/ 2633743 h 2988866"/>
                  <a:gd name="connsiteX719" fmla="*/ 2212355 w 3731261"/>
                  <a:gd name="connsiteY719" fmla="*/ 2578366 h 2988866"/>
                  <a:gd name="connsiteX720" fmla="*/ 2212355 w 3731261"/>
                  <a:gd name="connsiteY720" fmla="*/ 2578366 h 2988866"/>
                  <a:gd name="connsiteX721" fmla="*/ 2217571 w 3731261"/>
                  <a:gd name="connsiteY721" fmla="*/ 2524368 h 2988866"/>
                  <a:gd name="connsiteX722" fmla="*/ 2214196 w 3731261"/>
                  <a:gd name="connsiteY722" fmla="*/ 2400267 h 2988866"/>
                  <a:gd name="connsiteX723" fmla="*/ 2203612 w 3731261"/>
                  <a:gd name="connsiteY723" fmla="*/ 2174461 h 2988866"/>
                  <a:gd name="connsiteX724" fmla="*/ 2204992 w 3731261"/>
                  <a:gd name="connsiteY724" fmla="*/ 2160961 h 2988866"/>
                  <a:gd name="connsiteX725" fmla="*/ 2204992 w 3731261"/>
                  <a:gd name="connsiteY725" fmla="*/ 2155746 h 2988866"/>
                  <a:gd name="connsiteX726" fmla="*/ 2204992 w 3731261"/>
                  <a:gd name="connsiteY726" fmla="*/ 2148229 h 2988866"/>
                  <a:gd name="connsiteX727" fmla="*/ 2204992 w 3731261"/>
                  <a:gd name="connsiteY727" fmla="*/ 2141633 h 2988866"/>
                  <a:gd name="connsiteX728" fmla="*/ 2208214 w 3731261"/>
                  <a:gd name="connsiteY728" fmla="*/ 2075210 h 2988866"/>
                  <a:gd name="connsiteX729" fmla="*/ 2208214 w 3731261"/>
                  <a:gd name="connsiteY729" fmla="*/ 2066926 h 2988866"/>
                  <a:gd name="connsiteX730" fmla="*/ 2208214 w 3731261"/>
                  <a:gd name="connsiteY730" fmla="*/ 2065546 h 2988866"/>
                  <a:gd name="connsiteX731" fmla="*/ 2209288 w 3731261"/>
                  <a:gd name="connsiteY731" fmla="*/ 2024434 h 2988866"/>
                  <a:gd name="connsiteX732" fmla="*/ 2209288 w 3731261"/>
                  <a:gd name="connsiteY732" fmla="*/ 2015537 h 2988866"/>
                  <a:gd name="connsiteX733" fmla="*/ 2209288 w 3731261"/>
                  <a:gd name="connsiteY733" fmla="*/ 1987771 h 2988866"/>
                  <a:gd name="connsiteX734" fmla="*/ 2209288 w 3731261"/>
                  <a:gd name="connsiteY734" fmla="*/ 1969363 h 2988866"/>
                  <a:gd name="connsiteX735" fmla="*/ 2209288 w 3731261"/>
                  <a:gd name="connsiteY735" fmla="*/ 1939450 h 2988866"/>
                  <a:gd name="connsiteX736" fmla="*/ 2209288 w 3731261"/>
                  <a:gd name="connsiteY736" fmla="*/ 1929632 h 2988866"/>
                  <a:gd name="connsiteX737" fmla="*/ 2209288 w 3731261"/>
                  <a:gd name="connsiteY737" fmla="*/ 1882538 h 2988866"/>
                  <a:gd name="connsiteX738" fmla="*/ 2209288 w 3731261"/>
                  <a:gd name="connsiteY738" fmla="*/ 1837592 h 2988866"/>
                  <a:gd name="connsiteX739" fmla="*/ 2209288 w 3731261"/>
                  <a:gd name="connsiteY739" fmla="*/ 1828694 h 2988866"/>
                  <a:gd name="connsiteX740" fmla="*/ 2209288 w 3731261"/>
                  <a:gd name="connsiteY740" fmla="*/ 1805071 h 2988866"/>
                  <a:gd name="connsiteX741" fmla="*/ 2209288 w 3731261"/>
                  <a:gd name="connsiteY741" fmla="*/ 1769788 h 2988866"/>
                  <a:gd name="connsiteX742" fmla="*/ 2209288 w 3731261"/>
                  <a:gd name="connsiteY742" fmla="*/ 1759817 h 2988866"/>
                  <a:gd name="connsiteX743" fmla="*/ 2209288 w 3731261"/>
                  <a:gd name="connsiteY743" fmla="*/ 1737267 h 2988866"/>
                  <a:gd name="connsiteX744" fmla="*/ 2209288 w 3731261"/>
                  <a:gd name="connsiteY744" fmla="*/ 1720547 h 2988866"/>
                  <a:gd name="connsiteX745" fmla="*/ 2208214 w 3731261"/>
                  <a:gd name="connsiteY745" fmla="*/ 1683730 h 2988866"/>
                  <a:gd name="connsiteX746" fmla="*/ 2205146 w 3731261"/>
                  <a:gd name="connsiteY746" fmla="*/ 1620069 h 2988866"/>
                  <a:gd name="connsiteX747" fmla="*/ 2205146 w 3731261"/>
                  <a:gd name="connsiteY747" fmla="*/ 1606263 h 2988866"/>
                  <a:gd name="connsiteX748" fmla="*/ 2205146 w 3731261"/>
                  <a:gd name="connsiteY748" fmla="*/ 1593684 h 2988866"/>
                  <a:gd name="connsiteX749" fmla="*/ 2203918 w 3731261"/>
                  <a:gd name="connsiteY749" fmla="*/ 1580645 h 2988866"/>
                  <a:gd name="connsiteX750" fmla="*/ 2203918 w 3731261"/>
                  <a:gd name="connsiteY750" fmla="*/ 1570367 h 2988866"/>
                  <a:gd name="connsiteX751" fmla="*/ 2198703 w 3731261"/>
                  <a:gd name="connsiteY751" fmla="*/ 1513148 h 2988866"/>
                  <a:gd name="connsiteX752" fmla="*/ 2197015 w 3731261"/>
                  <a:gd name="connsiteY752" fmla="*/ 1498729 h 2988866"/>
                  <a:gd name="connsiteX753" fmla="*/ 2195942 w 3731261"/>
                  <a:gd name="connsiteY753" fmla="*/ 1491826 h 2988866"/>
                  <a:gd name="connsiteX754" fmla="*/ 2195942 w 3731261"/>
                  <a:gd name="connsiteY754" fmla="*/ 1488144 h 2988866"/>
                  <a:gd name="connsiteX755" fmla="*/ 2193487 w 3731261"/>
                  <a:gd name="connsiteY755" fmla="*/ 1473724 h 2988866"/>
                  <a:gd name="connsiteX756" fmla="*/ 2191953 w 3731261"/>
                  <a:gd name="connsiteY756" fmla="*/ 1466514 h 2988866"/>
                  <a:gd name="connsiteX757" fmla="*/ 2187965 w 3731261"/>
                  <a:gd name="connsiteY757" fmla="*/ 1449487 h 2988866"/>
                  <a:gd name="connsiteX758" fmla="*/ 2181829 w 3731261"/>
                  <a:gd name="connsiteY758" fmla="*/ 1414511 h 2988866"/>
                  <a:gd name="connsiteX759" fmla="*/ 2181829 w 3731261"/>
                  <a:gd name="connsiteY759" fmla="*/ 1414511 h 2988866"/>
                  <a:gd name="connsiteX760" fmla="*/ 2179988 w 3731261"/>
                  <a:gd name="connsiteY760" fmla="*/ 1405154 h 2988866"/>
                  <a:gd name="connsiteX761" fmla="*/ 2178914 w 3731261"/>
                  <a:gd name="connsiteY761" fmla="*/ 1396563 h 2988866"/>
                  <a:gd name="connsiteX762" fmla="*/ 2171551 w 3731261"/>
                  <a:gd name="connsiteY762" fmla="*/ 1290257 h 2988866"/>
                  <a:gd name="connsiteX763" fmla="*/ 2169097 w 3731261"/>
                  <a:gd name="connsiteY763" fmla="*/ 1231044 h 2988866"/>
                  <a:gd name="connsiteX764" fmla="*/ 2168023 w 3731261"/>
                  <a:gd name="connsiteY764" fmla="*/ 1204352 h 2988866"/>
                  <a:gd name="connsiteX765" fmla="*/ 2165108 w 3731261"/>
                  <a:gd name="connsiteY765" fmla="*/ 1114152 h 2988866"/>
                  <a:gd name="connsiteX766" fmla="*/ 2165108 w 3731261"/>
                  <a:gd name="connsiteY766" fmla="*/ 1109397 h 2988866"/>
                  <a:gd name="connsiteX767" fmla="*/ 2165108 w 3731261"/>
                  <a:gd name="connsiteY767" fmla="*/ 1108323 h 2988866"/>
                  <a:gd name="connsiteX768" fmla="*/ 2165108 w 3731261"/>
                  <a:gd name="connsiteY768" fmla="*/ 1089148 h 2988866"/>
                  <a:gd name="connsiteX769" fmla="*/ 2165108 w 3731261"/>
                  <a:gd name="connsiteY769" fmla="*/ 1079483 h 2988866"/>
                  <a:gd name="connsiteX770" fmla="*/ 2165108 w 3731261"/>
                  <a:gd name="connsiteY770" fmla="*/ 1063070 h 2988866"/>
                  <a:gd name="connsiteX771" fmla="*/ 2165108 w 3731261"/>
                  <a:gd name="connsiteY771" fmla="*/ 1047730 h 2988866"/>
                  <a:gd name="connsiteX772" fmla="*/ 2165108 w 3731261"/>
                  <a:gd name="connsiteY772" fmla="*/ 1046195 h 2988866"/>
                  <a:gd name="connsiteX773" fmla="*/ 2165108 w 3731261"/>
                  <a:gd name="connsiteY773" fmla="*/ 1036378 h 2988866"/>
                  <a:gd name="connsiteX774" fmla="*/ 2165108 w 3731261"/>
                  <a:gd name="connsiteY774" fmla="*/ 1018737 h 2988866"/>
                  <a:gd name="connsiteX775" fmla="*/ 2165108 w 3731261"/>
                  <a:gd name="connsiteY775" fmla="*/ 1010453 h 2988866"/>
                  <a:gd name="connsiteX776" fmla="*/ 2165108 w 3731261"/>
                  <a:gd name="connsiteY776" fmla="*/ 995113 h 2988866"/>
                  <a:gd name="connsiteX777" fmla="*/ 2165108 w 3731261"/>
                  <a:gd name="connsiteY777" fmla="*/ 988670 h 2988866"/>
                  <a:gd name="connsiteX778" fmla="*/ 2165108 w 3731261"/>
                  <a:gd name="connsiteY778" fmla="*/ 985142 h 2988866"/>
                  <a:gd name="connsiteX779" fmla="*/ 2165108 w 3731261"/>
                  <a:gd name="connsiteY779" fmla="*/ 978852 h 2988866"/>
                  <a:gd name="connsiteX780" fmla="*/ 2165108 w 3731261"/>
                  <a:gd name="connsiteY780" fmla="*/ 973483 h 2988866"/>
                  <a:gd name="connsiteX781" fmla="*/ 2165108 w 3731261"/>
                  <a:gd name="connsiteY781" fmla="*/ 962899 h 2988866"/>
                  <a:gd name="connsiteX782" fmla="*/ 2165108 w 3731261"/>
                  <a:gd name="connsiteY782" fmla="*/ 959524 h 2988866"/>
                  <a:gd name="connsiteX783" fmla="*/ 2165108 w 3731261"/>
                  <a:gd name="connsiteY783" fmla="*/ 943110 h 2988866"/>
                  <a:gd name="connsiteX784" fmla="*/ 2185510 w 3731261"/>
                  <a:gd name="connsiteY784" fmla="*/ 1091909 h 2988866"/>
                  <a:gd name="connsiteX785" fmla="*/ 2188272 w 3731261"/>
                  <a:gd name="connsiteY785" fmla="*/ 1111851 h 2988866"/>
                  <a:gd name="connsiteX786" fmla="*/ 2188272 w 3731261"/>
                  <a:gd name="connsiteY786" fmla="*/ 1111851 h 2988866"/>
                  <a:gd name="connsiteX787" fmla="*/ 2189038 w 3731261"/>
                  <a:gd name="connsiteY787" fmla="*/ 1116913 h 2988866"/>
                  <a:gd name="connsiteX788" fmla="*/ 2197015 w 3731261"/>
                  <a:gd name="connsiteY788" fmla="*/ 1164928 h 2988866"/>
                  <a:gd name="connsiteX789" fmla="*/ 2204532 w 3731261"/>
                  <a:gd name="connsiteY789" fmla="*/ 1235186 h 2988866"/>
                  <a:gd name="connsiteX790" fmla="*/ 2205759 w 3731261"/>
                  <a:gd name="connsiteY790" fmla="*/ 1248992 h 2988866"/>
                  <a:gd name="connsiteX791" fmla="*/ 2205759 w 3731261"/>
                  <a:gd name="connsiteY791" fmla="*/ 1248992 h 2988866"/>
                  <a:gd name="connsiteX792" fmla="*/ 2226775 w 3731261"/>
                  <a:gd name="connsiteY792" fmla="*/ 1506245 h 2988866"/>
                  <a:gd name="connsiteX793" fmla="*/ 2235366 w 3731261"/>
                  <a:gd name="connsiteY793" fmla="*/ 1515603 h 2988866"/>
                  <a:gd name="connsiteX794" fmla="*/ 2229230 w 3731261"/>
                  <a:gd name="connsiteY794" fmla="*/ 1530943 h 2988866"/>
                  <a:gd name="connsiteX795" fmla="*/ 2206833 w 3731261"/>
                  <a:gd name="connsiteY795" fmla="*/ 1643693 h 2988866"/>
                  <a:gd name="connsiteX796" fmla="*/ 2211282 w 3731261"/>
                  <a:gd name="connsiteY796" fmla="*/ 1674373 h 2988866"/>
                  <a:gd name="connsiteX797" fmla="*/ 2211282 w 3731261"/>
                  <a:gd name="connsiteY797" fmla="*/ 1674373 h 2988866"/>
                  <a:gd name="connsiteX798" fmla="*/ 2230610 w 3731261"/>
                  <a:gd name="connsiteY798" fmla="*/ 1684344 h 2988866"/>
                  <a:gd name="connsiteX799" fmla="*/ 2240121 w 3731261"/>
                  <a:gd name="connsiteY799" fmla="*/ 1622217 h 2988866"/>
                  <a:gd name="connsiteX800" fmla="*/ 2252086 w 3731261"/>
                  <a:gd name="connsiteY800" fmla="*/ 1609024 h 2988866"/>
                  <a:gd name="connsiteX801" fmla="*/ 2255461 w 3731261"/>
                  <a:gd name="connsiteY801" fmla="*/ 1611939 h 2988866"/>
                  <a:gd name="connsiteX802" fmla="*/ 2261137 w 3731261"/>
                  <a:gd name="connsiteY802" fmla="*/ 1637097 h 2988866"/>
                  <a:gd name="connsiteX803" fmla="*/ 2261137 w 3731261"/>
                  <a:gd name="connsiteY803" fmla="*/ 1640778 h 2988866"/>
                  <a:gd name="connsiteX804" fmla="*/ 2249172 w 3731261"/>
                  <a:gd name="connsiteY804" fmla="*/ 1719780 h 2988866"/>
                  <a:gd name="connsiteX805" fmla="*/ 2237820 w 3731261"/>
                  <a:gd name="connsiteY805" fmla="*/ 1750460 h 2988866"/>
                  <a:gd name="connsiteX806" fmla="*/ 2236440 w 3731261"/>
                  <a:gd name="connsiteY806" fmla="*/ 1753221 h 2988866"/>
                  <a:gd name="connsiteX807" fmla="*/ 2232298 w 3731261"/>
                  <a:gd name="connsiteY807" fmla="*/ 1759050 h 2988866"/>
                  <a:gd name="connsiteX808" fmla="*/ 2230656 w 3731261"/>
                  <a:gd name="connsiteY808" fmla="*/ 1769988 h 2988866"/>
                  <a:gd name="connsiteX809" fmla="*/ 2232298 w 3731261"/>
                  <a:gd name="connsiteY809" fmla="*/ 1771629 h 2988866"/>
                  <a:gd name="connsiteX810" fmla="*/ 2236746 w 3731261"/>
                  <a:gd name="connsiteY810" fmla="*/ 1774390 h 2988866"/>
                  <a:gd name="connsiteX811" fmla="*/ 2246564 w 3731261"/>
                  <a:gd name="connsiteY811" fmla="*/ 1777305 h 2988866"/>
                  <a:gd name="connsiteX812" fmla="*/ 2279545 w 3731261"/>
                  <a:gd name="connsiteY812" fmla="*/ 1774697 h 2988866"/>
                  <a:gd name="connsiteX813" fmla="*/ 2327253 w 3731261"/>
                  <a:gd name="connsiteY813" fmla="*/ 1692474 h 2988866"/>
                  <a:gd name="connsiteX814" fmla="*/ 2320043 w 3731261"/>
                  <a:gd name="connsiteY814" fmla="*/ 1511921 h 2988866"/>
                  <a:gd name="connsiteX815" fmla="*/ 2326179 w 3731261"/>
                  <a:gd name="connsiteY815" fmla="*/ 1506399 h 2988866"/>
                  <a:gd name="connsiteX816" fmla="*/ 2341519 w 3731261"/>
                  <a:gd name="connsiteY816" fmla="*/ 1346095 h 2988866"/>
                  <a:gd name="connsiteX817" fmla="*/ 2342440 w 3731261"/>
                  <a:gd name="connsiteY817" fmla="*/ 1337964 h 2988866"/>
                  <a:gd name="connsiteX818" fmla="*/ 2348422 w 3731261"/>
                  <a:gd name="connsiteY818" fmla="*/ 1279672 h 2988866"/>
                  <a:gd name="connsiteX819" fmla="*/ 2371433 w 3731261"/>
                  <a:gd name="connsiteY819" fmla="*/ 1514376 h 2988866"/>
                  <a:gd name="connsiteX820" fmla="*/ 2377722 w 3731261"/>
                  <a:gd name="connsiteY820" fmla="*/ 1519745 h 2988866"/>
                  <a:gd name="connsiteX821" fmla="*/ 2372506 w 3731261"/>
                  <a:gd name="connsiteY821" fmla="*/ 1567912 h 2988866"/>
                  <a:gd name="connsiteX822" fmla="*/ 2370666 w 3731261"/>
                  <a:gd name="connsiteY822" fmla="*/ 1695849 h 2988866"/>
                  <a:gd name="connsiteX823" fmla="*/ 2383858 w 3731261"/>
                  <a:gd name="connsiteY823" fmla="*/ 1739415 h 2988866"/>
                  <a:gd name="connsiteX824" fmla="*/ 2411010 w 3731261"/>
                  <a:gd name="connsiteY824" fmla="*/ 1773010 h 2988866"/>
                  <a:gd name="connsiteX825" fmla="*/ 2416992 w 3731261"/>
                  <a:gd name="connsiteY825" fmla="*/ 1776231 h 2988866"/>
                  <a:gd name="connsiteX826" fmla="*/ 2463013 w 3731261"/>
                  <a:gd name="connsiteY826" fmla="*/ 1760891 h 2988866"/>
                  <a:gd name="connsiteX827" fmla="*/ 2435094 w 3731261"/>
                  <a:gd name="connsiteY827" fmla="*/ 1643539 h 2988866"/>
                  <a:gd name="connsiteX828" fmla="*/ 2455189 w 3731261"/>
                  <a:gd name="connsiteY828" fmla="*/ 1628199 h 2988866"/>
                  <a:gd name="connsiteX829" fmla="*/ 2464547 w 3731261"/>
                  <a:gd name="connsiteY829" fmla="*/ 1688639 h 2988866"/>
                  <a:gd name="connsiteX830" fmla="*/ 2487710 w 3731261"/>
                  <a:gd name="connsiteY830" fmla="*/ 1648295 h 2988866"/>
                  <a:gd name="connsiteX831" fmla="*/ 2466081 w 3731261"/>
                  <a:gd name="connsiteY831" fmla="*/ 1538613 h 2988866"/>
                  <a:gd name="connsiteX832" fmla="*/ 2459792 w 3731261"/>
                  <a:gd name="connsiteY832" fmla="*/ 1524040 h 2988866"/>
                  <a:gd name="connsiteX833" fmla="*/ 2468382 w 3731261"/>
                  <a:gd name="connsiteY833" fmla="*/ 1514836 h 2988866"/>
                  <a:gd name="connsiteX834" fmla="*/ 2497528 w 3731261"/>
                  <a:gd name="connsiteY834" fmla="*/ 1181649 h 2988866"/>
                  <a:gd name="connsiteX835" fmla="*/ 2507806 w 3731261"/>
                  <a:gd name="connsiteY835" fmla="*/ 1116453 h 2988866"/>
                  <a:gd name="connsiteX836" fmla="*/ 2507806 w 3731261"/>
                  <a:gd name="connsiteY836" fmla="*/ 1111544 h 2988866"/>
                  <a:gd name="connsiteX837" fmla="*/ 2510721 w 3731261"/>
                  <a:gd name="connsiteY837" fmla="*/ 1091295 h 2988866"/>
                  <a:gd name="connsiteX838" fmla="*/ 2510721 w 3731261"/>
                  <a:gd name="connsiteY838" fmla="*/ 1089761 h 2988866"/>
                  <a:gd name="connsiteX839" fmla="*/ 2514556 w 3731261"/>
                  <a:gd name="connsiteY839" fmla="*/ 1062916 h 2988866"/>
                  <a:gd name="connsiteX840" fmla="*/ 2520078 w 3731261"/>
                  <a:gd name="connsiteY840" fmla="*/ 1022418 h 2988866"/>
                  <a:gd name="connsiteX841" fmla="*/ 2522839 w 3731261"/>
                  <a:gd name="connsiteY841" fmla="*/ 1001249 h 2988866"/>
                  <a:gd name="connsiteX842" fmla="*/ 2522839 w 3731261"/>
                  <a:gd name="connsiteY842" fmla="*/ 1001249 h 2988866"/>
                  <a:gd name="connsiteX843" fmla="*/ 2526521 w 3731261"/>
                  <a:gd name="connsiteY843" fmla="*/ 973790 h 2988866"/>
                  <a:gd name="connsiteX844" fmla="*/ 2527288 w 3731261"/>
                  <a:gd name="connsiteY844" fmla="*/ 966887 h 2988866"/>
                  <a:gd name="connsiteX845" fmla="*/ 2527288 w 3731261"/>
                  <a:gd name="connsiteY845" fmla="*/ 965813 h 2988866"/>
                  <a:gd name="connsiteX846" fmla="*/ 2527288 w 3731261"/>
                  <a:gd name="connsiteY846" fmla="*/ 965813 h 2988866"/>
                  <a:gd name="connsiteX847" fmla="*/ 2527288 w 3731261"/>
                  <a:gd name="connsiteY847" fmla="*/ 977165 h 2988866"/>
                  <a:gd name="connsiteX848" fmla="*/ 2530663 w 3731261"/>
                  <a:gd name="connsiteY848" fmla="*/ 1047883 h 2988866"/>
                  <a:gd name="connsiteX849" fmla="*/ 2530663 w 3731261"/>
                  <a:gd name="connsiteY849" fmla="*/ 1047883 h 2988866"/>
                  <a:gd name="connsiteX850" fmla="*/ 2530663 w 3731261"/>
                  <a:gd name="connsiteY850" fmla="*/ 1089455 h 2988866"/>
                  <a:gd name="connsiteX851" fmla="*/ 2530663 w 3731261"/>
                  <a:gd name="connsiteY851" fmla="*/ 1100499 h 2988866"/>
                  <a:gd name="connsiteX852" fmla="*/ 2530663 w 3731261"/>
                  <a:gd name="connsiteY852" fmla="*/ 1109857 h 2988866"/>
                  <a:gd name="connsiteX853" fmla="*/ 2530663 w 3731261"/>
                  <a:gd name="connsiteY853" fmla="*/ 1114306 h 2988866"/>
                  <a:gd name="connsiteX854" fmla="*/ 2530663 w 3731261"/>
                  <a:gd name="connsiteY854" fmla="*/ 1129646 h 2988866"/>
                  <a:gd name="connsiteX855" fmla="*/ 2516550 w 3731261"/>
                  <a:gd name="connsiteY855" fmla="*/ 1410983 h 2988866"/>
                  <a:gd name="connsiteX856" fmla="*/ 2516550 w 3731261"/>
                  <a:gd name="connsiteY856" fmla="*/ 1419113 h 2988866"/>
                  <a:gd name="connsiteX857" fmla="*/ 2516550 w 3731261"/>
                  <a:gd name="connsiteY857" fmla="*/ 1419113 h 2988866"/>
                  <a:gd name="connsiteX858" fmla="*/ 2508880 w 3731261"/>
                  <a:gd name="connsiteY858" fmla="*/ 1462526 h 2988866"/>
                  <a:gd name="connsiteX859" fmla="*/ 2484489 w 3731261"/>
                  <a:gd name="connsiteY859" fmla="*/ 1784668 h 2988866"/>
                  <a:gd name="connsiteX860" fmla="*/ 2484489 w 3731261"/>
                  <a:gd name="connsiteY860" fmla="*/ 1821024 h 2988866"/>
                  <a:gd name="connsiteX861" fmla="*/ 2484489 w 3731261"/>
                  <a:gd name="connsiteY861" fmla="*/ 1907849 h 2988866"/>
                  <a:gd name="connsiteX862" fmla="*/ 2492619 w 3731261"/>
                  <a:gd name="connsiteY862" fmla="*/ 2169705 h 2988866"/>
                  <a:gd name="connsiteX863" fmla="*/ 2479120 w 3731261"/>
                  <a:gd name="connsiteY863" fmla="*/ 2510562 h 2988866"/>
                  <a:gd name="connsiteX864" fmla="*/ 2483722 w 3731261"/>
                  <a:gd name="connsiteY864" fmla="*/ 2558730 h 2988866"/>
                  <a:gd name="connsiteX865" fmla="*/ 2483722 w 3731261"/>
                  <a:gd name="connsiteY865" fmla="*/ 2558730 h 2988866"/>
                  <a:gd name="connsiteX866" fmla="*/ 2488784 w 3731261"/>
                  <a:gd name="connsiteY866" fmla="*/ 2620091 h 2988866"/>
                  <a:gd name="connsiteX867" fmla="*/ 2500750 w 3731261"/>
                  <a:gd name="connsiteY867" fmla="*/ 2543390 h 2988866"/>
                  <a:gd name="connsiteX868" fmla="*/ 2498602 w 3731261"/>
                  <a:gd name="connsiteY868" fmla="*/ 2531425 h 2988866"/>
                  <a:gd name="connsiteX869" fmla="*/ 2498602 w 3731261"/>
                  <a:gd name="connsiteY869" fmla="*/ 2531425 h 2988866"/>
                  <a:gd name="connsiteX870" fmla="*/ 2487097 w 3731261"/>
                  <a:gd name="connsiteY870" fmla="*/ 2393364 h 2988866"/>
                  <a:gd name="connsiteX871" fmla="*/ 2538946 w 3731261"/>
                  <a:gd name="connsiteY871" fmla="*/ 2115861 h 2988866"/>
                  <a:gd name="connsiteX872" fmla="*/ 2541708 w 3731261"/>
                  <a:gd name="connsiteY872" fmla="*/ 2098680 h 2988866"/>
                  <a:gd name="connsiteX873" fmla="*/ 2553213 w 3731261"/>
                  <a:gd name="connsiteY873" fmla="*/ 1817343 h 2988866"/>
                  <a:gd name="connsiteX874" fmla="*/ 2566252 w 3731261"/>
                  <a:gd name="connsiteY874" fmla="*/ 1815348 h 2988866"/>
                  <a:gd name="connsiteX875" fmla="*/ 2565178 w 3731261"/>
                  <a:gd name="connsiteY875" fmla="*/ 1803537 h 2988866"/>
                  <a:gd name="connsiteX876" fmla="*/ 2564258 w 3731261"/>
                  <a:gd name="connsiteY876" fmla="*/ 1794946 h 2988866"/>
                  <a:gd name="connsiteX877" fmla="*/ 2560423 w 3731261"/>
                  <a:gd name="connsiteY877" fmla="*/ 1766414 h 2988866"/>
                  <a:gd name="connsiteX878" fmla="*/ 2557661 w 3731261"/>
                  <a:gd name="connsiteY878" fmla="*/ 1745705 h 2988866"/>
                  <a:gd name="connsiteX879" fmla="*/ 2556127 w 3731261"/>
                  <a:gd name="connsiteY879" fmla="*/ 1735273 h 2988866"/>
                  <a:gd name="connsiteX880" fmla="*/ 2555360 w 3731261"/>
                  <a:gd name="connsiteY880" fmla="*/ 1730058 h 2988866"/>
                  <a:gd name="connsiteX881" fmla="*/ 2553366 w 3731261"/>
                  <a:gd name="connsiteY881" fmla="*/ 1714717 h 2988866"/>
                  <a:gd name="connsiteX882" fmla="*/ 2551832 w 3731261"/>
                  <a:gd name="connsiteY882" fmla="*/ 1699377 h 2988866"/>
                  <a:gd name="connsiteX883" fmla="*/ 2550912 w 3731261"/>
                  <a:gd name="connsiteY883" fmla="*/ 1689713 h 2988866"/>
                  <a:gd name="connsiteX884" fmla="*/ 2550912 w 3731261"/>
                  <a:gd name="connsiteY884" fmla="*/ 1643693 h 2988866"/>
                  <a:gd name="connsiteX885" fmla="*/ 2552139 w 3731261"/>
                  <a:gd name="connsiteY885" fmla="*/ 1633568 h 2988866"/>
                  <a:gd name="connsiteX886" fmla="*/ 2553520 w 3731261"/>
                  <a:gd name="connsiteY886" fmla="*/ 1622677 h 2988866"/>
                  <a:gd name="connsiteX887" fmla="*/ 2555207 w 3731261"/>
                  <a:gd name="connsiteY887" fmla="*/ 1609024 h 2988866"/>
                  <a:gd name="connsiteX888" fmla="*/ 2557048 w 3731261"/>
                  <a:gd name="connsiteY888" fmla="*/ 1593684 h 2988866"/>
                  <a:gd name="connsiteX889" fmla="*/ 2557815 w 3731261"/>
                  <a:gd name="connsiteY889" fmla="*/ 1586474 h 2988866"/>
                  <a:gd name="connsiteX890" fmla="*/ 2559349 w 3731261"/>
                  <a:gd name="connsiteY890" fmla="*/ 1571134 h 2988866"/>
                  <a:gd name="connsiteX891" fmla="*/ 2560116 w 3731261"/>
                  <a:gd name="connsiteY891" fmla="*/ 1563004 h 2988866"/>
                  <a:gd name="connsiteX892" fmla="*/ 2563184 w 3731261"/>
                  <a:gd name="connsiteY892" fmla="*/ 1535085 h 2988866"/>
                  <a:gd name="connsiteX893" fmla="*/ 2564411 w 3731261"/>
                  <a:gd name="connsiteY893" fmla="*/ 1521892 h 2988866"/>
                  <a:gd name="connsiteX894" fmla="*/ 2564411 w 3731261"/>
                  <a:gd name="connsiteY894" fmla="*/ 1520512 h 2988866"/>
                  <a:gd name="connsiteX895" fmla="*/ 2565945 w 3731261"/>
                  <a:gd name="connsiteY895" fmla="*/ 1506552 h 2988866"/>
                  <a:gd name="connsiteX896" fmla="*/ 2569013 w 3731261"/>
                  <a:gd name="connsiteY896" fmla="*/ 1475872 h 2988866"/>
                  <a:gd name="connsiteX897" fmla="*/ 2571928 w 3731261"/>
                  <a:gd name="connsiteY897" fmla="*/ 1445192 h 2988866"/>
                  <a:gd name="connsiteX898" fmla="*/ 2571928 w 3731261"/>
                  <a:gd name="connsiteY898" fmla="*/ 1443811 h 2988866"/>
                  <a:gd name="connsiteX899" fmla="*/ 2574842 w 3731261"/>
                  <a:gd name="connsiteY899" fmla="*/ 1414051 h 2988866"/>
                  <a:gd name="connsiteX900" fmla="*/ 2577757 w 3731261"/>
                  <a:gd name="connsiteY900" fmla="*/ 1385365 h 2988866"/>
                  <a:gd name="connsiteX901" fmla="*/ 2581132 w 3731261"/>
                  <a:gd name="connsiteY901" fmla="*/ 1350237 h 2988866"/>
                  <a:gd name="connsiteX902" fmla="*/ 2582359 w 3731261"/>
                  <a:gd name="connsiteY902" fmla="*/ 1338118 h 2988866"/>
                  <a:gd name="connsiteX903" fmla="*/ 2588188 w 3731261"/>
                  <a:gd name="connsiteY903" fmla="*/ 1362662 h 2988866"/>
                  <a:gd name="connsiteX904" fmla="*/ 2588188 w 3731261"/>
                  <a:gd name="connsiteY904" fmla="*/ 1368951 h 2988866"/>
                  <a:gd name="connsiteX905" fmla="*/ 2597852 w 3731261"/>
                  <a:gd name="connsiteY905" fmla="*/ 1382911 h 2988866"/>
                  <a:gd name="connsiteX906" fmla="*/ 2607056 w 3731261"/>
                  <a:gd name="connsiteY906" fmla="*/ 1395643 h 2988866"/>
                  <a:gd name="connsiteX907" fmla="*/ 2600767 w 3731261"/>
                  <a:gd name="connsiteY907" fmla="*/ 1431846 h 2988866"/>
                  <a:gd name="connsiteX908" fmla="*/ 2627459 w 3731261"/>
                  <a:gd name="connsiteY908" fmla="*/ 1415278 h 2988866"/>
                  <a:gd name="connsiteX909" fmla="*/ 2693882 w 3731261"/>
                  <a:gd name="connsiteY909" fmla="*/ 1445959 h 2988866"/>
                  <a:gd name="connsiteX910" fmla="*/ 2693882 w 3731261"/>
                  <a:gd name="connsiteY910" fmla="*/ 1422028 h 2988866"/>
                  <a:gd name="connsiteX911" fmla="*/ 2663969 w 3731261"/>
                  <a:gd name="connsiteY911" fmla="*/ 1349469 h 2988866"/>
                  <a:gd name="connsiteX912" fmla="*/ 2684217 w 3731261"/>
                  <a:gd name="connsiteY912" fmla="*/ 1349469 h 2988866"/>
                  <a:gd name="connsiteX913" fmla="*/ 2707995 w 3731261"/>
                  <a:gd name="connsiteY913" fmla="*/ 1405768 h 2988866"/>
                  <a:gd name="connsiteX914" fmla="*/ 2721647 w 3731261"/>
                  <a:gd name="connsiteY914" fmla="*/ 1390428 h 2988866"/>
                  <a:gd name="connsiteX915" fmla="*/ 2714131 w 3731261"/>
                  <a:gd name="connsiteY915" fmla="*/ 1321243 h 2988866"/>
                  <a:gd name="connsiteX916" fmla="*/ 2694188 w 3731261"/>
                  <a:gd name="connsiteY916" fmla="*/ 1279825 h 2988866"/>
                  <a:gd name="connsiteX917" fmla="*/ 2687285 w 3731261"/>
                  <a:gd name="connsiteY917" fmla="*/ 1258349 h 2988866"/>
                  <a:gd name="connsiteX918" fmla="*/ 2700017 w 3731261"/>
                  <a:gd name="connsiteY918" fmla="*/ 1254667 h 2988866"/>
                  <a:gd name="connsiteX919" fmla="*/ 2742663 w 3731261"/>
                  <a:gd name="connsiteY919" fmla="*/ 833121 h 2988866"/>
                  <a:gd name="connsiteX920" fmla="*/ 2760765 w 3731261"/>
                  <a:gd name="connsiteY920" fmla="*/ 651341 h 2988866"/>
                  <a:gd name="connsiteX921" fmla="*/ 2725022 w 3731261"/>
                  <a:gd name="connsiteY921" fmla="*/ 1256508 h 2988866"/>
                  <a:gd name="connsiteX922" fmla="*/ 2740362 w 3731261"/>
                  <a:gd name="connsiteY922" fmla="*/ 1267246 h 2988866"/>
                  <a:gd name="connsiteX923" fmla="*/ 2741129 w 3731261"/>
                  <a:gd name="connsiteY923" fmla="*/ 1463446 h 2988866"/>
                  <a:gd name="connsiteX924" fmla="*/ 2759077 w 3731261"/>
                  <a:gd name="connsiteY924" fmla="*/ 1657345 h 2988866"/>
                  <a:gd name="connsiteX925" fmla="*/ 2788990 w 3731261"/>
                  <a:gd name="connsiteY925" fmla="*/ 1657345 h 2988866"/>
                  <a:gd name="connsiteX926" fmla="*/ 2801109 w 3731261"/>
                  <a:gd name="connsiteY926" fmla="*/ 1907236 h 2988866"/>
                  <a:gd name="connsiteX927" fmla="*/ 2834243 w 3731261"/>
                  <a:gd name="connsiteY927" fmla="*/ 2319885 h 2988866"/>
                  <a:gd name="connsiteX928" fmla="*/ 2842987 w 3731261"/>
                  <a:gd name="connsiteY928" fmla="*/ 2521454 h 2988866"/>
                  <a:gd name="connsiteX929" fmla="*/ 2844675 w 3731261"/>
                  <a:gd name="connsiteY929" fmla="*/ 2554895 h 2988866"/>
                  <a:gd name="connsiteX930" fmla="*/ 2850811 w 3731261"/>
                  <a:gd name="connsiteY930" fmla="*/ 2689275 h 2988866"/>
                  <a:gd name="connsiteX931" fmla="*/ 2850811 w 3731261"/>
                  <a:gd name="connsiteY931" fmla="*/ 2701393 h 2988866"/>
                  <a:gd name="connsiteX932" fmla="*/ 2862623 w 3731261"/>
                  <a:gd name="connsiteY932" fmla="*/ 2695257 h 2988866"/>
                  <a:gd name="connsiteX933" fmla="*/ 2865998 w 3731261"/>
                  <a:gd name="connsiteY933" fmla="*/ 2681911 h 2988866"/>
                  <a:gd name="connsiteX934" fmla="*/ 2867532 w 3731261"/>
                  <a:gd name="connsiteY934" fmla="*/ 2667338 h 2988866"/>
                  <a:gd name="connsiteX935" fmla="*/ 2884712 w 3731261"/>
                  <a:gd name="connsiteY935" fmla="*/ 2670406 h 2988866"/>
                  <a:gd name="connsiteX936" fmla="*/ 2925364 w 3731261"/>
                  <a:gd name="connsiteY936" fmla="*/ 2655066 h 2988866"/>
                  <a:gd name="connsiteX937" fmla="*/ 2930886 w 3731261"/>
                  <a:gd name="connsiteY937" fmla="*/ 2613801 h 2988866"/>
                  <a:gd name="connsiteX938" fmla="*/ 2930886 w 3731261"/>
                  <a:gd name="connsiteY938" fmla="*/ 2613801 h 2988866"/>
                  <a:gd name="connsiteX939" fmla="*/ 2932574 w 3731261"/>
                  <a:gd name="connsiteY939" fmla="*/ 2609046 h 2988866"/>
                  <a:gd name="connsiteX940" fmla="*/ 2934261 w 3731261"/>
                  <a:gd name="connsiteY940" fmla="*/ 2542470 h 2988866"/>
                  <a:gd name="connsiteX941" fmla="*/ 2939937 w 3731261"/>
                  <a:gd name="connsiteY941" fmla="*/ 2539248 h 2988866"/>
                  <a:gd name="connsiteX942" fmla="*/ 2982736 w 3731261"/>
                  <a:gd name="connsiteY942" fmla="*/ 2175074 h 2988866"/>
                  <a:gd name="connsiteX943" fmla="*/ 2973532 w 3731261"/>
                  <a:gd name="connsiteY943" fmla="*/ 1876095 h 2988866"/>
                  <a:gd name="connsiteX944" fmla="*/ 2988872 w 3731261"/>
                  <a:gd name="connsiteY944" fmla="*/ 1794179 h 2988866"/>
                  <a:gd name="connsiteX945" fmla="*/ 3012802 w 3731261"/>
                  <a:gd name="connsiteY945" fmla="*/ 1368031 h 2988866"/>
                  <a:gd name="connsiteX946" fmla="*/ 3036733 w 3731261"/>
                  <a:gd name="connsiteY946" fmla="*/ 1794179 h 2988866"/>
                  <a:gd name="connsiteX947" fmla="*/ 3050232 w 3731261"/>
                  <a:gd name="connsiteY947" fmla="*/ 1849250 h 2988866"/>
                  <a:gd name="connsiteX948" fmla="*/ 3034892 w 3731261"/>
                  <a:gd name="connsiteY948" fmla="*/ 1517444 h 2988866"/>
                  <a:gd name="connsiteX949" fmla="*/ 3025074 w 3731261"/>
                  <a:gd name="connsiteY949" fmla="*/ 1463600 h 2988866"/>
                  <a:gd name="connsiteX950" fmla="*/ 3017251 w 3731261"/>
                  <a:gd name="connsiteY950" fmla="*/ 1420187 h 2988866"/>
                  <a:gd name="connsiteX951" fmla="*/ 3016484 w 3731261"/>
                  <a:gd name="connsiteY951" fmla="*/ 1411904 h 2988866"/>
                  <a:gd name="connsiteX952" fmla="*/ 3002371 w 3731261"/>
                  <a:gd name="connsiteY952" fmla="*/ 1130566 h 2988866"/>
                  <a:gd name="connsiteX953" fmla="*/ 3003445 w 3731261"/>
                  <a:gd name="connsiteY953" fmla="*/ 1021805 h 2988866"/>
                  <a:gd name="connsiteX954" fmla="*/ 3003445 w 3731261"/>
                  <a:gd name="connsiteY954" fmla="*/ 1021805 h 2988866"/>
                  <a:gd name="connsiteX955" fmla="*/ 3005132 w 3731261"/>
                  <a:gd name="connsiteY955" fmla="*/ 991124 h 2988866"/>
                  <a:gd name="connsiteX956" fmla="*/ 3005132 w 3731261"/>
                  <a:gd name="connsiteY956" fmla="*/ 966580 h 2988866"/>
                  <a:gd name="connsiteX957" fmla="*/ 3008814 w 3731261"/>
                  <a:gd name="connsiteY957" fmla="*/ 993886 h 2988866"/>
                  <a:gd name="connsiteX958" fmla="*/ 3008814 w 3731261"/>
                  <a:gd name="connsiteY958" fmla="*/ 993886 h 2988866"/>
                  <a:gd name="connsiteX959" fmla="*/ 3012802 w 3731261"/>
                  <a:gd name="connsiteY959" fmla="*/ 1022265 h 2988866"/>
                  <a:gd name="connsiteX960" fmla="*/ 3036273 w 3731261"/>
                  <a:gd name="connsiteY960" fmla="*/ 1182722 h 2988866"/>
                  <a:gd name="connsiteX961" fmla="*/ 3039801 w 3731261"/>
                  <a:gd name="connsiteY961" fmla="*/ 1209874 h 2988866"/>
                  <a:gd name="connsiteX962" fmla="*/ 3043943 w 3731261"/>
                  <a:gd name="connsiteY962" fmla="*/ 1255895 h 2988866"/>
                  <a:gd name="connsiteX963" fmla="*/ 3044863 w 3731261"/>
                  <a:gd name="connsiteY963" fmla="*/ 1266326 h 2988866"/>
                  <a:gd name="connsiteX964" fmla="*/ 3050232 w 3731261"/>
                  <a:gd name="connsiteY964" fmla="*/ 1333362 h 2988866"/>
                  <a:gd name="connsiteX965" fmla="*/ 3064038 w 3731261"/>
                  <a:gd name="connsiteY965" fmla="*/ 1506092 h 2988866"/>
                  <a:gd name="connsiteX966" fmla="*/ 3065112 w 3731261"/>
                  <a:gd name="connsiteY966" fmla="*/ 1515449 h 2988866"/>
                  <a:gd name="connsiteX967" fmla="*/ 3070328 w 3731261"/>
                  <a:gd name="connsiteY967" fmla="*/ 1521586 h 2988866"/>
                  <a:gd name="connsiteX968" fmla="*/ 3070328 w 3731261"/>
                  <a:gd name="connsiteY968" fmla="*/ 1533857 h 2988866"/>
                  <a:gd name="connsiteX969" fmla="*/ 3067567 w 3731261"/>
                  <a:gd name="connsiteY969" fmla="*/ 1539227 h 2988866"/>
                  <a:gd name="connsiteX970" fmla="*/ 3046090 w 3731261"/>
                  <a:gd name="connsiteY970" fmla="*/ 1648908 h 2988866"/>
                  <a:gd name="connsiteX971" fmla="*/ 3069254 w 3731261"/>
                  <a:gd name="connsiteY971" fmla="*/ 1689253 h 2988866"/>
                  <a:gd name="connsiteX972" fmla="*/ 3073089 w 3731261"/>
                  <a:gd name="connsiteY972" fmla="*/ 1648141 h 2988866"/>
                  <a:gd name="connsiteX973" fmla="*/ 3064345 w 3731261"/>
                  <a:gd name="connsiteY973" fmla="*/ 1730978 h 2988866"/>
                  <a:gd name="connsiteX974" fmla="*/ 3116655 w 3731261"/>
                  <a:gd name="connsiteY974" fmla="*/ 1884379 h 2988866"/>
                  <a:gd name="connsiteX975" fmla="*/ 3097327 w 3731261"/>
                  <a:gd name="connsiteY975" fmla="*/ 1792338 h 2988866"/>
                  <a:gd name="connsiteX976" fmla="*/ 3112667 w 3731261"/>
                  <a:gd name="connsiteY976" fmla="*/ 1825626 h 2988866"/>
                  <a:gd name="connsiteX977" fmla="*/ 3129387 w 3731261"/>
                  <a:gd name="connsiteY977" fmla="*/ 1822865 h 2988866"/>
                  <a:gd name="connsiteX978" fmla="*/ 3126473 w 3731261"/>
                  <a:gd name="connsiteY978" fmla="*/ 1773010 h 2988866"/>
                  <a:gd name="connsiteX979" fmla="*/ 3133376 w 3731261"/>
                  <a:gd name="connsiteY979" fmla="*/ 1767641 h 2988866"/>
                  <a:gd name="connsiteX980" fmla="*/ 3167278 w 3731261"/>
                  <a:gd name="connsiteY980" fmla="*/ 2093311 h 2988866"/>
                  <a:gd name="connsiteX981" fmla="*/ 3151937 w 3731261"/>
                  <a:gd name="connsiteY981" fmla="*/ 2263740 h 2988866"/>
                  <a:gd name="connsiteX982" fmla="*/ 3164669 w 3731261"/>
                  <a:gd name="connsiteY982" fmla="*/ 2265734 h 2988866"/>
                  <a:gd name="connsiteX983" fmla="*/ 3173567 w 3731261"/>
                  <a:gd name="connsiteY983" fmla="*/ 2523294 h 2988866"/>
                  <a:gd name="connsiteX984" fmla="*/ 3177862 w 3731261"/>
                  <a:gd name="connsiteY984" fmla="*/ 2555509 h 2988866"/>
                  <a:gd name="connsiteX985" fmla="*/ 3178936 w 3731261"/>
                  <a:gd name="connsiteY985" fmla="*/ 2560418 h 2988866"/>
                  <a:gd name="connsiteX986" fmla="*/ 3210690 w 3731261"/>
                  <a:gd name="connsiteY986" fmla="*/ 2701853 h 2988866"/>
                  <a:gd name="connsiteX987" fmla="*/ 3213144 w 3731261"/>
                  <a:gd name="connsiteY987" fmla="*/ 2713205 h 2988866"/>
                  <a:gd name="connsiteX988" fmla="*/ 3210230 w 3731261"/>
                  <a:gd name="connsiteY988" fmla="*/ 2713205 h 2988866"/>
                  <a:gd name="connsiteX989" fmla="*/ 3316844 w 3731261"/>
                  <a:gd name="connsiteY989" fmla="*/ 2694797 h 2988866"/>
                  <a:gd name="connsiteX990" fmla="*/ 3322059 w 3731261"/>
                  <a:gd name="connsiteY990" fmla="*/ 2680837 h 2988866"/>
                  <a:gd name="connsiteX991" fmla="*/ 3322059 w 3731261"/>
                  <a:gd name="connsiteY991" fmla="*/ 2679917 h 2988866"/>
                  <a:gd name="connsiteX992" fmla="*/ 3322826 w 3731261"/>
                  <a:gd name="connsiteY992" fmla="*/ 2669026 h 2988866"/>
                  <a:gd name="connsiteX993" fmla="*/ 3334791 w 3731261"/>
                  <a:gd name="connsiteY993" fmla="*/ 2475740 h 2988866"/>
                  <a:gd name="connsiteX994" fmla="*/ 3326201 w 3731261"/>
                  <a:gd name="connsiteY994" fmla="*/ 2272177 h 2988866"/>
                  <a:gd name="connsiteX995" fmla="*/ 3394464 w 3731261"/>
                  <a:gd name="connsiteY995" fmla="*/ 2272177 h 2988866"/>
                  <a:gd name="connsiteX996" fmla="*/ 3409805 w 3731261"/>
                  <a:gd name="connsiteY996" fmla="*/ 2272177 h 2988866"/>
                  <a:gd name="connsiteX997" fmla="*/ 3462728 w 3731261"/>
                  <a:gd name="connsiteY997" fmla="*/ 2272177 h 2988866"/>
                  <a:gd name="connsiteX998" fmla="*/ 3454137 w 3731261"/>
                  <a:gd name="connsiteY998" fmla="*/ 2475740 h 2988866"/>
                  <a:gd name="connsiteX999" fmla="*/ 3456745 w 3731261"/>
                  <a:gd name="connsiteY999" fmla="*/ 2509182 h 2988866"/>
                  <a:gd name="connsiteX1000" fmla="*/ 3462575 w 3731261"/>
                  <a:gd name="connsiteY1000" fmla="*/ 2602450 h 2988866"/>
                  <a:gd name="connsiteX1001" fmla="*/ 3462575 w 3731261"/>
                  <a:gd name="connsiteY1001" fmla="*/ 2602450 h 2988866"/>
                  <a:gd name="connsiteX1002" fmla="*/ 3466256 w 3731261"/>
                  <a:gd name="connsiteY1002" fmla="*/ 2667645 h 2988866"/>
                  <a:gd name="connsiteX1003" fmla="*/ 3467637 w 3731261"/>
                  <a:gd name="connsiteY1003" fmla="*/ 2693570 h 2988866"/>
                  <a:gd name="connsiteX1004" fmla="*/ 3583761 w 3731261"/>
                  <a:gd name="connsiteY1004" fmla="*/ 2695717 h 2988866"/>
                  <a:gd name="connsiteX1005" fmla="*/ 3589591 w 3731261"/>
                  <a:gd name="connsiteY1005" fmla="*/ 2668412 h 2988866"/>
                  <a:gd name="connsiteX1006" fmla="*/ 3602016 w 3731261"/>
                  <a:gd name="connsiteY1006" fmla="*/ 2614568 h 2988866"/>
                  <a:gd name="connsiteX1007" fmla="*/ 3578086 w 3731261"/>
                  <a:gd name="connsiteY1007" fmla="*/ 2561031 h 2988866"/>
                  <a:gd name="connsiteX1008" fmla="*/ 3561058 w 3731261"/>
                  <a:gd name="connsiteY1008" fmla="*/ 2489700 h 2988866"/>
                  <a:gd name="connsiteX1009" fmla="*/ 3567808 w 3731261"/>
                  <a:gd name="connsiteY1009" fmla="*/ 2487245 h 2988866"/>
                  <a:gd name="connsiteX1010" fmla="*/ 3545718 w 3731261"/>
                  <a:gd name="connsiteY1010" fmla="*/ 2053580 h 2988866"/>
                  <a:gd name="connsiteX1011" fmla="*/ 3550473 w 3731261"/>
                  <a:gd name="connsiteY1011" fmla="*/ 1778993 h 2988866"/>
                  <a:gd name="connsiteX1012" fmla="*/ 3550473 w 3731261"/>
                  <a:gd name="connsiteY1012" fmla="*/ 1574049 h 2988866"/>
                  <a:gd name="connsiteX1013" fmla="*/ 3564893 w 3731261"/>
                  <a:gd name="connsiteY1013" fmla="*/ 1284120 h 2988866"/>
                  <a:gd name="connsiteX1014" fmla="*/ 3564893 w 3731261"/>
                  <a:gd name="connsiteY1014" fmla="*/ 1284120 h 2988866"/>
                  <a:gd name="connsiteX1015" fmla="*/ 3558603 w 3731261"/>
                  <a:gd name="connsiteY1015" fmla="*/ 1257429 h 2988866"/>
                  <a:gd name="connsiteX1016" fmla="*/ 3558603 w 3731261"/>
                  <a:gd name="connsiteY1016" fmla="*/ 1257429 h 2988866"/>
                  <a:gd name="connsiteX1017" fmla="*/ 3554155 w 3731261"/>
                  <a:gd name="connsiteY1017" fmla="*/ 1231044 h 2988866"/>
                  <a:gd name="connsiteX1018" fmla="*/ 3564739 w 3731261"/>
                  <a:gd name="connsiteY1018" fmla="*/ 1098659 h 2988866"/>
                  <a:gd name="connsiteX1019" fmla="*/ 3567041 w 3731261"/>
                  <a:gd name="connsiteY1019" fmla="*/ 1088688 h 2988866"/>
                  <a:gd name="connsiteX1020" fmla="*/ 3567041 w 3731261"/>
                  <a:gd name="connsiteY1020" fmla="*/ 1090528 h 2988866"/>
                  <a:gd name="connsiteX1021" fmla="*/ 3571182 w 3731261"/>
                  <a:gd name="connsiteY1021" fmla="*/ 1075188 h 2988866"/>
                  <a:gd name="connsiteX1022" fmla="*/ 3598641 w 3731261"/>
                  <a:gd name="connsiteY1022" fmla="*/ 1218311 h 2988866"/>
                  <a:gd name="connsiteX1023" fmla="*/ 3600022 w 3731261"/>
                  <a:gd name="connsiteY1023" fmla="*/ 1347935 h 2988866"/>
                  <a:gd name="connsiteX1024" fmla="*/ 3600022 w 3731261"/>
                  <a:gd name="connsiteY1024" fmla="*/ 1363275 h 2988866"/>
                  <a:gd name="connsiteX1025" fmla="*/ 3600022 w 3731261"/>
                  <a:gd name="connsiteY1025" fmla="*/ 1363275 h 2988866"/>
                  <a:gd name="connsiteX1026" fmla="*/ 3604931 w 3731261"/>
                  <a:gd name="connsiteY1026" fmla="*/ 1397944 h 2988866"/>
                  <a:gd name="connsiteX1027" fmla="*/ 3604931 w 3731261"/>
                  <a:gd name="connsiteY1027" fmla="*/ 1397944 h 2988866"/>
                  <a:gd name="connsiteX1028" fmla="*/ 3639599 w 3731261"/>
                  <a:gd name="connsiteY1028" fmla="*/ 1536005 h 2988866"/>
                  <a:gd name="connsiteX1029" fmla="*/ 3676722 w 3731261"/>
                  <a:gd name="connsiteY1029" fmla="*/ 1721007 h 2988866"/>
                  <a:gd name="connsiteX1030" fmla="*/ 3663069 w 3731261"/>
                  <a:gd name="connsiteY1030" fmla="*/ 1823019 h 2988866"/>
                  <a:gd name="connsiteX1031" fmla="*/ 3679637 w 3731261"/>
                  <a:gd name="connsiteY1031" fmla="*/ 1825780 h 2988866"/>
                  <a:gd name="connsiteX1032" fmla="*/ 3694977 w 3731261"/>
                  <a:gd name="connsiteY1032" fmla="*/ 1792492 h 2988866"/>
                  <a:gd name="connsiteX1033" fmla="*/ 3675802 w 3731261"/>
                  <a:gd name="connsiteY1033" fmla="*/ 1884532 h 2988866"/>
                  <a:gd name="connsiteX1034" fmla="*/ 3728572 w 3731261"/>
                  <a:gd name="connsiteY1034" fmla="*/ 1729751 h 2988866"/>
                  <a:gd name="connsiteX1035" fmla="*/ 870403 w 3731261"/>
                  <a:gd name="connsiteY1035" fmla="*/ 1210335 h 2988866"/>
                  <a:gd name="connsiteX1036" fmla="*/ 868102 w 3731261"/>
                  <a:gd name="connsiteY1036" fmla="*/ 1205119 h 2988866"/>
                  <a:gd name="connsiteX1037" fmla="*/ 865801 w 3731261"/>
                  <a:gd name="connsiteY1037" fmla="*/ 1198369 h 2988866"/>
                  <a:gd name="connsiteX1038" fmla="*/ 862579 w 3731261"/>
                  <a:gd name="connsiteY1038" fmla="*/ 1184256 h 2988866"/>
                  <a:gd name="connsiteX1039" fmla="*/ 860278 w 3731261"/>
                  <a:gd name="connsiteY1039" fmla="*/ 1173212 h 2988866"/>
                  <a:gd name="connsiteX1040" fmla="*/ 858898 w 3731261"/>
                  <a:gd name="connsiteY1040" fmla="*/ 1165388 h 2988866"/>
                  <a:gd name="connsiteX1041" fmla="*/ 858898 w 3731261"/>
                  <a:gd name="connsiteY1041" fmla="*/ 1162780 h 2988866"/>
                  <a:gd name="connsiteX1042" fmla="*/ 858898 w 3731261"/>
                  <a:gd name="connsiteY1042" fmla="*/ 1162780 h 2988866"/>
                  <a:gd name="connsiteX1043" fmla="*/ 856750 w 3731261"/>
                  <a:gd name="connsiteY1043" fmla="*/ 1150355 h 2988866"/>
                  <a:gd name="connsiteX1044" fmla="*/ 853989 w 3731261"/>
                  <a:gd name="connsiteY1044" fmla="*/ 1133174 h 2988866"/>
                  <a:gd name="connsiteX1045" fmla="*/ 853989 w 3731261"/>
                  <a:gd name="connsiteY1045" fmla="*/ 1129339 h 2988866"/>
                  <a:gd name="connsiteX1046" fmla="*/ 893873 w 3731261"/>
                  <a:gd name="connsiteY1046" fmla="*/ 1246384 h 2988866"/>
                  <a:gd name="connsiteX1047" fmla="*/ 870403 w 3731261"/>
                  <a:gd name="connsiteY1047" fmla="*/ 1210335 h 2988866"/>
                  <a:gd name="connsiteX1048" fmla="*/ 510370 w 3731261"/>
                  <a:gd name="connsiteY1048" fmla="*/ 1248838 h 2988866"/>
                  <a:gd name="connsiteX1049" fmla="*/ 509143 w 3731261"/>
                  <a:gd name="connsiteY1049" fmla="*/ 1227822 h 2988866"/>
                  <a:gd name="connsiteX1050" fmla="*/ 509143 w 3731261"/>
                  <a:gd name="connsiteY1050" fmla="*/ 1227822 h 2988866"/>
                  <a:gd name="connsiteX1051" fmla="*/ 505768 w 3731261"/>
                  <a:gd name="connsiteY1051" fmla="*/ 1214323 h 2988866"/>
                  <a:gd name="connsiteX1052" fmla="*/ 504848 w 3731261"/>
                  <a:gd name="connsiteY1052" fmla="*/ 1211408 h 2988866"/>
                  <a:gd name="connsiteX1053" fmla="*/ 494723 w 3731261"/>
                  <a:gd name="connsiteY1053" fmla="*/ 1199903 h 2988866"/>
                  <a:gd name="connsiteX1054" fmla="*/ 389030 w 3731261"/>
                  <a:gd name="connsiteY1054" fmla="*/ 1187631 h 2988866"/>
                  <a:gd name="connsiteX1055" fmla="*/ 383968 w 3731261"/>
                  <a:gd name="connsiteY1055" fmla="*/ 1186711 h 2988866"/>
                  <a:gd name="connsiteX1056" fmla="*/ 313403 w 3731261"/>
                  <a:gd name="connsiteY1056" fmla="*/ 1138083 h 2988866"/>
                  <a:gd name="connsiteX1057" fmla="*/ 295916 w 3731261"/>
                  <a:gd name="connsiteY1057" fmla="*/ 1122743 h 2988866"/>
                  <a:gd name="connsiteX1058" fmla="*/ 285791 w 3731261"/>
                  <a:gd name="connsiteY1058" fmla="*/ 1113692 h 2988866"/>
                  <a:gd name="connsiteX1059" fmla="*/ 165678 w 3731261"/>
                  <a:gd name="connsiteY1059" fmla="*/ 999715 h 2988866"/>
                  <a:gd name="connsiteX1060" fmla="*/ 174115 w 3731261"/>
                  <a:gd name="connsiteY1060" fmla="*/ 994653 h 2988866"/>
                  <a:gd name="connsiteX1061" fmla="*/ 174115 w 3731261"/>
                  <a:gd name="connsiteY1061" fmla="*/ 994653 h 2988866"/>
                  <a:gd name="connsiteX1062" fmla="*/ 194211 w 3731261"/>
                  <a:gd name="connsiteY1062" fmla="*/ 980693 h 2988866"/>
                  <a:gd name="connsiteX1063" fmla="*/ 195284 w 3731261"/>
                  <a:gd name="connsiteY1063" fmla="*/ 980693 h 2988866"/>
                  <a:gd name="connsiteX1064" fmla="*/ 214613 w 3731261"/>
                  <a:gd name="connsiteY1064" fmla="*/ 966734 h 2988866"/>
                  <a:gd name="connsiteX1065" fmla="*/ 215994 w 3731261"/>
                  <a:gd name="connsiteY1065" fmla="*/ 965660 h 2988866"/>
                  <a:gd name="connsiteX1066" fmla="*/ 219675 w 3731261"/>
                  <a:gd name="connsiteY1066" fmla="*/ 962899 h 2988866"/>
                  <a:gd name="connsiteX1067" fmla="*/ 223510 w 3731261"/>
                  <a:gd name="connsiteY1067" fmla="*/ 960137 h 2988866"/>
                  <a:gd name="connsiteX1068" fmla="*/ 227806 w 3731261"/>
                  <a:gd name="connsiteY1068" fmla="*/ 956916 h 2988866"/>
                  <a:gd name="connsiteX1069" fmla="*/ 232561 w 3731261"/>
                  <a:gd name="connsiteY1069" fmla="*/ 953388 h 2988866"/>
                  <a:gd name="connsiteX1070" fmla="*/ 252503 w 3731261"/>
                  <a:gd name="connsiteY1070" fmla="*/ 938048 h 2988866"/>
                  <a:gd name="connsiteX1071" fmla="*/ 255725 w 3731261"/>
                  <a:gd name="connsiteY1071" fmla="*/ 935900 h 2988866"/>
                  <a:gd name="connsiteX1072" fmla="*/ 267076 w 3731261"/>
                  <a:gd name="connsiteY1072" fmla="*/ 927156 h 2988866"/>
                  <a:gd name="connsiteX1073" fmla="*/ 274133 w 3731261"/>
                  <a:gd name="connsiteY1073" fmla="*/ 921787 h 2988866"/>
                  <a:gd name="connsiteX1074" fmla="*/ 309415 w 3731261"/>
                  <a:gd name="connsiteY1074" fmla="*/ 894942 h 2988866"/>
                  <a:gd name="connsiteX1075" fmla="*/ 327056 w 3731261"/>
                  <a:gd name="connsiteY1075" fmla="*/ 881596 h 2988866"/>
                  <a:gd name="connsiteX1076" fmla="*/ 335647 w 3731261"/>
                  <a:gd name="connsiteY1076" fmla="*/ 875153 h 2988866"/>
                  <a:gd name="connsiteX1077" fmla="*/ 340555 w 3731261"/>
                  <a:gd name="connsiteY1077" fmla="*/ 871472 h 2988866"/>
                  <a:gd name="connsiteX1078" fmla="*/ 346231 w 3731261"/>
                  <a:gd name="connsiteY1078" fmla="*/ 867483 h 2988866"/>
                  <a:gd name="connsiteX1079" fmla="*/ 349606 w 3731261"/>
                  <a:gd name="connsiteY1079" fmla="*/ 865029 h 2988866"/>
                  <a:gd name="connsiteX1080" fmla="*/ 366327 w 3731261"/>
                  <a:gd name="connsiteY1080" fmla="*/ 853370 h 2988866"/>
                  <a:gd name="connsiteX1081" fmla="*/ 368168 w 3731261"/>
                  <a:gd name="connsiteY1081" fmla="*/ 852143 h 2988866"/>
                  <a:gd name="connsiteX1082" fmla="*/ 368168 w 3731261"/>
                  <a:gd name="connsiteY1082" fmla="*/ 855211 h 2988866"/>
                  <a:gd name="connsiteX1083" fmla="*/ 368168 w 3731261"/>
                  <a:gd name="connsiteY1083" fmla="*/ 855211 h 2988866"/>
                  <a:gd name="connsiteX1084" fmla="*/ 368168 w 3731261"/>
                  <a:gd name="connsiteY1084" fmla="*/ 856592 h 2988866"/>
                  <a:gd name="connsiteX1085" fmla="*/ 370162 w 3731261"/>
                  <a:gd name="connsiteY1085" fmla="*/ 863495 h 2988866"/>
                  <a:gd name="connsiteX1086" fmla="*/ 370162 w 3731261"/>
                  <a:gd name="connsiteY1086" fmla="*/ 863495 h 2988866"/>
                  <a:gd name="connsiteX1087" fmla="*/ 370162 w 3731261"/>
                  <a:gd name="connsiteY1087" fmla="*/ 864722 h 2988866"/>
                  <a:gd name="connsiteX1088" fmla="*/ 370162 w 3731261"/>
                  <a:gd name="connsiteY1088" fmla="*/ 866716 h 2988866"/>
                  <a:gd name="connsiteX1089" fmla="*/ 370162 w 3731261"/>
                  <a:gd name="connsiteY1089" fmla="*/ 869017 h 2988866"/>
                  <a:gd name="connsiteX1090" fmla="*/ 371389 w 3731261"/>
                  <a:gd name="connsiteY1090" fmla="*/ 872852 h 2988866"/>
                  <a:gd name="connsiteX1091" fmla="*/ 372463 w 3731261"/>
                  <a:gd name="connsiteY1091" fmla="*/ 876074 h 2988866"/>
                  <a:gd name="connsiteX1092" fmla="*/ 373997 w 3731261"/>
                  <a:gd name="connsiteY1092" fmla="*/ 880829 h 2988866"/>
                  <a:gd name="connsiteX1093" fmla="*/ 375991 w 3731261"/>
                  <a:gd name="connsiteY1093" fmla="*/ 885738 h 2988866"/>
                  <a:gd name="connsiteX1094" fmla="*/ 375991 w 3731261"/>
                  <a:gd name="connsiteY1094" fmla="*/ 885738 h 2988866"/>
                  <a:gd name="connsiteX1095" fmla="*/ 377065 w 3731261"/>
                  <a:gd name="connsiteY1095" fmla="*/ 888806 h 2988866"/>
                  <a:gd name="connsiteX1096" fmla="*/ 377065 w 3731261"/>
                  <a:gd name="connsiteY1096" fmla="*/ 889726 h 2988866"/>
                  <a:gd name="connsiteX1097" fmla="*/ 377065 w 3731261"/>
                  <a:gd name="connsiteY1097" fmla="*/ 891260 h 2988866"/>
                  <a:gd name="connsiteX1098" fmla="*/ 379212 w 3731261"/>
                  <a:gd name="connsiteY1098" fmla="*/ 897396 h 2988866"/>
                  <a:gd name="connsiteX1099" fmla="*/ 380440 w 3731261"/>
                  <a:gd name="connsiteY1099" fmla="*/ 900925 h 2988866"/>
                  <a:gd name="connsiteX1100" fmla="*/ 381820 w 3731261"/>
                  <a:gd name="connsiteY1100" fmla="*/ 904299 h 2988866"/>
                  <a:gd name="connsiteX1101" fmla="*/ 394092 w 3731261"/>
                  <a:gd name="connsiteY1101" fmla="*/ 935900 h 2988866"/>
                  <a:gd name="connsiteX1102" fmla="*/ 395626 w 3731261"/>
                  <a:gd name="connsiteY1102" fmla="*/ 939582 h 2988866"/>
                  <a:gd name="connsiteX1103" fmla="*/ 395626 w 3731261"/>
                  <a:gd name="connsiteY1103" fmla="*/ 940809 h 2988866"/>
                  <a:gd name="connsiteX1104" fmla="*/ 396854 w 3731261"/>
                  <a:gd name="connsiteY1104" fmla="*/ 943417 h 2988866"/>
                  <a:gd name="connsiteX1105" fmla="*/ 396854 w 3731261"/>
                  <a:gd name="connsiteY1105" fmla="*/ 944951 h 2988866"/>
                  <a:gd name="connsiteX1106" fmla="*/ 399461 w 3731261"/>
                  <a:gd name="connsiteY1106" fmla="*/ 951547 h 2988866"/>
                  <a:gd name="connsiteX1107" fmla="*/ 403603 w 3731261"/>
                  <a:gd name="connsiteY1107" fmla="*/ 961365 h 2988866"/>
                  <a:gd name="connsiteX1108" fmla="*/ 404524 w 3731261"/>
                  <a:gd name="connsiteY1108" fmla="*/ 963666 h 2988866"/>
                  <a:gd name="connsiteX1109" fmla="*/ 419864 w 3731261"/>
                  <a:gd name="connsiteY1109" fmla="*/ 1000789 h 2988866"/>
                  <a:gd name="connsiteX1110" fmla="*/ 419864 w 3731261"/>
                  <a:gd name="connsiteY1110" fmla="*/ 1002476 h 2988866"/>
                  <a:gd name="connsiteX1111" fmla="*/ 421398 w 3731261"/>
                  <a:gd name="connsiteY1111" fmla="*/ 1005851 h 2988866"/>
                  <a:gd name="connsiteX1112" fmla="*/ 423852 w 3731261"/>
                  <a:gd name="connsiteY1112" fmla="*/ 1011527 h 2988866"/>
                  <a:gd name="connsiteX1113" fmla="*/ 423852 w 3731261"/>
                  <a:gd name="connsiteY1113" fmla="*/ 1012907 h 2988866"/>
                  <a:gd name="connsiteX1114" fmla="*/ 423852 w 3731261"/>
                  <a:gd name="connsiteY1114" fmla="*/ 1014441 h 2988866"/>
                  <a:gd name="connsiteX1115" fmla="*/ 444408 w 3731261"/>
                  <a:gd name="connsiteY1115" fmla="*/ 1062916 h 2988866"/>
                  <a:gd name="connsiteX1116" fmla="*/ 444408 w 3731261"/>
                  <a:gd name="connsiteY1116" fmla="*/ 1062916 h 2988866"/>
                  <a:gd name="connsiteX1117" fmla="*/ 464350 w 3731261"/>
                  <a:gd name="connsiteY1117" fmla="*/ 1092216 h 2988866"/>
                  <a:gd name="connsiteX1118" fmla="*/ 467418 w 3731261"/>
                  <a:gd name="connsiteY1118" fmla="*/ 1099733 h 2988866"/>
                  <a:gd name="connsiteX1119" fmla="*/ 470333 w 3731261"/>
                  <a:gd name="connsiteY1119" fmla="*/ 1106482 h 2988866"/>
                  <a:gd name="connsiteX1120" fmla="*/ 472020 w 3731261"/>
                  <a:gd name="connsiteY1120" fmla="*/ 1110471 h 2988866"/>
                  <a:gd name="connsiteX1121" fmla="*/ 472020 w 3731261"/>
                  <a:gd name="connsiteY1121" fmla="*/ 1111391 h 2988866"/>
                  <a:gd name="connsiteX1122" fmla="*/ 473094 w 3731261"/>
                  <a:gd name="connsiteY1122" fmla="*/ 1114152 h 2988866"/>
                  <a:gd name="connsiteX1123" fmla="*/ 473094 w 3731261"/>
                  <a:gd name="connsiteY1123" fmla="*/ 1115839 h 2988866"/>
                  <a:gd name="connsiteX1124" fmla="*/ 476315 w 3731261"/>
                  <a:gd name="connsiteY1124" fmla="*/ 1123356 h 2988866"/>
                  <a:gd name="connsiteX1125" fmla="*/ 477543 w 3731261"/>
                  <a:gd name="connsiteY1125" fmla="*/ 1126731 h 2988866"/>
                  <a:gd name="connsiteX1126" fmla="*/ 480150 w 3731261"/>
                  <a:gd name="connsiteY1126" fmla="*/ 1132560 h 2988866"/>
                  <a:gd name="connsiteX1127" fmla="*/ 480150 w 3731261"/>
                  <a:gd name="connsiteY1127" fmla="*/ 1132560 h 2988866"/>
                  <a:gd name="connsiteX1128" fmla="*/ 480917 w 3731261"/>
                  <a:gd name="connsiteY1128" fmla="*/ 1134248 h 2988866"/>
                  <a:gd name="connsiteX1129" fmla="*/ 480917 w 3731261"/>
                  <a:gd name="connsiteY1129" fmla="*/ 1134248 h 2988866"/>
                  <a:gd name="connsiteX1130" fmla="*/ 491502 w 3731261"/>
                  <a:gd name="connsiteY1130" fmla="*/ 1160786 h 2988866"/>
                  <a:gd name="connsiteX1131" fmla="*/ 492269 w 3731261"/>
                  <a:gd name="connsiteY1131" fmla="*/ 1162627 h 2988866"/>
                  <a:gd name="connsiteX1132" fmla="*/ 495337 w 3731261"/>
                  <a:gd name="connsiteY1132" fmla="*/ 1170604 h 2988866"/>
                  <a:gd name="connsiteX1133" fmla="*/ 503467 w 3731261"/>
                  <a:gd name="connsiteY1133" fmla="*/ 1193307 h 2988866"/>
                  <a:gd name="connsiteX1134" fmla="*/ 503467 w 3731261"/>
                  <a:gd name="connsiteY1134" fmla="*/ 1193307 h 2988866"/>
                  <a:gd name="connsiteX1135" fmla="*/ 505922 w 3731261"/>
                  <a:gd name="connsiteY1135" fmla="*/ 1202051 h 2988866"/>
                  <a:gd name="connsiteX1136" fmla="*/ 508990 w 3731261"/>
                  <a:gd name="connsiteY1136" fmla="*/ 1219385 h 2988866"/>
                  <a:gd name="connsiteX1137" fmla="*/ 508990 w 3731261"/>
                  <a:gd name="connsiteY1137" fmla="*/ 1237333 h 2988866"/>
                  <a:gd name="connsiteX1138" fmla="*/ 510370 w 3731261"/>
                  <a:gd name="connsiteY1138" fmla="*/ 1248838 h 2988866"/>
                  <a:gd name="connsiteX1139" fmla="*/ 1075654 w 3731261"/>
                  <a:gd name="connsiteY1139" fmla="*/ 1357293 h 2988866"/>
                  <a:gd name="connsiteX1140" fmla="*/ 1064148 w 3731261"/>
                  <a:gd name="connsiteY1140" fmla="*/ 1315108 h 2988866"/>
                  <a:gd name="connsiteX1141" fmla="*/ 1066910 w 3731261"/>
                  <a:gd name="connsiteY1141" fmla="*/ 1285961 h 2988866"/>
                  <a:gd name="connsiteX1142" fmla="*/ 1070898 w 3731261"/>
                  <a:gd name="connsiteY1142" fmla="*/ 1191006 h 2988866"/>
                  <a:gd name="connsiteX1143" fmla="*/ 1072892 w 3731261"/>
                  <a:gd name="connsiteY1143" fmla="*/ 1118754 h 2988866"/>
                  <a:gd name="connsiteX1144" fmla="*/ 1073659 w 3731261"/>
                  <a:gd name="connsiteY1144" fmla="*/ 1112771 h 2988866"/>
                  <a:gd name="connsiteX1145" fmla="*/ 1073659 w 3731261"/>
                  <a:gd name="connsiteY1145" fmla="*/ 1107709 h 2988866"/>
                  <a:gd name="connsiteX1146" fmla="*/ 1075347 w 3731261"/>
                  <a:gd name="connsiteY1146" fmla="*/ 1093596 h 2988866"/>
                  <a:gd name="connsiteX1147" fmla="*/ 1075347 w 3731261"/>
                  <a:gd name="connsiteY1147" fmla="*/ 1089148 h 2988866"/>
                  <a:gd name="connsiteX1148" fmla="*/ 1075347 w 3731261"/>
                  <a:gd name="connsiteY1148" fmla="*/ 1089148 h 2988866"/>
                  <a:gd name="connsiteX1149" fmla="*/ 1088079 w 3731261"/>
                  <a:gd name="connsiteY1149" fmla="*/ 1009226 h 2988866"/>
                  <a:gd name="connsiteX1150" fmla="*/ 1089460 w 3731261"/>
                  <a:gd name="connsiteY1150" fmla="*/ 1088534 h 2988866"/>
                  <a:gd name="connsiteX1151" fmla="*/ 1089460 w 3731261"/>
                  <a:gd name="connsiteY1151" fmla="*/ 1088534 h 2988866"/>
                  <a:gd name="connsiteX1152" fmla="*/ 1089460 w 3731261"/>
                  <a:gd name="connsiteY1152" fmla="*/ 1096511 h 2988866"/>
                  <a:gd name="connsiteX1153" fmla="*/ 1089460 w 3731261"/>
                  <a:gd name="connsiteY1153" fmla="*/ 1106942 h 2988866"/>
                  <a:gd name="connsiteX1154" fmla="*/ 1089460 w 3731261"/>
                  <a:gd name="connsiteY1154" fmla="*/ 1116146 h 2988866"/>
                  <a:gd name="connsiteX1155" fmla="*/ 1089460 w 3731261"/>
                  <a:gd name="connsiteY1155" fmla="*/ 1121669 h 2988866"/>
                  <a:gd name="connsiteX1156" fmla="*/ 1075040 w 3731261"/>
                  <a:gd name="connsiteY1156" fmla="*/ 1357293 h 2988866"/>
                  <a:gd name="connsiteX1157" fmla="*/ 1614858 w 3731261"/>
                  <a:gd name="connsiteY1157" fmla="*/ 1420801 h 2988866"/>
                  <a:gd name="connsiteX1158" fmla="*/ 1621454 w 3731261"/>
                  <a:gd name="connsiteY1158" fmla="*/ 1334590 h 2988866"/>
                  <a:gd name="connsiteX1159" fmla="*/ 1622375 w 3731261"/>
                  <a:gd name="connsiteY1159" fmla="*/ 1322624 h 2988866"/>
                  <a:gd name="connsiteX1160" fmla="*/ 1641243 w 3731261"/>
                  <a:gd name="connsiteY1160" fmla="*/ 1487224 h 2988866"/>
                  <a:gd name="connsiteX1161" fmla="*/ 1631732 w 3731261"/>
                  <a:gd name="connsiteY1161" fmla="*/ 1580952 h 2988866"/>
                  <a:gd name="connsiteX1162" fmla="*/ 1630659 w 3731261"/>
                  <a:gd name="connsiteY1162" fmla="*/ 1600127 h 2988866"/>
                  <a:gd name="connsiteX1163" fmla="*/ 1614858 w 3731261"/>
                  <a:gd name="connsiteY1163" fmla="*/ 1420801 h 2988866"/>
                  <a:gd name="connsiteX1164" fmla="*/ 2524373 w 3731261"/>
                  <a:gd name="connsiteY1164" fmla="*/ 960598 h 2988866"/>
                  <a:gd name="connsiteX1165" fmla="*/ 2524373 w 3731261"/>
                  <a:gd name="connsiteY1165" fmla="*/ 963205 h 2988866"/>
                  <a:gd name="connsiteX1166" fmla="*/ 2524373 w 3731261"/>
                  <a:gd name="connsiteY1166" fmla="*/ 960904 h 2988866"/>
                  <a:gd name="connsiteX1167" fmla="*/ 2524067 w 3731261"/>
                  <a:gd name="connsiteY1167" fmla="*/ 960444 h 2988866"/>
                  <a:gd name="connsiteX1168" fmla="*/ 2524373 w 3731261"/>
                  <a:gd name="connsiteY1168" fmla="*/ 963972 h 2988866"/>
                  <a:gd name="connsiteX1169" fmla="*/ 2524373 w 3731261"/>
                  <a:gd name="connsiteY1169" fmla="*/ 964893 h 2988866"/>
                  <a:gd name="connsiteX1170" fmla="*/ 2524373 w 3731261"/>
                  <a:gd name="connsiteY1170" fmla="*/ 964893 h 2988866"/>
                  <a:gd name="connsiteX1171" fmla="*/ 2523760 w 3731261"/>
                  <a:gd name="connsiteY1171" fmla="*/ 963819 h 2988866"/>
                  <a:gd name="connsiteX1172" fmla="*/ 3156693 w 3731261"/>
                  <a:gd name="connsiteY1172" fmla="*/ 1548124 h 2988866"/>
                  <a:gd name="connsiteX1173" fmla="*/ 3154238 w 3731261"/>
                  <a:gd name="connsiteY1173" fmla="*/ 1523580 h 2988866"/>
                  <a:gd name="connsiteX1174" fmla="*/ 3156233 w 3731261"/>
                  <a:gd name="connsiteY1174" fmla="*/ 1517597 h 2988866"/>
                  <a:gd name="connsiteX1175" fmla="*/ 3157306 w 3731261"/>
                  <a:gd name="connsiteY1175" fmla="*/ 1516830 h 2988866"/>
                  <a:gd name="connsiteX1176" fmla="*/ 3160068 w 3731261"/>
                  <a:gd name="connsiteY1176" fmla="*/ 1514376 h 2988866"/>
                  <a:gd name="connsiteX1177" fmla="*/ 3160068 w 3731261"/>
                  <a:gd name="connsiteY1177" fmla="*/ 1504098 h 2988866"/>
                  <a:gd name="connsiteX1178" fmla="*/ 3189367 w 3731261"/>
                  <a:gd name="connsiteY1178" fmla="*/ 1345021 h 2988866"/>
                  <a:gd name="connsiteX1179" fmla="*/ 3186913 w 3731261"/>
                  <a:gd name="connsiteY1179" fmla="*/ 1299000 h 2988866"/>
                  <a:gd name="connsiteX1180" fmla="*/ 3190594 w 3731261"/>
                  <a:gd name="connsiteY1180" fmla="*/ 1215244 h 2988866"/>
                  <a:gd name="connsiteX1181" fmla="*/ 3212377 w 3731261"/>
                  <a:gd name="connsiteY1181" fmla="*/ 1121209 h 2988866"/>
                  <a:gd name="connsiteX1182" fmla="*/ 3212377 w 3731261"/>
                  <a:gd name="connsiteY1182" fmla="*/ 1121209 h 2988866"/>
                  <a:gd name="connsiteX1183" fmla="*/ 3218360 w 3731261"/>
                  <a:gd name="connsiteY1183" fmla="*/ 1069512 h 2988866"/>
                  <a:gd name="connsiteX1184" fmla="*/ 3221428 w 3731261"/>
                  <a:gd name="connsiteY1184" fmla="*/ 1081018 h 2988866"/>
                  <a:gd name="connsiteX1185" fmla="*/ 3222348 w 3731261"/>
                  <a:gd name="connsiteY1185" fmla="*/ 1086080 h 2988866"/>
                  <a:gd name="connsiteX1186" fmla="*/ 3236001 w 3731261"/>
                  <a:gd name="connsiteY1186" fmla="*/ 1224141 h 2988866"/>
                  <a:gd name="connsiteX1187" fmla="*/ 3236001 w 3731261"/>
                  <a:gd name="connsiteY1187" fmla="*/ 1229050 h 2988866"/>
                  <a:gd name="connsiteX1188" fmla="*/ 3231706 w 3731261"/>
                  <a:gd name="connsiteY1188" fmla="*/ 1252827 h 2988866"/>
                  <a:gd name="connsiteX1189" fmla="*/ 3231706 w 3731261"/>
                  <a:gd name="connsiteY1189" fmla="*/ 1252827 h 2988866"/>
                  <a:gd name="connsiteX1190" fmla="*/ 3223115 w 3731261"/>
                  <a:gd name="connsiteY1190" fmla="*/ 1290103 h 2988866"/>
                  <a:gd name="connsiteX1191" fmla="*/ 3220354 w 3731261"/>
                  <a:gd name="connsiteY1191" fmla="*/ 1299767 h 2988866"/>
                  <a:gd name="connsiteX1192" fmla="*/ 3220354 w 3731261"/>
                  <a:gd name="connsiteY1192" fmla="*/ 1299767 h 2988866"/>
                  <a:gd name="connsiteX1193" fmla="*/ 3197344 w 3731261"/>
                  <a:gd name="connsiteY1193" fmla="*/ 1376468 h 2988866"/>
                  <a:gd name="connsiteX1194" fmla="*/ 3187986 w 3731261"/>
                  <a:gd name="connsiteY1194" fmla="*/ 1412517 h 2988866"/>
                  <a:gd name="connsiteX1195" fmla="*/ 3156079 w 3731261"/>
                  <a:gd name="connsiteY1195" fmla="*/ 1547971 h 2988866"/>
                  <a:gd name="connsiteX1196" fmla="*/ 694452 w 3731261"/>
                  <a:gd name="connsiteY1196" fmla="*/ 2986873 h 2988866"/>
                  <a:gd name="connsiteX1197" fmla="*/ 694452 w 3731261"/>
                  <a:gd name="connsiteY1197" fmla="*/ 2986873 h 2988866"/>
                  <a:gd name="connsiteX1198" fmla="*/ 695219 w 3731261"/>
                  <a:gd name="connsiteY1198" fmla="*/ 2988867 h 2988866"/>
                  <a:gd name="connsiteX1199" fmla="*/ 694452 w 3731261"/>
                  <a:gd name="connsiteY1199" fmla="*/ 2986873 h 2988866"/>
                  <a:gd name="connsiteX1200" fmla="*/ 1623449 w 3731261"/>
                  <a:gd name="connsiteY1200" fmla="*/ 1802463 h 2988866"/>
                  <a:gd name="connsiteX1201" fmla="*/ 1622528 w 3731261"/>
                  <a:gd name="connsiteY1201" fmla="*/ 1892969 h 2988866"/>
                  <a:gd name="connsiteX1202" fmla="*/ 1625596 w 3731261"/>
                  <a:gd name="connsiteY1202" fmla="*/ 2088556 h 2988866"/>
                  <a:gd name="connsiteX1203" fmla="*/ 1633573 w 3731261"/>
                  <a:gd name="connsiteY1203" fmla="*/ 1859375 h 2988866"/>
                  <a:gd name="connsiteX1204" fmla="*/ 1623142 w 3731261"/>
                  <a:gd name="connsiteY1204" fmla="*/ 1802463 h 2988866"/>
                  <a:gd name="connsiteX1205" fmla="*/ 1154655 w 3731261"/>
                  <a:gd name="connsiteY1205" fmla="*/ 1100193 h 2988866"/>
                  <a:gd name="connsiteX1206" fmla="*/ 1123975 w 3731261"/>
                  <a:gd name="connsiteY1206" fmla="*/ 1100193 h 2988866"/>
                  <a:gd name="connsiteX1207" fmla="*/ 1115077 w 3731261"/>
                  <a:gd name="connsiteY1207" fmla="*/ 1100193 h 2988866"/>
                  <a:gd name="connsiteX1208" fmla="*/ 1104953 w 3731261"/>
                  <a:gd name="connsiteY1208" fmla="*/ 1099426 h 2988866"/>
                  <a:gd name="connsiteX1209" fmla="*/ 1103419 w 3731261"/>
                  <a:gd name="connsiteY1209" fmla="*/ 1099426 h 2988866"/>
                  <a:gd name="connsiteX1210" fmla="*/ 1092834 w 3731261"/>
                  <a:gd name="connsiteY1210" fmla="*/ 1098045 h 2988866"/>
                  <a:gd name="connsiteX1211" fmla="*/ 1089306 w 3731261"/>
                  <a:gd name="connsiteY1211" fmla="*/ 1098045 h 2988866"/>
                  <a:gd name="connsiteX1212" fmla="*/ 1089306 w 3731261"/>
                  <a:gd name="connsiteY1212" fmla="*/ 1108476 h 2988866"/>
                  <a:gd name="connsiteX1213" fmla="*/ 1120907 w 3731261"/>
                  <a:gd name="connsiteY1213" fmla="*/ 1106942 h 2988866"/>
                  <a:gd name="connsiteX1214" fmla="*/ 1144837 w 3731261"/>
                  <a:gd name="connsiteY1214" fmla="*/ 1105408 h 2988866"/>
                  <a:gd name="connsiteX1215" fmla="*/ 1155115 w 3731261"/>
                  <a:gd name="connsiteY1215" fmla="*/ 1104488 h 2988866"/>
                  <a:gd name="connsiteX1216" fmla="*/ 1154655 w 3731261"/>
                  <a:gd name="connsiteY1216" fmla="*/ 1100193 h 2988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</a:cxnLst>
                <a:rect l="l" t="t" r="r" b="b"/>
                <a:pathLst>
                  <a:path w="3731261" h="2988866">
                    <a:moveTo>
                      <a:pt x="694452" y="2986873"/>
                    </a:moveTo>
                    <a:lnTo>
                      <a:pt x="694452" y="2986873"/>
                    </a:lnTo>
                    <a:cubicBezTo>
                      <a:pt x="694636" y="2987563"/>
                      <a:pt x="694897" y="2988222"/>
                      <a:pt x="695219" y="2988867"/>
                    </a:cubicBezTo>
                    <a:cubicBezTo>
                      <a:pt x="694897" y="2988222"/>
                      <a:pt x="694636" y="2987563"/>
                      <a:pt x="694452" y="2986873"/>
                    </a:cubicBezTo>
                    <a:close/>
                    <a:moveTo>
                      <a:pt x="750136" y="2630215"/>
                    </a:moveTo>
                    <a:cubicBezTo>
                      <a:pt x="749431" y="2629065"/>
                      <a:pt x="748556" y="2628022"/>
                      <a:pt x="747529" y="2627147"/>
                    </a:cubicBezTo>
                    <a:lnTo>
                      <a:pt x="726973" y="2610887"/>
                    </a:lnTo>
                    <a:cubicBezTo>
                      <a:pt x="726973" y="2623005"/>
                      <a:pt x="726973" y="2634971"/>
                      <a:pt x="726973" y="2646782"/>
                    </a:cubicBezTo>
                    <a:lnTo>
                      <a:pt x="726052" y="2685900"/>
                    </a:lnTo>
                    <a:cubicBezTo>
                      <a:pt x="736790" y="2682019"/>
                      <a:pt x="745780" y="2674395"/>
                      <a:pt x="751364" y="2664424"/>
                    </a:cubicBezTo>
                    <a:cubicBezTo>
                      <a:pt x="755014" y="2653210"/>
                      <a:pt x="754477" y="2641061"/>
                      <a:pt x="749829" y="2630215"/>
                    </a:cubicBezTo>
                    <a:close/>
                    <a:moveTo>
                      <a:pt x="1288114" y="2623619"/>
                    </a:moveTo>
                    <a:cubicBezTo>
                      <a:pt x="1280659" y="2635661"/>
                      <a:pt x="1278082" y="2650080"/>
                      <a:pt x="1280904" y="2663963"/>
                    </a:cubicBezTo>
                    <a:cubicBezTo>
                      <a:pt x="1281656" y="2668949"/>
                      <a:pt x="1283481" y="2673720"/>
                      <a:pt x="1286273" y="2677923"/>
                    </a:cubicBezTo>
                    <a:lnTo>
                      <a:pt x="1301613" y="2681144"/>
                    </a:lnTo>
                    <a:cubicBezTo>
                      <a:pt x="1301613" y="2677463"/>
                      <a:pt x="1302380" y="2673628"/>
                      <a:pt x="1302687" y="2669793"/>
                    </a:cubicBezTo>
                    <a:cubicBezTo>
                      <a:pt x="1304681" y="2650004"/>
                      <a:pt x="1306369" y="2628835"/>
                      <a:pt x="1307903" y="2606285"/>
                    </a:cubicBezTo>
                    <a:cubicBezTo>
                      <a:pt x="1300892" y="2611700"/>
                      <a:pt x="1294188" y="2617483"/>
                      <a:pt x="1287807" y="2623619"/>
                    </a:cubicBezTo>
                    <a:close/>
                    <a:moveTo>
                      <a:pt x="3039954" y="2159274"/>
                    </a:moveTo>
                    <a:cubicBezTo>
                      <a:pt x="3044403" y="2113253"/>
                      <a:pt x="3046858" y="2028729"/>
                      <a:pt x="3047164" y="1933774"/>
                    </a:cubicBezTo>
                    <a:cubicBezTo>
                      <a:pt x="3044250" y="2004799"/>
                      <a:pt x="3039801" y="2115094"/>
                      <a:pt x="3039648" y="2159274"/>
                    </a:cubicBezTo>
                    <a:close/>
                    <a:moveTo>
                      <a:pt x="1154655" y="1100193"/>
                    </a:moveTo>
                    <a:cubicBezTo>
                      <a:pt x="1144377" y="1100193"/>
                      <a:pt x="1134099" y="1100193"/>
                      <a:pt x="1123975" y="1100193"/>
                    </a:cubicBezTo>
                    <a:lnTo>
                      <a:pt x="1115077" y="1100193"/>
                    </a:lnTo>
                    <a:lnTo>
                      <a:pt x="1104953" y="1099426"/>
                    </a:lnTo>
                    <a:lnTo>
                      <a:pt x="1103419" y="1099426"/>
                    </a:lnTo>
                    <a:lnTo>
                      <a:pt x="1092834" y="1098045"/>
                    </a:lnTo>
                    <a:lnTo>
                      <a:pt x="1089306" y="1098045"/>
                    </a:lnTo>
                    <a:cubicBezTo>
                      <a:pt x="1089306" y="1101420"/>
                      <a:pt x="1089306" y="1104948"/>
                      <a:pt x="1089306" y="1108476"/>
                    </a:cubicBezTo>
                    <a:lnTo>
                      <a:pt x="1120907" y="1106942"/>
                    </a:lnTo>
                    <a:cubicBezTo>
                      <a:pt x="1128884" y="1106942"/>
                      <a:pt x="1137014" y="1106022"/>
                      <a:pt x="1144837" y="1105408"/>
                    </a:cubicBezTo>
                    <a:lnTo>
                      <a:pt x="1155115" y="1104488"/>
                    </a:lnTo>
                    <a:cubicBezTo>
                      <a:pt x="1154655" y="1102033"/>
                      <a:pt x="1154655" y="1101113"/>
                      <a:pt x="1154655" y="1100193"/>
                    </a:cubicBezTo>
                    <a:close/>
                    <a:moveTo>
                      <a:pt x="3728265" y="1729137"/>
                    </a:moveTo>
                    <a:cubicBezTo>
                      <a:pt x="3728265" y="1726376"/>
                      <a:pt x="3727345" y="1723615"/>
                      <a:pt x="3726731" y="1720853"/>
                    </a:cubicBezTo>
                    <a:cubicBezTo>
                      <a:pt x="3726731" y="1720853"/>
                      <a:pt x="3726731" y="1720853"/>
                      <a:pt x="3726731" y="1720086"/>
                    </a:cubicBezTo>
                    <a:cubicBezTo>
                      <a:pt x="3720902" y="1700436"/>
                      <a:pt x="3718156" y="1679987"/>
                      <a:pt x="3718601" y="1659493"/>
                    </a:cubicBezTo>
                    <a:lnTo>
                      <a:pt x="3718601" y="1659493"/>
                    </a:lnTo>
                    <a:cubicBezTo>
                      <a:pt x="3718770" y="1652820"/>
                      <a:pt x="3719276" y="1646162"/>
                      <a:pt x="3720135" y="1639551"/>
                    </a:cubicBezTo>
                    <a:cubicBezTo>
                      <a:pt x="3725657" y="1593530"/>
                      <a:pt x="3721669" y="1377388"/>
                      <a:pt x="3710624" y="1341799"/>
                    </a:cubicBezTo>
                    <a:cubicBezTo>
                      <a:pt x="3699579" y="1306210"/>
                      <a:pt x="3689762" y="1188398"/>
                      <a:pt x="3687154" y="1151275"/>
                    </a:cubicBezTo>
                    <a:cubicBezTo>
                      <a:pt x="3685466" y="1130566"/>
                      <a:pt x="3683012" y="1061229"/>
                      <a:pt x="3681324" y="1000022"/>
                    </a:cubicBezTo>
                    <a:cubicBezTo>
                      <a:pt x="3681324" y="998027"/>
                      <a:pt x="3681324" y="996033"/>
                      <a:pt x="3681324" y="994039"/>
                    </a:cubicBezTo>
                    <a:cubicBezTo>
                      <a:pt x="3681324" y="984375"/>
                      <a:pt x="3681324" y="975171"/>
                      <a:pt x="3680404" y="966273"/>
                    </a:cubicBezTo>
                    <a:cubicBezTo>
                      <a:pt x="3679483" y="932832"/>
                      <a:pt x="3678870" y="906294"/>
                      <a:pt x="3678870" y="898930"/>
                    </a:cubicBezTo>
                    <a:cubicBezTo>
                      <a:pt x="3678839" y="864277"/>
                      <a:pt x="3660446" y="832232"/>
                      <a:pt x="3630549" y="814713"/>
                    </a:cubicBezTo>
                    <a:cubicBezTo>
                      <a:pt x="3619351" y="808884"/>
                      <a:pt x="3602323" y="801214"/>
                      <a:pt x="3583454" y="793237"/>
                    </a:cubicBezTo>
                    <a:cubicBezTo>
                      <a:pt x="3585725" y="783143"/>
                      <a:pt x="3585725" y="772651"/>
                      <a:pt x="3583454" y="762557"/>
                    </a:cubicBezTo>
                    <a:cubicBezTo>
                      <a:pt x="3579773" y="739700"/>
                      <a:pt x="3568114" y="714082"/>
                      <a:pt x="3546945" y="707179"/>
                    </a:cubicBezTo>
                    <a:cubicBezTo>
                      <a:pt x="3551102" y="705737"/>
                      <a:pt x="3554983" y="703605"/>
                      <a:pt x="3558450" y="700890"/>
                    </a:cubicBezTo>
                    <a:cubicBezTo>
                      <a:pt x="3580847" y="684322"/>
                      <a:pt x="3587596" y="648120"/>
                      <a:pt x="3578239" y="618053"/>
                    </a:cubicBezTo>
                    <a:cubicBezTo>
                      <a:pt x="3606464" y="581543"/>
                      <a:pt x="3606464" y="523558"/>
                      <a:pt x="3593579" y="455908"/>
                    </a:cubicBezTo>
                    <a:cubicBezTo>
                      <a:pt x="3590219" y="438773"/>
                      <a:pt x="3584590" y="422160"/>
                      <a:pt x="3576858" y="406513"/>
                    </a:cubicBezTo>
                    <a:cubicBezTo>
                      <a:pt x="3558757" y="369221"/>
                      <a:pt x="3530654" y="337682"/>
                      <a:pt x="3495709" y="315393"/>
                    </a:cubicBezTo>
                    <a:cubicBezTo>
                      <a:pt x="3493255" y="313739"/>
                      <a:pt x="3490693" y="312252"/>
                      <a:pt x="3488039" y="310944"/>
                    </a:cubicBezTo>
                    <a:cubicBezTo>
                      <a:pt x="3483391" y="308192"/>
                      <a:pt x="3478513" y="305833"/>
                      <a:pt x="3473466" y="303888"/>
                    </a:cubicBezTo>
                    <a:cubicBezTo>
                      <a:pt x="3449903" y="294470"/>
                      <a:pt x="3424546" y="290384"/>
                      <a:pt x="3399220" y="291922"/>
                    </a:cubicBezTo>
                    <a:lnTo>
                      <a:pt x="3399220" y="291922"/>
                    </a:lnTo>
                    <a:cubicBezTo>
                      <a:pt x="3385552" y="292402"/>
                      <a:pt x="3372022" y="294831"/>
                      <a:pt x="3359029" y="299132"/>
                    </a:cubicBezTo>
                    <a:cubicBezTo>
                      <a:pt x="3344501" y="303364"/>
                      <a:pt x="3331677" y="312058"/>
                      <a:pt x="3322366" y="323983"/>
                    </a:cubicBezTo>
                    <a:cubicBezTo>
                      <a:pt x="3273431" y="329659"/>
                      <a:pt x="3240603" y="366322"/>
                      <a:pt x="3230325" y="431364"/>
                    </a:cubicBezTo>
                    <a:cubicBezTo>
                      <a:pt x="3223852" y="446796"/>
                      <a:pt x="3218713" y="462750"/>
                      <a:pt x="3214985" y="479072"/>
                    </a:cubicBezTo>
                    <a:cubicBezTo>
                      <a:pt x="3212040" y="492494"/>
                      <a:pt x="3209785" y="506070"/>
                      <a:pt x="3208235" y="519723"/>
                    </a:cubicBezTo>
                    <a:lnTo>
                      <a:pt x="3208235" y="519723"/>
                    </a:lnTo>
                    <a:cubicBezTo>
                      <a:pt x="3205950" y="539005"/>
                      <a:pt x="3205275" y="558457"/>
                      <a:pt x="3206241" y="577862"/>
                    </a:cubicBezTo>
                    <a:cubicBezTo>
                      <a:pt x="3208389" y="598111"/>
                      <a:pt x="3216519" y="652261"/>
                      <a:pt x="3246586" y="679567"/>
                    </a:cubicBezTo>
                    <a:cubicBezTo>
                      <a:pt x="3251955" y="684430"/>
                      <a:pt x="3256511" y="690136"/>
                      <a:pt x="3260085" y="696441"/>
                    </a:cubicBezTo>
                    <a:cubicBezTo>
                      <a:pt x="3262079" y="699417"/>
                      <a:pt x="3263736" y="702608"/>
                      <a:pt x="3264994" y="705952"/>
                    </a:cubicBezTo>
                    <a:cubicBezTo>
                      <a:pt x="3272971" y="724544"/>
                      <a:pt x="3275625" y="744992"/>
                      <a:pt x="3272664" y="765011"/>
                    </a:cubicBezTo>
                    <a:lnTo>
                      <a:pt x="3261926" y="769306"/>
                    </a:lnTo>
                    <a:lnTo>
                      <a:pt x="3259011" y="770534"/>
                    </a:lnTo>
                    <a:lnTo>
                      <a:pt x="3252722" y="773141"/>
                    </a:lnTo>
                    <a:cubicBezTo>
                      <a:pt x="3237381" y="779124"/>
                      <a:pt x="3221121" y="784800"/>
                      <a:pt x="3205628" y="790323"/>
                    </a:cubicBezTo>
                    <a:cubicBezTo>
                      <a:pt x="3205536" y="790936"/>
                      <a:pt x="3205536" y="791550"/>
                      <a:pt x="3205628" y="792163"/>
                    </a:cubicBezTo>
                    <a:lnTo>
                      <a:pt x="3191515" y="798146"/>
                    </a:lnTo>
                    <a:cubicBezTo>
                      <a:pt x="3177862" y="804129"/>
                      <a:pt x="3165743" y="809651"/>
                      <a:pt x="3157153" y="814253"/>
                    </a:cubicBezTo>
                    <a:cubicBezTo>
                      <a:pt x="3153026" y="816355"/>
                      <a:pt x="3149114" y="818886"/>
                      <a:pt x="3145494" y="821770"/>
                    </a:cubicBezTo>
                    <a:cubicBezTo>
                      <a:pt x="3140432" y="773448"/>
                      <a:pt x="3133989" y="721752"/>
                      <a:pt x="3126013" y="679874"/>
                    </a:cubicBezTo>
                    <a:lnTo>
                      <a:pt x="3126013" y="679874"/>
                    </a:lnTo>
                    <a:cubicBezTo>
                      <a:pt x="3122377" y="657032"/>
                      <a:pt x="3116578" y="634574"/>
                      <a:pt x="3108678" y="612837"/>
                    </a:cubicBezTo>
                    <a:cubicBezTo>
                      <a:pt x="3105733" y="605689"/>
                      <a:pt x="3101806" y="598970"/>
                      <a:pt x="3097020" y="592895"/>
                    </a:cubicBezTo>
                    <a:lnTo>
                      <a:pt x="3097020" y="592895"/>
                    </a:lnTo>
                    <a:cubicBezTo>
                      <a:pt x="3081756" y="573705"/>
                      <a:pt x="3064023" y="556631"/>
                      <a:pt x="3044250" y="542119"/>
                    </a:cubicBezTo>
                    <a:cubicBezTo>
                      <a:pt x="3042102" y="540432"/>
                      <a:pt x="3039954" y="538745"/>
                      <a:pt x="3037960" y="536904"/>
                    </a:cubicBezTo>
                    <a:lnTo>
                      <a:pt x="3036887" y="536904"/>
                    </a:lnTo>
                    <a:lnTo>
                      <a:pt x="3033052" y="534296"/>
                    </a:lnTo>
                    <a:cubicBezTo>
                      <a:pt x="3025995" y="529234"/>
                      <a:pt x="3018785" y="524325"/>
                      <a:pt x="3011268" y="518956"/>
                    </a:cubicBezTo>
                    <a:lnTo>
                      <a:pt x="3004979" y="514814"/>
                    </a:lnTo>
                    <a:lnTo>
                      <a:pt x="2997616" y="510365"/>
                    </a:lnTo>
                    <a:lnTo>
                      <a:pt x="2996388" y="509445"/>
                    </a:lnTo>
                    <a:lnTo>
                      <a:pt x="2995161" y="509445"/>
                    </a:lnTo>
                    <a:lnTo>
                      <a:pt x="2995161" y="509445"/>
                    </a:lnTo>
                    <a:cubicBezTo>
                      <a:pt x="2994272" y="508923"/>
                      <a:pt x="2993351" y="508463"/>
                      <a:pt x="2992400" y="508064"/>
                    </a:cubicBezTo>
                    <a:lnTo>
                      <a:pt x="2988565" y="505763"/>
                    </a:lnTo>
                    <a:lnTo>
                      <a:pt x="2979208" y="500548"/>
                    </a:lnTo>
                    <a:lnTo>
                      <a:pt x="2971231" y="496253"/>
                    </a:lnTo>
                    <a:lnTo>
                      <a:pt x="2964788" y="492724"/>
                    </a:lnTo>
                    <a:lnTo>
                      <a:pt x="2963254" y="491957"/>
                    </a:lnTo>
                    <a:lnTo>
                      <a:pt x="2950982" y="485975"/>
                    </a:lnTo>
                    <a:lnTo>
                      <a:pt x="2943465" y="482446"/>
                    </a:lnTo>
                    <a:lnTo>
                      <a:pt x="2936716" y="479532"/>
                    </a:lnTo>
                    <a:lnTo>
                      <a:pt x="2935182" y="479532"/>
                    </a:lnTo>
                    <a:lnTo>
                      <a:pt x="2924137" y="474623"/>
                    </a:lnTo>
                    <a:lnTo>
                      <a:pt x="2912938" y="470481"/>
                    </a:lnTo>
                    <a:lnTo>
                      <a:pt x="2912171" y="470481"/>
                    </a:lnTo>
                    <a:lnTo>
                      <a:pt x="2900819" y="464498"/>
                    </a:lnTo>
                    <a:lnTo>
                      <a:pt x="2892996" y="460050"/>
                    </a:lnTo>
                    <a:cubicBezTo>
                      <a:pt x="2883025" y="453914"/>
                      <a:pt x="2874588" y="447778"/>
                      <a:pt x="2867071" y="442102"/>
                    </a:cubicBezTo>
                    <a:cubicBezTo>
                      <a:pt x="2859555" y="436426"/>
                      <a:pt x="2851731" y="429523"/>
                      <a:pt x="2845288" y="425381"/>
                    </a:cubicBezTo>
                    <a:cubicBezTo>
                      <a:pt x="2843908" y="419859"/>
                      <a:pt x="2842681" y="413876"/>
                      <a:pt x="2841760" y="407740"/>
                    </a:cubicBezTo>
                    <a:cubicBezTo>
                      <a:pt x="2853357" y="394287"/>
                      <a:pt x="2862929" y="379192"/>
                      <a:pt x="2870139" y="362947"/>
                    </a:cubicBezTo>
                    <a:cubicBezTo>
                      <a:pt x="2873115" y="353927"/>
                      <a:pt x="2875417" y="344692"/>
                      <a:pt x="2877042" y="335335"/>
                    </a:cubicBezTo>
                    <a:cubicBezTo>
                      <a:pt x="2879037" y="326422"/>
                      <a:pt x="2879957" y="317310"/>
                      <a:pt x="2879804" y="308183"/>
                    </a:cubicBezTo>
                    <a:lnTo>
                      <a:pt x="2879804" y="308183"/>
                    </a:lnTo>
                    <a:cubicBezTo>
                      <a:pt x="2880877" y="297598"/>
                      <a:pt x="2881951" y="286707"/>
                      <a:pt x="2883332" y="275662"/>
                    </a:cubicBezTo>
                    <a:cubicBezTo>
                      <a:pt x="2887152" y="250260"/>
                      <a:pt x="2889361" y="224642"/>
                      <a:pt x="2889928" y="198961"/>
                    </a:cubicBezTo>
                    <a:lnTo>
                      <a:pt x="2889928" y="198961"/>
                    </a:lnTo>
                    <a:cubicBezTo>
                      <a:pt x="2889928" y="191291"/>
                      <a:pt x="2889928" y="183621"/>
                      <a:pt x="2889928" y="177485"/>
                    </a:cubicBezTo>
                    <a:lnTo>
                      <a:pt x="2889928" y="168895"/>
                    </a:lnTo>
                    <a:cubicBezTo>
                      <a:pt x="2889928" y="164753"/>
                      <a:pt x="2889928" y="160918"/>
                      <a:pt x="2889928" y="157236"/>
                    </a:cubicBezTo>
                    <a:cubicBezTo>
                      <a:pt x="2889928" y="129470"/>
                      <a:pt x="2874588" y="82683"/>
                      <a:pt x="2852192" y="65195"/>
                    </a:cubicBezTo>
                    <a:cubicBezTo>
                      <a:pt x="2841300" y="56605"/>
                      <a:pt x="2795586" y="47094"/>
                      <a:pt x="2760151" y="47094"/>
                    </a:cubicBezTo>
                    <a:cubicBezTo>
                      <a:pt x="2724715" y="47094"/>
                      <a:pt x="2679462" y="56605"/>
                      <a:pt x="2668110" y="65195"/>
                    </a:cubicBezTo>
                    <a:cubicBezTo>
                      <a:pt x="2646327" y="82070"/>
                      <a:pt x="2630680" y="128857"/>
                      <a:pt x="2630680" y="157236"/>
                    </a:cubicBezTo>
                    <a:lnTo>
                      <a:pt x="2630680" y="168895"/>
                    </a:lnTo>
                    <a:lnTo>
                      <a:pt x="2630680" y="168895"/>
                    </a:lnTo>
                    <a:lnTo>
                      <a:pt x="2630680" y="173036"/>
                    </a:lnTo>
                    <a:cubicBezTo>
                      <a:pt x="2630312" y="207311"/>
                      <a:pt x="2632506" y="241565"/>
                      <a:pt x="2637276" y="275508"/>
                    </a:cubicBezTo>
                    <a:lnTo>
                      <a:pt x="2637276" y="276582"/>
                    </a:lnTo>
                    <a:lnTo>
                      <a:pt x="2637276" y="276582"/>
                    </a:lnTo>
                    <a:cubicBezTo>
                      <a:pt x="2638504" y="287627"/>
                      <a:pt x="2639731" y="298365"/>
                      <a:pt x="2640805" y="308950"/>
                    </a:cubicBezTo>
                    <a:cubicBezTo>
                      <a:pt x="2640713" y="309971"/>
                      <a:pt x="2640713" y="310996"/>
                      <a:pt x="2640805" y="312018"/>
                    </a:cubicBezTo>
                    <a:cubicBezTo>
                      <a:pt x="2641050" y="318599"/>
                      <a:pt x="2641710" y="325157"/>
                      <a:pt x="2642799" y="331653"/>
                    </a:cubicBezTo>
                    <a:cubicBezTo>
                      <a:pt x="2644609" y="342560"/>
                      <a:pt x="2647171" y="353313"/>
                      <a:pt x="2650469" y="363867"/>
                    </a:cubicBezTo>
                    <a:cubicBezTo>
                      <a:pt x="2657709" y="380051"/>
                      <a:pt x="2667267" y="395084"/>
                      <a:pt x="2678848" y="408507"/>
                    </a:cubicBezTo>
                    <a:cubicBezTo>
                      <a:pt x="2677928" y="414643"/>
                      <a:pt x="2676701" y="420626"/>
                      <a:pt x="2675474" y="426302"/>
                    </a:cubicBezTo>
                    <a:cubicBezTo>
                      <a:pt x="2669184" y="430443"/>
                      <a:pt x="2661974" y="436426"/>
                      <a:pt x="2653537" y="443022"/>
                    </a:cubicBezTo>
                    <a:cubicBezTo>
                      <a:pt x="2642830" y="451398"/>
                      <a:pt x="2631493" y="458930"/>
                      <a:pt x="2619635" y="465572"/>
                    </a:cubicBezTo>
                    <a:cubicBezTo>
                      <a:pt x="2616107" y="467566"/>
                      <a:pt x="2612426" y="469407"/>
                      <a:pt x="2608437" y="471401"/>
                    </a:cubicBezTo>
                    <a:lnTo>
                      <a:pt x="2608437" y="471401"/>
                    </a:lnTo>
                    <a:lnTo>
                      <a:pt x="2601841" y="474009"/>
                    </a:lnTo>
                    <a:lnTo>
                      <a:pt x="2600460" y="474009"/>
                    </a:lnTo>
                    <a:cubicBezTo>
                      <a:pt x="2599187" y="474331"/>
                      <a:pt x="2597944" y="474792"/>
                      <a:pt x="2596779" y="475390"/>
                    </a:cubicBezTo>
                    <a:cubicBezTo>
                      <a:pt x="2590489" y="477844"/>
                      <a:pt x="2584506" y="480299"/>
                      <a:pt x="2578371" y="483060"/>
                    </a:cubicBezTo>
                    <a:lnTo>
                      <a:pt x="2576683" y="483060"/>
                    </a:lnTo>
                    <a:lnTo>
                      <a:pt x="2567786" y="487202"/>
                    </a:lnTo>
                    <a:lnTo>
                      <a:pt x="2556588" y="492724"/>
                    </a:lnTo>
                    <a:lnTo>
                      <a:pt x="2552599" y="494872"/>
                    </a:lnTo>
                    <a:lnTo>
                      <a:pt x="2547690" y="497326"/>
                    </a:lnTo>
                    <a:lnTo>
                      <a:pt x="2535265" y="504229"/>
                    </a:lnTo>
                    <a:cubicBezTo>
                      <a:pt x="2532657" y="505917"/>
                      <a:pt x="2529589" y="507451"/>
                      <a:pt x="2526828" y="508985"/>
                    </a:cubicBezTo>
                    <a:lnTo>
                      <a:pt x="2526828" y="508985"/>
                    </a:lnTo>
                    <a:cubicBezTo>
                      <a:pt x="2519311" y="513433"/>
                      <a:pt x="2511488" y="518342"/>
                      <a:pt x="2504738" y="523098"/>
                    </a:cubicBezTo>
                    <a:cubicBezTo>
                      <a:pt x="2502437" y="524632"/>
                      <a:pt x="2500136" y="526012"/>
                      <a:pt x="2497988" y="527700"/>
                    </a:cubicBezTo>
                    <a:cubicBezTo>
                      <a:pt x="2491852" y="531842"/>
                      <a:pt x="2485716" y="536290"/>
                      <a:pt x="2480040" y="540585"/>
                    </a:cubicBezTo>
                    <a:cubicBezTo>
                      <a:pt x="2479212" y="541291"/>
                      <a:pt x="2478338" y="541966"/>
                      <a:pt x="2477433" y="542580"/>
                    </a:cubicBezTo>
                    <a:cubicBezTo>
                      <a:pt x="2463013" y="553287"/>
                      <a:pt x="2449560" y="565237"/>
                      <a:pt x="2437242" y="578322"/>
                    </a:cubicBezTo>
                    <a:cubicBezTo>
                      <a:pt x="2427178" y="588523"/>
                      <a:pt x="2418972" y="600412"/>
                      <a:pt x="2413004" y="613451"/>
                    </a:cubicBezTo>
                    <a:cubicBezTo>
                      <a:pt x="2412253" y="615200"/>
                      <a:pt x="2411577" y="616995"/>
                      <a:pt x="2411010" y="618820"/>
                    </a:cubicBezTo>
                    <a:cubicBezTo>
                      <a:pt x="2406546" y="631859"/>
                      <a:pt x="2402956" y="645190"/>
                      <a:pt x="2400272" y="658704"/>
                    </a:cubicBezTo>
                    <a:cubicBezTo>
                      <a:pt x="2395516" y="679260"/>
                      <a:pt x="2391528" y="703037"/>
                      <a:pt x="2387693" y="728348"/>
                    </a:cubicBezTo>
                    <a:cubicBezTo>
                      <a:pt x="2384472" y="750745"/>
                      <a:pt x="2381710" y="774369"/>
                      <a:pt x="2378949" y="797226"/>
                    </a:cubicBezTo>
                    <a:cubicBezTo>
                      <a:pt x="2376188" y="820082"/>
                      <a:pt x="2373887" y="845240"/>
                      <a:pt x="2371739" y="867483"/>
                    </a:cubicBezTo>
                    <a:lnTo>
                      <a:pt x="2371739" y="867483"/>
                    </a:lnTo>
                    <a:cubicBezTo>
                      <a:pt x="2369131" y="897396"/>
                      <a:pt x="2367137" y="924242"/>
                      <a:pt x="2365757" y="944184"/>
                    </a:cubicBezTo>
                    <a:cubicBezTo>
                      <a:pt x="2364836" y="958143"/>
                      <a:pt x="2364223" y="968881"/>
                      <a:pt x="2364069" y="974864"/>
                    </a:cubicBezTo>
                    <a:cubicBezTo>
                      <a:pt x="2363302" y="1001095"/>
                      <a:pt x="2351797" y="1054786"/>
                      <a:pt x="2343207" y="1103874"/>
                    </a:cubicBezTo>
                    <a:cubicBezTo>
                      <a:pt x="2334309" y="1049263"/>
                      <a:pt x="2319583" y="983301"/>
                      <a:pt x="2318663" y="952928"/>
                    </a:cubicBezTo>
                    <a:cubicBezTo>
                      <a:pt x="2318663" y="936667"/>
                      <a:pt x="2315288" y="891567"/>
                      <a:pt x="2310532" y="838337"/>
                    </a:cubicBezTo>
                    <a:cubicBezTo>
                      <a:pt x="2309152" y="822997"/>
                      <a:pt x="2307311" y="807657"/>
                      <a:pt x="2305623" y="792317"/>
                    </a:cubicBezTo>
                    <a:cubicBezTo>
                      <a:pt x="2302862" y="766545"/>
                      <a:pt x="2299794" y="740007"/>
                      <a:pt x="2296266" y="714542"/>
                    </a:cubicBezTo>
                    <a:cubicBezTo>
                      <a:pt x="2293658" y="694907"/>
                      <a:pt x="2290743" y="676039"/>
                      <a:pt x="2287675" y="658551"/>
                    </a:cubicBezTo>
                    <a:cubicBezTo>
                      <a:pt x="2283672" y="632457"/>
                      <a:pt x="2277306" y="606793"/>
                      <a:pt x="2268654" y="581850"/>
                    </a:cubicBezTo>
                    <a:cubicBezTo>
                      <a:pt x="2262962" y="569333"/>
                      <a:pt x="2255124" y="557904"/>
                      <a:pt x="2245490" y="548102"/>
                    </a:cubicBezTo>
                    <a:cubicBezTo>
                      <a:pt x="2243956" y="546415"/>
                      <a:pt x="2242422" y="544574"/>
                      <a:pt x="2240581" y="542733"/>
                    </a:cubicBezTo>
                    <a:cubicBezTo>
                      <a:pt x="2228770" y="530645"/>
                      <a:pt x="2216114" y="519416"/>
                      <a:pt x="2202691" y="509138"/>
                    </a:cubicBezTo>
                    <a:cubicBezTo>
                      <a:pt x="2196755" y="504736"/>
                      <a:pt x="2190465" y="500287"/>
                      <a:pt x="2183823" y="495792"/>
                    </a:cubicBezTo>
                    <a:cubicBezTo>
                      <a:pt x="2142987" y="470174"/>
                      <a:pt x="2099207" y="449573"/>
                      <a:pt x="2053432" y="434432"/>
                    </a:cubicBezTo>
                    <a:lnTo>
                      <a:pt x="2053432" y="434432"/>
                    </a:lnTo>
                    <a:cubicBezTo>
                      <a:pt x="2039933" y="429216"/>
                      <a:pt x="2028888" y="425228"/>
                      <a:pt x="2021524" y="422620"/>
                    </a:cubicBezTo>
                    <a:lnTo>
                      <a:pt x="2016769" y="420933"/>
                    </a:lnTo>
                    <a:lnTo>
                      <a:pt x="2014928" y="420933"/>
                    </a:lnTo>
                    <a:lnTo>
                      <a:pt x="2013854" y="420933"/>
                    </a:lnTo>
                    <a:cubicBezTo>
                      <a:pt x="2011063" y="419414"/>
                      <a:pt x="2008808" y="417052"/>
                      <a:pt x="2007412" y="414183"/>
                    </a:cubicBezTo>
                    <a:cubicBezTo>
                      <a:pt x="2001444" y="401451"/>
                      <a:pt x="1997425" y="387905"/>
                      <a:pt x="1995446" y="373992"/>
                    </a:cubicBezTo>
                    <a:cubicBezTo>
                      <a:pt x="1995446" y="372611"/>
                      <a:pt x="1995446" y="371537"/>
                      <a:pt x="1995446" y="370310"/>
                    </a:cubicBezTo>
                    <a:lnTo>
                      <a:pt x="1993606" y="356351"/>
                    </a:lnTo>
                    <a:cubicBezTo>
                      <a:pt x="1994296" y="355799"/>
                      <a:pt x="1994863" y="355123"/>
                      <a:pt x="1995293" y="354357"/>
                    </a:cubicBezTo>
                    <a:cubicBezTo>
                      <a:pt x="1997134" y="352669"/>
                      <a:pt x="1998821" y="351135"/>
                      <a:pt x="2000509" y="349294"/>
                    </a:cubicBezTo>
                    <a:cubicBezTo>
                      <a:pt x="2019346" y="330380"/>
                      <a:pt x="2031281" y="305695"/>
                      <a:pt x="2034410" y="279190"/>
                    </a:cubicBezTo>
                    <a:cubicBezTo>
                      <a:pt x="2035791" y="264924"/>
                      <a:pt x="2037325" y="250044"/>
                      <a:pt x="2039166" y="235010"/>
                    </a:cubicBezTo>
                    <a:cubicBezTo>
                      <a:pt x="2044458" y="198389"/>
                      <a:pt x="2046866" y="161407"/>
                      <a:pt x="2046376" y="124408"/>
                    </a:cubicBezTo>
                    <a:lnTo>
                      <a:pt x="2046376" y="112596"/>
                    </a:lnTo>
                    <a:cubicBezTo>
                      <a:pt x="2046376" y="83910"/>
                      <a:pt x="2031035" y="35896"/>
                      <a:pt x="2007718" y="18562"/>
                    </a:cubicBezTo>
                    <a:cubicBezTo>
                      <a:pt x="1996520" y="9818"/>
                      <a:pt x="1949733" y="0"/>
                      <a:pt x="1913990" y="0"/>
                    </a:cubicBezTo>
                    <a:cubicBezTo>
                      <a:pt x="1878248" y="0"/>
                      <a:pt x="1831307" y="9818"/>
                      <a:pt x="1820109" y="18562"/>
                    </a:cubicBezTo>
                    <a:cubicBezTo>
                      <a:pt x="1797712" y="35896"/>
                      <a:pt x="1781605" y="83910"/>
                      <a:pt x="1781605" y="112596"/>
                    </a:cubicBezTo>
                    <a:lnTo>
                      <a:pt x="1781605" y="124408"/>
                    </a:lnTo>
                    <a:cubicBezTo>
                      <a:pt x="1781529" y="125787"/>
                      <a:pt x="1781529" y="127171"/>
                      <a:pt x="1781605" y="128550"/>
                    </a:cubicBezTo>
                    <a:cubicBezTo>
                      <a:pt x="1781605" y="148799"/>
                      <a:pt x="1781605" y="174570"/>
                      <a:pt x="1784366" y="200035"/>
                    </a:cubicBezTo>
                    <a:cubicBezTo>
                      <a:pt x="1784366" y="201416"/>
                      <a:pt x="1784366" y="203103"/>
                      <a:pt x="1784366" y="204637"/>
                    </a:cubicBezTo>
                    <a:cubicBezTo>
                      <a:pt x="1785287" y="214455"/>
                      <a:pt x="1786514" y="224272"/>
                      <a:pt x="1788048" y="233630"/>
                    </a:cubicBezTo>
                    <a:lnTo>
                      <a:pt x="1788048" y="234857"/>
                    </a:lnTo>
                    <a:lnTo>
                      <a:pt x="1788048" y="234857"/>
                    </a:lnTo>
                    <a:cubicBezTo>
                      <a:pt x="1789735" y="250197"/>
                      <a:pt x="1791576" y="264617"/>
                      <a:pt x="1792650" y="279037"/>
                    </a:cubicBezTo>
                    <a:cubicBezTo>
                      <a:pt x="1796409" y="308566"/>
                      <a:pt x="1810613" y="335780"/>
                      <a:pt x="1832688" y="355737"/>
                    </a:cubicBezTo>
                    <a:cubicBezTo>
                      <a:pt x="1832688" y="360339"/>
                      <a:pt x="1831460" y="364941"/>
                      <a:pt x="1830694" y="369697"/>
                    </a:cubicBezTo>
                    <a:cubicBezTo>
                      <a:pt x="1830755" y="370924"/>
                      <a:pt x="1830755" y="372151"/>
                      <a:pt x="1830694" y="373378"/>
                    </a:cubicBezTo>
                    <a:cubicBezTo>
                      <a:pt x="1826859" y="396082"/>
                      <a:pt x="1820416" y="416944"/>
                      <a:pt x="1812439" y="420319"/>
                    </a:cubicBezTo>
                    <a:cubicBezTo>
                      <a:pt x="1807530" y="422160"/>
                      <a:pt x="1793264" y="426915"/>
                      <a:pt x="1774089" y="434278"/>
                    </a:cubicBezTo>
                    <a:lnTo>
                      <a:pt x="1774089" y="434278"/>
                    </a:lnTo>
                    <a:lnTo>
                      <a:pt x="1771787" y="435199"/>
                    </a:lnTo>
                    <a:cubicBezTo>
                      <a:pt x="1719002" y="452165"/>
                      <a:pt x="1669178" y="477215"/>
                      <a:pt x="1624062" y="509445"/>
                    </a:cubicBezTo>
                    <a:cubicBezTo>
                      <a:pt x="1599150" y="527178"/>
                      <a:pt x="1577843" y="549513"/>
                      <a:pt x="1561321" y="575254"/>
                    </a:cubicBezTo>
                    <a:cubicBezTo>
                      <a:pt x="1518522" y="559914"/>
                      <a:pt x="1470968" y="541659"/>
                      <a:pt x="1445657" y="519876"/>
                    </a:cubicBezTo>
                    <a:lnTo>
                      <a:pt x="1445657" y="519876"/>
                    </a:lnTo>
                    <a:lnTo>
                      <a:pt x="1441208" y="515888"/>
                    </a:lnTo>
                    <a:cubicBezTo>
                      <a:pt x="1440288" y="513894"/>
                      <a:pt x="1439214" y="511899"/>
                      <a:pt x="1438294" y="510059"/>
                    </a:cubicBezTo>
                    <a:lnTo>
                      <a:pt x="1438294" y="510059"/>
                    </a:lnTo>
                    <a:cubicBezTo>
                      <a:pt x="1436085" y="504076"/>
                      <a:pt x="1433201" y="498354"/>
                      <a:pt x="1429703" y="493031"/>
                    </a:cubicBezTo>
                    <a:cubicBezTo>
                      <a:pt x="1429703" y="494565"/>
                      <a:pt x="1429703" y="495792"/>
                      <a:pt x="1429703" y="497019"/>
                    </a:cubicBezTo>
                    <a:cubicBezTo>
                      <a:pt x="1429703" y="498247"/>
                      <a:pt x="1429703" y="495485"/>
                      <a:pt x="1429703" y="494565"/>
                    </a:cubicBezTo>
                    <a:cubicBezTo>
                      <a:pt x="1429703" y="490730"/>
                      <a:pt x="1428629" y="486742"/>
                      <a:pt x="1428016" y="483213"/>
                    </a:cubicBezTo>
                    <a:cubicBezTo>
                      <a:pt x="1428108" y="482508"/>
                      <a:pt x="1428108" y="481787"/>
                      <a:pt x="1428016" y="481066"/>
                    </a:cubicBezTo>
                    <a:cubicBezTo>
                      <a:pt x="1428016" y="475850"/>
                      <a:pt x="1426789" y="471555"/>
                      <a:pt x="1426328" y="468027"/>
                    </a:cubicBezTo>
                    <a:cubicBezTo>
                      <a:pt x="1441669" y="450999"/>
                      <a:pt x="1457009" y="431364"/>
                      <a:pt x="1458696" y="418478"/>
                    </a:cubicBezTo>
                    <a:cubicBezTo>
                      <a:pt x="1458696" y="412956"/>
                      <a:pt x="1460383" y="399763"/>
                      <a:pt x="1461764" y="382582"/>
                    </a:cubicBezTo>
                    <a:cubicBezTo>
                      <a:pt x="1472548" y="371215"/>
                      <a:pt x="1480663" y="357593"/>
                      <a:pt x="1485541" y="342698"/>
                    </a:cubicBezTo>
                    <a:cubicBezTo>
                      <a:pt x="1489069" y="329812"/>
                      <a:pt x="1492444" y="292843"/>
                      <a:pt x="1483393" y="282565"/>
                    </a:cubicBezTo>
                    <a:cubicBezTo>
                      <a:pt x="1482059" y="280732"/>
                      <a:pt x="1479819" y="279787"/>
                      <a:pt x="1477564" y="280110"/>
                    </a:cubicBezTo>
                    <a:cubicBezTo>
                      <a:pt x="1481077" y="269892"/>
                      <a:pt x="1483593" y="259361"/>
                      <a:pt x="1485081" y="248663"/>
                    </a:cubicBezTo>
                    <a:cubicBezTo>
                      <a:pt x="1485434" y="246993"/>
                      <a:pt x="1485695" y="245302"/>
                      <a:pt x="1485848" y="243601"/>
                    </a:cubicBezTo>
                    <a:cubicBezTo>
                      <a:pt x="1488901" y="215749"/>
                      <a:pt x="1488655" y="187634"/>
                      <a:pt x="1485081" y="159844"/>
                    </a:cubicBezTo>
                    <a:cubicBezTo>
                      <a:pt x="1483808" y="149667"/>
                      <a:pt x="1481016" y="139739"/>
                      <a:pt x="1476797" y="130391"/>
                    </a:cubicBezTo>
                    <a:cubicBezTo>
                      <a:pt x="1470508" y="117812"/>
                      <a:pt x="1432925" y="100938"/>
                      <a:pt x="1428783" y="96796"/>
                    </a:cubicBezTo>
                    <a:cubicBezTo>
                      <a:pt x="1424641" y="92654"/>
                      <a:pt x="1444123" y="90046"/>
                      <a:pt x="1453174" y="81456"/>
                    </a:cubicBezTo>
                    <a:cubicBezTo>
                      <a:pt x="1443049" y="81456"/>
                      <a:pt x="1428783" y="84831"/>
                      <a:pt x="1411142" y="84064"/>
                    </a:cubicBezTo>
                    <a:cubicBezTo>
                      <a:pt x="1393501" y="83297"/>
                      <a:pt x="1333061" y="97410"/>
                      <a:pt x="1299466" y="100785"/>
                    </a:cubicBezTo>
                    <a:cubicBezTo>
                      <a:pt x="1265871" y="104159"/>
                      <a:pt x="1233963" y="106614"/>
                      <a:pt x="1229821" y="130237"/>
                    </a:cubicBezTo>
                    <a:cubicBezTo>
                      <a:pt x="1222305" y="128397"/>
                      <a:pt x="1209573" y="140669"/>
                      <a:pt x="1203743" y="159230"/>
                    </a:cubicBezTo>
                    <a:cubicBezTo>
                      <a:pt x="1197914" y="177792"/>
                      <a:pt x="1202209" y="220591"/>
                      <a:pt x="1202209" y="235931"/>
                    </a:cubicBezTo>
                    <a:cubicBezTo>
                      <a:pt x="1202623" y="249949"/>
                      <a:pt x="1205001" y="263838"/>
                      <a:pt x="1209266" y="277196"/>
                    </a:cubicBezTo>
                    <a:cubicBezTo>
                      <a:pt x="1207594" y="277590"/>
                      <a:pt x="1206090" y="278503"/>
                      <a:pt x="1204971" y="279804"/>
                    </a:cubicBezTo>
                    <a:cubicBezTo>
                      <a:pt x="1199019" y="292800"/>
                      <a:pt x="1197193" y="307311"/>
                      <a:pt x="1199755" y="321375"/>
                    </a:cubicBezTo>
                    <a:cubicBezTo>
                      <a:pt x="1199755" y="325057"/>
                      <a:pt x="1200675" y="328739"/>
                      <a:pt x="1201135" y="331807"/>
                    </a:cubicBezTo>
                    <a:cubicBezTo>
                      <a:pt x="1201596" y="334875"/>
                      <a:pt x="1202363" y="337789"/>
                      <a:pt x="1202976" y="339937"/>
                    </a:cubicBezTo>
                    <a:cubicBezTo>
                      <a:pt x="1204756" y="345735"/>
                      <a:pt x="1207118" y="351335"/>
                      <a:pt x="1210033" y="356658"/>
                    </a:cubicBezTo>
                    <a:cubicBezTo>
                      <a:pt x="1210953" y="358345"/>
                      <a:pt x="1212027" y="360339"/>
                      <a:pt x="1213254" y="362180"/>
                    </a:cubicBezTo>
                    <a:cubicBezTo>
                      <a:pt x="1216522" y="368868"/>
                      <a:pt x="1221047" y="374866"/>
                      <a:pt x="1226600" y="379821"/>
                    </a:cubicBezTo>
                    <a:cubicBezTo>
                      <a:pt x="1227981" y="398383"/>
                      <a:pt x="1229361" y="412649"/>
                      <a:pt x="1229975" y="418478"/>
                    </a:cubicBezTo>
                    <a:cubicBezTo>
                      <a:pt x="1231202" y="431364"/>
                      <a:pt x="1246389" y="450999"/>
                      <a:pt x="1262189" y="468027"/>
                    </a:cubicBezTo>
                    <a:cubicBezTo>
                      <a:pt x="1262189" y="471555"/>
                      <a:pt x="1261269" y="475850"/>
                      <a:pt x="1260655" y="481066"/>
                    </a:cubicBezTo>
                    <a:cubicBezTo>
                      <a:pt x="1260563" y="481787"/>
                      <a:pt x="1260563" y="482508"/>
                      <a:pt x="1260655" y="483213"/>
                    </a:cubicBezTo>
                    <a:cubicBezTo>
                      <a:pt x="1260655" y="486742"/>
                      <a:pt x="1259428" y="490730"/>
                      <a:pt x="1258814" y="494565"/>
                    </a:cubicBezTo>
                    <a:cubicBezTo>
                      <a:pt x="1258814" y="495485"/>
                      <a:pt x="1258814" y="496406"/>
                      <a:pt x="1258814" y="497019"/>
                    </a:cubicBezTo>
                    <a:cubicBezTo>
                      <a:pt x="1258814" y="497633"/>
                      <a:pt x="1258814" y="494719"/>
                      <a:pt x="1258814" y="493184"/>
                    </a:cubicBezTo>
                    <a:lnTo>
                      <a:pt x="1258814" y="493184"/>
                    </a:lnTo>
                    <a:cubicBezTo>
                      <a:pt x="1255440" y="498431"/>
                      <a:pt x="1252663" y="504045"/>
                      <a:pt x="1250531" y="509905"/>
                    </a:cubicBezTo>
                    <a:lnTo>
                      <a:pt x="1250531" y="509905"/>
                    </a:lnTo>
                    <a:lnTo>
                      <a:pt x="1247616" y="515428"/>
                    </a:lnTo>
                    <a:cubicBezTo>
                      <a:pt x="1246312" y="516839"/>
                      <a:pt x="1244931" y="518158"/>
                      <a:pt x="1243474" y="519416"/>
                    </a:cubicBezTo>
                    <a:lnTo>
                      <a:pt x="1243474" y="519416"/>
                    </a:lnTo>
                    <a:cubicBezTo>
                      <a:pt x="1223670" y="534618"/>
                      <a:pt x="1201764" y="546875"/>
                      <a:pt x="1178432" y="555772"/>
                    </a:cubicBezTo>
                    <a:lnTo>
                      <a:pt x="1171989" y="558380"/>
                    </a:lnTo>
                    <a:cubicBezTo>
                      <a:pt x="1157570" y="564363"/>
                      <a:pt x="1142230" y="569732"/>
                      <a:pt x="1127656" y="574640"/>
                    </a:cubicBezTo>
                    <a:lnTo>
                      <a:pt x="1127656" y="574640"/>
                    </a:lnTo>
                    <a:cubicBezTo>
                      <a:pt x="1107101" y="581697"/>
                      <a:pt x="1087619" y="587526"/>
                      <a:pt x="1072432" y="592128"/>
                    </a:cubicBezTo>
                    <a:lnTo>
                      <a:pt x="1066756" y="593969"/>
                    </a:lnTo>
                    <a:lnTo>
                      <a:pt x="1044513" y="600872"/>
                    </a:lnTo>
                    <a:cubicBezTo>
                      <a:pt x="1026412" y="607622"/>
                      <a:pt x="1003248" y="639376"/>
                      <a:pt x="987448" y="675732"/>
                    </a:cubicBezTo>
                    <a:cubicBezTo>
                      <a:pt x="979839" y="692729"/>
                      <a:pt x="974179" y="710539"/>
                      <a:pt x="970574" y="728809"/>
                    </a:cubicBezTo>
                    <a:lnTo>
                      <a:pt x="969653" y="734331"/>
                    </a:lnTo>
                    <a:cubicBezTo>
                      <a:pt x="968886" y="738933"/>
                      <a:pt x="964131" y="777590"/>
                      <a:pt x="957534" y="836649"/>
                    </a:cubicBezTo>
                    <a:cubicBezTo>
                      <a:pt x="957534" y="808884"/>
                      <a:pt x="959069" y="781425"/>
                      <a:pt x="961216" y="756114"/>
                    </a:cubicBezTo>
                    <a:cubicBezTo>
                      <a:pt x="961906" y="746925"/>
                      <a:pt x="961906" y="737690"/>
                      <a:pt x="961216" y="728502"/>
                    </a:cubicBezTo>
                    <a:cubicBezTo>
                      <a:pt x="959774" y="710155"/>
                      <a:pt x="954881" y="692253"/>
                      <a:pt x="946796" y="675732"/>
                    </a:cubicBezTo>
                    <a:cubicBezTo>
                      <a:pt x="943452" y="669197"/>
                      <a:pt x="939602" y="662938"/>
                      <a:pt x="935291" y="657017"/>
                    </a:cubicBezTo>
                    <a:cubicBezTo>
                      <a:pt x="933451" y="654716"/>
                      <a:pt x="932070" y="652722"/>
                      <a:pt x="930383" y="650881"/>
                    </a:cubicBezTo>
                    <a:lnTo>
                      <a:pt x="926394" y="646279"/>
                    </a:lnTo>
                    <a:cubicBezTo>
                      <a:pt x="912603" y="631230"/>
                      <a:pt x="895162" y="619986"/>
                      <a:pt x="875772" y="613604"/>
                    </a:cubicBezTo>
                    <a:lnTo>
                      <a:pt x="875772" y="613604"/>
                    </a:lnTo>
                    <a:cubicBezTo>
                      <a:pt x="869222" y="611518"/>
                      <a:pt x="862395" y="610444"/>
                      <a:pt x="855523" y="610383"/>
                    </a:cubicBezTo>
                    <a:cubicBezTo>
                      <a:pt x="850154" y="609462"/>
                      <a:pt x="842484" y="608082"/>
                      <a:pt x="833587" y="606241"/>
                    </a:cubicBezTo>
                    <a:lnTo>
                      <a:pt x="825917" y="604861"/>
                    </a:lnTo>
                    <a:cubicBezTo>
                      <a:pt x="797507" y="599691"/>
                      <a:pt x="769910" y="590763"/>
                      <a:pt x="743847" y="578322"/>
                    </a:cubicBezTo>
                    <a:cubicBezTo>
                      <a:pt x="739367" y="575822"/>
                      <a:pt x="735333" y="572616"/>
                      <a:pt x="731882" y="568811"/>
                    </a:cubicBezTo>
                    <a:lnTo>
                      <a:pt x="731115" y="567891"/>
                    </a:lnTo>
                    <a:cubicBezTo>
                      <a:pt x="726819" y="562368"/>
                      <a:pt x="722877" y="556570"/>
                      <a:pt x="719303" y="550557"/>
                    </a:cubicBezTo>
                    <a:lnTo>
                      <a:pt x="719303" y="550557"/>
                    </a:lnTo>
                    <a:lnTo>
                      <a:pt x="714547" y="542119"/>
                    </a:lnTo>
                    <a:cubicBezTo>
                      <a:pt x="707690" y="528329"/>
                      <a:pt x="702536" y="513756"/>
                      <a:pt x="699207" y="498707"/>
                    </a:cubicBezTo>
                    <a:cubicBezTo>
                      <a:pt x="699207" y="498707"/>
                      <a:pt x="699207" y="498707"/>
                      <a:pt x="699207" y="498707"/>
                    </a:cubicBezTo>
                    <a:cubicBezTo>
                      <a:pt x="700695" y="499351"/>
                      <a:pt x="702137" y="500118"/>
                      <a:pt x="703502" y="501008"/>
                    </a:cubicBezTo>
                    <a:lnTo>
                      <a:pt x="716541" y="496559"/>
                    </a:lnTo>
                    <a:lnTo>
                      <a:pt x="721297" y="495025"/>
                    </a:lnTo>
                    <a:lnTo>
                      <a:pt x="725132" y="493798"/>
                    </a:lnTo>
                    <a:cubicBezTo>
                      <a:pt x="729427" y="492264"/>
                      <a:pt x="733415" y="491037"/>
                      <a:pt x="737097" y="489963"/>
                    </a:cubicBezTo>
                    <a:cubicBezTo>
                      <a:pt x="749185" y="486910"/>
                      <a:pt x="760951" y="482707"/>
                      <a:pt x="772226" y="477384"/>
                    </a:cubicBezTo>
                    <a:cubicBezTo>
                      <a:pt x="772640" y="470021"/>
                      <a:pt x="774680" y="462842"/>
                      <a:pt x="778209" y="456368"/>
                    </a:cubicBezTo>
                    <a:lnTo>
                      <a:pt x="785265" y="471708"/>
                    </a:lnTo>
                    <a:cubicBezTo>
                      <a:pt x="791340" y="468472"/>
                      <a:pt x="797783" y="465940"/>
                      <a:pt x="804440" y="464192"/>
                    </a:cubicBezTo>
                    <a:cubicBezTo>
                      <a:pt x="813568" y="427023"/>
                      <a:pt x="819013" y="389056"/>
                      <a:pt x="820701" y="350828"/>
                    </a:cubicBezTo>
                    <a:lnTo>
                      <a:pt x="820701" y="348374"/>
                    </a:lnTo>
                    <a:cubicBezTo>
                      <a:pt x="821928" y="324511"/>
                      <a:pt x="821008" y="300586"/>
                      <a:pt x="817940" y="276889"/>
                    </a:cubicBezTo>
                    <a:lnTo>
                      <a:pt x="817940" y="273668"/>
                    </a:lnTo>
                    <a:cubicBezTo>
                      <a:pt x="816866" y="266458"/>
                      <a:pt x="815485" y="259555"/>
                      <a:pt x="813798" y="252805"/>
                    </a:cubicBezTo>
                    <a:cubicBezTo>
                      <a:pt x="810975" y="240432"/>
                      <a:pt x="806695" y="228434"/>
                      <a:pt x="801065" y="217062"/>
                    </a:cubicBezTo>
                    <a:lnTo>
                      <a:pt x="801065" y="217062"/>
                    </a:lnTo>
                    <a:cubicBezTo>
                      <a:pt x="799363" y="213539"/>
                      <a:pt x="797460" y="210107"/>
                      <a:pt x="795390" y="206785"/>
                    </a:cubicBezTo>
                    <a:cubicBezTo>
                      <a:pt x="752591" y="138521"/>
                      <a:pt x="707491" y="121187"/>
                      <a:pt x="662391" y="114744"/>
                    </a:cubicBezTo>
                    <a:cubicBezTo>
                      <a:pt x="616877" y="110918"/>
                      <a:pt x="571516" y="123486"/>
                      <a:pt x="534454" y="150180"/>
                    </a:cubicBezTo>
                    <a:lnTo>
                      <a:pt x="528932" y="154015"/>
                    </a:lnTo>
                    <a:cubicBezTo>
                      <a:pt x="517028" y="162410"/>
                      <a:pt x="506643" y="172788"/>
                      <a:pt x="498252" y="184695"/>
                    </a:cubicBezTo>
                    <a:cubicBezTo>
                      <a:pt x="461742" y="239152"/>
                      <a:pt x="442260" y="353436"/>
                      <a:pt x="474475" y="480759"/>
                    </a:cubicBezTo>
                    <a:cubicBezTo>
                      <a:pt x="490735" y="481833"/>
                      <a:pt x="525250" y="477538"/>
                      <a:pt x="564674" y="476617"/>
                    </a:cubicBezTo>
                    <a:cubicBezTo>
                      <a:pt x="569276" y="480759"/>
                      <a:pt x="573878" y="485054"/>
                      <a:pt x="578634" y="489043"/>
                    </a:cubicBezTo>
                    <a:cubicBezTo>
                      <a:pt x="578542" y="492126"/>
                      <a:pt x="578281" y="495194"/>
                      <a:pt x="577867" y="498247"/>
                    </a:cubicBezTo>
                    <a:lnTo>
                      <a:pt x="577867" y="498247"/>
                    </a:lnTo>
                    <a:cubicBezTo>
                      <a:pt x="575290" y="516900"/>
                      <a:pt x="568417" y="534710"/>
                      <a:pt x="557771" y="550250"/>
                    </a:cubicBezTo>
                    <a:lnTo>
                      <a:pt x="557771" y="550250"/>
                    </a:lnTo>
                    <a:lnTo>
                      <a:pt x="557771" y="550250"/>
                    </a:lnTo>
                    <a:cubicBezTo>
                      <a:pt x="549610" y="563810"/>
                      <a:pt x="536878" y="574042"/>
                      <a:pt x="521875" y="579089"/>
                    </a:cubicBezTo>
                    <a:cubicBezTo>
                      <a:pt x="506535" y="582924"/>
                      <a:pt x="460515" y="589214"/>
                      <a:pt x="421244" y="597957"/>
                    </a:cubicBezTo>
                    <a:cubicBezTo>
                      <a:pt x="409432" y="600565"/>
                      <a:pt x="397927" y="603326"/>
                      <a:pt x="387649" y="606395"/>
                    </a:cubicBezTo>
                    <a:lnTo>
                      <a:pt x="386729" y="606395"/>
                    </a:lnTo>
                    <a:lnTo>
                      <a:pt x="378292" y="609002"/>
                    </a:lnTo>
                    <a:lnTo>
                      <a:pt x="378292" y="609002"/>
                    </a:lnTo>
                    <a:cubicBezTo>
                      <a:pt x="375377" y="609923"/>
                      <a:pt x="372616" y="610996"/>
                      <a:pt x="370008" y="612070"/>
                    </a:cubicBezTo>
                    <a:cubicBezTo>
                      <a:pt x="369548" y="612132"/>
                      <a:pt x="369088" y="612132"/>
                      <a:pt x="368628" y="612070"/>
                    </a:cubicBezTo>
                    <a:lnTo>
                      <a:pt x="364486" y="613911"/>
                    </a:lnTo>
                    <a:lnTo>
                      <a:pt x="361725" y="615292"/>
                    </a:lnTo>
                    <a:lnTo>
                      <a:pt x="358963" y="616826"/>
                    </a:lnTo>
                    <a:lnTo>
                      <a:pt x="357736" y="616826"/>
                    </a:lnTo>
                    <a:cubicBezTo>
                      <a:pt x="356893" y="617209"/>
                      <a:pt x="356110" y="617731"/>
                      <a:pt x="355435" y="618360"/>
                    </a:cubicBezTo>
                    <a:lnTo>
                      <a:pt x="354055" y="619434"/>
                    </a:lnTo>
                    <a:cubicBezTo>
                      <a:pt x="353533" y="619710"/>
                      <a:pt x="353058" y="620063"/>
                      <a:pt x="352674" y="620507"/>
                    </a:cubicBezTo>
                    <a:cubicBezTo>
                      <a:pt x="331044" y="642290"/>
                      <a:pt x="263241" y="720832"/>
                      <a:pt x="247901" y="734024"/>
                    </a:cubicBezTo>
                    <a:cubicBezTo>
                      <a:pt x="244986" y="736632"/>
                      <a:pt x="235169" y="744916"/>
                      <a:pt x="221823" y="757034"/>
                    </a:cubicBezTo>
                    <a:cubicBezTo>
                      <a:pt x="203875" y="772374"/>
                      <a:pt x="178871" y="795385"/>
                      <a:pt x="152486" y="819929"/>
                    </a:cubicBezTo>
                    <a:lnTo>
                      <a:pt x="126407" y="844473"/>
                    </a:lnTo>
                    <a:cubicBezTo>
                      <a:pt x="113982" y="856438"/>
                      <a:pt x="101710" y="868404"/>
                      <a:pt x="90051" y="880215"/>
                    </a:cubicBezTo>
                    <a:cubicBezTo>
                      <a:pt x="88057" y="882363"/>
                      <a:pt x="85910" y="884204"/>
                      <a:pt x="84069" y="886352"/>
                    </a:cubicBezTo>
                    <a:cubicBezTo>
                      <a:pt x="60931" y="908595"/>
                      <a:pt x="39783" y="932832"/>
                      <a:pt x="20867" y="958757"/>
                    </a:cubicBezTo>
                    <a:cubicBezTo>
                      <a:pt x="-18403" y="1018737"/>
                      <a:pt x="-916" y="1053252"/>
                      <a:pt x="62132" y="1093903"/>
                    </a:cubicBezTo>
                    <a:lnTo>
                      <a:pt x="72717" y="1100346"/>
                    </a:lnTo>
                    <a:lnTo>
                      <a:pt x="72717" y="1100346"/>
                    </a:lnTo>
                    <a:lnTo>
                      <a:pt x="103397" y="1118754"/>
                    </a:lnTo>
                    <a:lnTo>
                      <a:pt x="116130" y="1126118"/>
                    </a:lnTo>
                    <a:cubicBezTo>
                      <a:pt x="196052" y="1172138"/>
                      <a:pt x="315551" y="1238100"/>
                      <a:pt x="340709" y="1257582"/>
                    </a:cubicBezTo>
                    <a:cubicBezTo>
                      <a:pt x="341629" y="1258502"/>
                      <a:pt x="342550" y="1258963"/>
                      <a:pt x="343163" y="1259576"/>
                    </a:cubicBezTo>
                    <a:cubicBezTo>
                      <a:pt x="347612" y="1263718"/>
                      <a:pt x="352367" y="1267860"/>
                      <a:pt x="358503" y="1272462"/>
                    </a:cubicBezTo>
                    <a:cubicBezTo>
                      <a:pt x="364639" y="1277064"/>
                      <a:pt x="369241" y="1281666"/>
                      <a:pt x="375071" y="1286422"/>
                    </a:cubicBezTo>
                    <a:cubicBezTo>
                      <a:pt x="377372" y="1288262"/>
                      <a:pt x="379673" y="1290103"/>
                      <a:pt x="381974" y="1292251"/>
                    </a:cubicBezTo>
                    <a:cubicBezTo>
                      <a:pt x="398388" y="1305597"/>
                      <a:pt x="416796" y="1320323"/>
                      <a:pt x="435664" y="1335203"/>
                    </a:cubicBezTo>
                    <a:cubicBezTo>
                      <a:pt x="457462" y="1336292"/>
                      <a:pt x="479123" y="1331307"/>
                      <a:pt x="498252" y="1320783"/>
                    </a:cubicBezTo>
                    <a:lnTo>
                      <a:pt x="499632" y="1319863"/>
                    </a:lnTo>
                    <a:cubicBezTo>
                      <a:pt x="500384" y="1319480"/>
                      <a:pt x="501059" y="1318958"/>
                      <a:pt x="501626" y="1318329"/>
                    </a:cubicBezTo>
                    <a:lnTo>
                      <a:pt x="501626" y="1320170"/>
                    </a:lnTo>
                    <a:cubicBezTo>
                      <a:pt x="494877" y="1344714"/>
                      <a:pt x="483218" y="1371406"/>
                      <a:pt x="478770" y="1395030"/>
                    </a:cubicBezTo>
                    <a:cubicBezTo>
                      <a:pt x="477435" y="1402301"/>
                      <a:pt x="475640" y="1409465"/>
                      <a:pt x="473401" y="1416506"/>
                    </a:cubicBezTo>
                    <a:cubicBezTo>
                      <a:pt x="473401" y="1416506"/>
                      <a:pt x="473401" y="1416506"/>
                      <a:pt x="473401" y="1416506"/>
                    </a:cubicBezTo>
                    <a:lnTo>
                      <a:pt x="473401" y="1416506"/>
                    </a:lnTo>
                    <a:cubicBezTo>
                      <a:pt x="473309" y="1416751"/>
                      <a:pt x="473309" y="1417027"/>
                      <a:pt x="473401" y="1417273"/>
                    </a:cubicBezTo>
                    <a:cubicBezTo>
                      <a:pt x="466007" y="1437460"/>
                      <a:pt x="460868" y="1458400"/>
                      <a:pt x="458061" y="1479707"/>
                    </a:cubicBezTo>
                    <a:lnTo>
                      <a:pt x="466498" y="1480934"/>
                    </a:lnTo>
                    <a:cubicBezTo>
                      <a:pt x="466498" y="1488911"/>
                      <a:pt x="465270" y="1496274"/>
                      <a:pt x="464810" y="1504865"/>
                    </a:cubicBezTo>
                    <a:cubicBezTo>
                      <a:pt x="458643" y="1600188"/>
                      <a:pt x="460085" y="1695864"/>
                      <a:pt x="469105" y="1790958"/>
                    </a:cubicBezTo>
                    <a:cubicBezTo>
                      <a:pt x="475241" y="1847103"/>
                      <a:pt x="503774" y="1964454"/>
                      <a:pt x="526478" y="2058796"/>
                    </a:cubicBezTo>
                    <a:cubicBezTo>
                      <a:pt x="531540" y="2079198"/>
                      <a:pt x="536602" y="2099294"/>
                      <a:pt x="540744" y="2117549"/>
                    </a:cubicBezTo>
                    <a:lnTo>
                      <a:pt x="548260" y="2118776"/>
                    </a:lnTo>
                    <a:cubicBezTo>
                      <a:pt x="555685" y="2146357"/>
                      <a:pt x="561376" y="2174384"/>
                      <a:pt x="565288" y="2202686"/>
                    </a:cubicBezTo>
                    <a:cubicBezTo>
                      <a:pt x="565288" y="2233367"/>
                      <a:pt x="541511" y="2317584"/>
                      <a:pt x="541357" y="2342435"/>
                    </a:cubicBezTo>
                    <a:cubicBezTo>
                      <a:pt x="541357" y="2378177"/>
                      <a:pt x="542585" y="2414380"/>
                      <a:pt x="545346" y="2449815"/>
                    </a:cubicBezTo>
                    <a:cubicBezTo>
                      <a:pt x="546726" y="2468224"/>
                      <a:pt x="548567" y="2486632"/>
                      <a:pt x="550408" y="2504733"/>
                    </a:cubicBezTo>
                    <a:lnTo>
                      <a:pt x="552709" y="2524522"/>
                    </a:lnTo>
                    <a:cubicBezTo>
                      <a:pt x="556851" y="2560111"/>
                      <a:pt x="561760" y="2594473"/>
                      <a:pt x="566975" y="2626380"/>
                    </a:cubicBezTo>
                    <a:lnTo>
                      <a:pt x="566975" y="2626380"/>
                    </a:lnTo>
                    <a:cubicBezTo>
                      <a:pt x="567896" y="2632516"/>
                      <a:pt x="568970" y="2638499"/>
                      <a:pt x="569890" y="2644328"/>
                    </a:cubicBezTo>
                    <a:cubicBezTo>
                      <a:pt x="571577" y="2653379"/>
                      <a:pt x="572958" y="2662123"/>
                      <a:pt x="574492" y="2670713"/>
                    </a:cubicBezTo>
                    <a:lnTo>
                      <a:pt x="582776" y="2676389"/>
                    </a:lnTo>
                    <a:cubicBezTo>
                      <a:pt x="584555" y="2677616"/>
                      <a:pt x="586396" y="2678736"/>
                      <a:pt x="588298" y="2679764"/>
                    </a:cubicBezTo>
                    <a:cubicBezTo>
                      <a:pt x="601491" y="2687740"/>
                      <a:pt x="653340" y="2695104"/>
                      <a:pt x="685094" y="2694030"/>
                    </a:cubicBezTo>
                    <a:cubicBezTo>
                      <a:pt x="686168" y="2684059"/>
                      <a:pt x="687088" y="2673934"/>
                      <a:pt x="688162" y="2663350"/>
                    </a:cubicBezTo>
                    <a:cubicBezTo>
                      <a:pt x="688331" y="2660466"/>
                      <a:pt x="688638" y="2657613"/>
                      <a:pt x="689083" y="2654759"/>
                    </a:cubicBezTo>
                    <a:cubicBezTo>
                      <a:pt x="689083" y="2647089"/>
                      <a:pt x="690617" y="2639419"/>
                      <a:pt x="691537" y="2631442"/>
                    </a:cubicBezTo>
                    <a:cubicBezTo>
                      <a:pt x="693378" y="2613034"/>
                      <a:pt x="695372" y="2594933"/>
                      <a:pt x="697520" y="2577752"/>
                    </a:cubicBezTo>
                    <a:cubicBezTo>
                      <a:pt x="682180" y="2565020"/>
                      <a:pt x="667606" y="2553208"/>
                      <a:pt x="660243" y="2547072"/>
                    </a:cubicBezTo>
                    <a:cubicBezTo>
                      <a:pt x="645317" y="2533971"/>
                      <a:pt x="631557" y="2519598"/>
                      <a:pt x="619132" y="2504119"/>
                    </a:cubicBezTo>
                    <a:lnTo>
                      <a:pt x="621279" y="2503046"/>
                    </a:lnTo>
                    <a:cubicBezTo>
                      <a:pt x="621279" y="2457025"/>
                      <a:pt x="638307" y="2204220"/>
                      <a:pt x="645977" y="2139485"/>
                    </a:cubicBezTo>
                    <a:cubicBezTo>
                      <a:pt x="653647" y="2074750"/>
                      <a:pt x="624654" y="1876556"/>
                      <a:pt x="632631" y="1804610"/>
                    </a:cubicBezTo>
                    <a:cubicBezTo>
                      <a:pt x="632631" y="1800162"/>
                      <a:pt x="633705" y="1794946"/>
                      <a:pt x="634165" y="1789270"/>
                    </a:cubicBezTo>
                    <a:cubicBezTo>
                      <a:pt x="634165" y="1787736"/>
                      <a:pt x="634165" y="1786202"/>
                      <a:pt x="634165" y="1784822"/>
                    </a:cubicBezTo>
                    <a:cubicBezTo>
                      <a:pt x="640608" y="1702292"/>
                      <a:pt x="642295" y="1525114"/>
                      <a:pt x="638000" y="1370639"/>
                    </a:cubicBezTo>
                    <a:cubicBezTo>
                      <a:pt x="634625" y="1251599"/>
                      <a:pt x="627262" y="1146673"/>
                      <a:pt x="615450" y="1109857"/>
                    </a:cubicBezTo>
                    <a:cubicBezTo>
                      <a:pt x="612842" y="1094517"/>
                      <a:pt x="610388" y="1080711"/>
                      <a:pt x="607933" y="1066905"/>
                    </a:cubicBezTo>
                    <a:lnTo>
                      <a:pt x="607933" y="1064604"/>
                    </a:lnTo>
                    <a:cubicBezTo>
                      <a:pt x="607933" y="1062763"/>
                      <a:pt x="607933" y="1060922"/>
                      <a:pt x="607933" y="1059081"/>
                    </a:cubicBezTo>
                    <a:cubicBezTo>
                      <a:pt x="601184" y="988517"/>
                      <a:pt x="597809" y="893715"/>
                      <a:pt x="594434" y="782959"/>
                    </a:cubicBezTo>
                    <a:cubicBezTo>
                      <a:pt x="593514" y="755807"/>
                      <a:pt x="593514" y="732797"/>
                      <a:pt x="594434" y="713315"/>
                    </a:cubicBezTo>
                    <a:cubicBezTo>
                      <a:pt x="594434" y="711014"/>
                      <a:pt x="594434" y="708713"/>
                      <a:pt x="594434" y="706565"/>
                    </a:cubicBezTo>
                    <a:cubicBezTo>
                      <a:pt x="595508" y="669136"/>
                      <a:pt x="597809" y="645205"/>
                      <a:pt x="597656" y="629865"/>
                    </a:cubicBezTo>
                    <a:lnTo>
                      <a:pt x="597656" y="628331"/>
                    </a:lnTo>
                    <a:cubicBezTo>
                      <a:pt x="597748" y="627518"/>
                      <a:pt x="597748" y="626689"/>
                      <a:pt x="597656" y="625876"/>
                    </a:cubicBezTo>
                    <a:cubicBezTo>
                      <a:pt x="597732" y="624956"/>
                      <a:pt x="597732" y="624036"/>
                      <a:pt x="597656" y="623115"/>
                    </a:cubicBezTo>
                    <a:cubicBezTo>
                      <a:pt x="603178" y="662693"/>
                      <a:pt x="620973" y="799066"/>
                      <a:pt x="628336" y="834962"/>
                    </a:cubicBezTo>
                    <a:cubicBezTo>
                      <a:pt x="635699" y="870858"/>
                      <a:pt x="651192" y="1126424"/>
                      <a:pt x="656868" y="1162167"/>
                    </a:cubicBezTo>
                    <a:cubicBezTo>
                      <a:pt x="659001" y="1165741"/>
                      <a:pt x="661885" y="1168824"/>
                      <a:pt x="665306" y="1171217"/>
                    </a:cubicBezTo>
                    <a:cubicBezTo>
                      <a:pt x="663756" y="1176172"/>
                      <a:pt x="661701" y="1180958"/>
                      <a:pt x="659169" y="1185484"/>
                    </a:cubicBezTo>
                    <a:cubicBezTo>
                      <a:pt x="647051" y="1208187"/>
                      <a:pt x="640915" y="1252367"/>
                      <a:pt x="637847" y="1292864"/>
                    </a:cubicBezTo>
                    <a:cubicBezTo>
                      <a:pt x="634779" y="1333362"/>
                      <a:pt x="663618" y="1347628"/>
                      <a:pt x="660550" y="1332442"/>
                    </a:cubicBezTo>
                    <a:cubicBezTo>
                      <a:pt x="659476" y="1312224"/>
                      <a:pt x="662621" y="1292021"/>
                      <a:pt x="669754" y="1273076"/>
                    </a:cubicBezTo>
                    <a:cubicBezTo>
                      <a:pt x="672515" y="1263872"/>
                      <a:pt x="676811" y="1258809"/>
                      <a:pt x="680646" y="1260037"/>
                    </a:cubicBezTo>
                    <a:cubicBezTo>
                      <a:pt x="679250" y="1265344"/>
                      <a:pt x="678114" y="1270713"/>
                      <a:pt x="677271" y="1276144"/>
                    </a:cubicBezTo>
                    <a:cubicBezTo>
                      <a:pt x="672715" y="1303280"/>
                      <a:pt x="673865" y="1331077"/>
                      <a:pt x="680646" y="1357753"/>
                    </a:cubicBezTo>
                    <a:cubicBezTo>
                      <a:pt x="678713" y="1365653"/>
                      <a:pt x="676366" y="1373431"/>
                      <a:pt x="673589" y="1381070"/>
                    </a:cubicBezTo>
                    <a:cubicBezTo>
                      <a:pt x="671258" y="1389231"/>
                      <a:pt x="667407" y="1396886"/>
                      <a:pt x="662237" y="1403620"/>
                    </a:cubicBezTo>
                    <a:cubicBezTo>
                      <a:pt x="648431" y="1418960"/>
                      <a:pt x="687549" y="1428011"/>
                      <a:pt x="708258" y="1418960"/>
                    </a:cubicBezTo>
                    <a:lnTo>
                      <a:pt x="708258" y="1418960"/>
                    </a:lnTo>
                    <a:cubicBezTo>
                      <a:pt x="715621" y="1427244"/>
                      <a:pt x="723598" y="1431079"/>
                      <a:pt x="728967" y="1428011"/>
                    </a:cubicBezTo>
                    <a:cubicBezTo>
                      <a:pt x="734336" y="1424943"/>
                      <a:pt x="731268" y="1416966"/>
                      <a:pt x="727433" y="1404847"/>
                    </a:cubicBezTo>
                    <a:cubicBezTo>
                      <a:pt x="739306" y="1389200"/>
                      <a:pt x="747298" y="1370961"/>
                      <a:pt x="750750" y="1351617"/>
                    </a:cubicBezTo>
                    <a:cubicBezTo>
                      <a:pt x="751793" y="1347997"/>
                      <a:pt x="752606" y="1344300"/>
                      <a:pt x="753204" y="1340572"/>
                    </a:cubicBezTo>
                    <a:cubicBezTo>
                      <a:pt x="762408" y="1438135"/>
                      <a:pt x="781737" y="1535698"/>
                      <a:pt x="787720" y="1574662"/>
                    </a:cubicBezTo>
                    <a:cubicBezTo>
                      <a:pt x="798764" y="1641699"/>
                      <a:pt x="792168" y="1683884"/>
                      <a:pt x="780970" y="1747085"/>
                    </a:cubicBezTo>
                    <a:cubicBezTo>
                      <a:pt x="774742" y="1811421"/>
                      <a:pt x="773499" y="1876141"/>
                      <a:pt x="777288" y="1940677"/>
                    </a:cubicBezTo>
                    <a:cubicBezTo>
                      <a:pt x="778209" y="1993370"/>
                      <a:pt x="782611" y="2045956"/>
                      <a:pt x="790481" y="2098067"/>
                    </a:cubicBezTo>
                    <a:cubicBezTo>
                      <a:pt x="803367" y="2159427"/>
                      <a:pt x="843097" y="2315896"/>
                      <a:pt x="842177" y="2360996"/>
                    </a:cubicBezTo>
                    <a:cubicBezTo>
                      <a:pt x="842254" y="2361809"/>
                      <a:pt x="842254" y="2362638"/>
                      <a:pt x="842177" y="2363451"/>
                    </a:cubicBezTo>
                    <a:cubicBezTo>
                      <a:pt x="842346" y="2364831"/>
                      <a:pt x="842346" y="2366212"/>
                      <a:pt x="842177" y="2367592"/>
                    </a:cubicBezTo>
                    <a:lnTo>
                      <a:pt x="842177" y="2369280"/>
                    </a:lnTo>
                    <a:cubicBezTo>
                      <a:pt x="834967" y="2394898"/>
                      <a:pt x="835887" y="2468377"/>
                      <a:pt x="830979" y="2505193"/>
                    </a:cubicBezTo>
                    <a:lnTo>
                      <a:pt x="830979" y="2505193"/>
                    </a:lnTo>
                    <a:cubicBezTo>
                      <a:pt x="830979" y="2509795"/>
                      <a:pt x="829598" y="2513630"/>
                      <a:pt x="828984" y="2516698"/>
                    </a:cubicBezTo>
                    <a:cubicBezTo>
                      <a:pt x="819780" y="2554282"/>
                      <a:pt x="836501" y="2608739"/>
                      <a:pt x="866721" y="2608739"/>
                    </a:cubicBezTo>
                    <a:lnTo>
                      <a:pt x="876539" y="2608739"/>
                    </a:lnTo>
                    <a:cubicBezTo>
                      <a:pt x="881601" y="2591098"/>
                      <a:pt x="886663" y="2572843"/>
                      <a:pt x="891112" y="2553515"/>
                    </a:cubicBezTo>
                    <a:cubicBezTo>
                      <a:pt x="898475" y="2524215"/>
                      <a:pt x="904765" y="2492154"/>
                      <a:pt x="910440" y="2459480"/>
                    </a:cubicBezTo>
                    <a:cubicBezTo>
                      <a:pt x="914275" y="2426437"/>
                      <a:pt x="915211" y="2393118"/>
                      <a:pt x="913202" y="2359922"/>
                    </a:cubicBezTo>
                    <a:cubicBezTo>
                      <a:pt x="913202" y="2335532"/>
                      <a:pt x="911207" y="2310834"/>
                      <a:pt x="910594" y="2289205"/>
                    </a:cubicBezTo>
                    <a:lnTo>
                      <a:pt x="910594" y="2289205"/>
                    </a:lnTo>
                    <a:cubicBezTo>
                      <a:pt x="910594" y="2281688"/>
                      <a:pt x="910594" y="2273864"/>
                      <a:pt x="910594" y="2267882"/>
                    </a:cubicBezTo>
                    <a:cubicBezTo>
                      <a:pt x="910993" y="2258463"/>
                      <a:pt x="912389" y="2249105"/>
                      <a:pt x="914736" y="2239963"/>
                    </a:cubicBezTo>
                    <a:cubicBezTo>
                      <a:pt x="920105" y="2216492"/>
                      <a:pt x="930076" y="2183358"/>
                      <a:pt x="941581" y="2140712"/>
                    </a:cubicBezTo>
                    <a:lnTo>
                      <a:pt x="941581" y="2140712"/>
                    </a:lnTo>
                    <a:lnTo>
                      <a:pt x="941581" y="2139945"/>
                    </a:lnTo>
                    <a:lnTo>
                      <a:pt x="944802" y="2127826"/>
                    </a:lnTo>
                    <a:lnTo>
                      <a:pt x="952012" y="2127060"/>
                    </a:lnTo>
                    <a:cubicBezTo>
                      <a:pt x="951966" y="2126400"/>
                      <a:pt x="951966" y="2125725"/>
                      <a:pt x="952012" y="2125065"/>
                    </a:cubicBezTo>
                    <a:cubicBezTo>
                      <a:pt x="981726" y="2018497"/>
                      <a:pt x="1004214" y="1910058"/>
                      <a:pt x="1019355" y="1800469"/>
                    </a:cubicBezTo>
                    <a:cubicBezTo>
                      <a:pt x="1022975" y="1801542"/>
                      <a:pt x="1026672" y="1802355"/>
                      <a:pt x="1030400" y="1802923"/>
                    </a:cubicBezTo>
                    <a:cubicBezTo>
                      <a:pt x="1063842" y="1807985"/>
                      <a:pt x="1050649" y="1790344"/>
                      <a:pt x="1030400" y="1779146"/>
                    </a:cubicBezTo>
                    <a:cubicBezTo>
                      <a:pt x="1027623" y="1777505"/>
                      <a:pt x="1025108" y="1775495"/>
                      <a:pt x="1022883" y="1773163"/>
                    </a:cubicBezTo>
                    <a:cubicBezTo>
                      <a:pt x="1024571" y="1760584"/>
                      <a:pt x="1025798" y="1747699"/>
                      <a:pt x="1027179" y="1734660"/>
                    </a:cubicBezTo>
                    <a:cubicBezTo>
                      <a:pt x="1030599" y="1745244"/>
                      <a:pt x="1036490" y="1754878"/>
                      <a:pt x="1044360" y="1762732"/>
                    </a:cubicBezTo>
                    <a:cubicBezTo>
                      <a:pt x="1058319" y="1774084"/>
                      <a:pt x="1063381" y="1756596"/>
                      <a:pt x="1058319" y="1747392"/>
                    </a:cubicBezTo>
                    <a:cubicBezTo>
                      <a:pt x="1052122" y="1724888"/>
                      <a:pt x="1049529" y="1701525"/>
                      <a:pt x="1050649" y="1678208"/>
                    </a:cubicBezTo>
                    <a:cubicBezTo>
                      <a:pt x="1051447" y="1664187"/>
                      <a:pt x="1045802" y="1650580"/>
                      <a:pt x="1035309" y="1641238"/>
                    </a:cubicBezTo>
                    <a:cubicBezTo>
                      <a:pt x="1035309" y="1633722"/>
                      <a:pt x="1036383" y="1625898"/>
                      <a:pt x="1036843" y="1618688"/>
                    </a:cubicBezTo>
                    <a:cubicBezTo>
                      <a:pt x="1036843" y="1616080"/>
                      <a:pt x="1036843" y="1613626"/>
                      <a:pt x="1036843" y="1611018"/>
                    </a:cubicBezTo>
                    <a:cubicBezTo>
                      <a:pt x="1038837" y="1595678"/>
                      <a:pt x="1042365" y="1569753"/>
                      <a:pt x="1046200" y="1538459"/>
                    </a:cubicBezTo>
                    <a:cubicBezTo>
                      <a:pt x="1050496" y="1551652"/>
                      <a:pt x="1053870" y="1562850"/>
                      <a:pt x="1055865" y="1570674"/>
                    </a:cubicBezTo>
                    <a:lnTo>
                      <a:pt x="1062614" y="1570674"/>
                    </a:lnTo>
                    <a:cubicBezTo>
                      <a:pt x="1063688" y="1574539"/>
                      <a:pt x="1064409" y="1578497"/>
                      <a:pt x="1064762" y="1582486"/>
                    </a:cubicBezTo>
                    <a:cubicBezTo>
                      <a:pt x="1064762" y="1583406"/>
                      <a:pt x="1064762" y="1584326"/>
                      <a:pt x="1064762" y="1585247"/>
                    </a:cubicBezTo>
                    <a:cubicBezTo>
                      <a:pt x="1063228" y="1600587"/>
                      <a:pt x="1062154" y="1610251"/>
                      <a:pt x="1061540" y="1613779"/>
                    </a:cubicBezTo>
                    <a:cubicBezTo>
                      <a:pt x="1063473" y="1615129"/>
                      <a:pt x="1065529" y="1616310"/>
                      <a:pt x="1067677" y="1617308"/>
                    </a:cubicBezTo>
                    <a:cubicBezTo>
                      <a:pt x="1068750" y="1625438"/>
                      <a:pt x="1069671" y="1633415"/>
                      <a:pt x="1070131" y="1641085"/>
                    </a:cubicBezTo>
                    <a:cubicBezTo>
                      <a:pt x="1070131" y="1646147"/>
                      <a:pt x="1070898" y="1651209"/>
                      <a:pt x="1071358" y="1656425"/>
                    </a:cubicBezTo>
                    <a:lnTo>
                      <a:pt x="1071358" y="1657345"/>
                    </a:lnTo>
                    <a:cubicBezTo>
                      <a:pt x="1071926" y="1662086"/>
                      <a:pt x="1072186" y="1666841"/>
                      <a:pt x="1072125" y="1671612"/>
                    </a:cubicBezTo>
                    <a:lnTo>
                      <a:pt x="1072125" y="1671612"/>
                    </a:lnTo>
                    <a:cubicBezTo>
                      <a:pt x="1072309" y="1677257"/>
                      <a:pt x="1071634" y="1682887"/>
                      <a:pt x="1070131" y="1688332"/>
                    </a:cubicBezTo>
                    <a:cubicBezTo>
                      <a:pt x="1067722" y="1697414"/>
                      <a:pt x="1069226" y="1707093"/>
                      <a:pt x="1074273" y="1715024"/>
                    </a:cubicBezTo>
                    <a:lnTo>
                      <a:pt x="1074273" y="1715024"/>
                    </a:lnTo>
                    <a:lnTo>
                      <a:pt x="1074273" y="1722848"/>
                    </a:lnTo>
                    <a:cubicBezTo>
                      <a:pt x="1074273" y="1752147"/>
                      <a:pt x="1074273" y="1779299"/>
                      <a:pt x="1076267" y="1802463"/>
                    </a:cubicBezTo>
                    <a:cubicBezTo>
                      <a:pt x="1076267" y="1808599"/>
                      <a:pt x="1077187" y="1814581"/>
                      <a:pt x="1077648" y="1820257"/>
                    </a:cubicBezTo>
                    <a:cubicBezTo>
                      <a:pt x="1091147" y="1948194"/>
                      <a:pt x="1104493" y="2115401"/>
                      <a:pt x="1104493" y="2130434"/>
                    </a:cubicBezTo>
                    <a:cubicBezTo>
                      <a:pt x="1103358" y="2162004"/>
                      <a:pt x="1104186" y="2193620"/>
                      <a:pt x="1106947" y="2225083"/>
                    </a:cubicBezTo>
                    <a:cubicBezTo>
                      <a:pt x="1110752" y="2249428"/>
                      <a:pt x="1110752" y="2274217"/>
                      <a:pt x="1106947" y="2298562"/>
                    </a:cubicBezTo>
                    <a:cubicBezTo>
                      <a:pt x="1106180" y="2302397"/>
                      <a:pt x="1106027" y="2322953"/>
                      <a:pt x="1106180" y="2353480"/>
                    </a:cubicBezTo>
                    <a:cubicBezTo>
                      <a:pt x="1106180" y="2355934"/>
                      <a:pt x="1106180" y="2358542"/>
                      <a:pt x="1106180" y="2360996"/>
                    </a:cubicBezTo>
                    <a:lnTo>
                      <a:pt x="1106180" y="2360996"/>
                    </a:lnTo>
                    <a:cubicBezTo>
                      <a:pt x="1106180" y="2411772"/>
                      <a:pt x="1107407" y="2485558"/>
                      <a:pt x="1108635" y="2555355"/>
                    </a:cubicBezTo>
                    <a:cubicBezTo>
                      <a:pt x="1108635" y="2574070"/>
                      <a:pt x="1109402" y="2592172"/>
                      <a:pt x="1109709" y="2609813"/>
                    </a:cubicBezTo>
                    <a:lnTo>
                      <a:pt x="1150820" y="2609813"/>
                    </a:lnTo>
                    <a:cubicBezTo>
                      <a:pt x="1181500" y="2609813"/>
                      <a:pt x="1197761" y="2555509"/>
                      <a:pt x="1188557" y="2517772"/>
                    </a:cubicBezTo>
                    <a:cubicBezTo>
                      <a:pt x="1188557" y="2514704"/>
                      <a:pt x="1187176" y="2510716"/>
                      <a:pt x="1186562" y="2505960"/>
                    </a:cubicBezTo>
                    <a:cubicBezTo>
                      <a:pt x="1181960" y="2469144"/>
                      <a:pt x="1182421" y="2395972"/>
                      <a:pt x="1175364" y="2370200"/>
                    </a:cubicBezTo>
                    <a:lnTo>
                      <a:pt x="1175364" y="2370200"/>
                    </a:lnTo>
                    <a:lnTo>
                      <a:pt x="1175364" y="2368206"/>
                    </a:lnTo>
                    <a:cubicBezTo>
                      <a:pt x="1175011" y="2364893"/>
                      <a:pt x="1175011" y="2361549"/>
                      <a:pt x="1175364" y="2358235"/>
                    </a:cubicBezTo>
                    <a:cubicBezTo>
                      <a:pt x="1175287" y="2357115"/>
                      <a:pt x="1175287" y="2355980"/>
                      <a:pt x="1175364" y="2354860"/>
                    </a:cubicBezTo>
                    <a:cubicBezTo>
                      <a:pt x="1175364" y="2353786"/>
                      <a:pt x="1175364" y="2352559"/>
                      <a:pt x="1175364" y="2351332"/>
                    </a:cubicBezTo>
                    <a:cubicBezTo>
                      <a:pt x="1175426" y="2350151"/>
                      <a:pt x="1175426" y="2348985"/>
                      <a:pt x="1175364" y="2347804"/>
                    </a:cubicBezTo>
                    <a:cubicBezTo>
                      <a:pt x="1175303" y="2346684"/>
                      <a:pt x="1175303" y="2345549"/>
                      <a:pt x="1175364" y="2344429"/>
                    </a:cubicBezTo>
                    <a:cubicBezTo>
                      <a:pt x="1175364" y="2340440"/>
                      <a:pt x="1175364" y="2336299"/>
                      <a:pt x="1176898" y="2331543"/>
                    </a:cubicBezTo>
                    <a:cubicBezTo>
                      <a:pt x="1178432" y="2326788"/>
                      <a:pt x="1176898" y="2325560"/>
                      <a:pt x="1178279" y="2322186"/>
                    </a:cubicBezTo>
                    <a:cubicBezTo>
                      <a:pt x="1179659" y="2318811"/>
                      <a:pt x="1179353" y="2316203"/>
                      <a:pt x="1179813" y="2312982"/>
                    </a:cubicBezTo>
                    <a:cubicBezTo>
                      <a:pt x="1181040" y="2306232"/>
                      <a:pt x="1182267" y="2298869"/>
                      <a:pt x="1183801" y="2291199"/>
                    </a:cubicBezTo>
                    <a:cubicBezTo>
                      <a:pt x="1184139" y="2289895"/>
                      <a:pt x="1184399" y="2288560"/>
                      <a:pt x="1184568" y="2287210"/>
                    </a:cubicBezTo>
                    <a:lnTo>
                      <a:pt x="1186869" y="2275705"/>
                    </a:lnTo>
                    <a:cubicBezTo>
                      <a:pt x="1186946" y="2274325"/>
                      <a:pt x="1186946" y="2272944"/>
                      <a:pt x="1186869" y="2271563"/>
                    </a:cubicBezTo>
                    <a:cubicBezTo>
                      <a:pt x="1186869" y="2268956"/>
                      <a:pt x="1187943" y="2266348"/>
                      <a:pt x="1188403" y="2263740"/>
                    </a:cubicBezTo>
                    <a:cubicBezTo>
                      <a:pt x="1188863" y="2261132"/>
                      <a:pt x="1190397" y="2254229"/>
                      <a:pt x="1191471" y="2249474"/>
                    </a:cubicBezTo>
                    <a:cubicBezTo>
                      <a:pt x="1191916" y="2247863"/>
                      <a:pt x="1192269" y="2246221"/>
                      <a:pt x="1192545" y="2244565"/>
                    </a:cubicBezTo>
                    <a:cubicBezTo>
                      <a:pt x="1193926" y="2238429"/>
                      <a:pt x="1195306" y="2231986"/>
                      <a:pt x="1196687" y="2225543"/>
                    </a:cubicBezTo>
                    <a:cubicBezTo>
                      <a:pt x="1196687" y="2222168"/>
                      <a:pt x="1198221" y="2218947"/>
                      <a:pt x="1198835" y="2215419"/>
                    </a:cubicBezTo>
                    <a:cubicBezTo>
                      <a:pt x="1199448" y="2211890"/>
                      <a:pt x="1201135" y="2205754"/>
                      <a:pt x="1202209" y="2200999"/>
                    </a:cubicBezTo>
                    <a:cubicBezTo>
                      <a:pt x="1202209" y="2199311"/>
                      <a:pt x="1202976" y="2197624"/>
                      <a:pt x="1203436" y="2195937"/>
                    </a:cubicBezTo>
                    <a:cubicBezTo>
                      <a:pt x="1203897" y="2194249"/>
                      <a:pt x="1204510" y="2190261"/>
                      <a:pt x="1205277" y="2187346"/>
                    </a:cubicBezTo>
                    <a:cubicBezTo>
                      <a:pt x="1206044" y="2184432"/>
                      <a:pt x="1206505" y="2181824"/>
                      <a:pt x="1207271" y="2179063"/>
                    </a:cubicBezTo>
                    <a:cubicBezTo>
                      <a:pt x="1208698" y="2173433"/>
                      <a:pt x="1209925" y="2167910"/>
                      <a:pt x="1210953" y="2162495"/>
                    </a:cubicBezTo>
                    <a:cubicBezTo>
                      <a:pt x="1211874" y="2158967"/>
                      <a:pt x="1212641" y="2155746"/>
                      <a:pt x="1213408" y="2152371"/>
                    </a:cubicBezTo>
                    <a:cubicBezTo>
                      <a:pt x="1214175" y="2148996"/>
                      <a:pt x="1214941" y="2145468"/>
                      <a:pt x="1215862" y="2141939"/>
                    </a:cubicBezTo>
                    <a:cubicBezTo>
                      <a:pt x="1216782" y="2138411"/>
                      <a:pt x="1216936" y="2136417"/>
                      <a:pt x="1217550" y="2133656"/>
                    </a:cubicBezTo>
                    <a:lnTo>
                      <a:pt x="1219390" y="2125986"/>
                    </a:lnTo>
                    <a:lnTo>
                      <a:pt x="1219390" y="2125986"/>
                    </a:lnTo>
                    <a:cubicBezTo>
                      <a:pt x="1219390" y="2123531"/>
                      <a:pt x="1220464" y="2121077"/>
                      <a:pt x="1221078" y="2118776"/>
                    </a:cubicBezTo>
                    <a:lnTo>
                      <a:pt x="1221078" y="2118776"/>
                    </a:lnTo>
                    <a:cubicBezTo>
                      <a:pt x="1221078" y="2115861"/>
                      <a:pt x="1222151" y="2113100"/>
                      <a:pt x="1222765" y="2110492"/>
                    </a:cubicBezTo>
                    <a:lnTo>
                      <a:pt x="1223685" y="2106197"/>
                    </a:lnTo>
                    <a:cubicBezTo>
                      <a:pt x="1223685" y="2103896"/>
                      <a:pt x="1224759" y="2101441"/>
                      <a:pt x="1225220" y="2099294"/>
                    </a:cubicBezTo>
                    <a:cubicBezTo>
                      <a:pt x="1225680" y="2097146"/>
                      <a:pt x="1226293" y="2093618"/>
                      <a:pt x="1226907" y="2090243"/>
                    </a:cubicBezTo>
                    <a:cubicBezTo>
                      <a:pt x="1227520" y="2086868"/>
                      <a:pt x="1227827" y="2083494"/>
                      <a:pt x="1228441" y="2079965"/>
                    </a:cubicBezTo>
                    <a:cubicBezTo>
                      <a:pt x="1229055" y="2076437"/>
                      <a:pt x="1229361" y="2072295"/>
                      <a:pt x="1229975" y="2068153"/>
                    </a:cubicBezTo>
                    <a:cubicBezTo>
                      <a:pt x="1230588" y="2064012"/>
                      <a:pt x="1230895" y="2059717"/>
                      <a:pt x="1231356" y="2055421"/>
                    </a:cubicBezTo>
                    <a:lnTo>
                      <a:pt x="1231356" y="2055421"/>
                    </a:lnTo>
                    <a:cubicBezTo>
                      <a:pt x="1231356" y="2051126"/>
                      <a:pt x="1232276" y="2046524"/>
                      <a:pt x="1232736" y="2041768"/>
                    </a:cubicBezTo>
                    <a:cubicBezTo>
                      <a:pt x="1233656" y="2031951"/>
                      <a:pt x="1234270" y="2021826"/>
                      <a:pt x="1235037" y="2011088"/>
                    </a:cubicBezTo>
                    <a:cubicBezTo>
                      <a:pt x="1235037" y="2006026"/>
                      <a:pt x="1235037" y="2000810"/>
                      <a:pt x="1236111" y="1995748"/>
                    </a:cubicBezTo>
                    <a:cubicBezTo>
                      <a:pt x="1237338" y="1973505"/>
                      <a:pt x="1238412" y="1949728"/>
                      <a:pt x="1239179" y="1926411"/>
                    </a:cubicBezTo>
                    <a:cubicBezTo>
                      <a:pt x="1239179" y="1920735"/>
                      <a:pt x="1239179" y="1915059"/>
                      <a:pt x="1239179" y="1909537"/>
                    </a:cubicBezTo>
                    <a:cubicBezTo>
                      <a:pt x="1241633" y="1855862"/>
                      <a:pt x="1240053" y="1802064"/>
                      <a:pt x="1234423" y="1748619"/>
                    </a:cubicBezTo>
                    <a:cubicBezTo>
                      <a:pt x="1223532" y="1685725"/>
                      <a:pt x="1216629" y="1643232"/>
                      <a:pt x="1227520" y="1576350"/>
                    </a:cubicBezTo>
                    <a:cubicBezTo>
                      <a:pt x="1232276" y="1547971"/>
                      <a:pt x="1243781" y="1488297"/>
                      <a:pt x="1253138" y="1420341"/>
                    </a:cubicBezTo>
                    <a:cubicBezTo>
                      <a:pt x="1261974" y="1424130"/>
                      <a:pt x="1271255" y="1426799"/>
                      <a:pt x="1280751" y="1428318"/>
                    </a:cubicBezTo>
                    <a:lnTo>
                      <a:pt x="1285353" y="1428318"/>
                    </a:lnTo>
                    <a:cubicBezTo>
                      <a:pt x="1285644" y="1428655"/>
                      <a:pt x="1286012" y="1428916"/>
                      <a:pt x="1286426" y="1429085"/>
                    </a:cubicBezTo>
                    <a:cubicBezTo>
                      <a:pt x="1297932" y="1434607"/>
                      <a:pt x="1314039" y="1416966"/>
                      <a:pt x="1325697" y="1388280"/>
                    </a:cubicBezTo>
                    <a:cubicBezTo>
                      <a:pt x="1325666" y="1407179"/>
                      <a:pt x="1326587" y="1426078"/>
                      <a:pt x="1328458" y="1444885"/>
                    </a:cubicBezTo>
                    <a:cubicBezTo>
                      <a:pt x="1336128" y="1518517"/>
                      <a:pt x="1343799" y="1604882"/>
                      <a:pt x="1349014" y="1668083"/>
                    </a:cubicBezTo>
                    <a:cubicBezTo>
                      <a:pt x="1352696" y="1714104"/>
                      <a:pt x="1355150" y="1748312"/>
                      <a:pt x="1355150" y="1754755"/>
                    </a:cubicBezTo>
                    <a:cubicBezTo>
                      <a:pt x="1355150" y="1761198"/>
                      <a:pt x="1355150" y="1773777"/>
                      <a:pt x="1355150" y="1788503"/>
                    </a:cubicBezTo>
                    <a:cubicBezTo>
                      <a:pt x="1354629" y="1808998"/>
                      <a:pt x="1355610" y="1829507"/>
                      <a:pt x="1358065" y="1849864"/>
                    </a:cubicBezTo>
                    <a:cubicBezTo>
                      <a:pt x="1360519" y="1866155"/>
                      <a:pt x="1361133" y="1882676"/>
                      <a:pt x="1359906" y="1899106"/>
                    </a:cubicBezTo>
                    <a:lnTo>
                      <a:pt x="1359906" y="1899106"/>
                    </a:lnTo>
                    <a:cubicBezTo>
                      <a:pt x="1361133" y="1922729"/>
                      <a:pt x="1362667" y="1947427"/>
                      <a:pt x="1364047" y="1972124"/>
                    </a:cubicBezTo>
                    <a:cubicBezTo>
                      <a:pt x="1367882" y="2036860"/>
                      <a:pt x="1371717" y="2102362"/>
                      <a:pt x="1374479" y="2151604"/>
                    </a:cubicBezTo>
                    <a:cubicBezTo>
                      <a:pt x="1375552" y="2170779"/>
                      <a:pt x="1391199" y="2197624"/>
                      <a:pt x="1389819" y="2233520"/>
                    </a:cubicBezTo>
                    <a:cubicBezTo>
                      <a:pt x="1389819" y="2248860"/>
                      <a:pt x="1387671" y="2294880"/>
                      <a:pt x="1385524" y="2348264"/>
                    </a:cubicBezTo>
                    <a:lnTo>
                      <a:pt x="1385524" y="2348264"/>
                    </a:lnTo>
                    <a:cubicBezTo>
                      <a:pt x="1383990" y="2385847"/>
                      <a:pt x="1382762" y="2426652"/>
                      <a:pt x="1381689" y="2460553"/>
                    </a:cubicBezTo>
                    <a:cubicBezTo>
                      <a:pt x="1381689" y="2469758"/>
                      <a:pt x="1381689" y="2478348"/>
                      <a:pt x="1381689" y="2486325"/>
                    </a:cubicBezTo>
                    <a:cubicBezTo>
                      <a:pt x="1381689" y="2500284"/>
                      <a:pt x="1381689" y="2512096"/>
                      <a:pt x="1381689" y="2520994"/>
                    </a:cubicBezTo>
                    <a:lnTo>
                      <a:pt x="1381689" y="2525289"/>
                    </a:lnTo>
                    <a:cubicBezTo>
                      <a:pt x="1381689" y="2528203"/>
                      <a:pt x="1381689" y="2530504"/>
                      <a:pt x="1381689" y="2532499"/>
                    </a:cubicBezTo>
                    <a:cubicBezTo>
                      <a:pt x="1384296" y="2590484"/>
                      <a:pt x="1388131" y="2639879"/>
                      <a:pt x="1392273" y="2682985"/>
                    </a:cubicBezTo>
                    <a:cubicBezTo>
                      <a:pt x="1392273" y="2686820"/>
                      <a:pt x="1393194" y="2690655"/>
                      <a:pt x="1393501" y="2694490"/>
                    </a:cubicBezTo>
                    <a:cubicBezTo>
                      <a:pt x="1396001" y="2694751"/>
                      <a:pt x="1398517" y="2694751"/>
                      <a:pt x="1401017" y="2694490"/>
                    </a:cubicBezTo>
                    <a:cubicBezTo>
                      <a:pt x="1418551" y="2690901"/>
                      <a:pt x="1435486" y="2684872"/>
                      <a:pt x="1451333" y="2676542"/>
                    </a:cubicBezTo>
                    <a:cubicBezTo>
                      <a:pt x="1453250" y="2672278"/>
                      <a:pt x="1454385" y="2667706"/>
                      <a:pt x="1454707" y="2663043"/>
                    </a:cubicBezTo>
                    <a:cubicBezTo>
                      <a:pt x="1455628" y="2655680"/>
                      <a:pt x="1456088" y="2648470"/>
                      <a:pt x="1456088" y="2648470"/>
                    </a:cubicBezTo>
                    <a:lnTo>
                      <a:pt x="1473422" y="2651538"/>
                    </a:lnTo>
                    <a:cubicBezTo>
                      <a:pt x="1487382" y="2647565"/>
                      <a:pt x="1500973" y="2642441"/>
                      <a:pt x="1514074" y="2636198"/>
                    </a:cubicBezTo>
                    <a:cubicBezTo>
                      <a:pt x="1515056" y="2622392"/>
                      <a:pt x="1516912" y="2608662"/>
                      <a:pt x="1519596" y="2595086"/>
                    </a:cubicBezTo>
                    <a:cubicBezTo>
                      <a:pt x="1520026" y="2593383"/>
                      <a:pt x="1520639" y="2591742"/>
                      <a:pt x="1521437" y="2590177"/>
                    </a:cubicBezTo>
                    <a:cubicBezTo>
                      <a:pt x="1525978" y="2568210"/>
                      <a:pt x="1526591" y="2545630"/>
                      <a:pt x="1523278" y="2523448"/>
                    </a:cubicBezTo>
                    <a:cubicBezTo>
                      <a:pt x="1525119" y="2522374"/>
                      <a:pt x="1527113" y="2521454"/>
                      <a:pt x="1528954" y="2520227"/>
                    </a:cubicBezTo>
                    <a:cubicBezTo>
                      <a:pt x="1552562" y="2400129"/>
                      <a:pt x="1566767" y="2278359"/>
                      <a:pt x="1571446" y="2156052"/>
                    </a:cubicBezTo>
                    <a:cubicBezTo>
                      <a:pt x="1573133" y="2119390"/>
                      <a:pt x="1563162" y="1892049"/>
                      <a:pt x="1562395" y="1857074"/>
                    </a:cubicBezTo>
                    <a:cubicBezTo>
                      <a:pt x="1561628" y="1822098"/>
                      <a:pt x="1577735" y="1794333"/>
                      <a:pt x="1577735" y="1775157"/>
                    </a:cubicBezTo>
                    <a:cubicBezTo>
                      <a:pt x="1585252" y="1637097"/>
                      <a:pt x="1601666" y="1372633"/>
                      <a:pt x="1601666" y="1349163"/>
                    </a:cubicBezTo>
                    <a:cubicBezTo>
                      <a:pt x="1601666" y="1372633"/>
                      <a:pt x="1617926" y="1637557"/>
                      <a:pt x="1625596" y="1775157"/>
                    </a:cubicBezTo>
                    <a:cubicBezTo>
                      <a:pt x="1625704" y="1777213"/>
                      <a:pt x="1625949" y="1779268"/>
                      <a:pt x="1626363" y="1781293"/>
                    </a:cubicBezTo>
                    <a:cubicBezTo>
                      <a:pt x="1627591" y="1750613"/>
                      <a:pt x="1627591" y="1716098"/>
                      <a:pt x="1626363" y="1678668"/>
                    </a:cubicBezTo>
                    <a:lnTo>
                      <a:pt x="1627897" y="1676060"/>
                    </a:lnTo>
                    <a:cubicBezTo>
                      <a:pt x="1633604" y="1665292"/>
                      <a:pt x="1635905" y="1653035"/>
                      <a:pt x="1634494" y="1640932"/>
                    </a:cubicBezTo>
                    <a:cubicBezTo>
                      <a:pt x="1634494" y="1632955"/>
                      <a:pt x="1633113" y="1624671"/>
                      <a:pt x="1632499" y="1616847"/>
                    </a:cubicBezTo>
                    <a:lnTo>
                      <a:pt x="1637101" y="1614547"/>
                    </a:lnTo>
                    <a:cubicBezTo>
                      <a:pt x="1635414" y="1645227"/>
                      <a:pt x="1634033" y="1676827"/>
                      <a:pt x="1633113" y="1710422"/>
                    </a:cubicBezTo>
                    <a:cubicBezTo>
                      <a:pt x="1632193" y="1739722"/>
                      <a:pt x="1631426" y="1769635"/>
                      <a:pt x="1630965" y="1800162"/>
                    </a:cubicBezTo>
                    <a:cubicBezTo>
                      <a:pt x="1630505" y="1830689"/>
                      <a:pt x="1630965" y="1860755"/>
                      <a:pt x="1630045" y="1890668"/>
                    </a:cubicBezTo>
                    <a:cubicBezTo>
                      <a:pt x="1630045" y="1962767"/>
                      <a:pt x="1630812" y="2031644"/>
                      <a:pt x="1633113" y="2086255"/>
                    </a:cubicBezTo>
                    <a:cubicBezTo>
                      <a:pt x="1634340" y="2123838"/>
                      <a:pt x="1636334" y="2154672"/>
                      <a:pt x="1638635" y="2175228"/>
                    </a:cubicBezTo>
                    <a:cubicBezTo>
                      <a:pt x="1640722" y="2203668"/>
                      <a:pt x="1640722" y="2232231"/>
                      <a:pt x="1638635" y="2260672"/>
                    </a:cubicBezTo>
                    <a:cubicBezTo>
                      <a:pt x="1645999" y="2347773"/>
                      <a:pt x="1658025" y="2434414"/>
                      <a:pt x="1674685" y="2520227"/>
                    </a:cubicBezTo>
                    <a:cubicBezTo>
                      <a:pt x="1676526" y="2521454"/>
                      <a:pt x="1678520" y="2522374"/>
                      <a:pt x="1680361" y="2523448"/>
                    </a:cubicBezTo>
                    <a:cubicBezTo>
                      <a:pt x="1677047" y="2545630"/>
                      <a:pt x="1677661" y="2568210"/>
                      <a:pt x="1682201" y="2590177"/>
                    </a:cubicBezTo>
                    <a:cubicBezTo>
                      <a:pt x="1682201" y="2591711"/>
                      <a:pt x="1683429" y="2593246"/>
                      <a:pt x="1684042" y="2595086"/>
                    </a:cubicBezTo>
                    <a:cubicBezTo>
                      <a:pt x="1686665" y="2608678"/>
                      <a:pt x="1688506" y="2622407"/>
                      <a:pt x="1689564" y="2636198"/>
                    </a:cubicBezTo>
                    <a:cubicBezTo>
                      <a:pt x="1702650" y="2642472"/>
                      <a:pt x="1716256" y="2647596"/>
                      <a:pt x="1730216" y="2651538"/>
                    </a:cubicBezTo>
                    <a:lnTo>
                      <a:pt x="1747397" y="2648470"/>
                    </a:lnTo>
                    <a:cubicBezTo>
                      <a:pt x="1747397" y="2648470"/>
                      <a:pt x="1747397" y="2655680"/>
                      <a:pt x="1748931" y="2663043"/>
                    </a:cubicBezTo>
                    <a:cubicBezTo>
                      <a:pt x="1749176" y="2667722"/>
                      <a:pt x="1750311" y="2672308"/>
                      <a:pt x="1752306" y="2676542"/>
                    </a:cubicBezTo>
                    <a:cubicBezTo>
                      <a:pt x="1768121" y="2684918"/>
                      <a:pt x="1785072" y="2690962"/>
                      <a:pt x="1802621" y="2694490"/>
                    </a:cubicBezTo>
                    <a:cubicBezTo>
                      <a:pt x="1814188" y="2694475"/>
                      <a:pt x="1825708" y="2693186"/>
                      <a:pt x="1836983" y="2690655"/>
                    </a:cubicBezTo>
                    <a:lnTo>
                      <a:pt x="1836983" y="2679150"/>
                    </a:lnTo>
                    <a:cubicBezTo>
                      <a:pt x="1838670" y="2641567"/>
                      <a:pt x="1840511" y="2602450"/>
                      <a:pt x="1842352" y="2564866"/>
                    </a:cubicBezTo>
                    <a:cubicBezTo>
                      <a:pt x="1834375" y="2552380"/>
                      <a:pt x="1827886" y="2538988"/>
                      <a:pt x="1823024" y="2524982"/>
                    </a:cubicBezTo>
                    <a:cubicBezTo>
                      <a:pt x="1827227" y="2523509"/>
                      <a:pt x="1831322" y="2521761"/>
                      <a:pt x="1835296" y="2519766"/>
                    </a:cubicBezTo>
                    <a:cubicBezTo>
                      <a:pt x="1835296" y="2495222"/>
                      <a:pt x="1837136" y="2403642"/>
                      <a:pt x="1838824" y="2372655"/>
                    </a:cubicBezTo>
                    <a:cubicBezTo>
                      <a:pt x="1840511" y="2341668"/>
                      <a:pt x="1848795" y="1940064"/>
                      <a:pt x="1845420" y="1922422"/>
                    </a:cubicBezTo>
                    <a:cubicBezTo>
                      <a:pt x="1841600" y="1898124"/>
                      <a:pt x="1841600" y="1873395"/>
                      <a:pt x="1845420" y="1849097"/>
                    </a:cubicBezTo>
                    <a:cubicBezTo>
                      <a:pt x="1848043" y="1823878"/>
                      <a:pt x="1848918" y="1798505"/>
                      <a:pt x="1848028" y="1773163"/>
                    </a:cubicBezTo>
                    <a:cubicBezTo>
                      <a:pt x="1848028" y="1765033"/>
                      <a:pt x="1848028" y="1757823"/>
                      <a:pt x="1848028" y="1754602"/>
                    </a:cubicBezTo>
                    <a:cubicBezTo>
                      <a:pt x="1848028" y="1739261"/>
                      <a:pt x="1861374" y="1572361"/>
                      <a:pt x="1874873" y="1444731"/>
                    </a:cubicBezTo>
                    <a:cubicBezTo>
                      <a:pt x="1878862" y="1381085"/>
                      <a:pt x="1877742" y="1317209"/>
                      <a:pt x="1871498" y="1253747"/>
                    </a:cubicBezTo>
                    <a:cubicBezTo>
                      <a:pt x="1871498" y="1246537"/>
                      <a:pt x="1871498" y="1239788"/>
                      <a:pt x="1871498" y="1233805"/>
                    </a:cubicBezTo>
                    <a:cubicBezTo>
                      <a:pt x="1871498" y="1222453"/>
                      <a:pt x="1871498" y="1213556"/>
                      <a:pt x="1871498" y="1208341"/>
                    </a:cubicBezTo>
                    <a:cubicBezTo>
                      <a:pt x="1870271" y="1190392"/>
                      <a:pt x="1864288" y="1148207"/>
                      <a:pt x="1856158" y="1098505"/>
                    </a:cubicBezTo>
                    <a:cubicBezTo>
                      <a:pt x="1852477" y="1066291"/>
                      <a:pt x="1848948" y="1036071"/>
                      <a:pt x="1846034" y="1010300"/>
                    </a:cubicBezTo>
                    <a:lnTo>
                      <a:pt x="1848795" y="1008766"/>
                    </a:lnTo>
                    <a:cubicBezTo>
                      <a:pt x="1845573" y="987750"/>
                      <a:pt x="1842352" y="967040"/>
                      <a:pt x="1839437" y="947405"/>
                    </a:cubicBezTo>
                    <a:cubicBezTo>
                      <a:pt x="1831921" y="898163"/>
                      <a:pt x="1826245" y="857819"/>
                      <a:pt x="1826245" y="849075"/>
                    </a:cubicBezTo>
                    <a:cubicBezTo>
                      <a:pt x="1826245" y="847541"/>
                      <a:pt x="1826245" y="845547"/>
                      <a:pt x="1826245" y="842786"/>
                    </a:cubicBezTo>
                    <a:cubicBezTo>
                      <a:pt x="1826168" y="841972"/>
                      <a:pt x="1826168" y="841144"/>
                      <a:pt x="1826245" y="840331"/>
                    </a:cubicBezTo>
                    <a:lnTo>
                      <a:pt x="1826245" y="840331"/>
                    </a:lnTo>
                    <a:cubicBezTo>
                      <a:pt x="1826184" y="839365"/>
                      <a:pt x="1826184" y="838383"/>
                      <a:pt x="1826245" y="837417"/>
                    </a:cubicBezTo>
                    <a:lnTo>
                      <a:pt x="1826245" y="836343"/>
                    </a:lnTo>
                    <a:cubicBezTo>
                      <a:pt x="1826245" y="834655"/>
                      <a:pt x="1826245" y="832661"/>
                      <a:pt x="1826245" y="830514"/>
                    </a:cubicBezTo>
                    <a:cubicBezTo>
                      <a:pt x="1826245" y="828366"/>
                      <a:pt x="1826245" y="829286"/>
                      <a:pt x="1826245" y="828519"/>
                    </a:cubicBezTo>
                    <a:cubicBezTo>
                      <a:pt x="1826245" y="827752"/>
                      <a:pt x="1826245" y="824377"/>
                      <a:pt x="1826245" y="822076"/>
                    </a:cubicBezTo>
                    <a:cubicBezTo>
                      <a:pt x="1826322" y="821616"/>
                      <a:pt x="1826322" y="821156"/>
                      <a:pt x="1826245" y="820696"/>
                    </a:cubicBezTo>
                    <a:cubicBezTo>
                      <a:pt x="1826245" y="818855"/>
                      <a:pt x="1826245" y="816707"/>
                      <a:pt x="1826245" y="814560"/>
                    </a:cubicBezTo>
                    <a:cubicBezTo>
                      <a:pt x="1826245" y="812412"/>
                      <a:pt x="1826245" y="808117"/>
                      <a:pt x="1827319" y="804742"/>
                    </a:cubicBezTo>
                    <a:cubicBezTo>
                      <a:pt x="1828393" y="801367"/>
                      <a:pt x="1827319" y="797686"/>
                      <a:pt x="1828393" y="794158"/>
                    </a:cubicBezTo>
                    <a:cubicBezTo>
                      <a:pt x="1829466" y="790629"/>
                      <a:pt x="1829160" y="786487"/>
                      <a:pt x="1829620" y="782652"/>
                    </a:cubicBezTo>
                    <a:cubicBezTo>
                      <a:pt x="1830080" y="778817"/>
                      <a:pt x="1829620" y="777590"/>
                      <a:pt x="1830694" y="774829"/>
                    </a:cubicBezTo>
                    <a:lnTo>
                      <a:pt x="1830694" y="774829"/>
                    </a:lnTo>
                    <a:cubicBezTo>
                      <a:pt x="1830694" y="769767"/>
                      <a:pt x="1832074" y="764551"/>
                      <a:pt x="1832688" y="759489"/>
                    </a:cubicBezTo>
                    <a:cubicBezTo>
                      <a:pt x="1833301" y="754427"/>
                      <a:pt x="1833915" y="749211"/>
                      <a:pt x="1834682" y="744149"/>
                    </a:cubicBezTo>
                    <a:lnTo>
                      <a:pt x="1835602" y="737706"/>
                    </a:lnTo>
                    <a:cubicBezTo>
                      <a:pt x="1836369" y="732183"/>
                      <a:pt x="1837136" y="726814"/>
                      <a:pt x="1838057" y="721445"/>
                    </a:cubicBezTo>
                    <a:cubicBezTo>
                      <a:pt x="1837980" y="720065"/>
                      <a:pt x="1837980" y="718684"/>
                      <a:pt x="1838057" y="717303"/>
                    </a:cubicBezTo>
                    <a:cubicBezTo>
                      <a:pt x="1838670" y="712088"/>
                      <a:pt x="1839437" y="706980"/>
                      <a:pt x="1840358" y="701963"/>
                    </a:cubicBezTo>
                    <a:cubicBezTo>
                      <a:pt x="1841125" y="696901"/>
                      <a:pt x="1842045" y="691839"/>
                      <a:pt x="1842966" y="686623"/>
                    </a:cubicBezTo>
                    <a:cubicBezTo>
                      <a:pt x="1842966" y="686623"/>
                      <a:pt x="1842966" y="686623"/>
                      <a:pt x="1842966" y="686623"/>
                    </a:cubicBezTo>
                    <a:cubicBezTo>
                      <a:pt x="1846647" y="665147"/>
                      <a:pt x="1850482" y="645665"/>
                      <a:pt x="1854624" y="630632"/>
                    </a:cubicBezTo>
                    <a:cubicBezTo>
                      <a:pt x="1857539" y="649960"/>
                      <a:pt x="1861834" y="672971"/>
                      <a:pt x="1866743" y="696901"/>
                    </a:cubicBezTo>
                    <a:lnTo>
                      <a:pt x="1866743" y="699509"/>
                    </a:lnTo>
                    <a:cubicBezTo>
                      <a:pt x="1868890" y="699662"/>
                      <a:pt x="1871038" y="699662"/>
                      <a:pt x="1873186" y="699509"/>
                    </a:cubicBezTo>
                    <a:cubicBezTo>
                      <a:pt x="1882236" y="745529"/>
                      <a:pt x="1890980" y="791550"/>
                      <a:pt x="1887452" y="806890"/>
                    </a:cubicBezTo>
                    <a:cubicBezTo>
                      <a:pt x="1880702" y="836649"/>
                      <a:pt x="1894048" y="1034997"/>
                      <a:pt x="1905553" y="1064910"/>
                    </a:cubicBezTo>
                    <a:cubicBezTo>
                      <a:pt x="1920050" y="1114275"/>
                      <a:pt x="1927275" y="1165480"/>
                      <a:pt x="1927030" y="1216931"/>
                    </a:cubicBezTo>
                    <a:cubicBezTo>
                      <a:pt x="1926078" y="1232072"/>
                      <a:pt x="1923133" y="1247028"/>
                      <a:pt x="1918286" y="1261417"/>
                    </a:cubicBezTo>
                    <a:cubicBezTo>
                      <a:pt x="1913530" y="1271849"/>
                      <a:pt x="1895582" y="1292864"/>
                      <a:pt x="1898037" y="1302835"/>
                    </a:cubicBezTo>
                    <a:cubicBezTo>
                      <a:pt x="1899356" y="1326106"/>
                      <a:pt x="1896810" y="1349423"/>
                      <a:pt x="1890520" y="1371866"/>
                    </a:cubicBezTo>
                    <a:cubicBezTo>
                      <a:pt x="1885458" y="1381837"/>
                      <a:pt x="1890520" y="1399171"/>
                      <a:pt x="1904326" y="1387206"/>
                    </a:cubicBezTo>
                    <a:cubicBezTo>
                      <a:pt x="1918270" y="1371574"/>
                      <a:pt x="1926677" y="1351786"/>
                      <a:pt x="1928257" y="1330908"/>
                    </a:cubicBezTo>
                    <a:cubicBezTo>
                      <a:pt x="1928257" y="1318329"/>
                      <a:pt x="1949426" y="1310812"/>
                      <a:pt x="1948352" y="1330908"/>
                    </a:cubicBezTo>
                    <a:cubicBezTo>
                      <a:pt x="1947278" y="1351003"/>
                      <a:pt x="1938841" y="1392268"/>
                      <a:pt x="1918592" y="1403620"/>
                    </a:cubicBezTo>
                    <a:cubicBezTo>
                      <a:pt x="1898343" y="1414972"/>
                      <a:pt x="1884844" y="1432459"/>
                      <a:pt x="1918592" y="1427244"/>
                    </a:cubicBezTo>
                    <a:cubicBezTo>
                      <a:pt x="1944348" y="1422105"/>
                      <a:pt x="1968371" y="1410477"/>
                      <a:pt x="1988390" y="1393495"/>
                    </a:cubicBezTo>
                    <a:lnTo>
                      <a:pt x="1991611" y="1390734"/>
                    </a:lnTo>
                    <a:cubicBezTo>
                      <a:pt x="2003423" y="1417119"/>
                      <a:pt x="2018456" y="1433073"/>
                      <a:pt x="2029655" y="1427857"/>
                    </a:cubicBezTo>
                    <a:cubicBezTo>
                      <a:pt x="2037938" y="1424022"/>
                      <a:pt x="2022752" y="1391195"/>
                      <a:pt x="2013548" y="1365423"/>
                    </a:cubicBezTo>
                    <a:cubicBezTo>
                      <a:pt x="2017843" y="1359026"/>
                      <a:pt x="2021448" y="1352185"/>
                      <a:pt x="2024286" y="1345021"/>
                    </a:cubicBezTo>
                    <a:cubicBezTo>
                      <a:pt x="2026372" y="1352415"/>
                      <a:pt x="2026740" y="1360177"/>
                      <a:pt x="2025359" y="1367724"/>
                    </a:cubicBezTo>
                    <a:cubicBezTo>
                      <a:pt x="2022752" y="1380456"/>
                      <a:pt x="2038092" y="1385979"/>
                      <a:pt x="2042234" y="1364963"/>
                    </a:cubicBezTo>
                    <a:cubicBezTo>
                      <a:pt x="2043492" y="1345435"/>
                      <a:pt x="2042096" y="1325830"/>
                      <a:pt x="2038092" y="1306670"/>
                    </a:cubicBezTo>
                    <a:cubicBezTo>
                      <a:pt x="2035683" y="1291407"/>
                      <a:pt x="2032401" y="1276297"/>
                      <a:pt x="2028274" y="1261417"/>
                    </a:cubicBezTo>
                    <a:cubicBezTo>
                      <a:pt x="2025513" y="1253134"/>
                      <a:pt x="2031189" y="1213556"/>
                      <a:pt x="2039319" y="1172444"/>
                    </a:cubicBezTo>
                    <a:cubicBezTo>
                      <a:pt x="2040239" y="1168303"/>
                      <a:pt x="2041006" y="1164007"/>
                      <a:pt x="2041927" y="1159866"/>
                    </a:cubicBezTo>
                    <a:lnTo>
                      <a:pt x="2047296" y="1158638"/>
                    </a:lnTo>
                    <a:cubicBezTo>
                      <a:pt x="2047296" y="1157565"/>
                      <a:pt x="2047296" y="1156337"/>
                      <a:pt x="2047296" y="1155417"/>
                    </a:cubicBezTo>
                    <a:cubicBezTo>
                      <a:pt x="2047296" y="1154497"/>
                      <a:pt x="2048523" y="1150201"/>
                      <a:pt x="2049290" y="1147133"/>
                    </a:cubicBezTo>
                    <a:cubicBezTo>
                      <a:pt x="2050057" y="1144065"/>
                      <a:pt x="2049290" y="1143759"/>
                      <a:pt x="2050517" y="1142224"/>
                    </a:cubicBezTo>
                    <a:cubicBezTo>
                      <a:pt x="2051744" y="1140691"/>
                      <a:pt x="2051284" y="1139156"/>
                      <a:pt x="2051744" y="1137469"/>
                    </a:cubicBezTo>
                    <a:lnTo>
                      <a:pt x="2051744" y="1137469"/>
                    </a:lnTo>
                    <a:lnTo>
                      <a:pt x="2051744" y="1137469"/>
                    </a:lnTo>
                    <a:cubicBezTo>
                      <a:pt x="2057574" y="1115226"/>
                      <a:pt x="2067085" y="1082398"/>
                      <a:pt x="2075522" y="1046809"/>
                    </a:cubicBezTo>
                    <a:cubicBezTo>
                      <a:pt x="2075829" y="1045904"/>
                      <a:pt x="2076089" y="1044984"/>
                      <a:pt x="2076289" y="1044048"/>
                    </a:cubicBezTo>
                    <a:cubicBezTo>
                      <a:pt x="2077669" y="1039599"/>
                      <a:pt x="2078897" y="1034844"/>
                      <a:pt x="2080277" y="1029935"/>
                    </a:cubicBezTo>
                    <a:cubicBezTo>
                      <a:pt x="2083038" y="1018583"/>
                      <a:pt x="2086260" y="1006004"/>
                      <a:pt x="2089021" y="993272"/>
                    </a:cubicBezTo>
                    <a:lnTo>
                      <a:pt x="2089021" y="993272"/>
                    </a:lnTo>
                    <a:cubicBezTo>
                      <a:pt x="2098348" y="957115"/>
                      <a:pt x="2105512" y="920437"/>
                      <a:pt x="2110497" y="883437"/>
                    </a:cubicBezTo>
                    <a:cubicBezTo>
                      <a:pt x="2113412" y="857052"/>
                      <a:pt x="2106509" y="782346"/>
                      <a:pt x="2111878" y="753506"/>
                    </a:cubicBezTo>
                    <a:cubicBezTo>
                      <a:pt x="2113412" y="745989"/>
                      <a:pt x="2115866" y="735405"/>
                      <a:pt x="2119088" y="722826"/>
                    </a:cubicBezTo>
                    <a:cubicBezTo>
                      <a:pt x="2123997" y="703037"/>
                      <a:pt x="2130133" y="679107"/>
                      <a:pt x="2134428" y="655023"/>
                    </a:cubicBezTo>
                    <a:cubicBezTo>
                      <a:pt x="2136422" y="643671"/>
                      <a:pt x="2138109" y="632166"/>
                      <a:pt x="2139030" y="621274"/>
                    </a:cubicBezTo>
                    <a:cubicBezTo>
                      <a:pt x="2150658" y="668461"/>
                      <a:pt x="2155152" y="717104"/>
                      <a:pt x="2152376" y="765625"/>
                    </a:cubicBezTo>
                    <a:cubicBezTo>
                      <a:pt x="2151302" y="772988"/>
                      <a:pt x="2150075" y="780965"/>
                      <a:pt x="2148234" y="789555"/>
                    </a:cubicBezTo>
                    <a:lnTo>
                      <a:pt x="2148234" y="789555"/>
                    </a:lnTo>
                    <a:cubicBezTo>
                      <a:pt x="2138846" y="832124"/>
                      <a:pt x="2127233" y="874156"/>
                      <a:pt x="2113412" y="915498"/>
                    </a:cubicBezTo>
                    <a:cubicBezTo>
                      <a:pt x="2109884" y="926082"/>
                      <a:pt x="2107429" y="939735"/>
                      <a:pt x="2103747" y="952314"/>
                    </a:cubicBezTo>
                    <a:cubicBezTo>
                      <a:pt x="2103747" y="952314"/>
                      <a:pt x="2090708" y="1002016"/>
                      <a:pt x="2080431" y="1041747"/>
                    </a:cubicBezTo>
                    <a:cubicBezTo>
                      <a:pt x="2075215" y="1060768"/>
                      <a:pt x="2070920" y="1077336"/>
                      <a:pt x="2068772" y="1085313"/>
                    </a:cubicBezTo>
                    <a:lnTo>
                      <a:pt x="2068772" y="1085313"/>
                    </a:lnTo>
                    <a:lnTo>
                      <a:pt x="2068772" y="1087307"/>
                    </a:lnTo>
                    <a:cubicBezTo>
                      <a:pt x="2068864" y="1088181"/>
                      <a:pt x="2068864" y="1089040"/>
                      <a:pt x="2068772" y="1089915"/>
                    </a:cubicBezTo>
                    <a:cubicBezTo>
                      <a:pt x="2067545" y="1095130"/>
                      <a:pt x="2066318" y="1100193"/>
                      <a:pt x="2065091" y="1105255"/>
                    </a:cubicBezTo>
                    <a:lnTo>
                      <a:pt x="2067852" y="1105255"/>
                    </a:lnTo>
                    <a:lnTo>
                      <a:pt x="2070153" y="1105255"/>
                    </a:lnTo>
                    <a:cubicBezTo>
                      <a:pt x="2070153" y="1106482"/>
                      <a:pt x="2070153" y="1107863"/>
                      <a:pt x="2070153" y="1109243"/>
                    </a:cubicBezTo>
                    <a:lnTo>
                      <a:pt x="2066931" y="1122129"/>
                    </a:lnTo>
                    <a:cubicBezTo>
                      <a:pt x="2066931" y="1123816"/>
                      <a:pt x="2066011" y="1125657"/>
                      <a:pt x="2065704" y="1127345"/>
                    </a:cubicBezTo>
                    <a:lnTo>
                      <a:pt x="2065704" y="1127345"/>
                    </a:lnTo>
                    <a:cubicBezTo>
                      <a:pt x="2065704" y="1129646"/>
                      <a:pt x="2064630" y="1131947"/>
                      <a:pt x="2064170" y="1134248"/>
                    </a:cubicBezTo>
                    <a:lnTo>
                      <a:pt x="2061409" y="1144372"/>
                    </a:lnTo>
                    <a:cubicBezTo>
                      <a:pt x="2060335" y="1148361"/>
                      <a:pt x="2059415" y="1152349"/>
                      <a:pt x="2058647" y="1156491"/>
                    </a:cubicBezTo>
                    <a:cubicBezTo>
                      <a:pt x="2057881" y="1160633"/>
                      <a:pt x="2056347" y="1167536"/>
                      <a:pt x="2055426" y="1173518"/>
                    </a:cubicBezTo>
                    <a:lnTo>
                      <a:pt x="2055426" y="1173518"/>
                    </a:lnTo>
                    <a:cubicBezTo>
                      <a:pt x="2047649" y="1205457"/>
                      <a:pt x="2043737" y="1238208"/>
                      <a:pt x="2043768" y="1271081"/>
                    </a:cubicBezTo>
                    <a:cubicBezTo>
                      <a:pt x="2043768" y="1276604"/>
                      <a:pt x="2045302" y="1286422"/>
                      <a:pt x="2046529" y="1299154"/>
                    </a:cubicBezTo>
                    <a:cubicBezTo>
                      <a:pt x="2054506" y="1383985"/>
                      <a:pt x="2076289" y="1605956"/>
                      <a:pt x="2081658" y="1639397"/>
                    </a:cubicBezTo>
                    <a:cubicBezTo>
                      <a:pt x="2087027" y="1672839"/>
                      <a:pt x="2071994" y="1753528"/>
                      <a:pt x="2067085" y="1801542"/>
                    </a:cubicBezTo>
                    <a:lnTo>
                      <a:pt x="2067085" y="1801542"/>
                    </a:lnTo>
                    <a:cubicBezTo>
                      <a:pt x="2067085" y="1803383"/>
                      <a:pt x="2067085" y="1804917"/>
                      <a:pt x="2067085" y="1806605"/>
                    </a:cubicBezTo>
                    <a:lnTo>
                      <a:pt x="2067085" y="1811820"/>
                    </a:lnTo>
                    <a:cubicBezTo>
                      <a:pt x="2071395" y="1812741"/>
                      <a:pt x="2075737" y="1813400"/>
                      <a:pt x="2080124" y="1813814"/>
                    </a:cubicBezTo>
                    <a:cubicBezTo>
                      <a:pt x="2077056" y="1907236"/>
                      <a:pt x="2083652" y="2059256"/>
                      <a:pt x="2094697" y="2112333"/>
                    </a:cubicBezTo>
                    <a:cubicBezTo>
                      <a:pt x="2108656" y="2180903"/>
                      <a:pt x="2154830" y="2360536"/>
                      <a:pt x="2146547" y="2389836"/>
                    </a:cubicBezTo>
                    <a:cubicBezTo>
                      <a:pt x="2138876" y="2416067"/>
                      <a:pt x="2139950" y="2491234"/>
                      <a:pt x="2135041" y="2527897"/>
                    </a:cubicBezTo>
                    <a:lnTo>
                      <a:pt x="2135041" y="2527897"/>
                    </a:lnTo>
                    <a:cubicBezTo>
                      <a:pt x="2134535" y="2531916"/>
                      <a:pt x="2133814" y="2535920"/>
                      <a:pt x="2132894" y="2539862"/>
                    </a:cubicBezTo>
                    <a:cubicBezTo>
                      <a:pt x="2123690" y="2578366"/>
                      <a:pt x="2140717" y="2633743"/>
                      <a:pt x="2171551" y="2633743"/>
                    </a:cubicBezTo>
                    <a:lnTo>
                      <a:pt x="2207907" y="2633743"/>
                    </a:lnTo>
                    <a:cubicBezTo>
                      <a:pt x="2209594" y="2613801"/>
                      <a:pt x="2211128" y="2594933"/>
                      <a:pt x="2212355" y="2578366"/>
                    </a:cubicBezTo>
                    <a:lnTo>
                      <a:pt x="2212355" y="2578366"/>
                    </a:lnTo>
                    <a:cubicBezTo>
                      <a:pt x="2214503" y="2555509"/>
                      <a:pt x="2216344" y="2536641"/>
                      <a:pt x="2217571" y="2524368"/>
                    </a:cubicBezTo>
                    <a:cubicBezTo>
                      <a:pt x="2219627" y="2482981"/>
                      <a:pt x="2218492" y="2441486"/>
                      <a:pt x="2214196" y="2400267"/>
                    </a:cubicBezTo>
                    <a:cubicBezTo>
                      <a:pt x="2208060" y="2317430"/>
                      <a:pt x="2198856" y="2220788"/>
                      <a:pt x="2203612" y="2174461"/>
                    </a:cubicBezTo>
                    <a:cubicBezTo>
                      <a:pt x="2204333" y="2169997"/>
                      <a:pt x="2204793" y="2165486"/>
                      <a:pt x="2204992" y="2160961"/>
                    </a:cubicBezTo>
                    <a:cubicBezTo>
                      <a:pt x="2204992" y="2159120"/>
                      <a:pt x="2204992" y="2157279"/>
                      <a:pt x="2204992" y="2155746"/>
                    </a:cubicBezTo>
                    <a:cubicBezTo>
                      <a:pt x="2204992" y="2154212"/>
                      <a:pt x="2204992" y="2150530"/>
                      <a:pt x="2204992" y="2148229"/>
                    </a:cubicBezTo>
                    <a:cubicBezTo>
                      <a:pt x="2204992" y="2145928"/>
                      <a:pt x="2204992" y="2144087"/>
                      <a:pt x="2204992" y="2141633"/>
                    </a:cubicBezTo>
                    <a:cubicBezTo>
                      <a:pt x="2206373" y="2122764"/>
                      <a:pt x="2207447" y="2100521"/>
                      <a:pt x="2208214" y="2075210"/>
                    </a:cubicBezTo>
                    <a:cubicBezTo>
                      <a:pt x="2208367" y="2072449"/>
                      <a:pt x="2208367" y="2069688"/>
                      <a:pt x="2208214" y="2066926"/>
                    </a:cubicBezTo>
                    <a:lnTo>
                      <a:pt x="2208214" y="2065546"/>
                    </a:lnTo>
                    <a:cubicBezTo>
                      <a:pt x="2208981" y="2052507"/>
                      <a:pt x="2209288" y="2038854"/>
                      <a:pt x="2209288" y="2024434"/>
                    </a:cubicBezTo>
                    <a:cubicBezTo>
                      <a:pt x="2209518" y="2021473"/>
                      <a:pt x="2209518" y="2018497"/>
                      <a:pt x="2209288" y="2015537"/>
                    </a:cubicBezTo>
                    <a:cubicBezTo>
                      <a:pt x="2209288" y="2006179"/>
                      <a:pt x="2209288" y="1996975"/>
                      <a:pt x="2209288" y="1987771"/>
                    </a:cubicBezTo>
                    <a:cubicBezTo>
                      <a:pt x="2209288" y="1981635"/>
                      <a:pt x="2209288" y="1975499"/>
                      <a:pt x="2209288" y="1969363"/>
                    </a:cubicBezTo>
                    <a:lnTo>
                      <a:pt x="2209288" y="1939450"/>
                    </a:lnTo>
                    <a:cubicBezTo>
                      <a:pt x="2209288" y="1936075"/>
                      <a:pt x="2209288" y="1932854"/>
                      <a:pt x="2209288" y="1929632"/>
                    </a:cubicBezTo>
                    <a:lnTo>
                      <a:pt x="2209288" y="1882538"/>
                    </a:lnTo>
                    <a:cubicBezTo>
                      <a:pt x="2209288" y="1867198"/>
                      <a:pt x="2209288" y="1852778"/>
                      <a:pt x="2209288" y="1837592"/>
                    </a:cubicBezTo>
                    <a:cubicBezTo>
                      <a:pt x="2209441" y="1834631"/>
                      <a:pt x="2209441" y="1831655"/>
                      <a:pt x="2209288" y="1828694"/>
                    </a:cubicBezTo>
                    <a:lnTo>
                      <a:pt x="2209288" y="1805071"/>
                    </a:lnTo>
                    <a:cubicBezTo>
                      <a:pt x="2209288" y="1793259"/>
                      <a:pt x="2209288" y="1781600"/>
                      <a:pt x="2209288" y="1769788"/>
                    </a:cubicBezTo>
                    <a:cubicBezTo>
                      <a:pt x="2209288" y="1766414"/>
                      <a:pt x="2209288" y="1762885"/>
                      <a:pt x="2209288" y="1759817"/>
                    </a:cubicBezTo>
                    <a:cubicBezTo>
                      <a:pt x="2209288" y="1751994"/>
                      <a:pt x="2209288" y="1744477"/>
                      <a:pt x="2209288" y="1737267"/>
                    </a:cubicBezTo>
                    <a:cubicBezTo>
                      <a:pt x="2209288" y="1730058"/>
                      <a:pt x="2209288" y="1725916"/>
                      <a:pt x="2209288" y="1720547"/>
                    </a:cubicBezTo>
                    <a:cubicBezTo>
                      <a:pt x="2209288" y="1708121"/>
                      <a:pt x="2208520" y="1695696"/>
                      <a:pt x="2208214" y="1683730"/>
                    </a:cubicBezTo>
                    <a:cubicBezTo>
                      <a:pt x="2207140" y="1661794"/>
                      <a:pt x="2206066" y="1640318"/>
                      <a:pt x="2205146" y="1620069"/>
                    </a:cubicBezTo>
                    <a:cubicBezTo>
                      <a:pt x="2205146" y="1615620"/>
                      <a:pt x="2205146" y="1611172"/>
                      <a:pt x="2205146" y="1606263"/>
                    </a:cubicBezTo>
                    <a:cubicBezTo>
                      <a:pt x="2205146" y="1601354"/>
                      <a:pt x="2205146" y="1597826"/>
                      <a:pt x="2205146" y="1593684"/>
                    </a:cubicBezTo>
                    <a:cubicBezTo>
                      <a:pt x="2205146" y="1589542"/>
                      <a:pt x="2205146" y="1585094"/>
                      <a:pt x="2203918" y="1580645"/>
                    </a:cubicBezTo>
                    <a:cubicBezTo>
                      <a:pt x="2202691" y="1576196"/>
                      <a:pt x="2203918" y="1573742"/>
                      <a:pt x="2203918" y="1570367"/>
                    </a:cubicBezTo>
                    <a:cubicBezTo>
                      <a:pt x="2202538" y="1549351"/>
                      <a:pt x="2200850" y="1530329"/>
                      <a:pt x="2198703" y="1513148"/>
                    </a:cubicBezTo>
                    <a:cubicBezTo>
                      <a:pt x="2198703" y="1508239"/>
                      <a:pt x="2197629" y="1503177"/>
                      <a:pt x="2197015" y="1498729"/>
                    </a:cubicBezTo>
                    <a:cubicBezTo>
                      <a:pt x="2196402" y="1494280"/>
                      <a:pt x="2197015" y="1494280"/>
                      <a:pt x="2195942" y="1491826"/>
                    </a:cubicBezTo>
                    <a:cubicBezTo>
                      <a:pt x="2194868" y="1489371"/>
                      <a:pt x="2195942" y="1489218"/>
                      <a:pt x="2195942" y="1488144"/>
                    </a:cubicBezTo>
                    <a:cubicBezTo>
                      <a:pt x="2195175" y="1482928"/>
                      <a:pt x="2194101" y="1478173"/>
                      <a:pt x="2193487" y="1473724"/>
                    </a:cubicBezTo>
                    <a:cubicBezTo>
                      <a:pt x="2192873" y="1469276"/>
                      <a:pt x="2192413" y="1468969"/>
                      <a:pt x="2191953" y="1466514"/>
                    </a:cubicBezTo>
                    <a:cubicBezTo>
                      <a:pt x="2190573" y="1460072"/>
                      <a:pt x="2189345" y="1454242"/>
                      <a:pt x="2187965" y="1449487"/>
                    </a:cubicBezTo>
                    <a:cubicBezTo>
                      <a:pt x="2185817" y="1437522"/>
                      <a:pt x="2183823" y="1425863"/>
                      <a:pt x="2181829" y="1414511"/>
                    </a:cubicBezTo>
                    <a:lnTo>
                      <a:pt x="2181829" y="1414511"/>
                    </a:lnTo>
                    <a:cubicBezTo>
                      <a:pt x="2181016" y="1411443"/>
                      <a:pt x="2180387" y="1408314"/>
                      <a:pt x="2179988" y="1405154"/>
                    </a:cubicBezTo>
                    <a:cubicBezTo>
                      <a:pt x="2179988" y="1402393"/>
                      <a:pt x="2179988" y="1399631"/>
                      <a:pt x="2178914" y="1396563"/>
                    </a:cubicBezTo>
                    <a:cubicBezTo>
                      <a:pt x="2176000" y="1365883"/>
                      <a:pt x="2173545" y="1329681"/>
                      <a:pt x="2171551" y="1290257"/>
                    </a:cubicBezTo>
                    <a:cubicBezTo>
                      <a:pt x="2170784" y="1271388"/>
                      <a:pt x="2169710" y="1251599"/>
                      <a:pt x="2169097" y="1231044"/>
                    </a:cubicBezTo>
                    <a:cubicBezTo>
                      <a:pt x="2169097" y="1222147"/>
                      <a:pt x="2168329" y="1213096"/>
                      <a:pt x="2168023" y="1204352"/>
                    </a:cubicBezTo>
                    <a:cubicBezTo>
                      <a:pt x="2167102" y="1175666"/>
                      <a:pt x="2166182" y="1145753"/>
                      <a:pt x="2165108" y="1114152"/>
                    </a:cubicBezTo>
                    <a:cubicBezTo>
                      <a:pt x="2165108" y="1112771"/>
                      <a:pt x="2165108" y="1111084"/>
                      <a:pt x="2165108" y="1109397"/>
                    </a:cubicBezTo>
                    <a:lnTo>
                      <a:pt x="2165108" y="1108323"/>
                    </a:lnTo>
                    <a:cubicBezTo>
                      <a:pt x="2165108" y="1101727"/>
                      <a:pt x="2165108" y="1095284"/>
                      <a:pt x="2165108" y="1089148"/>
                    </a:cubicBezTo>
                    <a:cubicBezTo>
                      <a:pt x="2165108" y="1085773"/>
                      <a:pt x="2165108" y="1082705"/>
                      <a:pt x="2165108" y="1079483"/>
                    </a:cubicBezTo>
                    <a:cubicBezTo>
                      <a:pt x="2165108" y="1073654"/>
                      <a:pt x="2165108" y="1068132"/>
                      <a:pt x="2165108" y="1063070"/>
                    </a:cubicBezTo>
                    <a:cubicBezTo>
                      <a:pt x="2165108" y="1058007"/>
                      <a:pt x="2165108" y="1052792"/>
                      <a:pt x="2165108" y="1047730"/>
                    </a:cubicBezTo>
                    <a:lnTo>
                      <a:pt x="2165108" y="1046195"/>
                    </a:lnTo>
                    <a:cubicBezTo>
                      <a:pt x="2165108" y="1042974"/>
                      <a:pt x="2165108" y="1039599"/>
                      <a:pt x="2165108" y="1036378"/>
                    </a:cubicBezTo>
                    <a:cubicBezTo>
                      <a:pt x="2165108" y="1030242"/>
                      <a:pt x="2165108" y="1024259"/>
                      <a:pt x="2165108" y="1018737"/>
                    </a:cubicBezTo>
                    <a:cubicBezTo>
                      <a:pt x="2165108" y="1015975"/>
                      <a:pt x="2165108" y="1013061"/>
                      <a:pt x="2165108" y="1010453"/>
                    </a:cubicBezTo>
                    <a:cubicBezTo>
                      <a:pt x="2165108" y="1005391"/>
                      <a:pt x="2165108" y="1000175"/>
                      <a:pt x="2165108" y="995113"/>
                    </a:cubicBezTo>
                    <a:cubicBezTo>
                      <a:pt x="2165323" y="992965"/>
                      <a:pt x="2165323" y="990818"/>
                      <a:pt x="2165108" y="988670"/>
                    </a:cubicBezTo>
                    <a:cubicBezTo>
                      <a:pt x="2165108" y="987596"/>
                      <a:pt x="2165108" y="986062"/>
                      <a:pt x="2165108" y="985142"/>
                    </a:cubicBezTo>
                    <a:cubicBezTo>
                      <a:pt x="2165108" y="984221"/>
                      <a:pt x="2165108" y="981000"/>
                      <a:pt x="2165108" y="978852"/>
                    </a:cubicBezTo>
                    <a:cubicBezTo>
                      <a:pt x="2165108" y="976705"/>
                      <a:pt x="2165108" y="975171"/>
                      <a:pt x="2165108" y="973483"/>
                    </a:cubicBezTo>
                    <a:cubicBezTo>
                      <a:pt x="2165108" y="971796"/>
                      <a:pt x="2165108" y="965967"/>
                      <a:pt x="2165108" y="962899"/>
                    </a:cubicBezTo>
                    <a:lnTo>
                      <a:pt x="2165108" y="959524"/>
                    </a:lnTo>
                    <a:cubicBezTo>
                      <a:pt x="2165415" y="954063"/>
                      <a:pt x="2165415" y="948571"/>
                      <a:pt x="2165108" y="943110"/>
                    </a:cubicBezTo>
                    <a:cubicBezTo>
                      <a:pt x="2168636" y="969035"/>
                      <a:pt x="2177380" y="1036531"/>
                      <a:pt x="2185510" y="1091909"/>
                    </a:cubicBezTo>
                    <a:cubicBezTo>
                      <a:pt x="2186431" y="1098812"/>
                      <a:pt x="2187505" y="1105562"/>
                      <a:pt x="2188272" y="1111851"/>
                    </a:cubicBezTo>
                    <a:lnTo>
                      <a:pt x="2188272" y="1111851"/>
                    </a:lnTo>
                    <a:cubicBezTo>
                      <a:pt x="2188272" y="1113539"/>
                      <a:pt x="2188272" y="1115379"/>
                      <a:pt x="2189038" y="1116913"/>
                    </a:cubicBezTo>
                    <a:cubicBezTo>
                      <a:pt x="2192260" y="1137776"/>
                      <a:pt x="2195021" y="1155110"/>
                      <a:pt x="2197015" y="1164928"/>
                    </a:cubicBezTo>
                    <a:cubicBezTo>
                      <a:pt x="2199010" y="1174746"/>
                      <a:pt x="2201771" y="1201591"/>
                      <a:pt x="2204532" y="1235186"/>
                    </a:cubicBezTo>
                    <a:cubicBezTo>
                      <a:pt x="2204532" y="1239481"/>
                      <a:pt x="2205452" y="1244083"/>
                      <a:pt x="2205759" y="1248992"/>
                    </a:cubicBezTo>
                    <a:lnTo>
                      <a:pt x="2205759" y="1248992"/>
                    </a:lnTo>
                    <a:cubicBezTo>
                      <a:pt x="2213429" y="1342413"/>
                      <a:pt x="2222480" y="1479860"/>
                      <a:pt x="2226775" y="1506245"/>
                    </a:cubicBezTo>
                    <a:cubicBezTo>
                      <a:pt x="2229045" y="1509866"/>
                      <a:pt x="2231960" y="1513026"/>
                      <a:pt x="2235366" y="1515603"/>
                    </a:cubicBezTo>
                    <a:cubicBezTo>
                      <a:pt x="2233847" y="1520910"/>
                      <a:pt x="2231791" y="1526049"/>
                      <a:pt x="2229230" y="1530943"/>
                    </a:cubicBezTo>
                    <a:cubicBezTo>
                      <a:pt x="2216497" y="1554567"/>
                      <a:pt x="2210055" y="1600434"/>
                      <a:pt x="2206833" y="1643693"/>
                    </a:cubicBezTo>
                    <a:cubicBezTo>
                      <a:pt x="2205729" y="1654124"/>
                      <a:pt x="2207263" y="1664678"/>
                      <a:pt x="2211282" y="1674373"/>
                    </a:cubicBezTo>
                    <a:lnTo>
                      <a:pt x="2211282" y="1674373"/>
                    </a:lnTo>
                    <a:cubicBezTo>
                      <a:pt x="2219258" y="1691861"/>
                      <a:pt x="2233065" y="1695389"/>
                      <a:pt x="2230610" y="1684344"/>
                    </a:cubicBezTo>
                    <a:cubicBezTo>
                      <a:pt x="2229521" y="1663205"/>
                      <a:pt x="2232758" y="1642067"/>
                      <a:pt x="2240121" y="1622217"/>
                    </a:cubicBezTo>
                    <a:cubicBezTo>
                      <a:pt x="2243189" y="1612399"/>
                      <a:pt x="2248098" y="1606876"/>
                      <a:pt x="2252086" y="1609024"/>
                    </a:cubicBezTo>
                    <a:cubicBezTo>
                      <a:pt x="2253574" y="1609484"/>
                      <a:pt x="2254802" y="1610543"/>
                      <a:pt x="2255461" y="1611939"/>
                    </a:cubicBezTo>
                    <a:cubicBezTo>
                      <a:pt x="2259342" y="1619747"/>
                      <a:pt x="2261290" y="1628383"/>
                      <a:pt x="2261137" y="1637097"/>
                    </a:cubicBezTo>
                    <a:lnTo>
                      <a:pt x="2261137" y="1640778"/>
                    </a:lnTo>
                    <a:cubicBezTo>
                      <a:pt x="2260631" y="1667516"/>
                      <a:pt x="2256612" y="1694085"/>
                      <a:pt x="2249172" y="1719780"/>
                    </a:cubicBezTo>
                    <a:cubicBezTo>
                      <a:pt x="2246211" y="1730288"/>
                      <a:pt x="2242422" y="1740550"/>
                      <a:pt x="2237820" y="1750460"/>
                    </a:cubicBezTo>
                    <a:lnTo>
                      <a:pt x="2236440" y="1753221"/>
                    </a:lnTo>
                    <a:cubicBezTo>
                      <a:pt x="2235228" y="1755277"/>
                      <a:pt x="2233847" y="1757225"/>
                      <a:pt x="2232298" y="1759050"/>
                    </a:cubicBezTo>
                    <a:cubicBezTo>
                      <a:pt x="2228831" y="1761627"/>
                      <a:pt x="2228094" y="1766521"/>
                      <a:pt x="2230656" y="1769988"/>
                    </a:cubicBezTo>
                    <a:cubicBezTo>
                      <a:pt x="2231117" y="1770617"/>
                      <a:pt x="2231669" y="1771169"/>
                      <a:pt x="2232298" y="1771629"/>
                    </a:cubicBezTo>
                    <a:cubicBezTo>
                      <a:pt x="2233617" y="1772795"/>
                      <a:pt x="2235120" y="1773731"/>
                      <a:pt x="2236746" y="1774390"/>
                    </a:cubicBezTo>
                    <a:cubicBezTo>
                      <a:pt x="2239845" y="1775878"/>
                      <a:pt x="2243158" y="1776876"/>
                      <a:pt x="2246564" y="1777305"/>
                    </a:cubicBezTo>
                    <a:cubicBezTo>
                      <a:pt x="2257563" y="1779775"/>
                      <a:pt x="2269068" y="1778870"/>
                      <a:pt x="2279545" y="1774697"/>
                    </a:cubicBezTo>
                    <a:cubicBezTo>
                      <a:pt x="2300561" y="1765493"/>
                      <a:pt x="2315594" y="1747085"/>
                      <a:pt x="2327253" y="1692474"/>
                    </a:cubicBezTo>
                    <a:cubicBezTo>
                      <a:pt x="2337531" y="1643539"/>
                      <a:pt x="2324492" y="1561930"/>
                      <a:pt x="2320043" y="1511921"/>
                    </a:cubicBezTo>
                    <a:cubicBezTo>
                      <a:pt x="2322037" y="1510234"/>
                      <a:pt x="2324185" y="1508393"/>
                      <a:pt x="2326179" y="1506399"/>
                    </a:cubicBezTo>
                    <a:cubicBezTo>
                      <a:pt x="2326179" y="1488604"/>
                      <a:pt x="2334003" y="1418653"/>
                      <a:pt x="2341519" y="1346095"/>
                    </a:cubicBezTo>
                    <a:lnTo>
                      <a:pt x="2342440" y="1337964"/>
                    </a:lnTo>
                    <a:cubicBezTo>
                      <a:pt x="2344434" y="1318329"/>
                      <a:pt x="2346581" y="1298540"/>
                      <a:pt x="2348422" y="1279672"/>
                    </a:cubicBezTo>
                    <a:cubicBezTo>
                      <a:pt x="2357319" y="1370639"/>
                      <a:pt x="2371126" y="1490752"/>
                      <a:pt x="2371433" y="1514376"/>
                    </a:cubicBezTo>
                    <a:cubicBezTo>
                      <a:pt x="2373350" y="1516370"/>
                      <a:pt x="2375452" y="1518165"/>
                      <a:pt x="2377722" y="1519745"/>
                    </a:cubicBezTo>
                    <a:cubicBezTo>
                      <a:pt x="2376495" y="1533704"/>
                      <a:pt x="2374501" y="1550425"/>
                      <a:pt x="2372506" y="1567912"/>
                    </a:cubicBezTo>
                    <a:cubicBezTo>
                      <a:pt x="2367751" y="1611632"/>
                      <a:pt x="2363302" y="1661641"/>
                      <a:pt x="2370666" y="1695849"/>
                    </a:cubicBezTo>
                    <a:cubicBezTo>
                      <a:pt x="2373473" y="1710806"/>
                      <a:pt x="2377891" y="1725409"/>
                      <a:pt x="2383858" y="1739415"/>
                    </a:cubicBezTo>
                    <a:cubicBezTo>
                      <a:pt x="2388797" y="1753390"/>
                      <a:pt x="2398385" y="1765248"/>
                      <a:pt x="2411010" y="1773010"/>
                    </a:cubicBezTo>
                    <a:cubicBezTo>
                      <a:pt x="2412897" y="1774268"/>
                      <a:pt x="2414906" y="1775341"/>
                      <a:pt x="2416992" y="1776231"/>
                    </a:cubicBezTo>
                    <a:cubicBezTo>
                      <a:pt x="2437548" y="1785435"/>
                      <a:pt x="2477279" y="1776231"/>
                      <a:pt x="2463013" y="1760891"/>
                    </a:cubicBezTo>
                    <a:cubicBezTo>
                      <a:pt x="2448747" y="1745551"/>
                      <a:pt x="2433253" y="1679128"/>
                      <a:pt x="2435094" y="1643539"/>
                    </a:cubicBezTo>
                    <a:cubicBezTo>
                      <a:pt x="2436935" y="1607950"/>
                      <a:pt x="2449053" y="1607950"/>
                      <a:pt x="2455189" y="1628199"/>
                    </a:cubicBezTo>
                    <a:cubicBezTo>
                      <a:pt x="2462522" y="1647466"/>
                      <a:pt x="2465713" y="1668053"/>
                      <a:pt x="2464547" y="1688639"/>
                    </a:cubicBezTo>
                    <a:cubicBezTo>
                      <a:pt x="2461479" y="1703979"/>
                      <a:pt x="2490932" y="1690173"/>
                      <a:pt x="2487710" y="1648295"/>
                    </a:cubicBezTo>
                    <a:cubicBezTo>
                      <a:pt x="2484489" y="1606416"/>
                      <a:pt x="2478353" y="1561777"/>
                      <a:pt x="2466081" y="1538613"/>
                    </a:cubicBezTo>
                    <a:cubicBezTo>
                      <a:pt x="2463596" y="1533934"/>
                      <a:pt x="2461494" y="1529056"/>
                      <a:pt x="2459792" y="1524040"/>
                    </a:cubicBezTo>
                    <a:cubicBezTo>
                      <a:pt x="2463228" y="1521570"/>
                      <a:pt x="2466142" y="1518441"/>
                      <a:pt x="2468382" y="1514836"/>
                    </a:cubicBezTo>
                    <a:cubicBezTo>
                      <a:pt x="2474211" y="1478173"/>
                      <a:pt x="2489551" y="1220459"/>
                      <a:pt x="2497528" y="1181649"/>
                    </a:cubicBezTo>
                    <a:cubicBezTo>
                      <a:pt x="2499829" y="1169223"/>
                      <a:pt x="2503818" y="1144832"/>
                      <a:pt x="2507806" y="1116453"/>
                    </a:cubicBezTo>
                    <a:cubicBezTo>
                      <a:pt x="2507806" y="1114919"/>
                      <a:pt x="2507806" y="1113232"/>
                      <a:pt x="2507806" y="1111544"/>
                    </a:cubicBezTo>
                    <a:cubicBezTo>
                      <a:pt x="2508880" y="1105101"/>
                      <a:pt x="2509800" y="1098198"/>
                      <a:pt x="2510721" y="1091295"/>
                    </a:cubicBezTo>
                    <a:cubicBezTo>
                      <a:pt x="2510721" y="1091295"/>
                      <a:pt x="2510721" y="1090221"/>
                      <a:pt x="2510721" y="1089761"/>
                    </a:cubicBezTo>
                    <a:cubicBezTo>
                      <a:pt x="2512101" y="1081018"/>
                      <a:pt x="2513329" y="1071813"/>
                      <a:pt x="2514556" y="1062916"/>
                    </a:cubicBezTo>
                    <a:cubicBezTo>
                      <a:pt x="2516397" y="1048957"/>
                      <a:pt x="2518391" y="1035151"/>
                      <a:pt x="2520078" y="1022418"/>
                    </a:cubicBezTo>
                    <a:cubicBezTo>
                      <a:pt x="2521152" y="1014902"/>
                      <a:pt x="2521919" y="1007845"/>
                      <a:pt x="2522839" y="1001249"/>
                    </a:cubicBezTo>
                    <a:lnTo>
                      <a:pt x="2522839" y="1001249"/>
                    </a:lnTo>
                    <a:cubicBezTo>
                      <a:pt x="2524220" y="990664"/>
                      <a:pt x="2525447" y="981307"/>
                      <a:pt x="2526521" y="973790"/>
                    </a:cubicBezTo>
                    <a:cubicBezTo>
                      <a:pt x="2526521" y="971336"/>
                      <a:pt x="2526521" y="969035"/>
                      <a:pt x="2527288" y="966887"/>
                    </a:cubicBezTo>
                    <a:cubicBezTo>
                      <a:pt x="2527380" y="966534"/>
                      <a:pt x="2527380" y="966166"/>
                      <a:pt x="2527288" y="965813"/>
                    </a:cubicBezTo>
                    <a:lnTo>
                      <a:pt x="2527288" y="965813"/>
                    </a:lnTo>
                    <a:cubicBezTo>
                      <a:pt x="2527027" y="969587"/>
                      <a:pt x="2527027" y="973391"/>
                      <a:pt x="2527288" y="977165"/>
                    </a:cubicBezTo>
                    <a:cubicBezTo>
                      <a:pt x="2527288" y="992505"/>
                      <a:pt x="2529589" y="1014902"/>
                      <a:pt x="2530663" y="1047883"/>
                    </a:cubicBezTo>
                    <a:lnTo>
                      <a:pt x="2530663" y="1047883"/>
                    </a:lnTo>
                    <a:cubicBezTo>
                      <a:pt x="2530663" y="1060308"/>
                      <a:pt x="2530663" y="1074115"/>
                      <a:pt x="2530663" y="1089455"/>
                    </a:cubicBezTo>
                    <a:cubicBezTo>
                      <a:pt x="2530663" y="1093136"/>
                      <a:pt x="2530663" y="1096818"/>
                      <a:pt x="2530663" y="1100499"/>
                    </a:cubicBezTo>
                    <a:cubicBezTo>
                      <a:pt x="2530663" y="1104181"/>
                      <a:pt x="2530663" y="1106636"/>
                      <a:pt x="2530663" y="1109857"/>
                    </a:cubicBezTo>
                    <a:lnTo>
                      <a:pt x="2530663" y="1114306"/>
                    </a:lnTo>
                    <a:cubicBezTo>
                      <a:pt x="2530663" y="1119061"/>
                      <a:pt x="2530663" y="1124123"/>
                      <a:pt x="2530663" y="1129646"/>
                    </a:cubicBezTo>
                    <a:cubicBezTo>
                      <a:pt x="2526981" y="1242702"/>
                      <a:pt x="2523760" y="1339192"/>
                      <a:pt x="2516550" y="1410983"/>
                    </a:cubicBezTo>
                    <a:cubicBezTo>
                      <a:pt x="2516550" y="1413745"/>
                      <a:pt x="2516550" y="1416506"/>
                      <a:pt x="2516550" y="1419113"/>
                    </a:cubicBezTo>
                    <a:lnTo>
                      <a:pt x="2516550" y="1419113"/>
                    </a:lnTo>
                    <a:cubicBezTo>
                      <a:pt x="2513942" y="1433073"/>
                      <a:pt x="2511181" y="1447339"/>
                      <a:pt x="2508880" y="1462526"/>
                    </a:cubicBezTo>
                    <a:cubicBezTo>
                      <a:pt x="2494920" y="1506092"/>
                      <a:pt x="2487404" y="1641699"/>
                      <a:pt x="2484489" y="1784668"/>
                    </a:cubicBezTo>
                    <a:lnTo>
                      <a:pt x="2484489" y="1821024"/>
                    </a:lnTo>
                    <a:cubicBezTo>
                      <a:pt x="2484489" y="1850171"/>
                      <a:pt x="2484489" y="1879317"/>
                      <a:pt x="2484489" y="1907849"/>
                    </a:cubicBezTo>
                    <a:cubicBezTo>
                      <a:pt x="2484489" y="2020753"/>
                      <a:pt x="2487404" y="2122611"/>
                      <a:pt x="2492619" y="2169705"/>
                    </a:cubicBezTo>
                    <a:cubicBezTo>
                      <a:pt x="2500750" y="2242877"/>
                      <a:pt x="2471450" y="2444753"/>
                      <a:pt x="2479120" y="2510562"/>
                    </a:cubicBezTo>
                    <a:cubicBezTo>
                      <a:pt x="2480501" y="2521761"/>
                      <a:pt x="2482035" y="2538328"/>
                      <a:pt x="2483722" y="2558730"/>
                    </a:cubicBezTo>
                    <a:lnTo>
                      <a:pt x="2483722" y="2558730"/>
                    </a:lnTo>
                    <a:cubicBezTo>
                      <a:pt x="2485409" y="2576832"/>
                      <a:pt x="2487097" y="2597847"/>
                      <a:pt x="2488784" y="2620091"/>
                    </a:cubicBezTo>
                    <a:cubicBezTo>
                      <a:pt x="2502084" y="2596866"/>
                      <a:pt x="2506349" y="2569560"/>
                      <a:pt x="2500750" y="2543390"/>
                    </a:cubicBezTo>
                    <a:cubicBezTo>
                      <a:pt x="2499752" y="2539463"/>
                      <a:pt x="2499032" y="2535459"/>
                      <a:pt x="2498602" y="2531425"/>
                    </a:cubicBezTo>
                    <a:lnTo>
                      <a:pt x="2498602" y="2531425"/>
                    </a:lnTo>
                    <a:cubicBezTo>
                      <a:pt x="2493693" y="2493995"/>
                      <a:pt x="2494460" y="2418828"/>
                      <a:pt x="2487097" y="2393364"/>
                    </a:cubicBezTo>
                    <a:cubicBezTo>
                      <a:pt x="2478660" y="2364064"/>
                      <a:pt x="2524834" y="2184432"/>
                      <a:pt x="2538946" y="2115861"/>
                    </a:cubicBezTo>
                    <a:cubicBezTo>
                      <a:pt x="2539867" y="2110953"/>
                      <a:pt x="2540787" y="2105123"/>
                      <a:pt x="2541708" y="2098680"/>
                    </a:cubicBezTo>
                    <a:cubicBezTo>
                      <a:pt x="2552108" y="2005290"/>
                      <a:pt x="2555943" y="1911270"/>
                      <a:pt x="2553213" y="1817343"/>
                    </a:cubicBezTo>
                    <a:cubicBezTo>
                      <a:pt x="2557600" y="1816944"/>
                      <a:pt x="2561956" y="1816269"/>
                      <a:pt x="2566252" y="1815348"/>
                    </a:cubicBezTo>
                    <a:cubicBezTo>
                      <a:pt x="2566252" y="1811667"/>
                      <a:pt x="2566252" y="1807678"/>
                      <a:pt x="2565178" y="1803537"/>
                    </a:cubicBezTo>
                    <a:lnTo>
                      <a:pt x="2564258" y="1794946"/>
                    </a:lnTo>
                    <a:cubicBezTo>
                      <a:pt x="2563184" y="1785896"/>
                      <a:pt x="2561956" y="1776385"/>
                      <a:pt x="2560423" y="1766414"/>
                    </a:cubicBezTo>
                    <a:cubicBezTo>
                      <a:pt x="2559502" y="1759664"/>
                      <a:pt x="2558429" y="1752608"/>
                      <a:pt x="2557661" y="1745705"/>
                    </a:cubicBezTo>
                    <a:cubicBezTo>
                      <a:pt x="2557661" y="1742330"/>
                      <a:pt x="2556588" y="1738648"/>
                      <a:pt x="2556127" y="1735273"/>
                    </a:cubicBezTo>
                    <a:cubicBezTo>
                      <a:pt x="2555667" y="1731898"/>
                      <a:pt x="2556127" y="1731745"/>
                      <a:pt x="2555360" y="1730058"/>
                    </a:cubicBezTo>
                    <a:cubicBezTo>
                      <a:pt x="2555360" y="1724995"/>
                      <a:pt x="2553980" y="1719780"/>
                      <a:pt x="2553366" y="1714717"/>
                    </a:cubicBezTo>
                    <a:cubicBezTo>
                      <a:pt x="2552753" y="1709655"/>
                      <a:pt x="2552139" y="1704286"/>
                      <a:pt x="2551832" y="1699377"/>
                    </a:cubicBezTo>
                    <a:cubicBezTo>
                      <a:pt x="2551525" y="1694468"/>
                      <a:pt x="2551065" y="1692781"/>
                      <a:pt x="2550912" y="1689713"/>
                    </a:cubicBezTo>
                    <a:cubicBezTo>
                      <a:pt x="2549117" y="1674419"/>
                      <a:pt x="2549117" y="1658987"/>
                      <a:pt x="2550912" y="1643693"/>
                    </a:cubicBezTo>
                    <a:cubicBezTo>
                      <a:pt x="2550912" y="1641085"/>
                      <a:pt x="2551679" y="1637864"/>
                      <a:pt x="2552139" y="1633568"/>
                    </a:cubicBezTo>
                    <a:cubicBezTo>
                      <a:pt x="2552599" y="1629273"/>
                      <a:pt x="2553059" y="1626665"/>
                      <a:pt x="2553520" y="1622677"/>
                    </a:cubicBezTo>
                    <a:cubicBezTo>
                      <a:pt x="2553980" y="1618688"/>
                      <a:pt x="2554594" y="1613933"/>
                      <a:pt x="2555207" y="1609024"/>
                    </a:cubicBezTo>
                    <a:cubicBezTo>
                      <a:pt x="2555821" y="1604115"/>
                      <a:pt x="2556281" y="1598900"/>
                      <a:pt x="2557048" y="1593684"/>
                    </a:cubicBezTo>
                    <a:cubicBezTo>
                      <a:pt x="2557048" y="1591229"/>
                      <a:pt x="2557048" y="1588775"/>
                      <a:pt x="2557815" y="1586474"/>
                    </a:cubicBezTo>
                    <a:cubicBezTo>
                      <a:pt x="2557815" y="1581565"/>
                      <a:pt x="2558735" y="1576350"/>
                      <a:pt x="2559349" y="1571134"/>
                    </a:cubicBezTo>
                    <a:cubicBezTo>
                      <a:pt x="2559349" y="1568526"/>
                      <a:pt x="2559349" y="1565612"/>
                      <a:pt x="2560116" y="1563004"/>
                    </a:cubicBezTo>
                    <a:cubicBezTo>
                      <a:pt x="2561190" y="1553953"/>
                      <a:pt x="2562110" y="1544749"/>
                      <a:pt x="2563184" y="1535085"/>
                    </a:cubicBezTo>
                    <a:cubicBezTo>
                      <a:pt x="2563184" y="1530636"/>
                      <a:pt x="2563951" y="1526187"/>
                      <a:pt x="2564411" y="1521892"/>
                    </a:cubicBezTo>
                    <a:cubicBezTo>
                      <a:pt x="2564411" y="1521892"/>
                      <a:pt x="2564411" y="1520972"/>
                      <a:pt x="2564411" y="1520512"/>
                    </a:cubicBezTo>
                    <a:cubicBezTo>
                      <a:pt x="2564411" y="1515910"/>
                      <a:pt x="2565331" y="1511308"/>
                      <a:pt x="2565945" y="1506552"/>
                    </a:cubicBezTo>
                    <a:cubicBezTo>
                      <a:pt x="2566865" y="1496428"/>
                      <a:pt x="2567939" y="1486303"/>
                      <a:pt x="2569013" y="1475872"/>
                    </a:cubicBezTo>
                    <a:cubicBezTo>
                      <a:pt x="2570087" y="1465441"/>
                      <a:pt x="2570854" y="1455776"/>
                      <a:pt x="2571928" y="1445192"/>
                    </a:cubicBezTo>
                    <a:cubicBezTo>
                      <a:pt x="2571928" y="1445192"/>
                      <a:pt x="2571928" y="1444271"/>
                      <a:pt x="2571928" y="1443811"/>
                    </a:cubicBezTo>
                    <a:cubicBezTo>
                      <a:pt x="2573001" y="1433840"/>
                      <a:pt x="2573922" y="1424022"/>
                      <a:pt x="2574842" y="1414051"/>
                    </a:cubicBezTo>
                    <a:cubicBezTo>
                      <a:pt x="2575763" y="1404080"/>
                      <a:pt x="2576836" y="1394876"/>
                      <a:pt x="2577757" y="1385365"/>
                    </a:cubicBezTo>
                    <a:cubicBezTo>
                      <a:pt x="2578984" y="1372940"/>
                      <a:pt x="2580058" y="1361281"/>
                      <a:pt x="2581132" y="1350237"/>
                    </a:cubicBezTo>
                    <a:cubicBezTo>
                      <a:pt x="2581132" y="1346095"/>
                      <a:pt x="2581899" y="1342106"/>
                      <a:pt x="2582359" y="1338118"/>
                    </a:cubicBezTo>
                    <a:cubicBezTo>
                      <a:pt x="2583249" y="1346509"/>
                      <a:pt x="2585212" y="1354762"/>
                      <a:pt x="2588188" y="1362662"/>
                    </a:cubicBezTo>
                    <a:cubicBezTo>
                      <a:pt x="2588004" y="1364748"/>
                      <a:pt x="2588004" y="1366865"/>
                      <a:pt x="2588188" y="1368951"/>
                    </a:cubicBezTo>
                    <a:cubicBezTo>
                      <a:pt x="2590029" y="1378309"/>
                      <a:pt x="2594017" y="1382451"/>
                      <a:pt x="2597852" y="1382911"/>
                    </a:cubicBezTo>
                    <a:cubicBezTo>
                      <a:pt x="2600644" y="1387344"/>
                      <a:pt x="2603728" y="1391593"/>
                      <a:pt x="2607056" y="1395643"/>
                    </a:cubicBezTo>
                    <a:cubicBezTo>
                      <a:pt x="2600307" y="1413591"/>
                      <a:pt x="2595245" y="1429238"/>
                      <a:pt x="2600767" y="1431846"/>
                    </a:cubicBezTo>
                    <a:cubicBezTo>
                      <a:pt x="2606290" y="1434454"/>
                      <a:pt x="2618255" y="1428778"/>
                      <a:pt x="2627459" y="1415278"/>
                    </a:cubicBezTo>
                    <a:cubicBezTo>
                      <a:pt x="2646757" y="1430787"/>
                      <a:pt x="2669568" y="1441326"/>
                      <a:pt x="2693882" y="1445959"/>
                    </a:cubicBezTo>
                    <a:cubicBezTo>
                      <a:pt x="2727323" y="1450868"/>
                      <a:pt x="2714131" y="1433380"/>
                      <a:pt x="2693882" y="1422028"/>
                    </a:cubicBezTo>
                    <a:cubicBezTo>
                      <a:pt x="2673632" y="1410676"/>
                      <a:pt x="2665349" y="1369412"/>
                      <a:pt x="2663969" y="1349469"/>
                    </a:cubicBezTo>
                    <a:cubicBezTo>
                      <a:pt x="2662588" y="1329527"/>
                      <a:pt x="2684217" y="1336890"/>
                      <a:pt x="2684217" y="1349469"/>
                    </a:cubicBezTo>
                    <a:cubicBezTo>
                      <a:pt x="2685843" y="1370317"/>
                      <a:pt x="2694188" y="1390075"/>
                      <a:pt x="2707995" y="1405768"/>
                    </a:cubicBezTo>
                    <a:cubicBezTo>
                      <a:pt x="2721647" y="1417119"/>
                      <a:pt x="2726710" y="1399631"/>
                      <a:pt x="2721647" y="1390428"/>
                    </a:cubicBezTo>
                    <a:cubicBezTo>
                      <a:pt x="2715511" y="1367908"/>
                      <a:pt x="2712980" y="1344561"/>
                      <a:pt x="2714131" y="1321243"/>
                    </a:cubicBezTo>
                    <a:cubicBezTo>
                      <a:pt x="2714453" y="1305060"/>
                      <a:pt x="2707043" y="1289674"/>
                      <a:pt x="2694188" y="1279825"/>
                    </a:cubicBezTo>
                    <a:lnTo>
                      <a:pt x="2687285" y="1258349"/>
                    </a:lnTo>
                    <a:cubicBezTo>
                      <a:pt x="2693268" y="1256815"/>
                      <a:pt x="2697563" y="1255435"/>
                      <a:pt x="2700017" y="1254667"/>
                    </a:cubicBezTo>
                    <a:cubicBezTo>
                      <a:pt x="2709989" y="1181495"/>
                      <a:pt x="2750026" y="871165"/>
                      <a:pt x="2742663" y="833121"/>
                    </a:cubicBezTo>
                    <a:cubicBezTo>
                      <a:pt x="2735300" y="795078"/>
                      <a:pt x="2759537" y="657937"/>
                      <a:pt x="2760765" y="651341"/>
                    </a:cubicBezTo>
                    <a:cubicBezTo>
                      <a:pt x="2771349" y="745376"/>
                      <a:pt x="2730084" y="1227822"/>
                      <a:pt x="2725022" y="1256508"/>
                    </a:cubicBezTo>
                    <a:cubicBezTo>
                      <a:pt x="2729885" y="1260435"/>
                      <a:pt x="2735008" y="1264025"/>
                      <a:pt x="2740362" y="1267246"/>
                    </a:cubicBezTo>
                    <a:cubicBezTo>
                      <a:pt x="2736220" y="1332595"/>
                      <a:pt x="2736481" y="1398143"/>
                      <a:pt x="2741129" y="1463446"/>
                    </a:cubicBezTo>
                    <a:cubicBezTo>
                      <a:pt x="2747572" y="1526187"/>
                      <a:pt x="2754168" y="1598286"/>
                      <a:pt x="2759077" y="1657345"/>
                    </a:cubicBezTo>
                    <a:lnTo>
                      <a:pt x="2788990" y="1657345"/>
                    </a:lnTo>
                    <a:cubicBezTo>
                      <a:pt x="2788990" y="1657345"/>
                      <a:pt x="2783775" y="1851091"/>
                      <a:pt x="2801109" y="1907236"/>
                    </a:cubicBezTo>
                    <a:cubicBezTo>
                      <a:pt x="2818443" y="1963380"/>
                      <a:pt x="2834243" y="2254076"/>
                      <a:pt x="2834243" y="2319885"/>
                    </a:cubicBezTo>
                    <a:cubicBezTo>
                      <a:pt x="2834243" y="2346116"/>
                      <a:pt x="2838386" y="2427265"/>
                      <a:pt x="2842987" y="2521454"/>
                    </a:cubicBezTo>
                    <a:cubicBezTo>
                      <a:pt x="2842987" y="2532345"/>
                      <a:pt x="2844061" y="2543697"/>
                      <a:pt x="2844675" y="2554895"/>
                    </a:cubicBezTo>
                    <a:cubicBezTo>
                      <a:pt x="2846822" y="2599688"/>
                      <a:pt x="2848970" y="2646015"/>
                      <a:pt x="2850811" y="2689275"/>
                    </a:cubicBezTo>
                    <a:cubicBezTo>
                      <a:pt x="2850811" y="2693570"/>
                      <a:pt x="2850811" y="2697558"/>
                      <a:pt x="2850811" y="2701393"/>
                    </a:cubicBezTo>
                    <a:cubicBezTo>
                      <a:pt x="2855122" y="2700166"/>
                      <a:pt x="2859141" y="2698080"/>
                      <a:pt x="2862623" y="2695257"/>
                    </a:cubicBezTo>
                    <a:cubicBezTo>
                      <a:pt x="2864540" y="2691039"/>
                      <a:pt x="2865675" y="2686529"/>
                      <a:pt x="2865998" y="2681911"/>
                    </a:cubicBezTo>
                    <a:cubicBezTo>
                      <a:pt x="2867071" y="2674548"/>
                      <a:pt x="2867532" y="2667338"/>
                      <a:pt x="2867532" y="2667338"/>
                    </a:cubicBezTo>
                    <a:lnTo>
                      <a:pt x="2884712" y="2670406"/>
                    </a:lnTo>
                    <a:cubicBezTo>
                      <a:pt x="2898657" y="2666418"/>
                      <a:pt x="2912263" y="2661279"/>
                      <a:pt x="2925364" y="2655066"/>
                    </a:cubicBezTo>
                    <a:cubicBezTo>
                      <a:pt x="2927051" y="2646476"/>
                      <a:pt x="2927204" y="2626994"/>
                      <a:pt x="2930886" y="2613801"/>
                    </a:cubicBezTo>
                    <a:lnTo>
                      <a:pt x="2930886" y="2613801"/>
                    </a:lnTo>
                    <a:cubicBezTo>
                      <a:pt x="2930886" y="2612267"/>
                      <a:pt x="2931960" y="2610580"/>
                      <a:pt x="2932574" y="2609046"/>
                    </a:cubicBezTo>
                    <a:cubicBezTo>
                      <a:pt x="2937130" y="2587140"/>
                      <a:pt x="2937697" y="2564590"/>
                      <a:pt x="2934261" y="2542470"/>
                    </a:cubicBezTo>
                    <a:cubicBezTo>
                      <a:pt x="2936256" y="2541580"/>
                      <a:pt x="2938158" y="2540506"/>
                      <a:pt x="2939937" y="2539248"/>
                    </a:cubicBezTo>
                    <a:cubicBezTo>
                      <a:pt x="2963699" y="2419166"/>
                      <a:pt x="2977996" y="2297396"/>
                      <a:pt x="2982736" y="2175074"/>
                    </a:cubicBezTo>
                    <a:cubicBezTo>
                      <a:pt x="2984270" y="2138411"/>
                      <a:pt x="2974299" y="1911071"/>
                      <a:pt x="2973532" y="1876095"/>
                    </a:cubicBezTo>
                    <a:cubicBezTo>
                      <a:pt x="2972765" y="1841120"/>
                      <a:pt x="2988872" y="1813354"/>
                      <a:pt x="2988872" y="1794179"/>
                    </a:cubicBezTo>
                    <a:cubicBezTo>
                      <a:pt x="2996388" y="1656118"/>
                      <a:pt x="3012802" y="1391501"/>
                      <a:pt x="3012802" y="1368031"/>
                    </a:cubicBezTo>
                    <a:cubicBezTo>
                      <a:pt x="3012802" y="1391501"/>
                      <a:pt x="3029217" y="1656425"/>
                      <a:pt x="3036733" y="1794179"/>
                    </a:cubicBezTo>
                    <a:cubicBezTo>
                      <a:pt x="3036733" y="1808139"/>
                      <a:pt x="3046090" y="1826547"/>
                      <a:pt x="3050232" y="1849250"/>
                    </a:cubicBezTo>
                    <a:cubicBezTo>
                      <a:pt x="3049158" y="1723615"/>
                      <a:pt x="3044250" y="1593837"/>
                      <a:pt x="3034892" y="1517444"/>
                    </a:cubicBezTo>
                    <a:cubicBezTo>
                      <a:pt x="3033067" y="1499266"/>
                      <a:pt x="3029768" y="1481256"/>
                      <a:pt x="3025074" y="1463600"/>
                    </a:cubicBezTo>
                    <a:cubicBezTo>
                      <a:pt x="3022313" y="1448260"/>
                      <a:pt x="3019705" y="1434147"/>
                      <a:pt x="3017251" y="1420187"/>
                    </a:cubicBezTo>
                    <a:cubicBezTo>
                      <a:pt x="3017251" y="1417580"/>
                      <a:pt x="3017251" y="1414818"/>
                      <a:pt x="3016484" y="1411904"/>
                    </a:cubicBezTo>
                    <a:cubicBezTo>
                      <a:pt x="3009428" y="1340112"/>
                      <a:pt x="3006206" y="1243162"/>
                      <a:pt x="3002371" y="1130566"/>
                    </a:cubicBezTo>
                    <a:cubicBezTo>
                      <a:pt x="3000990" y="1083012"/>
                      <a:pt x="3002371" y="1047883"/>
                      <a:pt x="3003445" y="1021805"/>
                    </a:cubicBezTo>
                    <a:lnTo>
                      <a:pt x="3003445" y="1021805"/>
                    </a:lnTo>
                    <a:cubicBezTo>
                      <a:pt x="3003445" y="1009839"/>
                      <a:pt x="3004672" y="999868"/>
                      <a:pt x="3005132" y="991124"/>
                    </a:cubicBezTo>
                    <a:cubicBezTo>
                      <a:pt x="3005669" y="982948"/>
                      <a:pt x="3005669" y="974757"/>
                      <a:pt x="3005132" y="966580"/>
                    </a:cubicBezTo>
                    <a:cubicBezTo>
                      <a:pt x="3006053" y="973177"/>
                      <a:pt x="3007433" y="981920"/>
                      <a:pt x="3008814" y="993886"/>
                    </a:cubicBezTo>
                    <a:lnTo>
                      <a:pt x="3008814" y="993886"/>
                    </a:lnTo>
                    <a:cubicBezTo>
                      <a:pt x="3009888" y="1002323"/>
                      <a:pt x="3011268" y="1011987"/>
                      <a:pt x="3012802" y="1022265"/>
                    </a:cubicBezTo>
                    <a:cubicBezTo>
                      <a:pt x="3020319" y="1079330"/>
                      <a:pt x="3030904" y="1156951"/>
                      <a:pt x="3036273" y="1182722"/>
                    </a:cubicBezTo>
                    <a:cubicBezTo>
                      <a:pt x="3037193" y="1188091"/>
                      <a:pt x="3038420" y="1198062"/>
                      <a:pt x="3039801" y="1209874"/>
                    </a:cubicBezTo>
                    <a:cubicBezTo>
                      <a:pt x="3041182" y="1221686"/>
                      <a:pt x="3042562" y="1238560"/>
                      <a:pt x="3043943" y="1255895"/>
                    </a:cubicBezTo>
                    <a:cubicBezTo>
                      <a:pt x="3043943" y="1259270"/>
                      <a:pt x="3043943" y="1262644"/>
                      <a:pt x="3044863" y="1266326"/>
                    </a:cubicBezTo>
                    <a:cubicBezTo>
                      <a:pt x="3046704" y="1287035"/>
                      <a:pt x="3048545" y="1310045"/>
                      <a:pt x="3050232" y="1333362"/>
                    </a:cubicBezTo>
                    <a:cubicBezTo>
                      <a:pt x="3055448" y="1403006"/>
                      <a:pt x="3060664" y="1476179"/>
                      <a:pt x="3064038" y="1506092"/>
                    </a:cubicBezTo>
                    <a:cubicBezTo>
                      <a:pt x="3064038" y="1510080"/>
                      <a:pt x="3064959" y="1513148"/>
                      <a:pt x="3065112" y="1515449"/>
                    </a:cubicBezTo>
                    <a:cubicBezTo>
                      <a:pt x="3066631" y="1517674"/>
                      <a:pt x="3068379" y="1519729"/>
                      <a:pt x="3070328" y="1521586"/>
                    </a:cubicBezTo>
                    <a:cubicBezTo>
                      <a:pt x="3070328" y="1525727"/>
                      <a:pt x="3070328" y="1529716"/>
                      <a:pt x="3070328" y="1533857"/>
                    </a:cubicBezTo>
                    <a:lnTo>
                      <a:pt x="3067567" y="1539227"/>
                    </a:lnTo>
                    <a:cubicBezTo>
                      <a:pt x="3055294" y="1562390"/>
                      <a:pt x="3049005" y="1607183"/>
                      <a:pt x="3046090" y="1648908"/>
                    </a:cubicBezTo>
                    <a:cubicBezTo>
                      <a:pt x="3043176" y="1690633"/>
                      <a:pt x="3072169" y="1704593"/>
                      <a:pt x="3069254" y="1689253"/>
                    </a:cubicBezTo>
                    <a:cubicBezTo>
                      <a:pt x="3067812" y="1675431"/>
                      <a:pt x="3069116" y="1661457"/>
                      <a:pt x="3073089" y="1648141"/>
                    </a:cubicBezTo>
                    <a:cubicBezTo>
                      <a:pt x="3074991" y="1676045"/>
                      <a:pt x="3072046" y="1704087"/>
                      <a:pt x="3064345" y="1730978"/>
                    </a:cubicBezTo>
                    <a:cubicBezTo>
                      <a:pt x="3050385" y="1809673"/>
                      <a:pt x="3093338" y="1895117"/>
                      <a:pt x="3116655" y="1884379"/>
                    </a:cubicBezTo>
                    <a:cubicBezTo>
                      <a:pt x="3129694" y="1878243"/>
                      <a:pt x="3083520" y="1798935"/>
                      <a:pt x="3097327" y="1792338"/>
                    </a:cubicBezTo>
                    <a:cubicBezTo>
                      <a:pt x="3111133" y="1785742"/>
                      <a:pt x="3115274" y="1813354"/>
                      <a:pt x="3112667" y="1825626"/>
                    </a:cubicBezTo>
                    <a:cubicBezTo>
                      <a:pt x="3110059" y="1837898"/>
                      <a:pt x="3125245" y="1843421"/>
                      <a:pt x="3129387" y="1822865"/>
                    </a:cubicBezTo>
                    <a:cubicBezTo>
                      <a:pt x="3130630" y="1806190"/>
                      <a:pt x="3129648" y="1789424"/>
                      <a:pt x="3126473" y="1773010"/>
                    </a:cubicBezTo>
                    <a:cubicBezTo>
                      <a:pt x="3128942" y="1771445"/>
                      <a:pt x="3131244" y="1769650"/>
                      <a:pt x="3133376" y="1767641"/>
                    </a:cubicBezTo>
                    <a:cubicBezTo>
                      <a:pt x="3141966" y="1857380"/>
                      <a:pt x="3162061" y="2061097"/>
                      <a:pt x="3167278" y="2093311"/>
                    </a:cubicBezTo>
                    <a:cubicBezTo>
                      <a:pt x="3173413" y="2131968"/>
                      <a:pt x="3155159" y="2218487"/>
                      <a:pt x="3151937" y="2263740"/>
                    </a:cubicBezTo>
                    <a:cubicBezTo>
                      <a:pt x="3156140" y="2264691"/>
                      <a:pt x="3160390" y="2265351"/>
                      <a:pt x="3164669" y="2265734"/>
                    </a:cubicBezTo>
                    <a:cubicBezTo>
                      <a:pt x="3162522" y="2351685"/>
                      <a:pt x="3165483" y="2437697"/>
                      <a:pt x="3173567" y="2523294"/>
                    </a:cubicBezTo>
                    <a:cubicBezTo>
                      <a:pt x="3174948" y="2535720"/>
                      <a:pt x="3176328" y="2546612"/>
                      <a:pt x="3177862" y="2555509"/>
                    </a:cubicBezTo>
                    <a:cubicBezTo>
                      <a:pt x="3177862" y="2557196"/>
                      <a:pt x="3178629" y="2558884"/>
                      <a:pt x="3178936" y="2560418"/>
                    </a:cubicBezTo>
                    <a:cubicBezTo>
                      <a:pt x="3185532" y="2592172"/>
                      <a:pt x="3199185" y="2648317"/>
                      <a:pt x="3210690" y="2701853"/>
                    </a:cubicBezTo>
                    <a:cubicBezTo>
                      <a:pt x="3210690" y="2705688"/>
                      <a:pt x="3212377" y="2709523"/>
                      <a:pt x="3213144" y="2713205"/>
                    </a:cubicBezTo>
                    <a:lnTo>
                      <a:pt x="3210230" y="2713205"/>
                    </a:lnTo>
                    <a:cubicBezTo>
                      <a:pt x="3222809" y="2715813"/>
                      <a:pt x="3305185" y="2696791"/>
                      <a:pt x="3316844" y="2694797"/>
                    </a:cubicBezTo>
                    <a:cubicBezTo>
                      <a:pt x="3319467" y="2690517"/>
                      <a:pt x="3321246" y="2685777"/>
                      <a:pt x="3322059" y="2680837"/>
                    </a:cubicBezTo>
                    <a:cubicBezTo>
                      <a:pt x="3322059" y="2680837"/>
                      <a:pt x="3322059" y="2680837"/>
                      <a:pt x="3322059" y="2679917"/>
                    </a:cubicBezTo>
                    <a:cubicBezTo>
                      <a:pt x="3322059" y="2676389"/>
                      <a:pt x="3322059" y="2672554"/>
                      <a:pt x="3322826" y="2669026"/>
                    </a:cubicBezTo>
                    <a:cubicBezTo>
                      <a:pt x="3327121" y="2589871"/>
                      <a:pt x="3332490" y="2500284"/>
                      <a:pt x="3334791" y="2475740"/>
                    </a:cubicBezTo>
                    <a:cubicBezTo>
                      <a:pt x="3338166" y="2440918"/>
                      <a:pt x="3328962" y="2330469"/>
                      <a:pt x="3326201" y="2272177"/>
                    </a:cubicBezTo>
                    <a:cubicBezTo>
                      <a:pt x="3348444" y="2272177"/>
                      <a:pt x="3371454" y="2272177"/>
                      <a:pt x="3394464" y="2272177"/>
                    </a:cubicBezTo>
                    <a:lnTo>
                      <a:pt x="3409805" y="2272177"/>
                    </a:lnTo>
                    <a:cubicBezTo>
                      <a:pt x="3427599" y="2272177"/>
                      <a:pt x="3445393" y="2272177"/>
                      <a:pt x="3462728" y="2272177"/>
                    </a:cubicBezTo>
                    <a:cubicBezTo>
                      <a:pt x="3459967" y="2330469"/>
                      <a:pt x="3450916" y="2440918"/>
                      <a:pt x="3454137" y="2475740"/>
                    </a:cubicBezTo>
                    <a:cubicBezTo>
                      <a:pt x="3454137" y="2482490"/>
                      <a:pt x="3455518" y="2493995"/>
                      <a:pt x="3456745" y="2509182"/>
                    </a:cubicBezTo>
                    <a:cubicBezTo>
                      <a:pt x="3458279" y="2533419"/>
                      <a:pt x="3460427" y="2567014"/>
                      <a:pt x="3462575" y="2602450"/>
                    </a:cubicBezTo>
                    <a:lnTo>
                      <a:pt x="3462575" y="2602450"/>
                    </a:lnTo>
                    <a:cubicBezTo>
                      <a:pt x="3463802" y="2623926"/>
                      <a:pt x="3465029" y="2646169"/>
                      <a:pt x="3466256" y="2667645"/>
                    </a:cubicBezTo>
                    <a:lnTo>
                      <a:pt x="3467637" y="2693570"/>
                    </a:lnTo>
                    <a:cubicBezTo>
                      <a:pt x="3506018" y="2700074"/>
                      <a:pt x="3545166" y="2700795"/>
                      <a:pt x="3583761" y="2695717"/>
                    </a:cubicBezTo>
                    <a:cubicBezTo>
                      <a:pt x="3585602" y="2686667"/>
                      <a:pt x="3587749" y="2677616"/>
                      <a:pt x="3589591" y="2668412"/>
                    </a:cubicBezTo>
                    <a:cubicBezTo>
                      <a:pt x="3594039" y="2649697"/>
                      <a:pt x="3598181" y="2631289"/>
                      <a:pt x="3602016" y="2614568"/>
                    </a:cubicBezTo>
                    <a:cubicBezTo>
                      <a:pt x="3595880" y="2599228"/>
                      <a:pt x="3586676" y="2580206"/>
                      <a:pt x="3578086" y="2561031"/>
                    </a:cubicBezTo>
                    <a:cubicBezTo>
                      <a:pt x="3568329" y="2538420"/>
                      <a:pt x="3562561" y="2514290"/>
                      <a:pt x="3561058" y="2489700"/>
                    </a:cubicBezTo>
                    <a:lnTo>
                      <a:pt x="3567808" y="2487245"/>
                    </a:lnTo>
                    <a:cubicBezTo>
                      <a:pt x="3566887" y="2479729"/>
                      <a:pt x="3542803" y="2103743"/>
                      <a:pt x="3545718" y="2053580"/>
                    </a:cubicBezTo>
                    <a:cubicBezTo>
                      <a:pt x="3551087" y="1965682"/>
                      <a:pt x="3557837" y="1856307"/>
                      <a:pt x="3550473" y="1778993"/>
                    </a:cubicBezTo>
                    <a:cubicBezTo>
                      <a:pt x="3543064" y="1710882"/>
                      <a:pt x="3543064" y="1642159"/>
                      <a:pt x="3550473" y="1574049"/>
                    </a:cubicBezTo>
                    <a:cubicBezTo>
                      <a:pt x="3556302" y="1528028"/>
                      <a:pt x="3562132" y="1379536"/>
                      <a:pt x="3564893" y="1284120"/>
                    </a:cubicBezTo>
                    <a:lnTo>
                      <a:pt x="3564893" y="1284120"/>
                    </a:lnTo>
                    <a:cubicBezTo>
                      <a:pt x="3562438" y="1275070"/>
                      <a:pt x="3560291" y="1265866"/>
                      <a:pt x="3558603" y="1257429"/>
                    </a:cubicBezTo>
                    <a:lnTo>
                      <a:pt x="3558603" y="1257429"/>
                    </a:lnTo>
                    <a:cubicBezTo>
                      <a:pt x="3556609" y="1247918"/>
                      <a:pt x="3555075" y="1239021"/>
                      <a:pt x="3554155" y="1231044"/>
                    </a:cubicBezTo>
                    <a:cubicBezTo>
                      <a:pt x="3551455" y="1186634"/>
                      <a:pt x="3555029" y="1142071"/>
                      <a:pt x="3564739" y="1098659"/>
                    </a:cubicBezTo>
                    <a:cubicBezTo>
                      <a:pt x="3565660" y="1095130"/>
                      <a:pt x="3566427" y="1091909"/>
                      <a:pt x="3567041" y="1088688"/>
                    </a:cubicBezTo>
                    <a:cubicBezTo>
                      <a:pt x="3567041" y="1088688"/>
                      <a:pt x="3567041" y="1089915"/>
                      <a:pt x="3567041" y="1090528"/>
                    </a:cubicBezTo>
                    <a:cubicBezTo>
                      <a:pt x="3568728" y="1085006"/>
                      <a:pt x="3570108" y="1079944"/>
                      <a:pt x="3571182" y="1075188"/>
                    </a:cubicBezTo>
                    <a:cubicBezTo>
                      <a:pt x="3572870" y="1126271"/>
                      <a:pt x="3593579" y="1191466"/>
                      <a:pt x="3598641" y="1218311"/>
                    </a:cubicBezTo>
                    <a:cubicBezTo>
                      <a:pt x="3603228" y="1261371"/>
                      <a:pt x="3603688" y="1304784"/>
                      <a:pt x="3600022" y="1347935"/>
                    </a:cubicBezTo>
                    <a:cubicBezTo>
                      <a:pt x="3599608" y="1353044"/>
                      <a:pt x="3599608" y="1358167"/>
                      <a:pt x="3600022" y="1363275"/>
                    </a:cubicBezTo>
                    <a:lnTo>
                      <a:pt x="3600022" y="1363275"/>
                    </a:lnTo>
                    <a:cubicBezTo>
                      <a:pt x="3600789" y="1372633"/>
                      <a:pt x="3602476" y="1384598"/>
                      <a:pt x="3604931" y="1397944"/>
                    </a:cubicBezTo>
                    <a:lnTo>
                      <a:pt x="3604931" y="1397944"/>
                    </a:lnTo>
                    <a:cubicBezTo>
                      <a:pt x="3613368" y="1449180"/>
                      <a:pt x="3630088" y="1520665"/>
                      <a:pt x="3639599" y="1536005"/>
                    </a:cubicBezTo>
                    <a:cubicBezTo>
                      <a:pt x="3653252" y="1559476"/>
                      <a:pt x="3682245" y="1704746"/>
                      <a:pt x="3676722" y="1721007"/>
                    </a:cubicBezTo>
                    <a:cubicBezTo>
                      <a:pt x="3671200" y="1737267"/>
                      <a:pt x="3658774" y="1802463"/>
                      <a:pt x="3663069" y="1823019"/>
                    </a:cubicBezTo>
                    <a:cubicBezTo>
                      <a:pt x="3667365" y="1843574"/>
                      <a:pt x="3682245" y="1838359"/>
                      <a:pt x="3679637" y="1825780"/>
                    </a:cubicBezTo>
                    <a:cubicBezTo>
                      <a:pt x="3677029" y="1813201"/>
                      <a:pt x="3681018" y="1785742"/>
                      <a:pt x="3694977" y="1792492"/>
                    </a:cubicBezTo>
                    <a:cubicBezTo>
                      <a:pt x="3708937" y="1799241"/>
                      <a:pt x="3662609" y="1878857"/>
                      <a:pt x="3675802" y="1884532"/>
                    </a:cubicBezTo>
                    <a:cubicBezTo>
                      <a:pt x="3699733" y="1893890"/>
                      <a:pt x="3742378" y="1808445"/>
                      <a:pt x="3728572" y="1729751"/>
                    </a:cubicBezTo>
                    <a:close/>
                    <a:moveTo>
                      <a:pt x="870403" y="1210335"/>
                    </a:moveTo>
                    <a:cubicBezTo>
                      <a:pt x="869544" y="1208632"/>
                      <a:pt x="868777" y="1206898"/>
                      <a:pt x="868102" y="1205119"/>
                    </a:cubicBezTo>
                    <a:cubicBezTo>
                      <a:pt x="868102" y="1202971"/>
                      <a:pt x="866414" y="1200670"/>
                      <a:pt x="865801" y="1198369"/>
                    </a:cubicBezTo>
                    <a:cubicBezTo>
                      <a:pt x="865187" y="1196068"/>
                      <a:pt x="863653" y="1189165"/>
                      <a:pt x="862579" y="1184256"/>
                    </a:cubicBezTo>
                    <a:lnTo>
                      <a:pt x="860278" y="1173212"/>
                    </a:lnTo>
                    <a:lnTo>
                      <a:pt x="858898" y="1165388"/>
                    </a:lnTo>
                    <a:cubicBezTo>
                      <a:pt x="858836" y="1164514"/>
                      <a:pt x="858836" y="1163655"/>
                      <a:pt x="858898" y="1162780"/>
                    </a:cubicBezTo>
                    <a:cubicBezTo>
                      <a:pt x="858898" y="1162780"/>
                      <a:pt x="858898" y="1162780"/>
                      <a:pt x="858898" y="1162780"/>
                    </a:cubicBezTo>
                    <a:cubicBezTo>
                      <a:pt x="858898" y="1158638"/>
                      <a:pt x="857364" y="1154497"/>
                      <a:pt x="856750" y="1150355"/>
                    </a:cubicBezTo>
                    <a:cubicBezTo>
                      <a:pt x="856136" y="1146213"/>
                      <a:pt x="854909" y="1139003"/>
                      <a:pt x="853989" y="1133174"/>
                    </a:cubicBezTo>
                    <a:cubicBezTo>
                      <a:pt x="853989" y="1131947"/>
                      <a:pt x="853989" y="1130719"/>
                      <a:pt x="853989" y="1129339"/>
                    </a:cubicBezTo>
                    <a:cubicBezTo>
                      <a:pt x="861766" y="1170021"/>
                      <a:pt x="875189" y="1209414"/>
                      <a:pt x="893873" y="1246384"/>
                    </a:cubicBezTo>
                    <a:cubicBezTo>
                      <a:pt x="884761" y="1235262"/>
                      <a:pt x="876892" y="1223174"/>
                      <a:pt x="870403" y="1210335"/>
                    </a:cubicBezTo>
                    <a:close/>
                    <a:moveTo>
                      <a:pt x="510370" y="1248838"/>
                    </a:moveTo>
                    <a:cubicBezTo>
                      <a:pt x="510432" y="1241812"/>
                      <a:pt x="510033" y="1234787"/>
                      <a:pt x="509143" y="1227822"/>
                    </a:cubicBezTo>
                    <a:lnTo>
                      <a:pt x="509143" y="1227822"/>
                    </a:lnTo>
                    <a:cubicBezTo>
                      <a:pt x="508514" y="1223220"/>
                      <a:pt x="507379" y="1218695"/>
                      <a:pt x="505768" y="1214323"/>
                    </a:cubicBezTo>
                    <a:cubicBezTo>
                      <a:pt x="505538" y="1213326"/>
                      <a:pt x="505231" y="1212360"/>
                      <a:pt x="504848" y="1211408"/>
                    </a:cubicBezTo>
                    <a:cubicBezTo>
                      <a:pt x="502900" y="1206515"/>
                      <a:pt x="499325" y="1202465"/>
                      <a:pt x="494723" y="1199903"/>
                    </a:cubicBezTo>
                    <a:cubicBezTo>
                      <a:pt x="468338" y="1186711"/>
                      <a:pt x="423852" y="1187631"/>
                      <a:pt x="389030" y="1187631"/>
                    </a:cubicBezTo>
                    <a:cubicBezTo>
                      <a:pt x="387297" y="1187601"/>
                      <a:pt x="385594" y="1187294"/>
                      <a:pt x="383968" y="1186711"/>
                    </a:cubicBezTo>
                    <a:cubicBezTo>
                      <a:pt x="358089" y="1174239"/>
                      <a:pt x="334281" y="1157825"/>
                      <a:pt x="313403" y="1138083"/>
                    </a:cubicBezTo>
                    <a:cubicBezTo>
                      <a:pt x="307728" y="1133174"/>
                      <a:pt x="301898" y="1128265"/>
                      <a:pt x="295916" y="1122743"/>
                    </a:cubicBezTo>
                    <a:lnTo>
                      <a:pt x="285791" y="1113692"/>
                    </a:lnTo>
                    <a:cubicBezTo>
                      <a:pt x="233175" y="1066905"/>
                      <a:pt x="178410" y="1012754"/>
                      <a:pt x="165678" y="999715"/>
                    </a:cubicBezTo>
                    <a:lnTo>
                      <a:pt x="174115" y="994653"/>
                    </a:lnTo>
                    <a:lnTo>
                      <a:pt x="174115" y="994653"/>
                    </a:lnTo>
                    <a:cubicBezTo>
                      <a:pt x="179944" y="990664"/>
                      <a:pt x="186848" y="986216"/>
                      <a:pt x="194211" y="980693"/>
                    </a:cubicBezTo>
                    <a:lnTo>
                      <a:pt x="195284" y="980693"/>
                    </a:lnTo>
                    <a:lnTo>
                      <a:pt x="214613" y="966734"/>
                    </a:lnTo>
                    <a:lnTo>
                      <a:pt x="215994" y="965660"/>
                    </a:lnTo>
                    <a:lnTo>
                      <a:pt x="219675" y="962899"/>
                    </a:lnTo>
                    <a:lnTo>
                      <a:pt x="223510" y="960137"/>
                    </a:lnTo>
                    <a:lnTo>
                      <a:pt x="227806" y="956916"/>
                    </a:lnTo>
                    <a:lnTo>
                      <a:pt x="232561" y="953388"/>
                    </a:lnTo>
                    <a:cubicBezTo>
                      <a:pt x="239157" y="948479"/>
                      <a:pt x="245907" y="943417"/>
                      <a:pt x="252503" y="938048"/>
                    </a:cubicBezTo>
                    <a:lnTo>
                      <a:pt x="255725" y="935900"/>
                    </a:lnTo>
                    <a:lnTo>
                      <a:pt x="267076" y="927156"/>
                    </a:lnTo>
                    <a:lnTo>
                      <a:pt x="274133" y="921787"/>
                    </a:lnTo>
                    <a:cubicBezTo>
                      <a:pt x="286251" y="912583"/>
                      <a:pt x="298063" y="903379"/>
                      <a:pt x="309415" y="894942"/>
                    </a:cubicBezTo>
                    <a:lnTo>
                      <a:pt x="327056" y="881596"/>
                    </a:lnTo>
                    <a:lnTo>
                      <a:pt x="335647" y="875153"/>
                    </a:lnTo>
                    <a:cubicBezTo>
                      <a:pt x="337487" y="873926"/>
                      <a:pt x="339021" y="872699"/>
                      <a:pt x="340555" y="871472"/>
                    </a:cubicBezTo>
                    <a:lnTo>
                      <a:pt x="346231" y="867483"/>
                    </a:lnTo>
                    <a:lnTo>
                      <a:pt x="349606" y="865029"/>
                    </a:lnTo>
                    <a:cubicBezTo>
                      <a:pt x="356049" y="860273"/>
                      <a:pt x="361878" y="856285"/>
                      <a:pt x="366327" y="853370"/>
                    </a:cubicBezTo>
                    <a:lnTo>
                      <a:pt x="368168" y="852143"/>
                    </a:lnTo>
                    <a:cubicBezTo>
                      <a:pt x="368091" y="853171"/>
                      <a:pt x="368091" y="854183"/>
                      <a:pt x="368168" y="855211"/>
                    </a:cubicBezTo>
                    <a:lnTo>
                      <a:pt x="368168" y="855211"/>
                    </a:lnTo>
                    <a:lnTo>
                      <a:pt x="368168" y="856592"/>
                    </a:lnTo>
                    <a:cubicBezTo>
                      <a:pt x="368168" y="858893"/>
                      <a:pt x="369548" y="861194"/>
                      <a:pt x="370162" y="863495"/>
                    </a:cubicBezTo>
                    <a:cubicBezTo>
                      <a:pt x="370162" y="863495"/>
                      <a:pt x="370162" y="863495"/>
                      <a:pt x="370162" y="863495"/>
                    </a:cubicBezTo>
                    <a:lnTo>
                      <a:pt x="370162" y="864722"/>
                    </a:lnTo>
                    <a:cubicBezTo>
                      <a:pt x="370070" y="865382"/>
                      <a:pt x="370070" y="866057"/>
                      <a:pt x="370162" y="866716"/>
                    </a:cubicBezTo>
                    <a:cubicBezTo>
                      <a:pt x="370254" y="867483"/>
                      <a:pt x="370254" y="868250"/>
                      <a:pt x="370162" y="869017"/>
                    </a:cubicBezTo>
                    <a:cubicBezTo>
                      <a:pt x="370499" y="870321"/>
                      <a:pt x="370913" y="871594"/>
                      <a:pt x="371389" y="872852"/>
                    </a:cubicBezTo>
                    <a:cubicBezTo>
                      <a:pt x="371680" y="873941"/>
                      <a:pt x="372033" y="875030"/>
                      <a:pt x="372463" y="876074"/>
                    </a:cubicBezTo>
                    <a:cubicBezTo>
                      <a:pt x="373061" y="877623"/>
                      <a:pt x="373583" y="879218"/>
                      <a:pt x="373997" y="880829"/>
                    </a:cubicBezTo>
                    <a:cubicBezTo>
                      <a:pt x="373997" y="882516"/>
                      <a:pt x="375377" y="884204"/>
                      <a:pt x="375991" y="885738"/>
                    </a:cubicBezTo>
                    <a:lnTo>
                      <a:pt x="375991" y="885738"/>
                    </a:lnTo>
                    <a:cubicBezTo>
                      <a:pt x="375991" y="886812"/>
                      <a:pt x="376758" y="887732"/>
                      <a:pt x="377065" y="888806"/>
                    </a:cubicBezTo>
                    <a:lnTo>
                      <a:pt x="377065" y="889726"/>
                    </a:lnTo>
                    <a:cubicBezTo>
                      <a:pt x="377003" y="890232"/>
                      <a:pt x="377003" y="890754"/>
                      <a:pt x="377065" y="891260"/>
                    </a:cubicBezTo>
                    <a:cubicBezTo>
                      <a:pt x="377065" y="893408"/>
                      <a:pt x="378445" y="895402"/>
                      <a:pt x="379212" y="897396"/>
                    </a:cubicBezTo>
                    <a:cubicBezTo>
                      <a:pt x="379979" y="899390"/>
                      <a:pt x="380133" y="899851"/>
                      <a:pt x="380440" y="900925"/>
                    </a:cubicBezTo>
                    <a:lnTo>
                      <a:pt x="381820" y="904299"/>
                    </a:lnTo>
                    <a:cubicBezTo>
                      <a:pt x="385655" y="914270"/>
                      <a:pt x="389644" y="924702"/>
                      <a:pt x="394092" y="935900"/>
                    </a:cubicBezTo>
                    <a:lnTo>
                      <a:pt x="395626" y="939582"/>
                    </a:lnTo>
                    <a:lnTo>
                      <a:pt x="395626" y="940809"/>
                    </a:lnTo>
                    <a:lnTo>
                      <a:pt x="396854" y="943417"/>
                    </a:lnTo>
                    <a:lnTo>
                      <a:pt x="396854" y="944951"/>
                    </a:lnTo>
                    <a:lnTo>
                      <a:pt x="399461" y="951547"/>
                    </a:lnTo>
                    <a:cubicBezTo>
                      <a:pt x="400842" y="954768"/>
                      <a:pt x="402376" y="958143"/>
                      <a:pt x="403603" y="961365"/>
                    </a:cubicBezTo>
                    <a:lnTo>
                      <a:pt x="404524" y="963666"/>
                    </a:lnTo>
                    <a:cubicBezTo>
                      <a:pt x="409432" y="975938"/>
                      <a:pt x="414648" y="988210"/>
                      <a:pt x="419864" y="1000789"/>
                    </a:cubicBezTo>
                    <a:lnTo>
                      <a:pt x="419864" y="1002476"/>
                    </a:lnTo>
                    <a:lnTo>
                      <a:pt x="421398" y="1005851"/>
                    </a:lnTo>
                    <a:lnTo>
                      <a:pt x="423852" y="1011527"/>
                    </a:lnTo>
                    <a:cubicBezTo>
                      <a:pt x="423913" y="1011987"/>
                      <a:pt x="423913" y="1012447"/>
                      <a:pt x="423852" y="1012907"/>
                    </a:cubicBezTo>
                    <a:cubicBezTo>
                      <a:pt x="423883" y="1013414"/>
                      <a:pt x="423883" y="1013935"/>
                      <a:pt x="423852" y="1014441"/>
                    </a:cubicBezTo>
                    <a:cubicBezTo>
                      <a:pt x="430602" y="1030702"/>
                      <a:pt x="437658" y="1046809"/>
                      <a:pt x="444408" y="1062916"/>
                    </a:cubicBezTo>
                    <a:lnTo>
                      <a:pt x="444408" y="1062916"/>
                    </a:lnTo>
                    <a:lnTo>
                      <a:pt x="464350" y="1092216"/>
                    </a:lnTo>
                    <a:cubicBezTo>
                      <a:pt x="465424" y="1094670"/>
                      <a:pt x="466498" y="1097278"/>
                      <a:pt x="467418" y="1099733"/>
                    </a:cubicBezTo>
                    <a:cubicBezTo>
                      <a:pt x="468338" y="1102187"/>
                      <a:pt x="469412" y="1104334"/>
                      <a:pt x="470333" y="1106482"/>
                    </a:cubicBezTo>
                    <a:lnTo>
                      <a:pt x="472020" y="1110471"/>
                    </a:lnTo>
                    <a:cubicBezTo>
                      <a:pt x="472081" y="1110777"/>
                      <a:pt x="472081" y="1111084"/>
                      <a:pt x="472020" y="1111391"/>
                    </a:cubicBezTo>
                    <a:lnTo>
                      <a:pt x="473094" y="1114152"/>
                    </a:lnTo>
                    <a:cubicBezTo>
                      <a:pt x="473063" y="1114720"/>
                      <a:pt x="473063" y="1115272"/>
                      <a:pt x="473094" y="1115839"/>
                    </a:cubicBezTo>
                    <a:cubicBezTo>
                      <a:pt x="474168" y="1118447"/>
                      <a:pt x="475241" y="1121055"/>
                      <a:pt x="476315" y="1123356"/>
                    </a:cubicBezTo>
                    <a:cubicBezTo>
                      <a:pt x="477389" y="1125657"/>
                      <a:pt x="477082" y="1125657"/>
                      <a:pt x="477543" y="1126731"/>
                    </a:cubicBezTo>
                    <a:cubicBezTo>
                      <a:pt x="478003" y="1127805"/>
                      <a:pt x="479230" y="1130566"/>
                      <a:pt x="480150" y="1132560"/>
                    </a:cubicBezTo>
                    <a:lnTo>
                      <a:pt x="480150" y="1132560"/>
                    </a:lnTo>
                    <a:lnTo>
                      <a:pt x="480917" y="1134248"/>
                    </a:lnTo>
                    <a:lnTo>
                      <a:pt x="480917" y="1134248"/>
                    </a:lnTo>
                    <a:cubicBezTo>
                      <a:pt x="484752" y="1143759"/>
                      <a:pt x="488434" y="1152656"/>
                      <a:pt x="491502" y="1160786"/>
                    </a:cubicBezTo>
                    <a:lnTo>
                      <a:pt x="492269" y="1162627"/>
                    </a:lnTo>
                    <a:cubicBezTo>
                      <a:pt x="493343" y="1165388"/>
                      <a:pt x="494263" y="1167996"/>
                      <a:pt x="495337" y="1170604"/>
                    </a:cubicBezTo>
                    <a:cubicBezTo>
                      <a:pt x="498712" y="1179347"/>
                      <a:pt x="501320" y="1186864"/>
                      <a:pt x="503467" y="1193307"/>
                    </a:cubicBezTo>
                    <a:lnTo>
                      <a:pt x="503467" y="1193307"/>
                    </a:lnTo>
                    <a:cubicBezTo>
                      <a:pt x="504388" y="1196529"/>
                      <a:pt x="505308" y="1199443"/>
                      <a:pt x="505922" y="1202051"/>
                    </a:cubicBezTo>
                    <a:cubicBezTo>
                      <a:pt x="507425" y="1207727"/>
                      <a:pt x="508453" y="1213525"/>
                      <a:pt x="508990" y="1219385"/>
                    </a:cubicBezTo>
                    <a:cubicBezTo>
                      <a:pt x="509297" y="1225368"/>
                      <a:pt x="509297" y="1231351"/>
                      <a:pt x="508990" y="1237333"/>
                    </a:cubicBezTo>
                    <a:cubicBezTo>
                      <a:pt x="510370" y="1241629"/>
                      <a:pt x="510370" y="1245617"/>
                      <a:pt x="510370" y="1248838"/>
                    </a:cubicBezTo>
                    <a:close/>
                    <a:moveTo>
                      <a:pt x="1075654" y="1357293"/>
                    </a:moveTo>
                    <a:cubicBezTo>
                      <a:pt x="1071818" y="1341953"/>
                      <a:pt x="1067983" y="1328453"/>
                      <a:pt x="1064148" y="1315108"/>
                    </a:cubicBezTo>
                    <a:cubicBezTo>
                      <a:pt x="1065069" y="1305137"/>
                      <a:pt x="1066142" y="1295319"/>
                      <a:pt x="1066910" y="1285961"/>
                    </a:cubicBezTo>
                    <a:cubicBezTo>
                      <a:pt x="1071082" y="1254499"/>
                      <a:pt x="1072417" y="1222714"/>
                      <a:pt x="1070898" y="1191006"/>
                    </a:cubicBezTo>
                    <a:cubicBezTo>
                      <a:pt x="1068720" y="1166922"/>
                      <a:pt x="1069379" y="1142669"/>
                      <a:pt x="1072892" y="1118754"/>
                    </a:cubicBezTo>
                    <a:cubicBezTo>
                      <a:pt x="1072892" y="1116760"/>
                      <a:pt x="1072892" y="1114766"/>
                      <a:pt x="1073659" y="1112771"/>
                    </a:cubicBezTo>
                    <a:cubicBezTo>
                      <a:pt x="1074426" y="1110777"/>
                      <a:pt x="1073659" y="1109397"/>
                      <a:pt x="1073659" y="1107709"/>
                    </a:cubicBezTo>
                    <a:cubicBezTo>
                      <a:pt x="1073659" y="1102954"/>
                      <a:pt x="1074733" y="1098198"/>
                      <a:pt x="1075347" y="1093596"/>
                    </a:cubicBezTo>
                    <a:lnTo>
                      <a:pt x="1075347" y="1089148"/>
                    </a:lnTo>
                    <a:lnTo>
                      <a:pt x="1075347" y="1089148"/>
                    </a:lnTo>
                    <a:cubicBezTo>
                      <a:pt x="1080869" y="1048803"/>
                      <a:pt x="1087312" y="1012447"/>
                      <a:pt x="1088079" y="1009226"/>
                    </a:cubicBezTo>
                    <a:cubicBezTo>
                      <a:pt x="1090135" y="1035611"/>
                      <a:pt x="1090595" y="1062088"/>
                      <a:pt x="1089460" y="1088534"/>
                    </a:cubicBezTo>
                    <a:lnTo>
                      <a:pt x="1089460" y="1088534"/>
                    </a:lnTo>
                    <a:cubicBezTo>
                      <a:pt x="1089460" y="1091142"/>
                      <a:pt x="1089460" y="1093750"/>
                      <a:pt x="1089460" y="1096511"/>
                    </a:cubicBezTo>
                    <a:cubicBezTo>
                      <a:pt x="1089460" y="1099272"/>
                      <a:pt x="1089460" y="1103414"/>
                      <a:pt x="1089460" y="1106942"/>
                    </a:cubicBezTo>
                    <a:cubicBezTo>
                      <a:pt x="1089460" y="1110471"/>
                      <a:pt x="1089460" y="1112925"/>
                      <a:pt x="1089460" y="1116146"/>
                    </a:cubicBezTo>
                    <a:cubicBezTo>
                      <a:pt x="1089460" y="1119368"/>
                      <a:pt x="1089460" y="1119674"/>
                      <a:pt x="1089460" y="1121669"/>
                    </a:cubicBezTo>
                    <a:cubicBezTo>
                      <a:pt x="1086392" y="1189779"/>
                      <a:pt x="1081022" y="1276297"/>
                      <a:pt x="1075040" y="1357293"/>
                    </a:cubicBezTo>
                    <a:close/>
                    <a:moveTo>
                      <a:pt x="1614858" y="1420801"/>
                    </a:moveTo>
                    <a:cubicBezTo>
                      <a:pt x="1617006" y="1394416"/>
                      <a:pt x="1619307" y="1364503"/>
                      <a:pt x="1621454" y="1334590"/>
                    </a:cubicBezTo>
                    <a:cubicBezTo>
                      <a:pt x="1621454" y="1330601"/>
                      <a:pt x="1621454" y="1326459"/>
                      <a:pt x="1622375" y="1322624"/>
                    </a:cubicBezTo>
                    <a:cubicBezTo>
                      <a:pt x="1627744" y="1374781"/>
                      <a:pt x="1634800" y="1434607"/>
                      <a:pt x="1641243" y="1487224"/>
                    </a:cubicBezTo>
                    <a:cubicBezTo>
                      <a:pt x="1637408" y="1511461"/>
                      <a:pt x="1634340" y="1543675"/>
                      <a:pt x="1631732" y="1580952"/>
                    </a:cubicBezTo>
                    <a:cubicBezTo>
                      <a:pt x="1631732" y="1587088"/>
                      <a:pt x="1631732" y="1593684"/>
                      <a:pt x="1630659" y="1600127"/>
                    </a:cubicBezTo>
                    <a:cubicBezTo>
                      <a:pt x="1627130" y="1570214"/>
                      <a:pt x="1620994" y="1501797"/>
                      <a:pt x="1614858" y="1420801"/>
                    </a:cubicBezTo>
                    <a:close/>
                    <a:moveTo>
                      <a:pt x="2524373" y="960598"/>
                    </a:moveTo>
                    <a:cubicBezTo>
                      <a:pt x="2524297" y="961472"/>
                      <a:pt x="2524297" y="962331"/>
                      <a:pt x="2524373" y="963205"/>
                    </a:cubicBezTo>
                    <a:cubicBezTo>
                      <a:pt x="2524297" y="962438"/>
                      <a:pt x="2524297" y="961671"/>
                      <a:pt x="2524373" y="960904"/>
                    </a:cubicBezTo>
                    <a:lnTo>
                      <a:pt x="2524067" y="960444"/>
                    </a:lnTo>
                    <a:close/>
                    <a:moveTo>
                      <a:pt x="2524373" y="963972"/>
                    </a:moveTo>
                    <a:cubicBezTo>
                      <a:pt x="2524450" y="964279"/>
                      <a:pt x="2524450" y="964586"/>
                      <a:pt x="2524373" y="964893"/>
                    </a:cubicBezTo>
                    <a:lnTo>
                      <a:pt x="2524373" y="964893"/>
                    </a:lnTo>
                    <a:lnTo>
                      <a:pt x="2523760" y="963819"/>
                    </a:lnTo>
                    <a:close/>
                    <a:moveTo>
                      <a:pt x="3156693" y="1548124"/>
                    </a:moveTo>
                    <a:cubicBezTo>
                      <a:pt x="3155926" y="1539533"/>
                      <a:pt x="3155005" y="1531250"/>
                      <a:pt x="3154238" y="1523580"/>
                    </a:cubicBezTo>
                    <a:cubicBezTo>
                      <a:pt x="3155066" y="1521647"/>
                      <a:pt x="3155726" y="1519637"/>
                      <a:pt x="3156233" y="1517597"/>
                    </a:cubicBezTo>
                    <a:cubicBezTo>
                      <a:pt x="3156646" y="1517428"/>
                      <a:pt x="3157015" y="1517167"/>
                      <a:pt x="3157306" y="1516830"/>
                    </a:cubicBezTo>
                    <a:lnTo>
                      <a:pt x="3160068" y="1514376"/>
                    </a:lnTo>
                    <a:cubicBezTo>
                      <a:pt x="3160068" y="1511921"/>
                      <a:pt x="3160068" y="1508393"/>
                      <a:pt x="3160068" y="1504098"/>
                    </a:cubicBezTo>
                    <a:cubicBezTo>
                      <a:pt x="3174180" y="1454703"/>
                      <a:pt x="3190748" y="1366037"/>
                      <a:pt x="3189367" y="1345021"/>
                    </a:cubicBezTo>
                    <a:cubicBezTo>
                      <a:pt x="3188293" y="1335050"/>
                      <a:pt x="3187373" y="1318022"/>
                      <a:pt x="3186913" y="1299000"/>
                    </a:cubicBezTo>
                    <a:cubicBezTo>
                      <a:pt x="3185916" y="1271035"/>
                      <a:pt x="3187143" y="1243024"/>
                      <a:pt x="3190594" y="1215244"/>
                    </a:cubicBezTo>
                    <a:cubicBezTo>
                      <a:pt x="3194276" y="1196529"/>
                      <a:pt x="3205934" y="1159252"/>
                      <a:pt x="3212377" y="1121209"/>
                    </a:cubicBezTo>
                    <a:lnTo>
                      <a:pt x="3212377" y="1121209"/>
                    </a:lnTo>
                    <a:cubicBezTo>
                      <a:pt x="3215660" y="1104150"/>
                      <a:pt x="3217654" y="1086862"/>
                      <a:pt x="3218360" y="1069512"/>
                    </a:cubicBezTo>
                    <a:cubicBezTo>
                      <a:pt x="3219127" y="1073194"/>
                      <a:pt x="3220201" y="1076876"/>
                      <a:pt x="3221428" y="1081018"/>
                    </a:cubicBezTo>
                    <a:cubicBezTo>
                      <a:pt x="3221428" y="1079637"/>
                      <a:pt x="3221428" y="1084546"/>
                      <a:pt x="3222348" y="1086080"/>
                    </a:cubicBezTo>
                    <a:cubicBezTo>
                      <a:pt x="3233209" y="1131256"/>
                      <a:pt x="3237811" y="1177706"/>
                      <a:pt x="3236001" y="1224141"/>
                    </a:cubicBezTo>
                    <a:cubicBezTo>
                      <a:pt x="3236001" y="1225982"/>
                      <a:pt x="3236001" y="1227516"/>
                      <a:pt x="3236001" y="1229050"/>
                    </a:cubicBezTo>
                    <a:cubicBezTo>
                      <a:pt x="3234927" y="1236413"/>
                      <a:pt x="3233546" y="1244390"/>
                      <a:pt x="3231706" y="1252827"/>
                    </a:cubicBezTo>
                    <a:lnTo>
                      <a:pt x="3231706" y="1252827"/>
                    </a:lnTo>
                    <a:cubicBezTo>
                      <a:pt x="3229405" y="1264639"/>
                      <a:pt x="3226337" y="1277217"/>
                      <a:pt x="3223115" y="1290103"/>
                    </a:cubicBezTo>
                    <a:cubicBezTo>
                      <a:pt x="3222195" y="1293171"/>
                      <a:pt x="3221428" y="1296546"/>
                      <a:pt x="3220354" y="1299767"/>
                    </a:cubicBezTo>
                    <a:lnTo>
                      <a:pt x="3220354" y="1299767"/>
                    </a:lnTo>
                    <a:cubicBezTo>
                      <a:pt x="3212684" y="1329067"/>
                      <a:pt x="3203633" y="1358060"/>
                      <a:pt x="3197344" y="1376468"/>
                    </a:cubicBezTo>
                    <a:cubicBezTo>
                      <a:pt x="3193969" y="1386899"/>
                      <a:pt x="3191515" y="1400092"/>
                      <a:pt x="3187986" y="1412517"/>
                    </a:cubicBezTo>
                    <a:cubicBezTo>
                      <a:pt x="3187373" y="1412671"/>
                      <a:pt x="3164209" y="1509160"/>
                      <a:pt x="3156079" y="1547971"/>
                    </a:cubicBezTo>
                    <a:close/>
                    <a:moveTo>
                      <a:pt x="694452" y="2986873"/>
                    </a:moveTo>
                    <a:lnTo>
                      <a:pt x="694452" y="2986873"/>
                    </a:lnTo>
                    <a:cubicBezTo>
                      <a:pt x="694636" y="2987563"/>
                      <a:pt x="694897" y="2988222"/>
                      <a:pt x="695219" y="2988867"/>
                    </a:cubicBezTo>
                    <a:cubicBezTo>
                      <a:pt x="694897" y="2988222"/>
                      <a:pt x="694636" y="2987563"/>
                      <a:pt x="694452" y="2986873"/>
                    </a:cubicBezTo>
                    <a:close/>
                    <a:moveTo>
                      <a:pt x="1623449" y="1802463"/>
                    </a:moveTo>
                    <a:cubicBezTo>
                      <a:pt x="1623449" y="1833143"/>
                      <a:pt x="1623449" y="1863056"/>
                      <a:pt x="1622528" y="1892969"/>
                    </a:cubicBezTo>
                    <a:cubicBezTo>
                      <a:pt x="1622528" y="1965068"/>
                      <a:pt x="1623295" y="2033945"/>
                      <a:pt x="1625596" y="2088556"/>
                    </a:cubicBezTo>
                    <a:cubicBezTo>
                      <a:pt x="1627744" y="2006793"/>
                      <a:pt x="1632959" y="1884226"/>
                      <a:pt x="1633573" y="1859375"/>
                    </a:cubicBezTo>
                    <a:cubicBezTo>
                      <a:pt x="1633190" y="1839969"/>
                      <a:pt x="1629661" y="1820748"/>
                      <a:pt x="1623142" y="1802463"/>
                    </a:cubicBezTo>
                    <a:close/>
                    <a:moveTo>
                      <a:pt x="1154655" y="1100193"/>
                    </a:moveTo>
                    <a:cubicBezTo>
                      <a:pt x="1144377" y="1100193"/>
                      <a:pt x="1134099" y="1100193"/>
                      <a:pt x="1123975" y="1100193"/>
                    </a:cubicBezTo>
                    <a:lnTo>
                      <a:pt x="1115077" y="1100193"/>
                    </a:lnTo>
                    <a:lnTo>
                      <a:pt x="1104953" y="1099426"/>
                    </a:lnTo>
                    <a:lnTo>
                      <a:pt x="1103419" y="1099426"/>
                    </a:lnTo>
                    <a:lnTo>
                      <a:pt x="1092834" y="1098045"/>
                    </a:lnTo>
                    <a:lnTo>
                      <a:pt x="1089306" y="1098045"/>
                    </a:lnTo>
                    <a:cubicBezTo>
                      <a:pt x="1089306" y="1101420"/>
                      <a:pt x="1089306" y="1104948"/>
                      <a:pt x="1089306" y="1108476"/>
                    </a:cubicBezTo>
                    <a:lnTo>
                      <a:pt x="1120907" y="1106942"/>
                    </a:lnTo>
                    <a:cubicBezTo>
                      <a:pt x="1128884" y="1106942"/>
                      <a:pt x="1137014" y="1106022"/>
                      <a:pt x="1144837" y="1105408"/>
                    </a:cubicBezTo>
                    <a:lnTo>
                      <a:pt x="1155115" y="1104488"/>
                    </a:lnTo>
                    <a:cubicBezTo>
                      <a:pt x="1154655" y="1102033"/>
                      <a:pt x="1154655" y="1101113"/>
                      <a:pt x="1154655" y="1100193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65" name="Freeform: Shape 1664">
                <a:extLst>
                  <a:ext uri="{FF2B5EF4-FFF2-40B4-BE49-F238E27FC236}">
                    <a16:creationId xmlns:a16="http://schemas.microsoft.com/office/drawing/2014/main" id="{4450E242-2595-4BA4-A950-7194EF5F2381}"/>
                  </a:ext>
                </a:extLst>
              </p:cNvPr>
              <p:cNvSpPr/>
              <p:nvPr/>
            </p:nvSpPr>
            <p:spPr>
              <a:xfrm>
                <a:off x="3465131" y="2285127"/>
                <a:ext cx="671951" cy="2648970"/>
              </a:xfrm>
              <a:custGeom>
                <a:avLst/>
                <a:gdLst>
                  <a:gd name="connsiteX0" fmla="*/ 667547 w 671951"/>
                  <a:gd name="connsiteY0" fmla="*/ 2646629 h 2648970"/>
                  <a:gd name="connsiteX1" fmla="*/ 451098 w 671951"/>
                  <a:gd name="connsiteY1" fmla="*/ 2581127 h 2648970"/>
                  <a:gd name="connsiteX2" fmla="*/ 442201 w 671951"/>
                  <a:gd name="connsiteY2" fmla="*/ 2430487 h 2648970"/>
                  <a:gd name="connsiteX3" fmla="*/ 442201 w 671951"/>
                  <a:gd name="connsiteY3" fmla="*/ 2269109 h 2648970"/>
                  <a:gd name="connsiteX4" fmla="*/ 414742 w 671951"/>
                  <a:gd name="connsiteY4" fmla="*/ 1955404 h 2648970"/>
                  <a:gd name="connsiteX5" fmla="*/ 414742 w 671951"/>
                  <a:gd name="connsiteY5" fmla="*/ 1778686 h 2648970"/>
                  <a:gd name="connsiteX6" fmla="*/ 386823 w 671951"/>
                  <a:gd name="connsiteY6" fmla="*/ 1525881 h 2648970"/>
                  <a:gd name="connsiteX7" fmla="*/ 356910 w 671951"/>
                  <a:gd name="connsiteY7" fmla="*/ 1282433 h 2648970"/>
                  <a:gd name="connsiteX8" fmla="*/ 314418 w 671951"/>
                  <a:gd name="connsiteY8" fmla="*/ 1282433 h 2648970"/>
                  <a:gd name="connsiteX9" fmla="*/ 283737 w 671951"/>
                  <a:gd name="connsiteY9" fmla="*/ 1525881 h 2648970"/>
                  <a:gd name="connsiteX10" fmla="*/ 255818 w 671951"/>
                  <a:gd name="connsiteY10" fmla="*/ 1778686 h 2648970"/>
                  <a:gd name="connsiteX11" fmla="*/ 255818 w 671951"/>
                  <a:gd name="connsiteY11" fmla="*/ 1955404 h 2648970"/>
                  <a:gd name="connsiteX12" fmla="*/ 228359 w 671951"/>
                  <a:gd name="connsiteY12" fmla="*/ 2269109 h 2648970"/>
                  <a:gd name="connsiteX13" fmla="*/ 229433 w 671951"/>
                  <a:gd name="connsiteY13" fmla="*/ 2430180 h 2648970"/>
                  <a:gd name="connsiteX14" fmla="*/ 220689 w 671951"/>
                  <a:gd name="connsiteY14" fmla="*/ 2580820 h 2648970"/>
                  <a:gd name="connsiteX15" fmla="*/ 4241 w 671951"/>
                  <a:gd name="connsiteY15" fmla="*/ 2646322 h 2648970"/>
                  <a:gd name="connsiteX16" fmla="*/ 41364 w 671951"/>
                  <a:gd name="connsiteY16" fmla="*/ 2563792 h 2648970"/>
                  <a:gd name="connsiteX17" fmla="*/ 122973 w 671951"/>
                  <a:gd name="connsiteY17" fmla="*/ 2436316 h 2648970"/>
                  <a:gd name="connsiteX18" fmla="*/ 61612 w 671951"/>
                  <a:gd name="connsiteY18" fmla="*/ 2110492 h 2648970"/>
                  <a:gd name="connsiteX19" fmla="*/ 76953 w 671951"/>
                  <a:gd name="connsiteY19" fmla="*/ 1796787 h 2648970"/>
                  <a:gd name="connsiteX20" fmla="*/ 70817 w 671951"/>
                  <a:gd name="connsiteY20" fmla="*/ 1644460 h 2648970"/>
                  <a:gd name="connsiteX21" fmla="*/ 83089 w 671951"/>
                  <a:gd name="connsiteY21" fmla="*/ 1148054 h 2648970"/>
                  <a:gd name="connsiteX22" fmla="*/ 129109 w 671951"/>
                  <a:gd name="connsiteY22" fmla="*/ 828366 h 2648970"/>
                  <a:gd name="connsiteX23" fmla="*/ 86463 w 671951"/>
                  <a:gd name="connsiteY23" fmla="*/ 478151 h 2648970"/>
                  <a:gd name="connsiteX24" fmla="*/ 49954 w 671951"/>
                  <a:gd name="connsiteY24" fmla="*/ 204023 h 2648970"/>
                  <a:gd name="connsiteX25" fmla="*/ 238791 w 671951"/>
                  <a:gd name="connsiteY25" fmla="*/ 100478 h 2648970"/>
                  <a:gd name="connsiteX26" fmla="*/ 257045 w 671951"/>
                  <a:gd name="connsiteY26" fmla="*/ 52003 h 2648970"/>
                  <a:gd name="connsiteX27" fmla="*/ 260114 w 671951"/>
                  <a:gd name="connsiteY27" fmla="*/ 0 h 2648970"/>
                  <a:gd name="connsiteX28" fmla="*/ 412288 w 671951"/>
                  <a:gd name="connsiteY28" fmla="*/ 0 h 2648970"/>
                  <a:gd name="connsiteX29" fmla="*/ 415509 w 671951"/>
                  <a:gd name="connsiteY29" fmla="*/ 52003 h 2648970"/>
                  <a:gd name="connsiteX30" fmla="*/ 433764 w 671951"/>
                  <a:gd name="connsiteY30" fmla="*/ 100478 h 2648970"/>
                  <a:gd name="connsiteX31" fmla="*/ 622600 w 671951"/>
                  <a:gd name="connsiteY31" fmla="*/ 204023 h 2648970"/>
                  <a:gd name="connsiteX32" fmla="*/ 585937 w 671951"/>
                  <a:gd name="connsiteY32" fmla="*/ 478151 h 2648970"/>
                  <a:gd name="connsiteX33" fmla="*/ 543292 w 671951"/>
                  <a:gd name="connsiteY33" fmla="*/ 828366 h 2648970"/>
                  <a:gd name="connsiteX34" fmla="*/ 589312 w 671951"/>
                  <a:gd name="connsiteY34" fmla="*/ 1148054 h 2648970"/>
                  <a:gd name="connsiteX35" fmla="*/ 601585 w 671951"/>
                  <a:gd name="connsiteY35" fmla="*/ 1644460 h 2648970"/>
                  <a:gd name="connsiteX36" fmla="*/ 595448 w 671951"/>
                  <a:gd name="connsiteY36" fmla="*/ 1796787 h 2648970"/>
                  <a:gd name="connsiteX37" fmla="*/ 610788 w 671951"/>
                  <a:gd name="connsiteY37" fmla="*/ 2110492 h 2648970"/>
                  <a:gd name="connsiteX38" fmla="*/ 549428 w 671951"/>
                  <a:gd name="connsiteY38" fmla="*/ 2436316 h 2648970"/>
                  <a:gd name="connsiteX39" fmla="*/ 630884 w 671951"/>
                  <a:gd name="connsiteY39" fmla="*/ 2563792 h 2648970"/>
                  <a:gd name="connsiteX40" fmla="*/ 667547 w 671951"/>
                  <a:gd name="connsiteY40" fmla="*/ 2646629 h 2648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71951" h="2648970">
                    <a:moveTo>
                      <a:pt x="667547" y="2646629"/>
                    </a:moveTo>
                    <a:cubicBezTo>
                      <a:pt x="652207" y="2658901"/>
                      <a:pt x="472421" y="2620858"/>
                      <a:pt x="451098" y="2581127"/>
                    </a:cubicBezTo>
                    <a:cubicBezTo>
                      <a:pt x="429775" y="2541396"/>
                      <a:pt x="435758" y="2473746"/>
                      <a:pt x="442201" y="2430487"/>
                    </a:cubicBezTo>
                    <a:cubicBezTo>
                      <a:pt x="449932" y="2376965"/>
                      <a:pt x="449932" y="2322631"/>
                      <a:pt x="442201" y="2269109"/>
                    </a:cubicBezTo>
                    <a:cubicBezTo>
                      <a:pt x="433150" y="2207749"/>
                      <a:pt x="408759" y="1991913"/>
                      <a:pt x="414742" y="1955404"/>
                    </a:cubicBezTo>
                    <a:cubicBezTo>
                      <a:pt x="425664" y="1897004"/>
                      <a:pt x="425664" y="1837086"/>
                      <a:pt x="414742" y="1778686"/>
                    </a:cubicBezTo>
                    <a:cubicBezTo>
                      <a:pt x="399402" y="1711803"/>
                      <a:pt x="411674" y="1580798"/>
                      <a:pt x="386823" y="1525881"/>
                    </a:cubicBezTo>
                    <a:cubicBezTo>
                      <a:pt x="361972" y="1470963"/>
                      <a:pt x="356910" y="1282433"/>
                      <a:pt x="356910" y="1282433"/>
                    </a:cubicBezTo>
                    <a:lnTo>
                      <a:pt x="314418" y="1282433"/>
                    </a:lnTo>
                    <a:cubicBezTo>
                      <a:pt x="314418" y="1282433"/>
                      <a:pt x="309509" y="1471270"/>
                      <a:pt x="283737" y="1525881"/>
                    </a:cubicBezTo>
                    <a:cubicBezTo>
                      <a:pt x="257966" y="1580491"/>
                      <a:pt x="271005" y="1711803"/>
                      <a:pt x="255818" y="1778686"/>
                    </a:cubicBezTo>
                    <a:cubicBezTo>
                      <a:pt x="244973" y="1837086"/>
                      <a:pt x="244973" y="1897004"/>
                      <a:pt x="255818" y="1955404"/>
                    </a:cubicBezTo>
                    <a:cubicBezTo>
                      <a:pt x="261954" y="1991913"/>
                      <a:pt x="237564" y="2208055"/>
                      <a:pt x="228359" y="2269109"/>
                    </a:cubicBezTo>
                    <a:cubicBezTo>
                      <a:pt x="221180" y="2322585"/>
                      <a:pt x="221533" y="2376812"/>
                      <a:pt x="229433" y="2430180"/>
                    </a:cubicBezTo>
                    <a:cubicBezTo>
                      <a:pt x="235723" y="2472826"/>
                      <a:pt x="242012" y="2541242"/>
                      <a:pt x="220689" y="2580820"/>
                    </a:cubicBezTo>
                    <a:cubicBezTo>
                      <a:pt x="199367" y="2620397"/>
                      <a:pt x="19274" y="2658595"/>
                      <a:pt x="4241" y="2646322"/>
                    </a:cubicBezTo>
                    <a:cubicBezTo>
                      <a:pt x="-10793" y="2634050"/>
                      <a:pt x="17126" y="2591098"/>
                      <a:pt x="41364" y="2563792"/>
                    </a:cubicBezTo>
                    <a:cubicBezTo>
                      <a:pt x="65601" y="2536487"/>
                      <a:pt x="119905" y="2478962"/>
                      <a:pt x="122973" y="2436316"/>
                    </a:cubicBezTo>
                    <a:cubicBezTo>
                      <a:pt x="126041" y="2393671"/>
                      <a:pt x="71123" y="2147002"/>
                      <a:pt x="61612" y="2110492"/>
                    </a:cubicBezTo>
                    <a:cubicBezTo>
                      <a:pt x="52102" y="2073983"/>
                      <a:pt x="73885" y="1833296"/>
                      <a:pt x="76953" y="1796787"/>
                    </a:cubicBezTo>
                    <a:cubicBezTo>
                      <a:pt x="80021" y="1760278"/>
                      <a:pt x="70817" y="1684037"/>
                      <a:pt x="70817" y="1644460"/>
                    </a:cubicBezTo>
                    <a:cubicBezTo>
                      <a:pt x="70817" y="1604882"/>
                      <a:pt x="61612" y="1245617"/>
                      <a:pt x="83089" y="1148054"/>
                    </a:cubicBezTo>
                    <a:cubicBezTo>
                      <a:pt x="104565" y="1050491"/>
                      <a:pt x="129109" y="886198"/>
                      <a:pt x="129109" y="828366"/>
                    </a:cubicBezTo>
                    <a:cubicBezTo>
                      <a:pt x="129109" y="770534"/>
                      <a:pt x="89532" y="529847"/>
                      <a:pt x="86463" y="478151"/>
                    </a:cubicBezTo>
                    <a:cubicBezTo>
                      <a:pt x="83395" y="426455"/>
                      <a:pt x="62073" y="240533"/>
                      <a:pt x="49954" y="204023"/>
                    </a:cubicBezTo>
                    <a:cubicBezTo>
                      <a:pt x="113922" y="140055"/>
                      <a:pt x="223604" y="106614"/>
                      <a:pt x="238791" y="100478"/>
                    </a:cubicBezTo>
                    <a:cubicBezTo>
                      <a:pt x="246921" y="97256"/>
                      <a:pt x="253210" y="75167"/>
                      <a:pt x="257045" y="52003"/>
                    </a:cubicBezTo>
                    <a:cubicBezTo>
                      <a:pt x="260175" y="34853"/>
                      <a:pt x="261203" y="17396"/>
                      <a:pt x="260114" y="0"/>
                    </a:cubicBezTo>
                    <a:lnTo>
                      <a:pt x="412288" y="0"/>
                    </a:lnTo>
                    <a:cubicBezTo>
                      <a:pt x="411336" y="17396"/>
                      <a:pt x="412425" y="34853"/>
                      <a:pt x="415509" y="52003"/>
                    </a:cubicBezTo>
                    <a:cubicBezTo>
                      <a:pt x="419190" y="75167"/>
                      <a:pt x="425633" y="98023"/>
                      <a:pt x="433764" y="100478"/>
                    </a:cubicBezTo>
                    <a:cubicBezTo>
                      <a:pt x="449104" y="106614"/>
                      <a:pt x="558632" y="140055"/>
                      <a:pt x="622600" y="204023"/>
                    </a:cubicBezTo>
                    <a:cubicBezTo>
                      <a:pt x="610328" y="240533"/>
                      <a:pt x="589006" y="426302"/>
                      <a:pt x="585937" y="478151"/>
                    </a:cubicBezTo>
                    <a:cubicBezTo>
                      <a:pt x="582870" y="530001"/>
                      <a:pt x="543292" y="770534"/>
                      <a:pt x="543292" y="828366"/>
                    </a:cubicBezTo>
                    <a:cubicBezTo>
                      <a:pt x="543292" y="886198"/>
                      <a:pt x="567683" y="1050644"/>
                      <a:pt x="589312" y="1148054"/>
                    </a:cubicBezTo>
                    <a:cubicBezTo>
                      <a:pt x="610942" y="1245464"/>
                      <a:pt x="601585" y="1604882"/>
                      <a:pt x="601585" y="1644460"/>
                    </a:cubicBezTo>
                    <a:cubicBezTo>
                      <a:pt x="601585" y="1684037"/>
                      <a:pt x="592380" y="1760124"/>
                      <a:pt x="595448" y="1796787"/>
                    </a:cubicBezTo>
                    <a:cubicBezTo>
                      <a:pt x="598516" y="1833450"/>
                      <a:pt x="619839" y="2073829"/>
                      <a:pt x="610788" y="2110492"/>
                    </a:cubicBezTo>
                    <a:cubicBezTo>
                      <a:pt x="601738" y="2147155"/>
                      <a:pt x="546820" y="2393517"/>
                      <a:pt x="549428" y="2436316"/>
                    </a:cubicBezTo>
                    <a:cubicBezTo>
                      <a:pt x="552036" y="2479115"/>
                      <a:pt x="606647" y="2536334"/>
                      <a:pt x="630884" y="2563792"/>
                    </a:cubicBezTo>
                    <a:cubicBezTo>
                      <a:pt x="655121" y="2591251"/>
                      <a:pt x="682887" y="2634511"/>
                      <a:pt x="667547" y="264662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66" name="Freeform: Shape 1665">
                <a:extLst>
                  <a:ext uri="{FF2B5EF4-FFF2-40B4-BE49-F238E27FC236}">
                    <a16:creationId xmlns:a16="http://schemas.microsoft.com/office/drawing/2014/main" id="{2583963C-20D4-4BAE-AA2B-C69F1149311F}"/>
                  </a:ext>
                </a:extLst>
              </p:cNvPr>
              <p:cNvSpPr/>
              <p:nvPr/>
            </p:nvSpPr>
            <p:spPr>
              <a:xfrm>
                <a:off x="4022301" y="2490531"/>
                <a:ext cx="184291" cy="1198426"/>
              </a:xfrm>
              <a:custGeom>
                <a:avLst/>
                <a:gdLst>
                  <a:gd name="connsiteX0" fmla="*/ 175112 w 184291"/>
                  <a:gd name="connsiteY0" fmla="*/ 749978 h 1198426"/>
                  <a:gd name="connsiteX1" fmla="*/ 175112 w 184291"/>
                  <a:gd name="connsiteY1" fmla="*/ 749978 h 1198426"/>
                  <a:gd name="connsiteX2" fmla="*/ 168822 w 184291"/>
                  <a:gd name="connsiteY2" fmla="*/ 836496 h 1198426"/>
                  <a:gd name="connsiteX3" fmla="*/ 168822 w 184291"/>
                  <a:gd name="connsiteY3" fmla="*/ 836496 h 1198426"/>
                  <a:gd name="connsiteX4" fmla="*/ 162226 w 184291"/>
                  <a:gd name="connsiteY4" fmla="*/ 908595 h 1198426"/>
                  <a:gd name="connsiteX5" fmla="*/ 163146 w 184291"/>
                  <a:gd name="connsiteY5" fmla="*/ 942343 h 1198426"/>
                  <a:gd name="connsiteX6" fmla="*/ 163146 w 184291"/>
                  <a:gd name="connsiteY6" fmla="*/ 946331 h 1198426"/>
                  <a:gd name="connsiteX7" fmla="*/ 165601 w 184291"/>
                  <a:gd name="connsiteY7" fmla="*/ 970109 h 1198426"/>
                  <a:gd name="connsiteX8" fmla="*/ 165601 w 184291"/>
                  <a:gd name="connsiteY8" fmla="*/ 972716 h 1198426"/>
                  <a:gd name="connsiteX9" fmla="*/ 165601 w 184291"/>
                  <a:gd name="connsiteY9" fmla="*/ 974710 h 1198426"/>
                  <a:gd name="connsiteX10" fmla="*/ 169282 w 184291"/>
                  <a:gd name="connsiteY10" fmla="*/ 1009993 h 1198426"/>
                  <a:gd name="connsiteX11" fmla="*/ 172657 w 184291"/>
                  <a:gd name="connsiteY11" fmla="*/ 1081938 h 1198426"/>
                  <a:gd name="connsiteX12" fmla="*/ 168976 w 184291"/>
                  <a:gd name="connsiteY12" fmla="*/ 1115686 h 1198426"/>
                  <a:gd name="connsiteX13" fmla="*/ 161919 w 184291"/>
                  <a:gd name="connsiteY13" fmla="*/ 1142991 h 1198426"/>
                  <a:gd name="connsiteX14" fmla="*/ 144278 w 184291"/>
                  <a:gd name="connsiteY14" fmla="*/ 1178734 h 1198426"/>
                  <a:gd name="connsiteX15" fmla="*/ 138909 w 184291"/>
                  <a:gd name="connsiteY15" fmla="*/ 1184410 h 1198426"/>
                  <a:gd name="connsiteX16" fmla="*/ 132159 w 184291"/>
                  <a:gd name="connsiteY16" fmla="*/ 1189779 h 1198426"/>
                  <a:gd name="connsiteX17" fmla="*/ 123415 w 184291"/>
                  <a:gd name="connsiteY17" fmla="*/ 1194688 h 1198426"/>
                  <a:gd name="connsiteX18" fmla="*/ 77395 w 184291"/>
                  <a:gd name="connsiteY18" fmla="*/ 1179348 h 1198426"/>
                  <a:gd name="connsiteX19" fmla="*/ 104854 w 184291"/>
                  <a:gd name="connsiteY19" fmla="*/ 1063683 h 1198426"/>
                  <a:gd name="connsiteX20" fmla="*/ 84912 w 184291"/>
                  <a:gd name="connsiteY20" fmla="*/ 1048343 h 1198426"/>
                  <a:gd name="connsiteX21" fmla="*/ 79850 w 184291"/>
                  <a:gd name="connsiteY21" fmla="*/ 1067058 h 1198426"/>
                  <a:gd name="connsiteX22" fmla="*/ 75861 w 184291"/>
                  <a:gd name="connsiteY22" fmla="*/ 1107863 h 1198426"/>
                  <a:gd name="connsiteX23" fmla="*/ 53004 w 184291"/>
                  <a:gd name="connsiteY23" fmla="*/ 1068285 h 1198426"/>
                  <a:gd name="connsiteX24" fmla="*/ 74174 w 184291"/>
                  <a:gd name="connsiteY24" fmla="*/ 960137 h 1198426"/>
                  <a:gd name="connsiteX25" fmla="*/ 76781 w 184291"/>
                  <a:gd name="connsiteY25" fmla="*/ 954922 h 1198426"/>
                  <a:gd name="connsiteX26" fmla="*/ 80463 w 184291"/>
                  <a:gd name="connsiteY26" fmla="*/ 945871 h 1198426"/>
                  <a:gd name="connsiteX27" fmla="*/ 84145 w 184291"/>
                  <a:gd name="connsiteY27" fmla="*/ 922861 h 1198426"/>
                  <a:gd name="connsiteX28" fmla="*/ 78929 w 184291"/>
                  <a:gd name="connsiteY28" fmla="*/ 880982 h 1198426"/>
                  <a:gd name="connsiteX29" fmla="*/ 78929 w 184291"/>
                  <a:gd name="connsiteY29" fmla="*/ 879909 h 1198426"/>
                  <a:gd name="connsiteX30" fmla="*/ 63589 w 184291"/>
                  <a:gd name="connsiteY30" fmla="*/ 763017 h 1198426"/>
                  <a:gd name="connsiteX31" fmla="*/ 53925 w 184291"/>
                  <a:gd name="connsiteY31" fmla="*/ 623422 h 1198426"/>
                  <a:gd name="connsiteX32" fmla="*/ 53925 w 184291"/>
                  <a:gd name="connsiteY32" fmla="*/ 597037 h 1198426"/>
                  <a:gd name="connsiteX33" fmla="*/ 33062 w 184291"/>
                  <a:gd name="connsiteY33" fmla="*/ 498860 h 1198426"/>
                  <a:gd name="connsiteX34" fmla="*/ 13427 w 184291"/>
                  <a:gd name="connsiteY34" fmla="*/ 399150 h 1198426"/>
                  <a:gd name="connsiteX35" fmla="*/ 12660 w 184291"/>
                  <a:gd name="connsiteY35" fmla="*/ 393781 h 1198426"/>
                  <a:gd name="connsiteX36" fmla="*/ 12660 w 184291"/>
                  <a:gd name="connsiteY36" fmla="*/ 393781 h 1198426"/>
                  <a:gd name="connsiteX37" fmla="*/ 12660 w 184291"/>
                  <a:gd name="connsiteY37" fmla="*/ 391786 h 1198426"/>
                  <a:gd name="connsiteX38" fmla="*/ 12660 w 184291"/>
                  <a:gd name="connsiteY38" fmla="*/ 391786 h 1198426"/>
                  <a:gd name="connsiteX39" fmla="*/ 12660 w 184291"/>
                  <a:gd name="connsiteY39" fmla="*/ 391786 h 1198426"/>
                  <a:gd name="connsiteX40" fmla="*/ 4683 w 184291"/>
                  <a:gd name="connsiteY40" fmla="*/ 328738 h 1198426"/>
                  <a:gd name="connsiteX41" fmla="*/ 4683 w 184291"/>
                  <a:gd name="connsiteY41" fmla="*/ 327818 h 1198426"/>
                  <a:gd name="connsiteX42" fmla="*/ 3302 w 184291"/>
                  <a:gd name="connsiteY42" fmla="*/ 314472 h 1198426"/>
                  <a:gd name="connsiteX43" fmla="*/ 3302 w 184291"/>
                  <a:gd name="connsiteY43" fmla="*/ 313705 h 1198426"/>
                  <a:gd name="connsiteX44" fmla="*/ 1922 w 184291"/>
                  <a:gd name="connsiteY44" fmla="*/ 300820 h 1198426"/>
                  <a:gd name="connsiteX45" fmla="*/ 44260 w 184291"/>
                  <a:gd name="connsiteY45" fmla="*/ 9357 h 1198426"/>
                  <a:gd name="connsiteX46" fmla="*/ 44260 w 184291"/>
                  <a:gd name="connsiteY46" fmla="*/ 9357 h 1198426"/>
                  <a:gd name="connsiteX47" fmla="*/ 64356 w 184291"/>
                  <a:gd name="connsiteY47" fmla="*/ 0 h 1198426"/>
                  <a:gd name="connsiteX48" fmla="*/ 145352 w 184291"/>
                  <a:gd name="connsiteY48" fmla="*/ 268299 h 1198426"/>
                  <a:gd name="connsiteX49" fmla="*/ 148113 w 184291"/>
                  <a:gd name="connsiteY49" fmla="*/ 298979 h 1198426"/>
                  <a:gd name="connsiteX50" fmla="*/ 180481 w 184291"/>
                  <a:gd name="connsiteY50" fmla="*/ 531995 h 1198426"/>
                  <a:gd name="connsiteX51" fmla="*/ 183088 w 184291"/>
                  <a:gd name="connsiteY51" fmla="*/ 544267 h 1198426"/>
                  <a:gd name="connsiteX52" fmla="*/ 175112 w 184291"/>
                  <a:gd name="connsiteY52" fmla="*/ 749978 h 1198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84291" h="1198426">
                    <a:moveTo>
                      <a:pt x="175112" y="749978"/>
                    </a:moveTo>
                    <a:lnTo>
                      <a:pt x="175112" y="749978"/>
                    </a:lnTo>
                    <a:cubicBezTo>
                      <a:pt x="173117" y="780658"/>
                      <a:pt x="170970" y="811338"/>
                      <a:pt x="168822" y="836496"/>
                    </a:cubicBezTo>
                    <a:lnTo>
                      <a:pt x="168822" y="836496"/>
                    </a:lnTo>
                    <a:cubicBezTo>
                      <a:pt x="166061" y="872852"/>
                      <a:pt x="163453" y="900158"/>
                      <a:pt x="162226" y="908595"/>
                    </a:cubicBezTo>
                    <a:cubicBezTo>
                      <a:pt x="161535" y="919854"/>
                      <a:pt x="161843" y="931145"/>
                      <a:pt x="163146" y="942343"/>
                    </a:cubicBezTo>
                    <a:cubicBezTo>
                      <a:pt x="163146" y="943570"/>
                      <a:pt x="163146" y="944951"/>
                      <a:pt x="163146" y="946331"/>
                    </a:cubicBezTo>
                    <a:cubicBezTo>
                      <a:pt x="163146" y="953695"/>
                      <a:pt x="164680" y="961671"/>
                      <a:pt x="165601" y="970109"/>
                    </a:cubicBezTo>
                    <a:cubicBezTo>
                      <a:pt x="165662" y="970983"/>
                      <a:pt x="165662" y="971842"/>
                      <a:pt x="165601" y="972716"/>
                    </a:cubicBezTo>
                    <a:cubicBezTo>
                      <a:pt x="165601" y="972716"/>
                      <a:pt x="165601" y="974097"/>
                      <a:pt x="165601" y="974710"/>
                    </a:cubicBezTo>
                    <a:cubicBezTo>
                      <a:pt x="166828" y="985909"/>
                      <a:pt x="168055" y="997874"/>
                      <a:pt x="169282" y="1009993"/>
                    </a:cubicBezTo>
                    <a:cubicBezTo>
                      <a:pt x="171814" y="1033893"/>
                      <a:pt x="172949" y="1057915"/>
                      <a:pt x="172657" y="1081938"/>
                    </a:cubicBezTo>
                    <a:cubicBezTo>
                      <a:pt x="172381" y="1093274"/>
                      <a:pt x="171154" y="1104565"/>
                      <a:pt x="168976" y="1115686"/>
                    </a:cubicBezTo>
                    <a:cubicBezTo>
                      <a:pt x="167119" y="1124905"/>
                      <a:pt x="164772" y="1134018"/>
                      <a:pt x="161919" y="1142991"/>
                    </a:cubicBezTo>
                    <a:cubicBezTo>
                      <a:pt x="158452" y="1155954"/>
                      <a:pt x="152454" y="1168103"/>
                      <a:pt x="144278" y="1178734"/>
                    </a:cubicBezTo>
                    <a:cubicBezTo>
                      <a:pt x="142820" y="1180912"/>
                      <a:pt x="140995" y="1182830"/>
                      <a:pt x="138909" y="1184410"/>
                    </a:cubicBezTo>
                    <a:cubicBezTo>
                      <a:pt x="136945" y="1186542"/>
                      <a:pt x="134675" y="1188352"/>
                      <a:pt x="132159" y="1189779"/>
                    </a:cubicBezTo>
                    <a:cubicBezTo>
                      <a:pt x="129413" y="1191712"/>
                      <a:pt x="126483" y="1193353"/>
                      <a:pt x="123415" y="1194688"/>
                    </a:cubicBezTo>
                    <a:cubicBezTo>
                      <a:pt x="103013" y="1204045"/>
                      <a:pt x="64049" y="1194688"/>
                      <a:pt x="77395" y="1179348"/>
                    </a:cubicBezTo>
                    <a:cubicBezTo>
                      <a:pt x="90741" y="1164008"/>
                      <a:pt x="106541" y="1098812"/>
                      <a:pt x="104854" y="1063683"/>
                    </a:cubicBezTo>
                    <a:cubicBezTo>
                      <a:pt x="103166" y="1028554"/>
                      <a:pt x="91201" y="1028708"/>
                      <a:pt x="84912" y="1048343"/>
                    </a:cubicBezTo>
                    <a:cubicBezTo>
                      <a:pt x="83224" y="1054326"/>
                      <a:pt x="81384" y="1060615"/>
                      <a:pt x="79850" y="1067058"/>
                    </a:cubicBezTo>
                    <a:cubicBezTo>
                      <a:pt x="75846" y="1080266"/>
                      <a:pt x="74480" y="1094133"/>
                      <a:pt x="75861" y="1107863"/>
                    </a:cubicBezTo>
                    <a:cubicBezTo>
                      <a:pt x="78929" y="1123203"/>
                      <a:pt x="49936" y="1109397"/>
                      <a:pt x="53004" y="1068285"/>
                    </a:cubicBezTo>
                    <a:cubicBezTo>
                      <a:pt x="56072" y="1027174"/>
                      <a:pt x="62055" y="982994"/>
                      <a:pt x="74174" y="960137"/>
                    </a:cubicBezTo>
                    <a:cubicBezTo>
                      <a:pt x="75094" y="958450"/>
                      <a:pt x="76015" y="956609"/>
                      <a:pt x="76781" y="954922"/>
                    </a:cubicBezTo>
                    <a:cubicBezTo>
                      <a:pt x="78270" y="952023"/>
                      <a:pt x="79497" y="948985"/>
                      <a:pt x="80463" y="945871"/>
                    </a:cubicBezTo>
                    <a:cubicBezTo>
                      <a:pt x="82964" y="938462"/>
                      <a:pt x="84206" y="930684"/>
                      <a:pt x="84145" y="922861"/>
                    </a:cubicBezTo>
                    <a:cubicBezTo>
                      <a:pt x="83807" y="908763"/>
                      <a:pt x="82058" y="894727"/>
                      <a:pt x="78929" y="880982"/>
                    </a:cubicBezTo>
                    <a:cubicBezTo>
                      <a:pt x="78929" y="880982"/>
                      <a:pt x="78929" y="880216"/>
                      <a:pt x="78929" y="879909"/>
                    </a:cubicBezTo>
                    <a:cubicBezTo>
                      <a:pt x="75247" y="861501"/>
                      <a:pt x="69111" y="813179"/>
                      <a:pt x="63589" y="763017"/>
                    </a:cubicBezTo>
                    <a:cubicBezTo>
                      <a:pt x="57699" y="716705"/>
                      <a:pt x="54462" y="670102"/>
                      <a:pt x="53925" y="623422"/>
                    </a:cubicBezTo>
                    <a:cubicBezTo>
                      <a:pt x="54768" y="614647"/>
                      <a:pt x="54768" y="605812"/>
                      <a:pt x="53925" y="597037"/>
                    </a:cubicBezTo>
                    <a:cubicBezTo>
                      <a:pt x="51194" y="563550"/>
                      <a:pt x="44184" y="530553"/>
                      <a:pt x="33062" y="498860"/>
                    </a:cubicBezTo>
                    <a:cubicBezTo>
                      <a:pt x="23873" y="466201"/>
                      <a:pt x="17308" y="432852"/>
                      <a:pt x="13427" y="399150"/>
                    </a:cubicBezTo>
                    <a:cubicBezTo>
                      <a:pt x="13427" y="397462"/>
                      <a:pt x="13427" y="395621"/>
                      <a:pt x="12660" y="393781"/>
                    </a:cubicBezTo>
                    <a:lnTo>
                      <a:pt x="12660" y="393781"/>
                    </a:lnTo>
                    <a:cubicBezTo>
                      <a:pt x="12660" y="393781"/>
                      <a:pt x="12660" y="392553"/>
                      <a:pt x="12660" y="391786"/>
                    </a:cubicBezTo>
                    <a:lnTo>
                      <a:pt x="12660" y="391786"/>
                    </a:lnTo>
                    <a:lnTo>
                      <a:pt x="12660" y="391786"/>
                    </a:lnTo>
                    <a:cubicBezTo>
                      <a:pt x="9592" y="370310"/>
                      <a:pt x="6831" y="348527"/>
                      <a:pt x="4683" y="328738"/>
                    </a:cubicBezTo>
                    <a:cubicBezTo>
                      <a:pt x="4606" y="328432"/>
                      <a:pt x="4606" y="328125"/>
                      <a:pt x="4683" y="327818"/>
                    </a:cubicBezTo>
                    <a:lnTo>
                      <a:pt x="3302" y="314472"/>
                    </a:lnTo>
                    <a:cubicBezTo>
                      <a:pt x="3210" y="314227"/>
                      <a:pt x="3210" y="313951"/>
                      <a:pt x="3302" y="313705"/>
                    </a:cubicBezTo>
                    <a:cubicBezTo>
                      <a:pt x="3302" y="309211"/>
                      <a:pt x="2842" y="304915"/>
                      <a:pt x="1922" y="300820"/>
                    </a:cubicBezTo>
                    <a:cubicBezTo>
                      <a:pt x="-3294" y="242987"/>
                      <a:pt x="-533" y="53690"/>
                      <a:pt x="44260" y="9357"/>
                    </a:cubicBezTo>
                    <a:lnTo>
                      <a:pt x="44260" y="9357"/>
                    </a:lnTo>
                    <a:cubicBezTo>
                      <a:pt x="49507" y="3774"/>
                      <a:pt x="56701" y="414"/>
                      <a:pt x="64356" y="0"/>
                    </a:cubicBezTo>
                    <a:cubicBezTo>
                      <a:pt x="125716" y="54764"/>
                      <a:pt x="134767" y="151100"/>
                      <a:pt x="145352" y="268299"/>
                    </a:cubicBezTo>
                    <a:lnTo>
                      <a:pt x="148113" y="298979"/>
                    </a:lnTo>
                    <a:cubicBezTo>
                      <a:pt x="154832" y="377167"/>
                      <a:pt x="165647" y="454942"/>
                      <a:pt x="180481" y="531995"/>
                    </a:cubicBezTo>
                    <a:cubicBezTo>
                      <a:pt x="181401" y="536904"/>
                      <a:pt x="182321" y="540892"/>
                      <a:pt x="183088" y="544267"/>
                    </a:cubicBezTo>
                    <a:cubicBezTo>
                      <a:pt x="186770" y="557613"/>
                      <a:pt x="181401" y="657784"/>
                      <a:pt x="175112" y="74997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67" name="Freeform: Shape 1666">
                <a:extLst>
                  <a:ext uri="{FF2B5EF4-FFF2-40B4-BE49-F238E27FC236}">
                    <a16:creationId xmlns:a16="http://schemas.microsoft.com/office/drawing/2014/main" id="{4E8AFA96-2E61-49D2-AC61-52517760546F}"/>
                  </a:ext>
                </a:extLst>
              </p:cNvPr>
              <p:cNvSpPr/>
              <p:nvPr/>
            </p:nvSpPr>
            <p:spPr>
              <a:xfrm>
                <a:off x="3394113" y="2488230"/>
                <a:ext cx="184692" cy="1200482"/>
              </a:xfrm>
              <a:custGeom>
                <a:avLst/>
                <a:gdLst>
                  <a:gd name="connsiteX0" fmla="*/ 184634 w 184692"/>
                  <a:gd name="connsiteY0" fmla="*/ 264770 h 1200482"/>
                  <a:gd name="connsiteX1" fmla="*/ 182793 w 184692"/>
                  <a:gd name="connsiteY1" fmla="*/ 302660 h 1200482"/>
                  <a:gd name="connsiteX2" fmla="*/ 180032 w 184692"/>
                  <a:gd name="connsiteY2" fmla="*/ 329659 h 1200482"/>
                  <a:gd name="connsiteX3" fmla="*/ 180032 w 184692"/>
                  <a:gd name="connsiteY3" fmla="*/ 330579 h 1200482"/>
                  <a:gd name="connsiteX4" fmla="*/ 171901 w 184692"/>
                  <a:gd name="connsiteY4" fmla="*/ 393627 h 1200482"/>
                  <a:gd name="connsiteX5" fmla="*/ 171901 w 184692"/>
                  <a:gd name="connsiteY5" fmla="*/ 393627 h 1200482"/>
                  <a:gd name="connsiteX6" fmla="*/ 171901 w 184692"/>
                  <a:gd name="connsiteY6" fmla="*/ 394701 h 1200482"/>
                  <a:gd name="connsiteX7" fmla="*/ 171901 w 184692"/>
                  <a:gd name="connsiteY7" fmla="*/ 397002 h 1200482"/>
                  <a:gd name="connsiteX8" fmla="*/ 171901 w 184692"/>
                  <a:gd name="connsiteY8" fmla="*/ 399456 h 1200482"/>
                  <a:gd name="connsiteX9" fmla="*/ 171901 w 184692"/>
                  <a:gd name="connsiteY9" fmla="*/ 399456 h 1200482"/>
                  <a:gd name="connsiteX10" fmla="*/ 171134 w 184692"/>
                  <a:gd name="connsiteY10" fmla="*/ 405439 h 1200482"/>
                  <a:gd name="connsiteX11" fmla="*/ 151959 w 184692"/>
                  <a:gd name="connsiteY11" fmla="*/ 501008 h 1200482"/>
                  <a:gd name="connsiteX12" fmla="*/ 130943 w 184692"/>
                  <a:gd name="connsiteY12" fmla="*/ 625570 h 1200482"/>
                  <a:gd name="connsiteX13" fmla="*/ 106246 w 184692"/>
                  <a:gd name="connsiteY13" fmla="*/ 883130 h 1200482"/>
                  <a:gd name="connsiteX14" fmla="*/ 104712 w 184692"/>
                  <a:gd name="connsiteY14" fmla="*/ 948019 h 1200482"/>
                  <a:gd name="connsiteX15" fmla="*/ 110848 w 184692"/>
                  <a:gd name="connsiteY15" fmla="*/ 962285 h 1200482"/>
                  <a:gd name="connsiteX16" fmla="*/ 132017 w 184692"/>
                  <a:gd name="connsiteY16" fmla="*/ 1070433 h 1200482"/>
                  <a:gd name="connsiteX17" fmla="*/ 109160 w 184692"/>
                  <a:gd name="connsiteY17" fmla="*/ 1110010 h 1200482"/>
                  <a:gd name="connsiteX18" fmla="*/ 100263 w 184692"/>
                  <a:gd name="connsiteY18" fmla="*/ 1050491 h 1200482"/>
                  <a:gd name="connsiteX19" fmla="*/ 80167 w 184692"/>
                  <a:gd name="connsiteY19" fmla="*/ 1065831 h 1200482"/>
                  <a:gd name="connsiteX20" fmla="*/ 107626 w 184692"/>
                  <a:gd name="connsiteY20" fmla="*/ 1181495 h 1200482"/>
                  <a:gd name="connsiteX21" fmla="*/ 61606 w 184692"/>
                  <a:gd name="connsiteY21" fmla="*/ 1196835 h 1200482"/>
                  <a:gd name="connsiteX22" fmla="*/ 55623 w 184692"/>
                  <a:gd name="connsiteY22" fmla="*/ 1193921 h 1200482"/>
                  <a:gd name="connsiteX23" fmla="*/ 15892 w 184692"/>
                  <a:gd name="connsiteY23" fmla="*/ 1117220 h 1200482"/>
                  <a:gd name="connsiteX24" fmla="*/ 22795 w 184692"/>
                  <a:gd name="connsiteY24" fmla="*/ 943877 h 1200482"/>
                  <a:gd name="connsiteX25" fmla="*/ 22795 w 184692"/>
                  <a:gd name="connsiteY25" fmla="*/ 910129 h 1200482"/>
                  <a:gd name="connsiteX26" fmla="*/ 1473 w 184692"/>
                  <a:gd name="connsiteY26" fmla="*/ 609156 h 1200482"/>
                  <a:gd name="connsiteX27" fmla="*/ 1473 w 184692"/>
                  <a:gd name="connsiteY27" fmla="*/ 609156 h 1200482"/>
                  <a:gd name="connsiteX28" fmla="*/ 552 w 184692"/>
                  <a:gd name="connsiteY28" fmla="*/ 571573 h 1200482"/>
                  <a:gd name="connsiteX29" fmla="*/ 552 w 184692"/>
                  <a:gd name="connsiteY29" fmla="*/ 543653 h 1200482"/>
                  <a:gd name="connsiteX30" fmla="*/ 26324 w 184692"/>
                  <a:gd name="connsiteY30" fmla="*/ 384116 h 1200482"/>
                  <a:gd name="connsiteX31" fmla="*/ 35681 w 184692"/>
                  <a:gd name="connsiteY31" fmla="*/ 298365 h 1200482"/>
                  <a:gd name="connsiteX32" fmla="*/ 119438 w 184692"/>
                  <a:gd name="connsiteY32" fmla="*/ 0 h 1200482"/>
                  <a:gd name="connsiteX33" fmla="*/ 139380 w 184692"/>
                  <a:gd name="connsiteY33" fmla="*/ 9204 h 1200482"/>
                  <a:gd name="connsiteX34" fmla="*/ 139380 w 184692"/>
                  <a:gd name="connsiteY34" fmla="*/ 9204 h 1200482"/>
                  <a:gd name="connsiteX35" fmla="*/ 176350 w 184692"/>
                  <a:gd name="connsiteY35" fmla="*/ 124562 h 1200482"/>
                  <a:gd name="connsiteX36" fmla="*/ 184634 w 184692"/>
                  <a:gd name="connsiteY36" fmla="*/ 264770 h 120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84692" h="1200482">
                    <a:moveTo>
                      <a:pt x="184634" y="264770"/>
                    </a:moveTo>
                    <a:cubicBezTo>
                      <a:pt x="184634" y="280110"/>
                      <a:pt x="183713" y="293149"/>
                      <a:pt x="182793" y="302660"/>
                    </a:cubicBezTo>
                    <a:cubicBezTo>
                      <a:pt x="181872" y="312171"/>
                      <a:pt x="180952" y="320148"/>
                      <a:pt x="180032" y="329659"/>
                    </a:cubicBezTo>
                    <a:cubicBezTo>
                      <a:pt x="180108" y="329966"/>
                      <a:pt x="180108" y="330273"/>
                      <a:pt x="180032" y="330579"/>
                    </a:cubicBezTo>
                    <a:cubicBezTo>
                      <a:pt x="177731" y="350368"/>
                      <a:pt x="175123" y="372151"/>
                      <a:pt x="171901" y="393627"/>
                    </a:cubicBezTo>
                    <a:lnTo>
                      <a:pt x="171901" y="393627"/>
                    </a:lnTo>
                    <a:cubicBezTo>
                      <a:pt x="171825" y="393980"/>
                      <a:pt x="171825" y="394348"/>
                      <a:pt x="171901" y="394701"/>
                    </a:cubicBezTo>
                    <a:cubicBezTo>
                      <a:pt x="171901" y="395621"/>
                      <a:pt x="171901" y="396235"/>
                      <a:pt x="171901" y="397002"/>
                    </a:cubicBezTo>
                    <a:cubicBezTo>
                      <a:pt x="171825" y="397815"/>
                      <a:pt x="171825" y="398644"/>
                      <a:pt x="171901" y="399456"/>
                    </a:cubicBezTo>
                    <a:cubicBezTo>
                      <a:pt x="171901" y="399456"/>
                      <a:pt x="171901" y="399456"/>
                      <a:pt x="171901" y="399456"/>
                    </a:cubicBezTo>
                    <a:cubicBezTo>
                      <a:pt x="171901" y="399456"/>
                      <a:pt x="171901" y="403138"/>
                      <a:pt x="171134" y="405439"/>
                    </a:cubicBezTo>
                    <a:cubicBezTo>
                      <a:pt x="167345" y="437761"/>
                      <a:pt x="160933" y="469729"/>
                      <a:pt x="151959" y="501008"/>
                    </a:cubicBezTo>
                    <a:cubicBezTo>
                      <a:pt x="137785" y="541000"/>
                      <a:pt x="130682" y="583139"/>
                      <a:pt x="130943" y="625570"/>
                    </a:cubicBezTo>
                    <a:cubicBezTo>
                      <a:pt x="134318" y="659011"/>
                      <a:pt x="113762" y="845087"/>
                      <a:pt x="106246" y="883130"/>
                    </a:cubicBezTo>
                    <a:cubicBezTo>
                      <a:pt x="99925" y="904223"/>
                      <a:pt x="99389" y="926650"/>
                      <a:pt x="104712" y="948019"/>
                    </a:cubicBezTo>
                    <a:cubicBezTo>
                      <a:pt x="106230" y="952989"/>
                      <a:pt x="108286" y="957775"/>
                      <a:pt x="110848" y="962285"/>
                    </a:cubicBezTo>
                    <a:cubicBezTo>
                      <a:pt x="122966" y="985142"/>
                      <a:pt x="129102" y="1029321"/>
                      <a:pt x="132017" y="1070433"/>
                    </a:cubicBezTo>
                    <a:cubicBezTo>
                      <a:pt x="134932" y="1111544"/>
                      <a:pt x="106246" y="1125197"/>
                      <a:pt x="109160" y="1110010"/>
                    </a:cubicBezTo>
                    <a:cubicBezTo>
                      <a:pt x="110403" y="1089761"/>
                      <a:pt x="107365" y="1069482"/>
                      <a:pt x="100263" y="1050491"/>
                    </a:cubicBezTo>
                    <a:cubicBezTo>
                      <a:pt x="94127" y="1030855"/>
                      <a:pt x="81855" y="1030855"/>
                      <a:pt x="80167" y="1065831"/>
                    </a:cubicBezTo>
                    <a:cubicBezTo>
                      <a:pt x="78480" y="1100806"/>
                      <a:pt x="94127" y="1166309"/>
                      <a:pt x="107626" y="1181495"/>
                    </a:cubicBezTo>
                    <a:cubicBezTo>
                      <a:pt x="121126" y="1196682"/>
                      <a:pt x="82468" y="1206039"/>
                      <a:pt x="61606" y="1196835"/>
                    </a:cubicBezTo>
                    <a:cubicBezTo>
                      <a:pt x="59550" y="1195992"/>
                      <a:pt x="57556" y="1195010"/>
                      <a:pt x="55623" y="1193921"/>
                    </a:cubicBezTo>
                    <a:cubicBezTo>
                      <a:pt x="38442" y="1183796"/>
                      <a:pt x="25864" y="1164928"/>
                      <a:pt x="15892" y="1117220"/>
                    </a:cubicBezTo>
                    <a:cubicBezTo>
                      <a:pt x="5921" y="1069512"/>
                      <a:pt x="18654" y="991891"/>
                      <a:pt x="22795" y="943877"/>
                    </a:cubicBezTo>
                    <a:cubicBezTo>
                      <a:pt x="23885" y="932648"/>
                      <a:pt x="23885" y="921358"/>
                      <a:pt x="22795" y="910129"/>
                    </a:cubicBezTo>
                    <a:cubicBezTo>
                      <a:pt x="19267" y="886198"/>
                      <a:pt x="5768" y="709020"/>
                      <a:pt x="1473" y="609156"/>
                    </a:cubicBezTo>
                    <a:cubicBezTo>
                      <a:pt x="1473" y="609156"/>
                      <a:pt x="1473" y="609156"/>
                      <a:pt x="1473" y="609156"/>
                    </a:cubicBezTo>
                    <a:cubicBezTo>
                      <a:pt x="1473" y="594736"/>
                      <a:pt x="552" y="582004"/>
                      <a:pt x="552" y="571573"/>
                    </a:cubicBezTo>
                    <a:cubicBezTo>
                      <a:pt x="-184" y="562276"/>
                      <a:pt x="-184" y="552950"/>
                      <a:pt x="552" y="543653"/>
                    </a:cubicBezTo>
                    <a:cubicBezTo>
                      <a:pt x="5461" y="522638"/>
                      <a:pt x="15892" y="466953"/>
                      <a:pt x="26324" y="384116"/>
                    </a:cubicBezTo>
                    <a:cubicBezTo>
                      <a:pt x="29699" y="358238"/>
                      <a:pt x="32812" y="329659"/>
                      <a:pt x="35681" y="298365"/>
                    </a:cubicBezTo>
                    <a:cubicBezTo>
                      <a:pt x="47800" y="167514"/>
                      <a:pt x="52402" y="59366"/>
                      <a:pt x="119438" y="0"/>
                    </a:cubicBezTo>
                    <a:cubicBezTo>
                      <a:pt x="127016" y="384"/>
                      <a:pt x="134165" y="3682"/>
                      <a:pt x="139380" y="9204"/>
                    </a:cubicBezTo>
                    <a:lnTo>
                      <a:pt x="139380" y="9204"/>
                    </a:lnTo>
                    <a:cubicBezTo>
                      <a:pt x="158402" y="28379"/>
                      <a:pt x="170061" y="74093"/>
                      <a:pt x="176350" y="124562"/>
                    </a:cubicBezTo>
                    <a:cubicBezTo>
                      <a:pt x="182379" y="171042"/>
                      <a:pt x="185140" y="217891"/>
                      <a:pt x="184634" y="26477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68" name="Freeform: Shape 1667">
                <a:extLst>
                  <a:ext uri="{FF2B5EF4-FFF2-40B4-BE49-F238E27FC236}">
                    <a16:creationId xmlns:a16="http://schemas.microsoft.com/office/drawing/2014/main" id="{F4F7C610-4BFA-42A6-8834-79EF05BEAF55}"/>
                  </a:ext>
                </a:extLst>
              </p:cNvPr>
              <p:cNvSpPr/>
              <p:nvPr/>
            </p:nvSpPr>
            <p:spPr>
              <a:xfrm>
                <a:off x="3383620" y="2385912"/>
                <a:ext cx="837569" cy="1061369"/>
              </a:xfrm>
              <a:custGeom>
                <a:avLst/>
                <a:gdLst>
                  <a:gd name="connsiteX0" fmla="*/ 837570 w 837569"/>
                  <a:gd name="connsiteY0" fmla="*/ 716537 h 1061369"/>
                  <a:gd name="connsiteX1" fmla="*/ 835729 w 837569"/>
                  <a:gd name="connsiteY1" fmla="*/ 752279 h 1061369"/>
                  <a:gd name="connsiteX2" fmla="*/ 835729 w 837569"/>
                  <a:gd name="connsiteY2" fmla="*/ 753199 h 1061369"/>
                  <a:gd name="connsiteX3" fmla="*/ 810418 w 837569"/>
                  <a:gd name="connsiteY3" fmla="*/ 1007999 h 1061369"/>
                  <a:gd name="connsiteX4" fmla="*/ 808271 w 837569"/>
                  <a:gd name="connsiteY4" fmla="*/ 1032849 h 1061369"/>
                  <a:gd name="connsiteX5" fmla="*/ 808271 w 837569"/>
                  <a:gd name="connsiteY5" fmla="*/ 1042667 h 1061369"/>
                  <a:gd name="connsiteX6" fmla="*/ 805663 w 837569"/>
                  <a:gd name="connsiteY6" fmla="*/ 1044968 h 1061369"/>
                  <a:gd name="connsiteX7" fmla="*/ 805663 w 837569"/>
                  <a:gd name="connsiteY7" fmla="*/ 1044968 h 1061369"/>
                  <a:gd name="connsiteX8" fmla="*/ 803055 w 837569"/>
                  <a:gd name="connsiteY8" fmla="*/ 1047269 h 1061369"/>
                  <a:gd name="connsiteX9" fmla="*/ 721599 w 837569"/>
                  <a:gd name="connsiteY9" fmla="*/ 1050951 h 1061369"/>
                  <a:gd name="connsiteX10" fmla="*/ 718071 w 837569"/>
                  <a:gd name="connsiteY10" fmla="*/ 1048036 h 1061369"/>
                  <a:gd name="connsiteX11" fmla="*/ 713162 w 837569"/>
                  <a:gd name="connsiteY11" fmla="*/ 1042054 h 1061369"/>
                  <a:gd name="connsiteX12" fmla="*/ 711935 w 837569"/>
                  <a:gd name="connsiteY12" fmla="*/ 1032543 h 1061369"/>
                  <a:gd name="connsiteX13" fmla="*/ 698282 w 837569"/>
                  <a:gd name="connsiteY13" fmla="*/ 862728 h 1061369"/>
                  <a:gd name="connsiteX14" fmla="*/ 693220 w 837569"/>
                  <a:gd name="connsiteY14" fmla="*/ 796612 h 1061369"/>
                  <a:gd name="connsiteX15" fmla="*/ 692146 w 837569"/>
                  <a:gd name="connsiteY15" fmla="*/ 786334 h 1061369"/>
                  <a:gd name="connsiteX16" fmla="*/ 688004 w 837569"/>
                  <a:gd name="connsiteY16" fmla="*/ 740314 h 1061369"/>
                  <a:gd name="connsiteX17" fmla="*/ 684629 w 837569"/>
                  <a:gd name="connsiteY17" fmla="*/ 713622 h 1061369"/>
                  <a:gd name="connsiteX18" fmla="*/ 653949 w 837569"/>
                  <a:gd name="connsiteY18" fmla="*/ 503923 h 1061369"/>
                  <a:gd name="connsiteX19" fmla="*/ 653949 w 837569"/>
                  <a:gd name="connsiteY19" fmla="*/ 501468 h 1061369"/>
                  <a:gd name="connsiteX20" fmla="*/ 653949 w 837569"/>
                  <a:gd name="connsiteY20" fmla="*/ 498553 h 1061369"/>
                  <a:gd name="connsiteX21" fmla="*/ 653949 w 837569"/>
                  <a:gd name="connsiteY21" fmla="*/ 497633 h 1061369"/>
                  <a:gd name="connsiteX22" fmla="*/ 653949 w 837569"/>
                  <a:gd name="connsiteY22" fmla="*/ 496099 h 1061369"/>
                  <a:gd name="connsiteX23" fmla="*/ 653949 w 837569"/>
                  <a:gd name="connsiteY23" fmla="*/ 496099 h 1061369"/>
                  <a:gd name="connsiteX24" fmla="*/ 653949 w 837569"/>
                  <a:gd name="connsiteY24" fmla="*/ 499320 h 1061369"/>
                  <a:gd name="connsiteX25" fmla="*/ 641063 w 837569"/>
                  <a:gd name="connsiteY25" fmla="*/ 647353 h 1061369"/>
                  <a:gd name="connsiteX26" fmla="*/ 666375 w 837569"/>
                  <a:gd name="connsiteY26" fmla="*/ 946331 h 1061369"/>
                  <a:gd name="connsiteX27" fmla="*/ 666375 w 837569"/>
                  <a:gd name="connsiteY27" fmla="*/ 948632 h 1061369"/>
                  <a:gd name="connsiteX28" fmla="*/ 673891 w 837569"/>
                  <a:gd name="connsiteY28" fmla="*/ 990664 h 1061369"/>
                  <a:gd name="connsiteX29" fmla="*/ 672357 w 837569"/>
                  <a:gd name="connsiteY29" fmla="*/ 990664 h 1061369"/>
                  <a:gd name="connsiteX30" fmla="*/ 670363 w 837569"/>
                  <a:gd name="connsiteY30" fmla="*/ 991585 h 1061369"/>
                  <a:gd name="connsiteX31" fmla="*/ 661159 w 837569"/>
                  <a:gd name="connsiteY31" fmla="*/ 994499 h 1061369"/>
                  <a:gd name="connsiteX32" fmla="*/ 656097 w 837569"/>
                  <a:gd name="connsiteY32" fmla="*/ 995880 h 1061369"/>
                  <a:gd name="connsiteX33" fmla="*/ 428296 w 837569"/>
                  <a:gd name="connsiteY33" fmla="*/ 1014902 h 1061369"/>
                  <a:gd name="connsiteX34" fmla="*/ 418939 w 837569"/>
                  <a:gd name="connsiteY34" fmla="*/ 1014902 h 1061369"/>
                  <a:gd name="connsiteX35" fmla="*/ 364174 w 837569"/>
                  <a:gd name="connsiteY35" fmla="*/ 1013674 h 1061369"/>
                  <a:gd name="connsiteX36" fmla="*/ 302814 w 837569"/>
                  <a:gd name="connsiteY36" fmla="*/ 1010146 h 1061369"/>
                  <a:gd name="connsiteX37" fmla="*/ 177178 w 837569"/>
                  <a:gd name="connsiteY37" fmla="*/ 994806 h 1061369"/>
                  <a:gd name="connsiteX38" fmla="*/ 167821 w 837569"/>
                  <a:gd name="connsiteY38" fmla="*/ 991738 h 1061369"/>
                  <a:gd name="connsiteX39" fmla="*/ 165980 w 837569"/>
                  <a:gd name="connsiteY39" fmla="*/ 990971 h 1061369"/>
                  <a:gd name="connsiteX40" fmla="*/ 164753 w 837569"/>
                  <a:gd name="connsiteY40" fmla="*/ 990971 h 1061369"/>
                  <a:gd name="connsiteX41" fmla="*/ 164753 w 837569"/>
                  <a:gd name="connsiteY41" fmla="*/ 990971 h 1061369"/>
                  <a:gd name="connsiteX42" fmla="*/ 172270 w 837569"/>
                  <a:gd name="connsiteY42" fmla="*/ 949093 h 1061369"/>
                  <a:gd name="connsiteX43" fmla="*/ 172270 w 837569"/>
                  <a:gd name="connsiteY43" fmla="*/ 947865 h 1061369"/>
                  <a:gd name="connsiteX44" fmla="*/ 197734 w 837569"/>
                  <a:gd name="connsiteY44" fmla="*/ 647659 h 1061369"/>
                  <a:gd name="connsiteX45" fmla="*/ 184695 w 837569"/>
                  <a:gd name="connsiteY45" fmla="*/ 496406 h 1061369"/>
                  <a:gd name="connsiteX46" fmla="*/ 184695 w 837569"/>
                  <a:gd name="connsiteY46" fmla="*/ 497480 h 1061369"/>
                  <a:gd name="connsiteX47" fmla="*/ 184695 w 837569"/>
                  <a:gd name="connsiteY47" fmla="*/ 499781 h 1061369"/>
                  <a:gd name="connsiteX48" fmla="*/ 184695 w 837569"/>
                  <a:gd name="connsiteY48" fmla="*/ 502235 h 1061369"/>
                  <a:gd name="connsiteX49" fmla="*/ 184695 w 837569"/>
                  <a:gd name="connsiteY49" fmla="*/ 502235 h 1061369"/>
                  <a:gd name="connsiteX50" fmla="*/ 183928 w 837569"/>
                  <a:gd name="connsiteY50" fmla="*/ 508218 h 1061369"/>
                  <a:gd name="connsiteX51" fmla="*/ 154475 w 837569"/>
                  <a:gd name="connsiteY51" fmla="*/ 713775 h 1061369"/>
                  <a:gd name="connsiteX52" fmla="*/ 125789 w 837569"/>
                  <a:gd name="connsiteY52" fmla="*/ 1041900 h 1061369"/>
                  <a:gd name="connsiteX53" fmla="*/ 117505 w 837569"/>
                  <a:gd name="connsiteY53" fmla="*/ 1050797 h 1061369"/>
                  <a:gd name="connsiteX54" fmla="*/ 100018 w 837569"/>
                  <a:gd name="connsiteY54" fmla="*/ 1058774 h 1061369"/>
                  <a:gd name="connsiteX55" fmla="*/ 36049 w 837569"/>
                  <a:gd name="connsiteY55" fmla="*/ 1047116 h 1061369"/>
                  <a:gd name="connsiteX56" fmla="*/ 29913 w 837569"/>
                  <a:gd name="connsiteY56" fmla="*/ 1041900 h 1061369"/>
                  <a:gd name="connsiteX57" fmla="*/ 7363 w 837569"/>
                  <a:gd name="connsiteY57" fmla="*/ 810725 h 1061369"/>
                  <a:gd name="connsiteX58" fmla="*/ 0 w 837569"/>
                  <a:gd name="connsiteY58" fmla="*/ 715769 h 1061369"/>
                  <a:gd name="connsiteX59" fmla="*/ 9357 w 837569"/>
                  <a:gd name="connsiteY59" fmla="*/ 639069 h 1061369"/>
                  <a:gd name="connsiteX60" fmla="*/ 29913 w 837569"/>
                  <a:gd name="connsiteY60" fmla="*/ 511899 h 1061369"/>
                  <a:gd name="connsiteX61" fmla="*/ 31754 w 837569"/>
                  <a:gd name="connsiteY61" fmla="*/ 481219 h 1061369"/>
                  <a:gd name="connsiteX62" fmla="*/ 77774 w 837569"/>
                  <a:gd name="connsiteY62" fmla="*/ 155089 h 1061369"/>
                  <a:gd name="connsiteX63" fmla="*/ 141129 w 837569"/>
                  <a:gd name="connsiteY63" fmla="*/ 85138 h 1061369"/>
                  <a:gd name="connsiteX64" fmla="*/ 141129 w 837569"/>
                  <a:gd name="connsiteY64" fmla="*/ 85138 h 1061369"/>
                  <a:gd name="connsiteX65" fmla="*/ 167974 w 837569"/>
                  <a:gd name="connsiteY65" fmla="*/ 65809 h 1061369"/>
                  <a:gd name="connsiteX66" fmla="*/ 177178 w 837569"/>
                  <a:gd name="connsiteY66" fmla="*/ 59826 h 1061369"/>
                  <a:gd name="connsiteX67" fmla="*/ 190217 w 837569"/>
                  <a:gd name="connsiteY67" fmla="*/ 51696 h 1061369"/>
                  <a:gd name="connsiteX68" fmla="*/ 203256 w 837569"/>
                  <a:gd name="connsiteY68" fmla="*/ 44486 h 1061369"/>
                  <a:gd name="connsiteX69" fmla="*/ 210927 w 837569"/>
                  <a:gd name="connsiteY69" fmla="*/ 40191 h 1061369"/>
                  <a:gd name="connsiteX70" fmla="*/ 215529 w 837569"/>
                  <a:gd name="connsiteY70" fmla="*/ 37737 h 1061369"/>
                  <a:gd name="connsiteX71" fmla="*/ 216756 w 837569"/>
                  <a:gd name="connsiteY71" fmla="*/ 37737 h 1061369"/>
                  <a:gd name="connsiteX72" fmla="*/ 244522 w 837569"/>
                  <a:gd name="connsiteY72" fmla="*/ 24391 h 1061369"/>
                  <a:gd name="connsiteX73" fmla="*/ 261395 w 837569"/>
                  <a:gd name="connsiteY73" fmla="*/ 17488 h 1061369"/>
                  <a:gd name="connsiteX74" fmla="*/ 261395 w 837569"/>
                  <a:gd name="connsiteY74" fmla="*/ 17488 h 1061369"/>
                  <a:gd name="connsiteX75" fmla="*/ 271060 w 837569"/>
                  <a:gd name="connsiteY75" fmla="*/ 13959 h 1061369"/>
                  <a:gd name="connsiteX76" fmla="*/ 279650 w 837569"/>
                  <a:gd name="connsiteY76" fmla="*/ 11045 h 1061369"/>
                  <a:gd name="connsiteX77" fmla="*/ 322143 w 837569"/>
                  <a:gd name="connsiteY77" fmla="*/ 0 h 1061369"/>
                  <a:gd name="connsiteX78" fmla="*/ 419705 w 837569"/>
                  <a:gd name="connsiteY78" fmla="*/ 90967 h 1061369"/>
                  <a:gd name="connsiteX79" fmla="*/ 418325 w 837569"/>
                  <a:gd name="connsiteY79" fmla="*/ 90967 h 1061369"/>
                  <a:gd name="connsiteX80" fmla="*/ 482140 w 837569"/>
                  <a:gd name="connsiteY80" fmla="*/ 55071 h 1061369"/>
                  <a:gd name="connsiteX81" fmla="*/ 515121 w 837569"/>
                  <a:gd name="connsiteY81" fmla="*/ 153 h 1061369"/>
                  <a:gd name="connsiteX82" fmla="*/ 557766 w 837569"/>
                  <a:gd name="connsiteY82" fmla="*/ 11198 h 1061369"/>
                  <a:gd name="connsiteX83" fmla="*/ 566204 w 837569"/>
                  <a:gd name="connsiteY83" fmla="*/ 13959 h 1061369"/>
                  <a:gd name="connsiteX84" fmla="*/ 566971 w 837569"/>
                  <a:gd name="connsiteY84" fmla="*/ 13959 h 1061369"/>
                  <a:gd name="connsiteX85" fmla="*/ 576175 w 837569"/>
                  <a:gd name="connsiteY85" fmla="*/ 17488 h 1061369"/>
                  <a:gd name="connsiteX86" fmla="*/ 578015 w 837569"/>
                  <a:gd name="connsiteY86" fmla="*/ 17488 h 1061369"/>
                  <a:gd name="connsiteX87" fmla="*/ 589060 w 837569"/>
                  <a:gd name="connsiteY87" fmla="*/ 22243 h 1061369"/>
                  <a:gd name="connsiteX88" fmla="*/ 594583 w 837569"/>
                  <a:gd name="connsiteY88" fmla="*/ 24544 h 1061369"/>
                  <a:gd name="connsiteX89" fmla="*/ 597191 w 837569"/>
                  <a:gd name="connsiteY89" fmla="*/ 25618 h 1061369"/>
                  <a:gd name="connsiteX90" fmla="*/ 607622 w 837569"/>
                  <a:gd name="connsiteY90" fmla="*/ 30527 h 1061369"/>
                  <a:gd name="connsiteX91" fmla="*/ 609002 w 837569"/>
                  <a:gd name="connsiteY91" fmla="*/ 30527 h 1061369"/>
                  <a:gd name="connsiteX92" fmla="*/ 618053 w 837569"/>
                  <a:gd name="connsiteY92" fmla="*/ 35129 h 1061369"/>
                  <a:gd name="connsiteX93" fmla="*/ 618973 w 837569"/>
                  <a:gd name="connsiteY93" fmla="*/ 35129 h 1061369"/>
                  <a:gd name="connsiteX94" fmla="*/ 630325 w 837569"/>
                  <a:gd name="connsiteY94" fmla="*/ 41111 h 1061369"/>
                  <a:gd name="connsiteX95" fmla="*/ 652262 w 837569"/>
                  <a:gd name="connsiteY95" fmla="*/ 53844 h 1061369"/>
                  <a:gd name="connsiteX96" fmla="*/ 657784 w 837569"/>
                  <a:gd name="connsiteY96" fmla="*/ 57065 h 1061369"/>
                  <a:gd name="connsiteX97" fmla="*/ 661619 w 837569"/>
                  <a:gd name="connsiteY97" fmla="*/ 59673 h 1061369"/>
                  <a:gd name="connsiteX98" fmla="*/ 665301 w 837569"/>
                  <a:gd name="connsiteY98" fmla="*/ 61974 h 1061369"/>
                  <a:gd name="connsiteX99" fmla="*/ 674812 w 837569"/>
                  <a:gd name="connsiteY99" fmla="*/ 68417 h 1061369"/>
                  <a:gd name="connsiteX100" fmla="*/ 685090 w 837569"/>
                  <a:gd name="connsiteY100" fmla="*/ 75627 h 1061369"/>
                  <a:gd name="connsiteX101" fmla="*/ 689078 w 837569"/>
                  <a:gd name="connsiteY101" fmla="*/ 78388 h 1061369"/>
                  <a:gd name="connsiteX102" fmla="*/ 696288 w 837569"/>
                  <a:gd name="connsiteY102" fmla="*/ 84064 h 1061369"/>
                  <a:gd name="connsiteX103" fmla="*/ 759949 w 837569"/>
                  <a:gd name="connsiteY103" fmla="*/ 154015 h 1061369"/>
                  <a:gd name="connsiteX104" fmla="*/ 795998 w 837569"/>
                  <a:gd name="connsiteY104" fmla="*/ 359879 h 1061369"/>
                  <a:gd name="connsiteX105" fmla="*/ 808117 w 837569"/>
                  <a:gd name="connsiteY105" fmla="*/ 510519 h 1061369"/>
                  <a:gd name="connsiteX106" fmla="*/ 828059 w 837569"/>
                  <a:gd name="connsiteY106" fmla="*/ 633240 h 1061369"/>
                  <a:gd name="connsiteX107" fmla="*/ 836957 w 837569"/>
                  <a:gd name="connsiteY107" fmla="*/ 693373 h 1061369"/>
                  <a:gd name="connsiteX108" fmla="*/ 836957 w 837569"/>
                  <a:gd name="connsiteY108" fmla="*/ 693373 h 1061369"/>
                  <a:gd name="connsiteX109" fmla="*/ 837570 w 837569"/>
                  <a:gd name="connsiteY109" fmla="*/ 716537 h 106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837569" h="1061369">
                    <a:moveTo>
                      <a:pt x="837570" y="716537"/>
                    </a:moveTo>
                    <a:cubicBezTo>
                      <a:pt x="837570" y="724360"/>
                      <a:pt x="837570" y="736632"/>
                      <a:pt x="835729" y="752279"/>
                    </a:cubicBezTo>
                    <a:cubicBezTo>
                      <a:pt x="835729" y="752279"/>
                      <a:pt x="835729" y="752279"/>
                      <a:pt x="835729" y="753199"/>
                    </a:cubicBezTo>
                    <a:cubicBezTo>
                      <a:pt x="830514" y="820389"/>
                      <a:pt x="816401" y="944797"/>
                      <a:pt x="810418" y="1007999"/>
                    </a:cubicBezTo>
                    <a:cubicBezTo>
                      <a:pt x="809498" y="1017970"/>
                      <a:pt x="808731" y="1026407"/>
                      <a:pt x="808271" y="1032849"/>
                    </a:cubicBezTo>
                    <a:cubicBezTo>
                      <a:pt x="807810" y="1039292"/>
                      <a:pt x="808271" y="1040213"/>
                      <a:pt x="808271" y="1042667"/>
                    </a:cubicBezTo>
                    <a:cubicBezTo>
                      <a:pt x="808271" y="1045122"/>
                      <a:pt x="806583" y="1044201"/>
                      <a:pt x="805663" y="1044968"/>
                    </a:cubicBezTo>
                    <a:lnTo>
                      <a:pt x="805663" y="1044968"/>
                    </a:lnTo>
                    <a:lnTo>
                      <a:pt x="803055" y="1047269"/>
                    </a:lnTo>
                    <a:cubicBezTo>
                      <a:pt x="779063" y="1064634"/>
                      <a:pt x="747048" y="1066076"/>
                      <a:pt x="721599" y="1050951"/>
                    </a:cubicBezTo>
                    <a:cubicBezTo>
                      <a:pt x="720356" y="1050061"/>
                      <a:pt x="719191" y="1049079"/>
                      <a:pt x="718071" y="1048036"/>
                    </a:cubicBezTo>
                    <a:cubicBezTo>
                      <a:pt x="716215" y="1046241"/>
                      <a:pt x="714558" y="1044232"/>
                      <a:pt x="713162" y="1042054"/>
                    </a:cubicBezTo>
                    <a:cubicBezTo>
                      <a:pt x="713162" y="1039752"/>
                      <a:pt x="712395" y="1036685"/>
                      <a:pt x="711935" y="1032543"/>
                    </a:cubicBezTo>
                    <a:cubicBezTo>
                      <a:pt x="708867" y="1003090"/>
                      <a:pt x="703497" y="931298"/>
                      <a:pt x="698282" y="862728"/>
                    </a:cubicBezTo>
                    <a:cubicBezTo>
                      <a:pt x="696748" y="839564"/>
                      <a:pt x="694907" y="816707"/>
                      <a:pt x="693220" y="796612"/>
                    </a:cubicBezTo>
                    <a:cubicBezTo>
                      <a:pt x="693220" y="793237"/>
                      <a:pt x="693220" y="789555"/>
                      <a:pt x="692146" y="786334"/>
                    </a:cubicBezTo>
                    <a:cubicBezTo>
                      <a:pt x="690918" y="768846"/>
                      <a:pt x="689385" y="753046"/>
                      <a:pt x="688004" y="740314"/>
                    </a:cubicBezTo>
                    <a:cubicBezTo>
                      <a:pt x="686623" y="727581"/>
                      <a:pt x="685703" y="718837"/>
                      <a:pt x="684629" y="713622"/>
                    </a:cubicBezTo>
                    <a:cubicBezTo>
                      <a:pt x="677573" y="678340"/>
                      <a:pt x="660392" y="546875"/>
                      <a:pt x="653949" y="503923"/>
                    </a:cubicBezTo>
                    <a:lnTo>
                      <a:pt x="653949" y="501468"/>
                    </a:lnTo>
                    <a:cubicBezTo>
                      <a:pt x="654025" y="500502"/>
                      <a:pt x="654025" y="499520"/>
                      <a:pt x="653949" y="498553"/>
                    </a:cubicBezTo>
                    <a:lnTo>
                      <a:pt x="653949" y="497633"/>
                    </a:lnTo>
                    <a:cubicBezTo>
                      <a:pt x="653872" y="497127"/>
                      <a:pt x="653872" y="496605"/>
                      <a:pt x="653949" y="496099"/>
                    </a:cubicBezTo>
                    <a:lnTo>
                      <a:pt x="653949" y="496099"/>
                    </a:lnTo>
                    <a:cubicBezTo>
                      <a:pt x="653949" y="497173"/>
                      <a:pt x="653949" y="498247"/>
                      <a:pt x="653949" y="499320"/>
                    </a:cubicBezTo>
                    <a:cubicBezTo>
                      <a:pt x="651648" y="546261"/>
                      <a:pt x="643825" y="606701"/>
                      <a:pt x="641063" y="647353"/>
                    </a:cubicBezTo>
                    <a:cubicBezTo>
                      <a:pt x="632933" y="778664"/>
                      <a:pt x="649040" y="852450"/>
                      <a:pt x="666375" y="946331"/>
                    </a:cubicBezTo>
                    <a:cubicBezTo>
                      <a:pt x="666451" y="947098"/>
                      <a:pt x="666451" y="947865"/>
                      <a:pt x="666375" y="948632"/>
                    </a:cubicBezTo>
                    <a:cubicBezTo>
                      <a:pt x="668829" y="961978"/>
                      <a:pt x="671437" y="975938"/>
                      <a:pt x="673891" y="990664"/>
                    </a:cubicBezTo>
                    <a:lnTo>
                      <a:pt x="672357" y="990664"/>
                    </a:lnTo>
                    <a:lnTo>
                      <a:pt x="670363" y="991585"/>
                    </a:lnTo>
                    <a:cubicBezTo>
                      <a:pt x="667341" y="992705"/>
                      <a:pt x="664273" y="993686"/>
                      <a:pt x="661159" y="994499"/>
                    </a:cubicBezTo>
                    <a:lnTo>
                      <a:pt x="656097" y="995880"/>
                    </a:lnTo>
                    <a:cubicBezTo>
                      <a:pt x="607008" y="1007232"/>
                      <a:pt x="492878" y="1014135"/>
                      <a:pt x="428296" y="1014902"/>
                    </a:cubicBezTo>
                    <a:lnTo>
                      <a:pt x="418939" y="1014902"/>
                    </a:lnTo>
                    <a:cubicBezTo>
                      <a:pt x="403598" y="1014902"/>
                      <a:pt x="384884" y="1014902"/>
                      <a:pt x="364174" y="1013674"/>
                    </a:cubicBezTo>
                    <a:cubicBezTo>
                      <a:pt x="343465" y="1012447"/>
                      <a:pt x="323370" y="1011680"/>
                      <a:pt x="302814" y="1010146"/>
                    </a:cubicBezTo>
                    <a:cubicBezTo>
                      <a:pt x="260598" y="1008351"/>
                      <a:pt x="218581" y="1003213"/>
                      <a:pt x="177178" y="994806"/>
                    </a:cubicBezTo>
                    <a:cubicBezTo>
                      <a:pt x="174003" y="993962"/>
                      <a:pt x="170874" y="992950"/>
                      <a:pt x="167821" y="991738"/>
                    </a:cubicBezTo>
                    <a:lnTo>
                      <a:pt x="165980" y="990971"/>
                    </a:lnTo>
                    <a:lnTo>
                      <a:pt x="164753" y="990971"/>
                    </a:lnTo>
                    <a:lnTo>
                      <a:pt x="164753" y="990971"/>
                    </a:lnTo>
                    <a:cubicBezTo>
                      <a:pt x="167361" y="975631"/>
                      <a:pt x="169815" y="962438"/>
                      <a:pt x="172270" y="949093"/>
                    </a:cubicBezTo>
                    <a:cubicBezTo>
                      <a:pt x="172270" y="949093"/>
                      <a:pt x="172270" y="948326"/>
                      <a:pt x="172270" y="947865"/>
                    </a:cubicBezTo>
                    <a:cubicBezTo>
                      <a:pt x="189757" y="853370"/>
                      <a:pt x="206018" y="779124"/>
                      <a:pt x="197734" y="647659"/>
                    </a:cubicBezTo>
                    <a:cubicBezTo>
                      <a:pt x="194973" y="605474"/>
                      <a:pt x="186689" y="543807"/>
                      <a:pt x="184695" y="496406"/>
                    </a:cubicBezTo>
                    <a:cubicBezTo>
                      <a:pt x="184618" y="496759"/>
                      <a:pt x="184618" y="497127"/>
                      <a:pt x="184695" y="497480"/>
                    </a:cubicBezTo>
                    <a:cubicBezTo>
                      <a:pt x="184695" y="498400"/>
                      <a:pt x="184695" y="499014"/>
                      <a:pt x="184695" y="499781"/>
                    </a:cubicBezTo>
                    <a:cubicBezTo>
                      <a:pt x="184618" y="500594"/>
                      <a:pt x="184618" y="501422"/>
                      <a:pt x="184695" y="502235"/>
                    </a:cubicBezTo>
                    <a:cubicBezTo>
                      <a:pt x="184695" y="502235"/>
                      <a:pt x="184695" y="502235"/>
                      <a:pt x="184695" y="502235"/>
                    </a:cubicBezTo>
                    <a:cubicBezTo>
                      <a:pt x="184695" y="502235"/>
                      <a:pt x="184695" y="505917"/>
                      <a:pt x="183928" y="508218"/>
                    </a:cubicBezTo>
                    <a:cubicBezTo>
                      <a:pt x="177792" y="554238"/>
                      <a:pt x="161225" y="679567"/>
                      <a:pt x="154475" y="713775"/>
                    </a:cubicBezTo>
                    <a:cubicBezTo>
                      <a:pt x="146805" y="751972"/>
                      <a:pt x="131618" y="1005237"/>
                      <a:pt x="125789" y="1041900"/>
                    </a:cubicBezTo>
                    <a:cubicBezTo>
                      <a:pt x="123611" y="1045367"/>
                      <a:pt x="120803" y="1048389"/>
                      <a:pt x="117505" y="1050797"/>
                    </a:cubicBezTo>
                    <a:cubicBezTo>
                      <a:pt x="112167" y="1054418"/>
                      <a:pt x="106261" y="1057118"/>
                      <a:pt x="100018" y="1058774"/>
                    </a:cubicBezTo>
                    <a:cubicBezTo>
                      <a:pt x="78020" y="1064435"/>
                      <a:pt x="54642" y="1060170"/>
                      <a:pt x="36049" y="1047116"/>
                    </a:cubicBezTo>
                    <a:lnTo>
                      <a:pt x="29913" y="1041900"/>
                    </a:lnTo>
                    <a:cubicBezTo>
                      <a:pt x="29913" y="1018583"/>
                      <a:pt x="15954" y="900158"/>
                      <a:pt x="7363" y="810725"/>
                    </a:cubicBezTo>
                    <a:cubicBezTo>
                      <a:pt x="3222" y="767926"/>
                      <a:pt x="0" y="731723"/>
                      <a:pt x="0" y="715769"/>
                    </a:cubicBezTo>
                    <a:cubicBezTo>
                      <a:pt x="1181" y="689998"/>
                      <a:pt x="4311" y="664365"/>
                      <a:pt x="9357" y="639069"/>
                    </a:cubicBezTo>
                    <a:cubicBezTo>
                      <a:pt x="17795" y="590901"/>
                      <a:pt x="28993" y="537978"/>
                      <a:pt x="29913" y="511899"/>
                    </a:cubicBezTo>
                    <a:cubicBezTo>
                      <a:pt x="29913" y="505763"/>
                      <a:pt x="29913" y="495332"/>
                      <a:pt x="31754" y="481219"/>
                    </a:cubicBezTo>
                    <a:cubicBezTo>
                      <a:pt x="36816" y="402218"/>
                      <a:pt x="53230" y="217369"/>
                      <a:pt x="77774" y="155089"/>
                    </a:cubicBezTo>
                    <a:cubicBezTo>
                      <a:pt x="92961" y="127016"/>
                      <a:pt x="114683" y="103024"/>
                      <a:pt x="141129" y="85138"/>
                    </a:cubicBezTo>
                    <a:lnTo>
                      <a:pt x="141129" y="85138"/>
                    </a:lnTo>
                    <a:cubicBezTo>
                      <a:pt x="149413" y="78541"/>
                      <a:pt x="158617" y="72098"/>
                      <a:pt x="167974" y="65809"/>
                    </a:cubicBezTo>
                    <a:cubicBezTo>
                      <a:pt x="171042" y="63661"/>
                      <a:pt x="174110" y="61821"/>
                      <a:pt x="177178" y="59826"/>
                    </a:cubicBezTo>
                    <a:lnTo>
                      <a:pt x="190217" y="51696"/>
                    </a:lnTo>
                    <a:cubicBezTo>
                      <a:pt x="194513" y="49242"/>
                      <a:pt x="198808" y="46787"/>
                      <a:pt x="203256" y="44486"/>
                    </a:cubicBezTo>
                    <a:lnTo>
                      <a:pt x="210927" y="40191"/>
                    </a:lnTo>
                    <a:lnTo>
                      <a:pt x="215529" y="37737"/>
                    </a:lnTo>
                    <a:lnTo>
                      <a:pt x="216756" y="37737"/>
                    </a:lnTo>
                    <a:cubicBezTo>
                      <a:pt x="225807" y="32981"/>
                      <a:pt x="235164" y="28686"/>
                      <a:pt x="244522" y="24391"/>
                    </a:cubicBezTo>
                    <a:cubicBezTo>
                      <a:pt x="250044" y="22090"/>
                      <a:pt x="255720" y="19635"/>
                      <a:pt x="261395" y="17488"/>
                    </a:cubicBezTo>
                    <a:lnTo>
                      <a:pt x="261395" y="17488"/>
                    </a:lnTo>
                    <a:lnTo>
                      <a:pt x="271060" y="13959"/>
                    </a:lnTo>
                    <a:lnTo>
                      <a:pt x="279650" y="11045"/>
                    </a:lnTo>
                    <a:cubicBezTo>
                      <a:pt x="293472" y="6167"/>
                      <a:pt x="307692" y="2470"/>
                      <a:pt x="322143" y="0"/>
                    </a:cubicBezTo>
                    <a:cubicBezTo>
                      <a:pt x="336178" y="45514"/>
                      <a:pt x="373317" y="80152"/>
                      <a:pt x="419705" y="90967"/>
                    </a:cubicBezTo>
                    <a:lnTo>
                      <a:pt x="418325" y="90967"/>
                    </a:lnTo>
                    <a:cubicBezTo>
                      <a:pt x="442348" y="84739"/>
                      <a:pt x="464345" y="72375"/>
                      <a:pt x="482140" y="55071"/>
                    </a:cubicBezTo>
                    <a:cubicBezTo>
                      <a:pt x="497771" y="39976"/>
                      <a:pt x="509139" y="21031"/>
                      <a:pt x="515121" y="153"/>
                    </a:cubicBezTo>
                    <a:cubicBezTo>
                      <a:pt x="529617" y="2623"/>
                      <a:pt x="543884" y="6320"/>
                      <a:pt x="557766" y="11198"/>
                    </a:cubicBezTo>
                    <a:lnTo>
                      <a:pt x="566204" y="13959"/>
                    </a:lnTo>
                    <a:lnTo>
                      <a:pt x="566971" y="13959"/>
                    </a:lnTo>
                    <a:lnTo>
                      <a:pt x="576175" y="17488"/>
                    </a:lnTo>
                    <a:lnTo>
                      <a:pt x="578015" y="17488"/>
                    </a:lnTo>
                    <a:lnTo>
                      <a:pt x="589060" y="22243"/>
                    </a:lnTo>
                    <a:cubicBezTo>
                      <a:pt x="590932" y="22918"/>
                      <a:pt x="592788" y="23685"/>
                      <a:pt x="594583" y="24544"/>
                    </a:cubicBezTo>
                    <a:lnTo>
                      <a:pt x="597191" y="25618"/>
                    </a:lnTo>
                    <a:lnTo>
                      <a:pt x="607622" y="30527"/>
                    </a:lnTo>
                    <a:lnTo>
                      <a:pt x="609002" y="30527"/>
                    </a:lnTo>
                    <a:cubicBezTo>
                      <a:pt x="611917" y="32061"/>
                      <a:pt x="614985" y="33748"/>
                      <a:pt x="618053" y="35129"/>
                    </a:cubicBezTo>
                    <a:lnTo>
                      <a:pt x="618973" y="35129"/>
                    </a:lnTo>
                    <a:lnTo>
                      <a:pt x="630325" y="41111"/>
                    </a:lnTo>
                    <a:cubicBezTo>
                      <a:pt x="637842" y="45100"/>
                      <a:pt x="645665" y="49548"/>
                      <a:pt x="652262" y="53844"/>
                    </a:cubicBezTo>
                    <a:lnTo>
                      <a:pt x="657784" y="57065"/>
                    </a:lnTo>
                    <a:lnTo>
                      <a:pt x="661619" y="59673"/>
                    </a:lnTo>
                    <a:lnTo>
                      <a:pt x="665301" y="61974"/>
                    </a:lnTo>
                    <a:lnTo>
                      <a:pt x="674812" y="68417"/>
                    </a:lnTo>
                    <a:cubicBezTo>
                      <a:pt x="678340" y="70718"/>
                      <a:pt x="681715" y="73172"/>
                      <a:pt x="685090" y="75627"/>
                    </a:cubicBezTo>
                    <a:lnTo>
                      <a:pt x="689078" y="78388"/>
                    </a:lnTo>
                    <a:cubicBezTo>
                      <a:pt x="691532" y="80229"/>
                      <a:pt x="693987" y="82070"/>
                      <a:pt x="696288" y="84064"/>
                    </a:cubicBezTo>
                    <a:cubicBezTo>
                      <a:pt x="722842" y="101904"/>
                      <a:pt x="744686" y="125912"/>
                      <a:pt x="759949" y="154015"/>
                    </a:cubicBezTo>
                    <a:cubicBezTo>
                      <a:pt x="775289" y="193132"/>
                      <a:pt x="787868" y="280571"/>
                      <a:pt x="795998" y="359879"/>
                    </a:cubicBezTo>
                    <a:cubicBezTo>
                      <a:pt x="803208" y="428603"/>
                      <a:pt x="807350" y="491037"/>
                      <a:pt x="808117" y="510519"/>
                    </a:cubicBezTo>
                    <a:cubicBezTo>
                      <a:pt x="809037" y="535677"/>
                      <a:pt x="819469" y="586146"/>
                      <a:pt x="828059" y="633240"/>
                    </a:cubicBezTo>
                    <a:cubicBezTo>
                      <a:pt x="831741" y="654869"/>
                      <a:pt x="835116" y="676039"/>
                      <a:pt x="836957" y="693373"/>
                    </a:cubicBezTo>
                    <a:lnTo>
                      <a:pt x="836957" y="693373"/>
                    </a:lnTo>
                    <a:cubicBezTo>
                      <a:pt x="837110" y="703344"/>
                      <a:pt x="837570" y="710247"/>
                      <a:pt x="837570" y="716537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69" name="Freeform: Shape 1668">
                <a:extLst>
                  <a:ext uri="{FF2B5EF4-FFF2-40B4-BE49-F238E27FC236}">
                    <a16:creationId xmlns:a16="http://schemas.microsoft.com/office/drawing/2014/main" id="{2DFA476A-585F-4BB6-940B-3B9ED943A791}"/>
                  </a:ext>
                </a:extLst>
              </p:cNvPr>
              <p:cNvSpPr/>
              <p:nvPr/>
            </p:nvSpPr>
            <p:spPr>
              <a:xfrm>
                <a:off x="3889616" y="4717573"/>
                <a:ext cx="307490" cy="208527"/>
              </a:xfrm>
              <a:custGeom>
                <a:avLst/>
                <a:gdLst>
                  <a:gd name="connsiteX0" fmla="*/ 307491 w 307490"/>
                  <a:gd name="connsiteY0" fmla="*/ 179514 h 208527"/>
                  <a:gd name="connsiteX1" fmla="*/ 247357 w 307490"/>
                  <a:gd name="connsiteY1" fmla="*/ 205746 h 208527"/>
                  <a:gd name="connsiteX2" fmla="*/ 243215 w 307490"/>
                  <a:gd name="connsiteY2" fmla="*/ 206666 h 208527"/>
                  <a:gd name="connsiteX3" fmla="*/ 204712 w 307490"/>
                  <a:gd name="connsiteY3" fmla="*/ 208047 h 208527"/>
                  <a:gd name="connsiteX4" fmla="*/ 161299 w 307490"/>
                  <a:gd name="connsiteY4" fmla="*/ 201911 h 208527"/>
                  <a:gd name="connsiteX5" fmla="*/ 161299 w 307490"/>
                  <a:gd name="connsiteY5" fmla="*/ 201911 h 208527"/>
                  <a:gd name="connsiteX6" fmla="*/ 130619 w 307490"/>
                  <a:gd name="connsiteY6" fmla="*/ 189179 h 208527"/>
                  <a:gd name="connsiteX7" fmla="*/ 66804 w 307490"/>
                  <a:gd name="connsiteY7" fmla="*/ 148987 h 208527"/>
                  <a:gd name="connsiteX8" fmla="*/ 19250 w 307490"/>
                  <a:gd name="connsiteY8" fmla="*/ 131653 h 208527"/>
                  <a:gd name="connsiteX9" fmla="*/ 19250 w 307490"/>
                  <a:gd name="connsiteY9" fmla="*/ 131653 h 208527"/>
                  <a:gd name="connsiteX10" fmla="*/ 15108 w 307490"/>
                  <a:gd name="connsiteY10" fmla="*/ 129045 h 208527"/>
                  <a:gd name="connsiteX11" fmla="*/ 15108 w 307490"/>
                  <a:gd name="connsiteY11" fmla="*/ 129045 h 208527"/>
                  <a:gd name="connsiteX12" fmla="*/ 4370 w 307490"/>
                  <a:gd name="connsiteY12" fmla="*/ 120455 h 208527"/>
                  <a:gd name="connsiteX13" fmla="*/ 75 w 307490"/>
                  <a:gd name="connsiteY13" fmla="*/ 66611 h 208527"/>
                  <a:gd name="connsiteX14" fmla="*/ 1302 w 307490"/>
                  <a:gd name="connsiteY14" fmla="*/ 56793 h 208527"/>
                  <a:gd name="connsiteX15" fmla="*/ 1302 w 307490"/>
                  <a:gd name="connsiteY15" fmla="*/ 55106 h 208527"/>
                  <a:gd name="connsiteX16" fmla="*/ 8358 w 307490"/>
                  <a:gd name="connsiteY16" fmla="*/ 39766 h 208527"/>
                  <a:gd name="connsiteX17" fmla="*/ 11886 w 307490"/>
                  <a:gd name="connsiteY17" fmla="*/ 44981 h 208527"/>
                  <a:gd name="connsiteX18" fmla="*/ 42567 w 307490"/>
                  <a:gd name="connsiteY18" fmla="*/ 55719 h 208527"/>
                  <a:gd name="connsiteX19" fmla="*/ 67571 w 307490"/>
                  <a:gd name="connsiteY19" fmla="*/ 13228 h 208527"/>
                  <a:gd name="connsiteX20" fmla="*/ 113591 w 307490"/>
                  <a:gd name="connsiteY20" fmla="*/ 342 h 208527"/>
                  <a:gd name="connsiteX21" fmla="*/ 123716 w 307490"/>
                  <a:gd name="connsiteY21" fmla="*/ 3870 h 208527"/>
                  <a:gd name="connsiteX22" fmla="*/ 139056 w 307490"/>
                  <a:gd name="connsiteY22" fmla="*/ 16142 h 208527"/>
                  <a:gd name="connsiteX23" fmla="*/ 147800 w 307490"/>
                  <a:gd name="connsiteY23" fmla="*/ 28414 h 208527"/>
                  <a:gd name="connsiteX24" fmla="*/ 156390 w 307490"/>
                  <a:gd name="connsiteY24" fmla="*/ 41146 h 208527"/>
                  <a:gd name="connsiteX25" fmla="*/ 168816 w 307490"/>
                  <a:gd name="connsiteY25" fmla="*/ 56486 h 208527"/>
                  <a:gd name="connsiteX26" fmla="*/ 189678 w 307490"/>
                  <a:gd name="connsiteY26" fmla="*/ 80110 h 208527"/>
                  <a:gd name="connsiteX27" fmla="*/ 210081 w 307490"/>
                  <a:gd name="connsiteY27" fmla="*/ 99745 h 208527"/>
                  <a:gd name="connsiteX28" fmla="*/ 221432 w 307490"/>
                  <a:gd name="connsiteY28" fmla="*/ 108796 h 208527"/>
                  <a:gd name="connsiteX29" fmla="*/ 304269 w 307490"/>
                  <a:gd name="connsiteY29" fmla="*/ 176446 h 208527"/>
                  <a:gd name="connsiteX30" fmla="*/ 307491 w 307490"/>
                  <a:gd name="connsiteY30" fmla="*/ 179514 h 20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07490" h="208527">
                    <a:moveTo>
                      <a:pt x="307491" y="179514"/>
                    </a:moveTo>
                    <a:cubicBezTo>
                      <a:pt x="301354" y="192707"/>
                      <a:pt x="273589" y="200684"/>
                      <a:pt x="247357" y="205746"/>
                    </a:cubicBezTo>
                    <a:lnTo>
                      <a:pt x="243215" y="206666"/>
                    </a:lnTo>
                    <a:cubicBezTo>
                      <a:pt x="230468" y="208538"/>
                      <a:pt x="217551" y="208998"/>
                      <a:pt x="204712" y="208047"/>
                    </a:cubicBezTo>
                    <a:cubicBezTo>
                      <a:pt x="190077" y="207418"/>
                      <a:pt x="175535" y="205362"/>
                      <a:pt x="161299" y="201911"/>
                    </a:cubicBezTo>
                    <a:lnTo>
                      <a:pt x="161299" y="201911"/>
                    </a:lnTo>
                    <a:cubicBezTo>
                      <a:pt x="150269" y="199963"/>
                      <a:pt x="139792" y="195606"/>
                      <a:pt x="130619" y="189179"/>
                    </a:cubicBezTo>
                    <a:cubicBezTo>
                      <a:pt x="108376" y="171997"/>
                      <a:pt x="84599" y="150521"/>
                      <a:pt x="66804" y="148987"/>
                    </a:cubicBezTo>
                    <a:cubicBezTo>
                      <a:pt x="50007" y="146272"/>
                      <a:pt x="33869" y="140382"/>
                      <a:pt x="19250" y="131653"/>
                    </a:cubicBezTo>
                    <a:lnTo>
                      <a:pt x="19250" y="131653"/>
                    </a:lnTo>
                    <a:cubicBezTo>
                      <a:pt x="17792" y="130917"/>
                      <a:pt x="16412" y="130042"/>
                      <a:pt x="15108" y="129045"/>
                    </a:cubicBezTo>
                    <a:lnTo>
                      <a:pt x="15108" y="129045"/>
                    </a:lnTo>
                    <a:cubicBezTo>
                      <a:pt x="11119" y="126729"/>
                      <a:pt x="7514" y="123830"/>
                      <a:pt x="4370" y="120455"/>
                    </a:cubicBezTo>
                    <a:cubicBezTo>
                      <a:pt x="1072" y="102706"/>
                      <a:pt x="-355" y="84666"/>
                      <a:pt x="75" y="66611"/>
                    </a:cubicBezTo>
                    <a:cubicBezTo>
                      <a:pt x="320" y="63313"/>
                      <a:pt x="719" y="60046"/>
                      <a:pt x="1302" y="56793"/>
                    </a:cubicBezTo>
                    <a:lnTo>
                      <a:pt x="1302" y="55106"/>
                    </a:lnTo>
                    <a:cubicBezTo>
                      <a:pt x="2360" y="49491"/>
                      <a:pt x="4784" y="44214"/>
                      <a:pt x="8358" y="39766"/>
                    </a:cubicBezTo>
                    <a:cubicBezTo>
                      <a:pt x="9325" y="41637"/>
                      <a:pt x="10506" y="43386"/>
                      <a:pt x="11886" y="44981"/>
                    </a:cubicBezTo>
                    <a:cubicBezTo>
                      <a:pt x="22164" y="58481"/>
                      <a:pt x="37965" y="61242"/>
                      <a:pt x="42567" y="55719"/>
                    </a:cubicBezTo>
                    <a:cubicBezTo>
                      <a:pt x="47169" y="50197"/>
                      <a:pt x="59134" y="21664"/>
                      <a:pt x="67571" y="13228"/>
                    </a:cubicBezTo>
                    <a:cubicBezTo>
                      <a:pt x="80733" y="3256"/>
                      <a:pt x="97177" y="-1346"/>
                      <a:pt x="113591" y="342"/>
                    </a:cubicBezTo>
                    <a:cubicBezTo>
                      <a:pt x="117120" y="1032"/>
                      <a:pt x="120525" y="2213"/>
                      <a:pt x="123716" y="3870"/>
                    </a:cubicBezTo>
                    <a:cubicBezTo>
                      <a:pt x="129530" y="6999"/>
                      <a:pt x="134730" y="11156"/>
                      <a:pt x="139056" y="16142"/>
                    </a:cubicBezTo>
                    <a:cubicBezTo>
                      <a:pt x="142369" y="19931"/>
                      <a:pt x="145300" y="24042"/>
                      <a:pt x="147800" y="28414"/>
                    </a:cubicBezTo>
                    <a:cubicBezTo>
                      <a:pt x="150300" y="32893"/>
                      <a:pt x="153184" y="37143"/>
                      <a:pt x="156390" y="41146"/>
                    </a:cubicBezTo>
                    <a:cubicBezTo>
                      <a:pt x="159919" y="45748"/>
                      <a:pt x="164214" y="51118"/>
                      <a:pt x="168816" y="56486"/>
                    </a:cubicBezTo>
                    <a:cubicBezTo>
                      <a:pt x="175412" y="64463"/>
                      <a:pt x="182775" y="72747"/>
                      <a:pt x="189678" y="80110"/>
                    </a:cubicBezTo>
                    <a:cubicBezTo>
                      <a:pt x="195983" y="87152"/>
                      <a:pt x="202810" y="93717"/>
                      <a:pt x="210081" y="99745"/>
                    </a:cubicBezTo>
                    <a:lnTo>
                      <a:pt x="221432" y="108796"/>
                    </a:lnTo>
                    <a:lnTo>
                      <a:pt x="304269" y="176446"/>
                    </a:lnTo>
                    <a:cubicBezTo>
                      <a:pt x="305542" y="177244"/>
                      <a:pt x="306631" y="178287"/>
                      <a:pt x="307491" y="179514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70" name="Freeform: Shape 1669">
                <a:extLst>
                  <a:ext uri="{FF2B5EF4-FFF2-40B4-BE49-F238E27FC236}">
                    <a16:creationId xmlns:a16="http://schemas.microsoft.com/office/drawing/2014/main" id="{D3373042-B714-49D0-820A-B97F22BEC689}"/>
                  </a:ext>
                </a:extLst>
              </p:cNvPr>
              <p:cNvSpPr/>
              <p:nvPr/>
            </p:nvSpPr>
            <p:spPr>
              <a:xfrm>
                <a:off x="3887788" y="4838028"/>
                <a:ext cx="312791" cy="125873"/>
              </a:xfrm>
              <a:custGeom>
                <a:avLst/>
                <a:gdLst>
                  <a:gd name="connsiteX0" fmla="*/ 310392 w 312791"/>
                  <a:gd name="connsiteY0" fmla="*/ 92961 h 125873"/>
                  <a:gd name="connsiteX1" fmla="*/ 249031 w 312791"/>
                  <a:gd name="connsiteY1" fmla="*/ 125022 h 125873"/>
                  <a:gd name="connsiteX2" fmla="*/ 209454 w 312791"/>
                  <a:gd name="connsiteY2" fmla="*/ 125022 h 125873"/>
                  <a:gd name="connsiteX3" fmla="*/ 163434 w 312791"/>
                  <a:gd name="connsiteY3" fmla="*/ 118886 h 125873"/>
                  <a:gd name="connsiteX4" fmla="*/ 139810 w 312791"/>
                  <a:gd name="connsiteY4" fmla="*/ 111676 h 125873"/>
                  <a:gd name="connsiteX5" fmla="*/ 131066 w 312791"/>
                  <a:gd name="connsiteY5" fmla="*/ 105847 h 125873"/>
                  <a:gd name="connsiteX6" fmla="*/ 69706 w 312791"/>
                  <a:gd name="connsiteY6" fmla="*/ 66883 h 125873"/>
                  <a:gd name="connsiteX7" fmla="*/ 30588 w 312791"/>
                  <a:gd name="connsiteY7" fmla="*/ 57219 h 125873"/>
                  <a:gd name="connsiteX8" fmla="*/ 4357 w 312791"/>
                  <a:gd name="connsiteY8" fmla="*/ 44180 h 125873"/>
                  <a:gd name="connsiteX9" fmla="*/ 6198 w 312791"/>
                  <a:gd name="connsiteY9" fmla="*/ 0 h 125873"/>
                  <a:gd name="connsiteX10" fmla="*/ 16476 w 312791"/>
                  <a:gd name="connsiteY10" fmla="*/ 8130 h 125873"/>
                  <a:gd name="connsiteX11" fmla="*/ 16476 w 312791"/>
                  <a:gd name="connsiteY11" fmla="*/ 8130 h 125873"/>
                  <a:gd name="connsiteX12" fmla="*/ 20617 w 312791"/>
                  <a:gd name="connsiteY12" fmla="*/ 10738 h 125873"/>
                  <a:gd name="connsiteX13" fmla="*/ 20617 w 312791"/>
                  <a:gd name="connsiteY13" fmla="*/ 10738 h 125873"/>
                  <a:gd name="connsiteX14" fmla="*/ 68172 w 312791"/>
                  <a:gd name="connsiteY14" fmla="*/ 28072 h 125873"/>
                  <a:gd name="connsiteX15" fmla="*/ 131987 w 312791"/>
                  <a:gd name="connsiteY15" fmla="*/ 68264 h 125873"/>
                  <a:gd name="connsiteX16" fmla="*/ 162667 w 312791"/>
                  <a:gd name="connsiteY16" fmla="*/ 80996 h 125873"/>
                  <a:gd name="connsiteX17" fmla="*/ 162667 w 312791"/>
                  <a:gd name="connsiteY17" fmla="*/ 80996 h 125873"/>
                  <a:gd name="connsiteX18" fmla="*/ 206079 w 312791"/>
                  <a:gd name="connsiteY18" fmla="*/ 87132 h 125873"/>
                  <a:gd name="connsiteX19" fmla="*/ 244583 w 312791"/>
                  <a:gd name="connsiteY19" fmla="*/ 85751 h 125873"/>
                  <a:gd name="connsiteX20" fmla="*/ 248725 w 312791"/>
                  <a:gd name="connsiteY20" fmla="*/ 84831 h 125873"/>
                  <a:gd name="connsiteX21" fmla="*/ 308858 w 312791"/>
                  <a:gd name="connsiteY21" fmla="*/ 58599 h 125873"/>
                  <a:gd name="connsiteX22" fmla="*/ 310392 w 312791"/>
                  <a:gd name="connsiteY22" fmla="*/ 92961 h 125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12791" h="125873">
                    <a:moveTo>
                      <a:pt x="310392" y="92961"/>
                    </a:moveTo>
                    <a:cubicBezTo>
                      <a:pt x="306710" y="105080"/>
                      <a:pt x="277871" y="121954"/>
                      <a:pt x="249031" y="125022"/>
                    </a:cubicBezTo>
                    <a:cubicBezTo>
                      <a:pt x="235870" y="126157"/>
                      <a:pt x="222616" y="126157"/>
                      <a:pt x="209454" y="125022"/>
                    </a:cubicBezTo>
                    <a:cubicBezTo>
                      <a:pt x="194007" y="123963"/>
                      <a:pt x="178620" y="121908"/>
                      <a:pt x="163434" y="118886"/>
                    </a:cubicBezTo>
                    <a:cubicBezTo>
                      <a:pt x="155242" y="117674"/>
                      <a:pt x="147281" y="115235"/>
                      <a:pt x="139810" y="111676"/>
                    </a:cubicBezTo>
                    <a:cubicBezTo>
                      <a:pt x="137663" y="110295"/>
                      <a:pt x="134594" y="108455"/>
                      <a:pt x="131066" y="105847"/>
                    </a:cubicBezTo>
                    <a:cubicBezTo>
                      <a:pt x="111891" y="92654"/>
                      <a:pt x="79063" y="67496"/>
                      <a:pt x="69706" y="66883"/>
                    </a:cubicBezTo>
                    <a:cubicBezTo>
                      <a:pt x="56391" y="64889"/>
                      <a:pt x="43290" y="61652"/>
                      <a:pt x="30588" y="57219"/>
                    </a:cubicBezTo>
                    <a:cubicBezTo>
                      <a:pt x="20985" y="54856"/>
                      <a:pt x="12027" y="50408"/>
                      <a:pt x="4357" y="44180"/>
                    </a:cubicBezTo>
                    <a:cubicBezTo>
                      <a:pt x="-2040" y="29990"/>
                      <a:pt x="-1365" y="13607"/>
                      <a:pt x="6198" y="0"/>
                    </a:cubicBezTo>
                    <a:cubicBezTo>
                      <a:pt x="9220" y="3175"/>
                      <a:pt x="12687" y="5906"/>
                      <a:pt x="16476" y="8130"/>
                    </a:cubicBezTo>
                    <a:lnTo>
                      <a:pt x="16476" y="8130"/>
                    </a:lnTo>
                    <a:cubicBezTo>
                      <a:pt x="17780" y="9127"/>
                      <a:pt x="19160" y="10002"/>
                      <a:pt x="20617" y="10738"/>
                    </a:cubicBezTo>
                    <a:lnTo>
                      <a:pt x="20617" y="10738"/>
                    </a:lnTo>
                    <a:cubicBezTo>
                      <a:pt x="35237" y="19467"/>
                      <a:pt x="51374" y="25357"/>
                      <a:pt x="68172" y="28072"/>
                    </a:cubicBezTo>
                    <a:cubicBezTo>
                      <a:pt x="85659" y="29606"/>
                      <a:pt x="109743" y="51082"/>
                      <a:pt x="131987" y="68264"/>
                    </a:cubicBezTo>
                    <a:cubicBezTo>
                      <a:pt x="141160" y="74691"/>
                      <a:pt x="151637" y="79048"/>
                      <a:pt x="162667" y="80996"/>
                    </a:cubicBezTo>
                    <a:lnTo>
                      <a:pt x="162667" y="80996"/>
                    </a:lnTo>
                    <a:cubicBezTo>
                      <a:pt x="176902" y="84447"/>
                      <a:pt x="191445" y="86503"/>
                      <a:pt x="206079" y="87132"/>
                    </a:cubicBezTo>
                    <a:cubicBezTo>
                      <a:pt x="218919" y="88083"/>
                      <a:pt x="231836" y="87623"/>
                      <a:pt x="244583" y="85751"/>
                    </a:cubicBezTo>
                    <a:lnTo>
                      <a:pt x="248725" y="84831"/>
                    </a:lnTo>
                    <a:cubicBezTo>
                      <a:pt x="274956" y="79769"/>
                      <a:pt x="302722" y="71792"/>
                      <a:pt x="308858" y="58599"/>
                    </a:cubicBezTo>
                    <a:cubicBezTo>
                      <a:pt x="313506" y="69491"/>
                      <a:pt x="314058" y="81701"/>
                      <a:pt x="310392" y="92961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71" name="Freeform: Shape 1670">
                <a:extLst>
                  <a:ext uri="{FF2B5EF4-FFF2-40B4-BE49-F238E27FC236}">
                    <a16:creationId xmlns:a16="http://schemas.microsoft.com/office/drawing/2014/main" id="{B7E2F74D-CDD9-4705-8980-0E0E72C61098}"/>
                  </a:ext>
                </a:extLst>
              </p:cNvPr>
              <p:cNvSpPr/>
              <p:nvPr/>
            </p:nvSpPr>
            <p:spPr>
              <a:xfrm>
                <a:off x="3721563" y="2285587"/>
                <a:ext cx="158463" cy="92983"/>
              </a:xfrm>
              <a:custGeom>
                <a:avLst/>
                <a:gdLst>
                  <a:gd name="connsiteX0" fmla="*/ 158463 w 158463"/>
                  <a:gd name="connsiteY0" fmla="*/ 52003 h 92983"/>
                  <a:gd name="connsiteX1" fmla="*/ 23102 w 158463"/>
                  <a:gd name="connsiteY1" fmla="*/ 75105 h 92983"/>
                  <a:gd name="connsiteX2" fmla="*/ 0 w 158463"/>
                  <a:gd name="connsiteY2" fmla="*/ 52003 h 92983"/>
                  <a:gd name="connsiteX3" fmla="*/ 3068 w 158463"/>
                  <a:gd name="connsiteY3" fmla="*/ 0 h 92983"/>
                  <a:gd name="connsiteX4" fmla="*/ 155242 w 158463"/>
                  <a:gd name="connsiteY4" fmla="*/ 0 h 92983"/>
                  <a:gd name="connsiteX5" fmla="*/ 158463 w 158463"/>
                  <a:gd name="connsiteY5" fmla="*/ 52003 h 92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463" h="92983">
                    <a:moveTo>
                      <a:pt x="158463" y="52003"/>
                    </a:moveTo>
                    <a:cubicBezTo>
                      <a:pt x="127461" y="95768"/>
                      <a:pt x="66852" y="106108"/>
                      <a:pt x="23102" y="75105"/>
                    </a:cubicBezTo>
                    <a:cubicBezTo>
                      <a:pt x="14144" y="68754"/>
                      <a:pt x="6335" y="60946"/>
                      <a:pt x="0" y="52003"/>
                    </a:cubicBezTo>
                    <a:cubicBezTo>
                      <a:pt x="3129" y="34853"/>
                      <a:pt x="4157" y="17396"/>
                      <a:pt x="3068" y="0"/>
                    </a:cubicBezTo>
                    <a:lnTo>
                      <a:pt x="155242" y="0"/>
                    </a:lnTo>
                    <a:cubicBezTo>
                      <a:pt x="154291" y="17396"/>
                      <a:pt x="155380" y="34853"/>
                      <a:pt x="158463" y="52003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72" name="Freeform: Shape 1671">
                <a:extLst>
                  <a:ext uri="{FF2B5EF4-FFF2-40B4-BE49-F238E27FC236}">
                    <a16:creationId xmlns:a16="http://schemas.microsoft.com/office/drawing/2014/main" id="{36BAAB48-7E7A-4A37-8094-E3CB137CDF73}"/>
                  </a:ext>
                </a:extLst>
              </p:cNvPr>
              <p:cNvSpPr/>
              <p:nvPr/>
            </p:nvSpPr>
            <p:spPr>
              <a:xfrm>
                <a:off x="3674060" y="2003329"/>
                <a:ext cx="253468" cy="359725"/>
              </a:xfrm>
              <a:custGeom>
                <a:avLst/>
                <a:gdLst>
                  <a:gd name="connsiteX0" fmla="*/ 242475 w 253468"/>
                  <a:gd name="connsiteY0" fmla="*/ 61360 h 359725"/>
                  <a:gd name="connsiteX1" fmla="*/ 126658 w 253468"/>
                  <a:gd name="connsiteY1" fmla="*/ 0 h 359725"/>
                  <a:gd name="connsiteX2" fmla="*/ 10993 w 253468"/>
                  <a:gd name="connsiteY2" fmla="*/ 61360 h 359725"/>
                  <a:gd name="connsiteX3" fmla="*/ 10993 w 253468"/>
                  <a:gd name="connsiteY3" fmla="*/ 246976 h 359725"/>
                  <a:gd name="connsiteX4" fmla="*/ 126658 w 253468"/>
                  <a:gd name="connsiteY4" fmla="*/ 359726 h 359725"/>
                  <a:gd name="connsiteX5" fmla="*/ 242475 w 253468"/>
                  <a:gd name="connsiteY5" fmla="*/ 246976 h 359725"/>
                  <a:gd name="connsiteX6" fmla="*/ 242475 w 253468"/>
                  <a:gd name="connsiteY6" fmla="*/ 61360 h 359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468" h="359725">
                    <a:moveTo>
                      <a:pt x="242475" y="61360"/>
                    </a:moveTo>
                    <a:cubicBezTo>
                      <a:pt x="221152" y="24698"/>
                      <a:pt x="159485" y="0"/>
                      <a:pt x="126658" y="0"/>
                    </a:cubicBezTo>
                    <a:cubicBezTo>
                      <a:pt x="93830" y="0"/>
                      <a:pt x="32316" y="24237"/>
                      <a:pt x="10993" y="61360"/>
                    </a:cubicBezTo>
                    <a:cubicBezTo>
                      <a:pt x="-10330" y="98483"/>
                      <a:pt x="4857" y="180093"/>
                      <a:pt x="10993" y="246976"/>
                    </a:cubicBezTo>
                    <a:cubicBezTo>
                      <a:pt x="17129" y="313859"/>
                      <a:pt x="91989" y="359726"/>
                      <a:pt x="126658" y="359726"/>
                    </a:cubicBezTo>
                    <a:cubicBezTo>
                      <a:pt x="161326" y="359726"/>
                      <a:pt x="236339" y="313705"/>
                      <a:pt x="242475" y="246976"/>
                    </a:cubicBezTo>
                    <a:cubicBezTo>
                      <a:pt x="248611" y="180246"/>
                      <a:pt x="263798" y="97870"/>
                      <a:pt x="242475" y="6136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73" name="Freeform: Shape 1672">
                <a:extLst>
                  <a:ext uri="{FF2B5EF4-FFF2-40B4-BE49-F238E27FC236}">
                    <a16:creationId xmlns:a16="http://schemas.microsoft.com/office/drawing/2014/main" id="{8518BAB0-3302-4D0D-8919-9D7FA1E484F7}"/>
                  </a:ext>
                </a:extLst>
              </p:cNvPr>
              <p:cNvSpPr/>
              <p:nvPr/>
            </p:nvSpPr>
            <p:spPr>
              <a:xfrm>
                <a:off x="3404483" y="4718995"/>
                <a:ext cx="307223" cy="206793"/>
              </a:xfrm>
              <a:custGeom>
                <a:avLst/>
                <a:gdLst>
                  <a:gd name="connsiteX0" fmla="*/ 302661 w 307223"/>
                  <a:gd name="connsiteY0" fmla="*/ 119033 h 206793"/>
                  <a:gd name="connsiteX1" fmla="*/ 297752 w 307223"/>
                  <a:gd name="connsiteY1" fmla="*/ 123481 h 206793"/>
                  <a:gd name="connsiteX2" fmla="*/ 295144 w 307223"/>
                  <a:gd name="connsiteY2" fmla="*/ 125322 h 206793"/>
                  <a:gd name="connsiteX3" fmla="*/ 292382 w 307223"/>
                  <a:gd name="connsiteY3" fmla="*/ 127163 h 206793"/>
                  <a:gd name="connsiteX4" fmla="*/ 287934 w 307223"/>
                  <a:gd name="connsiteY4" fmla="*/ 129771 h 206793"/>
                  <a:gd name="connsiteX5" fmla="*/ 287934 w 307223"/>
                  <a:gd name="connsiteY5" fmla="*/ 129771 h 206793"/>
                  <a:gd name="connsiteX6" fmla="*/ 265077 w 307223"/>
                  <a:gd name="connsiteY6" fmla="*/ 140662 h 206793"/>
                  <a:gd name="connsiteX7" fmla="*/ 260475 w 307223"/>
                  <a:gd name="connsiteY7" fmla="*/ 142196 h 206793"/>
                  <a:gd name="connsiteX8" fmla="*/ 251885 w 307223"/>
                  <a:gd name="connsiteY8" fmla="*/ 144958 h 206793"/>
                  <a:gd name="connsiteX9" fmla="*/ 248970 w 307223"/>
                  <a:gd name="connsiteY9" fmla="*/ 145724 h 206793"/>
                  <a:gd name="connsiteX10" fmla="*/ 240380 w 307223"/>
                  <a:gd name="connsiteY10" fmla="*/ 147105 h 206793"/>
                  <a:gd name="connsiteX11" fmla="*/ 176871 w 307223"/>
                  <a:gd name="connsiteY11" fmla="*/ 187296 h 206793"/>
                  <a:gd name="connsiteX12" fmla="*/ 90047 w 307223"/>
                  <a:gd name="connsiteY12" fmla="*/ 206778 h 206793"/>
                  <a:gd name="connsiteX13" fmla="*/ 64428 w 307223"/>
                  <a:gd name="connsiteY13" fmla="*/ 204937 h 206793"/>
                  <a:gd name="connsiteX14" fmla="*/ 62281 w 307223"/>
                  <a:gd name="connsiteY14" fmla="*/ 204937 h 206793"/>
                  <a:gd name="connsiteX15" fmla="*/ 60440 w 307223"/>
                  <a:gd name="connsiteY15" fmla="*/ 204937 h 206793"/>
                  <a:gd name="connsiteX16" fmla="*/ 43566 w 307223"/>
                  <a:gd name="connsiteY16" fmla="*/ 201102 h 206793"/>
                  <a:gd name="connsiteX17" fmla="*/ 42492 w 307223"/>
                  <a:gd name="connsiteY17" fmla="*/ 201102 h 206793"/>
                  <a:gd name="connsiteX18" fmla="*/ 33595 w 307223"/>
                  <a:gd name="connsiteY18" fmla="*/ 198648 h 206793"/>
                  <a:gd name="connsiteX19" fmla="*/ 9051 w 307223"/>
                  <a:gd name="connsiteY19" fmla="*/ 188217 h 206793"/>
                  <a:gd name="connsiteX20" fmla="*/ 7824 w 307223"/>
                  <a:gd name="connsiteY20" fmla="*/ 188217 h 206793"/>
                  <a:gd name="connsiteX21" fmla="*/ 7824 w 307223"/>
                  <a:gd name="connsiteY21" fmla="*/ 188217 h 206793"/>
                  <a:gd name="connsiteX22" fmla="*/ 5983 w 307223"/>
                  <a:gd name="connsiteY22" fmla="*/ 186989 h 206793"/>
                  <a:gd name="connsiteX23" fmla="*/ 0 w 307223"/>
                  <a:gd name="connsiteY23" fmla="*/ 179779 h 206793"/>
                  <a:gd name="connsiteX24" fmla="*/ 2761 w 307223"/>
                  <a:gd name="connsiteY24" fmla="*/ 176558 h 206793"/>
                  <a:gd name="connsiteX25" fmla="*/ 9204 w 307223"/>
                  <a:gd name="connsiteY25" fmla="*/ 171189 h 206793"/>
                  <a:gd name="connsiteX26" fmla="*/ 82223 w 307223"/>
                  <a:gd name="connsiteY26" fmla="*/ 111669 h 206793"/>
                  <a:gd name="connsiteX27" fmla="*/ 97563 w 307223"/>
                  <a:gd name="connsiteY27" fmla="*/ 99858 h 206793"/>
                  <a:gd name="connsiteX28" fmla="*/ 138675 w 307223"/>
                  <a:gd name="connsiteY28" fmla="*/ 56598 h 206793"/>
                  <a:gd name="connsiteX29" fmla="*/ 142510 w 307223"/>
                  <a:gd name="connsiteY29" fmla="*/ 51997 h 206793"/>
                  <a:gd name="connsiteX30" fmla="*/ 159844 w 307223"/>
                  <a:gd name="connsiteY30" fmla="*/ 28373 h 206793"/>
                  <a:gd name="connsiteX31" fmla="*/ 183775 w 307223"/>
                  <a:gd name="connsiteY31" fmla="*/ 3982 h 206793"/>
                  <a:gd name="connsiteX32" fmla="*/ 194052 w 307223"/>
                  <a:gd name="connsiteY32" fmla="*/ 300 h 206793"/>
                  <a:gd name="connsiteX33" fmla="*/ 240073 w 307223"/>
                  <a:gd name="connsiteY33" fmla="*/ 13186 h 206793"/>
                  <a:gd name="connsiteX34" fmla="*/ 257253 w 307223"/>
                  <a:gd name="connsiteY34" fmla="*/ 42486 h 206793"/>
                  <a:gd name="connsiteX35" fmla="*/ 264924 w 307223"/>
                  <a:gd name="connsiteY35" fmla="*/ 55678 h 206793"/>
                  <a:gd name="connsiteX36" fmla="*/ 294837 w 307223"/>
                  <a:gd name="connsiteY36" fmla="*/ 46014 h 206793"/>
                  <a:gd name="connsiteX37" fmla="*/ 295757 w 307223"/>
                  <a:gd name="connsiteY37" fmla="*/ 44787 h 206793"/>
                  <a:gd name="connsiteX38" fmla="*/ 299132 w 307223"/>
                  <a:gd name="connsiteY38" fmla="*/ 39724 h 206793"/>
                  <a:gd name="connsiteX39" fmla="*/ 306496 w 307223"/>
                  <a:gd name="connsiteY39" fmla="*/ 57366 h 206793"/>
                  <a:gd name="connsiteX40" fmla="*/ 306496 w 307223"/>
                  <a:gd name="connsiteY40" fmla="*/ 57366 h 206793"/>
                  <a:gd name="connsiteX41" fmla="*/ 302661 w 307223"/>
                  <a:gd name="connsiteY41" fmla="*/ 119033 h 206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07223" h="206793">
                    <a:moveTo>
                      <a:pt x="302661" y="119033"/>
                    </a:moveTo>
                    <a:cubicBezTo>
                      <a:pt x="301126" y="120628"/>
                      <a:pt x="299485" y="122116"/>
                      <a:pt x="297752" y="123481"/>
                    </a:cubicBezTo>
                    <a:cubicBezTo>
                      <a:pt x="296847" y="124049"/>
                      <a:pt x="295972" y="124663"/>
                      <a:pt x="295144" y="125322"/>
                    </a:cubicBezTo>
                    <a:lnTo>
                      <a:pt x="292382" y="127163"/>
                    </a:lnTo>
                    <a:lnTo>
                      <a:pt x="287934" y="129771"/>
                    </a:lnTo>
                    <a:lnTo>
                      <a:pt x="287934" y="129771"/>
                    </a:lnTo>
                    <a:cubicBezTo>
                      <a:pt x="280648" y="134066"/>
                      <a:pt x="273008" y="137717"/>
                      <a:pt x="265077" y="140662"/>
                    </a:cubicBezTo>
                    <a:lnTo>
                      <a:pt x="260475" y="142196"/>
                    </a:lnTo>
                    <a:cubicBezTo>
                      <a:pt x="257668" y="143301"/>
                      <a:pt x="254799" y="144221"/>
                      <a:pt x="251885" y="144958"/>
                    </a:cubicBezTo>
                    <a:lnTo>
                      <a:pt x="248970" y="145724"/>
                    </a:lnTo>
                    <a:cubicBezTo>
                      <a:pt x="246163" y="146445"/>
                      <a:pt x="243279" y="146905"/>
                      <a:pt x="240380" y="147105"/>
                    </a:cubicBezTo>
                    <a:cubicBezTo>
                      <a:pt x="223045" y="148639"/>
                      <a:pt x="198808" y="170115"/>
                      <a:pt x="176871" y="187296"/>
                    </a:cubicBezTo>
                    <a:cubicBezTo>
                      <a:pt x="159997" y="200489"/>
                      <a:pt x="120420" y="206778"/>
                      <a:pt x="90047" y="206778"/>
                    </a:cubicBezTo>
                    <a:cubicBezTo>
                      <a:pt x="81471" y="206901"/>
                      <a:pt x="72896" y="206287"/>
                      <a:pt x="64428" y="204937"/>
                    </a:cubicBezTo>
                    <a:lnTo>
                      <a:pt x="62281" y="204937"/>
                    </a:lnTo>
                    <a:lnTo>
                      <a:pt x="60440" y="204937"/>
                    </a:lnTo>
                    <a:lnTo>
                      <a:pt x="43566" y="201102"/>
                    </a:lnTo>
                    <a:lnTo>
                      <a:pt x="42492" y="201102"/>
                    </a:lnTo>
                    <a:lnTo>
                      <a:pt x="33595" y="198648"/>
                    </a:lnTo>
                    <a:cubicBezTo>
                      <a:pt x="24958" y="196347"/>
                      <a:pt x="16690" y="192834"/>
                      <a:pt x="9051" y="188217"/>
                    </a:cubicBezTo>
                    <a:lnTo>
                      <a:pt x="7824" y="188217"/>
                    </a:lnTo>
                    <a:lnTo>
                      <a:pt x="7824" y="188217"/>
                    </a:lnTo>
                    <a:lnTo>
                      <a:pt x="5983" y="186989"/>
                    </a:lnTo>
                    <a:cubicBezTo>
                      <a:pt x="3482" y="185056"/>
                      <a:pt x="1442" y="182587"/>
                      <a:pt x="0" y="179779"/>
                    </a:cubicBezTo>
                    <a:cubicBezTo>
                      <a:pt x="675" y="178522"/>
                      <a:pt x="1611" y="177417"/>
                      <a:pt x="2761" y="176558"/>
                    </a:cubicBezTo>
                    <a:lnTo>
                      <a:pt x="9204" y="171189"/>
                    </a:lnTo>
                    <a:lnTo>
                      <a:pt x="82223" y="111669"/>
                    </a:lnTo>
                    <a:lnTo>
                      <a:pt x="97563" y="99858"/>
                    </a:lnTo>
                    <a:cubicBezTo>
                      <a:pt x="112443" y="86604"/>
                      <a:pt x="126203" y="72138"/>
                      <a:pt x="138675" y="56598"/>
                    </a:cubicBezTo>
                    <a:cubicBezTo>
                      <a:pt x="140040" y="55141"/>
                      <a:pt x="141328" y="53607"/>
                      <a:pt x="142510" y="51997"/>
                    </a:cubicBezTo>
                    <a:cubicBezTo>
                      <a:pt x="148876" y="44572"/>
                      <a:pt x="154674" y="36672"/>
                      <a:pt x="159844" y="28373"/>
                    </a:cubicBezTo>
                    <a:cubicBezTo>
                      <a:pt x="165351" y="18141"/>
                      <a:pt x="173650" y="9689"/>
                      <a:pt x="183775" y="3982"/>
                    </a:cubicBezTo>
                    <a:cubicBezTo>
                      <a:pt x="186981" y="2202"/>
                      <a:pt x="190448" y="945"/>
                      <a:pt x="194052" y="300"/>
                    </a:cubicBezTo>
                    <a:cubicBezTo>
                      <a:pt x="210466" y="-1265"/>
                      <a:pt x="226865" y="3322"/>
                      <a:pt x="240073" y="13186"/>
                    </a:cubicBezTo>
                    <a:cubicBezTo>
                      <a:pt x="246838" y="22298"/>
                      <a:pt x="252606" y="32131"/>
                      <a:pt x="257253" y="42486"/>
                    </a:cubicBezTo>
                    <a:cubicBezTo>
                      <a:pt x="259417" y="47103"/>
                      <a:pt x="261978" y="51521"/>
                      <a:pt x="264924" y="55678"/>
                    </a:cubicBezTo>
                    <a:cubicBezTo>
                      <a:pt x="269679" y="61047"/>
                      <a:pt x="284559" y="58593"/>
                      <a:pt x="294837" y="46014"/>
                    </a:cubicBezTo>
                    <a:lnTo>
                      <a:pt x="295757" y="44787"/>
                    </a:lnTo>
                    <a:cubicBezTo>
                      <a:pt x="297138" y="43283"/>
                      <a:pt x="298273" y="41580"/>
                      <a:pt x="299132" y="39724"/>
                    </a:cubicBezTo>
                    <a:cubicBezTo>
                      <a:pt x="303059" y="44878"/>
                      <a:pt x="305606" y="50953"/>
                      <a:pt x="306496" y="57366"/>
                    </a:cubicBezTo>
                    <a:lnTo>
                      <a:pt x="306496" y="57366"/>
                    </a:lnTo>
                    <a:cubicBezTo>
                      <a:pt x="308198" y="77998"/>
                      <a:pt x="306909" y="98768"/>
                      <a:pt x="302661" y="119033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74" name="Freeform: Shape 1673">
                <a:extLst>
                  <a:ext uri="{FF2B5EF4-FFF2-40B4-BE49-F238E27FC236}">
                    <a16:creationId xmlns:a16="http://schemas.microsoft.com/office/drawing/2014/main" id="{43D68492-7F02-4658-A2D1-6ED6F4C147B0}"/>
                  </a:ext>
                </a:extLst>
              </p:cNvPr>
              <p:cNvSpPr/>
              <p:nvPr/>
            </p:nvSpPr>
            <p:spPr>
              <a:xfrm>
                <a:off x="3401343" y="4836187"/>
                <a:ext cx="312865" cy="127564"/>
              </a:xfrm>
              <a:custGeom>
                <a:avLst/>
                <a:gdLst>
                  <a:gd name="connsiteX0" fmla="*/ 308561 w 312865"/>
                  <a:gd name="connsiteY0" fmla="*/ 45560 h 127564"/>
                  <a:gd name="connsiteX1" fmla="*/ 295062 w 312865"/>
                  <a:gd name="connsiteY1" fmla="*/ 53844 h 127564"/>
                  <a:gd name="connsiteX2" fmla="*/ 243366 w 312865"/>
                  <a:gd name="connsiteY2" fmla="*/ 68263 h 127564"/>
                  <a:gd name="connsiteX3" fmla="*/ 172648 w 312865"/>
                  <a:gd name="connsiteY3" fmla="*/ 113057 h 127564"/>
                  <a:gd name="connsiteX4" fmla="*/ 97635 w 312865"/>
                  <a:gd name="connsiteY4" fmla="*/ 126863 h 127564"/>
                  <a:gd name="connsiteX5" fmla="*/ 63273 w 312865"/>
                  <a:gd name="connsiteY5" fmla="*/ 126863 h 127564"/>
                  <a:gd name="connsiteX6" fmla="*/ 31519 w 312865"/>
                  <a:gd name="connsiteY6" fmla="*/ 118119 h 127564"/>
                  <a:gd name="connsiteX7" fmla="*/ 7742 w 312865"/>
                  <a:gd name="connsiteY7" fmla="*/ 102778 h 127564"/>
                  <a:gd name="connsiteX8" fmla="*/ 2373 w 312865"/>
                  <a:gd name="connsiteY8" fmla="*/ 94648 h 127564"/>
                  <a:gd name="connsiteX9" fmla="*/ 839 w 312865"/>
                  <a:gd name="connsiteY9" fmla="*/ 67957 h 127564"/>
                  <a:gd name="connsiteX10" fmla="*/ 3446 w 312865"/>
                  <a:gd name="connsiteY10" fmla="*/ 60747 h 127564"/>
                  <a:gd name="connsiteX11" fmla="*/ 9429 w 312865"/>
                  <a:gd name="connsiteY11" fmla="*/ 67957 h 127564"/>
                  <a:gd name="connsiteX12" fmla="*/ 11270 w 312865"/>
                  <a:gd name="connsiteY12" fmla="*/ 69337 h 127564"/>
                  <a:gd name="connsiteX13" fmla="*/ 12497 w 312865"/>
                  <a:gd name="connsiteY13" fmla="*/ 69337 h 127564"/>
                  <a:gd name="connsiteX14" fmla="*/ 37041 w 312865"/>
                  <a:gd name="connsiteY14" fmla="*/ 79768 h 127564"/>
                  <a:gd name="connsiteX15" fmla="*/ 45939 w 312865"/>
                  <a:gd name="connsiteY15" fmla="*/ 82223 h 127564"/>
                  <a:gd name="connsiteX16" fmla="*/ 47012 w 312865"/>
                  <a:gd name="connsiteY16" fmla="*/ 82223 h 127564"/>
                  <a:gd name="connsiteX17" fmla="*/ 63887 w 312865"/>
                  <a:gd name="connsiteY17" fmla="*/ 85905 h 127564"/>
                  <a:gd name="connsiteX18" fmla="*/ 65727 w 312865"/>
                  <a:gd name="connsiteY18" fmla="*/ 85905 h 127564"/>
                  <a:gd name="connsiteX19" fmla="*/ 67875 w 312865"/>
                  <a:gd name="connsiteY19" fmla="*/ 85905 h 127564"/>
                  <a:gd name="connsiteX20" fmla="*/ 93493 w 312865"/>
                  <a:gd name="connsiteY20" fmla="*/ 87745 h 127564"/>
                  <a:gd name="connsiteX21" fmla="*/ 180318 w 312865"/>
                  <a:gd name="connsiteY21" fmla="*/ 68263 h 127564"/>
                  <a:gd name="connsiteX22" fmla="*/ 243826 w 312865"/>
                  <a:gd name="connsiteY22" fmla="*/ 28072 h 127564"/>
                  <a:gd name="connsiteX23" fmla="*/ 252416 w 312865"/>
                  <a:gd name="connsiteY23" fmla="*/ 26692 h 127564"/>
                  <a:gd name="connsiteX24" fmla="*/ 255331 w 312865"/>
                  <a:gd name="connsiteY24" fmla="*/ 25925 h 127564"/>
                  <a:gd name="connsiteX25" fmla="*/ 263921 w 312865"/>
                  <a:gd name="connsiteY25" fmla="*/ 23164 h 127564"/>
                  <a:gd name="connsiteX26" fmla="*/ 268524 w 312865"/>
                  <a:gd name="connsiteY26" fmla="*/ 21630 h 127564"/>
                  <a:gd name="connsiteX27" fmla="*/ 291380 w 312865"/>
                  <a:gd name="connsiteY27" fmla="*/ 10738 h 127564"/>
                  <a:gd name="connsiteX28" fmla="*/ 291380 w 312865"/>
                  <a:gd name="connsiteY28" fmla="*/ 10738 h 127564"/>
                  <a:gd name="connsiteX29" fmla="*/ 295829 w 312865"/>
                  <a:gd name="connsiteY29" fmla="*/ 8130 h 127564"/>
                  <a:gd name="connsiteX30" fmla="*/ 298590 w 312865"/>
                  <a:gd name="connsiteY30" fmla="*/ 6290 h 127564"/>
                  <a:gd name="connsiteX31" fmla="*/ 301198 w 312865"/>
                  <a:gd name="connsiteY31" fmla="*/ 4449 h 127564"/>
                  <a:gd name="connsiteX32" fmla="*/ 306107 w 312865"/>
                  <a:gd name="connsiteY32" fmla="*/ 0 h 127564"/>
                  <a:gd name="connsiteX33" fmla="*/ 308561 w 312865"/>
                  <a:gd name="connsiteY33" fmla="*/ 45560 h 127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2865" h="127564">
                    <a:moveTo>
                      <a:pt x="308561" y="45560"/>
                    </a:moveTo>
                    <a:cubicBezTo>
                      <a:pt x="304742" y="49303"/>
                      <a:pt x="300124" y="52126"/>
                      <a:pt x="295062" y="53844"/>
                    </a:cubicBezTo>
                    <a:cubicBezTo>
                      <a:pt x="278403" y="60532"/>
                      <a:pt x="261068" y="65364"/>
                      <a:pt x="243366" y="68263"/>
                    </a:cubicBezTo>
                    <a:cubicBezTo>
                      <a:pt x="231861" y="69030"/>
                      <a:pt x="187681" y="104159"/>
                      <a:pt x="172648" y="113057"/>
                    </a:cubicBezTo>
                    <a:cubicBezTo>
                      <a:pt x="148518" y="121540"/>
                      <a:pt x="123207" y="126203"/>
                      <a:pt x="97635" y="126863"/>
                    </a:cubicBezTo>
                    <a:cubicBezTo>
                      <a:pt x="86206" y="127798"/>
                      <a:pt x="74701" y="127798"/>
                      <a:pt x="63273" y="126863"/>
                    </a:cubicBezTo>
                    <a:cubicBezTo>
                      <a:pt x="52305" y="125543"/>
                      <a:pt x="41613" y="122598"/>
                      <a:pt x="31519" y="118119"/>
                    </a:cubicBezTo>
                    <a:cubicBezTo>
                      <a:pt x="22744" y="114468"/>
                      <a:pt x="14691" y="109267"/>
                      <a:pt x="7742" y="102778"/>
                    </a:cubicBezTo>
                    <a:cubicBezTo>
                      <a:pt x="5333" y="100539"/>
                      <a:pt x="3493" y="97747"/>
                      <a:pt x="2373" y="94648"/>
                    </a:cubicBezTo>
                    <a:cubicBezTo>
                      <a:pt x="-143" y="85981"/>
                      <a:pt x="-665" y="76854"/>
                      <a:pt x="839" y="67957"/>
                    </a:cubicBezTo>
                    <a:cubicBezTo>
                      <a:pt x="1238" y="65410"/>
                      <a:pt x="2127" y="62956"/>
                      <a:pt x="3446" y="60747"/>
                    </a:cubicBezTo>
                    <a:cubicBezTo>
                      <a:pt x="4888" y="63554"/>
                      <a:pt x="6929" y="66024"/>
                      <a:pt x="9429" y="67957"/>
                    </a:cubicBezTo>
                    <a:lnTo>
                      <a:pt x="11270" y="69337"/>
                    </a:lnTo>
                    <a:lnTo>
                      <a:pt x="12497" y="69337"/>
                    </a:lnTo>
                    <a:cubicBezTo>
                      <a:pt x="20136" y="73954"/>
                      <a:pt x="28405" y="77467"/>
                      <a:pt x="37041" y="79768"/>
                    </a:cubicBezTo>
                    <a:lnTo>
                      <a:pt x="45939" y="82223"/>
                    </a:lnTo>
                    <a:lnTo>
                      <a:pt x="47012" y="82223"/>
                    </a:lnTo>
                    <a:lnTo>
                      <a:pt x="63887" y="85905"/>
                    </a:lnTo>
                    <a:lnTo>
                      <a:pt x="65727" y="85905"/>
                    </a:lnTo>
                    <a:lnTo>
                      <a:pt x="67875" y="85905"/>
                    </a:lnTo>
                    <a:cubicBezTo>
                      <a:pt x="76343" y="87254"/>
                      <a:pt x="84918" y="87868"/>
                      <a:pt x="93493" y="87745"/>
                    </a:cubicBezTo>
                    <a:cubicBezTo>
                      <a:pt x="124173" y="87745"/>
                      <a:pt x="163444" y="81456"/>
                      <a:pt x="180318" y="68263"/>
                    </a:cubicBezTo>
                    <a:cubicBezTo>
                      <a:pt x="202254" y="51082"/>
                      <a:pt x="226338" y="29606"/>
                      <a:pt x="243826" y="28072"/>
                    </a:cubicBezTo>
                    <a:cubicBezTo>
                      <a:pt x="246725" y="27873"/>
                      <a:pt x="249594" y="27413"/>
                      <a:pt x="252416" y="26692"/>
                    </a:cubicBezTo>
                    <a:lnTo>
                      <a:pt x="255331" y="25925"/>
                    </a:lnTo>
                    <a:cubicBezTo>
                      <a:pt x="258246" y="25188"/>
                      <a:pt x="261114" y="24268"/>
                      <a:pt x="263921" y="23164"/>
                    </a:cubicBezTo>
                    <a:lnTo>
                      <a:pt x="268524" y="21630"/>
                    </a:lnTo>
                    <a:cubicBezTo>
                      <a:pt x="276455" y="18684"/>
                      <a:pt x="284094" y="15033"/>
                      <a:pt x="291380" y="10738"/>
                    </a:cubicBezTo>
                    <a:lnTo>
                      <a:pt x="291380" y="10738"/>
                    </a:lnTo>
                    <a:lnTo>
                      <a:pt x="295829" y="8130"/>
                    </a:lnTo>
                    <a:lnTo>
                      <a:pt x="298590" y="6290"/>
                    </a:lnTo>
                    <a:lnTo>
                      <a:pt x="301198" y="4449"/>
                    </a:lnTo>
                    <a:cubicBezTo>
                      <a:pt x="302931" y="3083"/>
                      <a:pt x="304573" y="1595"/>
                      <a:pt x="306107" y="0"/>
                    </a:cubicBezTo>
                    <a:cubicBezTo>
                      <a:pt x="314160" y="13929"/>
                      <a:pt x="315066" y="30849"/>
                      <a:pt x="308561" y="4556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75" name="Freeform: Shape 1674">
                <a:extLst>
                  <a:ext uri="{FF2B5EF4-FFF2-40B4-BE49-F238E27FC236}">
                    <a16:creationId xmlns:a16="http://schemas.microsoft.com/office/drawing/2014/main" id="{C92FF373-7EB7-4030-83F8-87A3577F4A3E}"/>
                  </a:ext>
                </a:extLst>
              </p:cNvPr>
              <p:cNvSpPr/>
              <p:nvPr/>
            </p:nvSpPr>
            <p:spPr>
              <a:xfrm>
                <a:off x="3514938" y="3379951"/>
                <a:ext cx="572215" cy="1418886"/>
              </a:xfrm>
              <a:custGeom>
                <a:avLst/>
                <a:gdLst>
                  <a:gd name="connsiteX0" fmla="*/ 570953 w 572215"/>
                  <a:gd name="connsiteY0" fmla="*/ 1028554 h 1418886"/>
                  <a:gd name="connsiteX1" fmla="*/ 565277 w 572215"/>
                  <a:gd name="connsiteY1" fmla="*/ 1088534 h 1418886"/>
                  <a:gd name="connsiteX2" fmla="*/ 550704 w 572215"/>
                  <a:gd name="connsiteY2" fmla="*/ 1296700 h 1418886"/>
                  <a:gd name="connsiteX3" fmla="*/ 550704 w 572215"/>
                  <a:gd name="connsiteY3" fmla="*/ 1297620 h 1418886"/>
                  <a:gd name="connsiteX4" fmla="*/ 546255 w 572215"/>
                  <a:gd name="connsiteY4" fmla="*/ 1393036 h 1418886"/>
                  <a:gd name="connsiteX5" fmla="*/ 544107 w 572215"/>
                  <a:gd name="connsiteY5" fmla="*/ 1393956 h 1418886"/>
                  <a:gd name="connsiteX6" fmla="*/ 532449 w 572215"/>
                  <a:gd name="connsiteY6" fmla="*/ 1399325 h 1418886"/>
                  <a:gd name="connsiteX7" fmla="*/ 525239 w 572215"/>
                  <a:gd name="connsiteY7" fmla="*/ 1402086 h 1418886"/>
                  <a:gd name="connsiteX8" fmla="*/ 520483 w 572215"/>
                  <a:gd name="connsiteY8" fmla="*/ 1403773 h 1418886"/>
                  <a:gd name="connsiteX9" fmla="*/ 514501 w 572215"/>
                  <a:gd name="connsiteY9" fmla="*/ 1405614 h 1418886"/>
                  <a:gd name="connsiteX10" fmla="*/ 508212 w 572215"/>
                  <a:gd name="connsiteY10" fmla="*/ 1407302 h 1418886"/>
                  <a:gd name="connsiteX11" fmla="*/ 491798 w 572215"/>
                  <a:gd name="connsiteY11" fmla="*/ 1411137 h 1418886"/>
                  <a:gd name="connsiteX12" fmla="*/ 490570 w 572215"/>
                  <a:gd name="connsiteY12" fmla="*/ 1411137 h 1418886"/>
                  <a:gd name="connsiteX13" fmla="*/ 406353 w 572215"/>
                  <a:gd name="connsiteY13" fmla="*/ 1411137 h 1418886"/>
                  <a:gd name="connsiteX14" fmla="*/ 396996 w 572215"/>
                  <a:gd name="connsiteY14" fmla="*/ 1407608 h 1418886"/>
                  <a:gd name="connsiteX15" fmla="*/ 392547 w 572215"/>
                  <a:gd name="connsiteY15" fmla="*/ 1405768 h 1418886"/>
                  <a:gd name="connsiteX16" fmla="*/ 387945 w 572215"/>
                  <a:gd name="connsiteY16" fmla="*/ 1403313 h 1418886"/>
                  <a:gd name="connsiteX17" fmla="*/ 386718 w 572215"/>
                  <a:gd name="connsiteY17" fmla="*/ 1403313 h 1418886"/>
                  <a:gd name="connsiteX18" fmla="*/ 386718 w 572215"/>
                  <a:gd name="connsiteY18" fmla="*/ 1403313 h 1418886"/>
                  <a:gd name="connsiteX19" fmla="*/ 384417 w 572215"/>
                  <a:gd name="connsiteY19" fmla="*/ 1401626 h 1418886"/>
                  <a:gd name="connsiteX20" fmla="*/ 380428 w 572215"/>
                  <a:gd name="connsiteY20" fmla="*/ 1399018 h 1418886"/>
                  <a:gd name="connsiteX21" fmla="*/ 376900 w 572215"/>
                  <a:gd name="connsiteY21" fmla="*/ 1396257 h 1418886"/>
                  <a:gd name="connsiteX22" fmla="*/ 376900 w 572215"/>
                  <a:gd name="connsiteY22" fmla="*/ 1396257 h 1418886"/>
                  <a:gd name="connsiteX23" fmla="*/ 376900 w 572215"/>
                  <a:gd name="connsiteY23" fmla="*/ 1396257 h 1418886"/>
                  <a:gd name="connsiteX24" fmla="*/ 373832 w 572215"/>
                  <a:gd name="connsiteY24" fmla="*/ 1393342 h 1418886"/>
                  <a:gd name="connsiteX25" fmla="*/ 373832 w 572215"/>
                  <a:gd name="connsiteY25" fmla="*/ 1393342 h 1418886"/>
                  <a:gd name="connsiteX26" fmla="*/ 371838 w 572215"/>
                  <a:gd name="connsiteY26" fmla="*/ 1391348 h 1418886"/>
                  <a:gd name="connsiteX27" fmla="*/ 371838 w 572215"/>
                  <a:gd name="connsiteY27" fmla="*/ 1385672 h 1418886"/>
                  <a:gd name="connsiteX28" fmla="*/ 352356 w 572215"/>
                  <a:gd name="connsiteY28" fmla="*/ 842172 h 1418886"/>
                  <a:gd name="connsiteX29" fmla="*/ 319988 w 572215"/>
                  <a:gd name="connsiteY29" fmla="*/ 435966 h 1418886"/>
                  <a:gd name="connsiteX30" fmla="*/ 307869 w 572215"/>
                  <a:gd name="connsiteY30" fmla="*/ 190524 h 1418886"/>
                  <a:gd name="connsiteX31" fmla="*/ 265224 w 572215"/>
                  <a:gd name="connsiteY31" fmla="*/ 190524 h 1418886"/>
                  <a:gd name="connsiteX32" fmla="*/ 265224 w 572215"/>
                  <a:gd name="connsiteY32" fmla="*/ 191598 h 1418886"/>
                  <a:gd name="connsiteX33" fmla="*/ 253105 w 572215"/>
                  <a:gd name="connsiteY33" fmla="*/ 437040 h 1418886"/>
                  <a:gd name="connsiteX34" fmla="*/ 235618 w 572215"/>
                  <a:gd name="connsiteY34" fmla="*/ 569578 h 1418886"/>
                  <a:gd name="connsiteX35" fmla="*/ 220277 w 572215"/>
                  <a:gd name="connsiteY35" fmla="*/ 843246 h 1418886"/>
                  <a:gd name="connsiteX36" fmla="*/ 201409 w 572215"/>
                  <a:gd name="connsiteY36" fmla="*/ 1392422 h 1418886"/>
                  <a:gd name="connsiteX37" fmla="*/ 195273 w 572215"/>
                  <a:gd name="connsiteY37" fmla="*/ 1398098 h 1418886"/>
                  <a:gd name="connsiteX38" fmla="*/ 195273 w 572215"/>
                  <a:gd name="connsiteY38" fmla="*/ 1398098 h 1418886"/>
                  <a:gd name="connsiteX39" fmla="*/ 185762 w 572215"/>
                  <a:gd name="connsiteY39" fmla="*/ 1405001 h 1418886"/>
                  <a:gd name="connsiteX40" fmla="*/ 185762 w 572215"/>
                  <a:gd name="connsiteY40" fmla="*/ 1405001 h 1418886"/>
                  <a:gd name="connsiteX41" fmla="*/ 185762 w 572215"/>
                  <a:gd name="connsiteY41" fmla="*/ 1405001 h 1418886"/>
                  <a:gd name="connsiteX42" fmla="*/ 183768 w 572215"/>
                  <a:gd name="connsiteY42" fmla="*/ 1406074 h 1418886"/>
                  <a:gd name="connsiteX43" fmla="*/ 183768 w 572215"/>
                  <a:gd name="connsiteY43" fmla="*/ 1406074 h 1418886"/>
                  <a:gd name="connsiteX44" fmla="*/ 181927 w 572215"/>
                  <a:gd name="connsiteY44" fmla="*/ 1406995 h 1418886"/>
                  <a:gd name="connsiteX45" fmla="*/ 177325 w 572215"/>
                  <a:gd name="connsiteY45" fmla="*/ 1409142 h 1418886"/>
                  <a:gd name="connsiteX46" fmla="*/ 167815 w 572215"/>
                  <a:gd name="connsiteY46" fmla="*/ 1412824 h 1418886"/>
                  <a:gd name="connsiteX47" fmla="*/ 147259 w 572215"/>
                  <a:gd name="connsiteY47" fmla="*/ 1417426 h 1418886"/>
                  <a:gd name="connsiteX48" fmla="*/ 110442 w 572215"/>
                  <a:gd name="connsiteY48" fmla="*/ 1418193 h 1418886"/>
                  <a:gd name="connsiteX49" fmla="*/ 95102 w 572215"/>
                  <a:gd name="connsiteY49" fmla="*/ 1416506 h 1418886"/>
                  <a:gd name="connsiteX50" fmla="*/ 90040 w 572215"/>
                  <a:gd name="connsiteY50" fmla="*/ 1415739 h 1418886"/>
                  <a:gd name="connsiteX51" fmla="*/ 73166 w 572215"/>
                  <a:gd name="connsiteY51" fmla="*/ 1412517 h 1418886"/>
                  <a:gd name="connsiteX52" fmla="*/ 63808 w 572215"/>
                  <a:gd name="connsiteY52" fmla="*/ 1410063 h 1418886"/>
                  <a:gd name="connsiteX53" fmla="*/ 46781 w 572215"/>
                  <a:gd name="connsiteY53" fmla="*/ 1404847 h 1418886"/>
                  <a:gd name="connsiteX54" fmla="*/ 46781 w 572215"/>
                  <a:gd name="connsiteY54" fmla="*/ 1404847 h 1418886"/>
                  <a:gd name="connsiteX55" fmla="*/ 36350 w 572215"/>
                  <a:gd name="connsiteY55" fmla="*/ 1401012 h 1418886"/>
                  <a:gd name="connsiteX56" fmla="*/ 31901 w 572215"/>
                  <a:gd name="connsiteY56" fmla="*/ 1398865 h 1418886"/>
                  <a:gd name="connsiteX57" fmla="*/ 27913 w 572215"/>
                  <a:gd name="connsiteY57" fmla="*/ 1396871 h 1418886"/>
                  <a:gd name="connsiteX58" fmla="*/ 26072 w 572215"/>
                  <a:gd name="connsiteY58" fmla="*/ 1395950 h 1418886"/>
                  <a:gd name="connsiteX59" fmla="*/ 26072 w 572215"/>
                  <a:gd name="connsiteY59" fmla="*/ 1390428 h 1418886"/>
                  <a:gd name="connsiteX60" fmla="*/ 1221 w 572215"/>
                  <a:gd name="connsiteY60" fmla="*/ 1031469 h 1418886"/>
                  <a:gd name="connsiteX61" fmla="*/ 14567 w 572215"/>
                  <a:gd name="connsiteY61" fmla="*/ 695981 h 1418886"/>
                  <a:gd name="connsiteX62" fmla="*/ 31594 w 572215"/>
                  <a:gd name="connsiteY62" fmla="*/ 0 h 1418886"/>
                  <a:gd name="connsiteX63" fmla="*/ 381195 w 572215"/>
                  <a:gd name="connsiteY63" fmla="*/ 0 h 1418886"/>
                  <a:gd name="connsiteX64" fmla="*/ 522171 w 572215"/>
                  <a:gd name="connsiteY64" fmla="*/ 0 h 1418886"/>
                  <a:gd name="connsiteX65" fmla="*/ 541193 w 572215"/>
                  <a:gd name="connsiteY65" fmla="*/ 0 h 1418886"/>
                  <a:gd name="connsiteX66" fmla="*/ 551010 w 572215"/>
                  <a:gd name="connsiteY66" fmla="*/ 52770 h 1418886"/>
                  <a:gd name="connsiteX67" fmla="*/ 558067 w 572215"/>
                  <a:gd name="connsiteY67" fmla="*/ 695981 h 1418886"/>
                  <a:gd name="connsiteX68" fmla="*/ 570953 w 572215"/>
                  <a:gd name="connsiteY68" fmla="*/ 1028554 h 141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572215" h="1418886">
                    <a:moveTo>
                      <a:pt x="570953" y="1028554"/>
                    </a:moveTo>
                    <a:cubicBezTo>
                      <a:pt x="569418" y="1041900"/>
                      <a:pt x="567424" y="1063070"/>
                      <a:pt x="565277" y="1088534"/>
                    </a:cubicBezTo>
                    <a:cubicBezTo>
                      <a:pt x="560368" y="1147900"/>
                      <a:pt x="554539" y="1231197"/>
                      <a:pt x="550704" y="1296700"/>
                    </a:cubicBezTo>
                    <a:lnTo>
                      <a:pt x="550704" y="1297620"/>
                    </a:lnTo>
                    <a:cubicBezTo>
                      <a:pt x="547942" y="1342106"/>
                      <a:pt x="546255" y="1378309"/>
                      <a:pt x="546255" y="1393036"/>
                    </a:cubicBezTo>
                    <a:cubicBezTo>
                      <a:pt x="545565" y="1393404"/>
                      <a:pt x="544844" y="1393710"/>
                      <a:pt x="544107" y="1393956"/>
                    </a:cubicBezTo>
                    <a:cubicBezTo>
                      <a:pt x="540733" y="1395643"/>
                      <a:pt x="536898" y="1397484"/>
                      <a:pt x="532449" y="1399325"/>
                    </a:cubicBezTo>
                    <a:lnTo>
                      <a:pt x="525239" y="1402086"/>
                    </a:lnTo>
                    <a:lnTo>
                      <a:pt x="520483" y="1403773"/>
                    </a:lnTo>
                    <a:lnTo>
                      <a:pt x="514501" y="1405614"/>
                    </a:lnTo>
                    <a:lnTo>
                      <a:pt x="508212" y="1407302"/>
                    </a:lnTo>
                    <a:cubicBezTo>
                      <a:pt x="502827" y="1408928"/>
                      <a:pt x="497351" y="1410201"/>
                      <a:pt x="491798" y="1411137"/>
                    </a:cubicBezTo>
                    <a:lnTo>
                      <a:pt x="490570" y="1411137"/>
                    </a:lnTo>
                    <a:cubicBezTo>
                      <a:pt x="462881" y="1417733"/>
                      <a:pt x="434042" y="1417733"/>
                      <a:pt x="406353" y="1411137"/>
                    </a:cubicBezTo>
                    <a:cubicBezTo>
                      <a:pt x="403178" y="1410124"/>
                      <a:pt x="400048" y="1408943"/>
                      <a:pt x="396996" y="1407608"/>
                    </a:cubicBezTo>
                    <a:lnTo>
                      <a:pt x="392547" y="1405768"/>
                    </a:lnTo>
                    <a:lnTo>
                      <a:pt x="387945" y="1403313"/>
                    </a:lnTo>
                    <a:lnTo>
                      <a:pt x="386718" y="1403313"/>
                    </a:lnTo>
                    <a:lnTo>
                      <a:pt x="386718" y="1403313"/>
                    </a:lnTo>
                    <a:lnTo>
                      <a:pt x="384417" y="1401626"/>
                    </a:lnTo>
                    <a:cubicBezTo>
                      <a:pt x="382959" y="1400951"/>
                      <a:pt x="381625" y="1400076"/>
                      <a:pt x="380428" y="1399018"/>
                    </a:cubicBezTo>
                    <a:lnTo>
                      <a:pt x="376900" y="1396257"/>
                    </a:lnTo>
                    <a:lnTo>
                      <a:pt x="376900" y="1396257"/>
                    </a:lnTo>
                    <a:lnTo>
                      <a:pt x="376900" y="1396257"/>
                    </a:lnTo>
                    <a:cubicBezTo>
                      <a:pt x="375734" y="1395444"/>
                      <a:pt x="374707" y="1394462"/>
                      <a:pt x="373832" y="1393342"/>
                    </a:cubicBezTo>
                    <a:lnTo>
                      <a:pt x="373832" y="1393342"/>
                    </a:lnTo>
                    <a:lnTo>
                      <a:pt x="371838" y="1391348"/>
                    </a:lnTo>
                    <a:cubicBezTo>
                      <a:pt x="371838" y="1389814"/>
                      <a:pt x="371838" y="1387820"/>
                      <a:pt x="371838" y="1385672"/>
                    </a:cubicBezTo>
                    <a:cubicBezTo>
                      <a:pt x="377821" y="1299767"/>
                      <a:pt x="352356" y="905527"/>
                      <a:pt x="352356" y="842172"/>
                    </a:cubicBezTo>
                    <a:cubicBezTo>
                      <a:pt x="352356" y="778817"/>
                      <a:pt x="337016" y="491344"/>
                      <a:pt x="319988" y="435966"/>
                    </a:cubicBezTo>
                    <a:cubicBezTo>
                      <a:pt x="302961" y="380588"/>
                      <a:pt x="307869" y="190524"/>
                      <a:pt x="307869" y="190524"/>
                    </a:cubicBezTo>
                    <a:lnTo>
                      <a:pt x="265224" y="190524"/>
                    </a:lnTo>
                    <a:lnTo>
                      <a:pt x="265224" y="191598"/>
                    </a:lnTo>
                    <a:cubicBezTo>
                      <a:pt x="265224" y="208012"/>
                      <a:pt x="269519" y="383810"/>
                      <a:pt x="253105" y="437040"/>
                    </a:cubicBezTo>
                    <a:cubicBezTo>
                      <a:pt x="243917" y="480713"/>
                      <a:pt x="238072" y="525015"/>
                      <a:pt x="235618" y="569578"/>
                    </a:cubicBezTo>
                    <a:cubicBezTo>
                      <a:pt x="226874" y="673124"/>
                      <a:pt x="220277" y="802288"/>
                      <a:pt x="220277" y="843246"/>
                    </a:cubicBezTo>
                    <a:cubicBezTo>
                      <a:pt x="220277" y="908134"/>
                      <a:pt x="193892" y="1320016"/>
                      <a:pt x="201409" y="1392422"/>
                    </a:cubicBezTo>
                    <a:cubicBezTo>
                      <a:pt x="199629" y="1394585"/>
                      <a:pt x="197574" y="1396502"/>
                      <a:pt x="195273" y="1398098"/>
                    </a:cubicBezTo>
                    <a:lnTo>
                      <a:pt x="195273" y="1398098"/>
                    </a:lnTo>
                    <a:cubicBezTo>
                      <a:pt x="192343" y="1400706"/>
                      <a:pt x="189152" y="1403022"/>
                      <a:pt x="185762" y="1405001"/>
                    </a:cubicBezTo>
                    <a:lnTo>
                      <a:pt x="185762" y="1405001"/>
                    </a:lnTo>
                    <a:lnTo>
                      <a:pt x="185762" y="1405001"/>
                    </a:lnTo>
                    <a:lnTo>
                      <a:pt x="183768" y="1406074"/>
                    </a:lnTo>
                    <a:lnTo>
                      <a:pt x="183768" y="1406074"/>
                    </a:lnTo>
                    <a:lnTo>
                      <a:pt x="181927" y="1406995"/>
                    </a:lnTo>
                    <a:lnTo>
                      <a:pt x="177325" y="1409142"/>
                    </a:lnTo>
                    <a:cubicBezTo>
                      <a:pt x="174227" y="1410554"/>
                      <a:pt x="171051" y="1411781"/>
                      <a:pt x="167815" y="1412824"/>
                    </a:cubicBezTo>
                    <a:cubicBezTo>
                      <a:pt x="161126" y="1414987"/>
                      <a:pt x="154238" y="1416536"/>
                      <a:pt x="147259" y="1417426"/>
                    </a:cubicBezTo>
                    <a:cubicBezTo>
                      <a:pt x="135048" y="1419068"/>
                      <a:pt x="122699" y="1419328"/>
                      <a:pt x="110442" y="1418193"/>
                    </a:cubicBezTo>
                    <a:cubicBezTo>
                      <a:pt x="105534" y="1418193"/>
                      <a:pt x="100625" y="1417273"/>
                      <a:pt x="95102" y="1416506"/>
                    </a:cubicBezTo>
                    <a:lnTo>
                      <a:pt x="90040" y="1415739"/>
                    </a:lnTo>
                    <a:cubicBezTo>
                      <a:pt x="84211" y="1414818"/>
                      <a:pt x="78689" y="1413898"/>
                      <a:pt x="73166" y="1412517"/>
                    </a:cubicBezTo>
                    <a:cubicBezTo>
                      <a:pt x="67643" y="1411137"/>
                      <a:pt x="66723" y="1410983"/>
                      <a:pt x="63808" y="1410063"/>
                    </a:cubicBezTo>
                    <a:cubicBezTo>
                      <a:pt x="57672" y="1408376"/>
                      <a:pt x="51996" y="1406688"/>
                      <a:pt x="46781" y="1404847"/>
                    </a:cubicBezTo>
                    <a:lnTo>
                      <a:pt x="46781" y="1404847"/>
                    </a:lnTo>
                    <a:cubicBezTo>
                      <a:pt x="43237" y="1403758"/>
                      <a:pt x="39755" y="1402485"/>
                      <a:pt x="36350" y="1401012"/>
                    </a:cubicBezTo>
                    <a:lnTo>
                      <a:pt x="31901" y="1398865"/>
                    </a:lnTo>
                    <a:lnTo>
                      <a:pt x="27913" y="1396871"/>
                    </a:lnTo>
                    <a:cubicBezTo>
                      <a:pt x="27237" y="1396686"/>
                      <a:pt x="26624" y="1396379"/>
                      <a:pt x="26072" y="1395950"/>
                    </a:cubicBezTo>
                    <a:lnTo>
                      <a:pt x="26072" y="1390428"/>
                    </a:lnTo>
                    <a:cubicBezTo>
                      <a:pt x="24845" y="1332595"/>
                      <a:pt x="8584" y="1094210"/>
                      <a:pt x="1221" y="1031469"/>
                    </a:cubicBezTo>
                    <a:cubicBezTo>
                      <a:pt x="-6143" y="968728"/>
                      <a:pt x="22543" y="768079"/>
                      <a:pt x="14567" y="695981"/>
                    </a:cubicBezTo>
                    <a:cubicBezTo>
                      <a:pt x="1221" y="575868"/>
                      <a:pt x="2908" y="89740"/>
                      <a:pt x="31594" y="0"/>
                    </a:cubicBezTo>
                    <a:lnTo>
                      <a:pt x="381195" y="0"/>
                    </a:lnTo>
                    <a:lnTo>
                      <a:pt x="522171" y="0"/>
                    </a:lnTo>
                    <a:lnTo>
                      <a:pt x="541193" y="0"/>
                    </a:lnTo>
                    <a:cubicBezTo>
                      <a:pt x="545840" y="17304"/>
                      <a:pt x="549124" y="34945"/>
                      <a:pt x="551010" y="52770"/>
                    </a:cubicBezTo>
                    <a:cubicBezTo>
                      <a:pt x="570032" y="209239"/>
                      <a:pt x="569725" y="591208"/>
                      <a:pt x="558067" y="695981"/>
                    </a:cubicBezTo>
                    <a:cubicBezTo>
                      <a:pt x="549630" y="765165"/>
                      <a:pt x="578469" y="963819"/>
                      <a:pt x="570953" y="1028554"/>
                    </a:cubicBezTo>
                    <a:close/>
                  </a:path>
                </a:pathLst>
              </a:custGeom>
              <a:solidFill>
                <a:srgbClr val="7F332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76" name="Freeform: Shape 1675">
                <a:extLst>
                  <a:ext uri="{FF2B5EF4-FFF2-40B4-BE49-F238E27FC236}">
                    <a16:creationId xmlns:a16="http://schemas.microsoft.com/office/drawing/2014/main" id="{693832B7-DD59-4B14-8C48-A9E5C5B0CEDF}"/>
                  </a:ext>
                </a:extLst>
              </p:cNvPr>
              <p:cNvSpPr/>
              <p:nvPr/>
            </p:nvSpPr>
            <p:spPr>
              <a:xfrm>
                <a:off x="3540243" y="3554061"/>
                <a:ext cx="281797" cy="1242015"/>
              </a:xfrm>
              <a:custGeom>
                <a:avLst/>
                <a:gdLst>
                  <a:gd name="connsiteX0" fmla="*/ 239152 w 281797"/>
                  <a:gd name="connsiteY0" fmla="*/ 13499 h 1242015"/>
                  <a:gd name="connsiteX1" fmla="*/ 239152 w 281797"/>
                  <a:gd name="connsiteY1" fmla="*/ 14573 h 1242015"/>
                  <a:gd name="connsiteX2" fmla="*/ 227033 w 281797"/>
                  <a:gd name="connsiteY2" fmla="*/ 260015 h 1242015"/>
                  <a:gd name="connsiteX3" fmla="*/ 209546 w 281797"/>
                  <a:gd name="connsiteY3" fmla="*/ 392553 h 1242015"/>
                  <a:gd name="connsiteX4" fmla="*/ 194206 w 281797"/>
                  <a:gd name="connsiteY4" fmla="*/ 666221 h 1242015"/>
                  <a:gd name="connsiteX5" fmla="*/ 175337 w 281797"/>
                  <a:gd name="connsiteY5" fmla="*/ 1215397 h 1242015"/>
                  <a:gd name="connsiteX6" fmla="*/ 169201 w 281797"/>
                  <a:gd name="connsiteY6" fmla="*/ 1221073 h 1242015"/>
                  <a:gd name="connsiteX7" fmla="*/ 169201 w 281797"/>
                  <a:gd name="connsiteY7" fmla="*/ 1221073 h 1242015"/>
                  <a:gd name="connsiteX8" fmla="*/ 159691 w 281797"/>
                  <a:gd name="connsiteY8" fmla="*/ 1227976 h 1242015"/>
                  <a:gd name="connsiteX9" fmla="*/ 159691 w 281797"/>
                  <a:gd name="connsiteY9" fmla="*/ 1227976 h 1242015"/>
                  <a:gd name="connsiteX10" fmla="*/ 157696 w 281797"/>
                  <a:gd name="connsiteY10" fmla="*/ 1229050 h 1242015"/>
                  <a:gd name="connsiteX11" fmla="*/ 155856 w 281797"/>
                  <a:gd name="connsiteY11" fmla="*/ 1230123 h 1242015"/>
                  <a:gd name="connsiteX12" fmla="*/ 151253 w 281797"/>
                  <a:gd name="connsiteY12" fmla="*/ 1232271 h 1242015"/>
                  <a:gd name="connsiteX13" fmla="*/ 141742 w 281797"/>
                  <a:gd name="connsiteY13" fmla="*/ 1235953 h 1242015"/>
                  <a:gd name="connsiteX14" fmla="*/ 121187 w 281797"/>
                  <a:gd name="connsiteY14" fmla="*/ 1240555 h 1242015"/>
                  <a:gd name="connsiteX15" fmla="*/ 84371 w 281797"/>
                  <a:gd name="connsiteY15" fmla="*/ 1241322 h 1242015"/>
                  <a:gd name="connsiteX16" fmla="*/ 69030 w 281797"/>
                  <a:gd name="connsiteY16" fmla="*/ 1239634 h 1242015"/>
                  <a:gd name="connsiteX17" fmla="*/ 63968 w 281797"/>
                  <a:gd name="connsiteY17" fmla="*/ 1238867 h 1242015"/>
                  <a:gd name="connsiteX18" fmla="*/ 47094 w 281797"/>
                  <a:gd name="connsiteY18" fmla="*/ 1235646 h 1242015"/>
                  <a:gd name="connsiteX19" fmla="*/ 37737 w 281797"/>
                  <a:gd name="connsiteY19" fmla="*/ 1233191 h 1242015"/>
                  <a:gd name="connsiteX20" fmla="*/ 20709 w 281797"/>
                  <a:gd name="connsiteY20" fmla="*/ 1227976 h 1242015"/>
                  <a:gd name="connsiteX21" fmla="*/ 20709 w 281797"/>
                  <a:gd name="connsiteY21" fmla="*/ 1227976 h 1242015"/>
                  <a:gd name="connsiteX22" fmla="*/ 10278 w 281797"/>
                  <a:gd name="connsiteY22" fmla="*/ 1224141 h 1242015"/>
                  <a:gd name="connsiteX23" fmla="*/ 5829 w 281797"/>
                  <a:gd name="connsiteY23" fmla="*/ 1221993 h 1242015"/>
                  <a:gd name="connsiteX24" fmla="*/ 1841 w 281797"/>
                  <a:gd name="connsiteY24" fmla="*/ 1219999 h 1242015"/>
                  <a:gd name="connsiteX25" fmla="*/ 0 w 281797"/>
                  <a:gd name="connsiteY25" fmla="*/ 1219078 h 1242015"/>
                  <a:gd name="connsiteX26" fmla="*/ 0 w 281797"/>
                  <a:gd name="connsiteY26" fmla="*/ 1213556 h 1242015"/>
                  <a:gd name="connsiteX27" fmla="*/ 5676 w 281797"/>
                  <a:gd name="connsiteY27" fmla="*/ 1215397 h 1242015"/>
                  <a:gd name="connsiteX28" fmla="*/ 25771 w 281797"/>
                  <a:gd name="connsiteY28" fmla="*/ 1220306 h 1242015"/>
                  <a:gd name="connsiteX29" fmla="*/ 120113 w 281797"/>
                  <a:gd name="connsiteY29" fmla="*/ 1205886 h 1242015"/>
                  <a:gd name="connsiteX30" fmla="*/ 133306 w 281797"/>
                  <a:gd name="connsiteY30" fmla="*/ 1184563 h 1242015"/>
                  <a:gd name="connsiteX31" fmla="*/ 148646 w 281797"/>
                  <a:gd name="connsiteY31" fmla="*/ 1090835 h 1242015"/>
                  <a:gd name="connsiteX32" fmla="*/ 148646 w 281797"/>
                  <a:gd name="connsiteY32" fmla="*/ 1090835 h 1242015"/>
                  <a:gd name="connsiteX33" fmla="*/ 158310 w 281797"/>
                  <a:gd name="connsiteY33" fmla="*/ 971336 h 1242015"/>
                  <a:gd name="connsiteX34" fmla="*/ 158310 w 281797"/>
                  <a:gd name="connsiteY34" fmla="*/ 969495 h 1242015"/>
                  <a:gd name="connsiteX35" fmla="*/ 158310 w 281797"/>
                  <a:gd name="connsiteY35" fmla="*/ 969495 h 1242015"/>
                  <a:gd name="connsiteX36" fmla="*/ 171349 w 281797"/>
                  <a:gd name="connsiteY36" fmla="*/ 682021 h 1242015"/>
                  <a:gd name="connsiteX37" fmla="*/ 171349 w 281797"/>
                  <a:gd name="connsiteY37" fmla="*/ 651341 h 1242015"/>
                  <a:gd name="connsiteX38" fmla="*/ 172576 w 281797"/>
                  <a:gd name="connsiteY38" fmla="*/ 599185 h 1242015"/>
                  <a:gd name="connsiteX39" fmla="*/ 174877 w 281797"/>
                  <a:gd name="connsiteY39" fmla="*/ 547335 h 1242015"/>
                  <a:gd name="connsiteX40" fmla="*/ 174877 w 281797"/>
                  <a:gd name="connsiteY40" fmla="*/ 547335 h 1242015"/>
                  <a:gd name="connsiteX41" fmla="*/ 188223 w 281797"/>
                  <a:gd name="connsiteY41" fmla="*/ 354356 h 1242015"/>
                  <a:gd name="connsiteX42" fmla="*/ 192825 w 281797"/>
                  <a:gd name="connsiteY42" fmla="*/ 309870 h 1242015"/>
                  <a:gd name="connsiteX43" fmla="*/ 203717 w 281797"/>
                  <a:gd name="connsiteY43" fmla="*/ 245442 h 1242015"/>
                  <a:gd name="connsiteX44" fmla="*/ 215835 w 281797"/>
                  <a:gd name="connsiteY44" fmla="*/ 0 h 1242015"/>
                  <a:gd name="connsiteX45" fmla="*/ 281798 w 281797"/>
                  <a:gd name="connsiteY45" fmla="*/ 0 h 1242015"/>
                  <a:gd name="connsiteX46" fmla="*/ 281798 w 281797"/>
                  <a:gd name="connsiteY46" fmla="*/ 15340 h 124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81797" h="1242015">
                    <a:moveTo>
                      <a:pt x="239152" y="13499"/>
                    </a:moveTo>
                    <a:lnTo>
                      <a:pt x="239152" y="14573"/>
                    </a:lnTo>
                    <a:cubicBezTo>
                      <a:pt x="239152" y="30987"/>
                      <a:pt x="243447" y="206785"/>
                      <a:pt x="227033" y="260015"/>
                    </a:cubicBezTo>
                    <a:cubicBezTo>
                      <a:pt x="217845" y="303688"/>
                      <a:pt x="212000" y="347990"/>
                      <a:pt x="209546" y="392553"/>
                    </a:cubicBezTo>
                    <a:cubicBezTo>
                      <a:pt x="200802" y="496099"/>
                      <a:pt x="194206" y="625263"/>
                      <a:pt x="194206" y="666221"/>
                    </a:cubicBezTo>
                    <a:cubicBezTo>
                      <a:pt x="194206" y="731110"/>
                      <a:pt x="167821" y="1142991"/>
                      <a:pt x="175337" y="1215397"/>
                    </a:cubicBezTo>
                    <a:cubicBezTo>
                      <a:pt x="173558" y="1217560"/>
                      <a:pt x="171502" y="1219477"/>
                      <a:pt x="169201" y="1221073"/>
                    </a:cubicBezTo>
                    <a:lnTo>
                      <a:pt x="169201" y="1221073"/>
                    </a:lnTo>
                    <a:cubicBezTo>
                      <a:pt x="166271" y="1223681"/>
                      <a:pt x="163081" y="1225997"/>
                      <a:pt x="159691" y="1227976"/>
                    </a:cubicBezTo>
                    <a:lnTo>
                      <a:pt x="159691" y="1227976"/>
                    </a:lnTo>
                    <a:lnTo>
                      <a:pt x="157696" y="1229050"/>
                    </a:lnTo>
                    <a:lnTo>
                      <a:pt x="155856" y="1230123"/>
                    </a:lnTo>
                    <a:lnTo>
                      <a:pt x="151253" y="1232271"/>
                    </a:lnTo>
                    <a:cubicBezTo>
                      <a:pt x="148155" y="1233682"/>
                      <a:pt x="144979" y="1234909"/>
                      <a:pt x="141742" y="1235953"/>
                    </a:cubicBezTo>
                    <a:cubicBezTo>
                      <a:pt x="135008" y="1237978"/>
                      <a:pt x="128136" y="1239511"/>
                      <a:pt x="121187" y="1240555"/>
                    </a:cubicBezTo>
                    <a:cubicBezTo>
                      <a:pt x="108976" y="1242196"/>
                      <a:pt x="96628" y="1242457"/>
                      <a:pt x="84371" y="1241322"/>
                    </a:cubicBezTo>
                    <a:cubicBezTo>
                      <a:pt x="79462" y="1241322"/>
                      <a:pt x="74553" y="1240401"/>
                      <a:pt x="69030" y="1239634"/>
                    </a:cubicBezTo>
                    <a:lnTo>
                      <a:pt x="63968" y="1238867"/>
                    </a:lnTo>
                    <a:cubicBezTo>
                      <a:pt x="58139" y="1237947"/>
                      <a:pt x="52616" y="1237026"/>
                      <a:pt x="47094" y="1235646"/>
                    </a:cubicBezTo>
                    <a:cubicBezTo>
                      <a:pt x="41572" y="1234265"/>
                      <a:pt x="40651" y="1234112"/>
                      <a:pt x="37737" y="1233191"/>
                    </a:cubicBezTo>
                    <a:cubicBezTo>
                      <a:pt x="31601" y="1231504"/>
                      <a:pt x="25925" y="1229817"/>
                      <a:pt x="20709" y="1227976"/>
                    </a:cubicBezTo>
                    <a:lnTo>
                      <a:pt x="20709" y="1227976"/>
                    </a:lnTo>
                    <a:cubicBezTo>
                      <a:pt x="17166" y="1226886"/>
                      <a:pt x="13683" y="1225614"/>
                      <a:pt x="10278" y="1224141"/>
                    </a:cubicBezTo>
                    <a:lnTo>
                      <a:pt x="5829" y="1221993"/>
                    </a:lnTo>
                    <a:lnTo>
                      <a:pt x="1841" y="1219999"/>
                    </a:lnTo>
                    <a:cubicBezTo>
                      <a:pt x="1166" y="1219815"/>
                      <a:pt x="552" y="1219508"/>
                      <a:pt x="0" y="1219078"/>
                    </a:cubicBezTo>
                    <a:lnTo>
                      <a:pt x="0" y="1213556"/>
                    </a:lnTo>
                    <a:lnTo>
                      <a:pt x="5676" y="1215397"/>
                    </a:lnTo>
                    <a:cubicBezTo>
                      <a:pt x="12272" y="1217452"/>
                      <a:pt x="18976" y="1219078"/>
                      <a:pt x="25771" y="1220306"/>
                    </a:cubicBezTo>
                    <a:cubicBezTo>
                      <a:pt x="58599" y="1226902"/>
                      <a:pt x="98330" y="1226595"/>
                      <a:pt x="120113" y="1205886"/>
                    </a:cubicBezTo>
                    <a:cubicBezTo>
                      <a:pt x="126264" y="1200026"/>
                      <a:pt x="130820" y="1192693"/>
                      <a:pt x="133306" y="1184563"/>
                    </a:cubicBezTo>
                    <a:cubicBezTo>
                      <a:pt x="141083" y="1153822"/>
                      <a:pt x="146222" y="1122451"/>
                      <a:pt x="148646" y="1090835"/>
                    </a:cubicBezTo>
                    <a:lnTo>
                      <a:pt x="148646" y="1090835"/>
                    </a:lnTo>
                    <a:cubicBezTo>
                      <a:pt x="152174" y="1055706"/>
                      <a:pt x="155548" y="1014135"/>
                      <a:pt x="158310" y="971336"/>
                    </a:cubicBezTo>
                    <a:cubicBezTo>
                      <a:pt x="158233" y="970722"/>
                      <a:pt x="158233" y="970108"/>
                      <a:pt x="158310" y="969495"/>
                    </a:cubicBezTo>
                    <a:lnTo>
                      <a:pt x="158310" y="969495"/>
                    </a:lnTo>
                    <a:cubicBezTo>
                      <a:pt x="165366" y="860887"/>
                      <a:pt x="169968" y="741694"/>
                      <a:pt x="171349" y="682021"/>
                    </a:cubicBezTo>
                    <a:cubicBezTo>
                      <a:pt x="171349" y="668829"/>
                      <a:pt x="171349" y="658704"/>
                      <a:pt x="171349" y="651341"/>
                    </a:cubicBezTo>
                    <a:cubicBezTo>
                      <a:pt x="171349" y="639989"/>
                      <a:pt x="171349" y="621735"/>
                      <a:pt x="172576" y="599185"/>
                    </a:cubicBezTo>
                    <a:cubicBezTo>
                      <a:pt x="172576" y="583845"/>
                      <a:pt x="173957" y="566050"/>
                      <a:pt x="174877" y="547335"/>
                    </a:cubicBezTo>
                    <a:lnTo>
                      <a:pt x="174877" y="547335"/>
                    </a:lnTo>
                    <a:cubicBezTo>
                      <a:pt x="178098" y="487202"/>
                      <a:pt x="182701" y="414490"/>
                      <a:pt x="188223" y="354356"/>
                    </a:cubicBezTo>
                    <a:cubicBezTo>
                      <a:pt x="189757" y="339016"/>
                      <a:pt x="191445" y="323676"/>
                      <a:pt x="192825" y="309870"/>
                    </a:cubicBezTo>
                    <a:cubicBezTo>
                      <a:pt x="194911" y="288164"/>
                      <a:pt x="198547" y="266626"/>
                      <a:pt x="203717" y="245442"/>
                    </a:cubicBezTo>
                    <a:cubicBezTo>
                      <a:pt x="220897" y="190064"/>
                      <a:pt x="215835" y="0"/>
                      <a:pt x="215835" y="0"/>
                    </a:cubicBezTo>
                    <a:lnTo>
                      <a:pt x="281798" y="0"/>
                    </a:lnTo>
                    <a:cubicBezTo>
                      <a:pt x="281798" y="0"/>
                      <a:pt x="281798" y="5676"/>
                      <a:pt x="281798" y="15340"/>
                    </a:cubicBezTo>
                    <a:close/>
                  </a:path>
                </a:pathLst>
              </a:custGeom>
              <a:solidFill>
                <a:srgbClr val="6D2719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77" name="Freeform: Shape 1676">
                <a:extLst>
                  <a:ext uri="{FF2B5EF4-FFF2-40B4-BE49-F238E27FC236}">
                    <a16:creationId xmlns:a16="http://schemas.microsoft.com/office/drawing/2014/main" id="{BC876E9C-8AD2-4721-AE6F-283269BE636F}"/>
                  </a:ext>
                </a:extLst>
              </p:cNvPr>
              <p:cNvSpPr/>
              <p:nvPr/>
            </p:nvSpPr>
            <p:spPr>
              <a:xfrm>
                <a:off x="3888770" y="3380104"/>
                <a:ext cx="198384" cy="1415930"/>
              </a:xfrm>
              <a:custGeom>
                <a:avLst/>
                <a:gdLst>
                  <a:gd name="connsiteX0" fmla="*/ 197121 w 198384"/>
                  <a:gd name="connsiteY0" fmla="*/ 1028401 h 1415930"/>
                  <a:gd name="connsiteX1" fmla="*/ 191445 w 198384"/>
                  <a:gd name="connsiteY1" fmla="*/ 1088381 h 1415930"/>
                  <a:gd name="connsiteX2" fmla="*/ 176871 w 198384"/>
                  <a:gd name="connsiteY2" fmla="*/ 1296546 h 1415930"/>
                  <a:gd name="connsiteX3" fmla="*/ 176871 w 198384"/>
                  <a:gd name="connsiteY3" fmla="*/ 1297467 h 1415930"/>
                  <a:gd name="connsiteX4" fmla="*/ 172423 w 198384"/>
                  <a:gd name="connsiteY4" fmla="*/ 1392882 h 1415930"/>
                  <a:gd name="connsiteX5" fmla="*/ 170275 w 198384"/>
                  <a:gd name="connsiteY5" fmla="*/ 1393802 h 1415930"/>
                  <a:gd name="connsiteX6" fmla="*/ 158617 w 198384"/>
                  <a:gd name="connsiteY6" fmla="*/ 1399171 h 1415930"/>
                  <a:gd name="connsiteX7" fmla="*/ 151407 w 198384"/>
                  <a:gd name="connsiteY7" fmla="*/ 1401933 h 1415930"/>
                  <a:gd name="connsiteX8" fmla="*/ 146651 w 198384"/>
                  <a:gd name="connsiteY8" fmla="*/ 1403620 h 1415930"/>
                  <a:gd name="connsiteX9" fmla="*/ 140669 w 198384"/>
                  <a:gd name="connsiteY9" fmla="*/ 1405461 h 1415930"/>
                  <a:gd name="connsiteX10" fmla="*/ 134380 w 198384"/>
                  <a:gd name="connsiteY10" fmla="*/ 1407148 h 1415930"/>
                  <a:gd name="connsiteX11" fmla="*/ 117965 w 198384"/>
                  <a:gd name="connsiteY11" fmla="*/ 1410983 h 1415930"/>
                  <a:gd name="connsiteX12" fmla="*/ 116738 w 198384"/>
                  <a:gd name="connsiteY12" fmla="*/ 1410983 h 1415930"/>
                  <a:gd name="connsiteX13" fmla="*/ 32521 w 198384"/>
                  <a:gd name="connsiteY13" fmla="*/ 1410983 h 1415930"/>
                  <a:gd name="connsiteX14" fmla="*/ 23164 w 198384"/>
                  <a:gd name="connsiteY14" fmla="*/ 1407455 h 1415930"/>
                  <a:gd name="connsiteX15" fmla="*/ 18715 w 198384"/>
                  <a:gd name="connsiteY15" fmla="*/ 1405614 h 1415930"/>
                  <a:gd name="connsiteX16" fmla="*/ 14113 w 198384"/>
                  <a:gd name="connsiteY16" fmla="*/ 1403160 h 1415930"/>
                  <a:gd name="connsiteX17" fmla="*/ 12886 w 198384"/>
                  <a:gd name="connsiteY17" fmla="*/ 1403160 h 1415930"/>
                  <a:gd name="connsiteX18" fmla="*/ 12886 w 198384"/>
                  <a:gd name="connsiteY18" fmla="*/ 1403160 h 1415930"/>
                  <a:gd name="connsiteX19" fmla="*/ 10585 w 198384"/>
                  <a:gd name="connsiteY19" fmla="*/ 1401626 h 1415930"/>
                  <a:gd name="connsiteX20" fmla="*/ 6596 w 198384"/>
                  <a:gd name="connsiteY20" fmla="*/ 1399018 h 1415930"/>
                  <a:gd name="connsiteX21" fmla="*/ 3068 w 198384"/>
                  <a:gd name="connsiteY21" fmla="*/ 1396257 h 1415930"/>
                  <a:gd name="connsiteX22" fmla="*/ 3068 w 198384"/>
                  <a:gd name="connsiteY22" fmla="*/ 1396257 h 1415930"/>
                  <a:gd name="connsiteX23" fmla="*/ 3068 w 198384"/>
                  <a:gd name="connsiteY23" fmla="*/ 1396257 h 1415930"/>
                  <a:gd name="connsiteX24" fmla="*/ 0 w 198384"/>
                  <a:gd name="connsiteY24" fmla="*/ 1393342 h 1415930"/>
                  <a:gd name="connsiteX25" fmla="*/ 3835 w 198384"/>
                  <a:gd name="connsiteY25" fmla="*/ 1394876 h 1415930"/>
                  <a:gd name="connsiteX26" fmla="*/ 13652 w 198384"/>
                  <a:gd name="connsiteY26" fmla="*/ 1398251 h 1415930"/>
                  <a:gd name="connsiteX27" fmla="*/ 134533 w 198384"/>
                  <a:gd name="connsiteY27" fmla="*/ 1373707 h 1415930"/>
                  <a:gd name="connsiteX28" fmla="*/ 134533 w 198384"/>
                  <a:gd name="connsiteY28" fmla="*/ 1373707 h 1415930"/>
                  <a:gd name="connsiteX29" fmla="*/ 141129 w 198384"/>
                  <a:gd name="connsiteY29" fmla="*/ 1355452 h 1415930"/>
                  <a:gd name="connsiteX30" fmla="*/ 152787 w 198384"/>
                  <a:gd name="connsiteY30" fmla="*/ 1284581 h 1415930"/>
                  <a:gd name="connsiteX31" fmla="*/ 163832 w 198384"/>
                  <a:gd name="connsiteY31" fmla="*/ 1160326 h 1415930"/>
                  <a:gd name="connsiteX32" fmla="*/ 168127 w 198384"/>
                  <a:gd name="connsiteY32" fmla="*/ 1100806 h 1415930"/>
                  <a:gd name="connsiteX33" fmla="*/ 168127 w 198384"/>
                  <a:gd name="connsiteY33" fmla="*/ 1100806 h 1415930"/>
                  <a:gd name="connsiteX34" fmla="*/ 172270 w 198384"/>
                  <a:gd name="connsiteY34" fmla="*/ 1043894 h 1415930"/>
                  <a:gd name="connsiteX35" fmla="*/ 174724 w 198384"/>
                  <a:gd name="connsiteY35" fmla="*/ 1015515 h 1415930"/>
                  <a:gd name="connsiteX36" fmla="*/ 161531 w 198384"/>
                  <a:gd name="connsiteY36" fmla="*/ 680027 h 1415930"/>
                  <a:gd name="connsiteX37" fmla="*/ 156776 w 198384"/>
                  <a:gd name="connsiteY37" fmla="*/ 60593 h 1415930"/>
                  <a:gd name="connsiteX38" fmla="*/ 149873 w 198384"/>
                  <a:gd name="connsiteY38" fmla="*/ 5676 h 1415930"/>
                  <a:gd name="connsiteX39" fmla="*/ 149873 w 198384"/>
                  <a:gd name="connsiteY39" fmla="*/ 5676 h 1415930"/>
                  <a:gd name="connsiteX40" fmla="*/ 148646 w 198384"/>
                  <a:gd name="connsiteY40" fmla="*/ 0 h 1415930"/>
                  <a:gd name="connsiteX41" fmla="*/ 167667 w 198384"/>
                  <a:gd name="connsiteY41" fmla="*/ 0 h 1415930"/>
                  <a:gd name="connsiteX42" fmla="*/ 177485 w 198384"/>
                  <a:gd name="connsiteY42" fmla="*/ 52770 h 1415930"/>
                  <a:gd name="connsiteX43" fmla="*/ 184541 w 198384"/>
                  <a:gd name="connsiteY43" fmla="*/ 695981 h 1415930"/>
                  <a:gd name="connsiteX44" fmla="*/ 197121 w 198384"/>
                  <a:gd name="connsiteY44" fmla="*/ 1028401 h 1415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8384" h="1415930">
                    <a:moveTo>
                      <a:pt x="197121" y="1028401"/>
                    </a:moveTo>
                    <a:cubicBezTo>
                      <a:pt x="195586" y="1041747"/>
                      <a:pt x="193592" y="1062916"/>
                      <a:pt x="191445" y="1088381"/>
                    </a:cubicBezTo>
                    <a:cubicBezTo>
                      <a:pt x="186536" y="1147747"/>
                      <a:pt x="180706" y="1231044"/>
                      <a:pt x="176871" y="1296546"/>
                    </a:cubicBezTo>
                    <a:lnTo>
                      <a:pt x="176871" y="1297467"/>
                    </a:lnTo>
                    <a:cubicBezTo>
                      <a:pt x="174110" y="1341953"/>
                      <a:pt x="172423" y="1378155"/>
                      <a:pt x="172423" y="1392882"/>
                    </a:cubicBezTo>
                    <a:cubicBezTo>
                      <a:pt x="171733" y="1393250"/>
                      <a:pt x="171012" y="1393557"/>
                      <a:pt x="170275" y="1393802"/>
                    </a:cubicBezTo>
                    <a:cubicBezTo>
                      <a:pt x="166900" y="1395490"/>
                      <a:pt x="163065" y="1397330"/>
                      <a:pt x="158617" y="1399171"/>
                    </a:cubicBezTo>
                    <a:lnTo>
                      <a:pt x="151407" y="1401933"/>
                    </a:lnTo>
                    <a:lnTo>
                      <a:pt x="146651" y="1403620"/>
                    </a:lnTo>
                    <a:lnTo>
                      <a:pt x="140669" y="1405461"/>
                    </a:lnTo>
                    <a:lnTo>
                      <a:pt x="134380" y="1407148"/>
                    </a:lnTo>
                    <a:cubicBezTo>
                      <a:pt x="128995" y="1408774"/>
                      <a:pt x="123519" y="1410047"/>
                      <a:pt x="117965" y="1410983"/>
                    </a:cubicBezTo>
                    <a:lnTo>
                      <a:pt x="116738" y="1410983"/>
                    </a:lnTo>
                    <a:cubicBezTo>
                      <a:pt x="89049" y="1417579"/>
                      <a:pt x="60210" y="1417579"/>
                      <a:pt x="32521" y="1410983"/>
                    </a:cubicBezTo>
                    <a:cubicBezTo>
                      <a:pt x="29346" y="1409971"/>
                      <a:pt x="26216" y="1408789"/>
                      <a:pt x="23164" y="1407455"/>
                    </a:cubicBezTo>
                    <a:lnTo>
                      <a:pt x="18715" y="1405614"/>
                    </a:lnTo>
                    <a:lnTo>
                      <a:pt x="14113" y="1403160"/>
                    </a:lnTo>
                    <a:lnTo>
                      <a:pt x="12886" y="1403160"/>
                    </a:lnTo>
                    <a:lnTo>
                      <a:pt x="12886" y="1403160"/>
                    </a:lnTo>
                    <a:lnTo>
                      <a:pt x="10585" y="1401626"/>
                    </a:lnTo>
                    <a:cubicBezTo>
                      <a:pt x="9127" y="1400951"/>
                      <a:pt x="7793" y="1400076"/>
                      <a:pt x="6596" y="1399018"/>
                    </a:cubicBezTo>
                    <a:lnTo>
                      <a:pt x="3068" y="1396257"/>
                    </a:lnTo>
                    <a:lnTo>
                      <a:pt x="3068" y="1396257"/>
                    </a:lnTo>
                    <a:lnTo>
                      <a:pt x="3068" y="1396257"/>
                    </a:lnTo>
                    <a:cubicBezTo>
                      <a:pt x="1902" y="1395444"/>
                      <a:pt x="874" y="1394462"/>
                      <a:pt x="0" y="1393342"/>
                    </a:cubicBezTo>
                    <a:cubicBezTo>
                      <a:pt x="1227" y="1393971"/>
                      <a:pt x="2516" y="1394492"/>
                      <a:pt x="3835" y="1394876"/>
                    </a:cubicBezTo>
                    <a:cubicBezTo>
                      <a:pt x="7041" y="1396180"/>
                      <a:pt x="10324" y="1397315"/>
                      <a:pt x="13652" y="1398251"/>
                    </a:cubicBezTo>
                    <a:cubicBezTo>
                      <a:pt x="61667" y="1412057"/>
                      <a:pt x="121033" y="1396717"/>
                      <a:pt x="134533" y="1373707"/>
                    </a:cubicBezTo>
                    <a:lnTo>
                      <a:pt x="134533" y="1373707"/>
                    </a:lnTo>
                    <a:cubicBezTo>
                      <a:pt x="137325" y="1367847"/>
                      <a:pt x="139534" y="1361742"/>
                      <a:pt x="141129" y="1355452"/>
                    </a:cubicBezTo>
                    <a:cubicBezTo>
                      <a:pt x="146452" y="1332089"/>
                      <a:pt x="150348" y="1308419"/>
                      <a:pt x="152787" y="1284581"/>
                    </a:cubicBezTo>
                    <a:cubicBezTo>
                      <a:pt x="157083" y="1246844"/>
                      <a:pt x="160765" y="1202665"/>
                      <a:pt x="163832" y="1160326"/>
                    </a:cubicBezTo>
                    <a:cubicBezTo>
                      <a:pt x="165366" y="1139770"/>
                      <a:pt x="166747" y="1119521"/>
                      <a:pt x="168127" y="1100806"/>
                    </a:cubicBezTo>
                    <a:lnTo>
                      <a:pt x="168127" y="1100806"/>
                    </a:lnTo>
                    <a:cubicBezTo>
                      <a:pt x="169508" y="1079330"/>
                      <a:pt x="170889" y="1059848"/>
                      <a:pt x="172270" y="1043894"/>
                    </a:cubicBezTo>
                    <a:cubicBezTo>
                      <a:pt x="173190" y="1032389"/>
                      <a:pt x="174110" y="1022878"/>
                      <a:pt x="174724" y="1015515"/>
                    </a:cubicBezTo>
                    <a:cubicBezTo>
                      <a:pt x="182547" y="950626"/>
                      <a:pt x="153555" y="752126"/>
                      <a:pt x="161531" y="680027"/>
                    </a:cubicBezTo>
                    <a:cubicBezTo>
                      <a:pt x="172576" y="580316"/>
                      <a:pt x="173343" y="228721"/>
                      <a:pt x="156776" y="60593"/>
                    </a:cubicBezTo>
                    <a:cubicBezTo>
                      <a:pt x="154782" y="38964"/>
                      <a:pt x="152481" y="20402"/>
                      <a:pt x="149873" y="5676"/>
                    </a:cubicBezTo>
                    <a:lnTo>
                      <a:pt x="149873" y="5676"/>
                    </a:lnTo>
                    <a:cubicBezTo>
                      <a:pt x="149873" y="3681"/>
                      <a:pt x="149106" y="1687"/>
                      <a:pt x="148646" y="0"/>
                    </a:cubicBezTo>
                    <a:lnTo>
                      <a:pt x="167667" y="0"/>
                    </a:lnTo>
                    <a:cubicBezTo>
                      <a:pt x="172315" y="17304"/>
                      <a:pt x="175598" y="34945"/>
                      <a:pt x="177485" y="52770"/>
                    </a:cubicBezTo>
                    <a:cubicBezTo>
                      <a:pt x="196507" y="209239"/>
                      <a:pt x="196200" y="591208"/>
                      <a:pt x="184541" y="695981"/>
                    </a:cubicBezTo>
                    <a:cubicBezTo>
                      <a:pt x="175798" y="765011"/>
                      <a:pt x="204637" y="963666"/>
                      <a:pt x="197121" y="1028401"/>
                    </a:cubicBezTo>
                    <a:close/>
                  </a:path>
                </a:pathLst>
              </a:custGeom>
              <a:solidFill>
                <a:srgbClr val="6D2719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78" name="Freeform: Shape 1677">
                <a:extLst>
                  <a:ext uri="{FF2B5EF4-FFF2-40B4-BE49-F238E27FC236}">
                    <a16:creationId xmlns:a16="http://schemas.microsoft.com/office/drawing/2014/main" id="{4A718279-D14F-40C1-8A29-A5AE2A7D401B}"/>
                  </a:ext>
                </a:extLst>
              </p:cNvPr>
              <p:cNvSpPr/>
              <p:nvPr/>
            </p:nvSpPr>
            <p:spPr>
              <a:xfrm>
                <a:off x="3519380" y="2396036"/>
                <a:ext cx="560067" cy="1002782"/>
              </a:xfrm>
              <a:custGeom>
                <a:avLst/>
                <a:gdLst>
                  <a:gd name="connsiteX0" fmla="*/ 560067 w 560067"/>
                  <a:gd name="connsiteY0" fmla="*/ 75780 h 1002782"/>
                  <a:gd name="connsiteX1" fmla="*/ 556386 w 560067"/>
                  <a:gd name="connsiteY1" fmla="*/ 82683 h 1002782"/>
                  <a:gd name="connsiteX2" fmla="*/ 547642 w 560067"/>
                  <a:gd name="connsiteY2" fmla="*/ 102779 h 1002782"/>
                  <a:gd name="connsiteX3" fmla="*/ 547642 w 560067"/>
                  <a:gd name="connsiteY3" fmla="*/ 102779 h 1002782"/>
                  <a:gd name="connsiteX4" fmla="*/ 508065 w 560067"/>
                  <a:gd name="connsiteY4" fmla="*/ 416331 h 1002782"/>
                  <a:gd name="connsiteX5" fmla="*/ 508065 w 560067"/>
                  <a:gd name="connsiteY5" fmla="*/ 416331 h 1002782"/>
                  <a:gd name="connsiteX6" fmla="*/ 508065 w 560067"/>
                  <a:gd name="connsiteY6" fmla="*/ 420933 h 1002782"/>
                  <a:gd name="connsiteX7" fmla="*/ 508065 w 560067"/>
                  <a:gd name="connsiteY7" fmla="*/ 421853 h 1002782"/>
                  <a:gd name="connsiteX8" fmla="*/ 516041 w 560067"/>
                  <a:gd name="connsiteY8" fmla="*/ 484901 h 1002782"/>
                  <a:gd name="connsiteX9" fmla="*/ 516041 w 560067"/>
                  <a:gd name="connsiteY9" fmla="*/ 484901 h 1002782"/>
                  <a:gd name="connsiteX10" fmla="*/ 516041 w 560067"/>
                  <a:gd name="connsiteY10" fmla="*/ 484901 h 1002782"/>
                  <a:gd name="connsiteX11" fmla="*/ 516041 w 560067"/>
                  <a:gd name="connsiteY11" fmla="*/ 486895 h 1002782"/>
                  <a:gd name="connsiteX12" fmla="*/ 516041 w 560067"/>
                  <a:gd name="connsiteY12" fmla="*/ 486895 h 1002782"/>
                  <a:gd name="connsiteX13" fmla="*/ 516041 w 560067"/>
                  <a:gd name="connsiteY13" fmla="*/ 489810 h 1002782"/>
                  <a:gd name="connsiteX14" fmla="*/ 513127 w 560067"/>
                  <a:gd name="connsiteY14" fmla="*/ 650574 h 1002782"/>
                  <a:gd name="connsiteX15" fmla="*/ 526933 w 560067"/>
                  <a:gd name="connsiteY15" fmla="*/ 927463 h 1002782"/>
                  <a:gd name="connsiteX16" fmla="*/ 526933 w 560067"/>
                  <a:gd name="connsiteY16" fmla="*/ 934213 h 1002782"/>
                  <a:gd name="connsiteX17" fmla="*/ 526933 w 560067"/>
                  <a:gd name="connsiteY17" fmla="*/ 936514 h 1002782"/>
                  <a:gd name="connsiteX18" fmla="*/ 534450 w 560067"/>
                  <a:gd name="connsiteY18" fmla="*/ 978546 h 1002782"/>
                  <a:gd name="connsiteX19" fmla="*/ 532915 w 560067"/>
                  <a:gd name="connsiteY19" fmla="*/ 978546 h 1002782"/>
                  <a:gd name="connsiteX20" fmla="*/ 530921 w 560067"/>
                  <a:gd name="connsiteY20" fmla="*/ 979466 h 1002782"/>
                  <a:gd name="connsiteX21" fmla="*/ 521871 w 560067"/>
                  <a:gd name="connsiteY21" fmla="*/ 982994 h 1002782"/>
                  <a:gd name="connsiteX22" fmla="*/ 516808 w 560067"/>
                  <a:gd name="connsiteY22" fmla="*/ 984375 h 1002782"/>
                  <a:gd name="connsiteX23" fmla="*/ 288854 w 560067"/>
                  <a:gd name="connsiteY23" fmla="*/ 1002783 h 1002782"/>
                  <a:gd name="connsiteX24" fmla="*/ 279497 w 560067"/>
                  <a:gd name="connsiteY24" fmla="*/ 1002783 h 1002782"/>
                  <a:gd name="connsiteX25" fmla="*/ 224579 w 560067"/>
                  <a:gd name="connsiteY25" fmla="*/ 1002783 h 1002782"/>
                  <a:gd name="connsiteX26" fmla="*/ 163219 w 560067"/>
                  <a:gd name="connsiteY26" fmla="*/ 1000635 h 1002782"/>
                  <a:gd name="connsiteX27" fmla="*/ 37583 w 560067"/>
                  <a:gd name="connsiteY27" fmla="*/ 983608 h 1002782"/>
                  <a:gd name="connsiteX28" fmla="*/ 28379 w 560067"/>
                  <a:gd name="connsiteY28" fmla="*/ 979926 h 1002782"/>
                  <a:gd name="connsiteX29" fmla="*/ 26538 w 560067"/>
                  <a:gd name="connsiteY29" fmla="*/ 979159 h 1002782"/>
                  <a:gd name="connsiteX30" fmla="*/ 25311 w 560067"/>
                  <a:gd name="connsiteY30" fmla="*/ 979159 h 1002782"/>
                  <a:gd name="connsiteX31" fmla="*/ 25311 w 560067"/>
                  <a:gd name="connsiteY31" fmla="*/ 979159 h 1002782"/>
                  <a:gd name="connsiteX32" fmla="*/ 26999 w 560067"/>
                  <a:gd name="connsiteY32" fmla="*/ 973790 h 1002782"/>
                  <a:gd name="connsiteX33" fmla="*/ 32828 w 560067"/>
                  <a:gd name="connsiteY33" fmla="*/ 937281 h 1002782"/>
                  <a:gd name="connsiteX34" fmla="*/ 32828 w 560067"/>
                  <a:gd name="connsiteY34" fmla="*/ 936054 h 1002782"/>
                  <a:gd name="connsiteX35" fmla="*/ 32828 w 560067"/>
                  <a:gd name="connsiteY35" fmla="*/ 928077 h 1002782"/>
                  <a:gd name="connsiteX36" fmla="*/ 46634 w 560067"/>
                  <a:gd name="connsiteY36" fmla="*/ 651188 h 1002782"/>
                  <a:gd name="connsiteX37" fmla="*/ 43719 w 560067"/>
                  <a:gd name="connsiteY37" fmla="*/ 490423 h 1002782"/>
                  <a:gd name="connsiteX38" fmla="*/ 43719 w 560067"/>
                  <a:gd name="connsiteY38" fmla="*/ 487969 h 1002782"/>
                  <a:gd name="connsiteX39" fmla="*/ 43719 w 560067"/>
                  <a:gd name="connsiteY39" fmla="*/ 485668 h 1002782"/>
                  <a:gd name="connsiteX40" fmla="*/ 43719 w 560067"/>
                  <a:gd name="connsiteY40" fmla="*/ 484594 h 1002782"/>
                  <a:gd name="connsiteX41" fmla="*/ 43719 w 560067"/>
                  <a:gd name="connsiteY41" fmla="*/ 484594 h 1002782"/>
                  <a:gd name="connsiteX42" fmla="*/ 51850 w 560067"/>
                  <a:gd name="connsiteY42" fmla="*/ 421546 h 1002782"/>
                  <a:gd name="connsiteX43" fmla="*/ 51850 w 560067"/>
                  <a:gd name="connsiteY43" fmla="*/ 420626 h 1002782"/>
                  <a:gd name="connsiteX44" fmla="*/ 51850 w 560067"/>
                  <a:gd name="connsiteY44" fmla="*/ 352823 h 1002782"/>
                  <a:gd name="connsiteX45" fmla="*/ 44333 w 560067"/>
                  <a:gd name="connsiteY45" fmla="*/ 252345 h 1002782"/>
                  <a:gd name="connsiteX46" fmla="*/ 12732 w 560067"/>
                  <a:gd name="connsiteY46" fmla="*/ 101705 h 1002782"/>
                  <a:gd name="connsiteX47" fmla="*/ 3835 w 560067"/>
                  <a:gd name="connsiteY47" fmla="*/ 81609 h 1002782"/>
                  <a:gd name="connsiteX48" fmla="*/ 0 w 560067"/>
                  <a:gd name="connsiteY48" fmla="*/ 74553 h 1002782"/>
                  <a:gd name="connsiteX49" fmla="*/ 26845 w 560067"/>
                  <a:gd name="connsiteY49" fmla="*/ 55224 h 1002782"/>
                  <a:gd name="connsiteX50" fmla="*/ 36049 w 560067"/>
                  <a:gd name="connsiteY50" fmla="*/ 49242 h 1002782"/>
                  <a:gd name="connsiteX51" fmla="*/ 49088 w 560067"/>
                  <a:gd name="connsiteY51" fmla="*/ 41111 h 1002782"/>
                  <a:gd name="connsiteX52" fmla="*/ 62127 w 560067"/>
                  <a:gd name="connsiteY52" fmla="*/ 33902 h 1002782"/>
                  <a:gd name="connsiteX53" fmla="*/ 69798 w 560067"/>
                  <a:gd name="connsiteY53" fmla="*/ 29606 h 1002782"/>
                  <a:gd name="connsiteX54" fmla="*/ 75627 w 560067"/>
                  <a:gd name="connsiteY54" fmla="*/ 26692 h 1002782"/>
                  <a:gd name="connsiteX55" fmla="*/ 75627 w 560067"/>
                  <a:gd name="connsiteY55" fmla="*/ 26692 h 1002782"/>
                  <a:gd name="connsiteX56" fmla="*/ 103392 w 560067"/>
                  <a:gd name="connsiteY56" fmla="*/ 13346 h 1002782"/>
                  <a:gd name="connsiteX57" fmla="*/ 120267 w 560067"/>
                  <a:gd name="connsiteY57" fmla="*/ 6443 h 1002782"/>
                  <a:gd name="connsiteX58" fmla="*/ 120267 w 560067"/>
                  <a:gd name="connsiteY58" fmla="*/ 6443 h 1002782"/>
                  <a:gd name="connsiteX59" fmla="*/ 129931 w 560067"/>
                  <a:gd name="connsiteY59" fmla="*/ 3068 h 1002782"/>
                  <a:gd name="connsiteX60" fmla="*/ 129931 w 560067"/>
                  <a:gd name="connsiteY60" fmla="*/ 3068 h 1002782"/>
                  <a:gd name="connsiteX61" fmla="*/ 138368 w 560067"/>
                  <a:gd name="connsiteY61" fmla="*/ 0 h 1002782"/>
                  <a:gd name="connsiteX62" fmla="*/ 140209 w 560067"/>
                  <a:gd name="connsiteY62" fmla="*/ 3988 h 1002782"/>
                  <a:gd name="connsiteX63" fmla="*/ 149106 w 560067"/>
                  <a:gd name="connsiteY63" fmla="*/ 19329 h 1002782"/>
                  <a:gd name="connsiteX64" fmla="*/ 164446 w 560067"/>
                  <a:gd name="connsiteY64" fmla="*/ 42952 h 1002782"/>
                  <a:gd name="connsiteX65" fmla="*/ 169048 w 560067"/>
                  <a:gd name="connsiteY65" fmla="*/ 49549 h 1002782"/>
                  <a:gd name="connsiteX66" fmla="*/ 176871 w 560067"/>
                  <a:gd name="connsiteY66" fmla="*/ 60900 h 1002782"/>
                  <a:gd name="connsiteX67" fmla="*/ 225500 w 560067"/>
                  <a:gd name="connsiteY67" fmla="*/ 127937 h 1002782"/>
                  <a:gd name="connsiteX68" fmla="*/ 231789 w 560067"/>
                  <a:gd name="connsiteY68" fmla="*/ 136067 h 1002782"/>
                  <a:gd name="connsiteX69" fmla="*/ 256640 w 560067"/>
                  <a:gd name="connsiteY69" fmla="*/ 167821 h 1002782"/>
                  <a:gd name="connsiteX70" fmla="*/ 278576 w 560067"/>
                  <a:gd name="connsiteY70" fmla="*/ 192365 h 1002782"/>
                  <a:gd name="connsiteX71" fmla="*/ 324597 w 560067"/>
                  <a:gd name="connsiteY71" fmla="*/ 136067 h 1002782"/>
                  <a:gd name="connsiteX72" fmla="*/ 330886 w 560067"/>
                  <a:gd name="connsiteY72" fmla="*/ 127937 h 1002782"/>
                  <a:gd name="connsiteX73" fmla="*/ 416177 w 560067"/>
                  <a:gd name="connsiteY73" fmla="*/ 3988 h 1002782"/>
                  <a:gd name="connsiteX74" fmla="*/ 418018 w 560067"/>
                  <a:gd name="connsiteY74" fmla="*/ 0 h 1002782"/>
                  <a:gd name="connsiteX75" fmla="*/ 426302 w 560067"/>
                  <a:gd name="connsiteY75" fmla="*/ 2915 h 1002782"/>
                  <a:gd name="connsiteX76" fmla="*/ 426302 w 560067"/>
                  <a:gd name="connsiteY76" fmla="*/ 2915 h 1002782"/>
                  <a:gd name="connsiteX77" fmla="*/ 436273 w 560067"/>
                  <a:gd name="connsiteY77" fmla="*/ 6596 h 1002782"/>
                  <a:gd name="connsiteX78" fmla="*/ 449158 w 560067"/>
                  <a:gd name="connsiteY78" fmla="*/ 11965 h 1002782"/>
                  <a:gd name="connsiteX79" fmla="*/ 454681 w 560067"/>
                  <a:gd name="connsiteY79" fmla="*/ 14266 h 1002782"/>
                  <a:gd name="connsiteX80" fmla="*/ 467720 w 560067"/>
                  <a:gd name="connsiteY80" fmla="*/ 20249 h 1002782"/>
                  <a:gd name="connsiteX81" fmla="*/ 469101 w 560067"/>
                  <a:gd name="connsiteY81" fmla="*/ 20249 h 1002782"/>
                  <a:gd name="connsiteX82" fmla="*/ 478151 w 560067"/>
                  <a:gd name="connsiteY82" fmla="*/ 24851 h 1002782"/>
                  <a:gd name="connsiteX83" fmla="*/ 479072 w 560067"/>
                  <a:gd name="connsiteY83" fmla="*/ 24851 h 1002782"/>
                  <a:gd name="connsiteX84" fmla="*/ 490423 w 560067"/>
                  <a:gd name="connsiteY84" fmla="*/ 30834 h 1002782"/>
                  <a:gd name="connsiteX85" fmla="*/ 512360 w 560067"/>
                  <a:gd name="connsiteY85" fmla="*/ 43566 h 1002782"/>
                  <a:gd name="connsiteX86" fmla="*/ 521717 w 560067"/>
                  <a:gd name="connsiteY86" fmla="*/ 49395 h 1002782"/>
                  <a:gd name="connsiteX87" fmla="*/ 525399 w 560067"/>
                  <a:gd name="connsiteY87" fmla="*/ 51696 h 1002782"/>
                  <a:gd name="connsiteX88" fmla="*/ 534910 w 560067"/>
                  <a:gd name="connsiteY88" fmla="*/ 58139 h 1002782"/>
                  <a:gd name="connsiteX89" fmla="*/ 545187 w 560067"/>
                  <a:gd name="connsiteY89" fmla="*/ 65349 h 1002782"/>
                  <a:gd name="connsiteX90" fmla="*/ 560067 w 560067"/>
                  <a:gd name="connsiteY90" fmla="*/ 75780 h 1002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560067" h="1002782">
                    <a:moveTo>
                      <a:pt x="560067" y="75780"/>
                    </a:moveTo>
                    <a:cubicBezTo>
                      <a:pt x="558840" y="77928"/>
                      <a:pt x="557613" y="80382"/>
                      <a:pt x="556386" y="82683"/>
                    </a:cubicBezTo>
                    <a:cubicBezTo>
                      <a:pt x="553088" y="89203"/>
                      <a:pt x="550158" y="95922"/>
                      <a:pt x="547642" y="102779"/>
                    </a:cubicBezTo>
                    <a:lnTo>
                      <a:pt x="547642" y="102779"/>
                    </a:lnTo>
                    <a:cubicBezTo>
                      <a:pt x="516962" y="182394"/>
                      <a:pt x="505457" y="327511"/>
                      <a:pt x="508065" y="416331"/>
                    </a:cubicBezTo>
                    <a:lnTo>
                      <a:pt x="508065" y="416331"/>
                    </a:lnTo>
                    <a:cubicBezTo>
                      <a:pt x="508065" y="417865"/>
                      <a:pt x="508065" y="419399"/>
                      <a:pt x="508065" y="420933"/>
                    </a:cubicBezTo>
                    <a:cubicBezTo>
                      <a:pt x="507988" y="421240"/>
                      <a:pt x="507988" y="421546"/>
                      <a:pt x="508065" y="421853"/>
                    </a:cubicBezTo>
                    <a:cubicBezTo>
                      <a:pt x="507712" y="443145"/>
                      <a:pt x="510396" y="464376"/>
                      <a:pt x="516041" y="484901"/>
                    </a:cubicBezTo>
                    <a:lnTo>
                      <a:pt x="516041" y="484901"/>
                    </a:lnTo>
                    <a:lnTo>
                      <a:pt x="516041" y="484901"/>
                    </a:lnTo>
                    <a:cubicBezTo>
                      <a:pt x="516041" y="484901"/>
                      <a:pt x="516041" y="486281"/>
                      <a:pt x="516041" y="486895"/>
                    </a:cubicBezTo>
                    <a:lnTo>
                      <a:pt x="516041" y="486895"/>
                    </a:lnTo>
                    <a:cubicBezTo>
                      <a:pt x="516118" y="487862"/>
                      <a:pt x="516118" y="488843"/>
                      <a:pt x="516041" y="489810"/>
                    </a:cubicBezTo>
                    <a:cubicBezTo>
                      <a:pt x="517728" y="513280"/>
                      <a:pt x="510212" y="557766"/>
                      <a:pt x="513127" y="650574"/>
                    </a:cubicBezTo>
                    <a:cubicBezTo>
                      <a:pt x="516808" y="761943"/>
                      <a:pt x="520030" y="856745"/>
                      <a:pt x="526933" y="927463"/>
                    </a:cubicBezTo>
                    <a:cubicBezTo>
                      <a:pt x="526933" y="929764"/>
                      <a:pt x="526933" y="932065"/>
                      <a:pt x="526933" y="934213"/>
                    </a:cubicBezTo>
                    <a:cubicBezTo>
                      <a:pt x="527009" y="934980"/>
                      <a:pt x="527009" y="935747"/>
                      <a:pt x="526933" y="936514"/>
                    </a:cubicBezTo>
                    <a:cubicBezTo>
                      <a:pt x="527991" y="950749"/>
                      <a:pt x="530507" y="964831"/>
                      <a:pt x="534450" y="978546"/>
                    </a:cubicBezTo>
                    <a:lnTo>
                      <a:pt x="532915" y="978546"/>
                    </a:lnTo>
                    <a:lnTo>
                      <a:pt x="530921" y="979466"/>
                    </a:lnTo>
                    <a:cubicBezTo>
                      <a:pt x="527976" y="980816"/>
                      <a:pt x="524954" y="981997"/>
                      <a:pt x="521871" y="982994"/>
                    </a:cubicBezTo>
                    <a:cubicBezTo>
                      <a:pt x="520229" y="983593"/>
                      <a:pt x="518526" y="984053"/>
                      <a:pt x="516808" y="984375"/>
                    </a:cubicBezTo>
                    <a:cubicBezTo>
                      <a:pt x="457135" y="1001556"/>
                      <a:pt x="325057" y="1002783"/>
                      <a:pt x="288854" y="1002783"/>
                    </a:cubicBezTo>
                    <a:lnTo>
                      <a:pt x="279497" y="1002783"/>
                    </a:lnTo>
                    <a:cubicBezTo>
                      <a:pt x="277349" y="1002783"/>
                      <a:pt x="255259" y="1002783"/>
                      <a:pt x="224579" y="1002783"/>
                    </a:cubicBezTo>
                    <a:cubicBezTo>
                      <a:pt x="206171" y="1002783"/>
                      <a:pt x="184848" y="1001709"/>
                      <a:pt x="163219" y="1000635"/>
                    </a:cubicBezTo>
                    <a:cubicBezTo>
                      <a:pt x="120849" y="999470"/>
                      <a:pt x="78726" y="993763"/>
                      <a:pt x="37583" y="983608"/>
                    </a:cubicBezTo>
                    <a:cubicBezTo>
                      <a:pt x="34423" y="982626"/>
                      <a:pt x="31340" y="981384"/>
                      <a:pt x="28379" y="979926"/>
                    </a:cubicBezTo>
                    <a:lnTo>
                      <a:pt x="26538" y="979159"/>
                    </a:lnTo>
                    <a:lnTo>
                      <a:pt x="25311" y="979159"/>
                    </a:lnTo>
                    <a:lnTo>
                      <a:pt x="25311" y="979159"/>
                    </a:lnTo>
                    <a:cubicBezTo>
                      <a:pt x="26001" y="977410"/>
                      <a:pt x="26569" y="975616"/>
                      <a:pt x="26999" y="973790"/>
                    </a:cubicBezTo>
                    <a:cubicBezTo>
                      <a:pt x="29990" y="961810"/>
                      <a:pt x="31938" y="949599"/>
                      <a:pt x="32828" y="937281"/>
                    </a:cubicBezTo>
                    <a:cubicBezTo>
                      <a:pt x="32828" y="937281"/>
                      <a:pt x="32828" y="936514"/>
                      <a:pt x="32828" y="936054"/>
                    </a:cubicBezTo>
                    <a:cubicBezTo>
                      <a:pt x="32828" y="935593"/>
                      <a:pt x="32828" y="930838"/>
                      <a:pt x="32828" y="928077"/>
                    </a:cubicBezTo>
                    <a:cubicBezTo>
                      <a:pt x="39884" y="857359"/>
                      <a:pt x="42952" y="762557"/>
                      <a:pt x="46634" y="651188"/>
                    </a:cubicBezTo>
                    <a:cubicBezTo>
                      <a:pt x="49548" y="559147"/>
                      <a:pt x="42185" y="513894"/>
                      <a:pt x="43719" y="490423"/>
                    </a:cubicBezTo>
                    <a:cubicBezTo>
                      <a:pt x="43643" y="489610"/>
                      <a:pt x="43643" y="488782"/>
                      <a:pt x="43719" y="487969"/>
                    </a:cubicBezTo>
                    <a:cubicBezTo>
                      <a:pt x="43719" y="487202"/>
                      <a:pt x="43719" y="486588"/>
                      <a:pt x="43719" y="485668"/>
                    </a:cubicBezTo>
                    <a:cubicBezTo>
                      <a:pt x="43643" y="485315"/>
                      <a:pt x="43643" y="484947"/>
                      <a:pt x="43719" y="484594"/>
                    </a:cubicBezTo>
                    <a:lnTo>
                      <a:pt x="43719" y="484594"/>
                    </a:lnTo>
                    <a:cubicBezTo>
                      <a:pt x="49365" y="464054"/>
                      <a:pt x="52095" y="442838"/>
                      <a:pt x="51850" y="421546"/>
                    </a:cubicBezTo>
                    <a:cubicBezTo>
                      <a:pt x="51926" y="421240"/>
                      <a:pt x="51926" y="420933"/>
                      <a:pt x="51850" y="420626"/>
                    </a:cubicBezTo>
                    <a:cubicBezTo>
                      <a:pt x="51850" y="400530"/>
                      <a:pt x="51850" y="377520"/>
                      <a:pt x="51850" y="352823"/>
                    </a:cubicBezTo>
                    <a:cubicBezTo>
                      <a:pt x="50776" y="320915"/>
                      <a:pt x="48321" y="286400"/>
                      <a:pt x="44333" y="252345"/>
                    </a:cubicBezTo>
                    <a:cubicBezTo>
                      <a:pt x="39623" y="201078"/>
                      <a:pt x="29008" y="150533"/>
                      <a:pt x="12732" y="101705"/>
                    </a:cubicBezTo>
                    <a:cubicBezTo>
                      <a:pt x="9818" y="94495"/>
                      <a:pt x="7056" y="87745"/>
                      <a:pt x="3835" y="81609"/>
                    </a:cubicBezTo>
                    <a:lnTo>
                      <a:pt x="0" y="74553"/>
                    </a:lnTo>
                    <a:cubicBezTo>
                      <a:pt x="8284" y="67957"/>
                      <a:pt x="17488" y="61514"/>
                      <a:pt x="26845" y="55224"/>
                    </a:cubicBezTo>
                    <a:cubicBezTo>
                      <a:pt x="29913" y="53077"/>
                      <a:pt x="32981" y="51236"/>
                      <a:pt x="36049" y="49242"/>
                    </a:cubicBezTo>
                    <a:lnTo>
                      <a:pt x="49088" y="41111"/>
                    </a:lnTo>
                    <a:cubicBezTo>
                      <a:pt x="53384" y="38657"/>
                      <a:pt x="57679" y="36203"/>
                      <a:pt x="62127" y="33902"/>
                    </a:cubicBezTo>
                    <a:lnTo>
                      <a:pt x="69798" y="29606"/>
                    </a:lnTo>
                    <a:lnTo>
                      <a:pt x="75627" y="26692"/>
                    </a:lnTo>
                    <a:lnTo>
                      <a:pt x="75627" y="26692"/>
                    </a:lnTo>
                    <a:cubicBezTo>
                      <a:pt x="84677" y="21936"/>
                      <a:pt x="94035" y="17641"/>
                      <a:pt x="103392" y="13346"/>
                    </a:cubicBezTo>
                    <a:cubicBezTo>
                      <a:pt x="108915" y="11045"/>
                      <a:pt x="114590" y="8591"/>
                      <a:pt x="120267" y="6443"/>
                    </a:cubicBezTo>
                    <a:lnTo>
                      <a:pt x="120267" y="6443"/>
                    </a:lnTo>
                    <a:lnTo>
                      <a:pt x="129931" y="3068"/>
                    </a:lnTo>
                    <a:lnTo>
                      <a:pt x="129931" y="3068"/>
                    </a:lnTo>
                    <a:cubicBezTo>
                      <a:pt x="132661" y="1841"/>
                      <a:pt x="135484" y="813"/>
                      <a:pt x="138368" y="0"/>
                    </a:cubicBezTo>
                    <a:cubicBezTo>
                      <a:pt x="138368" y="1074"/>
                      <a:pt x="139595" y="2454"/>
                      <a:pt x="140209" y="3988"/>
                    </a:cubicBezTo>
                    <a:cubicBezTo>
                      <a:pt x="142356" y="7977"/>
                      <a:pt x="145424" y="13193"/>
                      <a:pt x="149106" y="19329"/>
                    </a:cubicBezTo>
                    <a:cubicBezTo>
                      <a:pt x="152788" y="25465"/>
                      <a:pt x="158463" y="34669"/>
                      <a:pt x="164446" y="42952"/>
                    </a:cubicBezTo>
                    <a:lnTo>
                      <a:pt x="169048" y="49549"/>
                    </a:lnTo>
                    <a:cubicBezTo>
                      <a:pt x="171503" y="53230"/>
                      <a:pt x="174110" y="57065"/>
                      <a:pt x="176871" y="60900"/>
                    </a:cubicBezTo>
                    <a:cubicBezTo>
                      <a:pt x="192211" y="82223"/>
                      <a:pt x="208932" y="106000"/>
                      <a:pt x="225500" y="127937"/>
                    </a:cubicBezTo>
                    <a:cubicBezTo>
                      <a:pt x="227494" y="130698"/>
                      <a:pt x="229641" y="133459"/>
                      <a:pt x="231789" y="136067"/>
                    </a:cubicBezTo>
                    <a:cubicBezTo>
                      <a:pt x="240533" y="147572"/>
                      <a:pt x="249123" y="158463"/>
                      <a:pt x="256640" y="167821"/>
                    </a:cubicBezTo>
                    <a:cubicBezTo>
                      <a:pt x="264156" y="177178"/>
                      <a:pt x="272900" y="186689"/>
                      <a:pt x="278576" y="192365"/>
                    </a:cubicBezTo>
                    <a:cubicBezTo>
                      <a:pt x="294868" y="174386"/>
                      <a:pt x="310223" y="155595"/>
                      <a:pt x="324597" y="136067"/>
                    </a:cubicBezTo>
                    <a:lnTo>
                      <a:pt x="330886" y="127937"/>
                    </a:lnTo>
                    <a:cubicBezTo>
                      <a:pt x="361689" y="88313"/>
                      <a:pt x="390176" y="46925"/>
                      <a:pt x="416177" y="3988"/>
                    </a:cubicBezTo>
                    <a:cubicBezTo>
                      <a:pt x="416868" y="2700"/>
                      <a:pt x="417481" y="1365"/>
                      <a:pt x="418018" y="0"/>
                    </a:cubicBezTo>
                    <a:cubicBezTo>
                      <a:pt x="420841" y="767"/>
                      <a:pt x="423617" y="1733"/>
                      <a:pt x="426302" y="2915"/>
                    </a:cubicBezTo>
                    <a:lnTo>
                      <a:pt x="426302" y="2915"/>
                    </a:lnTo>
                    <a:cubicBezTo>
                      <a:pt x="429676" y="3988"/>
                      <a:pt x="433051" y="5369"/>
                      <a:pt x="436273" y="6596"/>
                    </a:cubicBezTo>
                    <a:lnTo>
                      <a:pt x="449158" y="11965"/>
                    </a:lnTo>
                    <a:cubicBezTo>
                      <a:pt x="451030" y="12640"/>
                      <a:pt x="452886" y="13407"/>
                      <a:pt x="454681" y="14266"/>
                    </a:cubicBezTo>
                    <a:cubicBezTo>
                      <a:pt x="458976" y="16261"/>
                      <a:pt x="463425" y="18101"/>
                      <a:pt x="467720" y="20249"/>
                    </a:cubicBezTo>
                    <a:lnTo>
                      <a:pt x="469101" y="20249"/>
                    </a:lnTo>
                    <a:cubicBezTo>
                      <a:pt x="472015" y="21783"/>
                      <a:pt x="475083" y="23470"/>
                      <a:pt x="478151" y="24851"/>
                    </a:cubicBezTo>
                    <a:lnTo>
                      <a:pt x="479072" y="24851"/>
                    </a:lnTo>
                    <a:lnTo>
                      <a:pt x="490423" y="30834"/>
                    </a:lnTo>
                    <a:cubicBezTo>
                      <a:pt x="497940" y="34822"/>
                      <a:pt x="505763" y="39271"/>
                      <a:pt x="512360" y="43566"/>
                    </a:cubicBezTo>
                    <a:cubicBezTo>
                      <a:pt x="515581" y="45560"/>
                      <a:pt x="518649" y="47248"/>
                      <a:pt x="521717" y="49395"/>
                    </a:cubicBezTo>
                    <a:lnTo>
                      <a:pt x="525399" y="51696"/>
                    </a:lnTo>
                    <a:lnTo>
                      <a:pt x="534910" y="58139"/>
                    </a:lnTo>
                    <a:cubicBezTo>
                      <a:pt x="538438" y="60440"/>
                      <a:pt x="541813" y="62895"/>
                      <a:pt x="545187" y="65349"/>
                    </a:cubicBezTo>
                    <a:cubicBezTo>
                      <a:pt x="548562" y="67803"/>
                      <a:pt x="556539" y="72866"/>
                      <a:pt x="560067" y="75780"/>
                    </a:cubicBezTo>
                    <a:close/>
                  </a:path>
                </a:pathLst>
              </a:custGeom>
              <a:solidFill>
                <a:srgbClr val="83ABD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79" name="Freeform: Shape 1678">
                <a:extLst>
                  <a:ext uri="{FF2B5EF4-FFF2-40B4-BE49-F238E27FC236}">
                    <a16:creationId xmlns:a16="http://schemas.microsoft.com/office/drawing/2014/main" id="{E82CDF81-9FE1-4775-BFDF-79D62DC13542}"/>
                  </a:ext>
                </a:extLst>
              </p:cNvPr>
              <p:cNvSpPr/>
              <p:nvPr/>
            </p:nvSpPr>
            <p:spPr>
              <a:xfrm>
                <a:off x="3642408" y="2396957"/>
                <a:ext cx="136526" cy="177178"/>
              </a:xfrm>
              <a:custGeom>
                <a:avLst/>
                <a:gdLst>
                  <a:gd name="connsiteX0" fmla="*/ 127783 w 136526"/>
                  <a:gd name="connsiteY0" fmla="*/ 177178 h 177178"/>
                  <a:gd name="connsiteX1" fmla="*/ 136527 w 136526"/>
                  <a:gd name="connsiteY1" fmla="*/ 167667 h 177178"/>
                  <a:gd name="connsiteX2" fmla="*/ 18101 w 136526"/>
                  <a:gd name="connsiteY2" fmla="*/ 0 h 177178"/>
                  <a:gd name="connsiteX3" fmla="*/ 0 w 136526"/>
                  <a:gd name="connsiteY3" fmla="*/ 6443 h 177178"/>
                  <a:gd name="connsiteX4" fmla="*/ 127783 w 136526"/>
                  <a:gd name="connsiteY4" fmla="*/ 177178 h 177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526" h="177178">
                    <a:moveTo>
                      <a:pt x="127783" y="177178"/>
                    </a:moveTo>
                    <a:cubicBezTo>
                      <a:pt x="130391" y="174570"/>
                      <a:pt x="133306" y="171349"/>
                      <a:pt x="136527" y="167667"/>
                    </a:cubicBezTo>
                    <a:cubicBezTo>
                      <a:pt x="94955" y="116892"/>
                      <a:pt x="27459" y="21783"/>
                      <a:pt x="18101" y="0"/>
                    </a:cubicBezTo>
                    <a:cubicBezTo>
                      <a:pt x="12119" y="1994"/>
                      <a:pt x="5982" y="4142"/>
                      <a:pt x="0" y="6443"/>
                    </a:cubicBezTo>
                    <a:cubicBezTo>
                      <a:pt x="38534" y="66285"/>
                      <a:pt x="81226" y="123334"/>
                      <a:pt x="127783" y="177178"/>
                    </a:cubicBezTo>
                    <a:close/>
                  </a:path>
                </a:pathLst>
              </a:custGeom>
              <a:solidFill>
                <a:srgbClr val="83ABD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80" name="Freeform: Shape 1679">
                <a:extLst>
                  <a:ext uri="{FF2B5EF4-FFF2-40B4-BE49-F238E27FC236}">
                    <a16:creationId xmlns:a16="http://schemas.microsoft.com/office/drawing/2014/main" id="{1A4A5C95-F749-4FB1-9357-67874DF56152}"/>
                  </a:ext>
                </a:extLst>
              </p:cNvPr>
              <p:cNvSpPr/>
              <p:nvPr/>
            </p:nvSpPr>
            <p:spPr>
              <a:xfrm>
                <a:off x="3546532" y="2882624"/>
                <a:ext cx="509138" cy="518649"/>
              </a:xfrm>
              <a:custGeom>
                <a:avLst/>
                <a:gdLst>
                  <a:gd name="connsiteX0" fmla="*/ 509138 w 509138"/>
                  <a:gd name="connsiteY0" fmla="*/ 494412 h 518649"/>
                  <a:gd name="connsiteX1" fmla="*/ 507604 w 509138"/>
                  <a:gd name="connsiteY1" fmla="*/ 494412 h 518649"/>
                  <a:gd name="connsiteX2" fmla="*/ 505610 w 509138"/>
                  <a:gd name="connsiteY2" fmla="*/ 495332 h 518649"/>
                  <a:gd name="connsiteX3" fmla="*/ 496559 w 509138"/>
                  <a:gd name="connsiteY3" fmla="*/ 498860 h 518649"/>
                  <a:gd name="connsiteX4" fmla="*/ 491497 w 509138"/>
                  <a:gd name="connsiteY4" fmla="*/ 500241 h 518649"/>
                  <a:gd name="connsiteX5" fmla="*/ 263543 w 509138"/>
                  <a:gd name="connsiteY5" fmla="*/ 518649 h 518649"/>
                  <a:gd name="connsiteX6" fmla="*/ 254186 w 509138"/>
                  <a:gd name="connsiteY6" fmla="*/ 518649 h 518649"/>
                  <a:gd name="connsiteX7" fmla="*/ 199268 w 509138"/>
                  <a:gd name="connsiteY7" fmla="*/ 518649 h 518649"/>
                  <a:gd name="connsiteX8" fmla="*/ 137907 w 509138"/>
                  <a:gd name="connsiteY8" fmla="*/ 516501 h 518649"/>
                  <a:gd name="connsiteX9" fmla="*/ 12272 w 509138"/>
                  <a:gd name="connsiteY9" fmla="*/ 499474 h 518649"/>
                  <a:gd name="connsiteX10" fmla="*/ 3068 w 509138"/>
                  <a:gd name="connsiteY10" fmla="*/ 495792 h 518649"/>
                  <a:gd name="connsiteX11" fmla="*/ 1227 w 509138"/>
                  <a:gd name="connsiteY11" fmla="*/ 495025 h 518649"/>
                  <a:gd name="connsiteX12" fmla="*/ 0 w 509138"/>
                  <a:gd name="connsiteY12" fmla="*/ 495025 h 518649"/>
                  <a:gd name="connsiteX13" fmla="*/ 0 w 509138"/>
                  <a:gd name="connsiteY13" fmla="*/ 495025 h 518649"/>
                  <a:gd name="connsiteX14" fmla="*/ 1687 w 509138"/>
                  <a:gd name="connsiteY14" fmla="*/ 489656 h 518649"/>
                  <a:gd name="connsiteX15" fmla="*/ 14113 w 509138"/>
                  <a:gd name="connsiteY15" fmla="*/ 492111 h 518649"/>
                  <a:gd name="connsiteX16" fmla="*/ 33441 w 509138"/>
                  <a:gd name="connsiteY16" fmla="*/ 495025 h 518649"/>
                  <a:gd name="connsiteX17" fmla="*/ 33441 w 509138"/>
                  <a:gd name="connsiteY17" fmla="*/ 495025 h 518649"/>
                  <a:gd name="connsiteX18" fmla="*/ 139595 w 509138"/>
                  <a:gd name="connsiteY18" fmla="*/ 503156 h 518649"/>
                  <a:gd name="connsiteX19" fmla="*/ 200956 w 509138"/>
                  <a:gd name="connsiteY19" fmla="*/ 504383 h 518649"/>
                  <a:gd name="connsiteX20" fmla="*/ 224886 w 509138"/>
                  <a:gd name="connsiteY20" fmla="*/ 504383 h 518649"/>
                  <a:gd name="connsiteX21" fmla="*/ 350214 w 509138"/>
                  <a:gd name="connsiteY21" fmla="*/ 495179 h 518649"/>
                  <a:gd name="connsiteX22" fmla="*/ 350214 w 509138"/>
                  <a:gd name="connsiteY22" fmla="*/ 495179 h 518649"/>
                  <a:gd name="connsiteX23" fmla="*/ 450232 w 509138"/>
                  <a:gd name="connsiteY23" fmla="*/ 458056 h 518649"/>
                  <a:gd name="connsiteX24" fmla="*/ 465572 w 509138"/>
                  <a:gd name="connsiteY24" fmla="*/ 278423 h 518649"/>
                  <a:gd name="connsiteX25" fmla="*/ 469254 w 509138"/>
                  <a:gd name="connsiteY25" fmla="*/ 158003 h 518649"/>
                  <a:gd name="connsiteX26" fmla="*/ 489503 w 509138"/>
                  <a:gd name="connsiteY26" fmla="*/ 3682 h 518649"/>
                  <a:gd name="connsiteX27" fmla="*/ 490576 w 509138"/>
                  <a:gd name="connsiteY27" fmla="*/ 0 h 518649"/>
                  <a:gd name="connsiteX28" fmla="*/ 490576 w 509138"/>
                  <a:gd name="connsiteY28" fmla="*/ 0 h 518649"/>
                  <a:gd name="connsiteX29" fmla="*/ 490576 w 509138"/>
                  <a:gd name="connsiteY29" fmla="*/ 0 h 518649"/>
                  <a:gd name="connsiteX30" fmla="*/ 490576 w 509138"/>
                  <a:gd name="connsiteY30" fmla="*/ 1994 h 518649"/>
                  <a:gd name="connsiteX31" fmla="*/ 490576 w 509138"/>
                  <a:gd name="connsiteY31" fmla="*/ 1994 h 518649"/>
                  <a:gd name="connsiteX32" fmla="*/ 490576 w 509138"/>
                  <a:gd name="connsiteY32" fmla="*/ 4909 h 518649"/>
                  <a:gd name="connsiteX33" fmla="*/ 487662 w 509138"/>
                  <a:gd name="connsiteY33" fmla="*/ 165673 h 518649"/>
                  <a:gd name="connsiteX34" fmla="*/ 501468 w 509138"/>
                  <a:gd name="connsiteY34" fmla="*/ 442562 h 518649"/>
                  <a:gd name="connsiteX35" fmla="*/ 501468 w 509138"/>
                  <a:gd name="connsiteY35" fmla="*/ 449312 h 518649"/>
                  <a:gd name="connsiteX36" fmla="*/ 501468 w 509138"/>
                  <a:gd name="connsiteY36" fmla="*/ 451613 h 518649"/>
                  <a:gd name="connsiteX37" fmla="*/ 509138 w 509138"/>
                  <a:gd name="connsiteY37" fmla="*/ 494412 h 518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09138" h="518649">
                    <a:moveTo>
                      <a:pt x="509138" y="494412"/>
                    </a:moveTo>
                    <a:lnTo>
                      <a:pt x="507604" y="494412"/>
                    </a:lnTo>
                    <a:lnTo>
                      <a:pt x="505610" y="495332"/>
                    </a:lnTo>
                    <a:cubicBezTo>
                      <a:pt x="502665" y="496682"/>
                      <a:pt x="499642" y="497863"/>
                      <a:pt x="496559" y="498860"/>
                    </a:cubicBezTo>
                    <a:cubicBezTo>
                      <a:pt x="494918" y="499459"/>
                      <a:pt x="493215" y="499919"/>
                      <a:pt x="491497" y="500241"/>
                    </a:cubicBezTo>
                    <a:cubicBezTo>
                      <a:pt x="431824" y="517422"/>
                      <a:pt x="299746" y="518649"/>
                      <a:pt x="263543" y="518649"/>
                    </a:cubicBezTo>
                    <a:lnTo>
                      <a:pt x="254186" y="518649"/>
                    </a:lnTo>
                    <a:cubicBezTo>
                      <a:pt x="252038" y="518649"/>
                      <a:pt x="229948" y="518649"/>
                      <a:pt x="199268" y="518649"/>
                    </a:cubicBezTo>
                    <a:cubicBezTo>
                      <a:pt x="180860" y="518649"/>
                      <a:pt x="159537" y="517575"/>
                      <a:pt x="137907" y="516501"/>
                    </a:cubicBezTo>
                    <a:cubicBezTo>
                      <a:pt x="95538" y="515336"/>
                      <a:pt x="53414" y="509629"/>
                      <a:pt x="12272" y="499474"/>
                    </a:cubicBezTo>
                    <a:cubicBezTo>
                      <a:pt x="9112" y="498492"/>
                      <a:pt x="6029" y="497250"/>
                      <a:pt x="3068" y="495792"/>
                    </a:cubicBezTo>
                    <a:lnTo>
                      <a:pt x="1227" y="495025"/>
                    </a:lnTo>
                    <a:lnTo>
                      <a:pt x="0" y="495025"/>
                    </a:lnTo>
                    <a:lnTo>
                      <a:pt x="0" y="495025"/>
                    </a:lnTo>
                    <a:cubicBezTo>
                      <a:pt x="690" y="493277"/>
                      <a:pt x="1258" y="491482"/>
                      <a:pt x="1687" y="489656"/>
                    </a:cubicBezTo>
                    <a:lnTo>
                      <a:pt x="14113" y="492111"/>
                    </a:lnTo>
                    <a:cubicBezTo>
                      <a:pt x="20249" y="493184"/>
                      <a:pt x="26692" y="494258"/>
                      <a:pt x="33441" y="495025"/>
                    </a:cubicBezTo>
                    <a:lnTo>
                      <a:pt x="33441" y="495025"/>
                    </a:lnTo>
                    <a:cubicBezTo>
                      <a:pt x="66422" y="499474"/>
                      <a:pt x="105386" y="501775"/>
                      <a:pt x="139595" y="503156"/>
                    </a:cubicBezTo>
                    <a:cubicBezTo>
                      <a:pt x="163372" y="503923"/>
                      <a:pt x="185615" y="504383"/>
                      <a:pt x="200956" y="504383"/>
                    </a:cubicBezTo>
                    <a:cubicBezTo>
                      <a:pt x="216296" y="504383"/>
                      <a:pt x="224886" y="504383"/>
                      <a:pt x="224886" y="504383"/>
                    </a:cubicBezTo>
                    <a:cubicBezTo>
                      <a:pt x="266811" y="504045"/>
                      <a:pt x="308689" y="500962"/>
                      <a:pt x="350214" y="495179"/>
                    </a:cubicBezTo>
                    <a:lnTo>
                      <a:pt x="350214" y="495179"/>
                    </a:lnTo>
                    <a:cubicBezTo>
                      <a:pt x="394241" y="488736"/>
                      <a:pt x="435966" y="477384"/>
                      <a:pt x="450232" y="458056"/>
                    </a:cubicBezTo>
                    <a:cubicBezTo>
                      <a:pt x="464498" y="438727"/>
                      <a:pt x="463731" y="366015"/>
                      <a:pt x="465572" y="278423"/>
                    </a:cubicBezTo>
                    <a:cubicBezTo>
                      <a:pt x="465572" y="239612"/>
                      <a:pt x="467106" y="198348"/>
                      <a:pt x="469254" y="158003"/>
                    </a:cubicBezTo>
                    <a:cubicBezTo>
                      <a:pt x="470911" y="106015"/>
                      <a:pt x="477691" y="54335"/>
                      <a:pt x="489503" y="3682"/>
                    </a:cubicBezTo>
                    <a:cubicBezTo>
                      <a:pt x="489764" y="2424"/>
                      <a:pt x="490132" y="1197"/>
                      <a:pt x="490576" y="0"/>
                    </a:cubicBezTo>
                    <a:lnTo>
                      <a:pt x="490576" y="0"/>
                    </a:lnTo>
                    <a:lnTo>
                      <a:pt x="490576" y="0"/>
                    </a:lnTo>
                    <a:cubicBezTo>
                      <a:pt x="490576" y="0"/>
                      <a:pt x="490576" y="1381"/>
                      <a:pt x="490576" y="1994"/>
                    </a:cubicBezTo>
                    <a:lnTo>
                      <a:pt x="490576" y="1994"/>
                    </a:lnTo>
                    <a:cubicBezTo>
                      <a:pt x="490653" y="2961"/>
                      <a:pt x="490653" y="3942"/>
                      <a:pt x="490576" y="4909"/>
                    </a:cubicBezTo>
                    <a:cubicBezTo>
                      <a:pt x="492264" y="28379"/>
                      <a:pt x="484748" y="72866"/>
                      <a:pt x="487662" y="165673"/>
                    </a:cubicBezTo>
                    <a:cubicBezTo>
                      <a:pt x="491344" y="277042"/>
                      <a:pt x="494565" y="371844"/>
                      <a:pt x="501468" y="442562"/>
                    </a:cubicBezTo>
                    <a:cubicBezTo>
                      <a:pt x="501468" y="444863"/>
                      <a:pt x="501468" y="447164"/>
                      <a:pt x="501468" y="449312"/>
                    </a:cubicBezTo>
                    <a:cubicBezTo>
                      <a:pt x="501545" y="450079"/>
                      <a:pt x="501545" y="450846"/>
                      <a:pt x="501468" y="451613"/>
                    </a:cubicBezTo>
                    <a:cubicBezTo>
                      <a:pt x="502527" y="466109"/>
                      <a:pt x="505088" y="480452"/>
                      <a:pt x="509138" y="494412"/>
                    </a:cubicBez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81" name="Freeform: Shape 1680">
                <a:extLst>
                  <a:ext uri="{FF2B5EF4-FFF2-40B4-BE49-F238E27FC236}">
                    <a16:creationId xmlns:a16="http://schemas.microsoft.com/office/drawing/2014/main" id="{B89F9A35-80AE-4567-96A7-491FC454C1B5}"/>
                  </a:ext>
                </a:extLst>
              </p:cNvPr>
              <p:cNvSpPr/>
              <p:nvPr/>
            </p:nvSpPr>
            <p:spPr>
              <a:xfrm>
                <a:off x="3800718" y="2355231"/>
                <a:ext cx="148645" cy="205557"/>
              </a:xfrm>
              <a:custGeom>
                <a:avLst/>
                <a:gdLst>
                  <a:gd name="connsiteX0" fmla="*/ 0 w 148645"/>
                  <a:gd name="connsiteY0" fmla="*/ 121647 h 205557"/>
                  <a:gd name="connsiteX1" fmla="*/ 63354 w 148645"/>
                  <a:gd name="connsiteY1" fmla="*/ 205557 h 205557"/>
                  <a:gd name="connsiteX2" fmla="*/ 148645 w 148645"/>
                  <a:gd name="connsiteY2" fmla="*/ 44486 h 205557"/>
                  <a:gd name="connsiteX3" fmla="*/ 82836 w 148645"/>
                  <a:gd name="connsiteY3" fmla="*/ 0 h 205557"/>
                  <a:gd name="connsiteX4" fmla="*/ 0 w 148645"/>
                  <a:gd name="connsiteY4" fmla="*/ 121647 h 20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45" h="205557">
                    <a:moveTo>
                      <a:pt x="0" y="121647"/>
                    </a:moveTo>
                    <a:cubicBezTo>
                      <a:pt x="24790" y="146651"/>
                      <a:pt x="46097" y="174862"/>
                      <a:pt x="63354" y="205557"/>
                    </a:cubicBezTo>
                    <a:cubicBezTo>
                      <a:pt x="102594" y="158325"/>
                      <a:pt x="131633" y="103484"/>
                      <a:pt x="148645" y="44486"/>
                    </a:cubicBezTo>
                    <a:cubicBezTo>
                      <a:pt x="125175" y="32061"/>
                      <a:pt x="103116" y="17150"/>
                      <a:pt x="82836" y="0"/>
                    </a:cubicBezTo>
                    <a:cubicBezTo>
                      <a:pt x="97563" y="34208"/>
                      <a:pt x="29606" y="110909"/>
                      <a:pt x="0" y="121647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82" name="Freeform: Shape 1681">
                <a:extLst>
                  <a:ext uri="{FF2B5EF4-FFF2-40B4-BE49-F238E27FC236}">
                    <a16:creationId xmlns:a16="http://schemas.microsoft.com/office/drawing/2014/main" id="{A927FECF-DF70-4F87-B4B4-21EFE3E01347}"/>
                  </a:ext>
                </a:extLst>
              </p:cNvPr>
              <p:cNvSpPr/>
              <p:nvPr/>
            </p:nvSpPr>
            <p:spPr>
              <a:xfrm>
                <a:off x="3652072" y="2355231"/>
                <a:ext cx="148645" cy="205557"/>
              </a:xfrm>
              <a:custGeom>
                <a:avLst/>
                <a:gdLst>
                  <a:gd name="connsiteX0" fmla="*/ 148646 w 148645"/>
                  <a:gd name="connsiteY0" fmla="*/ 121647 h 205557"/>
                  <a:gd name="connsiteX1" fmla="*/ 85291 w 148645"/>
                  <a:gd name="connsiteY1" fmla="*/ 205557 h 205557"/>
                  <a:gd name="connsiteX2" fmla="*/ 0 w 148645"/>
                  <a:gd name="connsiteY2" fmla="*/ 44486 h 205557"/>
                  <a:gd name="connsiteX3" fmla="*/ 65809 w 148645"/>
                  <a:gd name="connsiteY3" fmla="*/ 0 h 205557"/>
                  <a:gd name="connsiteX4" fmla="*/ 148646 w 148645"/>
                  <a:gd name="connsiteY4" fmla="*/ 121647 h 20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45" h="205557">
                    <a:moveTo>
                      <a:pt x="148646" y="121647"/>
                    </a:moveTo>
                    <a:cubicBezTo>
                      <a:pt x="123902" y="146682"/>
                      <a:pt x="102594" y="174908"/>
                      <a:pt x="85291" y="205557"/>
                    </a:cubicBezTo>
                    <a:cubicBezTo>
                      <a:pt x="45161" y="158939"/>
                      <a:pt x="16000" y="103883"/>
                      <a:pt x="0" y="44486"/>
                    </a:cubicBezTo>
                    <a:cubicBezTo>
                      <a:pt x="23501" y="32107"/>
                      <a:pt x="45560" y="17181"/>
                      <a:pt x="65809" y="0"/>
                    </a:cubicBezTo>
                    <a:cubicBezTo>
                      <a:pt x="51236" y="34208"/>
                      <a:pt x="119192" y="110909"/>
                      <a:pt x="148646" y="121647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83" name="Freeform: Shape 1682">
                <a:extLst>
                  <a:ext uri="{FF2B5EF4-FFF2-40B4-BE49-F238E27FC236}">
                    <a16:creationId xmlns:a16="http://schemas.microsoft.com/office/drawing/2014/main" id="{AF1C0AC1-1034-41D7-B3AE-55EEC3FC5DCB}"/>
                  </a:ext>
                </a:extLst>
              </p:cNvPr>
              <p:cNvSpPr/>
              <p:nvPr/>
            </p:nvSpPr>
            <p:spPr>
              <a:xfrm>
                <a:off x="3800718" y="2355231"/>
                <a:ext cx="148645" cy="184541"/>
              </a:xfrm>
              <a:custGeom>
                <a:avLst/>
                <a:gdLst>
                  <a:gd name="connsiteX0" fmla="*/ 0 w 148645"/>
                  <a:gd name="connsiteY0" fmla="*/ 121647 h 184541"/>
                  <a:gd name="connsiteX1" fmla="*/ 63354 w 148645"/>
                  <a:gd name="connsiteY1" fmla="*/ 184541 h 184541"/>
                  <a:gd name="connsiteX2" fmla="*/ 148645 w 148645"/>
                  <a:gd name="connsiteY2" fmla="*/ 44486 h 184541"/>
                  <a:gd name="connsiteX3" fmla="*/ 82836 w 148645"/>
                  <a:gd name="connsiteY3" fmla="*/ 0 h 184541"/>
                  <a:gd name="connsiteX4" fmla="*/ 0 w 148645"/>
                  <a:gd name="connsiteY4" fmla="*/ 121647 h 184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45" h="184541">
                    <a:moveTo>
                      <a:pt x="0" y="121647"/>
                    </a:moveTo>
                    <a:cubicBezTo>
                      <a:pt x="20096" y="140669"/>
                      <a:pt x="51849" y="161685"/>
                      <a:pt x="63354" y="184541"/>
                    </a:cubicBezTo>
                    <a:cubicBezTo>
                      <a:pt x="98898" y="142586"/>
                      <a:pt x="127676" y="95323"/>
                      <a:pt x="148645" y="44486"/>
                    </a:cubicBezTo>
                    <a:cubicBezTo>
                      <a:pt x="125068" y="32230"/>
                      <a:pt x="102993" y="17304"/>
                      <a:pt x="82836" y="0"/>
                    </a:cubicBezTo>
                    <a:cubicBezTo>
                      <a:pt x="97563" y="30680"/>
                      <a:pt x="29606" y="112136"/>
                      <a:pt x="0" y="121647"/>
                    </a:cubicBezTo>
                    <a:close/>
                  </a:path>
                </a:pathLst>
              </a:custGeom>
              <a:solidFill>
                <a:srgbClr val="F2F2F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84" name="Freeform: Shape 1683">
                <a:extLst>
                  <a:ext uri="{FF2B5EF4-FFF2-40B4-BE49-F238E27FC236}">
                    <a16:creationId xmlns:a16="http://schemas.microsoft.com/office/drawing/2014/main" id="{AADEFF03-D7F5-4C31-9E55-71045A9C5CEC}"/>
                  </a:ext>
                </a:extLst>
              </p:cNvPr>
              <p:cNvSpPr/>
              <p:nvPr/>
            </p:nvSpPr>
            <p:spPr>
              <a:xfrm>
                <a:off x="3652072" y="2355231"/>
                <a:ext cx="148645" cy="184541"/>
              </a:xfrm>
              <a:custGeom>
                <a:avLst/>
                <a:gdLst>
                  <a:gd name="connsiteX0" fmla="*/ 148646 w 148645"/>
                  <a:gd name="connsiteY0" fmla="*/ 121647 h 184541"/>
                  <a:gd name="connsiteX1" fmla="*/ 85291 w 148645"/>
                  <a:gd name="connsiteY1" fmla="*/ 184541 h 184541"/>
                  <a:gd name="connsiteX2" fmla="*/ 0 w 148645"/>
                  <a:gd name="connsiteY2" fmla="*/ 44486 h 184541"/>
                  <a:gd name="connsiteX3" fmla="*/ 65809 w 148645"/>
                  <a:gd name="connsiteY3" fmla="*/ 0 h 184541"/>
                  <a:gd name="connsiteX4" fmla="*/ 148646 w 148645"/>
                  <a:gd name="connsiteY4" fmla="*/ 121647 h 184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45" h="184541">
                    <a:moveTo>
                      <a:pt x="148646" y="121647"/>
                    </a:moveTo>
                    <a:cubicBezTo>
                      <a:pt x="128703" y="140669"/>
                      <a:pt x="96796" y="161685"/>
                      <a:pt x="85291" y="184541"/>
                    </a:cubicBezTo>
                    <a:cubicBezTo>
                      <a:pt x="49794" y="142540"/>
                      <a:pt x="21016" y="95293"/>
                      <a:pt x="0" y="44486"/>
                    </a:cubicBezTo>
                    <a:cubicBezTo>
                      <a:pt x="23593" y="32276"/>
                      <a:pt x="45683" y="17334"/>
                      <a:pt x="65809" y="0"/>
                    </a:cubicBezTo>
                    <a:cubicBezTo>
                      <a:pt x="51236" y="30680"/>
                      <a:pt x="119192" y="112136"/>
                      <a:pt x="148646" y="121647"/>
                    </a:cubicBezTo>
                    <a:close/>
                  </a:path>
                </a:pathLst>
              </a:custGeom>
              <a:solidFill>
                <a:srgbClr val="F2F2F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85" name="Freeform: Shape 1684">
                <a:extLst>
                  <a:ext uri="{FF2B5EF4-FFF2-40B4-BE49-F238E27FC236}">
                    <a16:creationId xmlns:a16="http://schemas.microsoft.com/office/drawing/2014/main" id="{E5382142-6AE3-46BC-9856-C54277CC485A}"/>
                  </a:ext>
                </a:extLst>
              </p:cNvPr>
              <p:cNvSpPr/>
              <p:nvPr/>
            </p:nvSpPr>
            <p:spPr>
              <a:xfrm>
                <a:off x="3673963" y="1982774"/>
                <a:ext cx="253999" cy="225192"/>
              </a:xfrm>
              <a:custGeom>
                <a:avLst/>
                <a:gdLst>
                  <a:gd name="connsiteX0" fmla="*/ 253924 w 253999"/>
                  <a:gd name="connsiteY0" fmla="*/ 107534 h 225192"/>
                  <a:gd name="connsiteX1" fmla="*/ 253924 w 253999"/>
                  <a:gd name="connsiteY1" fmla="*/ 119039 h 225192"/>
                  <a:gd name="connsiteX2" fmla="*/ 247021 w 253999"/>
                  <a:gd name="connsiteY2" fmla="*/ 225193 h 225192"/>
                  <a:gd name="connsiteX3" fmla="*/ 225698 w 253999"/>
                  <a:gd name="connsiteY3" fmla="*/ 137294 h 225192"/>
                  <a:gd name="connsiteX4" fmla="*/ 182746 w 253999"/>
                  <a:gd name="connsiteY4" fmla="*/ 84417 h 225192"/>
                  <a:gd name="connsiteX5" fmla="*/ 182286 w 253999"/>
                  <a:gd name="connsiteY5" fmla="*/ 84371 h 225192"/>
                  <a:gd name="connsiteX6" fmla="*/ 126754 w 253999"/>
                  <a:gd name="connsiteY6" fmla="*/ 81149 h 225192"/>
                  <a:gd name="connsiteX7" fmla="*/ 71376 w 253999"/>
                  <a:gd name="connsiteY7" fmla="*/ 84371 h 225192"/>
                  <a:gd name="connsiteX8" fmla="*/ 27918 w 253999"/>
                  <a:gd name="connsiteY8" fmla="*/ 136826 h 225192"/>
                  <a:gd name="connsiteX9" fmla="*/ 27964 w 253999"/>
                  <a:gd name="connsiteY9" fmla="*/ 137294 h 225192"/>
                  <a:gd name="connsiteX10" fmla="*/ 27964 w 253999"/>
                  <a:gd name="connsiteY10" fmla="*/ 137294 h 225192"/>
                  <a:gd name="connsiteX11" fmla="*/ 23975 w 253999"/>
                  <a:gd name="connsiteY11" fmla="*/ 139902 h 225192"/>
                  <a:gd name="connsiteX12" fmla="*/ 6795 w 253999"/>
                  <a:gd name="connsiteY12" fmla="*/ 225193 h 225192"/>
                  <a:gd name="connsiteX13" fmla="*/ 6795 w 253999"/>
                  <a:gd name="connsiteY13" fmla="*/ 225193 h 225192"/>
                  <a:gd name="connsiteX14" fmla="*/ 6795 w 253999"/>
                  <a:gd name="connsiteY14" fmla="*/ 223966 h 225192"/>
                  <a:gd name="connsiteX15" fmla="*/ 45 w 253999"/>
                  <a:gd name="connsiteY15" fmla="*/ 123181 h 225192"/>
                  <a:gd name="connsiteX16" fmla="*/ 45 w 253999"/>
                  <a:gd name="connsiteY16" fmla="*/ 107841 h 225192"/>
                  <a:gd name="connsiteX17" fmla="*/ 37168 w 253999"/>
                  <a:gd name="connsiteY17" fmla="*/ 17794 h 225192"/>
                  <a:gd name="connsiteX18" fmla="*/ 127215 w 253999"/>
                  <a:gd name="connsiteY18" fmla="*/ 0 h 225192"/>
                  <a:gd name="connsiteX19" fmla="*/ 217414 w 253999"/>
                  <a:gd name="connsiteY19" fmla="*/ 17794 h 225192"/>
                  <a:gd name="connsiteX20" fmla="*/ 253924 w 253999"/>
                  <a:gd name="connsiteY20" fmla="*/ 107534 h 225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3999" h="225192">
                    <a:moveTo>
                      <a:pt x="253924" y="107534"/>
                    </a:moveTo>
                    <a:lnTo>
                      <a:pt x="253924" y="119039"/>
                    </a:lnTo>
                    <a:cubicBezTo>
                      <a:pt x="254461" y="154552"/>
                      <a:pt x="252144" y="190049"/>
                      <a:pt x="247021" y="225193"/>
                    </a:cubicBezTo>
                    <a:cubicBezTo>
                      <a:pt x="243339" y="191905"/>
                      <a:pt x="241192" y="142816"/>
                      <a:pt x="225698" y="137294"/>
                    </a:cubicBezTo>
                    <a:cubicBezTo>
                      <a:pt x="228444" y="110834"/>
                      <a:pt x="209208" y="87159"/>
                      <a:pt x="182746" y="84417"/>
                    </a:cubicBezTo>
                    <a:cubicBezTo>
                      <a:pt x="182592" y="84401"/>
                      <a:pt x="182439" y="84386"/>
                      <a:pt x="182286" y="84371"/>
                    </a:cubicBezTo>
                    <a:cubicBezTo>
                      <a:pt x="149611" y="81456"/>
                      <a:pt x="126754" y="81149"/>
                      <a:pt x="126754" y="81149"/>
                    </a:cubicBezTo>
                    <a:cubicBezTo>
                      <a:pt x="126754" y="81149"/>
                      <a:pt x="104051" y="81149"/>
                      <a:pt x="71376" y="84371"/>
                    </a:cubicBezTo>
                    <a:cubicBezTo>
                      <a:pt x="44884" y="86856"/>
                      <a:pt x="25433" y="110341"/>
                      <a:pt x="27918" y="136826"/>
                    </a:cubicBezTo>
                    <a:cubicBezTo>
                      <a:pt x="27933" y="136983"/>
                      <a:pt x="27949" y="137139"/>
                      <a:pt x="27964" y="137294"/>
                    </a:cubicBezTo>
                    <a:lnTo>
                      <a:pt x="27964" y="137294"/>
                    </a:lnTo>
                    <a:cubicBezTo>
                      <a:pt x="26476" y="137905"/>
                      <a:pt x="25126" y="138790"/>
                      <a:pt x="23975" y="139902"/>
                    </a:cubicBezTo>
                    <a:cubicBezTo>
                      <a:pt x="12164" y="151867"/>
                      <a:pt x="10169" y="194973"/>
                      <a:pt x="6795" y="225193"/>
                    </a:cubicBezTo>
                    <a:lnTo>
                      <a:pt x="6795" y="225193"/>
                    </a:lnTo>
                    <a:lnTo>
                      <a:pt x="6795" y="223966"/>
                    </a:lnTo>
                    <a:cubicBezTo>
                      <a:pt x="1901" y="190599"/>
                      <a:pt x="-354" y="156900"/>
                      <a:pt x="45" y="123181"/>
                    </a:cubicBezTo>
                    <a:lnTo>
                      <a:pt x="45" y="107841"/>
                    </a:lnTo>
                    <a:cubicBezTo>
                      <a:pt x="45" y="80382"/>
                      <a:pt x="15385" y="34362"/>
                      <a:pt x="37168" y="17794"/>
                    </a:cubicBezTo>
                    <a:cubicBezTo>
                      <a:pt x="47906" y="9357"/>
                      <a:pt x="93006" y="0"/>
                      <a:pt x="127215" y="0"/>
                    </a:cubicBezTo>
                    <a:cubicBezTo>
                      <a:pt x="161423" y="0"/>
                      <a:pt x="206523" y="9357"/>
                      <a:pt x="217414" y="17794"/>
                    </a:cubicBezTo>
                    <a:cubicBezTo>
                      <a:pt x="238430" y="34055"/>
                      <a:pt x="253924" y="80075"/>
                      <a:pt x="253924" y="107534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86" name="Freeform: Shape 1685">
                <a:extLst>
                  <a:ext uri="{FF2B5EF4-FFF2-40B4-BE49-F238E27FC236}">
                    <a16:creationId xmlns:a16="http://schemas.microsoft.com/office/drawing/2014/main" id="{FC1347C0-10FC-4E4A-BE86-5D6D02D03DA5}"/>
                  </a:ext>
                </a:extLst>
              </p:cNvPr>
              <p:cNvSpPr/>
              <p:nvPr/>
            </p:nvSpPr>
            <p:spPr>
              <a:xfrm>
                <a:off x="3780775" y="2258570"/>
                <a:ext cx="39884" cy="8916"/>
              </a:xfrm>
              <a:custGeom>
                <a:avLst/>
                <a:gdLst>
                  <a:gd name="connsiteX0" fmla="*/ 7056 w 39884"/>
                  <a:gd name="connsiteY0" fmla="*/ 4314 h 8916"/>
                  <a:gd name="connsiteX1" fmla="*/ 3375 w 39884"/>
                  <a:gd name="connsiteY1" fmla="*/ 3241 h 8916"/>
                  <a:gd name="connsiteX2" fmla="*/ 1688 w 39884"/>
                  <a:gd name="connsiteY2" fmla="*/ 3241 h 8916"/>
                  <a:gd name="connsiteX3" fmla="*/ 0 w 39884"/>
                  <a:gd name="connsiteY3" fmla="*/ 1707 h 8916"/>
                  <a:gd name="connsiteX4" fmla="*/ 3835 w 39884"/>
                  <a:gd name="connsiteY4" fmla="*/ 173 h 8916"/>
                  <a:gd name="connsiteX5" fmla="*/ 7670 w 39884"/>
                  <a:gd name="connsiteY5" fmla="*/ 173 h 8916"/>
                  <a:gd name="connsiteX6" fmla="*/ 14113 w 39884"/>
                  <a:gd name="connsiteY6" fmla="*/ 4468 h 8916"/>
                  <a:gd name="connsiteX7" fmla="*/ 19942 w 39884"/>
                  <a:gd name="connsiteY7" fmla="*/ 8149 h 8916"/>
                  <a:gd name="connsiteX8" fmla="*/ 25925 w 39884"/>
                  <a:gd name="connsiteY8" fmla="*/ 4468 h 8916"/>
                  <a:gd name="connsiteX9" fmla="*/ 32368 w 39884"/>
                  <a:gd name="connsiteY9" fmla="*/ 173 h 8916"/>
                  <a:gd name="connsiteX10" fmla="*/ 36203 w 39884"/>
                  <a:gd name="connsiteY10" fmla="*/ 173 h 8916"/>
                  <a:gd name="connsiteX11" fmla="*/ 39884 w 39884"/>
                  <a:gd name="connsiteY11" fmla="*/ 1707 h 8916"/>
                  <a:gd name="connsiteX12" fmla="*/ 39884 w 39884"/>
                  <a:gd name="connsiteY12" fmla="*/ 2780 h 8916"/>
                  <a:gd name="connsiteX13" fmla="*/ 39118 w 39884"/>
                  <a:gd name="connsiteY13" fmla="*/ 2780 h 8916"/>
                  <a:gd name="connsiteX14" fmla="*/ 37276 w 39884"/>
                  <a:gd name="connsiteY14" fmla="*/ 2780 h 8916"/>
                  <a:gd name="connsiteX15" fmla="*/ 33595 w 39884"/>
                  <a:gd name="connsiteY15" fmla="*/ 3854 h 8916"/>
                  <a:gd name="connsiteX16" fmla="*/ 36510 w 39884"/>
                  <a:gd name="connsiteY16" fmla="*/ 2320 h 8916"/>
                  <a:gd name="connsiteX17" fmla="*/ 38197 w 39884"/>
                  <a:gd name="connsiteY17" fmla="*/ 1400 h 8916"/>
                  <a:gd name="connsiteX18" fmla="*/ 39271 w 39884"/>
                  <a:gd name="connsiteY18" fmla="*/ 1400 h 8916"/>
                  <a:gd name="connsiteX19" fmla="*/ 36203 w 39884"/>
                  <a:gd name="connsiteY19" fmla="*/ 479 h 8916"/>
                  <a:gd name="connsiteX20" fmla="*/ 32675 w 39884"/>
                  <a:gd name="connsiteY20" fmla="*/ 479 h 8916"/>
                  <a:gd name="connsiteX21" fmla="*/ 26692 w 39884"/>
                  <a:gd name="connsiteY21" fmla="*/ 4775 h 8916"/>
                  <a:gd name="connsiteX22" fmla="*/ 20096 w 39884"/>
                  <a:gd name="connsiteY22" fmla="*/ 8916 h 8916"/>
                  <a:gd name="connsiteX23" fmla="*/ 16260 w 39884"/>
                  <a:gd name="connsiteY23" fmla="*/ 7229 h 8916"/>
                  <a:gd name="connsiteX24" fmla="*/ 13346 w 39884"/>
                  <a:gd name="connsiteY24" fmla="*/ 4775 h 8916"/>
                  <a:gd name="connsiteX25" fmla="*/ 7363 w 39884"/>
                  <a:gd name="connsiteY25" fmla="*/ 479 h 8916"/>
                  <a:gd name="connsiteX26" fmla="*/ 3835 w 39884"/>
                  <a:gd name="connsiteY26" fmla="*/ 479 h 8916"/>
                  <a:gd name="connsiteX27" fmla="*/ 767 w 39884"/>
                  <a:gd name="connsiteY27" fmla="*/ 479 h 8916"/>
                  <a:gd name="connsiteX28" fmla="*/ 1841 w 39884"/>
                  <a:gd name="connsiteY28" fmla="*/ 1400 h 8916"/>
                  <a:gd name="connsiteX29" fmla="*/ 3528 w 39884"/>
                  <a:gd name="connsiteY29" fmla="*/ 2320 h 8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9884" h="8916">
                    <a:moveTo>
                      <a:pt x="7056" y="4314"/>
                    </a:moveTo>
                    <a:lnTo>
                      <a:pt x="3375" y="3241"/>
                    </a:lnTo>
                    <a:lnTo>
                      <a:pt x="1688" y="3241"/>
                    </a:lnTo>
                    <a:cubicBezTo>
                      <a:pt x="1688" y="3241"/>
                      <a:pt x="307" y="3241"/>
                      <a:pt x="0" y="1707"/>
                    </a:cubicBezTo>
                    <a:cubicBezTo>
                      <a:pt x="890" y="525"/>
                      <a:pt x="2378" y="-73"/>
                      <a:pt x="3835" y="173"/>
                    </a:cubicBezTo>
                    <a:cubicBezTo>
                      <a:pt x="5108" y="-58"/>
                      <a:pt x="6397" y="-58"/>
                      <a:pt x="7670" y="173"/>
                    </a:cubicBezTo>
                    <a:cubicBezTo>
                      <a:pt x="10109" y="1108"/>
                      <a:pt x="12303" y="2581"/>
                      <a:pt x="14113" y="4468"/>
                    </a:cubicBezTo>
                    <a:cubicBezTo>
                      <a:pt x="15709" y="6171"/>
                      <a:pt x="17718" y="7444"/>
                      <a:pt x="19942" y="8149"/>
                    </a:cubicBezTo>
                    <a:cubicBezTo>
                      <a:pt x="22090" y="8149"/>
                      <a:pt x="23931" y="6002"/>
                      <a:pt x="25925" y="4468"/>
                    </a:cubicBezTo>
                    <a:cubicBezTo>
                      <a:pt x="27674" y="2504"/>
                      <a:pt x="29883" y="1032"/>
                      <a:pt x="32368" y="173"/>
                    </a:cubicBezTo>
                    <a:cubicBezTo>
                      <a:pt x="33641" y="-58"/>
                      <a:pt x="34930" y="-58"/>
                      <a:pt x="36203" y="173"/>
                    </a:cubicBezTo>
                    <a:cubicBezTo>
                      <a:pt x="37629" y="-88"/>
                      <a:pt x="39071" y="510"/>
                      <a:pt x="39884" y="1707"/>
                    </a:cubicBezTo>
                    <a:cubicBezTo>
                      <a:pt x="39884" y="1707"/>
                      <a:pt x="39884" y="1707"/>
                      <a:pt x="39884" y="2780"/>
                    </a:cubicBezTo>
                    <a:lnTo>
                      <a:pt x="39118" y="2780"/>
                    </a:lnTo>
                    <a:lnTo>
                      <a:pt x="37276" y="2780"/>
                    </a:lnTo>
                    <a:lnTo>
                      <a:pt x="33595" y="3854"/>
                    </a:lnTo>
                    <a:lnTo>
                      <a:pt x="36510" y="2320"/>
                    </a:lnTo>
                    <a:lnTo>
                      <a:pt x="38197" y="1400"/>
                    </a:lnTo>
                    <a:cubicBezTo>
                      <a:pt x="38197" y="1400"/>
                      <a:pt x="39271" y="479"/>
                      <a:pt x="39271" y="1400"/>
                    </a:cubicBezTo>
                    <a:cubicBezTo>
                      <a:pt x="39271" y="2320"/>
                      <a:pt x="37276" y="326"/>
                      <a:pt x="36203" y="479"/>
                    </a:cubicBezTo>
                    <a:cubicBezTo>
                      <a:pt x="35037" y="341"/>
                      <a:pt x="33840" y="341"/>
                      <a:pt x="32675" y="479"/>
                    </a:cubicBezTo>
                    <a:cubicBezTo>
                      <a:pt x="30404" y="1476"/>
                      <a:pt x="28364" y="2949"/>
                      <a:pt x="26692" y="4775"/>
                    </a:cubicBezTo>
                    <a:cubicBezTo>
                      <a:pt x="25020" y="6845"/>
                      <a:pt x="22688" y="8303"/>
                      <a:pt x="20096" y="8916"/>
                    </a:cubicBezTo>
                    <a:cubicBezTo>
                      <a:pt x="18654" y="8840"/>
                      <a:pt x="17289" y="8241"/>
                      <a:pt x="16260" y="7229"/>
                    </a:cubicBezTo>
                    <a:lnTo>
                      <a:pt x="13346" y="4775"/>
                    </a:lnTo>
                    <a:cubicBezTo>
                      <a:pt x="11643" y="2980"/>
                      <a:pt x="9603" y="1522"/>
                      <a:pt x="7363" y="479"/>
                    </a:cubicBezTo>
                    <a:cubicBezTo>
                      <a:pt x="6197" y="341"/>
                      <a:pt x="5001" y="341"/>
                      <a:pt x="3835" y="479"/>
                    </a:cubicBezTo>
                    <a:cubicBezTo>
                      <a:pt x="2853" y="50"/>
                      <a:pt x="1749" y="50"/>
                      <a:pt x="767" y="479"/>
                    </a:cubicBezTo>
                    <a:cubicBezTo>
                      <a:pt x="767" y="479"/>
                      <a:pt x="767" y="479"/>
                      <a:pt x="1841" y="1400"/>
                    </a:cubicBezTo>
                    <a:lnTo>
                      <a:pt x="3528" y="2320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87" name="Freeform: Shape 1686">
                <a:extLst>
                  <a:ext uri="{FF2B5EF4-FFF2-40B4-BE49-F238E27FC236}">
                    <a16:creationId xmlns:a16="http://schemas.microsoft.com/office/drawing/2014/main" id="{E452AD9A-AEB2-4BAC-AD60-59613319CC42}"/>
                  </a:ext>
                </a:extLst>
              </p:cNvPr>
              <p:cNvSpPr/>
              <p:nvPr/>
            </p:nvSpPr>
            <p:spPr>
              <a:xfrm>
                <a:off x="3819586" y="2247697"/>
                <a:ext cx="6845" cy="13192"/>
              </a:xfrm>
              <a:custGeom>
                <a:avLst/>
                <a:gdLst>
                  <a:gd name="connsiteX0" fmla="*/ 0 w 6845"/>
                  <a:gd name="connsiteY0" fmla="*/ 0 h 13192"/>
                  <a:gd name="connsiteX1" fmla="*/ 6443 w 6845"/>
                  <a:gd name="connsiteY1" fmla="*/ 5369 h 13192"/>
                  <a:gd name="connsiteX2" fmla="*/ 6443 w 6845"/>
                  <a:gd name="connsiteY2" fmla="*/ 9971 h 13192"/>
                  <a:gd name="connsiteX3" fmla="*/ 3835 w 6845"/>
                  <a:gd name="connsiteY3" fmla="*/ 13193 h 13192"/>
                  <a:gd name="connsiteX4" fmla="*/ 3835 w 6845"/>
                  <a:gd name="connsiteY4" fmla="*/ 6136 h 13192"/>
                  <a:gd name="connsiteX5" fmla="*/ 0 w 6845"/>
                  <a:gd name="connsiteY5" fmla="*/ 0 h 1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45" h="13192">
                    <a:moveTo>
                      <a:pt x="0" y="0"/>
                    </a:moveTo>
                    <a:cubicBezTo>
                      <a:pt x="2899" y="629"/>
                      <a:pt x="5308" y="2638"/>
                      <a:pt x="6443" y="5369"/>
                    </a:cubicBezTo>
                    <a:cubicBezTo>
                      <a:pt x="6980" y="6857"/>
                      <a:pt x="6980" y="8483"/>
                      <a:pt x="6443" y="9971"/>
                    </a:cubicBezTo>
                    <a:cubicBezTo>
                      <a:pt x="5891" y="11260"/>
                      <a:pt x="4986" y="12379"/>
                      <a:pt x="3835" y="13193"/>
                    </a:cubicBezTo>
                    <a:cubicBezTo>
                      <a:pt x="4571" y="10891"/>
                      <a:pt x="4571" y="8437"/>
                      <a:pt x="3835" y="6136"/>
                    </a:cubicBezTo>
                    <a:cubicBezTo>
                      <a:pt x="2930" y="3881"/>
                      <a:pt x="1626" y="1795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88" name="Freeform: Shape 1687">
                <a:extLst>
                  <a:ext uri="{FF2B5EF4-FFF2-40B4-BE49-F238E27FC236}">
                    <a16:creationId xmlns:a16="http://schemas.microsoft.com/office/drawing/2014/main" id="{DAB2F35C-562F-42F7-967C-EB4CBCF310FD}"/>
                  </a:ext>
                </a:extLst>
              </p:cNvPr>
              <p:cNvSpPr/>
              <p:nvPr/>
            </p:nvSpPr>
            <p:spPr>
              <a:xfrm>
                <a:off x="3774851" y="2247697"/>
                <a:ext cx="7152" cy="13192"/>
              </a:xfrm>
              <a:custGeom>
                <a:avLst/>
                <a:gdLst>
                  <a:gd name="connsiteX0" fmla="*/ 7152 w 7152"/>
                  <a:gd name="connsiteY0" fmla="*/ 0 h 13192"/>
                  <a:gd name="connsiteX1" fmla="*/ 3010 w 7152"/>
                  <a:gd name="connsiteY1" fmla="*/ 6136 h 13192"/>
                  <a:gd name="connsiteX2" fmla="*/ 3010 w 7152"/>
                  <a:gd name="connsiteY2" fmla="*/ 13193 h 13192"/>
                  <a:gd name="connsiteX3" fmla="*/ 403 w 7152"/>
                  <a:gd name="connsiteY3" fmla="*/ 9971 h 13192"/>
                  <a:gd name="connsiteX4" fmla="*/ 403 w 7152"/>
                  <a:gd name="connsiteY4" fmla="*/ 5369 h 13192"/>
                  <a:gd name="connsiteX5" fmla="*/ 7152 w 7152"/>
                  <a:gd name="connsiteY5" fmla="*/ 0 h 1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52" h="13192">
                    <a:moveTo>
                      <a:pt x="7152" y="0"/>
                    </a:moveTo>
                    <a:cubicBezTo>
                      <a:pt x="5419" y="1779"/>
                      <a:pt x="4007" y="3850"/>
                      <a:pt x="3010" y="6136"/>
                    </a:cubicBezTo>
                    <a:cubicBezTo>
                      <a:pt x="2351" y="8437"/>
                      <a:pt x="2351" y="10891"/>
                      <a:pt x="3010" y="13193"/>
                    </a:cubicBezTo>
                    <a:cubicBezTo>
                      <a:pt x="1906" y="12333"/>
                      <a:pt x="1001" y="11229"/>
                      <a:pt x="403" y="9971"/>
                    </a:cubicBezTo>
                    <a:cubicBezTo>
                      <a:pt x="-134" y="8483"/>
                      <a:pt x="-134" y="6857"/>
                      <a:pt x="403" y="5369"/>
                    </a:cubicBezTo>
                    <a:cubicBezTo>
                      <a:pt x="1523" y="2500"/>
                      <a:pt x="4100" y="445"/>
                      <a:pt x="7152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89" name="Freeform: Shape 1688">
                <a:extLst>
                  <a:ext uri="{FF2B5EF4-FFF2-40B4-BE49-F238E27FC236}">
                    <a16:creationId xmlns:a16="http://schemas.microsoft.com/office/drawing/2014/main" id="{BC5278FE-B1B6-48B5-8456-6AF9FE71AF57}"/>
                  </a:ext>
                </a:extLst>
              </p:cNvPr>
              <p:cNvSpPr/>
              <p:nvPr/>
            </p:nvSpPr>
            <p:spPr>
              <a:xfrm>
                <a:off x="3762061" y="2297246"/>
                <a:ext cx="79308" cy="7823"/>
              </a:xfrm>
              <a:custGeom>
                <a:avLst/>
                <a:gdLst>
                  <a:gd name="connsiteX0" fmla="*/ 0 w 79308"/>
                  <a:gd name="connsiteY0" fmla="*/ 1994 h 7823"/>
                  <a:gd name="connsiteX1" fmla="*/ 4295 w 79308"/>
                  <a:gd name="connsiteY1" fmla="*/ 4755 h 7823"/>
                  <a:gd name="connsiteX2" fmla="*/ 9204 w 79308"/>
                  <a:gd name="connsiteY2" fmla="*/ 5829 h 7823"/>
                  <a:gd name="connsiteX3" fmla="*/ 19482 w 79308"/>
                  <a:gd name="connsiteY3" fmla="*/ 5829 h 7823"/>
                  <a:gd name="connsiteX4" fmla="*/ 24698 w 79308"/>
                  <a:gd name="connsiteY4" fmla="*/ 4909 h 7823"/>
                  <a:gd name="connsiteX5" fmla="*/ 27152 w 79308"/>
                  <a:gd name="connsiteY5" fmla="*/ 4909 h 7823"/>
                  <a:gd name="connsiteX6" fmla="*/ 30066 w 79308"/>
                  <a:gd name="connsiteY6" fmla="*/ 4909 h 7823"/>
                  <a:gd name="connsiteX7" fmla="*/ 32981 w 79308"/>
                  <a:gd name="connsiteY7" fmla="*/ 4909 h 7823"/>
                  <a:gd name="connsiteX8" fmla="*/ 35283 w 79308"/>
                  <a:gd name="connsiteY8" fmla="*/ 5983 h 7823"/>
                  <a:gd name="connsiteX9" fmla="*/ 37583 w 79308"/>
                  <a:gd name="connsiteY9" fmla="*/ 5983 h 7823"/>
                  <a:gd name="connsiteX10" fmla="*/ 39578 w 79308"/>
                  <a:gd name="connsiteY10" fmla="*/ 5983 h 7823"/>
                  <a:gd name="connsiteX11" fmla="*/ 42032 w 79308"/>
                  <a:gd name="connsiteY11" fmla="*/ 5983 h 7823"/>
                  <a:gd name="connsiteX12" fmla="*/ 44793 w 79308"/>
                  <a:gd name="connsiteY12" fmla="*/ 5062 h 7823"/>
                  <a:gd name="connsiteX13" fmla="*/ 47708 w 79308"/>
                  <a:gd name="connsiteY13" fmla="*/ 5062 h 7823"/>
                  <a:gd name="connsiteX14" fmla="*/ 50316 w 79308"/>
                  <a:gd name="connsiteY14" fmla="*/ 5062 h 7823"/>
                  <a:gd name="connsiteX15" fmla="*/ 60287 w 79308"/>
                  <a:gd name="connsiteY15" fmla="*/ 6289 h 7823"/>
                  <a:gd name="connsiteX16" fmla="*/ 62741 w 79308"/>
                  <a:gd name="connsiteY16" fmla="*/ 6289 h 7823"/>
                  <a:gd name="connsiteX17" fmla="*/ 65349 w 79308"/>
                  <a:gd name="connsiteY17" fmla="*/ 6289 h 7823"/>
                  <a:gd name="connsiteX18" fmla="*/ 70258 w 79308"/>
                  <a:gd name="connsiteY18" fmla="*/ 4755 h 7823"/>
                  <a:gd name="connsiteX19" fmla="*/ 79309 w 79308"/>
                  <a:gd name="connsiteY19" fmla="*/ 0 h 7823"/>
                  <a:gd name="connsiteX20" fmla="*/ 70718 w 79308"/>
                  <a:gd name="connsiteY20" fmla="*/ 5829 h 7823"/>
                  <a:gd name="connsiteX21" fmla="*/ 65656 w 79308"/>
                  <a:gd name="connsiteY21" fmla="*/ 7670 h 7823"/>
                  <a:gd name="connsiteX22" fmla="*/ 63048 w 79308"/>
                  <a:gd name="connsiteY22" fmla="*/ 7670 h 7823"/>
                  <a:gd name="connsiteX23" fmla="*/ 60440 w 79308"/>
                  <a:gd name="connsiteY23" fmla="*/ 7670 h 7823"/>
                  <a:gd name="connsiteX24" fmla="*/ 49855 w 79308"/>
                  <a:gd name="connsiteY24" fmla="*/ 6903 h 7823"/>
                  <a:gd name="connsiteX25" fmla="*/ 47248 w 79308"/>
                  <a:gd name="connsiteY25" fmla="*/ 6903 h 7823"/>
                  <a:gd name="connsiteX26" fmla="*/ 46020 w 79308"/>
                  <a:gd name="connsiteY26" fmla="*/ 6903 h 7823"/>
                  <a:gd name="connsiteX27" fmla="*/ 44946 w 79308"/>
                  <a:gd name="connsiteY27" fmla="*/ 6903 h 7823"/>
                  <a:gd name="connsiteX28" fmla="*/ 42799 w 79308"/>
                  <a:gd name="connsiteY28" fmla="*/ 6903 h 7823"/>
                  <a:gd name="connsiteX29" fmla="*/ 40345 w 79308"/>
                  <a:gd name="connsiteY29" fmla="*/ 7823 h 7823"/>
                  <a:gd name="connsiteX30" fmla="*/ 38810 w 79308"/>
                  <a:gd name="connsiteY30" fmla="*/ 7823 h 7823"/>
                  <a:gd name="connsiteX31" fmla="*/ 37276 w 79308"/>
                  <a:gd name="connsiteY31" fmla="*/ 7823 h 7823"/>
                  <a:gd name="connsiteX32" fmla="*/ 34515 w 79308"/>
                  <a:gd name="connsiteY32" fmla="*/ 7823 h 7823"/>
                  <a:gd name="connsiteX33" fmla="*/ 29913 w 79308"/>
                  <a:gd name="connsiteY33" fmla="*/ 6136 h 7823"/>
                  <a:gd name="connsiteX34" fmla="*/ 27612 w 79308"/>
                  <a:gd name="connsiteY34" fmla="*/ 6136 h 7823"/>
                  <a:gd name="connsiteX35" fmla="*/ 25004 w 79308"/>
                  <a:gd name="connsiteY35" fmla="*/ 6136 h 7823"/>
                  <a:gd name="connsiteX36" fmla="*/ 19789 w 79308"/>
                  <a:gd name="connsiteY36" fmla="*/ 6136 h 7823"/>
                  <a:gd name="connsiteX37" fmla="*/ 9204 w 79308"/>
                  <a:gd name="connsiteY37" fmla="*/ 6136 h 7823"/>
                  <a:gd name="connsiteX38" fmla="*/ 3989 w 79308"/>
                  <a:gd name="connsiteY38" fmla="*/ 4602 h 7823"/>
                  <a:gd name="connsiteX39" fmla="*/ 0 w 79308"/>
                  <a:gd name="connsiteY39" fmla="*/ 1994 h 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9308" h="7823">
                    <a:moveTo>
                      <a:pt x="0" y="1994"/>
                    </a:moveTo>
                    <a:cubicBezTo>
                      <a:pt x="1197" y="3237"/>
                      <a:pt x="2669" y="4188"/>
                      <a:pt x="4295" y="4755"/>
                    </a:cubicBezTo>
                    <a:cubicBezTo>
                      <a:pt x="5875" y="5354"/>
                      <a:pt x="7532" y="5706"/>
                      <a:pt x="9204" y="5829"/>
                    </a:cubicBezTo>
                    <a:cubicBezTo>
                      <a:pt x="12625" y="6136"/>
                      <a:pt x="16061" y="6136"/>
                      <a:pt x="19482" y="5829"/>
                    </a:cubicBezTo>
                    <a:lnTo>
                      <a:pt x="24698" y="4909"/>
                    </a:lnTo>
                    <a:lnTo>
                      <a:pt x="27152" y="4909"/>
                    </a:lnTo>
                    <a:lnTo>
                      <a:pt x="30066" y="4909"/>
                    </a:lnTo>
                    <a:lnTo>
                      <a:pt x="32981" y="4909"/>
                    </a:lnTo>
                    <a:lnTo>
                      <a:pt x="35283" y="5983"/>
                    </a:lnTo>
                    <a:lnTo>
                      <a:pt x="37583" y="5983"/>
                    </a:lnTo>
                    <a:cubicBezTo>
                      <a:pt x="38228" y="6197"/>
                      <a:pt x="38933" y="6197"/>
                      <a:pt x="39578" y="5983"/>
                    </a:cubicBezTo>
                    <a:lnTo>
                      <a:pt x="42032" y="5983"/>
                    </a:lnTo>
                    <a:cubicBezTo>
                      <a:pt x="42876" y="5492"/>
                      <a:pt x="43827" y="5185"/>
                      <a:pt x="44793" y="5062"/>
                    </a:cubicBezTo>
                    <a:lnTo>
                      <a:pt x="47708" y="5062"/>
                    </a:lnTo>
                    <a:lnTo>
                      <a:pt x="50316" y="5062"/>
                    </a:lnTo>
                    <a:cubicBezTo>
                      <a:pt x="53552" y="6013"/>
                      <a:pt x="56912" y="6427"/>
                      <a:pt x="60287" y="6289"/>
                    </a:cubicBezTo>
                    <a:lnTo>
                      <a:pt x="62741" y="6289"/>
                    </a:lnTo>
                    <a:lnTo>
                      <a:pt x="65349" y="6289"/>
                    </a:lnTo>
                    <a:cubicBezTo>
                      <a:pt x="67021" y="5921"/>
                      <a:pt x="68663" y="5400"/>
                      <a:pt x="70258" y="4755"/>
                    </a:cubicBezTo>
                    <a:cubicBezTo>
                      <a:pt x="73479" y="3605"/>
                      <a:pt x="76532" y="1994"/>
                      <a:pt x="79309" y="0"/>
                    </a:cubicBezTo>
                    <a:cubicBezTo>
                      <a:pt x="76731" y="2332"/>
                      <a:pt x="73847" y="4295"/>
                      <a:pt x="70718" y="5829"/>
                    </a:cubicBezTo>
                    <a:cubicBezTo>
                      <a:pt x="69077" y="6581"/>
                      <a:pt x="67389" y="7194"/>
                      <a:pt x="65656" y="7670"/>
                    </a:cubicBezTo>
                    <a:lnTo>
                      <a:pt x="63048" y="7670"/>
                    </a:lnTo>
                    <a:lnTo>
                      <a:pt x="60440" y="7670"/>
                    </a:lnTo>
                    <a:cubicBezTo>
                      <a:pt x="56897" y="7885"/>
                      <a:pt x="53338" y="7624"/>
                      <a:pt x="49855" y="6903"/>
                    </a:cubicBezTo>
                    <a:lnTo>
                      <a:pt x="47248" y="6903"/>
                    </a:lnTo>
                    <a:lnTo>
                      <a:pt x="46020" y="6903"/>
                    </a:lnTo>
                    <a:lnTo>
                      <a:pt x="44946" y="6903"/>
                    </a:lnTo>
                    <a:cubicBezTo>
                      <a:pt x="44241" y="6796"/>
                      <a:pt x="43505" y="6796"/>
                      <a:pt x="42799" y="6903"/>
                    </a:cubicBezTo>
                    <a:lnTo>
                      <a:pt x="40345" y="7823"/>
                    </a:lnTo>
                    <a:lnTo>
                      <a:pt x="38810" y="7823"/>
                    </a:lnTo>
                    <a:lnTo>
                      <a:pt x="37276" y="7823"/>
                    </a:lnTo>
                    <a:lnTo>
                      <a:pt x="34515" y="7823"/>
                    </a:lnTo>
                    <a:cubicBezTo>
                      <a:pt x="33058" y="7087"/>
                      <a:pt x="31509" y="6519"/>
                      <a:pt x="29913" y="6136"/>
                    </a:cubicBezTo>
                    <a:lnTo>
                      <a:pt x="27612" y="6136"/>
                    </a:lnTo>
                    <a:lnTo>
                      <a:pt x="25004" y="6136"/>
                    </a:lnTo>
                    <a:lnTo>
                      <a:pt x="19789" y="6136"/>
                    </a:lnTo>
                    <a:cubicBezTo>
                      <a:pt x="16276" y="6596"/>
                      <a:pt x="12717" y="6596"/>
                      <a:pt x="9204" y="6136"/>
                    </a:cubicBezTo>
                    <a:cubicBezTo>
                      <a:pt x="7409" y="5845"/>
                      <a:pt x="5661" y="5323"/>
                      <a:pt x="3989" y="4602"/>
                    </a:cubicBezTo>
                    <a:cubicBezTo>
                      <a:pt x="2500" y="4004"/>
                      <a:pt x="1135" y="3129"/>
                      <a:pt x="0" y="1994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90" name="Freeform: Shape 1689">
                <a:extLst>
                  <a:ext uri="{FF2B5EF4-FFF2-40B4-BE49-F238E27FC236}">
                    <a16:creationId xmlns:a16="http://schemas.microsoft.com/office/drawing/2014/main" id="{629C627F-3EE0-4E34-8AB2-6F3EB21EEA50}"/>
                  </a:ext>
                </a:extLst>
              </p:cNvPr>
              <p:cNvSpPr/>
              <p:nvPr/>
            </p:nvSpPr>
            <p:spPr>
              <a:xfrm>
                <a:off x="3794735" y="2292490"/>
                <a:ext cx="5752" cy="3374"/>
              </a:xfrm>
              <a:custGeom>
                <a:avLst/>
                <a:gdLst>
                  <a:gd name="connsiteX0" fmla="*/ 0 w 5752"/>
                  <a:gd name="connsiteY0" fmla="*/ 2761 h 3374"/>
                  <a:gd name="connsiteX1" fmla="*/ 1994 w 5752"/>
                  <a:gd name="connsiteY1" fmla="*/ 1381 h 3374"/>
                  <a:gd name="connsiteX2" fmla="*/ 3989 w 5752"/>
                  <a:gd name="connsiteY2" fmla="*/ 0 h 3374"/>
                  <a:gd name="connsiteX3" fmla="*/ 5523 w 5752"/>
                  <a:gd name="connsiteY3" fmla="*/ 0 h 3374"/>
                  <a:gd name="connsiteX4" fmla="*/ 5523 w 5752"/>
                  <a:gd name="connsiteY4" fmla="*/ 1534 h 3374"/>
                  <a:gd name="connsiteX5" fmla="*/ 3835 w 5752"/>
                  <a:gd name="connsiteY5" fmla="*/ 3375 h 3374"/>
                  <a:gd name="connsiteX6" fmla="*/ 5062 w 5752"/>
                  <a:gd name="connsiteY6" fmla="*/ 1381 h 3374"/>
                  <a:gd name="connsiteX7" fmla="*/ 5062 w 5752"/>
                  <a:gd name="connsiteY7" fmla="*/ 460 h 3374"/>
                  <a:gd name="connsiteX8" fmla="*/ 4295 w 5752"/>
                  <a:gd name="connsiteY8" fmla="*/ 460 h 3374"/>
                  <a:gd name="connsiteX9" fmla="*/ 2148 w 5752"/>
                  <a:gd name="connsiteY9" fmla="*/ 1687 h 3374"/>
                  <a:gd name="connsiteX10" fmla="*/ 0 w 5752"/>
                  <a:gd name="connsiteY10" fmla="*/ 2761 h 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52" h="3374">
                    <a:moveTo>
                      <a:pt x="0" y="2761"/>
                    </a:moveTo>
                    <a:lnTo>
                      <a:pt x="1994" y="1381"/>
                    </a:lnTo>
                    <a:cubicBezTo>
                      <a:pt x="2593" y="828"/>
                      <a:pt x="3268" y="368"/>
                      <a:pt x="3989" y="0"/>
                    </a:cubicBezTo>
                    <a:lnTo>
                      <a:pt x="5523" y="0"/>
                    </a:lnTo>
                    <a:cubicBezTo>
                      <a:pt x="5829" y="460"/>
                      <a:pt x="5829" y="1074"/>
                      <a:pt x="5523" y="1534"/>
                    </a:cubicBezTo>
                    <a:cubicBezTo>
                      <a:pt x="5369" y="2424"/>
                      <a:pt x="4710" y="3145"/>
                      <a:pt x="3835" y="3375"/>
                    </a:cubicBezTo>
                    <a:cubicBezTo>
                      <a:pt x="4464" y="2884"/>
                      <a:pt x="4909" y="2163"/>
                      <a:pt x="5062" y="1381"/>
                    </a:cubicBezTo>
                    <a:cubicBezTo>
                      <a:pt x="5062" y="1381"/>
                      <a:pt x="5062" y="1381"/>
                      <a:pt x="5062" y="460"/>
                    </a:cubicBezTo>
                    <a:lnTo>
                      <a:pt x="4295" y="460"/>
                    </a:lnTo>
                    <a:lnTo>
                      <a:pt x="2148" y="1687"/>
                    </a:lnTo>
                    <a:cubicBezTo>
                      <a:pt x="1519" y="2209"/>
                      <a:pt x="782" y="2577"/>
                      <a:pt x="0" y="2761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91" name="Freeform: Shape 1690">
                <a:extLst>
                  <a:ext uri="{FF2B5EF4-FFF2-40B4-BE49-F238E27FC236}">
                    <a16:creationId xmlns:a16="http://schemas.microsoft.com/office/drawing/2014/main" id="{24523289-C1BF-4A90-AEF6-6E94F3C40FD7}"/>
                  </a:ext>
                </a:extLst>
              </p:cNvPr>
              <p:cNvSpPr/>
              <p:nvPr/>
            </p:nvSpPr>
            <p:spPr>
              <a:xfrm>
                <a:off x="3832625" y="2295865"/>
                <a:ext cx="8743" cy="5829"/>
              </a:xfrm>
              <a:custGeom>
                <a:avLst/>
                <a:gdLst>
                  <a:gd name="connsiteX0" fmla="*/ 0 w 8743"/>
                  <a:gd name="connsiteY0" fmla="*/ 153 h 5829"/>
                  <a:gd name="connsiteX1" fmla="*/ 4449 w 8743"/>
                  <a:gd name="connsiteY1" fmla="*/ 153 h 5829"/>
                  <a:gd name="connsiteX2" fmla="*/ 8744 w 8743"/>
                  <a:gd name="connsiteY2" fmla="*/ 153 h 5829"/>
                  <a:gd name="connsiteX3" fmla="*/ 8744 w 8743"/>
                  <a:gd name="connsiteY3" fmla="*/ 153 h 5829"/>
                  <a:gd name="connsiteX4" fmla="*/ 8744 w 8743"/>
                  <a:gd name="connsiteY4" fmla="*/ 153 h 5829"/>
                  <a:gd name="connsiteX5" fmla="*/ 8744 w 8743"/>
                  <a:gd name="connsiteY5" fmla="*/ 153 h 5829"/>
                  <a:gd name="connsiteX6" fmla="*/ 7670 w 8743"/>
                  <a:gd name="connsiteY6" fmla="*/ 1841 h 5829"/>
                  <a:gd name="connsiteX7" fmla="*/ 5983 w 8743"/>
                  <a:gd name="connsiteY7" fmla="*/ 3068 h 5829"/>
                  <a:gd name="connsiteX8" fmla="*/ 4602 w 8743"/>
                  <a:gd name="connsiteY8" fmla="*/ 4142 h 5829"/>
                  <a:gd name="connsiteX9" fmla="*/ 4602 w 8743"/>
                  <a:gd name="connsiteY9" fmla="*/ 5829 h 5829"/>
                  <a:gd name="connsiteX10" fmla="*/ 4602 w 8743"/>
                  <a:gd name="connsiteY10" fmla="*/ 3988 h 5829"/>
                  <a:gd name="connsiteX11" fmla="*/ 5983 w 8743"/>
                  <a:gd name="connsiteY11" fmla="*/ 2608 h 5829"/>
                  <a:gd name="connsiteX12" fmla="*/ 8284 w 8743"/>
                  <a:gd name="connsiteY12" fmla="*/ 0 h 5829"/>
                  <a:gd name="connsiteX13" fmla="*/ 8284 w 8743"/>
                  <a:gd name="connsiteY13" fmla="*/ 0 h 5829"/>
                  <a:gd name="connsiteX14" fmla="*/ 1687 w 8743"/>
                  <a:gd name="connsiteY14" fmla="*/ 0 h 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743" h="5829">
                    <a:moveTo>
                      <a:pt x="0" y="153"/>
                    </a:moveTo>
                    <a:lnTo>
                      <a:pt x="4449" y="153"/>
                    </a:lnTo>
                    <a:cubicBezTo>
                      <a:pt x="5875" y="77"/>
                      <a:pt x="7317" y="77"/>
                      <a:pt x="8744" y="153"/>
                    </a:cubicBezTo>
                    <a:lnTo>
                      <a:pt x="8744" y="153"/>
                    </a:lnTo>
                    <a:cubicBezTo>
                      <a:pt x="8744" y="153"/>
                      <a:pt x="8744" y="153"/>
                      <a:pt x="8744" y="153"/>
                    </a:cubicBezTo>
                    <a:lnTo>
                      <a:pt x="8744" y="153"/>
                    </a:lnTo>
                    <a:cubicBezTo>
                      <a:pt x="8514" y="782"/>
                      <a:pt x="8146" y="1365"/>
                      <a:pt x="7670" y="1841"/>
                    </a:cubicBezTo>
                    <a:lnTo>
                      <a:pt x="5983" y="3068"/>
                    </a:lnTo>
                    <a:lnTo>
                      <a:pt x="4602" y="4142"/>
                    </a:lnTo>
                    <a:cubicBezTo>
                      <a:pt x="4295" y="4663"/>
                      <a:pt x="4295" y="5308"/>
                      <a:pt x="4602" y="5829"/>
                    </a:cubicBezTo>
                    <a:cubicBezTo>
                      <a:pt x="4295" y="5246"/>
                      <a:pt x="4295" y="4571"/>
                      <a:pt x="4602" y="3988"/>
                    </a:cubicBezTo>
                    <a:cubicBezTo>
                      <a:pt x="4986" y="3452"/>
                      <a:pt x="5446" y="2991"/>
                      <a:pt x="5983" y="2608"/>
                    </a:cubicBezTo>
                    <a:cubicBezTo>
                      <a:pt x="7010" y="2025"/>
                      <a:pt x="7824" y="1104"/>
                      <a:pt x="8284" y="0"/>
                    </a:cubicBezTo>
                    <a:lnTo>
                      <a:pt x="8284" y="0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92" name="Freeform: Shape 1691">
                <a:extLst>
                  <a:ext uri="{FF2B5EF4-FFF2-40B4-BE49-F238E27FC236}">
                    <a16:creationId xmlns:a16="http://schemas.microsoft.com/office/drawing/2014/main" id="{CC6C41EE-1B7F-4512-816A-E544F4CD5BBC}"/>
                  </a:ext>
                </a:extLst>
              </p:cNvPr>
              <p:cNvSpPr/>
              <p:nvPr/>
            </p:nvSpPr>
            <p:spPr>
              <a:xfrm>
                <a:off x="3762195" y="2299700"/>
                <a:ext cx="4160" cy="5522"/>
              </a:xfrm>
              <a:custGeom>
                <a:avLst/>
                <a:gdLst>
                  <a:gd name="connsiteX0" fmla="*/ 4161 w 4160"/>
                  <a:gd name="connsiteY0" fmla="*/ 460 h 5522"/>
                  <a:gd name="connsiteX1" fmla="*/ 3087 w 4160"/>
                  <a:gd name="connsiteY1" fmla="*/ 460 h 5522"/>
                  <a:gd name="connsiteX2" fmla="*/ 173 w 4160"/>
                  <a:gd name="connsiteY2" fmla="*/ 460 h 5522"/>
                  <a:gd name="connsiteX3" fmla="*/ 173 w 4160"/>
                  <a:gd name="connsiteY3" fmla="*/ 1534 h 5522"/>
                  <a:gd name="connsiteX4" fmla="*/ 173 w 4160"/>
                  <a:gd name="connsiteY4" fmla="*/ 2761 h 5522"/>
                  <a:gd name="connsiteX5" fmla="*/ 173 w 4160"/>
                  <a:gd name="connsiteY5" fmla="*/ 5522 h 5522"/>
                  <a:gd name="connsiteX6" fmla="*/ 173 w 4160"/>
                  <a:gd name="connsiteY6" fmla="*/ 2915 h 5522"/>
                  <a:gd name="connsiteX7" fmla="*/ 173 w 4160"/>
                  <a:gd name="connsiteY7" fmla="*/ 1534 h 5522"/>
                  <a:gd name="connsiteX8" fmla="*/ 173 w 4160"/>
                  <a:gd name="connsiteY8" fmla="*/ 0 h 5522"/>
                  <a:gd name="connsiteX9" fmla="*/ 2780 w 4160"/>
                  <a:gd name="connsiteY9" fmla="*/ 0 h 5522"/>
                  <a:gd name="connsiteX10" fmla="*/ 3854 w 4160"/>
                  <a:gd name="connsiteY10" fmla="*/ 0 h 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60" h="5522">
                    <a:moveTo>
                      <a:pt x="4161" y="460"/>
                    </a:moveTo>
                    <a:cubicBezTo>
                      <a:pt x="3808" y="368"/>
                      <a:pt x="3440" y="368"/>
                      <a:pt x="3087" y="460"/>
                    </a:cubicBezTo>
                    <a:lnTo>
                      <a:pt x="173" y="460"/>
                    </a:lnTo>
                    <a:cubicBezTo>
                      <a:pt x="173" y="460"/>
                      <a:pt x="173" y="460"/>
                      <a:pt x="173" y="1534"/>
                    </a:cubicBezTo>
                    <a:cubicBezTo>
                      <a:pt x="173" y="2608"/>
                      <a:pt x="173" y="1534"/>
                      <a:pt x="173" y="2761"/>
                    </a:cubicBezTo>
                    <a:cubicBezTo>
                      <a:pt x="326" y="3682"/>
                      <a:pt x="326" y="4602"/>
                      <a:pt x="173" y="5522"/>
                    </a:cubicBezTo>
                    <a:cubicBezTo>
                      <a:pt x="173" y="4602"/>
                      <a:pt x="173" y="3682"/>
                      <a:pt x="173" y="2915"/>
                    </a:cubicBezTo>
                    <a:cubicBezTo>
                      <a:pt x="96" y="2454"/>
                      <a:pt x="96" y="1994"/>
                      <a:pt x="173" y="1534"/>
                    </a:cubicBezTo>
                    <a:cubicBezTo>
                      <a:pt x="-58" y="1043"/>
                      <a:pt x="-58" y="491"/>
                      <a:pt x="173" y="0"/>
                    </a:cubicBezTo>
                    <a:lnTo>
                      <a:pt x="2780" y="0"/>
                    </a:lnTo>
                    <a:lnTo>
                      <a:pt x="3854" y="0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93" name="Freeform: Shape 1692">
                <a:extLst>
                  <a:ext uri="{FF2B5EF4-FFF2-40B4-BE49-F238E27FC236}">
                    <a16:creationId xmlns:a16="http://schemas.microsoft.com/office/drawing/2014/main" id="{2BABB2CD-1211-4EF6-A523-9D2B140D11D4}"/>
                  </a:ext>
                </a:extLst>
              </p:cNvPr>
              <p:cNvSpPr/>
              <p:nvPr/>
            </p:nvSpPr>
            <p:spPr>
              <a:xfrm>
                <a:off x="3684133" y="2240027"/>
                <a:ext cx="233322" cy="143893"/>
              </a:xfrm>
              <a:custGeom>
                <a:avLst/>
                <a:gdLst>
                  <a:gd name="connsiteX0" fmla="*/ 233323 w 233322"/>
                  <a:gd name="connsiteY0" fmla="*/ 0 h 143893"/>
                  <a:gd name="connsiteX1" fmla="*/ 233323 w 233322"/>
                  <a:gd name="connsiteY1" fmla="*/ 0 h 143893"/>
                  <a:gd name="connsiteX2" fmla="*/ 192212 w 233322"/>
                  <a:gd name="connsiteY2" fmla="*/ 53844 h 143893"/>
                  <a:gd name="connsiteX3" fmla="*/ 192212 w 233322"/>
                  <a:gd name="connsiteY3" fmla="*/ 53844 h 143893"/>
                  <a:gd name="connsiteX4" fmla="*/ 188837 w 233322"/>
                  <a:gd name="connsiteY4" fmla="*/ 55071 h 143893"/>
                  <a:gd name="connsiteX5" fmla="*/ 163679 w 233322"/>
                  <a:gd name="connsiteY5" fmla="*/ 45714 h 143893"/>
                  <a:gd name="connsiteX6" fmla="*/ 144043 w 233322"/>
                  <a:gd name="connsiteY6" fmla="*/ 36970 h 143893"/>
                  <a:gd name="connsiteX7" fmla="*/ 116738 w 233322"/>
                  <a:gd name="connsiteY7" fmla="*/ 36970 h 143893"/>
                  <a:gd name="connsiteX8" fmla="*/ 89280 w 233322"/>
                  <a:gd name="connsiteY8" fmla="*/ 36970 h 143893"/>
                  <a:gd name="connsiteX9" fmla="*/ 69644 w 233322"/>
                  <a:gd name="connsiteY9" fmla="*/ 45714 h 143893"/>
                  <a:gd name="connsiteX10" fmla="*/ 44333 w 233322"/>
                  <a:gd name="connsiteY10" fmla="*/ 55071 h 143893"/>
                  <a:gd name="connsiteX11" fmla="*/ 41111 w 233322"/>
                  <a:gd name="connsiteY11" fmla="*/ 53844 h 143893"/>
                  <a:gd name="connsiteX12" fmla="*/ 0 w 233322"/>
                  <a:gd name="connsiteY12" fmla="*/ 307 h 143893"/>
                  <a:gd name="connsiteX13" fmla="*/ 0 w 233322"/>
                  <a:gd name="connsiteY13" fmla="*/ 307 h 143893"/>
                  <a:gd name="connsiteX14" fmla="*/ 9511 w 233322"/>
                  <a:gd name="connsiteY14" fmla="*/ 54304 h 143893"/>
                  <a:gd name="connsiteX15" fmla="*/ 37430 w 233322"/>
                  <a:gd name="connsiteY15" fmla="*/ 98330 h 143893"/>
                  <a:gd name="connsiteX16" fmla="*/ 37430 w 233322"/>
                  <a:gd name="connsiteY16" fmla="*/ 98330 h 143893"/>
                  <a:gd name="connsiteX17" fmla="*/ 47861 w 233322"/>
                  <a:gd name="connsiteY17" fmla="*/ 109375 h 143893"/>
                  <a:gd name="connsiteX18" fmla="*/ 116892 w 233322"/>
                  <a:gd name="connsiteY18" fmla="*/ 143890 h 143893"/>
                  <a:gd name="connsiteX19" fmla="*/ 185615 w 233322"/>
                  <a:gd name="connsiteY19" fmla="*/ 109375 h 143893"/>
                  <a:gd name="connsiteX20" fmla="*/ 196200 w 233322"/>
                  <a:gd name="connsiteY20" fmla="*/ 98483 h 143893"/>
                  <a:gd name="connsiteX21" fmla="*/ 224119 w 233322"/>
                  <a:gd name="connsiteY21" fmla="*/ 54151 h 143893"/>
                  <a:gd name="connsiteX22" fmla="*/ 233323 w 233322"/>
                  <a:gd name="connsiteY22" fmla="*/ 0 h 143893"/>
                  <a:gd name="connsiteX23" fmla="*/ 70871 w 233322"/>
                  <a:gd name="connsiteY23" fmla="*/ 55531 h 143893"/>
                  <a:gd name="connsiteX24" fmla="*/ 162912 w 233322"/>
                  <a:gd name="connsiteY24" fmla="*/ 55531 h 143893"/>
                  <a:gd name="connsiteX25" fmla="*/ 170674 w 233322"/>
                  <a:gd name="connsiteY25" fmla="*/ 75796 h 143893"/>
                  <a:gd name="connsiteX26" fmla="*/ 167667 w 233322"/>
                  <a:gd name="connsiteY26" fmla="*/ 80229 h 143893"/>
                  <a:gd name="connsiteX27" fmla="*/ 144811 w 233322"/>
                  <a:gd name="connsiteY27" fmla="*/ 99557 h 143893"/>
                  <a:gd name="connsiteX28" fmla="*/ 126402 w 233322"/>
                  <a:gd name="connsiteY28" fmla="*/ 93728 h 143893"/>
                  <a:gd name="connsiteX29" fmla="*/ 118318 w 233322"/>
                  <a:gd name="connsiteY29" fmla="*/ 83251 h 143893"/>
                  <a:gd name="connsiteX30" fmla="*/ 107841 w 233322"/>
                  <a:gd name="connsiteY30" fmla="*/ 91335 h 143893"/>
                  <a:gd name="connsiteX31" fmla="*/ 107841 w 233322"/>
                  <a:gd name="connsiteY31" fmla="*/ 93728 h 143893"/>
                  <a:gd name="connsiteX32" fmla="*/ 89280 w 233322"/>
                  <a:gd name="connsiteY32" fmla="*/ 99557 h 143893"/>
                  <a:gd name="connsiteX33" fmla="*/ 66422 w 233322"/>
                  <a:gd name="connsiteY33" fmla="*/ 80229 h 143893"/>
                  <a:gd name="connsiteX34" fmla="*/ 66545 w 233322"/>
                  <a:gd name="connsiteY34" fmla="*/ 58538 h 143893"/>
                  <a:gd name="connsiteX35" fmla="*/ 70871 w 233322"/>
                  <a:gd name="connsiteY35" fmla="*/ 55531 h 143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33322" h="143893">
                    <a:moveTo>
                      <a:pt x="233323" y="0"/>
                    </a:moveTo>
                    <a:lnTo>
                      <a:pt x="233323" y="0"/>
                    </a:lnTo>
                    <a:cubicBezTo>
                      <a:pt x="223843" y="20817"/>
                      <a:pt x="209791" y="39209"/>
                      <a:pt x="192212" y="53844"/>
                    </a:cubicBezTo>
                    <a:lnTo>
                      <a:pt x="192212" y="53844"/>
                    </a:lnTo>
                    <a:cubicBezTo>
                      <a:pt x="191153" y="54411"/>
                      <a:pt x="190018" y="54826"/>
                      <a:pt x="188837" y="55071"/>
                    </a:cubicBezTo>
                    <a:cubicBezTo>
                      <a:pt x="179878" y="53813"/>
                      <a:pt x="171287" y="50622"/>
                      <a:pt x="163679" y="45714"/>
                    </a:cubicBezTo>
                    <a:cubicBezTo>
                      <a:pt x="157405" y="42231"/>
                      <a:pt x="150824" y="39317"/>
                      <a:pt x="144043" y="36970"/>
                    </a:cubicBezTo>
                    <a:cubicBezTo>
                      <a:pt x="135008" y="35420"/>
                      <a:pt x="125774" y="35420"/>
                      <a:pt x="116738" y="36970"/>
                    </a:cubicBezTo>
                    <a:cubicBezTo>
                      <a:pt x="107657" y="35420"/>
                      <a:pt x="98361" y="35420"/>
                      <a:pt x="89280" y="36970"/>
                    </a:cubicBezTo>
                    <a:cubicBezTo>
                      <a:pt x="82484" y="39286"/>
                      <a:pt x="75903" y="42216"/>
                      <a:pt x="69644" y="45714"/>
                    </a:cubicBezTo>
                    <a:cubicBezTo>
                      <a:pt x="61974" y="50622"/>
                      <a:pt x="53353" y="53813"/>
                      <a:pt x="44333" y="55071"/>
                    </a:cubicBezTo>
                    <a:cubicBezTo>
                      <a:pt x="43197" y="54841"/>
                      <a:pt x="42109" y="54427"/>
                      <a:pt x="41111" y="53844"/>
                    </a:cubicBezTo>
                    <a:cubicBezTo>
                      <a:pt x="23516" y="39363"/>
                      <a:pt x="9449" y="21047"/>
                      <a:pt x="0" y="307"/>
                    </a:cubicBezTo>
                    <a:lnTo>
                      <a:pt x="0" y="307"/>
                    </a:lnTo>
                    <a:cubicBezTo>
                      <a:pt x="613" y="18669"/>
                      <a:pt x="3820" y="36847"/>
                      <a:pt x="9511" y="54304"/>
                    </a:cubicBezTo>
                    <a:cubicBezTo>
                      <a:pt x="16444" y="70350"/>
                      <a:pt x="25863" y="85214"/>
                      <a:pt x="37430" y="98330"/>
                    </a:cubicBezTo>
                    <a:lnTo>
                      <a:pt x="37430" y="98330"/>
                    </a:lnTo>
                    <a:cubicBezTo>
                      <a:pt x="41265" y="102779"/>
                      <a:pt x="44793" y="106460"/>
                      <a:pt x="47861" y="109375"/>
                    </a:cubicBezTo>
                    <a:cubicBezTo>
                      <a:pt x="60900" y="120573"/>
                      <a:pt x="99864" y="143583"/>
                      <a:pt x="116892" y="143890"/>
                    </a:cubicBezTo>
                    <a:cubicBezTo>
                      <a:pt x="133919" y="144197"/>
                      <a:pt x="172729" y="120573"/>
                      <a:pt x="185615" y="109375"/>
                    </a:cubicBezTo>
                    <a:cubicBezTo>
                      <a:pt x="188683" y="106460"/>
                      <a:pt x="192365" y="102779"/>
                      <a:pt x="196200" y="98483"/>
                    </a:cubicBezTo>
                    <a:cubicBezTo>
                      <a:pt x="207643" y="85168"/>
                      <a:pt x="217047" y="70227"/>
                      <a:pt x="224119" y="54151"/>
                    </a:cubicBezTo>
                    <a:cubicBezTo>
                      <a:pt x="229672" y="36617"/>
                      <a:pt x="232771" y="18393"/>
                      <a:pt x="233323" y="0"/>
                    </a:cubicBezTo>
                    <a:close/>
                    <a:moveTo>
                      <a:pt x="70871" y="55531"/>
                    </a:moveTo>
                    <a:cubicBezTo>
                      <a:pt x="101245" y="49334"/>
                      <a:pt x="132538" y="49334"/>
                      <a:pt x="162912" y="55531"/>
                    </a:cubicBezTo>
                    <a:cubicBezTo>
                      <a:pt x="170643" y="58983"/>
                      <a:pt x="174125" y="68049"/>
                      <a:pt x="170674" y="75796"/>
                    </a:cubicBezTo>
                    <a:cubicBezTo>
                      <a:pt x="169938" y="77437"/>
                      <a:pt x="168925" y="78940"/>
                      <a:pt x="167667" y="80229"/>
                    </a:cubicBezTo>
                    <a:cubicBezTo>
                      <a:pt x="162145" y="88804"/>
                      <a:pt x="154183" y="95538"/>
                      <a:pt x="144811" y="99557"/>
                    </a:cubicBezTo>
                    <a:cubicBezTo>
                      <a:pt x="138521" y="101858"/>
                      <a:pt x="127016" y="99557"/>
                      <a:pt x="126402" y="93728"/>
                    </a:cubicBezTo>
                    <a:cubicBezTo>
                      <a:pt x="127062" y="88604"/>
                      <a:pt x="123442" y="83910"/>
                      <a:pt x="118318" y="83251"/>
                    </a:cubicBezTo>
                    <a:cubicBezTo>
                      <a:pt x="113195" y="82591"/>
                      <a:pt x="108501" y="86211"/>
                      <a:pt x="107841" y="91335"/>
                    </a:cubicBezTo>
                    <a:cubicBezTo>
                      <a:pt x="107733" y="92133"/>
                      <a:pt x="107733" y="92930"/>
                      <a:pt x="107841" y="93728"/>
                    </a:cubicBezTo>
                    <a:cubicBezTo>
                      <a:pt x="107841" y="100171"/>
                      <a:pt x="95569" y="101858"/>
                      <a:pt x="89280" y="99557"/>
                    </a:cubicBezTo>
                    <a:cubicBezTo>
                      <a:pt x="79953" y="95461"/>
                      <a:pt x="72006" y="88743"/>
                      <a:pt x="66422" y="80229"/>
                    </a:cubicBezTo>
                    <a:cubicBezTo>
                      <a:pt x="60470" y="74200"/>
                      <a:pt x="60517" y="64490"/>
                      <a:pt x="66545" y="58538"/>
                    </a:cubicBezTo>
                    <a:cubicBezTo>
                      <a:pt x="67803" y="57295"/>
                      <a:pt x="69260" y="56283"/>
                      <a:pt x="70871" y="55531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94" name="Freeform: Shape 1693">
                <a:extLst>
                  <a:ext uri="{FF2B5EF4-FFF2-40B4-BE49-F238E27FC236}">
                    <a16:creationId xmlns:a16="http://schemas.microsoft.com/office/drawing/2014/main" id="{51E677A8-88D0-4C76-BDDD-D22DF10F12FD}"/>
                  </a:ext>
                </a:extLst>
              </p:cNvPr>
              <p:cNvSpPr/>
              <p:nvPr/>
            </p:nvSpPr>
            <p:spPr>
              <a:xfrm>
                <a:off x="3827563" y="2172684"/>
                <a:ext cx="53997" cy="27511"/>
              </a:xfrm>
              <a:custGeom>
                <a:avLst/>
                <a:gdLst>
                  <a:gd name="connsiteX0" fmla="*/ 0 w 53997"/>
                  <a:gd name="connsiteY0" fmla="*/ 15341 h 27511"/>
                  <a:gd name="connsiteX1" fmla="*/ 27612 w 53997"/>
                  <a:gd name="connsiteY1" fmla="*/ 0 h 27511"/>
                  <a:gd name="connsiteX2" fmla="*/ 53997 w 53997"/>
                  <a:gd name="connsiteY2" fmla="*/ 10585 h 27511"/>
                  <a:gd name="connsiteX3" fmla="*/ 29299 w 53997"/>
                  <a:gd name="connsiteY3" fmla="*/ 27459 h 27511"/>
                  <a:gd name="connsiteX4" fmla="*/ 0 w 53997"/>
                  <a:gd name="connsiteY4" fmla="*/ 15341 h 2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97" h="27511">
                    <a:moveTo>
                      <a:pt x="0" y="15341"/>
                    </a:moveTo>
                    <a:cubicBezTo>
                      <a:pt x="5890" y="5756"/>
                      <a:pt x="16368" y="-59"/>
                      <a:pt x="27612" y="0"/>
                    </a:cubicBezTo>
                    <a:cubicBezTo>
                      <a:pt x="37307" y="656"/>
                      <a:pt x="46542" y="4360"/>
                      <a:pt x="53997" y="10585"/>
                    </a:cubicBezTo>
                    <a:cubicBezTo>
                      <a:pt x="48827" y="19734"/>
                      <a:pt x="39700" y="25967"/>
                      <a:pt x="29299" y="27459"/>
                    </a:cubicBezTo>
                    <a:cubicBezTo>
                      <a:pt x="18208" y="28048"/>
                      <a:pt x="7440" y="23594"/>
                      <a:pt x="0" y="15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95" name="Freeform: Shape 1694">
                <a:extLst>
                  <a:ext uri="{FF2B5EF4-FFF2-40B4-BE49-F238E27FC236}">
                    <a16:creationId xmlns:a16="http://schemas.microsoft.com/office/drawing/2014/main" id="{81DE662A-2AFE-404F-BBCA-AB7959E0A436}"/>
                  </a:ext>
                </a:extLst>
              </p:cNvPr>
              <p:cNvSpPr/>
              <p:nvPr/>
            </p:nvSpPr>
            <p:spPr>
              <a:xfrm>
                <a:off x="3839681" y="2172376"/>
                <a:ext cx="26692" cy="26692"/>
              </a:xfrm>
              <a:custGeom>
                <a:avLst/>
                <a:gdLst>
                  <a:gd name="connsiteX0" fmla="*/ 26692 w 26692"/>
                  <a:gd name="connsiteY0" fmla="*/ 13347 h 26692"/>
                  <a:gd name="connsiteX1" fmla="*/ 13346 w 26692"/>
                  <a:gd name="connsiteY1" fmla="*/ 26693 h 26692"/>
                  <a:gd name="connsiteX2" fmla="*/ 0 w 26692"/>
                  <a:gd name="connsiteY2" fmla="*/ 13347 h 26692"/>
                  <a:gd name="connsiteX3" fmla="*/ 13346 w 26692"/>
                  <a:gd name="connsiteY3" fmla="*/ 1 h 26692"/>
                  <a:gd name="connsiteX4" fmla="*/ 26692 w 26692"/>
                  <a:gd name="connsiteY4" fmla="*/ 13038 h 26692"/>
                  <a:gd name="connsiteX5" fmla="*/ 26692 w 26692"/>
                  <a:gd name="connsiteY5" fmla="*/ 13347 h 26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92" h="26692">
                    <a:moveTo>
                      <a:pt x="26692" y="13347"/>
                    </a:moveTo>
                    <a:cubicBezTo>
                      <a:pt x="26692" y="20718"/>
                      <a:pt x="20709" y="26693"/>
                      <a:pt x="13346" y="26693"/>
                    </a:cubicBezTo>
                    <a:cubicBezTo>
                      <a:pt x="5983" y="26693"/>
                      <a:pt x="0" y="20718"/>
                      <a:pt x="0" y="13347"/>
                    </a:cubicBezTo>
                    <a:cubicBezTo>
                      <a:pt x="0" y="5976"/>
                      <a:pt x="5983" y="1"/>
                      <a:pt x="13346" y="1"/>
                    </a:cubicBezTo>
                    <a:cubicBezTo>
                      <a:pt x="20632" y="-85"/>
                      <a:pt x="26600" y="5752"/>
                      <a:pt x="26692" y="13038"/>
                    </a:cubicBezTo>
                    <a:cubicBezTo>
                      <a:pt x="26692" y="13141"/>
                      <a:pt x="26692" y="13244"/>
                      <a:pt x="26692" y="13347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96" name="Freeform: Shape 1695">
                <a:extLst>
                  <a:ext uri="{FF2B5EF4-FFF2-40B4-BE49-F238E27FC236}">
                    <a16:creationId xmlns:a16="http://schemas.microsoft.com/office/drawing/2014/main" id="{956922C1-3F96-4ACB-9DD3-2BC14D58A182}"/>
                  </a:ext>
                </a:extLst>
              </p:cNvPr>
              <p:cNvSpPr/>
              <p:nvPr/>
            </p:nvSpPr>
            <p:spPr>
              <a:xfrm>
                <a:off x="3845357" y="2177900"/>
                <a:ext cx="15187" cy="15340"/>
              </a:xfrm>
              <a:custGeom>
                <a:avLst/>
                <a:gdLst>
                  <a:gd name="connsiteX0" fmla="*/ 15187 w 15187"/>
                  <a:gd name="connsiteY0" fmla="*/ 7823 h 15340"/>
                  <a:gd name="connsiteX1" fmla="*/ 7670 w 15187"/>
                  <a:gd name="connsiteY1" fmla="*/ 15340 h 15340"/>
                  <a:gd name="connsiteX2" fmla="*/ 0 w 15187"/>
                  <a:gd name="connsiteY2" fmla="*/ 7670 h 15340"/>
                  <a:gd name="connsiteX3" fmla="*/ 7670 w 15187"/>
                  <a:gd name="connsiteY3" fmla="*/ 0 h 15340"/>
                  <a:gd name="connsiteX4" fmla="*/ 15187 w 15187"/>
                  <a:gd name="connsiteY4" fmla="*/ 7511 h 15340"/>
                  <a:gd name="connsiteX5" fmla="*/ 15187 w 15187"/>
                  <a:gd name="connsiteY5" fmla="*/ 7823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87" h="15340">
                    <a:moveTo>
                      <a:pt x="15187" y="7823"/>
                    </a:moveTo>
                    <a:cubicBezTo>
                      <a:pt x="15187" y="11975"/>
                      <a:pt x="11828" y="15340"/>
                      <a:pt x="7670" y="15340"/>
                    </a:cubicBezTo>
                    <a:cubicBezTo>
                      <a:pt x="3436" y="15340"/>
                      <a:pt x="0" y="11905"/>
                      <a:pt x="0" y="7670"/>
                    </a:cubicBezTo>
                    <a:cubicBezTo>
                      <a:pt x="0" y="3435"/>
                      <a:pt x="3436" y="0"/>
                      <a:pt x="7670" y="0"/>
                    </a:cubicBezTo>
                    <a:cubicBezTo>
                      <a:pt x="11828" y="-3"/>
                      <a:pt x="15187" y="3360"/>
                      <a:pt x="15187" y="7511"/>
                    </a:cubicBezTo>
                    <a:cubicBezTo>
                      <a:pt x="15187" y="7615"/>
                      <a:pt x="15187" y="7719"/>
                      <a:pt x="15187" y="78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97" name="Freeform: Shape 1696">
                <a:extLst>
                  <a:ext uri="{FF2B5EF4-FFF2-40B4-BE49-F238E27FC236}">
                    <a16:creationId xmlns:a16="http://schemas.microsoft.com/office/drawing/2014/main" id="{4150305C-3BFA-47ED-A974-EF3989EF0D49}"/>
                  </a:ext>
                </a:extLst>
              </p:cNvPr>
              <p:cNvSpPr/>
              <p:nvPr/>
            </p:nvSpPr>
            <p:spPr>
              <a:xfrm>
                <a:off x="3845204" y="2177900"/>
                <a:ext cx="8590" cy="8590"/>
              </a:xfrm>
              <a:custGeom>
                <a:avLst/>
                <a:gdLst>
                  <a:gd name="connsiteX0" fmla="*/ 8590 w 8590"/>
                  <a:gd name="connsiteY0" fmla="*/ 4295 h 8590"/>
                  <a:gd name="connsiteX1" fmla="*/ 4295 w 8590"/>
                  <a:gd name="connsiteY1" fmla="*/ 8591 h 8590"/>
                  <a:gd name="connsiteX2" fmla="*/ 0 w 8590"/>
                  <a:gd name="connsiteY2" fmla="*/ 4295 h 8590"/>
                  <a:gd name="connsiteX3" fmla="*/ 4295 w 8590"/>
                  <a:gd name="connsiteY3" fmla="*/ 0 h 8590"/>
                  <a:gd name="connsiteX4" fmla="*/ 8590 w 8590"/>
                  <a:gd name="connsiteY4" fmla="*/ 4295 h 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0" h="8590">
                    <a:moveTo>
                      <a:pt x="8590" y="4295"/>
                    </a:moveTo>
                    <a:cubicBezTo>
                      <a:pt x="8590" y="6667"/>
                      <a:pt x="6673" y="8591"/>
                      <a:pt x="4295" y="8591"/>
                    </a:cubicBezTo>
                    <a:cubicBezTo>
                      <a:pt x="1918" y="8591"/>
                      <a:pt x="0" y="6667"/>
                      <a:pt x="0" y="4295"/>
                    </a:cubicBezTo>
                    <a:cubicBezTo>
                      <a:pt x="0" y="1924"/>
                      <a:pt x="1918" y="0"/>
                      <a:pt x="4295" y="0"/>
                    </a:cubicBezTo>
                    <a:cubicBezTo>
                      <a:pt x="6673" y="0"/>
                      <a:pt x="8590" y="1924"/>
                      <a:pt x="8590" y="429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98" name="Freeform: Shape 1697">
                <a:extLst>
                  <a:ext uri="{FF2B5EF4-FFF2-40B4-BE49-F238E27FC236}">
                    <a16:creationId xmlns:a16="http://schemas.microsoft.com/office/drawing/2014/main" id="{F3346FCC-6FF5-4E09-9C24-9650E04C9EEF}"/>
                  </a:ext>
                </a:extLst>
              </p:cNvPr>
              <p:cNvSpPr/>
              <p:nvPr/>
            </p:nvSpPr>
            <p:spPr>
              <a:xfrm>
                <a:off x="3827563" y="2170633"/>
                <a:ext cx="54457" cy="17391"/>
              </a:xfrm>
              <a:custGeom>
                <a:avLst/>
                <a:gdLst>
                  <a:gd name="connsiteX0" fmla="*/ 0 w 54457"/>
                  <a:gd name="connsiteY0" fmla="*/ 17391 h 17391"/>
                  <a:gd name="connsiteX1" fmla="*/ 9971 w 54457"/>
                  <a:gd name="connsiteY1" fmla="*/ 5119 h 17391"/>
                  <a:gd name="connsiteX2" fmla="*/ 25311 w 54457"/>
                  <a:gd name="connsiteY2" fmla="*/ 57 h 17391"/>
                  <a:gd name="connsiteX3" fmla="*/ 41418 w 54457"/>
                  <a:gd name="connsiteY3" fmla="*/ 3125 h 17391"/>
                  <a:gd name="connsiteX4" fmla="*/ 54457 w 54457"/>
                  <a:gd name="connsiteY4" fmla="*/ 12176 h 17391"/>
                  <a:gd name="connsiteX5" fmla="*/ 54457 w 54457"/>
                  <a:gd name="connsiteY5" fmla="*/ 12176 h 17391"/>
                  <a:gd name="connsiteX6" fmla="*/ 54457 w 54457"/>
                  <a:gd name="connsiteY6" fmla="*/ 12176 h 17391"/>
                  <a:gd name="connsiteX7" fmla="*/ 51236 w 54457"/>
                  <a:gd name="connsiteY7" fmla="*/ 16164 h 17391"/>
                  <a:gd name="connsiteX8" fmla="*/ 53383 w 54457"/>
                  <a:gd name="connsiteY8" fmla="*/ 11562 h 17391"/>
                  <a:gd name="connsiteX9" fmla="*/ 53383 w 54457"/>
                  <a:gd name="connsiteY9" fmla="*/ 11562 h 17391"/>
                  <a:gd name="connsiteX10" fmla="*/ 39884 w 54457"/>
                  <a:gd name="connsiteY10" fmla="*/ 5119 h 17391"/>
                  <a:gd name="connsiteX11" fmla="*/ 25618 w 54457"/>
                  <a:gd name="connsiteY11" fmla="*/ 2818 h 17391"/>
                  <a:gd name="connsiteX12" fmla="*/ 11352 w 54457"/>
                  <a:gd name="connsiteY12" fmla="*/ 6500 h 17391"/>
                  <a:gd name="connsiteX13" fmla="*/ 0 w 54457"/>
                  <a:gd name="connsiteY13" fmla="*/ 17391 h 17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457" h="17391">
                    <a:moveTo>
                      <a:pt x="0" y="17391"/>
                    </a:moveTo>
                    <a:cubicBezTo>
                      <a:pt x="1718" y="12225"/>
                      <a:pt x="5261" y="7862"/>
                      <a:pt x="9971" y="5119"/>
                    </a:cubicBezTo>
                    <a:cubicBezTo>
                      <a:pt x="14634" y="2278"/>
                      <a:pt x="19881" y="547"/>
                      <a:pt x="25311" y="57"/>
                    </a:cubicBezTo>
                    <a:cubicBezTo>
                      <a:pt x="30849" y="-267"/>
                      <a:pt x="36386" y="787"/>
                      <a:pt x="41418" y="3125"/>
                    </a:cubicBezTo>
                    <a:cubicBezTo>
                      <a:pt x="46404" y="5107"/>
                      <a:pt x="50852" y="8204"/>
                      <a:pt x="54457" y="12176"/>
                    </a:cubicBezTo>
                    <a:lnTo>
                      <a:pt x="54457" y="12176"/>
                    </a:lnTo>
                    <a:lnTo>
                      <a:pt x="54457" y="12176"/>
                    </a:lnTo>
                    <a:cubicBezTo>
                      <a:pt x="53552" y="13636"/>
                      <a:pt x="52478" y="14975"/>
                      <a:pt x="51236" y="16164"/>
                    </a:cubicBezTo>
                    <a:lnTo>
                      <a:pt x="53383" y="11562"/>
                    </a:lnTo>
                    <a:lnTo>
                      <a:pt x="53383" y="11562"/>
                    </a:lnTo>
                    <a:cubicBezTo>
                      <a:pt x="49257" y="8717"/>
                      <a:pt x="44701" y="6541"/>
                      <a:pt x="39884" y="5119"/>
                    </a:cubicBezTo>
                    <a:cubicBezTo>
                      <a:pt x="35312" y="3473"/>
                      <a:pt x="30481" y="2693"/>
                      <a:pt x="25618" y="2818"/>
                    </a:cubicBezTo>
                    <a:cubicBezTo>
                      <a:pt x="20694" y="3271"/>
                      <a:pt x="15877" y="4515"/>
                      <a:pt x="11352" y="6500"/>
                    </a:cubicBezTo>
                    <a:cubicBezTo>
                      <a:pt x="6535" y="8884"/>
                      <a:pt x="2577" y="12685"/>
                      <a:pt x="0" y="1739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699" name="Freeform: Shape 1698">
                <a:extLst>
                  <a:ext uri="{FF2B5EF4-FFF2-40B4-BE49-F238E27FC236}">
                    <a16:creationId xmlns:a16="http://schemas.microsoft.com/office/drawing/2014/main" id="{C8E28D1C-50C0-4319-858A-67240D8C7E3F}"/>
                  </a:ext>
                </a:extLst>
              </p:cNvPr>
              <p:cNvSpPr/>
              <p:nvPr/>
            </p:nvSpPr>
            <p:spPr>
              <a:xfrm>
                <a:off x="3719875" y="2172683"/>
                <a:ext cx="54150" cy="27511"/>
              </a:xfrm>
              <a:custGeom>
                <a:avLst/>
                <a:gdLst>
                  <a:gd name="connsiteX0" fmla="*/ 54151 w 54150"/>
                  <a:gd name="connsiteY0" fmla="*/ 15341 h 27511"/>
                  <a:gd name="connsiteX1" fmla="*/ 26385 w 54150"/>
                  <a:gd name="connsiteY1" fmla="*/ 1 h 27511"/>
                  <a:gd name="connsiteX2" fmla="*/ 0 w 54150"/>
                  <a:gd name="connsiteY2" fmla="*/ 10586 h 27511"/>
                  <a:gd name="connsiteX3" fmla="*/ 24698 w 54150"/>
                  <a:gd name="connsiteY3" fmla="*/ 27460 h 27511"/>
                  <a:gd name="connsiteX4" fmla="*/ 54151 w 54150"/>
                  <a:gd name="connsiteY4" fmla="*/ 15341 h 27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0" h="27511">
                    <a:moveTo>
                      <a:pt x="54151" y="15341"/>
                    </a:moveTo>
                    <a:cubicBezTo>
                      <a:pt x="48214" y="5732"/>
                      <a:pt x="37691" y="-82"/>
                      <a:pt x="26385" y="1"/>
                    </a:cubicBezTo>
                    <a:cubicBezTo>
                      <a:pt x="16690" y="656"/>
                      <a:pt x="7455" y="4361"/>
                      <a:pt x="0" y="10586"/>
                    </a:cubicBezTo>
                    <a:cubicBezTo>
                      <a:pt x="5201" y="19702"/>
                      <a:pt x="14313" y="25923"/>
                      <a:pt x="24698" y="27460"/>
                    </a:cubicBezTo>
                    <a:cubicBezTo>
                      <a:pt x="35834" y="28050"/>
                      <a:pt x="46650" y="23600"/>
                      <a:pt x="54151" y="15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00" name="Freeform: Shape 1699">
                <a:extLst>
                  <a:ext uri="{FF2B5EF4-FFF2-40B4-BE49-F238E27FC236}">
                    <a16:creationId xmlns:a16="http://schemas.microsoft.com/office/drawing/2014/main" id="{66CFB4BF-E128-4279-B178-BE84D4E1D95A}"/>
                  </a:ext>
                </a:extLst>
              </p:cNvPr>
              <p:cNvSpPr/>
              <p:nvPr/>
            </p:nvSpPr>
            <p:spPr>
              <a:xfrm>
                <a:off x="3735215" y="2172376"/>
                <a:ext cx="26692" cy="26692"/>
              </a:xfrm>
              <a:custGeom>
                <a:avLst/>
                <a:gdLst>
                  <a:gd name="connsiteX0" fmla="*/ 0 w 26692"/>
                  <a:gd name="connsiteY0" fmla="*/ 13347 h 26692"/>
                  <a:gd name="connsiteX1" fmla="*/ 13346 w 26692"/>
                  <a:gd name="connsiteY1" fmla="*/ 26693 h 26692"/>
                  <a:gd name="connsiteX2" fmla="*/ 26692 w 26692"/>
                  <a:gd name="connsiteY2" fmla="*/ 13347 h 26692"/>
                  <a:gd name="connsiteX3" fmla="*/ 13346 w 26692"/>
                  <a:gd name="connsiteY3" fmla="*/ 1 h 26692"/>
                  <a:gd name="connsiteX4" fmla="*/ 0 w 26692"/>
                  <a:gd name="connsiteY4" fmla="*/ 13038 h 26692"/>
                  <a:gd name="connsiteX5" fmla="*/ 0 w 26692"/>
                  <a:gd name="connsiteY5" fmla="*/ 13347 h 26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92" h="26692">
                    <a:moveTo>
                      <a:pt x="0" y="13347"/>
                    </a:moveTo>
                    <a:cubicBezTo>
                      <a:pt x="0" y="20718"/>
                      <a:pt x="5983" y="26693"/>
                      <a:pt x="13346" y="26693"/>
                    </a:cubicBezTo>
                    <a:cubicBezTo>
                      <a:pt x="20709" y="26693"/>
                      <a:pt x="26692" y="20718"/>
                      <a:pt x="26692" y="13347"/>
                    </a:cubicBezTo>
                    <a:cubicBezTo>
                      <a:pt x="26692" y="5976"/>
                      <a:pt x="20709" y="1"/>
                      <a:pt x="13346" y="1"/>
                    </a:cubicBezTo>
                    <a:cubicBezTo>
                      <a:pt x="6060" y="-85"/>
                      <a:pt x="92" y="5752"/>
                      <a:pt x="0" y="13038"/>
                    </a:cubicBezTo>
                    <a:cubicBezTo>
                      <a:pt x="0" y="13141"/>
                      <a:pt x="0" y="13244"/>
                      <a:pt x="0" y="13347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01" name="Freeform: Shape 1700">
                <a:extLst>
                  <a:ext uri="{FF2B5EF4-FFF2-40B4-BE49-F238E27FC236}">
                    <a16:creationId xmlns:a16="http://schemas.microsoft.com/office/drawing/2014/main" id="{AAF41721-2830-4CDE-99F1-014EE3B092F6}"/>
                  </a:ext>
                </a:extLst>
              </p:cNvPr>
              <p:cNvSpPr/>
              <p:nvPr/>
            </p:nvSpPr>
            <p:spPr>
              <a:xfrm>
                <a:off x="3740584" y="2177900"/>
                <a:ext cx="15340" cy="15340"/>
              </a:xfrm>
              <a:custGeom>
                <a:avLst/>
                <a:gdLst>
                  <a:gd name="connsiteX0" fmla="*/ 0 w 15340"/>
                  <a:gd name="connsiteY0" fmla="*/ 7823 h 15340"/>
                  <a:gd name="connsiteX1" fmla="*/ 7670 w 15340"/>
                  <a:gd name="connsiteY1" fmla="*/ 15340 h 15340"/>
                  <a:gd name="connsiteX2" fmla="*/ 15340 w 15340"/>
                  <a:gd name="connsiteY2" fmla="*/ 7670 h 15340"/>
                  <a:gd name="connsiteX3" fmla="*/ 7670 w 15340"/>
                  <a:gd name="connsiteY3" fmla="*/ 0 h 15340"/>
                  <a:gd name="connsiteX4" fmla="*/ 0 w 15340"/>
                  <a:gd name="connsiteY4" fmla="*/ 7669 h 15340"/>
                  <a:gd name="connsiteX5" fmla="*/ 0 w 15340"/>
                  <a:gd name="connsiteY5" fmla="*/ 7823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40" h="15340">
                    <a:moveTo>
                      <a:pt x="0" y="7823"/>
                    </a:moveTo>
                    <a:cubicBezTo>
                      <a:pt x="77" y="11999"/>
                      <a:pt x="3497" y="15340"/>
                      <a:pt x="7670" y="15340"/>
                    </a:cubicBezTo>
                    <a:cubicBezTo>
                      <a:pt x="11904" y="15340"/>
                      <a:pt x="15340" y="11905"/>
                      <a:pt x="15340" y="7670"/>
                    </a:cubicBezTo>
                    <a:cubicBezTo>
                      <a:pt x="15340" y="3435"/>
                      <a:pt x="11904" y="0"/>
                      <a:pt x="7670" y="0"/>
                    </a:cubicBezTo>
                    <a:cubicBezTo>
                      <a:pt x="3436" y="-2"/>
                      <a:pt x="0" y="3433"/>
                      <a:pt x="0" y="7669"/>
                    </a:cubicBezTo>
                    <a:cubicBezTo>
                      <a:pt x="0" y="7721"/>
                      <a:pt x="0" y="7771"/>
                      <a:pt x="0" y="78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02" name="Freeform: Shape 1701">
                <a:extLst>
                  <a:ext uri="{FF2B5EF4-FFF2-40B4-BE49-F238E27FC236}">
                    <a16:creationId xmlns:a16="http://schemas.microsoft.com/office/drawing/2014/main" id="{9F50D9D9-9074-4862-BCD6-F7A1657911E6}"/>
                  </a:ext>
                </a:extLst>
              </p:cNvPr>
              <p:cNvSpPr/>
              <p:nvPr/>
            </p:nvSpPr>
            <p:spPr>
              <a:xfrm>
                <a:off x="3747794" y="2177897"/>
                <a:ext cx="8590" cy="8593"/>
              </a:xfrm>
              <a:custGeom>
                <a:avLst/>
                <a:gdLst>
                  <a:gd name="connsiteX0" fmla="*/ 0 w 8590"/>
                  <a:gd name="connsiteY0" fmla="*/ 4298 h 8593"/>
                  <a:gd name="connsiteX1" fmla="*/ 4142 w 8590"/>
                  <a:gd name="connsiteY1" fmla="*/ 8594 h 8593"/>
                  <a:gd name="connsiteX2" fmla="*/ 8590 w 8590"/>
                  <a:gd name="connsiteY2" fmla="*/ 4298 h 8593"/>
                  <a:gd name="connsiteX3" fmla="*/ 4295 w 8590"/>
                  <a:gd name="connsiteY3" fmla="*/ 0 h 8593"/>
                  <a:gd name="connsiteX4" fmla="*/ 4142 w 8590"/>
                  <a:gd name="connsiteY4" fmla="*/ 3 h 8593"/>
                  <a:gd name="connsiteX5" fmla="*/ 0 w 8590"/>
                  <a:gd name="connsiteY5" fmla="*/ 4142 h 8593"/>
                  <a:gd name="connsiteX6" fmla="*/ 0 w 8590"/>
                  <a:gd name="connsiteY6" fmla="*/ 4298 h 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90" h="8593">
                    <a:moveTo>
                      <a:pt x="0" y="4298"/>
                    </a:moveTo>
                    <a:cubicBezTo>
                      <a:pt x="0" y="6612"/>
                      <a:pt x="1825" y="8511"/>
                      <a:pt x="4142" y="8594"/>
                    </a:cubicBezTo>
                    <a:cubicBezTo>
                      <a:pt x="6535" y="8595"/>
                      <a:pt x="8514" y="6694"/>
                      <a:pt x="8590" y="4298"/>
                    </a:cubicBezTo>
                    <a:cubicBezTo>
                      <a:pt x="8590" y="1927"/>
                      <a:pt x="6673" y="2"/>
                      <a:pt x="4295" y="0"/>
                    </a:cubicBezTo>
                    <a:cubicBezTo>
                      <a:pt x="4249" y="0"/>
                      <a:pt x="4188" y="2"/>
                      <a:pt x="4142" y="3"/>
                    </a:cubicBezTo>
                    <a:cubicBezTo>
                      <a:pt x="1856" y="2"/>
                      <a:pt x="0" y="1855"/>
                      <a:pt x="0" y="4142"/>
                    </a:cubicBezTo>
                    <a:cubicBezTo>
                      <a:pt x="0" y="4194"/>
                      <a:pt x="0" y="4246"/>
                      <a:pt x="0" y="4298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03" name="Freeform: Shape 1702">
                <a:extLst>
                  <a:ext uri="{FF2B5EF4-FFF2-40B4-BE49-F238E27FC236}">
                    <a16:creationId xmlns:a16="http://schemas.microsoft.com/office/drawing/2014/main" id="{A88CC783-0C09-4902-88AD-C72EEEDC3ADD}"/>
                  </a:ext>
                </a:extLst>
              </p:cNvPr>
              <p:cNvSpPr/>
              <p:nvPr/>
            </p:nvSpPr>
            <p:spPr>
              <a:xfrm>
                <a:off x="3720182" y="2170664"/>
                <a:ext cx="53843" cy="17360"/>
              </a:xfrm>
              <a:custGeom>
                <a:avLst/>
                <a:gdLst>
                  <a:gd name="connsiteX0" fmla="*/ 53843 w 53843"/>
                  <a:gd name="connsiteY0" fmla="*/ 17361 h 17360"/>
                  <a:gd name="connsiteX1" fmla="*/ 43872 w 53843"/>
                  <a:gd name="connsiteY1" fmla="*/ 5088 h 17360"/>
                  <a:gd name="connsiteX2" fmla="*/ 28532 w 53843"/>
                  <a:gd name="connsiteY2" fmla="*/ 26 h 17360"/>
                  <a:gd name="connsiteX3" fmla="*/ 13192 w 53843"/>
                  <a:gd name="connsiteY3" fmla="*/ 3094 h 17360"/>
                  <a:gd name="connsiteX4" fmla="*/ 0 w 53843"/>
                  <a:gd name="connsiteY4" fmla="*/ 12145 h 17360"/>
                  <a:gd name="connsiteX5" fmla="*/ 0 w 53843"/>
                  <a:gd name="connsiteY5" fmla="*/ 12145 h 17360"/>
                  <a:gd name="connsiteX6" fmla="*/ 0 w 53843"/>
                  <a:gd name="connsiteY6" fmla="*/ 12145 h 17360"/>
                  <a:gd name="connsiteX7" fmla="*/ 3221 w 53843"/>
                  <a:gd name="connsiteY7" fmla="*/ 16133 h 17360"/>
                  <a:gd name="connsiteX8" fmla="*/ 1073 w 53843"/>
                  <a:gd name="connsiteY8" fmla="*/ 11531 h 17360"/>
                  <a:gd name="connsiteX9" fmla="*/ 1073 w 53843"/>
                  <a:gd name="connsiteY9" fmla="*/ 11531 h 17360"/>
                  <a:gd name="connsiteX10" fmla="*/ 14573 w 53843"/>
                  <a:gd name="connsiteY10" fmla="*/ 5088 h 17360"/>
                  <a:gd name="connsiteX11" fmla="*/ 28839 w 53843"/>
                  <a:gd name="connsiteY11" fmla="*/ 2788 h 17360"/>
                  <a:gd name="connsiteX12" fmla="*/ 43106 w 53843"/>
                  <a:gd name="connsiteY12" fmla="*/ 6469 h 17360"/>
                  <a:gd name="connsiteX13" fmla="*/ 53843 w 53843"/>
                  <a:gd name="connsiteY13" fmla="*/ 17361 h 1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843" h="17360">
                    <a:moveTo>
                      <a:pt x="53843" y="17361"/>
                    </a:moveTo>
                    <a:cubicBezTo>
                      <a:pt x="52125" y="12194"/>
                      <a:pt x="48582" y="7831"/>
                      <a:pt x="43872" y="5088"/>
                    </a:cubicBezTo>
                    <a:cubicBezTo>
                      <a:pt x="39194" y="2291"/>
                      <a:pt x="33963" y="562"/>
                      <a:pt x="28532" y="26"/>
                    </a:cubicBezTo>
                    <a:cubicBezTo>
                      <a:pt x="23255" y="-184"/>
                      <a:pt x="17994" y="867"/>
                      <a:pt x="13192" y="3094"/>
                    </a:cubicBezTo>
                    <a:cubicBezTo>
                      <a:pt x="8192" y="5112"/>
                      <a:pt x="3681" y="8201"/>
                      <a:pt x="0" y="12145"/>
                    </a:cubicBezTo>
                    <a:lnTo>
                      <a:pt x="0" y="12145"/>
                    </a:lnTo>
                    <a:lnTo>
                      <a:pt x="0" y="12145"/>
                    </a:lnTo>
                    <a:cubicBezTo>
                      <a:pt x="905" y="13605"/>
                      <a:pt x="1979" y="14945"/>
                      <a:pt x="3221" y="16133"/>
                    </a:cubicBezTo>
                    <a:lnTo>
                      <a:pt x="1073" y="11531"/>
                    </a:lnTo>
                    <a:lnTo>
                      <a:pt x="1073" y="11531"/>
                    </a:lnTo>
                    <a:cubicBezTo>
                      <a:pt x="5185" y="8663"/>
                      <a:pt x="9756" y="6486"/>
                      <a:pt x="14573" y="5088"/>
                    </a:cubicBezTo>
                    <a:cubicBezTo>
                      <a:pt x="19144" y="3442"/>
                      <a:pt x="23976" y="2662"/>
                      <a:pt x="28839" y="2788"/>
                    </a:cubicBezTo>
                    <a:cubicBezTo>
                      <a:pt x="33763" y="3240"/>
                      <a:pt x="38580" y="4484"/>
                      <a:pt x="43106" y="6469"/>
                    </a:cubicBezTo>
                    <a:cubicBezTo>
                      <a:pt x="47631" y="9036"/>
                      <a:pt x="51343" y="12806"/>
                      <a:pt x="53843" y="173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04" name="Freeform: Shape 1703">
                <a:extLst>
                  <a:ext uri="{FF2B5EF4-FFF2-40B4-BE49-F238E27FC236}">
                    <a16:creationId xmlns:a16="http://schemas.microsoft.com/office/drawing/2014/main" id="{43FC7990-C7D5-437F-9926-A8574393F273}"/>
                  </a:ext>
                </a:extLst>
              </p:cNvPr>
              <p:cNvSpPr/>
              <p:nvPr/>
            </p:nvSpPr>
            <p:spPr>
              <a:xfrm>
                <a:off x="3823083" y="2141237"/>
                <a:ext cx="70748" cy="20652"/>
              </a:xfrm>
              <a:custGeom>
                <a:avLst/>
                <a:gdLst>
                  <a:gd name="connsiteX0" fmla="*/ 645 w 70748"/>
                  <a:gd name="connsiteY0" fmla="*/ 16721 h 20652"/>
                  <a:gd name="connsiteX1" fmla="*/ 6627 w 70748"/>
                  <a:gd name="connsiteY1" fmla="*/ 6136 h 20652"/>
                  <a:gd name="connsiteX2" fmla="*/ 49273 w 70748"/>
                  <a:gd name="connsiteY2" fmla="*/ 0 h 20652"/>
                  <a:gd name="connsiteX3" fmla="*/ 70749 w 70748"/>
                  <a:gd name="connsiteY3" fmla="*/ 16721 h 20652"/>
                  <a:gd name="connsiteX4" fmla="*/ 50961 w 70748"/>
                  <a:gd name="connsiteY4" fmla="*/ 12272 h 20652"/>
                  <a:gd name="connsiteX5" fmla="*/ 10616 w 70748"/>
                  <a:gd name="connsiteY5" fmla="*/ 19789 h 20652"/>
                  <a:gd name="connsiteX6" fmla="*/ 660 w 70748"/>
                  <a:gd name="connsiteY6" fmla="*/ 16745 h 20652"/>
                  <a:gd name="connsiteX7" fmla="*/ 645 w 70748"/>
                  <a:gd name="connsiteY7" fmla="*/ 16721 h 2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748" h="20652">
                    <a:moveTo>
                      <a:pt x="645" y="16721"/>
                    </a:moveTo>
                    <a:cubicBezTo>
                      <a:pt x="-1503" y="9971"/>
                      <a:pt x="2026" y="8437"/>
                      <a:pt x="6627" y="6136"/>
                    </a:cubicBezTo>
                    <a:cubicBezTo>
                      <a:pt x="20664" y="2970"/>
                      <a:pt x="34914" y="919"/>
                      <a:pt x="49273" y="0"/>
                    </a:cubicBezTo>
                    <a:cubicBezTo>
                      <a:pt x="56943" y="0"/>
                      <a:pt x="67988" y="10892"/>
                      <a:pt x="70749" y="16721"/>
                    </a:cubicBezTo>
                    <a:cubicBezTo>
                      <a:pt x="65533" y="16721"/>
                      <a:pt x="58477" y="12886"/>
                      <a:pt x="50961" y="12272"/>
                    </a:cubicBezTo>
                    <a:cubicBezTo>
                      <a:pt x="37246" y="13001"/>
                      <a:pt x="23670" y="15527"/>
                      <a:pt x="10616" y="19789"/>
                    </a:cubicBezTo>
                    <a:cubicBezTo>
                      <a:pt x="7026" y="21699"/>
                      <a:pt x="2562" y="20335"/>
                      <a:pt x="660" y="16745"/>
                    </a:cubicBezTo>
                    <a:cubicBezTo>
                      <a:pt x="660" y="16736"/>
                      <a:pt x="645" y="16728"/>
                      <a:pt x="645" y="16721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05" name="Freeform: Shape 1704">
                <a:extLst>
                  <a:ext uri="{FF2B5EF4-FFF2-40B4-BE49-F238E27FC236}">
                    <a16:creationId xmlns:a16="http://schemas.microsoft.com/office/drawing/2014/main" id="{A6EE4C26-36C8-4F81-A483-35F3D56D1796}"/>
                  </a:ext>
                </a:extLst>
              </p:cNvPr>
              <p:cNvSpPr/>
              <p:nvPr/>
            </p:nvSpPr>
            <p:spPr>
              <a:xfrm>
                <a:off x="3707756" y="2141237"/>
                <a:ext cx="70749" cy="20599"/>
              </a:xfrm>
              <a:custGeom>
                <a:avLst/>
                <a:gdLst>
                  <a:gd name="connsiteX0" fmla="*/ 70104 w 70749"/>
                  <a:gd name="connsiteY0" fmla="*/ 16721 h 20599"/>
                  <a:gd name="connsiteX1" fmla="*/ 64122 w 70749"/>
                  <a:gd name="connsiteY1" fmla="*/ 6136 h 20599"/>
                  <a:gd name="connsiteX2" fmla="*/ 21323 w 70749"/>
                  <a:gd name="connsiteY2" fmla="*/ 0 h 20599"/>
                  <a:gd name="connsiteX3" fmla="*/ 0 w 70749"/>
                  <a:gd name="connsiteY3" fmla="*/ 16721 h 20599"/>
                  <a:gd name="connsiteX4" fmla="*/ 19789 w 70749"/>
                  <a:gd name="connsiteY4" fmla="*/ 12272 h 20599"/>
                  <a:gd name="connsiteX5" fmla="*/ 60133 w 70749"/>
                  <a:gd name="connsiteY5" fmla="*/ 19789 h 20599"/>
                  <a:gd name="connsiteX6" fmla="*/ 70104 w 70749"/>
                  <a:gd name="connsiteY6" fmla="*/ 16721 h 2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749" h="20599">
                    <a:moveTo>
                      <a:pt x="70104" y="16721"/>
                    </a:moveTo>
                    <a:cubicBezTo>
                      <a:pt x="72252" y="9971"/>
                      <a:pt x="68724" y="8437"/>
                      <a:pt x="64122" y="6136"/>
                    </a:cubicBezTo>
                    <a:cubicBezTo>
                      <a:pt x="50040" y="2982"/>
                      <a:pt x="35727" y="931"/>
                      <a:pt x="21323" y="0"/>
                    </a:cubicBezTo>
                    <a:cubicBezTo>
                      <a:pt x="12150" y="2280"/>
                      <a:pt x="4403" y="8363"/>
                      <a:pt x="0" y="16721"/>
                    </a:cubicBezTo>
                    <a:cubicBezTo>
                      <a:pt x="5062" y="16721"/>
                      <a:pt x="12119" y="12886"/>
                      <a:pt x="19789" y="12272"/>
                    </a:cubicBezTo>
                    <a:cubicBezTo>
                      <a:pt x="33503" y="13001"/>
                      <a:pt x="47079" y="15527"/>
                      <a:pt x="60133" y="19789"/>
                    </a:cubicBezTo>
                    <a:cubicBezTo>
                      <a:pt x="63739" y="21614"/>
                      <a:pt x="68141" y="20258"/>
                      <a:pt x="70104" y="16721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06" name="Freeform: Shape 1705">
                <a:extLst>
                  <a:ext uri="{FF2B5EF4-FFF2-40B4-BE49-F238E27FC236}">
                    <a16:creationId xmlns:a16="http://schemas.microsoft.com/office/drawing/2014/main" id="{89CF5CC7-5FF3-4BD3-A274-62276CB8FC61}"/>
                  </a:ext>
                </a:extLst>
              </p:cNvPr>
              <p:cNvSpPr/>
              <p:nvPr/>
            </p:nvSpPr>
            <p:spPr>
              <a:xfrm>
                <a:off x="3862231" y="2194007"/>
                <a:ext cx="19328" cy="12578"/>
              </a:xfrm>
              <a:custGeom>
                <a:avLst/>
                <a:gdLst>
                  <a:gd name="connsiteX0" fmla="*/ 0 w 19328"/>
                  <a:gd name="connsiteY0" fmla="*/ 12579 h 12578"/>
                  <a:gd name="connsiteX1" fmla="*/ 19329 w 19328"/>
                  <a:gd name="connsiteY1" fmla="*/ 0 h 12578"/>
                  <a:gd name="connsiteX2" fmla="*/ 11045 w 19328"/>
                  <a:gd name="connsiteY2" fmla="*/ 8437 h 12578"/>
                  <a:gd name="connsiteX3" fmla="*/ 0 w 19328"/>
                  <a:gd name="connsiteY3" fmla="*/ 12579 h 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28" h="12578">
                    <a:moveTo>
                      <a:pt x="0" y="12579"/>
                    </a:moveTo>
                    <a:cubicBezTo>
                      <a:pt x="7149" y="9580"/>
                      <a:pt x="13699" y="5318"/>
                      <a:pt x="19329" y="0"/>
                    </a:cubicBezTo>
                    <a:cubicBezTo>
                      <a:pt x="17396" y="3518"/>
                      <a:pt x="14527" y="6435"/>
                      <a:pt x="11045" y="8437"/>
                    </a:cubicBezTo>
                    <a:cubicBezTo>
                      <a:pt x="7655" y="10485"/>
                      <a:pt x="3912" y="11890"/>
                      <a:pt x="0" y="12579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07" name="Freeform: Shape 1706">
                <a:extLst>
                  <a:ext uri="{FF2B5EF4-FFF2-40B4-BE49-F238E27FC236}">
                    <a16:creationId xmlns:a16="http://schemas.microsoft.com/office/drawing/2014/main" id="{054D3435-76B6-435B-BF50-5CEF3E610A48}"/>
                  </a:ext>
                </a:extLst>
              </p:cNvPr>
              <p:cNvSpPr/>
              <p:nvPr/>
            </p:nvSpPr>
            <p:spPr>
              <a:xfrm>
                <a:off x="3881714" y="2172377"/>
                <a:ext cx="11351" cy="5829"/>
              </a:xfrm>
              <a:custGeom>
                <a:avLst/>
                <a:gdLst>
                  <a:gd name="connsiteX0" fmla="*/ 0 w 11351"/>
                  <a:gd name="connsiteY0" fmla="*/ 5829 h 5829"/>
                  <a:gd name="connsiteX1" fmla="*/ 5522 w 11351"/>
                  <a:gd name="connsiteY1" fmla="*/ 2915 h 5829"/>
                  <a:gd name="connsiteX2" fmla="*/ 11352 w 11351"/>
                  <a:gd name="connsiteY2" fmla="*/ 0 h 5829"/>
                  <a:gd name="connsiteX3" fmla="*/ 0 w 11351"/>
                  <a:gd name="connsiteY3" fmla="*/ 5829 h 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51" h="5829">
                    <a:moveTo>
                      <a:pt x="0" y="5829"/>
                    </a:moveTo>
                    <a:cubicBezTo>
                      <a:pt x="1994" y="4755"/>
                      <a:pt x="3835" y="3988"/>
                      <a:pt x="5522" y="2915"/>
                    </a:cubicBezTo>
                    <a:cubicBezTo>
                      <a:pt x="7210" y="1841"/>
                      <a:pt x="9204" y="767"/>
                      <a:pt x="11352" y="0"/>
                    </a:cubicBezTo>
                    <a:cubicBezTo>
                      <a:pt x="8729" y="3660"/>
                      <a:pt x="4510" y="5831"/>
                      <a:pt x="0" y="5829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08" name="Freeform: Shape 1707">
                <a:extLst>
                  <a:ext uri="{FF2B5EF4-FFF2-40B4-BE49-F238E27FC236}">
                    <a16:creationId xmlns:a16="http://schemas.microsoft.com/office/drawing/2014/main" id="{B5B4B474-57F0-4C12-9EF6-911E20011824}"/>
                  </a:ext>
                </a:extLst>
              </p:cNvPr>
              <p:cNvSpPr/>
              <p:nvPr/>
            </p:nvSpPr>
            <p:spPr>
              <a:xfrm>
                <a:off x="3883247" y="2180047"/>
                <a:ext cx="15953" cy="3378"/>
              </a:xfrm>
              <a:custGeom>
                <a:avLst/>
                <a:gdLst>
                  <a:gd name="connsiteX0" fmla="*/ 0 w 15953"/>
                  <a:gd name="connsiteY0" fmla="*/ 3221 h 3378"/>
                  <a:gd name="connsiteX1" fmla="*/ 7977 w 15953"/>
                  <a:gd name="connsiteY1" fmla="*/ 1381 h 3378"/>
                  <a:gd name="connsiteX2" fmla="*/ 15954 w 15953"/>
                  <a:gd name="connsiteY2" fmla="*/ 0 h 3378"/>
                  <a:gd name="connsiteX3" fmla="*/ 8284 w 15953"/>
                  <a:gd name="connsiteY3" fmla="*/ 2915 h 3378"/>
                  <a:gd name="connsiteX4" fmla="*/ 0 w 15953"/>
                  <a:gd name="connsiteY4" fmla="*/ 3221 h 3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53" h="3378">
                    <a:moveTo>
                      <a:pt x="0" y="3221"/>
                    </a:moveTo>
                    <a:cubicBezTo>
                      <a:pt x="2762" y="2301"/>
                      <a:pt x="5369" y="1994"/>
                      <a:pt x="7977" y="1381"/>
                    </a:cubicBezTo>
                    <a:cubicBezTo>
                      <a:pt x="10661" y="1083"/>
                      <a:pt x="13331" y="621"/>
                      <a:pt x="15954" y="0"/>
                    </a:cubicBezTo>
                    <a:cubicBezTo>
                      <a:pt x="13714" y="1651"/>
                      <a:pt x="11060" y="2657"/>
                      <a:pt x="8284" y="2915"/>
                    </a:cubicBezTo>
                    <a:cubicBezTo>
                      <a:pt x="5553" y="3402"/>
                      <a:pt x="2762" y="3507"/>
                      <a:pt x="0" y="3221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09" name="Freeform: Shape 1708">
                <a:extLst>
                  <a:ext uri="{FF2B5EF4-FFF2-40B4-BE49-F238E27FC236}">
                    <a16:creationId xmlns:a16="http://schemas.microsoft.com/office/drawing/2014/main" id="{C366D868-3D21-4301-BE40-1455791B6A46}"/>
                  </a:ext>
                </a:extLst>
              </p:cNvPr>
              <p:cNvSpPr/>
              <p:nvPr/>
            </p:nvSpPr>
            <p:spPr>
              <a:xfrm>
                <a:off x="3883247" y="2188024"/>
                <a:ext cx="11044" cy="6136"/>
              </a:xfrm>
              <a:custGeom>
                <a:avLst/>
                <a:gdLst>
                  <a:gd name="connsiteX0" fmla="*/ 0 w 11044"/>
                  <a:gd name="connsiteY0" fmla="*/ 0 h 6136"/>
                  <a:gd name="connsiteX1" fmla="*/ 5829 w 11044"/>
                  <a:gd name="connsiteY1" fmla="*/ 2301 h 6136"/>
                  <a:gd name="connsiteX2" fmla="*/ 8590 w 11044"/>
                  <a:gd name="connsiteY2" fmla="*/ 3835 h 6136"/>
                  <a:gd name="connsiteX3" fmla="*/ 11045 w 11044"/>
                  <a:gd name="connsiteY3" fmla="*/ 6136 h 6136"/>
                  <a:gd name="connsiteX4" fmla="*/ 5216 w 11044"/>
                  <a:gd name="connsiteY4" fmla="*/ 3682 h 6136"/>
                  <a:gd name="connsiteX5" fmla="*/ 0 w 11044"/>
                  <a:gd name="connsiteY5" fmla="*/ 0 h 6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44" h="6136">
                    <a:moveTo>
                      <a:pt x="0" y="0"/>
                    </a:moveTo>
                    <a:cubicBezTo>
                      <a:pt x="1994" y="647"/>
                      <a:pt x="3927" y="1416"/>
                      <a:pt x="5829" y="2301"/>
                    </a:cubicBezTo>
                    <a:lnTo>
                      <a:pt x="8590" y="3835"/>
                    </a:lnTo>
                    <a:cubicBezTo>
                      <a:pt x="9480" y="4521"/>
                      <a:pt x="10309" y="5292"/>
                      <a:pt x="11045" y="6136"/>
                    </a:cubicBezTo>
                    <a:lnTo>
                      <a:pt x="5216" y="3682"/>
                    </a:lnTo>
                    <a:cubicBezTo>
                      <a:pt x="3268" y="2795"/>
                      <a:pt x="1488" y="1545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10" name="Freeform: Shape 1709">
                <a:extLst>
                  <a:ext uri="{FF2B5EF4-FFF2-40B4-BE49-F238E27FC236}">
                    <a16:creationId xmlns:a16="http://schemas.microsoft.com/office/drawing/2014/main" id="{80882DC5-F059-44C1-93F6-15B1C73DE0C1}"/>
                  </a:ext>
                </a:extLst>
              </p:cNvPr>
              <p:cNvSpPr/>
              <p:nvPr/>
            </p:nvSpPr>
            <p:spPr>
              <a:xfrm>
                <a:off x="3719875" y="2194007"/>
                <a:ext cx="19482" cy="12578"/>
              </a:xfrm>
              <a:custGeom>
                <a:avLst/>
                <a:gdLst>
                  <a:gd name="connsiteX0" fmla="*/ 19482 w 19482"/>
                  <a:gd name="connsiteY0" fmla="*/ 12579 h 12578"/>
                  <a:gd name="connsiteX1" fmla="*/ 8437 w 19482"/>
                  <a:gd name="connsiteY1" fmla="*/ 8437 h 12578"/>
                  <a:gd name="connsiteX2" fmla="*/ 0 w 19482"/>
                  <a:gd name="connsiteY2" fmla="*/ 0 h 12578"/>
                  <a:gd name="connsiteX3" fmla="*/ 19482 w 19482"/>
                  <a:gd name="connsiteY3" fmla="*/ 12579 h 12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82" h="12578">
                    <a:moveTo>
                      <a:pt x="19482" y="12579"/>
                    </a:moveTo>
                    <a:cubicBezTo>
                      <a:pt x="15570" y="11925"/>
                      <a:pt x="11812" y="10519"/>
                      <a:pt x="8437" y="8437"/>
                    </a:cubicBezTo>
                    <a:cubicBezTo>
                      <a:pt x="4970" y="6357"/>
                      <a:pt x="2087" y="3459"/>
                      <a:pt x="0" y="0"/>
                    </a:cubicBezTo>
                    <a:cubicBezTo>
                      <a:pt x="5691" y="5321"/>
                      <a:pt x="12287" y="9581"/>
                      <a:pt x="19482" y="12579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11" name="Freeform: Shape 1710">
                <a:extLst>
                  <a:ext uri="{FF2B5EF4-FFF2-40B4-BE49-F238E27FC236}">
                    <a16:creationId xmlns:a16="http://schemas.microsoft.com/office/drawing/2014/main" id="{9CCEEAAC-BDC5-4698-BD83-882DAABB57F8}"/>
                  </a:ext>
                </a:extLst>
              </p:cNvPr>
              <p:cNvSpPr/>
              <p:nvPr/>
            </p:nvSpPr>
            <p:spPr>
              <a:xfrm>
                <a:off x="3708370" y="2172377"/>
                <a:ext cx="11505" cy="5829"/>
              </a:xfrm>
              <a:custGeom>
                <a:avLst/>
                <a:gdLst>
                  <a:gd name="connsiteX0" fmla="*/ 11505 w 11505"/>
                  <a:gd name="connsiteY0" fmla="*/ 5829 h 5829"/>
                  <a:gd name="connsiteX1" fmla="*/ 0 w 11505"/>
                  <a:gd name="connsiteY1" fmla="*/ 0 h 5829"/>
                  <a:gd name="connsiteX2" fmla="*/ 5829 w 11505"/>
                  <a:gd name="connsiteY2" fmla="*/ 2915 h 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05" h="5829">
                    <a:moveTo>
                      <a:pt x="11505" y="5829"/>
                    </a:moveTo>
                    <a:cubicBezTo>
                      <a:pt x="6965" y="5805"/>
                      <a:pt x="2700" y="3645"/>
                      <a:pt x="0" y="0"/>
                    </a:cubicBezTo>
                    <a:cubicBezTo>
                      <a:pt x="2010" y="848"/>
                      <a:pt x="3943" y="1821"/>
                      <a:pt x="5829" y="291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12" name="Freeform: Shape 1711">
                <a:extLst>
                  <a:ext uri="{FF2B5EF4-FFF2-40B4-BE49-F238E27FC236}">
                    <a16:creationId xmlns:a16="http://schemas.microsoft.com/office/drawing/2014/main" id="{8CDF930A-E739-48EC-BF9C-EECACB311A21}"/>
                  </a:ext>
                </a:extLst>
              </p:cNvPr>
              <p:cNvSpPr/>
              <p:nvPr/>
            </p:nvSpPr>
            <p:spPr>
              <a:xfrm>
                <a:off x="3702234" y="2180354"/>
                <a:ext cx="15953" cy="3204"/>
              </a:xfrm>
              <a:custGeom>
                <a:avLst/>
                <a:gdLst>
                  <a:gd name="connsiteX0" fmla="*/ 15954 w 15953"/>
                  <a:gd name="connsiteY0" fmla="*/ 2915 h 3204"/>
                  <a:gd name="connsiteX1" fmla="*/ 7824 w 15953"/>
                  <a:gd name="connsiteY1" fmla="*/ 2915 h 3204"/>
                  <a:gd name="connsiteX2" fmla="*/ 0 w 15953"/>
                  <a:gd name="connsiteY2" fmla="*/ 0 h 3204"/>
                  <a:gd name="connsiteX3" fmla="*/ 7977 w 15953"/>
                  <a:gd name="connsiteY3" fmla="*/ 1381 h 3204"/>
                  <a:gd name="connsiteX4" fmla="*/ 15954 w 15953"/>
                  <a:gd name="connsiteY4" fmla="*/ 2915 h 3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53" h="3204">
                    <a:moveTo>
                      <a:pt x="15954" y="2915"/>
                    </a:moveTo>
                    <a:cubicBezTo>
                      <a:pt x="13254" y="3301"/>
                      <a:pt x="10523" y="3301"/>
                      <a:pt x="7824" y="2915"/>
                    </a:cubicBezTo>
                    <a:cubicBezTo>
                      <a:pt x="5001" y="2685"/>
                      <a:pt x="2285" y="1677"/>
                      <a:pt x="0" y="0"/>
                    </a:cubicBezTo>
                    <a:lnTo>
                      <a:pt x="7977" y="1381"/>
                    </a:lnTo>
                    <a:cubicBezTo>
                      <a:pt x="10661" y="1747"/>
                      <a:pt x="13330" y="2260"/>
                      <a:pt x="15954" y="291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13" name="Freeform: Shape 1712">
                <a:extLst>
                  <a:ext uri="{FF2B5EF4-FFF2-40B4-BE49-F238E27FC236}">
                    <a16:creationId xmlns:a16="http://schemas.microsoft.com/office/drawing/2014/main" id="{D2B858CE-0412-4566-B610-3445E66F1CC8}"/>
                  </a:ext>
                </a:extLst>
              </p:cNvPr>
              <p:cNvSpPr/>
              <p:nvPr/>
            </p:nvSpPr>
            <p:spPr>
              <a:xfrm>
                <a:off x="3707296" y="2188024"/>
                <a:ext cx="10891" cy="6136"/>
              </a:xfrm>
              <a:custGeom>
                <a:avLst/>
                <a:gdLst>
                  <a:gd name="connsiteX0" fmla="*/ 10892 w 10891"/>
                  <a:gd name="connsiteY0" fmla="*/ 0 h 6136"/>
                  <a:gd name="connsiteX1" fmla="*/ 5676 w 10891"/>
                  <a:gd name="connsiteY1" fmla="*/ 3682 h 6136"/>
                  <a:gd name="connsiteX2" fmla="*/ 0 w 10891"/>
                  <a:gd name="connsiteY2" fmla="*/ 6136 h 6136"/>
                  <a:gd name="connsiteX3" fmla="*/ 2301 w 10891"/>
                  <a:gd name="connsiteY3" fmla="*/ 3835 h 6136"/>
                  <a:gd name="connsiteX4" fmla="*/ 5062 w 10891"/>
                  <a:gd name="connsiteY4" fmla="*/ 2301 h 6136"/>
                  <a:gd name="connsiteX5" fmla="*/ 10892 w 10891"/>
                  <a:gd name="connsiteY5" fmla="*/ 0 h 6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91" h="6136">
                    <a:moveTo>
                      <a:pt x="10892" y="0"/>
                    </a:moveTo>
                    <a:cubicBezTo>
                      <a:pt x="9465" y="1609"/>
                      <a:pt x="7670" y="2869"/>
                      <a:pt x="5676" y="3682"/>
                    </a:cubicBezTo>
                    <a:lnTo>
                      <a:pt x="0" y="6136"/>
                    </a:lnTo>
                    <a:cubicBezTo>
                      <a:pt x="645" y="5259"/>
                      <a:pt x="1427" y="4482"/>
                      <a:pt x="2301" y="3835"/>
                    </a:cubicBezTo>
                    <a:lnTo>
                      <a:pt x="5062" y="2301"/>
                    </a:lnTo>
                    <a:cubicBezTo>
                      <a:pt x="7057" y="1534"/>
                      <a:pt x="8898" y="614"/>
                      <a:pt x="10892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14" name="Freeform: Shape 1713">
                <a:extLst>
                  <a:ext uri="{FF2B5EF4-FFF2-40B4-BE49-F238E27FC236}">
                    <a16:creationId xmlns:a16="http://schemas.microsoft.com/office/drawing/2014/main" id="{2C396BC8-9510-4871-8359-51BAF5C1C27A}"/>
                  </a:ext>
                </a:extLst>
              </p:cNvPr>
              <p:cNvSpPr/>
              <p:nvPr/>
            </p:nvSpPr>
            <p:spPr>
              <a:xfrm>
                <a:off x="3899661" y="2101813"/>
                <a:ext cx="28301" cy="106153"/>
              </a:xfrm>
              <a:custGeom>
                <a:avLst/>
                <a:gdLst>
                  <a:gd name="connsiteX0" fmla="*/ 28226 w 28301"/>
                  <a:gd name="connsiteY0" fmla="*/ 0 h 106153"/>
                  <a:gd name="connsiteX1" fmla="*/ 21323 w 28301"/>
                  <a:gd name="connsiteY1" fmla="*/ 106154 h 106153"/>
                  <a:gd name="connsiteX2" fmla="*/ 0 w 28301"/>
                  <a:gd name="connsiteY2" fmla="*/ 18255 h 106153"/>
                  <a:gd name="connsiteX3" fmla="*/ 28226 w 28301"/>
                  <a:gd name="connsiteY3" fmla="*/ 0 h 106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01" h="106153">
                    <a:moveTo>
                      <a:pt x="28226" y="0"/>
                    </a:moveTo>
                    <a:cubicBezTo>
                      <a:pt x="28763" y="35512"/>
                      <a:pt x="26446" y="71009"/>
                      <a:pt x="21323" y="106154"/>
                    </a:cubicBezTo>
                    <a:cubicBezTo>
                      <a:pt x="17641" y="72866"/>
                      <a:pt x="15494" y="23777"/>
                      <a:pt x="0" y="18255"/>
                    </a:cubicBezTo>
                    <a:cubicBezTo>
                      <a:pt x="7977" y="10197"/>
                      <a:pt x="17611" y="3969"/>
                      <a:pt x="28226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15" name="Freeform: Shape 1714">
                <a:extLst>
                  <a:ext uri="{FF2B5EF4-FFF2-40B4-BE49-F238E27FC236}">
                    <a16:creationId xmlns:a16="http://schemas.microsoft.com/office/drawing/2014/main" id="{488F63DD-1F86-4D68-BE75-6E9DFE5E61E0}"/>
                  </a:ext>
                </a:extLst>
              </p:cNvPr>
              <p:cNvSpPr/>
              <p:nvPr/>
            </p:nvSpPr>
            <p:spPr>
              <a:xfrm>
                <a:off x="3673657" y="2101813"/>
                <a:ext cx="28117" cy="106000"/>
              </a:xfrm>
              <a:custGeom>
                <a:avLst/>
                <a:gdLst>
                  <a:gd name="connsiteX0" fmla="*/ 28117 w 28117"/>
                  <a:gd name="connsiteY0" fmla="*/ 18255 h 106000"/>
                  <a:gd name="connsiteX1" fmla="*/ 24129 w 28117"/>
                  <a:gd name="connsiteY1" fmla="*/ 20863 h 106000"/>
                  <a:gd name="connsiteX2" fmla="*/ 6794 w 28117"/>
                  <a:gd name="connsiteY2" fmla="*/ 106000 h 106000"/>
                  <a:gd name="connsiteX3" fmla="*/ 6794 w 28117"/>
                  <a:gd name="connsiteY3" fmla="*/ 104773 h 106000"/>
                  <a:gd name="connsiteX4" fmla="*/ 45 w 28117"/>
                  <a:gd name="connsiteY4" fmla="*/ 3988 h 106000"/>
                  <a:gd name="connsiteX5" fmla="*/ 45 w 28117"/>
                  <a:gd name="connsiteY5" fmla="*/ 0 h 106000"/>
                  <a:gd name="connsiteX6" fmla="*/ 45 w 28117"/>
                  <a:gd name="connsiteY6" fmla="*/ 0 h 106000"/>
                  <a:gd name="connsiteX7" fmla="*/ 28117 w 28117"/>
                  <a:gd name="connsiteY7" fmla="*/ 18255 h 10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17" h="106000">
                    <a:moveTo>
                      <a:pt x="28117" y="18255"/>
                    </a:moveTo>
                    <a:cubicBezTo>
                      <a:pt x="26629" y="18865"/>
                      <a:pt x="25279" y="19750"/>
                      <a:pt x="24129" y="20863"/>
                    </a:cubicBezTo>
                    <a:cubicBezTo>
                      <a:pt x="12163" y="32521"/>
                      <a:pt x="10169" y="75627"/>
                      <a:pt x="6794" y="106000"/>
                    </a:cubicBezTo>
                    <a:lnTo>
                      <a:pt x="6794" y="104773"/>
                    </a:lnTo>
                    <a:cubicBezTo>
                      <a:pt x="1901" y="71407"/>
                      <a:pt x="-354" y="37708"/>
                      <a:pt x="45" y="3988"/>
                    </a:cubicBezTo>
                    <a:lnTo>
                      <a:pt x="45" y="0"/>
                    </a:lnTo>
                    <a:lnTo>
                      <a:pt x="45" y="0"/>
                    </a:lnTo>
                    <a:cubicBezTo>
                      <a:pt x="10629" y="3942"/>
                      <a:pt x="20217" y="10177"/>
                      <a:pt x="28117" y="18255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16" name="Freeform: Shape 1715">
                <a:extLst>
                  <a:ext uri="{FF2B5EF4-FFF2-40B4-BE49-F238E27FC236}">
                    <a16:creationId xmlns:a16="http://schemas.microsoft.com/office/drawing/2014/main" id="{411BFF25-7274-4A2F-933D-E429A77099D0}"/>
                  </a:ext>
                </a:extLst>
              </p:cNvPr>
              <p:cNvSpPr/>
              <p:nvPr/>
            </p:nvSpPr>
            <p:spPr>
              <a:xfrm>
                <a:off x="4259375" y="2225597"/>
                <a:ext cx="367812" cy="476203"/>
              </a:xfrm>
              <a:custGeom>
                <a:avLst/>
                <a:gdLst>
                  <a:gd name="connsiteX0" fmla="*/ 92666 w 367812"/>
                  <a:gd name="connsiteY0" fmla="*/ 31918 h 476203"/>
                  <a:gd name="connsiteX1" fmla="*/ 241772 w 367812"/>
                  <a:gd name="connsiteY1" fmla="*/ 12129 h 476203"/>
                  <a:gd name="connsiteX2" fmla="*/ 359738 w 367812"/>
                  <a:gd name="connsiteY2" fmla="*/ 161848 h 476203"/>
                  <a:gd name="connsiteX3" fmla="*/ 344398 w 367812"/>
                  <a:gd name="connsiteY3" fmla="*/ 321539 h 476203"/>
                  <a:gd name="connsiteX4" fmla="*/ 233182 w 367812"/>
                  <a:gd name="connsiteY4" fmla="*/ 473406 h 476203"/>
                  <a:gd name="connsiteX5" fmla="*/ 90519 w 367812"/>
                  <a:gd name="connsiteY5" fmla="*/ 416494 h 476203"/>
                  <a:gd name="connsiteX6" fmla="*/ 29158 w 367812"/>
                  <a:gd name="connsiteY6" fmla="*/ 317857 h 476203"/>
                  <a:gd name="connsiteX7" fmla="*/ 2160 w 367812"/>
                  <a:gd name="connsiteY7" fmla="*/ 136997 h 476203"/>
                  <a:gd name="connsiteX8" fmla="*/ 92666 w 367812"/>
                  <a:gd name="connsiteY8" fmla="*/ 31918 h 47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7812" h="476203">
                    <a:moveTo>
                      <a:pt x="92666" y="31918"/>
                    </a:moveTo>
                    <a:cubicBezTo>
                      <a:pt x="116444" y="-1524"/>
                      <a:pt x="189003" y="-9654"/>
                      <a:pt x="241772" y="12129"/>
                    </a:cubicBezTo>
                    <a:cubicBezTo>
                      <a:pt x="302304" y="40892"/>
                      <a:pt x="345932" y="96269"/>
                      <a:pt x="359738" y="161848"/>
                    </a:cubicBezTo>
                    <a:cubicBezTo>
                      <a:pt x="372317" y="228424"/>
                      <a:pt x="372317" y="285643"/>
                      <a:pt x="344398" y="321539"/>
                    </a:cubicBezTo>
                    <a:cubicBezTo>
                      <a:pt x="349153" y="347771"/>
                      <a:pt x="252357" y="456532"/>
                      <a:pt x="233182" y="473406"/>
                    </a:cubicBezTo>
                    <a:cubicBezTo>
                      <a:pt x="214007" y="490280"/>
                      <a:pt x="104939" y="425698"/>
                      <a:pt x="90519" y="416494"/>
                    </a:cubicBezTo>
                    <a:cubicBezTo>
                      <a:pt x="76099" y="407290"/>
                      <a:pt x="39743" y="348998"/>
                      <a:pt x="29158" y="317857"/>
                    </a:cubicBezTo>
                    <a:cubicBezTo>
                      <a:pt x="18574" y="286717"/>
                      <a:pt x="-7658" y="200505"/>
                      <a:pt x="2160" y="136997"/>
                    </a:cubicBezTo>
                    <a:cubicBezTo>
                      <a:pt x="11978" y="73489"/>
                      <a:pt x="44499" y="37593"/>
                      <a:pt x="92666" y="31918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17" name="Freeform: Shape 1716">
                <a:extLst>
                  <a:ext uri="{FF2B5EF4-FFF2-40B4-BE49-F238E27FC236}">
                    <a16:creationId xmlns:a16="http://schemas.microsoft.com/office/drawing/2014/main" id="{A8BA0036-2EC9-41E0-B3D5-34D11B7AA594}"/>
                  </a:ext>
                </a:extLst>
              </p:cNvPr>
              <p:cNvSpPr/>
              <p:nvPr/>
            </p:nvSpPr>
            <p:spPr>
              <a:xfrm>
                <a:off x="4460649" y="4860885"/>
                <a:ext cx="143682" cy="102778"/>
              </a:xfrm>
              <a:custGeom>
                <a:avLst/>
                <a:gdLst>
                  <a:gd name="connsiteX0" fmla="*/ 103699 w 143682"/>
                  <a:gd name="connsiteY0" fmla="*/ 102779 h 102778"/>
                  <a:gd name="connsiteX1" fmla="*/ 34975 w 143682"/>
                  <a:gd name="connsiteY1" fmla="*/ 102779 h 102778"/>
                  <a:gd name="connsiteX2" fmla="*/ 0 w 143682"/>
                  <a:gd name="connsiteY2" fmla="*/ 44333 h 102778"/>
                  <a:gd name="connsiteX3" fmla="*/ 5369 w 143682"/>
                  <a:gd name="connsiteY3" fmla="*/ 0 h 102778"/>
                  <a:gd name="connsiteX4" fmla="*/ 63355 w 143682"/>
                  <a:gd name="connsiteY4" fmla="*/ 48935 h 102778"/>
                  <a:gd name="connsiteX5" fmla="*/ 139288 w 143682"/>
                  <a:gd name="connsiteY5" fmla="*/ 0 h 102778"/>
                  <a:gd name="connsiteX6" fmla="*/ 141282 w 143682"/>
                  <a:gd name="connsiteY6" fmla="*/ 11812 h 102778"/>
                  <a:gd name="connsiteX7" fmla="*/ 103699 w 143682"/>
                  <a:gd name="connsiteY7" fmla="*/ 102779 h 10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682" h="102778">
                    <a:moveTo>
                      <a:pt x="103699" y="102779"/>
                    </a:moveTo>
                    <a:lnTo>
                      <a:pt x="34975" y="102779"/>
                    </a:lnTo>
                    <a:cubicBezTo>
                      <a:pt x="23164" y="102779"/>
                      <a:pt x="1381" y="80996"/>
                      <a:pt x="0" y="44333"/>
                    </a:cubicBezTo>
                    <a:cubicBezTo>
                      <a:pt x="460" y="29422"/>
                      <a:pt x="2270" y="14589"/>
                      <a:pt x="5369" y="0"/>
                    </a:cubicBezTo>
                    <a:cubicBezTo>
                      <a:pt x="13131" y="26477"/>
                      <a:pt x="35957" y="45744"/>
                      <a:pt x="63355" y="48935"/>
                    </a:cubicBezTo>
                    <a:cubicBezTo>
                      <a:pt x="85291" y="48935"/>
                      <a:pt x="124715" y="45560"/>
                      <a:pt x="139288" y="0"/>
                    </a:cubicBezTo>
                    <a:cubicBezTo>
                      <a:pt x="139288" y="4449"/>
                      <a:pt x="140515" y="8590"/>
                      <a:pt x="141282" y="11812"/>
                    </a:cubicBezTo>
                    <a:cubicBezTo>
                      <a:pt x="150180" y="48935"/>
                      <a:pt x="133612" y="102779"/>
                      <a:pt x="103699" y="102779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18" name="Freeform: Shape 1717">
                <a:extLst>
                  <a:ext uri="{FF2B5EF4-FFF2-40B4-BE49-F238E27FC236}">
                    <a16:creationId xmlns:a16="http://schemas.microsoft.com/office/drawing/2014/main" id="{EB8A30A0-602B-4A87-AA38-5B77BA065B6E}"/>
                  </a:ext>
                </a:extLst>
              </p:cNvPr>
              <p:cNvSpPr/>
              <p:nvPr/>
            </p:nvSpPr>
            <p:spPr>
              <a:xfrm>
                <a:off x="4089519" y="2589782"/>
                <a:ext cx="663441" cy="2319577"/>
              </a:xfrm>
              <a:custGeom>
                <a:avLst/>
                <a:gdLst>
                  <a:gd name="connsiteX0" fmla="*/ 610589 w 663441"/>
                  <a:gd name="connsiteY0" fmla="*/ 1201591 h 2319577"/>
                  <a:gd name="connsiteX1" fmla="*/ 629611 w 663441"/>
                  <a:gd name="connsiteY1" fmla="*/ 1110624 h 2319577"/>
                  <a:gd name="connsiteX2" fmla="*/ 614271 w 663441"/>
                  <a:gd name="connsiteY2" fmla="*/ 1143145 h 2319577"/>
                  <a:gd name="connsiteX3" fmla="*/ 597857 w 663441"/>
                  <a:gd name="connsiteY3" fmla="*/ 1140537 h 2319577"/>
                  <a:gd name="connsiteX4" fmla="*/ 611510 w 663441"/>
                  <a:gd name="connsiteY4" fmla="*/ 1040059 h 2319577"/>
                  <a:gd name="connsiteX5" fmla="*/ 574847 w 663441"/>
                  <a:gd name="connsiteY5" fmla="*/ 857972 h 2319577"/>
                  <a:gd name="connsiteX6" fmla="*/ 570092 w 663441"/>
                  <a:gd name="connsiteY6" fmla="*/ 847081 h 2319577"/>
                  <a:gd name="connsiteX7" fmla="*/ 535423 w 663441"/>
                  <a:gd name="connsiteY7" fmla="*/ 671897 h 2319577"/>
                  <a:gd name="connsiteX8" fmla="*/ 534196 w 663441"/>
                  <a:gd name="connsiteY8" fmla="*/ 544114 h 2319577"/>
                  <a:gd name="connsiteX9" fmla="*/ 532968 w 663441"/>
                  <a:gd name="connsiteY9" fmla="*/ 538438 h 2319577"/>
                  <a:gd name="connsiteX10" fmla="*/ 507043 w 663441"/>
                  <a:gd name="connsiteY10" fmla="*/ 402831 h 2319577"/>
                  <a:gd name="connsiteX11" fmla="*/ 507043 w 663441"/>
                  <a:gd name="connsiteY11" fmla="*/ 392093 h 2319577"/>
                  <a:gd name="connsiteX12" fmla="*/ 485721 w 663441"/>
                  <a:gd name="connsiteY12" fmla="*/ 495179 h 2319577"/>
                  <a:gd name="connsiteX13" fmla="*/ 485721 w 663441"/>
                  <a:gd name="connsiteY13" fmla="*/ 557766 h 2319577"/>
                  <a:gd name="connsiteX14" fmla="*/ 493237 w 663441"/>
                  <a:gd name="connsiteY14" fmla="*/ 597497 h 2319577"/>
                  <a:gd name="connsiteX15" fmla="*/ 523918 w 663441"/>
                  <a:gd name="connsiteY15" fmla="*/ 704878 h 2319577"/>
                  <a:gd name="connsiteX16" fmla="*/ 563495 w 663441"/>
                  <a:gd name="connsiteY16" fmla="*/ 853217 h 2319577"/>
                  <a:gd name="connsiteX17" fmla="*/ 570858 w 663441"/>
                  <a:gd name="connsiteY17" fmla="*/ 885124 h 2319577"/>
                  <a:gd name="connsiteX18" fmla="*/ 571626 w 663441"/>
                  <a:gd name="connsiteY18" fmla="*/ 887579 h 2319577"/>
                  <a:gd name="connsiteX19" fmla="*/ 571626 w 663441"/>
                  <a:gd name="connsiteY19" fmla="*/ 887579 h 2319577"/>
                  <a:gd name="connsiteX20" fmla="*/ 577148 w 663441"/>
                  <a:gd name="connsiteY20" fmla="*/ 910742 h 2319577"/>
                  <a:gd name="connsiteX21" fmla="*/ 580983 w 663441"/>
                  <a:gd name="connsiteY21" fmla="*/ 926082 h 2319577"/>
                  <a:gd name="connsiteX22" fmla="*/ 586199 w 663441"/>
                  <a:gd name="connsiteY22" fmla="*/ 950473 h 2319577"/>
                  <a:gd name="connsiteX23" fmla="*/ 586199 w 663441"/>
                  <a:gd name="connsiteY23" fmla="*/ 950473 h 2319577"/>
                  <a:gd name="connsiteX24" fmla="*/ 552297 w 663441"/>
                  <a:gd name="connsiteY24" fmla="*/ 1346555 h 2319577"/>
                  <a:gd name="connsiteX25" fmla="*/ 559047 w 663441"/>
                  <a:gd name="connsiteY25" fmla="*/ 1517597 h 2319577"/>
                  <a:gd name="connsiteX26" fmla="*/ 563802 w 663441"/>
                  <a:gd name="connsiteY26" fmla="*/ 1576196 h 2319577"/>
                  <a:gd name="connsiteX27" fmla="*/ 549689 w 663441"/>
                  <a:gd name="connsiteY27" fmla="*/ 1866124 h 2319577"/>
                  <a:gd name="connsiteX28" fmla="*/ 499373 w 663441"/>
                  <a:gd name="connsiteY28" fmla="*/ 2135804 h 2319577"/>
                  <a:gd name="connsiteX29" fmla="*/ 510572 w 663441"/>
                  <a:gd name="connsiteY29" fmla="*/ 2270643 h 2319577"/>
                  <a:gd name="connsiteX30" fmla="*/ 434638 w 663441"/>
                  <a:gd name="connsiteY30" fmla="*/ 2319578 h 2319577"/>
                  <a:gd name="connsiteX31" fmla="*/ 376806 w 663441"/>
                  <a:gd name="connsiteY31" fmla="*/ 2270643 h 2319577"/>
                  <a:gd name="connsiteX32" fmla="*/ 410094 w 663441"/>
                  <a:gd name="connsiteY32" fmla="*/ 2100214 h 2319577"/>
                  <a:gd name="connsiteX33" fmla="*/ 392300 w 663441"/>
                  <a:gd name="connsiteY33" fmla="*/ 1782521 h 2319577"/>
                  <a:gd name="connsiteX34" fmla="*/ 400890 w 663441"/>
                  <a:gd name="connsiteY34" fmla="*/ 1582179 h 2319577"/>
                  <a:gd name="connsiteX35" fmla="*/ 400890 w 663441"/>
                  <a:gd name="connsiteY35" fmla="*/ 1566839 h 2319577"/>
                  <a:gd name="connsiteX36" fmla="*/ 400890 w 663441"/>
                  <a:gd name="connsiteY36" fmla="*/ 1551499 h 2319577"/>
                  <a:gd name="connsiteX37" fmla="*/ 376499 w 663441"/>
                  <a:gd name="connsiteY37" fmla="*/ 1261417 h 2319577"/>
                  <a:gd name="connsiteX38" fmla="*/ 354870 w 663441"/>
                  <a:gd name="connsiteY38" fmla="*/ 995573 h 2319577"/>
                  <a:gd name="connsiteX39" fmla="*/ 354870 w 663441"/>
                  <a:gd name="connsiteY39" fmla="*/ 981613 h 2319577"/>
                  <a:gd name="connsiteX40" fmla="*/ 311457 w 663441"/>
                  <a:gd name="connsiteY40" fmla="*/ 981613 h 2319577"/>
                  <a:gd name="connsiteX41" fmla="*/ 311457 w 663441"/>
                  <a:gd name="connsiteY41" fmla="*/ 993425 h 2319577"/>
                  <a:gd name="connsiteX42" fmla="*/ 289828 w 663441"/>
                  <a:gd name="connsiteY42" fmla="*/ 1261417 h 2319577"/>
                  <a:gd name="connsiteX43" fmla="*/ 265590 w 663441"/>
                  <a:gd name="connsiteY43" fmla="*/ 1551499 h 2319577"/>
                  <a:gd name="connsiteX44" fmla="*/ 265590 w 663441"/>
                  <a:gd name="connsiteY44" fmla="*/ 1566839 h 2319577"/>
                  <a:gd name="connsiteX45" fmla="*/ 265590 w 663441"/>
                  <a:gd name="connsiteY45" fmla="*/ 1580645 h 2319577"/>
                  <a:gd name="connsiteX46" fmla="*/ 274027 w 663441"/>
                  <a:gd name="connsiteY46" fmla="*/ 1781140 h 2319577"/>
                  <a:gd name="connsiteX47" fmla="*/ 256233 w 663441"/>
                  <a:gd name="connsiteY47" fmla="*/ 2098834 h 2319577"/>
                  <a:gd name="connsiteX48" fmla="*/ 289674 w 663441"/>
                  <a:gd name="connsiteY48" fmla="*/ 2269262 h 2319577"/>
                  <a:gd name="connsiteX49" fmla="*/ 231842 w 663441"/>
                  <a:gd name="connsiteY49" fmla="*/ 2318197 h 2319577"/>
                  <a:gd name="connsiteX50" fmla="*/ 155141 w 663441"/>
                  <a:gd name="connsiteY50" fmla="*/ 2269262 h 2319577"/>
                  <a:gd name="connsiteX51" fmla="*/ 166340 w 663441"/>
                  <a:gd name="connsiteY51" fmla="*/ 2134423 h 2319577"/>
                  <a:gd name="connsiteX52" fmla="*/ 127683 w 663441"/>
                  <a:gd name="connsiteY52" fmla="*/ 1917821 h 2319577"/>
                  <a:gd name="connsiteX53" fmla="*/ 115871 w 663441"/>
                  <a:gd name="connsiteY53" fmla="*/ 1864744 h 2319577"/>
                  <a:gd name="connsiteX54" fmla="*/ 101912 w 663441"/>
                  <a:gd name="connsiteY54" fmla="*/ 1574816 h 2319577"/>
                  <a:gd name="connsiteX55" fmla="*/ 101912 w 663441"/>
                  <a:gd name="connsiteY55" fmla="*/ 1563311 h 2319577"/>
                  <a:gd name="connsiteX56" fmla="*/ 106053 w 663441"/>
                  <a:gd name="connsiteY56" fmla="*/ 1516216 h 2319577"/>
                  <a:gd name="connsiteX57" fmla="*/ 112803 w 663441"/>
                  <a:gd name="connsiteY57" fmla="*/ 1345174 h 2319577"/>
                  <a:gd name="connsiteX58" fmla="*/ 75833 w 663441"/>
                  <a:gd name="connsiteY58" fmla="*/ 1078563 h 2319577"/>
                  <a:gd name="connsiteX59" fmla="*/ 78594 w 663441"/>
                  <a:gd name="connsiteY59" fmla="*/ 952467 h 2319577"/>
                  <a:gd name="connsiteX60" fmla="*/ 84270 w 663441"/>
                  <a:gd name="connsiteY60" fmla="*/ 924088 h 2319577"/>
                  <a:gd name="connsiteX61" fmla="*/ 87032 w 663441"/>
                  <a:gd name="connsiteY61" fmla="*/ 913350 h 2319577"/>
                  <a:gd name="connsiteX62" fmla="*/ 91787 w 663441"/>
                  <a:gd name="connsiteY62" fmla="*/ 894022 h 2319577"/>
                  <a:gd name="connsiteX63" fmla="*/ 93781 w 663441"/>
                  <a:gd name="connsiteY63" fmla="*/ 885738 h 2319577"/>
                  <a:gd name="connsiteX64" fmla="*/ 96849 w 663441"/>
                  <a:gd name="connsiteY64" fmla="*/ 872545 h 2319577"/>
                  <a:gd name="connsiteX65" fmla="*/ 141335 w 663441"/>
                  <a:gd name="connsiteY65" fmla="*/ 702730 h 2319577"/>
                  <a:gd name="connsiteX66" fmla="*/ 177538 w 663441"/>
                  <a:gd name="connsiteY66" fmla="*/ 567124 h 2319577"/>
                  <a:gd name="connsiteX67" fmla="*/ 179379 w 663441"/>
                  <a:gd name="connsiteY67" fmla="*/ 555925 h 2319577"/>
                  <a:gd name="connsiteX68" fmla="*/ 157596 w 663441"/>
                  <a:gd name="connsiteY68" fmla="*/ 390252 h 2319577"/>
                  <a:gd name="connsiteX69" fmla="*/ 157596 w 663441"/>
                  <a:gd name="connsiteY69" fmla="*/ 398536 h 2319577"/>
                  <a:gd name="connsiteX70" fmla="*/ 130598 w 663441"/>
                  <a:gd name="connsiteY70" fmla="*/ 542273 h 2319577"/>
                  <a:gd name="connsiteX71" fmla="*/ 129217 w 663441"/>
                  <a:gd name="connsiteY71" fmla="*/ 670056 h 2319577"/>
                  <a:gd name="connsiteX72" fmla="*/ 100378 w 663441"/>
                  <a:gd name="connsiteY72" fmla="*/ 827139 h 2319577"/>
                  <a:gd name="connsiteX73" fmla="*/ 96542 w 663441"/>
                  <a:gd name="connsiteY73" fmla="*/ 839871 h 2319577"/>
                  <a:gd name="connsiteX74" fmla="*/ 94242 w 663441"/>
                  <a:gd name="connsiteY74" fmla="*/ 846160 h 2319577"/>
                  <a:gd name="connsiteX75" fmla="*/ 89946 w 663441"/>
                  <a:gd name="connsiteY75" fmla="*/ 856131 h 2319577"/>
                  <a:gd name="connsiteX76" fmla="*/ 53130 w 663441"/>
                  <a:gd name="connsiteY76" fmla="*/ 1038218 h 2319577"/>
                  <a:gd name="connsiteX77" fmla="*/ 63868 w 663441"/>
                  <a:gd name="connsiteY77" fmla="*/ 1089608 h 2319577"/>
                  <a:gd name="connsiteX78" fmla="*/ 66783 w 663441"/>
                  <a:gd name="connsiteY78" fmla="*/ 1138696 h 2319577"/>
                  <a:gd name="connsiteX79" fmla="*/ 50522 w 663441"/>
                  <a:gd name="connsiteY79" fmla="*/ 1141304 h 2319577"/>
                  <a:gd name="connsiteX80" fmla="*/ 35182 w 663441"/>
                  <a:gd name="connsiteY80" fmla="*/ 1108783 h 2319577"/>
                  <a:gd name="connsiteX81" fmla="*/ 54204 w 663441"/>
                  <a:gd name="connsiteY81" fmla="*/ 1199750 h 2319577"/>
                  <a:gd name="connsiteX82" fmla="*/ 2661 w 663441"/>
                  <a:gd name="connsiteY82" fmla="*/ 1048957 h 2319577"/>
                  <a:gd name="connsiteX83" fmla="*/ 11558 w 663441"/>
                  <a:gd name="connsiteY83" fmla="*/ 967040 h 2319577"/>
                  <a:gd name="connsiteX84" fmla="*/ 10791 w 663441"/>
                  <a:gd name="connsiteY84" fmla="*/ 960751 h 2319577"/>
                  <a:gd name="connsiteX85" fmla="*/ 8490 w 663441"/>
                  <a:gd name="connsiteY85" fmla="*/ 854904 h 2319577"/>
                  <a:gd name="connsiteX86" fmla="*/ 8490 w 663441"/>
                  <a:gd name="connsiteY86" fmla="*/ 842939 h 2319577"/>
                  <a:gd name="connsiteX87" fmla="*/ 10331 w 663441"/>
                  <a:gd name="connsiteY87" fmla="*/ 779891 h 2319577"/>
                  <a:gd name="connsiteX88" fmla="*/ 20149 w 663441"/>
                  <a:gd name="connsiteY88" fmla="*/ 667448 h 2319577"/>
                  <a:gd name="connsiteX89" fmla="*/ 43312 w 663441"/>
                  <a:gd name="connsiteY89" fmla="*/ 479839 h 2319577"/>
                  <a:gd name="connsiteX90" fmla="*/ 51443 w 663441"/>
                  <a:gd name="connsiteY90" fmla="*/ 231329 h 2319577"/>
                  <a:gd name="connsiteX91" fmla="*/ 76293 w 663441"/>
                  <a:gd name="connsiteY91" fmla="*/ 166133 h 2319577"/>
                  <a:gd name="connsiteX92" fmla="*/ 87338 w 663441"/>
                  <a:gd name="connsiteY92" fmla="*/ 156009 h 2319577"/>
                  <a:gd name="connsiteX93" fmla="*/ 98843 w 663441"/>
                  <a:gd name="connsiteY93" fmla="*/ 148492 h 2319577"/>
                  <a:gd name="connsiteX94" fmla="*/ 146551 w 663441"/>
                  <a:gd name="connsiteY94" fmla="*/ 126863 h 2319577"/>
                  <a:gd name="connsiteX95" fmla="*/ 182447 w 663441"/>
                  <a:gd name="connsiteY95" fmla="*/ 111523 h 2319577"/>
                  <a:gd name="connsiteX96" fmla="*/ 188890 w 663441"/>
                  <a:gd name="connsiteY96" fmla="*/ 108915 h 2319577"/>
                  <a:gd name="connsiteX97" fmla="*/ 205304 w 663441"/>
                  <a:gd name="connsiteY97" fmla="*/ 102319 h 2319577"/>
                  <a:gd name="connsiteX98" fmla="*/ 212360 w 663441"/>
                  <a:gd name="connsiteY98" fmla="*/ 99557 h 2319577"/>
                  <a:gd name="connsiteX99" fmla="*/ 253779 w 663441"/>
                  <a:gd name="connsiteY99" fmla="*/ 82990 h 2319577"/>
                  <a:gd name="connsiteX100" fmla="*/ 267891 w 663441"/>
                  <a:gd name="connsiteY100" fmla="*/ 55838 h 2319577"/>
                  <a:gd name="connsiteX101" fmla="*/ 270192 w 663441"/>
                  <a:gd name="connsiteY101" fmla="*/ 48475 h 2319577"/>
                  <a:gd name="connsiteX102" fmla="*/ 275101 w 663441"/>
                  <a:gd name="connsiteY102" fmla="*/ 28533 h 2319577"/>
                  <a:gd name="connsiteX103" fmla="*/ 277095 w 663441"/>
                  <a:gd name="connsiteY103" fmla="*/ 20096 h 2319577"/>
                  <a:gd name="connsiteX104" fmla="*/ 281237 w 663441"/>
                  <a:gd name="connsiteY104" fmla="*/ 0 h 2319577"/>
                  <a:gd name="connsiteX105" fmla="*/ 381255 w 663441"/>
                  <a:gd name="connsiteY105" fmla="*/ 0 h 2319577"/>
                  <a:gd name="connsiteX106" fmla="*/ 385397 w 663441"/>
                  <a:gd name="connsiteY106" fmla="*/ 19942 h 2319577"/>
                  <a:gd name="connsiteX107" fmla="*/ 387391 w 663441"/>
                  <a:gd name="connsiteY107" fmla="*/ 28686 h 2319577"/>
                  <a:gd name="connsiteX108" fmla="*/ 407640 w 663441"/>
                  <a:gd name="connsiteY108" fmla="*/ 82376 h 2319577"/>
                  <a:gd name="connsiteX109" fmla="*/ 408714 w 663441"/>
                  <a:gd name="connsiteY109" fmla="*/ 82376 h 2319577"/>
                  <a:gd name="connsiteX110" fmla="*/ 420219 w 663441"/>
                  <a:gd name="connsiteY110" fmla="*/ 86978 h 2319577"/>
                  <a:gd name="connsiteX111" fmla="*/ 468233 w 663441"/>
                  <a:gd name="connsiteY111" fmla="*/ 106307 h 2319577"/>
                  <a:gd name="connsiteX112" fmla="*/ 473602 w 663441"/>
                  <a:gd name="connsiteY112" fmla="*/ 108301 h 2319577"/>
                  <a:gd name="connsiteX113" fmla="*/ 514560 w 663441"/>
                  <a:gd name="connsiteY113" fmla="*/ 125175 h 2319577"/>
                  <a:gd name="connsiteX114" fmla="*/ 517015 w 663441"/>
                  <a:gd name="connsiteY114" fmla="*/ 126249 h 2319577"/>
                  <a:gd name="connsiteX115" fmla="*/ 563035 w 663441"/>
                  <a:gd name="connsiteY115" fmla="*/ 147418 h 2319577"/>
                  <a:gd name="connsiteX116" fmla="*/ 610589 w 663441"/>
                  <a:gd name="connsiteY116" fmla="*/ 230255 h 2319577"/>
                  <a:gd name="connsiteX117" fmla="*/ 618566 w 663441"/>
                  <a:gd name="connsiteY117" fmla="*/ 478765 h 2319577"/>
                  <a:gd name="connsiteX118" fmla="*/ 636514 w 663441"/>
                  <a:gd name="connsiteY118" fmla="*/ 643057 h 2319577"/>
                  <a:gd name="connsiteX119" fmla="*/ 641883 w 663441"/>
                  <a:gd name="connsiteY119" fmla="*/ 666374 h 2319577"/>
                  <a:gd name="connsiteX120" fmla="*/ 651854 w 663441"/>
                  <a:gd name="connsiteY120" fmla="*/ 783113 h 2319577"/>
                  <a:gd name="connsiteX121" fmla="*/ 651854 w 663441"/>
                  <a:gd name="connsiteY121" fmla="*/ 959677 h 2319577"/>
                  <a:gd name="connsiteX122" fmla="*/ 659984 w 663441"/>
                  <a:gd name="connsiteY122" fmla="*/ 1047883 h 2319577"/>
                  <a:gd name="connsiteX123" fmla="*/ 610589 w 663441"/>
                  <a:gd name="connsiteY123" fmla="*/ 1201591 h 2319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663441" h="2319577">
                    <a:moveTo>
                      <a:pt x="610589" y="1201591"/>
                    </a:moveTo>
                    <a:cubicBezTo>
                      <a:pt x="597857" y="1195608"/>
                      <a:pt x="643264" y="1117527"/>
                      <a:pt x="629611" y="1110624"/>
                    </a:cubicBezTo>
                    <a:cubicBezTo>
                      <a:pt x="615958" y="1103721"/>
                      <a:pt x="611970" y="1131026"/>
                      <a:pt x="614271" y="1143145"/>
                    </a:cubicBezTo>
                    <a:cubicBezTo>
                      <a:pt x="616572" y="1155264"/>
                      <a:pt x="601999" y="1160939"/>
                      <a:pt x="597857" y="1140537"/>
                    </a:cubicBezTo>
                    <a:cubicBezTo>
                      <a:pt x="593715" y="1120135"/>
                      <a:pt x="605987" y="1056320"/>
                      <a:pt x="611510" y="1040059"/>
                    </a:cubicBezTo>
                    <a:cubicBezTo>
                      <a:pt x="617032" y="1023799"/>
                      <a:pt x="588346" y="881136"/>
                      <a:pt x="574847" y="857972"/>
                    </a:cubicBezTo>
                    <a:cubicBezTo>
                      <a:pt x="573006" y="854459"/>
                      <a:pt x="571411" y="850824"/>
                      <a:pt x="570092" y="847081"/>
                    </a:cubicBezTo>
                    <a:cubicBezTo>
                      <a:pt x="555672" y="807196"/>
                      <a:pt x="533122" y="695060"/>
                      <a:pt x="535423" y="671897"/>
                    </a:cubicBezTo>
                    <a:cubicBezTo>
                      <a:pt x="539074" y="629359"/>
                      <a:pt x="538660" y="586575"/>
                      <a:pt x="534196" y="544114"/>
                    </a:cubicBezTo>
                    <a:cubicBezTo>
                      <a:pt x="534196" y="542426"/>
                      <a:pt x="533429" y="540585"/>
                      <a:pt x="532968" y="538438"/>
                    </a:cubicBezTo>
                    <a:cubicBezTo>
                      <a:pt x="526526" y="509292"/>
                      <a:pt x="508578" y="450079"/>
                      <a:pt x="507043" y="402831"/>
                    </a:cubicBezTo>
                    <a:cubicBezTo>
                      <a:pt x="507043" y="399150"/>
                      <a:pt x="507043" y="395468"/>
                      <a:pt x="507043" y="392093"/>
                    </a:cubicBezTo>
                    <a:cubicBezTo>
                      <a:pt x="497686" y="407433"/>
                      <a:pt x="489249" y="453454"/>
                      <a:pt x="485721" y="495179"/>
                    </a:cubicBezTo>
                    <a:cubicBezTo>
                      <a:pt x="483650" y="515995"/>
                      <a:pt x="483650" y="536950"/>
                      <a:pt x="485721" y="557766"/>
                    </a:cubicBezTo>
                    <a:cubicBezTo>
                      <a:pt x="487255" y="569271"/>
                      <a:pt x="489863" y="582924"/>
                      <a:pt x="493237" y="597497"/>
                    </a:cubicBezTo>
                    <a:cubicBezTo>
                      <a:pt x="501675" y="634160"/>
                      <a:pt x="514407" y="676499"/>
                      <a:pt x="523918" y="704878"/>
                    </a:cubicBezTo>
                    <a:cubicBezTo>
                      <a:pt x="537417" y="745069"/>
                      <a:pt x="551990" y="804742"/>
                      <a:pt x="563495" y="853217"/>
                    </a:cubicBezTo>
                    <a:cubicBezTo>
                      <a:pt x="566103" y="864569"/>
                      <a:pt x="568711" y="875307"/>
                      <a:pt x="570858" y="885124"/>
                    </a:cubicBezTo>
                    <a:cubicBezTo>
                      <a:pt x="570858" y="885124"/>
                      <a:pt x="570858" y="886198"/>
                      <a:pt x="571626" y="887579"/>
                    </a:cubicBezTo>
                    <a:lnTo>
                      <a:pt x="571626" y="887579"/>
                    </a:lnTo>
                    <a:cubicBezTo>
                      <a:pt x="572853" y="892794"/>
                      <a:pt x="574847" y="900925"/>
                      <a:pt x="577148" y="910742"/>
                    </a:cubicBezTo>
                    <a:cubicBezTo>
                      <a:pt x="578682" y="916725"/>
                      <a:pt x="580063" y="921940"/>
                      <a:pt x="580983" y="926082"/>
                    </a:cubicBezTo>
                    <a:cubicBezTo>
                      <a:pt x="583192" y="934105"/>
                      <a:pt x="584941" y="942251"/>
                      <a:pt x="586199" y="950473"/>
                    </a:cubicBezTo>
                    <a:cubicBezTo>
                      <a:pt x="586199" y="950473"/>
                      <a:pt x="586199" y="950473"/>
                      <a:pt x="586199" y="950473"/>
                    </a:cubicBezTo>
                    <a:cubicBezTo>
                      <a:pt x="605527" y="1071660"/>
                      <a:pt x="562575" y="1284581"/>
                      <a:pt x="552297" y="1346555"/>
                    </a:cubicBezTo>
                    <a:cubicBezTo>
                      <a:pt x="541406" y="1412978"/>
                      <a:pt x="548155" y="1455163"/>
                      <a:pt x="559047" y="1517597"/>
                    </a:cubicBezTo>
                    <a:cubicBezTo>
                      <a:pt x="561854" y="1537018"/>
                      <a:pt x="563449" y="1556576"/>
                      <a:pt x="563802" y="1576196"/>
                    </a:cubicBezTo>
                    <a:cubicBezTo>
                      <a:pt x="566870" y="1667010"/>
                      <a:pt x="560427" y="1813814"/>
                      <a:pt x="549689" y="1866124"/>
                    </a:cubicBezTo>
                    <a:cubicBezTo>
                      <a:pt x="536037" y="1932700"/>
                      <a:pt x="491243" y="2107271"/>
                      <a:pt x="499373" y="2135804"/>
                    </a:cubicBezTo>
                    <a:cubicBezTo>
                      <a:pt x="506583" y="2161115"/>
                      <a:pt x="505663" y="2234133"/>
                      <a:pt x="510572" y="2270643"/>
                    </a:cubicBezTo>
                    <a:cubicBezTo>
                      <a:pt x="495232" y="2316663"/>
                      <a:pt x="456575" y="2319578"/>
                      <a:pt x="434638" y="2319578"/>
                    </a:cubicBezTo>
                    <a:cubicBezTo>
                      <a:pt x="407302" y="2316326"/>
                      <a:pt x="384538" y="2297059"/>
                      <a:pt x="376806" y="2270643"/>
                    </a:cubicBezTo>
                    <a:cubicBezTo>
                      <a:pt x="387391" y="2212351"/>
                      <a:pt x="410094" y="2123685"/>
                      <a:pt x="410094" y="2100214"/>
                    </a:cubicBezTo>
                    <a:cubicBezTo>
                      <a:pt x="410094" y="2069534"/>
                      <a:pt x="396288" y="1824092"/>
                      <a:pt x="392300" y="1782521"/>
                    </a:cubicBezTo>
                    <a:cubicBezTo>
                      <a:pt x="389078" y="1748159"/>
                      <a:pt x="397976" y="1639551"/>
                      <a:pt x="400890" y="1582179"/>
                    </a:cubicBezTo>
                    <a:cubicBezTo>
                      <a:pt x="400890" y="1576656"/>
                      <a:pt x="400890" y="1571747"/>
                      <a:pt x="400890" y="1566839"/>
                    </a:cubicBezTo>
                    <a:lnTo>
                      <a:pt x="400890" y="1551499"/>
                    </a:lnTo>
                    <a:cubicBezTo>
                      <a:pt x="399510" y="1517597"/>
                      <a:pt x="395521" y="1336737"/>
                      <a:pt x="376499" y="1261417"/>
                    </a:cubicBezTo>
                    <a:cubicBezTo>
                      <a:pt x="359625" y="1194994"/>
                      <a:pt x="355484" y="1046656"/>
                      <a:pt x="354870" y="995573"/>
                    </a:cubicBezTo>
                    <a:cubicBezTo>
                      <a:pt x="354870" y="989284"/>
                      <a:pt x="354870" y="984375"/>
                      <a:pt x="354870" y="981613"/>
                    </a:cubicBezTo>
                    <a:lnTo>
                      <a:pt x="311457" y="981613"/>
                    </a:lnTo>
                    <a:cubicBezTo>
                      <a:pt x="311457" y="984068"/>
                      <a:pt x="311457" y="988210"/>
                      <a:pt x="311457" y="993425"/>
                    </a:cubicBezTo>
                    <a:cubicBezTo>
                      <a:pt x="311457" y="1041440"/>
                      <a:pt x="307009" y="1193921"/>
                      <a:pt x="289828" y="1261417"/>
                    </a:cubicBezTo>
                    <a:cubicBezTo>
                      <a:pt x="270806" y="1336277"/>
                      <a:pt x="266971" y="1517597"/>
                      <a:pt x="265590" y="1551499"/>
                    </a:cubicBezTo>
                    <a:cubicBezTo>
                      <a:pt x="265590" y="1555334"/>
                      <a:pt x="265590" y="1560703"/>
                      <a:pt x="265590" y="1566839"/>
                    </a:cubicBezTo>
                    <a:cubicBezTo>
                      <a:pt x="265590" y="1571027"/>
                      <a:pt x="265590" y="1575629"/>
                      <a:pt x="265590" y="1580645"/>
                    </a:cubicBezTo>
                    <a:cubicBezTo>
                      <a:pt x="268351" y="1638017"/>
                      <a:pt x="277402" y="1746778"/>
                      <a:pt x="274027" y="1781140"/>
                    </a:cubicBezTo>
                    <a:cubicBezTo>
                      <a:pt x="270039" y="1823325"/>
                      <a:pt x="256233" y="2067540"/>
                      <a:pt x="256233" y="2098834"/>
                    </a:cubicBezTo>
                    <a:cubicBezTo>
                      <a:pt x="256233" y="2122304"/>
                      <a:pt x="278936" y="2210970"/>
                      <a:pt x="289674" y="2269262"/>
                    </a:cubicBezTo>
                    <a:cubicBezTo>
                      <a:pt x="281897" y="2295663"/>
                      <a:pt x="259163" y="2314899"/>
                      <a:pt x="231842" y="2318197"/>
                    </a:cubicBezTo>
                    <a:cubicBezTo>
                      <a:pt x="209753" y="2318197"/>
                      <a:pt x="170481" y="2314822"/>
                      <a:pt x="155141" y="2269262"/>
                    </a:cubicBezTo>
                    <a:cubicBezTo>
                      <a:pt x="159897" y="2232753"/>
                      <a:pt x="158976" y="2159734"/>
                      <a:pt x="166340" y="2134423"/>
                    </a:cubicBezTo>
                    <a:cubicBezTo>
                      <a:pt x="172783" y="2111873"/>
                      <a:pt x="145784" y="1997282"/>
                      <a:pt x="127683" y="1917821"/>
                    </a:cubicBezTo>
                    <a:cubicBezTo>
                      <a:pt x="122927" y="1897111"/>
                      <a:pt x="118785" y="1878550"/>
                      <a:pt x="115871" y="1864744"/>
                    </a:cubicBezTo>
                    <a:cubicBezTo>
                      <a:pt x="105133" y="1812434"/>
                      <a:pt x="98843" y="1665322"/>
                      <a:pt x="101912" y="1574816"/>
                    </a:cubicBezTo>
                    <a:lnTo>
                      <a:pt x="101912" y="1563311"/>
                    </a:lnTo>
                    <a:cubicBezTo>
                      <a:pt x="102464" y="1547556"/>
                      <a:pt x="103844" y="1531833"/>
                      <a:pt x="106053" y="1516216"/>
                    </a:cubicBezTo>
                    <a:cubicBezTo>
                      <a:pt x="116791" y="1453782"/>
                      <a:pt x="123694" y="1411597"/>
                      <a:pt x="112803" y="1345174"/>
                    </a:cubicBezTo>
                    <a:cubicBezTo>
                      <a:pt x="95898" y="1256999"/>
                      <a:pt x="83549" y="1168011"/>
                      <a:pt x="75833" y="1078563"/>
                    </a:cubicBezTo>
                    <a:cubicBezTo>
                      <a:pt x="72489" y="1036547"/>
                      <a:pt x="73410" y="994300"/>
                      <a:pt x="78594" y="952467"/>
                    </a:cubicBezTo>
                    <a:cubicBezTo>
                      <a:pt x="79806" y="942880"/>
                      <a:pt x="81708" y="933400"/>
                      <a:pt x="84270" y="924088"/>
                    </a:cubicBezTo>
                    <a:cubicBezTo>
                      <a:pt x="85037" y="921174"/>
                      <a:pt x="86111" y="917645"/>
                      <a:pt x="87032" y="913350"/>
                    </a:cubicBezTo>
                    <a:cubicBezTo>
                      <a:pt x="88872" y="905987"/>
                      <a:pt x="90407" y="899391"/>
                      <a:pt x="91787" y="894022"/>
                    </a:cubicBezTo>
                    <a:cubicBezTo>
                      <a:pt x="92554" y="891414"/>
                      <a:pt x="93014" y="888652"/>
                      <a:pt x="93781" y="885738"/>
                    </a:cubicBezTo>
                    <a:cubicBezTo>
                      <a:pt x="94548" y="882823"/>
                      <a:pt x="95775" y="877301"/>
                      <a:pt x="96849" y="872545"/>
                    </a:cubicBezTo>
                    <a:cubicBezTo>
                      <a:pt x="108968" y="821463"/>
                      <a:pt x="125995" y="749825"/>
                      <a:pt x="141335" y="702730"/>
                    </a:cubicBezTo>
                    <a:cubicBezTo>
                      <a:pt x="156246" y="658336"/>
                      <a:pt x="168334" y="613037"/>
                      <a:pt x="177538" y="567124"/>
                    </a:cubicBezTo>
                    <a:cubicBezTo>
                      <a:pt x="178305" y="563289"/>
                      <a:pt x="178919" y="559454"/>
                      <a:pt x="179379" y="555925"/>
                    </a:cubicBezTo>
                    <a:cubicBezTo>
                      <a:pt x="184748" y="515121"/>
                      <a:pt x="172629" y="414643"/>
                      <a:pt x="157596" y="390252"/>
                    </a:cubicBezTo>
                    <a:cubicBezTo>
                      <a:pt x="157596" y="392860"/>
                      <a:pt x="157596" y="395621"/>
                      <a:pt x="157596" y="398536"/>
                    </a:cubicBezTo>
                    <a:cubicBezTo>
                      <a:pt x="156675" y="449158"/>
                      <a:pt x="135660" y="515428"/>
                      <a:pt x="130598" y="542273"/>
                    </a:cubicBezTo>
                    <a:cubicBezTo>
                      <a:pt x="126164" y="584734"/>
                      <a:pt x="125704" y="627518"/>
                      <a:pt x="129217" y="670056"/>
                    </a:cubicBezTo>
                    <a:cubicBezTo>
                      <a:pt x="131364" y="690305"/>
                      <a:pt x="113877" y="778817"/>
                      <a:pt x="100378" y="827139"/>
                    </a:cubicBezTo>
                    <a:cubicBezTo>
                      <a:pt x="98997" y="831741"/>
                      <a:pt x="97769" y="836189"/>
                      <a:pt x="96542" y="839871"/>
                    </a:cubicBezTo>
                    <a:cubicBezTo>
                      <a:pt x="95315" y="843552"/>
                      <a:pt x="95008" y="844320"/>
                      <a:pt x="94242" y="846160"/>
                    </a:cubicBezTo>
                    <a:cubicBezTo>
                      <a:pt x="93152" y="849612"/>
                      <a:pt x="91710" y="852956"/>
                      <a:pt x="89946" y="856131"/>
                    </a:cubicBezTo>
                    <a:cubicBezTo>
                      <a:pt x="76293" y="879295"/>
                      <a:pt x="47761" y="1021958"/>
                      <a:pt x="53130" y="1038218"/>
                    </a:cubicBezTo>
                    <a:cubicBezTo>
                      <a:pt x="57901" y="1055077"/>
                      <a:pt x="61490" y="1072243"/>
                      <a:pt x="63868" y="1089608"/>
                    </a:cubicBezTo>
                    <a:cubicBezTo>
                      <a:pt x="67120" y="1105761"/>
                      <a:pt x="68102" y="1122282"/>
                      <a:pt x="66783" y="1138696"/>
                    </a:cubicBezTo>
                    <a:cubicBezTo>
                      <a:pt x="62794" y="1159099"/>
                      <a:pt x="47761" y="1154036"/>
                      <a:pt x="50522" y="1141304"/>
                    </a:cubicBezTo>
                    <a:cubicBezTo>
                      <a:pt x="53283" y="1128572"/>
                      <a:pt x="49142" y="1102033"/>
                      <a:pt x="35182" y="1108783"/>
                    </a:cubicBezTo>
                    <a:cubicBezTo>
                      <a:pt x="21222" y="1115533"/>
                      <a:pt x="67089" y="1193767"/>
                      <a:pt x="54204" y="1199750"/>
                    </a:cubicBezTo>
                    <a:cubicBezTo>
                      <a:pt x="31193" y="1210641"/>
                      <a:pt x="-10992" y="1126578"/>
                      <a:pt x="2661" y="1048957"/>
                    </a:cubicBezTo>
                    <a:cubicBezTo>
                      <a:pt x="10531" y="1022403"/>
                      <a:pt x="13552" y="994653"/>
                      <a:pt x="11558" y="967040"/>
                    </a:cubicBezTo>
                    <a:cubicBezTo>
                      <a:pt x="11558" y="965046"/>
                      <a:pt x="11558" y="962899"/>
                      <a:pt x="10791" y="960751"/>
                    </a:cubicBezTo>
                    <a:cubicBezTo>
                      <a:pt x="8797" y="943570"/>
                      <a:pt x="8030" y="901845"/>
                      <a:pt x="8490" y="854904"/>
                    </a:cubicBezTo>
                    <a:cubicBezTo>
                      <a:pt x="8490" y="850916"/>
                      <a:pt x="8490" y="846927"/>
                      <a:pt x="8490" y="842939"/>
                    </a:cubicBezTo>
                    <a:cubicBezTo>
                      <a:pt x="8490" y="822076"/>
                      <a:pt x="9410" y="800600"/>
                      <a:pt x="10331" y="779891"/>
                    </a:cubicBezTo>
                    <a:cubicBezTo>
                      <a:pt x="10438" y="742200"/>
                      <a:pt x="13721" y="704587"/>
                      <a:pt x="20149" y="667448"/>
                    </a:cubicBezTo>
                    <a:cubicBezTo>
                      <a:pt x="31040" y="632012"/>
                      <a:pt x="40398" y="516655"/>
                      <a:pt x="43312" y="479839"/>
                    </a:cubicBezTo>
                    <a:cubicBezTo>
                      <a:pt x="46227" y="443022"/>
                      <a:pt x="51443" y="252958"/>
                      <a:pt x="51443" y="231329"/>
                    </a:cubicBezTo>
                    <a:cubicBezTo>
                      <a:pt x="51918" y="207367"/>
                      <a:pt x="60708" y="184327"/>
                      <a:pt x="76293" y="166133"/>
                    </a:cubicBezTo>
                    <a:cubicBezTo>
                      <a:pt x="79668" y="162452"/>
                      <a:pt x="83365" y="159062"/>
                      <a:pt x="87338" y="156009"/>
                    </a:cubicBezTo>
                    <a:cubicBezTo>
                      <a:pt x="90989" y="153232"/>
                      <a:pt x="94839" y="150732"/>
                      <a:pt x="98843" y="148492"/>
                    </a:cubicBezTo>
                    <a:cubicBezTo>
                      <a:pt x="110042" y="142510"/>
                      <a:pt x="127376" y="134993"/>
                      <a:pt x="146551" y="126863"/>
                    </a:cubicBezTo>
                    <a:cubicBezTo>
                      <a:pt x="158210" y="121801"/>
                      <a:pt x="170481" y="116892"/>
                      <a:pt x="182447" y="111523"/>
                    </a:cubicBezTo>
                    <a:lnTo>
                      <a:pt x="188890" y="108915"/>
                    </a:lnTo>
                    <a:lnTo>
                      <a:pt x="205304" y="102319"/>
                    </a:lnTo>
                    <a:lnTo>
                      <a:pt x="212360" y="99557"/>
                    </a:lnTo>
                    <a:cubicBezTo>
                      <a:pt x="231535" y="91734"/>
                      <a:pt x="247336" y="85598"/>
                      <a:pt x="253779" y="82990"/>
                    </a:cubicBezTo>
                    <a:cubicBezTo>
                      <a:pt x="260221" y="80382"/>
                      <a:pt x="263596" y="69491"/>
                      <a:pt x="267891" y="55838"/>
                    </a:cubicBezTo>
                    <a:cubicBezTo>
                      <a:pt x="268659" y="53537"/>
                      <a:pt x="269425" y="50929"/>
                      <a:pt x="270192" y="48475"/>
                    </a:cubicBezTo>
                    <a:cubicBezTo>
                      <a:pt x="271880" y="41878"/>
                      <a:pt x="273567" y="34975"/>
                      <a:pt x="275101" y="28533"/>
                    </a:cubicBezTo>
                    <a:cubicBezTo>
                      <a:pt x="275868" y="25618"/>
                      <a:pt x="276482" y="22703"/>
                      <a:pt x="277095" y="20096"/>
                    </a:cubicBezTo>
                    <a:cubicBezTo>
                      <a:pt x="279090" y="10891"/>
                      <a:pt x="280470" y="3221"/>
                      <a:pt x="281237" y="0"/>
                    </a:cubicBezTo>
                    <a:lnTo>
                      <a:pt x="381255" y="0"/>
                    </a:lnTo>
                    <a:cubicBezTo>
                      <a:pt x="381255" y="3221"/>
                      <a:pt x="383249" y="10738"/>
                      <a:pt x="385397" y="19942"/>
                    </a:cubicBezTo>
                    <a:cubicBezTo>
                      <a:pt x="385397" y="22703"/>
                      <a:pt x="386624" y="25771"/>
                      <a:pt x="387391" y="28686"/>
                    </a:cubicBezTo>
                    <a:cubicBezTo>
                      <a:pt x="392300" y="50316"/>
                      <a:pt x="399663" y="77007"/>
                      <a:pt x="407640" y="82376"/>
                    </a:cubicBezTo>
                    <a:lnTo>
                      <a:pt x="408714" y="82376"/>
                    </a:lnTo>
                    <a:lnTo>
                      <a:pt x="420219" y="86978"/>
                    </a:lnTo>
                    <a:lnTo>
                      <a:pt x="468233" y="106307"/>
                    </a:lnTo>
                    <a:lnTo>
                      <a:pt x="473602" y="108301"/>
                    </a:lnTo>
                    <a:cubicBezTo>
                      <a:pt x="486948" y="113824"/>
                      <a:pt x="501215" y="119499"/>
                      <a:pt x="514560" y="125175"/>
                    </a:cubicBezTo>
                    <a:lnTo>
                      <a:pt x="517015" y="126249"/>
                    </a:lnTo>
                    <a:cubicBezTo>
                      <a:pt x="535576" y="134226"/>
                      <a:pt x="552451" y="141589"/>
                      <a:pt x="563035" y="147418"/>
                    </a:cubicBezTo>
                    <a:cubicBezTo>
                      <a:pt x="592350" y="164737"/>
                      <a:pt x="610421" y="196200"/>
                      <a:pt x="610589" y="230255"/>
                    </a:cubicBezTo>
                    <a:cubicBezTo>
                      <a:pt x="610589" y="251885"/>
                      <a:pt x="615958" y="442255"/>
                      <a:pt x="618566" y="478765"/>
                    </a:cubicBezTo>
                    <a:cubicBezTo>
                      <a:pt x="621021" y="509445"/>
                      <a:pt x="627924" y="595043"/>
                      <a:pt x="636514" y="643057"/>
                    </a:cubicBezTo>
                    <a:cubicBezTo>
                      <a:pt x="637895" y="650911"/>
                      <a:pt x="639689" y="658704"/>
                      <a:pt x="641883" y="666374"/>
                    </a:cubicBezTo>
                    <a:cubicBezTo>
                      <a:pt x="648295" y="704955"/>
                      <a:pt x="651640" y="743995"/>
                      <a:pt x="651854" y="783113"/>
                    </a:cubicBezTo>
                    <a:cubicBezTo>
                      <a:pt x="654861" y="841927"/>
                      <a:pt x="654861" y="900863"/>
                      <a:pt x="651854" y="959677"/>
                    </a:cubicBezTo>
                    <a:cubicBezTo>
                      <a:pt x="648572" y="989330"/>
                      <a:pt x="651333" y="1019335"/>
                      <a:pt x="659984" y="1047883"/>
                    </a:cubicBezTo>
                    <a:cubicBezTo>
                      <a:pt x="675785" y="1128418"/>
                      <a:pt x="633599" y="1212482"/>
                      <a:pt x="610589" y="1201591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19" name="Freeform: Shape 1718">
                <a:extLst>
                  <a:ext uri="{FF2B5EF4-FFF2-40B4-BE49-F238E27FC236}">
                    <a16:creationId xmlns:a16="http://schemas.microsoft.com/office/drawing/2014/main" id="{3EECBFF6-1987-4FC9-9C76-2571A529FEC8}"/>
                  </a:ext>
                </a:extLst>
              </p:cNvPr>
              <p:cNvSpPr/>
              <p:nvPr/>
            </p:nvSpPr>
            <p:spPr>
              <a:xfrm>
                <a:off x="4241317" y="4860885"/>
                <a:ext cx="144165" cy="102778"/>
              </a:xfrm>
              <a:custGeom>
                <a:avLst/>
                <a:gdLst>
                  <a:gd name="connsiteX0" fmla="*/ 40313 w 144165"/>
                  <a:gd name="connsiteY0" fmla="*/ 102779 h 102778"/>
                  <a:gd name="connsiteX1" fmla="*/ 109037 w 144165"/>
                  <a:gd name="connsiteY1" fmla="*/ 102779 h 102778"/>
                  <a:gd name="connsiteX2" fmla="*/ 144166 w 144165"/>
                  <a:gd name="connsiteY2" fmla="*/ 44333 h 102778"/>
                  <a:gd name="connsiteX3" fmla="*/ 138643 w 144165"/>
                  <a:gd name="connsiteY3" fmla="*/ 0 h 102778"/>
                  <a:gd name="connsiteX4" fmla="*/ 80811 w 144165"/>
                  <a:gd name="connsiteY4" fmla="*/ 48935 h 102778"/>
                  <a:gd name="connsiteX5" fmla="*/ 4110 w 144165"/>
                  <a:gd name="connsiteY5" fmla="*/ 0 h 102778"/>
                  <a:gd name="connsiteX6" fmla="*/ 2116 w 144165"/>
                  <a:gd name="connsiteY6" fmla="*/ 11812 h 102778"/>
                  <a:gd name="connsiteX7" fmla="*/ 40313 w 144165"/>
                  <a:gd name="connsiteY7" fmla="*/ 102779 h 10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4165" h="102778">
                    <a:moveTo>
                      <a:pt x="40313" y="102779"/>
                    </a:moveTo>
                    <a:lnTo>
                      <a:pt x="109037" y="102779"/>
                    </a:lnTo>
                    <a:cubicBezTo>
                      <a:pt x="121002" y="102779"/>
                      <a:pt x="142785" y="80996"/>
                      <a:pt x="144166" y="44333"/>
                    </a:cubicBezTo>
                    <a:cubicBezTo>
                      <a:pt x="143629" y="29422"/>
                      <a:pt x="141773" y="14589"/>
                      <a:pt x="138643" y="0"/>
                    </a:cubicBezTo>
                    <a:cubicBezTo>
                      <a:pt x="130912" y="26416"/>
                      <a:pt x="108147" y="45683"/>
                      <a:pt x="80811" y="48935"/>
                    </a:cubicBezTo>
                    <a:cubicBezTo>
                      <a:pt x="58721" y="48935"/>
                      <a:pt x="19451" y="45560"/>
                      <a:pt x="4110" y="0"/>
                    </a:cubicBezTo>
                    <a:cubicBezTo>
                      <a:pt x="4110" y="4449"/>
                      <a:pt x="2730" y="8590"/>
                      <a:pt x="2116" y="11812"/>
                    </a:cubicBezTo>
                    <a:cubicBezTo>
                      <a:pt x="-6168" y="48935"/>
                      <a:pt x="10553" y="102779"/>
                      <a:pt x="40313" y="102779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20" name="Freeform: Shape 1719">
                <a:extLst>
                  <a:ext uri="{FF2B5EF4-FFF2-40B4-BE49-F238E27FC236}">
                    <a16:creationId xmlns:a16="http://schemas.microsoft.com/office/drawing/2014/main" id="{D676E775-240C-4ACB-B282-0E5D0186171C}"/>
                  </a:ext>
                </a:extLst>
              </p:cNvPr>
              <p:cNvSpPr/>
              <p:nvPr/>
            </p:nvSpPr>
            <p:spPr>
              <a:xfrm>
                <a:off x="4366921" y="2592083"/>
                <a:ext cx="112136" cy="45253"/>
              </a:xfrm>
              <a:custGeom>
                <a:avLst/>
                <a:gdLst>
                  <a:gd name="connsiteX0" fmla="*/ 112137 w 112136"/>
                  <a:gd name="connsiteY0" fmla="*/ 28686 h 45253"/>
                  <a:gd name="connsiteX1" fmla="*/ 56145 w 112136"/>
                  <a:gd name="connsiteY1" fmla="*/ 45253 h 45253"/>
                  <a:gd name="connsiteX2" fmla="*/ 0 w 112136"/>
                  <a:gd name="connsiteY2" fmla="*/ 28533 h 45253"/>
                  <a:gd name="connsiteX3" fmla="*/ 6136 w 112136"/>
                  <a:gd name="connsiteY3" fmla="*/ 0 h 45253"/>
                  <a:gd name="connsiteX4" fmla="*/ 106154 w 112136"/>
                  <a:gd name="connsiteY4" fmla="*/ 0 h 45253"/>
                  <a:gd name="connsiteX5" fmla="*/ 112137 w 112136"/>
                  <a:gd name="connsiteY5" fmla="*/ 28686 h 45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136" h="45253">
                    <a:moveTo>
                      <a:pt x="112137" y="28686"/>
                    </a:moveTo>
                    <a:cubicBezTo>
                      <a:pt x="95354" y="39271"/>
                      <a:pt x="75980" y="45008"/>
                      <a:pt x="56145" y="45253"/>
                    </a:cubicBezTo>
                    <a:cubicBezTo>
                      <a:pt x="36233" y="45039"/>
                      <a:pt x="16782" y="39240"/>
                      <a:pt x="0" y="28533"/>
                    </a:cubicBezTo>
                    <a:cubicBezTo>
                      <a:pt x="3068" y="15647"/>
                      <a:pt x="5216" y="4295"/>
                      <a:pt x="6136" y="0"/>
                    </a:cubicBezTo>
                    <a:lnTo>
                      <a:pt x="106154" y="0"/>
                    </a:lnTo>
                    <a:cubicBezTo>
                      <a:pt x="106921" y="4295"/>
                      <a:pt x="109068" y="15647"/>
                      <a:pt x="112137" y="28686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21" name="Freeform: Shape 1720">
                <a:extLst>
                  <a:ext uri="{FF2B5EF4-FFF2-40B4-BE49-F238E27FC236}">
                    <a16:creationId xmlns:a16="http://schemas.microsoft.com/office/drawing/2014/main" id="{E5D178B9-554C-4FE7-A893-7848BEC0C89F}"/>
                  </a:ext>
                </a:extLst>
              </p:cNvPr>
              <p:cNvSpPr/>
              <p:nvPr/>
            </p:nvSpPr>
            <p:spPr>
              <a:xfrm>
                <a:off x="4304117" y="2268253"/>
                <a:ext cx="237824" cy="359356"/>
              </a:xfrm>
              <a:custGeom>
                <a:avLst/>
                <a:gdLst>
                  <a:gd name="connsiteX0" fmla="*/ 236608 w 237824"/>
                  <a:gd name="connsiteY0" fmla="*/ 86518 h 359356"/>
                  <a:gd name="connsiteX1" fmla="*/ 118949 w 237824"/>
                  <a:gd name="connsiteY1" fmla="*/ 0 h 359356"/>
                  <a:gd name="connsiteX2" fmla="*/ 1291 w 237824"/>
                  <a:gd name="connsiteY2" fmla="*/ 86518 h 359356"/>
                  <a:gd name="connsiteX3" fmla="*/ 14330 w 237824"/>
                  <a:gd name="connsiteY3" fmla="*/ 287474 h 359356"/>
                  <a:gd name="connsiteX4" fmla="*/ 159003 w 237824"/>
                  <a:gd name="connsiteY4" fmla="*/ 351887 h 359356"/>
                  <a:gd name="connsiteX5" fmla="*/ 223415 w 237824"/>
                  <a:gd name="connsiteY5" fmla="*/ 287474 h 359356"/>
                  <a:gd name="connsiteX6" fmla="*/ 236608 w 237824"/>
                  <a:gd name="connsiteY6" fmla="*/ 86518 h 359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824" h="359356">
                    <a:moveTo>
                      <a:pt x="236608" y="86518"/>
                    </a:moveTo>
                    <a:cubicBezTo>
                      <a:pt x="234920" y="45713"/>
                      <a:pt x="166350" y="0"/>
                      <a:pt x="118949" y="0"/>
                    </a:cubicBezTo>
                    <a:cubicBezTo>
                      <a:pt x="71548" y="0"/>
                      <a:pt x="2978" y="46020"/>
                      <a:pt x="1291" y="86518"/>
                    </a:cubicBezTo>
                    <a:cubicBezTo>
                      <a:pt x="-397" y="127016"/>
                      <a:pt x="-3312" y="239919"/>
                      <a:pt x="14330" y="287474"/>
                    </a:cubicBezTo>
                    <a:cubicBezTo>
                      <a:pt x="36496" y="345214"/>
                      <a:pt x="101278" y="374053"/>
                      <a:pt x="159003" y="351887"/>
                    </a:cubicBezTo>
                    <a:cubicBezTo>
                      <a:pt x="188639" y="340504"/>
                      <a:pt x="212048" y="317095"/>
                      <a:pt x="223415" y="287474"/>
                    </a:cubicBezTo>
                    <a:cubicBezTo>
                      <a:pt x="241210" y="240379"/>
                      <a:pt x="238142" y="127476"/>
                      <a:pt x="236608" y="8651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22" name="Freeform: Shape 1721">
                <a:extLst>
                  <a:ext uri="{FF2B5EF4-FFF2-40B4-BE49-F238E27FC236}">
                    <a16:creationId xmlns:a16="http://schemas.microsoft.com/office/drawing/2014/main" id="{32835D54-CFEC-4DCC-BA9F-64CDF01425EE}"/>
                  </a:ext>
                </a:extLst>
              </p:cNvPr>
              <p:cNvSpPr/>
              <p:nvPr/>
            </p:nvSpPr>
            <p:spPr>
              <a:xfrm>
                <a:off x="4159523" y="2700230"/>
                <a:ext cx="529847" cy="1472190"/>
              </a:xfrm>
              <a:custGeom>
                <a:avLst/>
                <a:gdLst>
                  <a:gd name="connsiteX0" fmla="*/ 491190 w 529847"/>
                  <a:gd name="connsiteY0" fmla="*/ 1296546 h 1472190"/>
                  <a:gd name="connsiteX1" fmla="*/ 506530 w 529847"/>
                  <a:gd name="connsiteY1" fmla="*/ 1464367 h 1472190"/>
                  <a:gd name="connsiteX2" fmla="*/ 494105 w 529847"/>
                  <a:gd name="connsiteY2" fmla="*/ 1466208 h 1472190"/>
                  <a:gd name="connsiteX3" fmla="*/ 331193 w 529847"/>
                  <a:gd name="connsiteY3" fmla="*/ 1472190 h 1472190"/>
                  <a:gd name="connsiteX4" fmla="*/ 196814 w 529847"/>
                  <a:gd name="connsiteY4" fmla="*/ 1472190 h 1472190"/>
                  <a:gd name="connsiteX5" fmla="*/ 144044 w 529847"/>
                  <a:gd name="connsiteY5" fmla="*/ 1472190 h 1472190"/>
                  <a:gd name="connsiteX6" fmla="*/ 33902 w 529847"/>
                  <a:gd name="connsiteY6" fmla="*/ 1467128 h 1472190"/>
                  <a:gd name="connsiteX7" fmla="*/ 21323 w 529847"/>
                  <a:gd name="connsiteY7" fmla="*/ 1465287 h 1472190"/>
                  <a:gd name="connsiteX8" fmla="*/ 21323 w 529847"/>
                  <a:gd name="connsiteY8" fmla="*/ 1465287 h 1472190"/>
                  <a:gd name="connsiteX9" fmla="*/ 36663 w 529847"/>
                  <a:gd name="connsiteY9" fmla="*/ 1297467 h 1472190"/>
                  <a:gd name="connsiteX10" fmla="*/ 3375 w 529847"/>
                  <a:gd name="connsiteY10" fmla="*/ 976551 h 1472190"/>
                  <a:gd name="connsiteX11" fmla="*/ 0 w 529847"/>
                  <a:gd name="connsiteY11" fmla="*/ 939428 h 1472190"/>
                  <a:gd name="connsiteX12" fmla="*/ 11505 w 529847"/>
                  <a:gd name="connsiteY12" fmla="*/ 844780 h 1472190"/>
                  <a:gd name="connsiteX13" fmla="*/ 19942 w 529847"/>
                  <a:gd name="connsiteY13" fmla="*/ 805663 h 1472190"/>
                  <a:gd name="connsiteX14" fmla="*/ 24698 w 529847"/>
                  <a:gd name="connsiteY14" fmla="*/ 786334 h 1472190"/>
                  <a:gd name="connsiteX15" fmla="*/ 26539 w 529847"/>
                  <a:gd name="connsiteY15" fmla="*/ 778050 h 1472190"/>
                  <a:gd name="connsiteX16" fmla="*/ 26539 w 529847"/>
                  <a:gd name="connsiteY16" fmla="*/ 778050 h 1472190"/>
                  <a:gd name="connsiteX17" fmla="*/ 29300 w 529847"/>
                  <a:gd name="connsiteY17" fmla="*/ 762710 h 1472190"/>
                  <a:gd name="connsiteX18" fmla="*/ 59980 w 529847"/>
                  <a:gd name="connsiteY18" fmla="*/ 629712 h 1472190"/>
                  <a:gd name="connsiteX19" fmla="*/ 69337 w 529847"/>
                  <a:gd name="connsiteY19" fmla="*/ 593969 h 1472190"/>
                  <a:gd name="connsiteX20" fmla="*/ 103086 w 529847"/>
                  <a:gd name="connsiteY20" fmla="*/ 471248 h 1472190"/>
                  <a:gd name="connsiteX21" fmla="*/ 103086 w 529847"/>
                  <a:gd name="connsiteY21" fmla="*/ 471248 h 1472190"/>
                  <a:gd name="connsiteX22" fmla="*/ 107074 w 529847"/>
                  <a:gd name="connsiteY22" fmla="*/ 447931 h 1472190"/>
                  <a:gd name="connsiteX23" fmla="*/ 107074 w 529847"/>
                  <a:gd name="connsiteY23" fmla="*/ 443022 h 1472190"/>
                  <a:gd name="connsiteX24" fmla="*/ 93728 w 529847"/>
                  <a:gd name="connsiteY24" fmla="*/ 307723 h 1472190"/>
                  <a:gd name="connsiteX25" fmla="*/ 92808 w 529847"/>
                  <a:gd name="connsiteY25" fmla="*/ 302660 h 1472190"/>
                  <a:gd name="connsiteX26" fmla="*/ 89433 w 529847"/>
                  <a:gd name="connsiteY26" fmla="*/ 291155 h 1472190"/>
                  <a:gd name="connsiteX27" fmla="*/ 84217 w 529847"/>
                  <a:gd name="connsiteY27" fmla="*/ 252498 h 1472190"/>
                  <a:gd name="connsiteX28" fmla="*/ 93421 w 529847"/>
                  <a:gd name="connsiteY28" fmla="*/ 190064 h 1472190"/>
                  <a:gd name="connsiteX29" fmla="*/ 95722 w 529847"/>
                  <a:gd name="connsiteY29" fmla="*/ 85138 h 1472190"/>
                  <a:gd name="connsiteX30" fmla="*/ 78848 w 529847"/>
                  <a:gd name="connsiteY30" fmla="*/ 19482 h 1472190"/>
                  <a:gd name="connsiteX31" fmla="*/ 78848 w 529847"/>
                  <a:gd name="connsiteY31" fmla="*/ 17488 h 1472190"/>
                  <a:gd name="connsiteX32" fmla="*/ 115358 w 529847"/>
                  <a:gd name="connsiteY32" fmla="*/ 4602 h 1472190"/>
                  <a:gd name="connsiteX33" fmla="*/ 121801 w 529847"/>
                  <a:gd name="connsiteY33" fmla="*/ 1994 h 1472190"/>
                  <a:gd name="connsiteX34" fmla="*/ 127170 w 529847"/>
                  <a:gd name="connsiteY34" fmla="*/ 0 h 1472190"/>
                  <a:gd name="connsiteX35" fmla="*/ 130851 w 529847"/>
                  <a:gd name="connsiteY35" fmla="*/ 10125 h 1472190"/>
                  <a:gd name="connsiteX36" fmla="*/ 135914 w 529847"/>
                  <a:gd name="connsiteY36" fmla="*/ 20709 h 1472190"/>
                  <a:gd name="connsiteX37" fmla="*/ 160151 w 529847"/>
                  <a:gd name="connsiteY37" fmla="*/ 55838 h 1472190"/>
                  <a:gd name="connsiteX38" fmla="*/ 221511 w 529847"/>
                  <a:gd name="connsiteY38" fmla="*/ 109682 h 1472190"/>
                  <a:gd name="connsiteX39" fmla="*/ 210313 w 529847"/>
                  <a:gd name="connsiteY39" fmla="*/ 152788 h 1472190"/>
                  <a:gd name="connsiteX40" fmla="*/ 216142 w 529847"/>
                  <a:gd name="connsiteY40" fmla="*/ 152788 h 1472190"/>
                  <a:gd name="connsiteX41" fmla="*/ 313398 w 529847"/>
                  <a:gd name="connsiteY41" fmla="*/ 152788 h 1472190"/>
                  <a:gd name="connsiteX42" fmla="*/ 319228 w 529847"/>
                  <a:gd name="connsiteY42" fmla="*/ 152788 h 1472190"/>
                  <a:gd name="connsiteX43" fmla="*/ 308030 w 529847"/>
                  <a:gd name="connsiteY43" fmla="*/ 109682 h 1472190"/>
                  <a:gd name="connsiteX44" fmla="*/ 348527 w 529847"/>
                  <a:gd name="connsiteY44" fmla="*/ 77774 h 1472190"/>
                  <a:gd name="connsiteX45" fmla="*/ 401758 w 529847"/>
                  <a:gd name="connsiteY45" fmla="*/ 0 h 1472190"/>
                  <a:gd name="connsiteX46" fmla="*/ 407127 w 529847"/>
                  <a:gd name="connsiteY46" fmla="*/ 1994 h 1472190"/>
                  <a:gd name="connsiteX47" fmla="*/ 448545 w 529847"/>
                  <a:gd name="connsiteY47" fmla="*/ 17334 h 1472190"/>
                  <a:gd name="connsiteX48" fmla="*/ 448545 w 529847"/>
                  <a:gd name="connsiteY48" fmla="*/ 19022 h 1472190"/>
                  <a:gd name="connsiteX49" fmla="*/ 444557 w 529847"/>
                  <a:gd name="connsiteY49" fmla="*/ 31447 h 1472190"/>
                  <a:gd name="connsiteX50" fmla="*/ 442716 w 529847"/>
                  <a:gd name="connsiteY50" fmla="*/ 257714 h 1472190"/>
                  <a:gd name="connsiteX51" fmla="*/ 439187 w 529847"/>
                  <a:gd name="connsiteY51" fmla="*/ 293763 h 1472190"/>
                  <a:gd name="connsiteX52" fmla="*/ 435199 w 529847"/>
                  <a:gd name="connsiteY52" fmla="*/ 309103 h 1472190"/>
                  <a:gd name="connsiteX53" fmla="*/ 435199 w 529847"/>
                  <a:gd name="connsiteY53" fmla="*/ 307262 h 1472190"/>
                  <a:gd name="connsiteX54" fmla="*/ 432744 w 529847"/>
                  <a:gd name="connsiteY54" fmla="*/ 317080 h 1472190"/>
                  <a:gd name="connsiteX55" fmla="*/ 422467 w 529847"/>
                  <a:gd name="connsiteY55" fmla="*/ 389485 h 1472190"/>
                  <a:gd name="connsiteX56" fmla="*/ 422467 w 529847"/>
                  <a:gd name="connsiteY56" fmla="*/ 447471 h 1472190"/>
                  <a:gd name="connsiteX57" fmla="*/ 435966 w 529847"/>
                  <a:gd name="connsiteY57" fmla="*/ 510826 h 1472190"/>
                  <a:gd name="connsiteX58" fmla="*/ 460357 w 529847"/>
                  <a:gd name="connsiteY58" fmla="*/ 593356 h 1472190"/>
                  <a:gd name="connsiteX59" fmla="*/ 469561 w 529847"/>
                  <a:gd name="connsiteY59" fmla="*/ 629098 h 1472190"/>
                  <a:gd name="connsiteX60" fmla="*/ 496099 w 529847"/>
                  <a:gd name="connsiteY60" fmla="*/ 742461 h 1472190"/>
                  <a:gd name="connsiteX61" fmla="*/ 503309 w 529847"/>
                  <a:gd name="connsiteY61" fmla="*/ 777590 h 1472190"/>
                  <a:gd name="connsiteX62" fmla="*/ 503309 w 529847"/>
                  <a:gd name="connsiteY62" fmla="*/ 777590 h 1472190"/>
                  <a:gd name="connsiteX63" fmla="*/ 508832 w 529847"/>
                  <a:gd name="connsiteY63" fmla="*/ 800754 h 1472190"/>
                  <a:gd name="connsiteX64" fmla="*/ 517882 w 529847"/>
                  <a:gd name="connsiteY64" fmla="*/ 840331 h 1472190"/>
                  <a:gd name="connsiteX65" fmla="*/ 517882 w 529847"/>
                  <a:gd name="connsiteY65" fmla="*/ 840331 h 1472190"/>
                  <a:gd name="connsiteX66" fmla="*/ 529848 w 529847"/>
                  <a:gd name="connsiteY66" fmla="*/ 938354 h 1472190"/>
                  <a:gd name="connsiteX67" fmla="*/ 491190 w 529847"/>
                  <a:gd name="connsiteY67" fmla="*/ 1296546 h 1472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29847" h="1472190">
                    <a:moveTo>
                      <a:pt x="491190" y="1296546"/>
                    </a:moveTo>
                    <a:cubicBezTo>
                      <a:pt x="485054" y="1334436"/>
                      <a:pt x="503002" y="1419267"/>
                      <a:pt x="506530" y="1464367"/>
                    </a:cubicBezTo>
                    <a:cubicBezTo>
                      <a:pt x="503570" y="1464980"/>
                      <a:pt x="499428" y="1465594"/>
                      <a:pt x="494105" y="1466208"/>
                    </a:cubicBezTo>
                    <a:cubicBezTo>
                      <a:pt x="464652" y="1469429"/>
                      <a:pt x="402064" y="1471270"/>
                      <a:pt x="331193" y="1472190"/>
                    </a:cubicBezTo>
                    <a:cubicBezTo>
                      <a:pt x="287320" y="1472190"/>
                      <a:pt x="240533" y="1472190"/>
                      <a:pt x="196814" y="1472190"/>
                    </a:cubicBezTo>
                    <a:lnTo>
                      <a:pt x="144044" y="1472190"/>
                    </a:lnTo>
                    <a:cubicBezTo>
                      <a:pt x="95876" y="1471270"/>
                      <a:pt x="55685" y="1469429"/>
                      <a:pt x="33902" y="1467128"/>
                    </a:cubicBezTo>
                    <a:cubicBezTo>
                      <a:pt x="28533" y="1467128"/>
                      <a:pt x="24391" y="1465901"/>
                      <a:pt x="21323" y="1465287"/>
                    </a:cubicBezTo>
                    <a:lnTo>
                      <a:pt x="21323" y="1465287"/>
                    </a:lnTo>
                    <a:cubicBezTo>
                      <a:pt x="24698" y="1420341"/>
                      <a:pt x="42492" y="1335203"/>
                      <a:pt x="36663" y="1297467"/>
                    </a:cubicBezTo>
                    <a:cubicBezTo>
                      <a:pt x="31601" y="1265559"/>
                      <a:pt x="11965" y="1065064"/>
                      <a:pt x="3375" y="976551"/>
                    </a:cubicBezTo>
                    <a:cubicBezTo>
                      <a:pt x="1994" y="959217"/>
                      <a:pt x="614" y="945871"/>
                      <a:pt x="0" y="939428"/>
                    </a:cubicBezTo>
                    <a:cubicBezTo>
                      <a:pt x="-15" y="907536"/>
                      <a:pt x="3851" y="875752"/>
                      <a:pt x="11505" y="844780"/>
                    </a:cubicBezTo>
                    <a:cubicBezTo>
                      <a:pt x="14266" y="830514"/>
                      <a:pt x="17334" y="817014"/>
                      <a:pt x="19942" y="805663"/>
                    </a:cubicBezTo>
                    <a:cubicBezTo>
                      <a:pt x="21783" y="798299"/>
                      <a:pt x="23317" y="791703"/>
                      <a:pt x="24698" y="786334"/>
                    </a:cubicBezTo>
                    <a:cubicBezTo>
                      <a:pt x="26078" y="780965"/>
                      <a:pt x="26078" y="780351"/>
                      <a:pt x="26539" y="778050"/>
                    </a:cubicBezTo>
                    <a:lnTo>
                      <a:pt x="26539" y="778050"/>
                    </a:lnTo>
                    <a:cubicBezTo>
                      <a:pt x="27014" y="772865"/>
                      <a:pt x="27935" y="767726"/>
                      <a:pt x="29300" y="762710"/>
                    </a:cubicBezTo>
                    <a:cubicBezTo>
                      <a:pt x="37430" y="724360"/>
                      <a:pt x="59980" y="629712"/>
                      <a:pt x="59980" y="629712"/>
                    </a:cubicBezTo>
                    <a:cubicBezTo>
                      <a:pt x="63508" y="617439"/>
                      <a:pt x="65809" y="604247"/>
                      <a:pt x="69337" y="593969"/>
                    </a:cubicBezTo>
                    <a:cubicBezTo>
                      <a:pt x="78695" y="565283"/>
                      <a:pt x="94649" y="512666"/>
                      <a:pt x="103086" y="471248"/>
                    </a:cubicBezTo>
                    <a:lnTo>
                      <a:pt x="103086" y="471248"/>
                    </a:lnTo>
                    <a:cubicBezTo>
                      <a:pt x="104773" y="462965"/>
                      <a:pt x="106154" y="455141"/>
                      <a:pt x="107074" y="447931"/>
                    </a:cubicBezTo>
                    <a:cubicBezTo>
                      <a:pt x="107074" y="446397"/>
                      <a:pt x="107074" y="444863"/>
                      <a:pt x="107074" y="443022"/>
                    </a:cubicBezTo>
                    <a:cubicBezTo>
                      <a:pt x="108854" y="397524"/>
                      <a:pt x="104359" y="351994"/>
                      <a:pt x="93728" y="307723"/>
                    </a:cubicBezTo>
                    <a:cubicBezTo>
                      <a:pt x="93728" y="306802"/>
                      <a:pt x="93728" y="301280"/>
                      <a:pt x="92808" y="302660"/>
                    </a:cubicBezTo>
                    <a:cubicBezTo>
                      <a:pt x="91581" y="298672"/>
                      <a:pt x="90354" y="294990"/>
                      <a:pt x="89433" y="291155"/>
                    </a:cubicBezTo>
                    <a:cubicBezTo>
                      <a:pt x="86120" y="278530"/>
                      <a:pt x="84371" y="265553"/>
                      <a:pt x="84217" y="252498"/>
                    </a:cubicBezTo>
                    <a:cubicBezTo>
                      <a:pt x="84953" y="231406"/>
                      <a:pt x="88037" y="210466"/>
                      <a:pt x="93421" y="190064"/>
                    </a:cubicBezTo>
                    <a:cubicBezTo>
                      <a:pt x="101352" y="155610"/>
                      <a:pt x="102134" y="119898"/>
                      <a:pt x="95722" y="85138"/>
                    </a:cubicBezTo>
                    <a:cubicBezTo>
                      <a:pt x="91749" y="62864"/>
                      <a:pt x="86104" y="40912"/>
                      <a:pt x="78848" y="19482"/>
                    </a:cubicBezTo>
                    <a:lnTo>
                      <a:pt x="78848" y="17488"/>
                    </a:lnTo>
                    <a:cubicBezTo>
                      <a:pt x="90660" y="13346"/>
                      <a:pt x="103239" y="9051"/>
                      <a:pt x="115358" y="4602"/>
                    </a:cubicBezTo>
                    <a:lnTo>
                      <a:pt x="121801" y="1994"/>
                    </a:lnTo>
                    <a:lnTo>
                      <a:pt x="127170" y="0"/>
                    </a:lnTo>
                    <a:cubicBezTo>
                      <a:pt x="128090" y="3222"/>
                      <a:pt x="129471" y="6596"/>
                      <a:pt x="130851" y="10125"/>
                    </a:cubicBezTo>
                    <a:cubicBezTo>
                      <a:pt x="132324" y="13760"/>
                      <a:pt x="134011" y="17288"/>
                      <a:pt x="135914" y="20709"/>
                    </a:cubicBezTo>
                    <a:cubicBezTo>
                      <a:pt x="142678" y="33273"/>
                      <a:pt x="150809" y="45054"/>
                      <a:pt x="160151" y="55838"/>
                    </a:cubicBezTo>
                    <a:cubicBezTo>
                      <a:pt x="177255" y="77283"/>
                      <a:pt x="198025" y="95507"/>
                      <a:pt x="221511" y="109682"/>
                    </a:cubicBezTo>
                    <a:cubicBezTo>
                      <a:pt x="216756" y="123764"/>
                      <a:pt x="213028" y="138168"/>
                      <a:pt x="210313" y="152788"/>
                    </a:cubicBezTo>
                    <a:lnTo>
                      <a:pt x="216142" y="152788"/>
                    </a:lnTo>
                    <a:cubicBezTo>
                      <a:pt x="248510" y="155395"/>
                      <a:pt x="281031" y="155395"/>
                      <a:pt x="313398" y="152788"/>
                    </a:cubicBezTo>
                    <a:lnTo>
                      <a:pt x="319228" y="152788"/>
                    </a:lnTo>
                    <a:cubicBezTo>
                      <a:pt x="316451" y="138184"/>
                      <a:pt x="312708" y="123795"/>
                      <a:pt x="308030" y="109682"/>
                    </a:cubicBezTo>
                    <a:cubicBezTo>
                      <a:pt x="322925" y="100953"/>
                      <a:pt x="336562" y="90215"/>
                      <a:pt x="348527" y="77774"/>
                    </a:cubicBezTo>
                    <a:cubicBezTo>
                      <a:pt x="372090" y="56344"/>
                      <a:pt x="390314" y="29714"/>
                      <a:pt x="401758" y="0"/>
                    </a:cubicBezTo>
                    <a:lnTo>
                      <a:pt x="407127" y="1994"/>
                    </a:lnTo>
                    <a:cubicBezTo>
                      <a:pt x="420473" y="7363"/>
                      <a:pt x="435046" y="12272"/>
                      <a:pt x="448545" y="17334"/>
                    </a:cubicBezTo>
                    <a:lnTo>
                      <a:pt x="448545" y="19022"/>
                    </a:lnTo>
                    <a:cubicBezTo>
                      <a:pt x="447164" y="23470"/>
                      <a:pt x="445784" y="27459"/>
                      <a:pt x="444557" y="31447"/>
                    </a:cubicBezTo>
                    <a:cubicBezTo>
                      <a:pt x="407433" y="154168"/>
                      <a:pt x="441488" y="197121"/>
                      <a:pt x="442716" y="257714"/>
                    </a:cubicBezTo>
                    <a:cubicBezTo>
                      <a:pt x="443053" y="269832"/>
                      <a:pt x="441872" y="281936"/>
                      <a:pt x="439187" y="293763"/>
                    </a:cubicBezTo>
                    <a:cubicBezTo>
                      <a:pt x="438114" y="298825"/>
                      <a:pt x="436887" y="304194"/>
                      <a:pt x="435199" y="309103"/>
                    </a:cubicBezTo>
                    <a:cubicBezTo>
                      <a:pt x="435199" y="308336"/>
                      <a:pt x="435199" y="307876"/>
                      <a:pt x="435199" y="307262"/>
                    </a:cubicBezTo>
                    <a:lnTo>
                      <a:pt x="432744" y="317080"/>
                    </a:lnTo>
                    <a:cubicBezTo>
                      <a:pt x="427820" y="340980"/>
                      <a:pt x="424384" y="365156"/>
                      <a:pt x="422467" y="389485"/>
                    </a:cubicBezTo>
                    <a:cubicBezTo>
                      <a:pt x="420611" y="408768"/>
                      <a:pt x="420611" y="428188"/>
                      <a:pt x="422467" y="447471"/>
                    </a:cubicBezTo>
                    <a:cubicBezTo>
                      <a:pt x="425765" y="468824"/>
                      <a:pt x="430275" y="489978"/>
                      <a:pt x="435966" y="510826"/>
                    </a:cubicBezTo>
                    <a:cubicBezTo>
                      <a:pt x="444096" y="541506"/>
                      <a:pt x="453761" y="573567"/>
                      <a:pt x="460357" y="593356"/>
                    </a:cubicBezTo>
                    <a:cubicBezTo>
                      <a:pt x="463732" y="603633"/>
                      <a:pt x="466186" y="616826"/>
                      <a:pt x="469561" y="629098"/>
                    </a:cubicBezTo>
                    <a:cubicBezTo>
                      <a:pt x="469561" y="629098"/>
                      <a:pt x="486128" y="698588"/>
                      <a:pt x="496099" y="742461"/>
                    </a:cubicBezTo>
                    <a:cubicBezTo>
                      <a:pt x="500394" y="761176"/>
                      <a:pt x="503309" y="775443"/>
                      <a:pt x="503309" y="777590"/>
                    </a:cubicBezTo>
                    <a:lnTo>
                      <a:pt x="503309" y="777590"/>
                    </a:lnTo>
                    <a:cubicBezTo>
                      <a:pt x="504536" y="782806"/>
                      <a:pt x="506530" y="790936"/>
                      <a:pt x="508832" y="800754"/>
                    </a:cubicBezTo>
                    <a:cubicBezTo>
                      <a:pt x="511133" y="810571"/>
                      <a:pt x="514661" y="825911"/>
                      <a:pt x="517882" y="840331"/>
                    </a:cubicBezTo>
                    <a:cubicBezTo>
                      <a:pt x="517882" y="840331"/>
                      <a:pt x="517882" y="840331"/>
                      <a:pt x="517882" y="840331"/>
                    </a:cubicBezTo>
                    <a:cubicBezTo>
                      <a:pt x="525675" y="872423"/>
                      <a:pt x="529694" y="905327"/>
                      <a:pt x="529848" y="938354"/>
                    </a:cubicBezTo>
                    <a:cubicBezTo>
                      <a:pt x="524172" y="979006"/>
                      <a:pt x="497327" y="1258349"/>
                      <a:pt x="491190" y="1296546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23" name="Freeform: Shape 1722">
                <a:extLst>
                  <a:ext uri="{FF2B5EF4-FFF2-40B4-BE49-F238E27FC236}">
                    <a16:creationId xmlns:a16="http://schemas.microsoft.com/office/drawing/2014/main" id="{5988F779-A52A-4360-9AC8-555AD701E6F6}"/>
                  </a:ext>
                </a:extLst>
              </p:cNvPr>
              <p:cNvSpPr/>
              <p:nvPr/>
            </p:nvSpPr>
            <p:spPr>
              <a:xfrm>
                <a:off x="4402664" y="2532806"/>
                <a:ext cx="42952" cy="8193"/>
              </a:xfrm>
              <a:custGeom>
                <a:avLst/>
                <a:gdLst>
                  <a:gd name="connsiteX0" fmla="*/ 21476 w 42952"/>
                  <a:gd name="connsiteY0" fmla="*/ 1904 h 8193"/>
                  <a:gd name="connsiteX1" fmla="*/ 0 w 42952"/>
                  <a:gd name="connsiteY1" fmla="*/ 830 h 8193"/>
                  <a:gd name="connsiteX2" fmla="*/ 20096 w 42952"/>
                  <a:gd name="connsiteY2" fmla="*/ 7733 h 8193"/>
                  <a:gd name="connsiteX3" fmla="*/ 22857 w 42952"/>
                  <a:gd name="connsiteY3" fmla="*/ 7733 h 8193"/>
                  <a:gd name="connsiteX4" fmla="*/ 42952 w 42952"/>
                  <a:gd name="connsiteY4" fmla="*/ 830 h 8193"/>
                  <a:gd name="connsiteX5" fmla="*/ 21476 w 42952"/>
                  <a:gd name="connsiteY5" fmla="*/ 1904 h 8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952" h="8193">
                    <a:moveTo>
                      <a:pt x="21476" y="1904"/>
                    </a:moveTo>
                    <a:cubicBezTo>
                      <a:pt x="14511" y="-197"/>
                      <a:pt x="7133" y="-566"/>
                      <a:pt x="0" y="830"/>
                    </a:cubicBezTo>
                    <a:cubicBezTo>
                      <a:pt x="7194" y="1275"/>
                      <a:pt x="14144" y="3653"/>
                      <a:pt x="20096" y="7733"/>
                    </a:cubicBezTo>
                    <a:cubicBezTo>
                      <a:pt x="20909" y="8347"/>
                      <a:pt x="22043" y="8347"/>
                      <a:pt x="22857" y="7733"/>
                    </a:cubicBezTo>
                    <a:cubicBezTo>
                      <a:pt x="28824" y="3699"/>
                      <a:pt x="35758" y="1321"/>
                      <a:pt x="42952" y="830"/>
                    </a:cubicBezTo>
                    <a:cubicBezTo>
                      <a:pt x="35819" y="-566"/>
                      <a:pt x="28441" y="-197"/>
                      <a:pt x="21476" y="1904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24" name="Freeform: Shape 1723">
                <a:extLst>
                  <a:ext uri="{FF2B5EF4-FFF2-40B4-BE49-F238E27FC236}">
                    <a16:creationId xmlns:a16="http://schemas.microsoft.com/office/drawing/2014/main" id="{77CE5937-0ADA-4582-BC25-AFE554DCB208}"/>
                  </a:ext>
                </a:extLst>
              </p:cNvPr>
              <p:cNvSpPr/>
              <p:nvPr/>
            </p:nvSpPr>
            <p:spPr>
              <a:xfrm>
                <a:off x="4442742" y="2413131"/>
                <a:ext cx="73898" cy="14562"/>
              </a:xfrm>
              <a:custGeom>
                <a:avLst/>
                <a:gdLst>
                  <a:gd name="connsiteX0" fmla="*/ 113 w 73898"/>
                  <a:gd name="connsiteY0" fmla="*/ 13585 h 14562"/>
                  <a:gd name="connsiteX1" fmla="*/ 19288 w 73898"/>
                  <a:gd name="connsiteY1" fmla="*/ 3921 h 14562"/>
                  <a:gd name="connsiteX2" fmla="*/ 51656 w 73898"/>
                  <a:gd name="connsiteY2" fmla="*/ 700 h 14562"/>
                  <a:gd name="connsiteX3" fmla="*/ 73899 w 73898"/>
                  <a:gd name="connsiteY3" fmla="*/ 12512 h 14562"/>
                  <a:gd name="connsiteX4" fmla="*/ 44906 w 73898"/>
                  <a:gd name="connsiteY4" fmla="*/ 6069 h 14562"/>
                  <a:gd name="connsiteX5" fmla="*/ 18981 w 73898"/>
                  <a:gd name="connsiteY5" fmla="*/ 11131 h 14562"/>
                  <a:gd name="connsiteX6" fmla="*/ 113 w 73898"/>
                  <a:gd name="connsiteY6" fmla="*/ 13585 h 1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898" h="14562">
                    <a:moveTo>
                      <a:pt x="113" y="13585"/>
                    </a:moveTo>
                    <a:cubicBezTo>
                      <a:pt x="-961" y="9750"/>
                      <a:pt x="5636" y="7450"/>
                      <a:pt x="19288" y="3921"/>
                    </a:cubicBezTo>
                    <a:cubicBezTo>
                      <a:pt x="29658" y="224"/>
                      <a:pt x="40764" y="-880"/>
                      <a:pt x="51656" y="700"/>
                    </a:cubicBezTo>
                    <a:cubicBezTo>
                      <a:pt x="60261" y="1804"/>
                      <a:pt x="68162" y="6008"/>
                      <a:pt x="73899" y="12512"/>
                    </a:cubicBezTo>
                    <a:cubicBezTo>
                      <a:pt x="64680" y="8707"/>
                      <a:pt x="54862" y="6529"/>
                      <a:pt x="44906" y="6069"/>
                    </a:cubicBezTo>
                    <a:cubicBezTo>
                      <a:pt x="38157" y="6989"/>
                      <a:pt x="23123" y="10211"/>
                      <a:pt x="18981" y="11131"/>
                    </a:cubicBezTo>
                    <a:cubicBezTo>
                      <a:pt x="14839" y="12052"/>
                      <a:pt x="880" y="16500"/>
                      <a:pt x="113" y="13585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25" name="Freeform: Shape 1724">
                <a:extLst>
                  <a:ext uri="{FF2B5EF4-FFF2-40B4-BE49-F238E27FC236}">
                    <a16:creationId xmlns:a16="http://schemas.microsoft.com/office/drawing/2014/main" id="{4FBFE9C0-5775-40E1-B815-8DC7123C8663}"/>
                  </a:ext>
                </a:extLst>
              </p:cNvPr>
              <p:cNvSpPr/>
              <p:nvPr/>
            </p:nvSpPr>
            <p:spPr>
              <a:xfrm>
                <a:off x="4329338" y="2413140"/>
                <a:ext cx="73898" cy="14552"/>
              </a:xfrm>
              <a:custGeom>
                <a:avLst/>
                <a:gdLst>
                  <a:gd name="connsiteX0" fmla="*/ 73786 w 73898"/>
                  <a:gd name="connsiteY0" fmla="*/ 13576 h 14552"/>
                  <a:gd name="connsiteX1" fmla="*/ 54764 w 73898"/>
                  <a:gd name="connsiteY1" fmla="*/ 3912 h 14552"/>
                  <a:gd name="connsiteX2" fmla="*/ 22396 w 73898"/>
                  <a:gd name="connsiteY2" fmla="*/ 690 h 14552"/>
                  <a:gd name="connsiteX3" fmla="*/ 0 w 73898"/>
                  <a:gd name="connsiteY3" fmla="*/ 12502 h 14552"/>
                  <a:gd name="connsiteX4" fmla="*/ 28993 w 73898"/>
                  <a:gd name="connsiteY4" fmla="*/ 6059 h 14552"/>
                  <a:gd name="connsiteX5" fmla="*/ 54917 w 73898"/>
                  <a:gd name="connsiteY5" fmla="*/ 11122 h 14552"/>
                  <a:gd name="connsiteX6" fmla="*/ 73786 w 73898"/>
                  <a:gd name="connsiteY6" fmla="*/ 13576 h 14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898" h="14552">
                    <a:moveTo>
                      <a:pt x="73786" y="13576"/>
                    </a:moveTo>
                    <a:cubicBezTo>
                      <a:pt x="74860" y="9741"/>
                      <a:pt x="68263" y="7440"/>
                      <a:pt x="54764" y="3912"/>
                    </a:cubicBezTo>
                    <a:cubicBezTo>
                      <a:pt x="44394" y="230"/>
                      <a:pt x="33288" y="-874"/>
                      <a:pt x="22396" y="690"/>
                    </a:cubicBezTo>
                    <a:cubicBezTo>
                      <a:pt x="13760" y="1810"/>
                      <a:pt x="5814" y="6013"/>
                      <a:pt x="0" y="12502"/>
                    </a:cubicBezTo>
                    <a:cubicBezTo>
                      <a:pt x="9235" y="8713"/>
                      <a:pt x="19037" y="6535"/>
                      <a:pt x="28993" y="6059"/>
                    </a:cubicBezTo>
                    <a:cubicBezTo>
                      <a:pt x="35742" y="6980"/>
                      <a:pt x="50776" y="10201"/>
                      <a:pt x="54917" y="11122"/>
                    </a:cubicBezTo>
                    <a:cubicBezTo>
                      <a:pt x="59060" y="12042"/>
                      <a:pt x="73172" y="16491"/>
                      <a:pt x="73786" y="13576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26" name="Freeform: Shape 1725">
                <a:extLst>
                  <a:ext uri="{FF2B5EF4-FFF2-40B4-BE49-F238E27FC236}">
                    <a16:creationId xmlns:a16="http://schemas.microsoft.com/office/drawing/2014/main" id="{69C7F463-D3EB-4E76-B580-48D7955C1DF7}"/>
                  </a:ext>
                </a:extLst>
              </p:cNvPr>
              <p:cNvSpPr/>
              <p:nvPr/>
            </p:nvSpPr>
            <p:spPr>
              <a:xfrm>
                <a:off x="4443775" y="2438068"/>
                <a:ext cx="62894" cy="32791"/>
              </a:xfrm>
              <a:custGeom>
                <a:avLst/>
                <a:gdLst>
                  <a:gd name="connsiteX0" fmla="*/ 0 w 62894"/>
                  <a:gd name="connsiteY0" fmla="*/ 24391 h 32791"/>
                  <a:gd name="connsiteX1" fmla="*/ 31448 w 62894"/>
                  <a:gd name="connsiteY1" fmla="*/ 0 h 32791"/>
                  <a:gd name="connsiteX2" fmla="*/ 62895 w 62894"/>
                  <a:gd name="connsiteY2" fmla="*/ 11198 h 32791"/>
                  <a:gd name="connsiteX3" fmla="*/ 36049 w 62894"/>
                  <a:gd name="connsiteY3" fmla="*/ 32674 h 32791"/>
                  <a:gd name="connsiteX4" fmla="*/ 0 w 62894"/>
                  <a:gd name="connsiteY4" fmla="*/ 24391 h 32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94" h="32791">
                    <a:moveTo>
                      <a:pt x="0" y="24391"/>
                    </a:moveTo>
                    <a:cubicBezTo>
                      <a:pt x="5338" y="11198"/>
                      <a:pt x="17350" y="1887"/>
                      <a:pt x="31448" y="0"/>
                    </a:cubicBezTo>
                    <a:cubicBezTo>
                      <a:pt x="42784" y="660"/>
                      <a:pt x="53690" y="4541"/>
                      <a:pt x="62895" y="11198"/>
                    </a:cubicBezTo>
                    <a:cubicBezTo>
                      <a:pt x="57541" y="21967"/>
                      <a:pt x="47723" y="29821"/>
                      <a:pt x="36049" y="32674"/>
                    </a:cubicBezTo>
                    <a:cubicBezTo>
                      <a:pt x="23486" y="33426"/>
                      <a:pt x="10968" y="30557"/>
                      <a:pt x="0" y="243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27" name="Freeform: Shape 1726">
                <a:extLst>
                  <a:ext uri="{FF2B5EF4-FFF2-40B4-BE49-F238E27FC236}">
                    <a16:creationId xmlns:a16="http://schemas.microsoft.com/office/drawing/2014/main" id="{860C139D-D3B8-46AA-901D-D8CAF471E5B5}"/>
                  </a:ext>
                </a:extLst>
              </p:cNvPr>
              <p:cNvSpPr/>
              <p:nvPr/>
            </p:nvSpPr>
            <p:spPr>
              <a:xfrm>
                <a:off x="4459422" y="2437915"/>
                <a:ext cx="32828" cy="32827"/>
              </a:xfrm>
              <a:custGeom>
                <a:avLst/>
                <a:gdLst>
                  <a:gd name="connsiteX0" fmla="*/ 32828 w 32828"/>
                  <a:gd name="connsiteY0" fmla="*/ 16414 h 32827"/>
                  <a:gd name="connsiteX1" fmla="*/ 16414 w 32828"/>
                  <a:gd name="connsiteY1" fmla="*/ 32828 h 32827"/>
                  <a:gd name="connsiteX2" fmla="*/ 0 w 32828"/>
                  <a:gd name="connsiteY2" fmla="*/ 16414 h 32827"/>
                  <a:gd name="connsiteX3" fmla="*/ 16414 w 32828"/>
                  <a:gd name="connsiteY3" fmla="*/ 0 h 32827"/>
                  <a:gd name="connsiteX4" fmla="*/ 32828 w 32828"/>
                  <a:gd name="connsiteY4" fmla="*/ 16414 h 3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28" h="32827">
                    <a:moveTo>
                      <a:pt x="32828" y="16414"/>
                    </a:moveTo>
                    <a:cubicBezTo>
                      <a:pt x="32828" y="25480"/>
                      <a:pt x="25480" y="32828"/>
                      <a:pt x="16414" y="32828"/>
                    </a:cubicBezTo>
                    <a:cubicBezTo>
                      <a:pt x="7348" y="32828"/>
                      <a:pt x="0" y="25480"/>
                      <a:pt x="0" y="16414"/>
                    </a:cubicBezTo>
                    <a:cubicBezTo>
                      <a:pt x="0" y="7348"/>
                      <a:pt x="7348" y="0"/>
                      <a:pt x="16414" y="0"/>
                    </a:cubicBezTo>
                    <a:cubicBezTo>
                      <a:pt x="25480" y="0"/>
                      <a:pt x="32828" y="7348"/>
                      <a:pt x="32828" y="16414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28" name="Freeform: Shape 1727">
                <a:extLst>
                  <a:ext uri="{FF2B5EF4-FFF2-40B4-BE49-F238E27FC236}">
                    <a16:creationId xmlns:a16="http://schemas.microsoft.com/office/drawing/2014/main" id="{1109384C-5AEF-4E4A-A55D-B3DD6DF7E610}"/>
                  </a:ext>
                </a:extLst>
              </p:cNvPr>
              <p:cNvSpPr/>
              <p:nvPr/>
            </p:nvSpPr>
            <p:spPr>
              <a:xfrm>
                <a:off x="4467552" y="2446658"/>
                <a:ext cx="15340" cy="15340"/>
              </a:xfrm>
              <a:custGeom>
                <a:avLst/>
                <a:gdLst>
                  <a:gd name="connsiteX0" fmla="*/ 15340 w 15340"/>
                  <a:gd name="connsiteY0" fmla="*/ 7670 h 15340"/>
                  <a:gd name="connsiteX1" fmla="*/ 7670 w 15340"/>
                  <a:gd name="connsiteY1" fmla="*/ 15340 h 15340"/>
                  <a:gd name="connsiteX2" fmla="*/ 0 w 15340"/>
                  <a:gd name="connsiteY2" fmla="*/ 7670 h 15340"/>
                  <a:gd name="connsiteX3" fmla="*/ 7670 w 15340"/>
                  <a:gd name="connsiteY3" fmla="*/ 0 h 15340"/>
                  <a:gd name="connsiteX4" fmla="*/ 15340 w 15340"/>
                  <a:gd name="connsiteY4" fmla="*/ 7670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40" h="15340">
                    <a:moveTo>
                      <a:pt x="15340" y="7670"/>
                    </a:moveTo>
                    <a:cubicBezTo>
                      <a:pt x="15340" y="11904"/>
                      <a:pt x="11903" y="15340"/>
                      <a:pt x="7670" y="15340"/>
                    </a:cubicBezTo>
                    <a:cubicBezTo>
                      <a:pt x="3436" y="15340"/>
                      <a:pt x="0" y="11904"/>
                      <a:pt x="0" y="7670"/>
                    </a:cubicBezTo>
                    <a:cubicBezTo>
                      <a:pt x="0" y="3436"/>
                      <a:pt x="3436" y="0"/>
                      <a:pt x="7670" y="0"/>
                    </a:cubicBezTo>
                    <a:cubicBezTo>
                      <a:pt x="11903" y="0"/>
                      <a:pt x="15340" y="3436"/>
                      <a:pt x="15340" y="7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29" name="Freeform: Shape 1728">
                <a:extLst>
                  <a:ext uri="{FF2B5EF4-FFF2-40B4-BE49-F238E27FC236}">
                    <a16:creationId xmlns:a16="http://schemas.microsoft.com/office/drawing/2014/main" id="{1C9FB91B-5801-432D-B71D-4F3604E7882B}"/>
                  </a:ext>
                </a:extLst>
              </p:cNvPr>
              <p:cNvSpPr/>
              <p:nvPr/>
            </p:nvSpPr>
            <p:spPr>
              <a:xfrm>
                <a:off x="4470314" y="2447425"/>
                <a:ext cx="4908" cy="4908"/>
              </a:xfrm>
              <a:custGeom>
                <a:avLst/>
                <a:gdLst>
                  <a:gd name="connsiteX0" fmla="*/ 0 w 4908"/>
                  <a:gd name="connsiteY0" fmla="*/ 2454 h 4908"/>
                  <a:gd name="connsiteX1" fmla="*/ 2454 w 4908"/>
                  <a:gd name="connsiteY1" fmla="*/ 0 h 4908"/>
                  <a:gd name="connsiteX2" fmla="*/ 4909 w 4908"/>
                  <a:gd name="connsiteY2" fmla="*/ 2454 h 4908"/>
                  <a:gd name="connsiteX3" fmla="*/ 2454 w 4908"/>
                  <a:gd name="connsiteY3" fmla="*/ 4909 h 4908"/>
                  <a:gd name="connsiteX4" fmla="*/ 0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0" y="2454"/>
                    </a:moveTo>
                    <a:cubicBezTo>
                      <a:pt x="0" y="1104"/>
                      <a:pt x="1104" y="0"/>
                      <a:pt x="2454" y="0"/>
                    </a:cubicBezTo>
                    <a:cubicBezTo>
                      <a:pt x="3804" y="0"/>
                      <a:pt x="4909" y="1104"/>
                      <a:pt x="4909" y="2454"/>
                    </a:cubicBezTo>
                    <a:cubicBezTo>
                      <a:pt x="4909" y="3804"/>
                      <a:pt x="3804" y="4909"/>
                      <a:pt x="2454" y="4909"/>
                    </a:cubicBezTo>
                    <a:cubicBezTo>
                      <a:pt x="1104" y="4909"/>
                      <a:pt x="0" y="3804"/>
                      <a:pt x="0" y="2454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30" name="Freeform: Shape 1729">
                <a:extLst>
                  <a:ext uri="{FF2B5EF4-FFF2-40B4-BE49-F238E27FC236}">
                    <a16:creationId xmlns:a16="http://schemas.microsoft.com/office/drawing/2014/main" id="{5DA38375-5E78-4FC1-B0A8-35ED0ED6B55A}"/>
                  </a:ext>
                </a:extLst>
              </p:cNvPr>
              <p:cNvSpPr/>
              <p:nvPr/>
            </p:nvSpPr>
            <p:spPr>
              <a:xfrm>
                <a:off x="4444389" y="2436208"/>
                <a:ext cx="66903" cy="27171"/>
              </a:xfrm>
              <a:custGeom>
                <a:avLst/>
                <a:gdLst>
                  <a:gd name="connsiteX0" fmla="*/ 62281 w 66903"/>
                  <a:gd name="connsiteY0" fmla="*/ 8763 h 27171"/>
                  <a:gd name="connsiteX1" fmla="*/ 46941 w 66903"/>
                  <a:gd name="connsiteY1" fmla="*/ 2934 h 27171"/>
                  <a:gd name="connsiteX2" fmla="*/ 37430 w 66903"/>
                  <a:gd name="connsiteY2" fmla="*/ 173 h 27171"/>
                  <a:gd name="connsiteX3" fmla="*/ 32061 w 66903"/>
                  <a:gd name="connsiteY3" fmla="*/ 173 h 27171"/>
                  <a:gd name="connsiteX4" fmla="*/ 27152 w 66903"/>
                  <a:gd name="connsiteY4" fmla="*/ 940 h 27171"/>
                  <a:gd name="connsiteX5" fmla="*/ 9664 w 66903"/>
                  <a:gd name="connsiteY5" fmla="*/ 10450 h 27171"/>
                  <a:gd name="connsiteX6" fmla="*/ 0 w 66903"/>
                  <a:gd name="connsiteY6" fmla="*/ 27171 h 27171"/>
                  <a:gd name="connsiteX7" fmla="*/ 12272 w 66903"/>
                  <a:gd name="connsiteY7" fmla="*/ 13212 h 27171"/>
                  <a:gd name="connsiteX8" fmla="*/ 27612 w 66903"/>
                  <a:gd name="connsiteY8" fmla="*/ 5848 h 27171"/>
                  <a:gd name="connsiteX9" fmla="*/ 31907 w 66903"/>
                  <a:gd name="connsiteY9" fmla="*/ 5848 h 27171"/>
                  <a:gd name="connsiteX10" fmla="*/ 36049 w 66903"/>
                  <a:gd name="connsiteY10" fmla="*/ 5848 h 27171"/>
                  <a:gd name="connsiteX11" fmla="*/ 44640 w 66903"/>
                  <a:gd name="connsiteY11" fmla="*/ 7996 h 27171"/>
                  <a:gd name="connsiteX12" fmla="*/ 61514 w 66903"/>
                  <a:gd name="connsiteY12" fmla="*/ 15513 h 27171"/>
                  <a:gd name="connsiteX13" fmla="*/ 61514 w 66903"/>
                  <a:gd name="connsiteY13" fmla="*/ 15513 h 27171"/>
                  <a:gd name="connsiteX14" fmla="*/ 61514 w 66903"/>
                  <a:gd name="connsiteY14" fmla="*/ 15513 h 27171"/>
                  <a:gd name="connsiteX15" fmla="*/ 62281 w 66903"/>
                  <a:gd name="connsiteY15" fmla="*/ 8763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6903" h="27171">
                    <a:moveTo>
                      <a:pt x="62281" y="8763"/>
                    </a:moveTo>
                    <a:cubicBezTo>
                      <a:pt x="56988" y="7306"/>
                      <a:pt x="51865" y="5357"/>
                      <a:pt x="46941" y="2934"/>
                    </a:cubicBezTo>
                    <a:cubicBezTo>
                      <a:pt x="43919" y="1553"/>
                      <a:pt x="40713" y="617"/>
                      <a:pt x="37430" y="173"/>
                    </a:cubicBezTo>
                    <a:cubicBezTo>
                      <a:pt x="35650" y="-58"/>
                      <a:pt x="33840" y="-58"/>
                      <a:pt x="32061" y="173"/>
                    </a:cubicBezTo>
                    <a:lnTo>
                      <a:pt x="27152" y="940"/>
                    </a:lnTo>
                    <a:cubicBezTo>
                      <a:pt x="20494" y="2259"/>
                      <a:pt x="14389" y="5572"/>
                      <a:pt x="9664" y="10450"/>
                    </a:cubicBezTo>
                    <a:cubicBezTo>
                      <a:pt x="5430" y="15375"/>
                      <a:pt x="2163" y="21050"/>
                      <a:pt x="0" y="27171"/>
                    </a:cubicBezTo>
                    <a:cubicBezTo>
                      <a:pt x="3559" y="22078"/>
                      <a:pt x="7670" y="17400"/>
                      <a:pt x="12272" y="13212"/>
                    </a:cubicBezTo>
                    <a:cubicBezTo>
                      <a:pt x="16721" y="9576"/>
                      <a:pt x="21982" y="7045"/>
                      <a:pt x="27612" y="5848"/>
                    </a:cubicBezTo>
                    <a:lnTo>
                      <a:pt x="31907" y="5848"/>
                    </a:lnTo>
                    <a:lnTo>
                      <a:pt x="36049" y="5848"/>
                    </a:lnTo>
                    <a:cubicBezTo>
                      <a:pt x="38979" y="6278"/>
                      <a:pt x="41863" y="6999"/>
                      <a:pt x="44640" y="7996"/>
                    </a:cubicBezTo>
                    <a:cubicBezTo>
                      <a:pt x="50438" y="10082"/>
                      <a:pt x="56084" y="12598"/>
                      <a:pt x="61514" y="15513"/>
                    </a:cubicBezTo>
                    <a:lnTo>
                      <a:pt x="61514" y="15513"/>
                    </a:lnTo>
                    <a:lnTo>
                      <a:pt x="61514" y="15513"/>
                    </a:lnTo>
                    <a:cubicBezTo>
                      <a:pt x="68723" y="11831"/>
                      <a:pt x="68417" y="8763"/>
                      <a:pt x="62281" y="8763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31" name="Freeform: Shape 1730">
                <a:extLst>
                  <a:ext uri="{FF2B5EF4-FFF2-40B4-BE49-F238E27FC236}">
                    <a16:creationId xmlns:a16="http://schemas.microsoft.com/office/drawing/2014/main" id="{64F89658-B7BD-4759-9A16-D22958BEFB74}"/>
                  </a:ext>
                </a:extLst>
              </p:cNvPr>
              <p:cNvSpPr/>
              <p:nvPr/>
            </p:nvSpPr>
            <p:spPr>
              <a:xfrm>
                <a:off x="4343297" y="2438068"/>
                <a:ext cx="62127" cy="32767"/>
              </a:xfrm>
              <a:custGeom>
                <a:avLst/>
                <a:gdLst>
                  <a:gd name="connsiteX0" fmla="*/ 62127 w 62127"/>
                  <a:gd name="connsiteY0" fmla="*/ 24391 h 32767"/>
                  <a:gd name="connsiteX1" fmla="*/ 31447 w 62127"/>
                  <a:gd name="connsiteY1" fmla="*/ 0 h 32767"/>
                  <a:gd name="connsiteX2" fmla="*/ 0 w 62127"/>
                  <a:gd name="connsiteY2" fmla="*/ 11198 h 32767"/>
                  <a:gd name="connsiteX3" fmla="*/ 26692 w 62127"/>
                  <a:gd name="connsiteY3" fmla="*/ 32674 h 32767"/>
                  <a:gd name="connsiteX4" fmla="*/ 62127 w 62127"/>
                  <a:gd name="connsiteY4" fmla="*/ 24391 h 32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127" h="32767">
                    <a:moveTo>
                      <a:pt x="62127" y="24391"/>
                    </a:moveTo>
                    <a:cubicBezTo>
                      <a:pt x="57004" y="11352"/>
                      <a:pt x="45299" y="2055"/>
                      <a:pt x="31447" y="0"/>
                    </a:cubicBezTo>
                    <a:cubicBezTo>
                      <a:pt x="20111" y="629"/>
                      <a:pt x="9189" y="4525"/>
                      <a:pt x="0" y="11198"/>
                    </a:cubicBezTo>
                    <a:cubicBezTo>
                      <a:pt x="5338" y="21906"/>
                      <a:pt x="15079" y="29760"/>
                      <a:pt x="26692" y="32674"/>
                    </a:cubicBezTo>
                    <a:cubicBezTo>
                      <a:pt x="39056" y="33334"/>
                      <a:pt x="51343" y="30465"/>
                      <a:pt x="62127" y="243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32" name="Freeform: Shape 1731">
                <a:extLst>
                  <a:ext uri="{FF2B5EF4-FFF2-40B4-BE49-F238E27FC236}">
                    <a16:creationId xmlns:a16="http://schemas.microsoft.com/office/drawing/2014/main" id="{FCA8E81E-B5F3-4026-9454-F20F5020ED3C}"/>
                  </a:ext>
                </a:extLst>
              </p:cNvPr>
              <p:cNvSpPr/>
              <p:nvPr/>
            </p:nvSpPr>
            <p:spPr>
              <a:xfrm>
                <a:off x="4357717" y="2437914"/>
                <a:ext cx="32827" cy="32828"/>
              </a:xfrm>
              <a:custGeom>
                <a:avLst/>
                <a:gdLst>
                  <a:gd name="connsiteX0" fmla="*/ 0 w 32827"/>
                  <a:gd name="connsiteY0" fmla="*/ 16415 h 32828"/>
                  <a:gd name="connsiteX1" fmla="*/ 16414 w 32827"/>
                  <a:gd name="connsiteY1" fmla="*/ 32829 h 32828"/>
                  <a:gd name="connsiteX2" fmla="*/ 32828 w 32827"/>
                  <a:gd name="connsiteY2" fmla="*/ 16415 h 32828"/>
                  <a:gd name="connsiteX3" fmla="*/ 16414 w 32827"/>
                  <a:gd name="connsiteY3" fmla="*/ 1 h 32828"/>
                  <a:gd name="connsiteX4" fmla="*/ 0 w 32827"/>
                  <a:gd name="connsiteY4" fmla="*/ 16108 h 32828"/>
                  <a:gd name="connsiteX5" fmla="*/ 0 w 32827"/>
                  <a:gd name="connsiteY5" fmla="*/ 16415 h 32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827" h="32828">
                    <a:moveTo>
                      <a:pt x="0" y="16415"/>
                    </a:moveTo>
                    <a:cubicBezTo>
                      <a:pt x="0" y="25481"/>
                      <a:pt x="7348" y="32829"/>
                      <a:pt x="16414" y="32829"/>
                    </a:cubicBezTo>
                    <a:cubicBezTo>
                      <a:pt x="25480" y="32829"/>
                      <a:pt x="32828" y="25481"/>
                      <a:pt x="32828" y="16415"/>
                    </a:cubicBezTo>
                    <a:cubicBezTo>
                      <a:pt x="32828" y="7349"/>
                      <a:pt x="25480" y="1"/>
                      <a:pt x="16414" y="1"/>
                    </a:cubicBezTo>
                    <a:cubicBezTo>
                      <a:pt x="7440" y="-91"/>
                      <a:pt x="92" y="7134"/>
                      <a:pt x="0" y="16108"/>
                    </a:cubicBezTo>
                    <a:cubicBezTo>
                      <a:pt x="0" y="16215"/>
                      <a:pt x="0" y="16307"/>
                      <a:pt x="0" y="16415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33" name="Freeform: Shape 1732">
                <a:extLst>
                  <a:ext uri="{FF2B5EF4-FFF2-40B4-BE49-F238E27FC236}">
                    <a16:creationId xmlns:a16="http://schemas.microsoft.com/office/drawing/2014/main" id="{8DC5D787-2EE2-4606-8868-B02CB38F0EF9}"/>
                  </a:ext>
                </a:extLst>
              </p:cNvPr>
              <p:cNvSpPr/>
              <p:nvPr/>
            </p:nvSpPr>
            <p:spPr>
              <a:xfrm>
                <a:off x="4366306" y="2446657"/>
                <a:ext cx="15649" cy="15649"/>
              </a:xfrm>
              <a:custGeom>
                <a:avLst/>
                <a:gdLst>
                  <a:gd name="connsiteX0" fmla="*/ 2 w 15649"/>
                  <a:gd name="connsiteY0" fmla="*/ 7672 h 15649"/>
                  <a:gd name="connsiteX1" fmla="*/ 7672 w 15649"/>
                  <a:gd name="connsiteY1" fmla="*/ 15649 h 15649"/>
                  <a:gd name="connsiteX2" fmla="*/ 15649 w 15649"/>
                  <a:gd name="connsiteY2" fmla="*/ 7979 h 15649"/>
                  <a:gd name="connsiteX3" fmla="*/ 7979 w 15649"/>
                  <a:gd name="connsiteY3" fmla="*/ 2 h 15649"/>
                  <a:gd name="connsiteX4" fmla="*/ 7825 w 15649"/>
                  <a:gd name="connsiteY4" fmla="*/ 2 h 15649"/>
                  <a:gd name="connsiteX5" fmla="*/ 2 w 15649"/>
                  <a:gd name="connsiteY5" fmla="*/ 7518 h 15649"/>
                  <a:gd name="connsiteX6" fmla="*/ 2 w 15649"/>
                  <a:gd name="connsiteY6" fmla="*/ 7672 h 15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49" h="15649">
                    <a:moveTo>
                      <a:pt x="2" y="7672"/>
                    </a:moveTo>
                    <a:cubicBezTo>
                      <a:pt x="-90" y="11998"/>
                      <a:pt x="3346" y="15557"/>
                      <a:pt x="7672" y="15649"/>
                    </a:cubicBezTo>
                    <a:cubicBezTo>
                      <a:pt x="11998" y="15725"/>
                      <a:pt x="15556" y="12305"/>
                      <a:pt x="15649" y="7979"/>
                    </a:cubicBezTo>
                    <a:cubicBezTo>
                      <a:pt x="15725" y="3653"/>
                      <a:pt x="12305" y="94"/>
                      <a:pt x="7979" y="2"/>
                    </a:cubicBezTo>
                    <a:cubicBezTo>
                      <a:pt x="7933" y="2"/>
                      <a:pt x="7871" y="2"/>
                      <a:pt x="7825" y="2"/>
                    </a:cubicBezTo>
                    <a:cubicBezTo>
                      <a:pt x="3591" y="-90"/>
                      <a:pt x="94" y="3285"/>
                      <a:pt x="2" y="7518"/>
                    </a:cubicBezTo>
                    <a:cubicBezTo>
                      <a:pt x="2" y="7564"/>
                      <a:pt x="2" y="7626"/>
                      <a:pt x="2" y="76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34" name="Freeform: Shape 1733">
                <a:extLst>
                  <a:ext uri="{FF2B5EF4-FFF2-40B4-BE49-F238E27FC236}">
                    <a16:creationId xmlns:a16="http://schemas.microsoft.com/office/drawing/2014/main" id="{B88EC071-F9B8-464A-AD3B-50262846AAD3}"/>
                  </a:ext>
                </a:extLst>
              </p:cNvPr>
              <p:cNvSpPr/>
              <p:nvPr/>
            </p:nvSpPr>
            <p:spPr>
              <a:xfrm>
                <a:off x="4374131" y="2447579"/>
                <a:ext cx="4755" cy="4755"/>
              </a:xfrm>
              <a:custGeom>
                <a:avLst/>
                <a:gdLst>
                  <a:gd name="connsiteX0" fmla="*/ 4755 w 4755"/>
                  <a:gd name="connsiteY0" fmla="*/ 2301 h 4755"/>
                  <a:gd name="connsiteX1" fmla="*/ 2301 w 4755"/>
                  <a:gd name="connsiteY1" fmla="*/ 0 h 4755"/>
                  <a:gd name="connsiteX2" fmla="*/ 0 w 4755"/>
                  <a:gd name="connsiteY2" fmla="*/ 2301 h 4755"/>
                  <a:gd name="connsiteX3" fmla="*/ 2301 w 4755"/>
                  <a:gd name="connsiteY3" fmla="*/ 4756 h 4755"/>
                  <a:gd name="connsiteX4" fmla="*/ 4755 w 4755"/>
                  <a:gd name="connsiteY4" fmla="*/ 2301 h 4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5" h="4755">
                    <a:moveTo>
                      <a:pt x="4755" y="2301"/>
                    </a:moveTo>
                    <a:cubicBezTo>
                      <a:pt x="4679" y="1012"/>
                      <a:pt x="3605" y="0"/>
                      <a:pt x="2301" y="0"/>
                    </a:cubicBezTo>
                    <a:cubicBezTo>
                      <a:pt x="1028" y="0"/>
                      <a:pt x="0" y="1028"/>
                      <a:pt x="0" y="2301"/>
                    </a:cubicBezTo>
                    <a:cubicBezTo>
                      <a:pt x="0" y="3605"/>
                      <a:pt x="1013" y="4679"/>
                      <a:pt x="2301" y="4756"/>
                    </a:cubicBezTo>
                    <a:cubicBezTo>
                      <a:pt x="3651" y="4756"/>
                      <a:pt x="4755" y="3651"/>
                      <a:pt x="4755" y="230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35" name="Freeform: Shape 1734">
                <a:extLst>
                  <a:ext uri="{FF2B5EF4-FFF2-40B4-BE49-F238E27FC236}">
                    <a16:creationId xmlns:a16="http://schemas.microsoft.com/office/drawing/2014/main" id="{C1E4D374-DFC1-4FA8-9361-DB1175193006}"/>
                  </a:ext>
                </a:extLst>
              </p:cNvPr>
              <p:cNvSpPr/>
              <p:nvPr/>
            </p:nvSpPr>
            <p:spPr>
              <a:xfrm>
                <a:off x="4338043" y="2436208"/>
                <a:ext cx="66921" cy="27171"/>
              </a:xfrm>
              <a:custGeom>
                <a:avLst/>
                <a:gdLst>
                  <a:gd name="connsiteX0" fmla="*/ 4641 w 66921"/>
                  <a:gd name="connsiteY0" fmla="*/ 8763 h 27171"/>
                  <a:gd name="connsiteX1" fmla="*/ 19981 w 66921"/>
                  <a:gd name="connsiteY1" fmla="*/ 2934 h 27171"/>
                  <a:gd name="connsiteX2" fmla="*/ 29646 w 66921"/>
                  <a:gd name="connsiteY2" fmla="*/ 173 h 27171"/>
                  <a:gd name="connsiteX3" fmla="*/ 35015 w 66921"/>
                  <a:gd name="connsiteY3" fmla="*/ 173 h 27171"/>
                  <a:gd name="connsiteX4" fmla="*/ 39923 w 66921"/>
                  <a:gd name="connsiteY4" fmla="*/ 940 h 27171"/>
                  <a:gd name="connsiteX5" fmla="*/ 57258 w 66921"/>
                  <a:gd name="connsiteY5" fmla="*/ 10450 h 27171"/>
                  <a:gd name="connsiteX6" fmla="*/ 66922 w 66921"/>
                  <a:gd name="connsiteY6" fmla="*/ 27171 h 27171"/>
                  <a:gd name="connsiteX7" fmla="*/ 54803 w 66921"/>
                  <a:gd name="connsiteY7" fmla="*/ 13212 h 27171"/>
                  <a:gd name="connsiteX8" fmla="*/ 39463 w 66921"/>
                  <a:gd name="connsiteY8" fmla="*/ 5848 h 27171"/>
                  <a:gd name="connsiteX9" fmla="*/ 35015 w 66921"/>
                  <a:gd name="connsiteY9" fmla="*/ 5848 h 27171"/>
                  <a:gd name="connsiteX10" fmla="*/ 31486 w 66921"/>
                  <a:gd name="connsiteY10" fmla="*/ 5848 h 27171"/>
                  <a:gd name="connsiteX11" fmla="*/ 22742 w 66921"/>
                  <a:gd name="connsiteY11" fmla="*/ 7996 h 27171"/>
                  <a:gd name="connsiteX12" fmla="*/ 6022 w 66921"/>
                  <a:gd name="connsiteY12" fmla="*/ 15513 h 27171"/>
                  <a:gd name="connsiteX13" fmla="*/ 5255 w 66921"/>
                  <a:gd name="connsiteY13" fmla="*/ 15513 h 27171"/>
                  <a:gd name="connsiteX14" fmla="*/ 5255 w 66921"/>
                  <a:gd name="connsiteY14" fmla="*/ 15513 h 27171"/>
                  <a:gd name="connsiteX15" fmla="*/ 4641 w 66921"/>
                  <a:gd name="connsiteY15" fmla="*/ 8763 h 2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6921" h="27171">
                    <a:moveTo>
                      <a:pt x="4641" y="8763"/>
                    </a:moveTo>
                    <a:cubicBezTo>
                      <a:pt x="9918" y="7290"/>
                      <a:pt x="15057" y="5342"/>
                      <a:pt x="19981" y="2934"/>
                    </a:cubicBezTo>
                    <a:cubicBezTo>
                      <a:pt x="23049" y="1553"/>
                      <a:pt x="26301" y="617"/>
                      <a:pt x="29646" y="173"/>
                    </a:cubicBezTo>
                    <a:cubicBezTo>
                      <a:pt x="31425" y="-58"/>
                      <a:pt x="33235" y="-58"/>
                      <a:pt x="35015" y="173"/>
                    </a:cubicBezTo>
                    <a:lnTo>
                      <a:pt x="39923" y="940"/>
                    </a:lnTo>
                    <a:cubicBezTo>
                      <a:pt x="46535" y="2290"/>
                      <a:pt x="52563" y="5603"/>
                      <a:pt x="57258" y="10450"/>
                    </a:cubicBezTo>
                    <a:cubicBezTo>
                      <a:pt x="61538" y="15329"/>
                      <a:pt x="64836" y="21020"/>
                      <a:pt x="66922" y="27171"/>
                    </a:cubicBezTo>
                    <a:cubicBezTo>
                      <a:pt x="63424" y="22078"/>
                      <a:pt x="59359" y="17400"/>
                      <a:pt x="54803" y="13212"/>
                    </a:cubicBezTo>
                    <a:cubicBezTo>
                      <a:pt x="50355" y="9576"/>
                      <a:pt x="45093" y="7045"/>
                      <a:pt x="39463" y="5848"/>
                    </a:cubicBezTo>
                    <a:lnTo>
                      <a:pt x="35015" y="5848"/>
                    </a:lnTo>
                    <a:lnTo>
                      <a:pt x="31486" y="5848"/>
                    </a:lnTo>
                    <a:cubicBezTo>
                      <a:pt x="28510" y="6278"/>
                      <a:pt x="25580" y="6999"/>
                      <a:pt x="22742" y="7996"/>
                    </a:cubicBezTo>
                    <a:cubicBezTo>
                      <a:pt x="16990" y="10082"/>
                      <a:pt x="11406" y="12598"/>
                      <a:pt x="6022" y="15513"/>
                    </a:cubicBezTo>
                    <a:lnTo>
                      <a:pt x="5255" y="15513"/>
                    </a:lnTo>
                    <a:lnTo>
                      <a:pt x="5255" y="15513"/>
                    </a:lnTo>
                    <a:cubicBezTo>
                      <a:pt x="-1802" y="11831"/>
                      <a:pt x="-1495" y="8763"/>
                      <a:pt x="4641" y="8763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36" name="Freeform: Shape 1735">
                <a:extLst>
                  <a:ext uri="{FF2B5EF4-FFF2-40B4-BE49-F238E27FC236}">
                    <a16:creationId xmlns:a16="http://schemas.microsoft.com/office/drawing/2014/main" id="{C2EED5F8-981D-44A1-9457-B3BF3C87CD98}"/>
                  </a:ext>
                </a:extLst>
              </p:cNvPr>
              <p:cNvSpPr/>
              <p:nvPr/>
            </p:nvSpPr>
            <p:spPr>
              <a:xfrm>
                <a:off x="4480131" y="2459544"/>
                <a:ext cx="25004" cy="15033"/>
              </a:xfrm>
              <a:custGeom>
                <a:avLst/>
                <a:gdLst>
                  <a:gd name="connsiteX0" fmla="*/ 0 w 25004"/>
                  <a:gd name="connsiteY0" fmla="*/ 15033 h 15033"/>
                  <a:gd name="connsiteX1" fmla="*/ 7363 w 25004"/>
                  <a:gd name="connsiteY1" fmla="*/ 12886 h 15033"/>
                  <a:gd name="connsiteX2" fmla="*/ 14113 w 25004"/>
                  <a:gd name="connsiteY2" fmla="*/ 9818 h 15033"/>
                  <a:gd name="connsiteX3" fmla="*/ 20249 w 25004"/>
                  <a:gd name="connsiteY3" fmla="*/ 5676 h 15033"/>
                  <a:gd name="connsiteX4" fmla="*/ 25004 w 25004"/>
                  <a:gd name="connsiteY4" fmla="*/ 0 h 15033"/>
                  <a:gd name="connsiteX5" fmla="*/ 21016 w 25004"/>
                  <a:gd name="connsiteY5" fmla="*/ 6596 h 15033"/>
                  <a:gd name="connsiteX6" fmla="*/ 14880 w 25004"/>
                  <a:gd name="connsiteY6" fmla="*/ 11198 h 15033"/>
                  <a:gd name="connsiteX7" fmla="*/ 0 w 25004"/>
                  <a:gd name="connsiteY7" fmla="*/ 15033 h 15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004" h="15033">
                    <a:moveTo>
                      <a:pt x="0" y="15033"/>
                    </a:moveTo>
                    <a:lnTo>
                      <a:pt x="7363" y="12886"/>
                    </a:lnTo>
                    <a:cubicBezTo>
                      <a:pt x="9680" y="12027"/>
                      <a:pt x="11935" y="10999"/>
                      <a:pt x="14113" y="9818"/>
                    </a:cubicBezTo>
                    <a:cubicBezTo>
                      <a:pt x="16368" y="8759"/>
                      <a:pt x="18424" y="7363"/>
                      <a:pt x="20249" y="5676"/>
                    </a:cubicBezTo>
                    <a:cubicBezTo>
                      <a:pt x="22197" y="4111"/>
                      <a:pt x="23808" y="2194"/>
                      <a:pt x="25004" y="0"/>
                    </a:cubicBezTo>
                    <a:cubicBezTo>
                      <a:pt x="24253" y="2500"/>
                      <a:pt x="22888" y="4771"/>
                      <a:pt x="21016" y="6596"/>
                    </a:cubicBezTo>
                    <a:cubicBezTo>
                      <a:pt x="19175" y="8376"/>
                      <a:pt x="17105" y="9925"/>
                      <a:pt x="14880" y="11198"/>
                    </a:cubicBezTo>
                    <a:cubicBezTo>
                      <a:pt x="10263" y="13545"/>
                      <a:pt x="5185" y="14849"/>
                      <a:pt x="0" y="15033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37" name="Freeform: Shape 1736">
                <a:extLst>
                  <a:ext uri="{FF2B5EF4-FFF2-40B4-BE49-F238E27FC236}">
                    <a16:creationId xmlns:a16="http://schemas.microsoft.com/office/drawing/2014/main" id="{D4F7F221-A996-47E2-B432-A54692F8594F}"/>
                  </a:ext>
                </a:extLst>
              </p:cNvPr>
              <p:cNvSpPr/>
              <p:nvPr/>
            </p:nvSpPr>
            <p:spPr>
              <a:xfrm>
                <a:off x="4341457" y="2459544"/>
                <a:ext cx="25464" cy="15033"/>
              </a:xfrm>
              <a:custGeom>
                <a:avLst/>
                <a:gdLst>
                  <a:gd name="connsiteX0" fmla="*/ 25464 w 25464"/>
                  <a:gd name="connsiteY0" fmla="*/ 15033 h 15033"/>
                  <a:gd name="connsiteX1" fmla="*/ 10124 w 25464"/>
                  <a:gd name="connsiteY1" fmla="*/ 11198 h 15033"/>
                  <a:gd name="connsiteX2" fmla="*/ 3988 w 25464"/>
                  <a:gd name="connsiteY2" fmla="*/ 6596 h 15033"/>
                  <a:gd name="connsiteX3" fmla="*/ 0 w 25464"/>
                  <a:gd name="connsiteY3" fmla="*/ 0 h 15033"/>
                  <a:gd name="connsiteX4" fmla="*/ 4602 w 25464"/>
                  <a:gd name="connsiteY4" fmla="*/ 5676 h 15033"/>
                  <a:gd name="connsiteX5" fmla="*/ 10891 w 25464"/>
                  <a:gd name="connsiteY5" fmla="*/ 9818 h 15033"/>
                  <a:gd name="connsiteX6" fmla="*/ 17641 w 25464"/>
                  <a:gd name="connsiteY6" fmla="*/ 12886 h 15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64" h="15033">
                    <a:moveTo>
                      <a:pt x="25464" y="15033"/>
                    </a:moveTo>
                    <a:cubicBezTo>
                      <a:pt x="20126" y="14911"/>
                      <a:pt x="14880" y="13607"/>
                      <a:pt x="10124" y="11198"/>
                    </a:cubicBezTo>
                    <a:cubicBezTo>
                      <a:pt x="7869" y="9971"/>
                      <a:pt x="5798" y="8422"/>
                      <a:pt x="3988" y="6596"/>
                    </a:cubicBezTo>
                    <a:cubicBezTo>
                      <a:pt x="2117" y="4771"/>
                      <a:pt x="751" y="2500"/>
                      <a:pt x="0" y="0"/>
                    </a:cubicBezTo>
                    <a:cubicBezTo>
                      <a:pt x="1135" y="2178"/>
                      <a:pt x="2700" y="4111"/>
                      <a:pt x="4602" y="5676"/>
                    </a:cubicBezTo>
                    <a:cubicBezTo>
                      <a:pt x="6504" y="7333"/>
                      <a:pt x="8621" y="8729"/>
                      <a:pt x="10891" y="9818"/>
                    </a:cubicBezTo>
                    <a:cubicBezTo>
                      <a:pt x="13070" y="10999"/>
                      <a:pt x="15325" y="12027"/>
                      <a:pt x="17641" y="12886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38" name="Freeform: Shape 1737">
                <a:extLst>
                  <a:ext uri="{FF2B5EF4-FFF2-40B4-BE49-F238E27FC236}">
                    <a16:creationId xmlns:a16="http://schemas.microsoft.com/office/drawing/2014/main" id="{C357D74E-8319-4B9D-8123-BB859D195650}"/>
                  </a:ext>
                </a:extLst>
              </p:cNvPr>
              <p:cNvSpPr/>
              <p:nvPr/>
            </p:nvSpPr>
            <p:spPr>
              <a:xfrm>
                <a:off x="4243280" y="2951195"/>
                <a:ext cx="356224" cy="259094"/>
              </a:xfrm>
              <a:custGeom>
                <a:avLst/>
                <a:gdLst>
                  <a:gd name="connsiteX0" fmla="*/ 336716 w 356224"/>
                  <a:gd name="connsiteY0" fmla="*/ 195740 h 259094"/>
                  <a:gd name="connsiteX1" fmla="*/ 350215 w 356224"/>
                  <a:gd name="connsiteY1" fmla="*/ 259094 h 259094"/>
                  <a:gd name="connsiteX2" fmla="*/ 252038 w 356224"/>
                  <a:gd name="connsiteY2" fmla="*/ 156776 h 259094"/>
                  <a:gd name="connsiteX3" fmla="*/ 192672 w 356224"/>
                  <a:gd name="connsiteY3" fmla="*/ 146498 h 259094"/>
                  <a:gd name="connsiteX4" fmla="*/ 107534 w 356224"/>
                  <a:gd name="connsiteY4" fmla="*/ 146498 h 259094"/>
                  <a:gd name="connsiteX5" fmla="*/ 18715 w 356224"/>
                  <a:gd name="connsiteY5" fmla="*/ 218750 h 259094"/>
                  <a:gd name="connsiteX6" fmla="*/ 18715 w 356224"/>
                  <a:gd name="connsiteY6" fmla="*/ 218750 h 259094"/>
                  <a:gd name="connsiteX7" fmla="*/ 22857 w 356224"/>
                  <a:gd name="connsiteY7" fmla="*/ 195433 h 259094"/>
                  <a:gd name="connsiteX8" fmla="*/ 22857 w 356224"/>
                  <a:gd name="connsiteY8" fmla="*/ 190524 h 259094"/>
                  <a:gd name="connsiteX9" fmla="*/ 9358 w 356224"/>
                  <a:gd name="connsiteY9" fmla="*/ 55224 h 259094"/>
                  <a:gd name="connsiteX10" fmla="*/ 8590 w 356224"/>
                  <a:gd name="connsiteY10" fmla="*/ 50162 h 259094"/>
                  <a:gd name="connsiteX11" fmla="*/ 0 w 356224"/>
                  <a:gd name="connsiteY11" fmla="*/ 0 h 259094"/>
                  <a:gd name="connsiteX12" fmla="*/ 82990 w 356224"/>
                  <a:gd name="connsiteY12" fmla="*/ 90813 h 259094"/>
                  <a:gd name="connsiteX13" fmla="*/ 267071 w 356224"/>
                  <a:gd name="connsiteY13" fmla="*/ 90813 h 259094"/>
                  <a:gd name="connsiteX14" fmla="*/ 356197 w 356224"/>
                  <a:gd name="connsiteY14" fmla="*/ 5062 h 259094"/>
                  <a:gd name="connsiteX15" fmla="*/ 348681 w 356224"/>
                  <a:gd name="connsiteY15" fmla="*/ 57065 h 259094"/>
                  <a:gd name="connsiteX16" fmla="*/ 348681 w 356224"/>
                  <a:gd name="connsiteY16" fmla="*/ 55224 h 259094"/>
                  <a:gd name="connsiteX17" fmla="*/ 346380 w 356224"/>
                  <a:gd name="connsiteY17" fmla="*/ 65042 h 259094"/>
                  <a:gd name="connsiteX18" fmla="*/ 336716 w 356224"/>
                  <a:gd name="connsiteY18" fmla="*/ 195740 h 259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6224" h="259094">
                    <a:moveTo>
                      <a:pt x="336716" y="195740"/>
                    </a:moveTo>
                    <a:cubicBezTo>
                      <a:pt x="339937" y="217109"/>
                      <a:pt x="344432" y="238263"/>
                      <a:pt x="350215" y="259094"/>
                    </a:cubicBezTo>
                    <a:cubicBezTo>
                      <a:pt x="331960" y="214762"/>
                      <a:pt x="306649" y="177638"/>
                      <a:pt x="252038" y="156776"/>
                    </a:cubicBezTo>
                    <a:cubicBezTo>
                      <a:pt x="233078" y="149643"/>
                      <a:pt x="212936" y="146161"/>
                      <a:pt x="192672" y="146498"/>
                    </a:cubicBezTo>
                    <a:cubicBezTo>
                      <a:pt x="159384" y="146498"/>
                      <a:pt x="131311" y="138828"/>
                      <a:pt x="107534" y="146498"/>
                    </a:cubicBezTo>
                    <a:cubicBezTo>
                      <a:pt x="69767" y="158325"/>
                      <a:pt x="37982" y="184189"/>
                      <a:pt x="18715" y="218750"/>
                    </a:cubicBezTo>
                    <a:lnTo>
                      <a:pt x="18715" y="218750"/>
                    </a:lnTo>
                    <a:cubicBezTo>
                      <a:pt x="20403" y="210466"/>
                      <a:pt x="21783" y="202643"/>
                      <a:pt x="22857" y="195433"/>
                    </a:cubicBezTo>
                    <a:cubicBezTo>
                      <a:pt x="22857" y="193899"/>
                      <a:pt x="22857" y="192365"/>
                      <a:pt x="22857" y="190524"/>
                    </a:cubicBezTo>
                    <a:cubicBezTo>
                      <a:pt x="24575" y="145025"/>
                      <a:pt x="20034" y="99496"/>
                      <a:pt x="9358" y="55224"/>
                    </a:cubicBezTo>
                    <a:cubicBezTo>
                      <a:pt x="9358" y="56912"/>
                      <a:pt x="9358" y="48475"/>
                      <a:pt x="8590" y="50162"/>
                    </a:cubicBezTo>
                    <a:cubicBezTo>
                      <a:pt x="3206" y="33978"/>
                      <a:pt x="307" y="17058"/>
                      <a:pt x="0" y="0"/>
                    </a:cubicBezTo>
                    <a:cubicBezTo>
                      <a:pt x="24698" y="53844"/>
                      <a:pt x="56759" y="90813"/>
                      <a:pt x="82990" y="90813"/>
                    </a:cubicBezTo>
                    <a:lnTo>
                      <a:pt x="267071" y="90813"/>
                    </a:lnTo>
                    <a:cubicBezTo>
                      <a:pt x="309717" y="90813"/>
                      <a:pt x="343772" y="42952"/>
                      <a:pt x="356197" y="5062"/>
                    </a:cubicBezTo>
                    <a:cubicBezTo>
                      <a:pt x="356519" y="22688"/>
                      <a:pt x="353973" y="40252"/>
                      <a:pt x="348681" y="57065"/>
                    </a:cubicBezTo>
                    <a:cubicBezTo>
                      <a:pt x="348681" y="57065"/>
                      <a:pt x="348681" y="55838"/>
                      <a:pt x="348681" y="55224"/>
                    </a:cubicBezTo>
                    <a:cubicBezTo>
                      <a:pt x="347914" y="58292"/>
                      <a:pt x="347147" y="61514"/>
                      <a:pt x="346380" y="65042"/>
                    </a:cubicBezTo>
                    <a:cubicBezTo>
                      <a:pt x="337176" y="107964"/>
                      <a:pt x="333924" y="151944"/>
                      <a:pt x="336716" y="195740"/>
                    </a:cubicBezTo>
                    <a:close/>
                  </a:path>
                </a:pathLst>
              </a:custGeom>
              <a:solidFill>
                <a:srgbClr val="40404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39" name="Freeform: Shape 1738">
                <a:extLst>
                  <a:ext uri="{FF2B5EF4-FFF2-40B4-BE49-F238E27FC236}">
                    <a16:creationId xmlns:a16="http://schemas.microsoft.com/office/drawing/2014/main" id="{B12E67C5-47DD-4FD2-ADB7-4AF0890511CF}"/>
                  </a:ext>
                </a:extLst>
              </p:cNvPr>
              <p:cNvSpPr/>
              <p:nvPr/>
            </p:nvSpPr>
            <p:spPr>
              <a:xfrm>
                <a:off x="4423066" y="2442452"/>
                <a:ext cx="15340" cy="9422"/>
              </a:xfrm>
              <a:custGeom>
                <a:avLst/>
                <a:gdLst>
                  <a:gd name="connsiteX0" fmla="*/ 10125 w 15340"/>
                  <a:gd name="connsiteY0" fmla="*/ 9423 h 9422"/>
                  <a:gd name="connsiteX1" fmla="*/ 0 w 15340"/>
                  <a:gd name="connsiteY1" fmla="*/ 6968 h 9422"/>
                  <a:gd name="connsiteX2" fmla="*/ 0 w 15340"/>
                  <a:gd name="connsiteY2" fmla="*/ 218 h 9422"/>
                  <a:gd name="connsiteX3" fmla="*/ 15340 w 15340"/>
                  <a:gd name="connsiteY3" fmla="*/ 5587 h 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40" h="9422">
                    <a:moveTo>
                      <a:pt x="10125" y="9423"/>
                    </a:moveTo>
                    <a:cubicBezTo>
                      <a:pt x="8744" y="7275"/>
                      <a:pt x="5676" y="6968"/>
                      <a:pt x="0" y="6968"/>
                    </a:cubicBezTo>
                    <a:lnTo>
                      <a:pt x="0" y="218"/>
                    </a:lnTo>
                    <a:cubicBezTo>
                      <a:pt x="5691" y="-702"/>
                      <a:pt x="11459" y="1323"/>
                      <a:pt x="15340" y="5587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40" name="Freeform: Shape 1739">
                <a:extLst>
                  <a:ext uri="{FF2B5EF4-FFF2-40B4-BE49-F238E27FC236}">
                    <a16:creationId xmlns:a16="http://schemas.microsoft.com/office/drawing/2014/main" id="{740A9527-866D-44D3-983D-72EC159A4F0C}"/>
                  </a:ext>
                </a:extLst>
              </p:cNvPr>
              <p:cNvSpPr/>
              <p:nvPr/>
            </p:nvSpPr>
            <p:spPr>
              <a:xfrm>
                <a:off x="4431967" y="2432521"/>
                <a:ext cx="93589" cy="51720"/>
              </a:xfrm>
              <a:custGeom>
                <a:avLst/>
                <a:gdLst>
                  <a:gd name="connsiteX0" fmla="*/ 90043 w 93589"/>
                  <a:gd name="connsiteY0" fmla="*/ 4934 h 51720"/>
                  <a:gd name="connsiteX1" fmla="*/ 77924 w 93589"/>
                  <a:gd name="connsiteY1" fmla="*/ 25 h 51720"/>
                  <a:gd name="connsiteX2" fmla="*/ 18711 w 93589"/>
                  <a:gd name="connsiteY2" fmla="*/ 25 h 51720"/>
                  <a:gd name="connsiteX3" fmla="*/ 3371 w 93589"/>
                  <a:gd name="connsiteY3" fmla="*/ 7848 h 51720"/>
                  <a:gd name="connsiteX4" fmla="*/ 150 w 93589"/>
                  <a:gd name="connsiteY4" fmla="*/ 19046 h 51720"/>
                  <a:gd name="connsiteX5" fmla="*/ 150 w 93589"/>
                  <a:gd name="connsiteY5" fmla="*/ 21041 h 51720"/>
                  <a:gd name="connsiteX6" fmla="*/ 18404 w 93589"/>
                  <a:gd name="connsiteY6" fmla="*/ 51721 h 51720"/>
                  <a:gd name="connsiteX7" fmla="*/ 77157 w 93589"/>
                  <a:gd name="connsiteY7" fmla="*/ 51721 h 51720"/>
                  <a:gd name="connsiteX8" fmla="*/ 93264 w 93589"/>
                  <a:gd name="connsiteY8" fmla="*/ 20120 h 51720"/>
                  <a:gd name="connsiteX9" fmla="*/ 90043 w 93589"/>
                  <a:gd name="connsiteY9" fmla="*/ 4934 h 51720"/>
                  <a:gd name="connsiteX10" fmla="*/ 78384 w 93589"/>
                  <a:gd name="connsiteY10" fmla="*/ 45738 h 51720"/>
                  <a:gd name="connsiteX11" fmla="*/ 19632 w 93589"/>
                  <a:gd name="connsiteY11" fmla="*/ 45738 h 51720"/>
                  <a:gd name="connsiteX12" fmla="*/ 7206 w 93589"/>
                  <a:gd name="connsiteY12" fmla="*/ 18893 h 51720"/>
                  <a:gd name="connsiteX13" fmla="*/ 9047 w 93589"/>
                  <a:gd name="connsiteY13" fmla="*/ 11683 h 51720"/>
                  <a:gd name="connsiteX14" fmla="*/ 18711 w 93589"/>
                  <a:gd name="connsiteY14" fmla="*/ 6621 h 51720"/>
                  <a:gd name="connsiteX15" fmla="*/ 77924 w 93589"/>
                  <a:gd name="connsiteY15" fmla="*/ 6621 h 51720"/>
                  <a:gd name="connsiteX16" fmla="*/ 85441 w 93589"/>
                  <a:gd name="connsiteY16" fmla="*/ 9536 h 51720"/>
                  <a:gd name="connsiteX17" fmla="*/ 88202 w 93589"/>
                  <a:gd name="connsiteY17" fmla="*/ 20274 h 51720"/>
                  <a:gd name="connsiteX18" fmla="*/ 78384 w 93589"/>
                  <a:gd name="connsiteY18" fmla="*/ 45738 h 5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3589" h="51720">
                    <a:moveTo>
                      <a:pt x="90043" y="4934"/>
                    </a:moveTo>
                    <a:cubicBezTo>
                      <a:pt x="86944" y="1574"/>
                      <a:pt x="82495" y="-236"/>
                      <a:pt x="77924" y="25"/>
                    </a:cubicBezTo>
                    <a:lnTo>
                      <a:pt x="18711" y="25"/>
                    </a:lnTo>
                    <a:cubicBezTo>
                      <a:pt x="12560" y="-297"/>
                      <a:pt x="6715" y="2679"/>
                      <a:pt x="3371" y="7848"/>
                    </a:cubicBezTo>
                    <a:cubicBezTo>
                      <a:pt x="947" y="11054"/>
                      <a:pt x="-203" y="15043"/>
                      <a:pt x="150" y="19046"/>
                    </a:cubicBezTo>
                    <a:cubicBezTo>
                      <a:pt x="-50" y="19691"/>
                      <a:pt x="-50" y="20396"/>
                      <a:pt x="150" y="21041"/>
                    </a:cubicBezTo>
                    <a:cubicBezTo>
                      <a:pt x="3678" y="32699"/>
                      <a:pt x="7053" y="51721"/>
                      <a:pt x="18404" y="51721"/>
                    </a:cubicBezTo>
                    <a:lnTo>
                      <a:pt x="77157" y="51721"/>
                    </a:lnTo>
                    <a:cubicBezTo>
                      <a:pt x="86514" y="51721"/>
                      <a:pt x="92497" y="40523"/>
                      <a:pt x="93264" y="20120"/>
                    </a:cubicBezTo>
                    <a:cubicBezTo>
                      <a:pt x="94215" y="14828"/>
                      <a:pt x="93065" y="9382"/>
                      <a:pt x="90043" y="4934"/>
                    </a:cubicBezTo>
                    <a:close/>
                    <a:moveTo>
                      <a:pt x="78384" y="45738"/>
                    </a:moveTo>
                    <a:lnTo>
                      <a:pt x="19632" y="45738"/>
                    </a:lnTo>
                    <a:cubicBezTo>
                      <a:pt x="15490" y="45738"/>
                      <a:pt x="13036" y="37455"/>
                      <a:pt x="7206" y="18893"/>
                    </a:cubicBezTo>
                    <a:cubicBezTo>
                      <a:pt x="6853" y="16347"/>
                      <a:pt x="7513" y="13754"/>
                      <a:pt x="9047" y="11683"/>
                    </a:cubicBezTo>
                    <a:cubicBezTo>
                      <a:pt x="11302" y="8585"/>
                      <a:pt x="14876" y="6698"/>
                      <a:pt x="18711" y="6621"/>
                    </a:cubicBezTo>
                    <a:lnTo>
                      <a:pt x="77924" y="6621"/>
                    </a:lnTo>
                    <a:cubicBezTo>
                      <a:pt x="80731" y="6452"/>
                      <a:pt x="83477" y="7511"/>
                      <a:pt x="85441" y="9536"/>
                    </a:cubicBezTo>
                    <a:cubicBezTo>
                      <a:pt x="87665" y="12650"/>
                      <a:pt x="88647" y="16469"/>
                      <a:pt x="88202" y="20274"/>
                    </a:cubicBezTo>
                    <a:cubicBezTo>
                      <a:pt x="87435" y="32699"/>
                      <a:pt x="84520" y="45738"/>
                      <a:pt x="78384" y="45738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41" name="Freeform: Shape 1740">
                <a:extLst>
                  <a:ext uri="{FF2B5EF4-FFF2-40B4-BE49-F238E27FC236}">
                    <a16:creationId xmlns:a16="http://schemas.microsoft.com/office/drawing/2014/main" id="{BD502B2A-DF34-4738-B097-86DBF81C02F5}"/>
                  </a:ext>
                </a:extLst>
              </p:cNvPr>
              <p:cNvSpPr/>
              <p:nvPr/>
            </p:nvSpPr>
            <p:spPr>
              <a:xfrm>
                <a:off x="4318789" y="2433288"/>
                <a:ext cx="94040" cy="51874"/>
              </a:xfrm>
              <a:custGeom>
                <a:avLst/>
                <a:gdLst>
                  <a:gd name="connsiteX0" fmla="*/ 93386 w 94040"/>
                  <a:gd name="connsiteY0" fmla="*/ 11683 h 51874"/>
                  <a:gd name="connsiteX1" fmla="*/ 91391 w 94040"/>
                  <a:gd name="connsiteY1" fmla="*/ 7848 h 51874"/>
                  <a:gd name="connsiteX2" fmla="*/ 76051 w 94040"/>
                  <a:gd name="connsiteY2" fmla="*/ 25 h 51874"/>
                  <a:gd name="connsiteX3" fmla="*/ 16685 w 94040"/>
                  <a:gd name="connsiteY3" fmla="*/ 25 h 51874"/>
                  <a:gd name="connsiteX4" fmla="*/ 4566 w 94040"/>
                  <a:gd name="connsiteY4" fmla="*/ 4934 h 51874"/>
                  <a:gd name="connsiteX5" fmla="*/ 118 w 94040"/>
                  <a:gd name="connsiteY5" fmla="*/ 20274 h 51874"/>
                  <a:gd name="connsiteX6" fmla="*/ 16225 w 94040"/>
                  <a:gd name="connsiteY6" fmla="*/ 51874 h 51874"/>
                  <a:gd name="connsiteX7" fmla="*/ 74977 w 94040"/>
                  <a:gd name="connsiteY7" fmla="*/ 51874 h 51874"/>
                  <a:gd name="connsiteX8" fmla="*/ 93539 w 94040"/>
                  <a:gd name="connsiteY8" fmla="*/ 21194 h 51874"/>
                  <a:gd name="connsiteX9" fmla="*/ 93539 w 94040"/>
                  <a:gd name="connsiteY9" fmla="*/ 19200 h 51874"/>
                  <a:gd name="connsiteX10" fmla="*/ 93386 w 94040"/>
                  <a:gd name="connsiteY10" fmla="*/ 11683 h 51874"/>
                  <a:gd name="connsiteX11" fmla="*/ 85562 w 94040"/>
                  <a:gd name="connsiteY11" fmla="*/ 27023 h 51874"/>
                  <a:gd name="connsiteX12" fmla="*/ 85562 w 94040"/>
                  <a:gd name="connsiteY12" fmla="*/ 27023 h 51874"/>
                  <a:gd name="connsiteX13" fmla="*/ 85562 w 94040"/>
                  <a:gd name="connsiteY13" fmla="*/ 27023 h 51874"/>
                  <a:gd name="connsiteX14" fmla="*/ 84489 w 94040"/>
                  <a:gd name="connsiteY14" fmla="*/ 30245 h 51874"/>
                  <a:gd name="connsiteX15" fmla="*/ 75898 w 94040"/>
                  <a:gd name="connsiteY15" fmla="*/ 44665 h 51874"/>
                  <a:gd name="connsiteX16" fmla="*/ 17145 w 94040"/>
                  <a:gd name="connsiteY16" fmla="*/ 44665 h 51874"/>
                  <a:gd name="connsiteX17" fmla="*/ 7634 w 94040"/>
                  <a:gd name="connsiteY17" fmla="*/ 19200 h 51874"/>
                  <a:gd name="connsiteX18" fmla="*/ 10089 w 94040"/>
                  <a:gd name="connsiteY18" fmla="*/ 8462 h 51874"/>
                  <a:gd name="connsiteX19" fmla="*/ 17605 w 94040"/>
                  <a:gd name="connsiteY19" fmla="*/ 5547 h 51874"/>
                  <a:gd name="connsiteX20" fmla="*/ 76972 w 94040"/>
                  <a:gd name="connsiteY20" fmla="*/ 5547 h 51874"/>
                  <a:gd name="connsiteX21" fmla="*/ 86482 w 94040"/>
                  <a:gd name="connsiteY21" fmla="*/ 10609 h 51874"/>
                  <a:gd name="connsiteX22" fmla="*/ 88324 w 94040"/>
                  <a:gd name="connsiteY22" fmla="*/ 17819 h 51874"/>
                  <a:gd name="connsiteX23" fmla="*/ 85562 w 94040"/>
                  <a:gd name="connsiteY23" fmla="*/ 27023 h 5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4040" h="51874">
                    <a:moveTo>
                      <a:pt x="93386" y="11683"/>
                    </a:moveTo>
                    <a:cubicBezTo>
                      <a:pt x="92910" y="10318"/>
                      <a:pt x="92235" y="9029"/>
                      <a:pt x="91391" y="7848"/>
                    </a:cubicBezTo>
                    <a:cubicBezTo>
                      <a:pt x="87971" y="2771"/>
                      <a:pt x="82172" y="-175"/>
                      <a:pt x="76051" y="25"/>
                    </a:cubicBezTo>
                    <a:lnTo>
                      <a:pt x="16685" y="25"/>
                    </a:lnTo>
                    <a:cubicBezTo>
                      <a:pt x="12114" y="-236"/>
                      <a:pt x="7665" y="1574"/>
                      <a:pt x="4566" y="4934"/>
                    </a:cubicBezTo>
                    <a:cubicBezTo>
                      <a:pt x="1130" y="9275"/>
                      <a:pt x="-465" y="14782"/>
                      <a:pt x="118" y="20274"/>
                    </a:cubicBezTo>
                    <a:cubicBezTo>
                      <a:pt x="1345" y="40676"/>
                      <a:pt x="7021" y="51874"/>
                      <a:pt x="16225" y="51874"/>
                    </a:cubicBezTo>
                    <a:lnTo>
                      <a:pt x="74977" y="51874"/>
                    </a:lnTo>
                    <a:cubicBezTo>
                      <a:pt x="86329" y="51874"/>
                      <a:pt x="90317" y="32239"/>
                      <a:pt x="93539" y="21194"/>
                    </a:cubicBezTo>
                    <a:cubicBezTo>
                      <a:pt x="93631" y="20535"/>
                      <a:pt x="93631" y="19860"/>
                      <a:pt x="93539" y="19200"/>
                    </a:cubicBezTo>
                    <a:cubicBezTo>
                      <a:pt x="94260" y="16730"/>
                      <a:pt x="94199" y="14122"/>
                      <a:pt x="93386" y="11683"/>
                    </a:cubicBezTo>
                    <a:close/>
                    <a:moveTo>
                      <a:pt x="85562" y="27023"/>
                    </a:moveTo>
                    <a:cubicBezTo>
                      <a:pt x="85562" y="27023"/>
                      <a:pt x="85562" y="27023"/>
                      <a:pt x="85562" y="27023"/>
                    </a:cubicBezTo>
                    <a:lnTo>
                      <a:pt x="85562" y="27023"/>
                    </a:lnTo>
                    <a:cubicBezTo>
                      <a:pt x="85562" y="28097"/>
                      <a:pt x="84795" y="29171"/>
                      <a:pt x="84489" y="30245"/>
                    </a:cubicBezTo>
                    <a:cubicBezTo>
                      <a:pt x="81114" y="40062"/>
                      <a:pt x="79119" y="44665"/>
                      <a:pt x="75898" y="44665"/>
                    </a:cubicBezTo>
                    <a:lnTo>
                      <a:pt x="17145" y="44665"/>
                    </a:lnTo>
                    <a:cubicBezTo>
                      <a:pt x="11009" y="44665"/>
                      <a:pt x="8248" y="31625"/>
                      <a:pt x="7634" y="19200"/>
                    </a:cubicBezTo>
                    <a:cubicBezTo>
                      <a:pt x="7097" y="15442"/>
                      <a:pt x="7972" y="11607"/>
                      <a:pt x="10089" y="8462"/>
                    </a:cubicBezTo>
                    <a:cubicBezTo>
                      <a:pt x="12068" y="6483"/>
                      <a:pt x="14798" y="5425"/>
                      <a:pt x="17605" y="5547"/>
                    </a:cubicBezTo>
                    <a:lnTo>
                      <a:pt x="76972" y="5547"/>
                    </a:lnTo>
                    <a:cubicBezTo>
                      <a:pt x="80776" y="5578"/>
                      <a:pt x="84335" y="7465"/>
                      <a:pt x="86482" y="10609"/>
                    </a:cubicBezTo>
                    <a:cubicBezTo>
                      <a:pt x="88078" y="12650"/>
                      <a:pt x="88753" y="15258"/>
                      <a:pt x="88324" y="17819"/>
                    </a:cubicBezTo>
                    <a:cubicBezTo>
                      <a:pt x="87096" y="21194"/>
                      <a:pt x="86176" y="23802"/>
                      <a:pt x="85562" y="27023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42" name="Freeform: Shape 1741">
                <a:extLst>
                  <a:ext uri="{FF2B5EF4-FFF2-40B4-BE49-F238E27FC236}">
                    <a16:creationId xmlns:a16="http://schemas.microsoft.com/office/drawing/2014/main" id="{79107EE4-8E70-426B-91F4-2877C77186AA}"/>
                  </a:ext>
                </a:extLst>
              </p:cNvPr>
              <p:cNvSpPr/>
              <p:nvPr/>
            </p:nvSpPr>
            <p:spPr>
              <a:xfrm>
                <a:off x="4407573" y="2442439"/>
                <a:ext cx="15340" cy="9434"/>
              </a:xfrm>
              <a:custGeom>
                <a:avLst/>
                <a:gdLst>
                  <a:gd name="connsiteX0" fmla="*/ 5216 w 15340"/>
                  <a:gd name="connsiteY0" fmla="*/ 9435 h 9434"/>
                  <a:gd name="connsiteX1" fmla="*/ 0 w 15340"/>
                  <a:gd name="connsiteY1" fmla="*/ 5600 h 9434"/>
                  <a:gd name="connsiteX2" fmla="*/ 15340 w 15340"/>
                  <a:gd name="connsiteY2" fmla="*/ 231 h 9434"/>
                  <a:gd name="connsiteX3" fmla="*/ 15340 w 15340"/>
                  <a:gd name="connsiteY3" fmla="*/ 6981 h 9434"/>
                  <a:gd name="connsiteX4" fmla="*/ 5216 w 15340"/>
                  <a:gd name="connsiteY4" fmla="*/ 9435 h 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40" h="9434">
                    <a:moveTo>
                      <a:pt x="5216" y="9435"/>
                    </a:moveTo>
                    <a:lnTo>
                      <a:pt x="0" y="5600"/>
                    </a:lnTo>
                    <a:cubicBezTo>
                      <a:pt x="3865" y="1305"/>
                      <a:pt x="9649" y="-720"/>
                      <a:pt x="15340" y="231"/>
                    </a:cubicBezTo>
                    <a:lnTo>
                      <a:pt x="15340" y="6981"/>
                    </a:lnTo>
                    <a:cubicBezTo>
                      <a:pt x="9817" y="6981"/>
                      <a:pt x="6596" y="7287"/>
                      <a:pt x="5216" y="9435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43" name="Freeform: Shape 1742">
                <a:extLst>
                  <a:ext uri="{FF2B5EF4-FFF2-40B4-BE49-F238E27FC236}">
                    <a16:creationId xmlns:a16="http://schemas.microsoft.com/office/drawing/2014/main" id="{ADB835DB-7136-4073-AF81-D94FC4F66030}"/>
                  </a:ext>
                </a:extLst>
              </p:cNvPr>
              <p:cNvSpPr/>
              <p:nvPr/>
            </p:nvSpPr>
            <p:spPr>
              <a:xfrm>
                <a:off x="4346922" y="2250710"/>
                <a:ext cx="263725" cy="652470"/>
              </a:xfrm>
              <a:custGeom>
                <a:avLst/>
                <a:gdLst>
                  <a:gd name="connsiteX0" fmla="*/ 2511 w 263725"/>
                  <a:gd name="connsiteY0" fmla="*/ 45462 h 652470"/>
                  <a:gd name="connsiteX1" fmla="*/ 55895 w 263725"/>
                  <a:gd name="connsiteY1" fmla="*/ 77676 h 652470"/>
                  <a:gd name="connsiteX2" fmla="*/ 187666 w 263725"/>
                  <a:gd name="connsiteY2" fmla="*/ 213897 h 652470"/>
                  <a:gd name="connsiteX3" fmla="*/ 159747 w 263725"/>
                  <a:gd name="connsiteY3" fmla="*/ 361775 h 652470"/>
                  <a:gd name="connsiteX4" fmla="*/ 158827 w 263725"/>
                  <a:gd name="connsiteY4" fmla="*/ 442618 h 652470"/>
                  <a:gd name="connsiteX5" fmla="*/ 162202 w 263725"/>
                  <a:gd name="connsiteY5" fmla="*/ 532511 h 652470"/>
                  <a:gd name="connsiteX6" fmla="*/ 206381 w 263725"/>
                  <a:gd name="connsiteY6" fmla="*/ 652470 h 652470"/>
                  <a:gd name="connsiteX7" fmla="*/ 220801 w 263725"/>
                  <a:gd name="connsiteY7" fmla="*/ 525914 h 652470"/>
                  <a:gd name="connsiteX8" fmla="*/ 259918 w 263725"/>
                  <a:gd name="connsiteY8" fmla="*/ 473758 h 652470"/>
                  <a:gd name="connsiteX9" fmla="*/ 226017 w 263725"/>
                  <a:gd name="connsiteY9" fmla="*/ 384172 h 652470"/>
                  <a:gd name="connsiteX10" fmla="*/ 256697 w 263725"/>
                  <a:gd name="connsiteY10" fmla="*/ 296426 h 652470"/>
                  <a:gd name="connsiteX11" fmla="*/ 244885 w 263725"/>
                  <a:gd name="connsiteY11" fmla="*/ 124310 h 652470"/>
                  <a:gd name="connsiteX12" fmla="*/ 111579 w 263725"/>
                  <a:gd name="connsiteY12" fmla="*/ 55 h 652470"/>
                  <a:gd name="connsiteX13" fmla="*/ 2511 w 263725"/>
                  <a:gd name="connsiteY13" fmla="*/ 45462 h 652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3725" h="652470">
                    <a:moveTo>
                      <a:pt x="2511" y="45462"/>
                    </a:moveTo>
                    <a:cubicBezTo>
                      <a:pt x="-10374" y="65098"/>
                      <a:pt x="29203" y="69086"/>
                      <a:pt x="55895" y="77676"/>
                    </a:cubicBezTo>
                    <a:cubicBezTo>
                      <a:pt x="115261" y="97158"/>
                      <a:pt x="178616" y="166189"/>
                      <a:pt x="187666" y="213897"/>
                    </a:cubicBezTo>
                    <a:cubicBezTo>
                      <a:pt x="196717" y="261604"/>
                      <a:pt x="172326" y="335697"/>
                      <a:pt x="159747" y="361775"/>
                    </a:cubicBezTo>
                    <a:cubicBezTo>
                      <a:pt x="148304" y="387439"/>
                      <a:pt x="147966" y="416693"/>
                      <a:pt x="158827" y="442618"/>
                    </a:cubicBezTo>
                    <a:cubicBezTo>
                      <a:pt x="176008" y="473298"/>
                      <a:pt x="146862" y="494621"/>
                      <a:pt x="162202" y="532511"/>
                    </a:cubicBezTo>
                    <a:cubicBezTo>
                      <a:pt x="177542" y="573009"/>
                      <a:pt x="212210" y="574696"/>
                      <a:pt x="206381" y="652470"/>
                    </a:cubicBezTo>
                    <a:cubicBezTo>
                      <a:pt x="218040" y="621790"/>
                      <a:pt x="258998" y="584974"/>
                      <a:pt x="220801" y="525914"/>
                    </a:cubicBezTo>
                    <a:cubicBezTo>
                      <a:pt x="207148" y="504745"/>
                      <a:pt x="241203" y="503211"/>
                      <a:pt x="259918" y="473758"/>
                    </a:cubicBezTo>
                    <a:cubicBezTo>
                      <a:pt x="270196" y="457344"/>
                      <a:pt x="259918" y="395370"/>
                      <a:pt x="226017" y="384172"/>
                    </a:cubicBezTo>
                    <a:cubicBezTo>
                      <a:pt x="256697" y="372974"/>
                      <a:pt x="267588" y="330635"/>
                      <a:pt x="256697" y="296426"/>
                    </a:cubicBezTo>
                    <a:cubicBezTo>
                      <a:pt x="245805" y="262218"/>
                      <a:pt x="260992" y="168643"/>
                      <a:pt x="244885" y="124310"/>
                    </a:cubicBezTo>
                    <a:cubicBezTo>
                      <a:pt x="228778" y="79978"/>
                      <a:pt x="176928" y="1590"/>
                      <a:pt x="111579" y="55"/>
                    </a:cubicBezTo>
                    <a:cubicBezTo>
                      <a:pt x="46231" y="-1479"/>
                      <a:pt x="13096" y="29202"/>
                      <a:pt x="2511" y="45462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44" name="Freeform: Shape 1743">
                <a:extLst>
                  <a:ext uri="{FF2B5EF4-FFF2-40B4-BE49-F238E27FC236}">
                    <a16:creationId xmlns:a16="http://schemas.microsoft.com/office/drawing/2014/main" id="{0CD71C7A-8C6E-4D13-B328-61B9FC415F2C}"/>
                  </a:ext>
                </a:extLst>
              </p:cNvPr>
              <p:cNvSpPr/>
              <p:nvPr/>
            </p:nvSpPr>
            <p:spPr>
              <a:xfrm>
                <a:off x="4238115" y="2283788"/>
                <a:ext cx="135840" cy="517073"/>
              </a:xfrm>
              <a:custGeom>
                <a:avLst/>
                <a:gdLst>
                  <a:gd name="connsiteX0" fmla="*/ 120983 w 135840"/>
                  <a:gd name="connsiteY0" fmla="*/ 429481 h 517073"/>
                  <a:gd name="connsiteX1" fmla="*/ 108864 w 135840"/>
                  <a:gd name="connsiteY1" fmla="*/ 334986 h 517073"/>
                  <a:gd name="connsiteX2" fmla="*/ 74349 w 135840"/>
                  <a:gd name="connsiteY2" fmla="*/ 257212 h 517073"/>
                  <a:gd name="connsiteX3" fmla="*/ 76343 w 135840"/>
                  <a:gd name="connsiteY3" fmla="*/ 156581 h 517073"/>
                  <a:gd name="connsiteX4" fmla="*/ 86314 w 135840"/>
                  <a:gd name="connsiteY4" fmla="*/ 73284 h 517073"/>
                  <a:gd name="connsiteX5" fmla="*/ 135249 w 135840"/>
                  <a:gd name="connsiteY5" fmla="*/ 36468 h 517073"/>
                  <a:gd name="connsiteX6" fmla="*/ 91223 w 135840"/>
                  <a:gd name="connsiteY6" fmla="*/ 1492 h 517073"/>
                  <a:gd name="connsiteX7" fmla="*/ 23573 w 135840"/>
                  <a:gd name="connsiteY7" fmla="*/ 78193 h 517073"/>
                  <a:gd name="connsiteX8" fmla="*/ 409 w 135840"/>
                  <a:gd name="connsiteY8" fmla="*/ 223003 h 517073"/>
                  <a:gd name="connsiteX9" fmla="*/ 40140 w 135840"/>
                  <a:gd name="connsiteY9" fmla="*/ 323021 h 517073"/>
                  <a:gd name="connsiteX10" fmla="*/ 61003 w 135840"/>
                  <a:gd name="connsiteY10" fmla="*/ 425033 h 517073"/>
                  <a:gd name="connsiteX11" fmla="*/ 61003 w 135840"/>
                  <a:gd name="connsiteY11" fmla="*/ 517073 h 517073"/>
                  <a:gd name="connsiteX12" fmla="*/ 120983 w 135840"/>
                  <a:gd name="connsiteY12" fmla="*/ 429481 h 51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840" h="517073">
                    <a:moveTo>
                      <a:pt x="120983" y="429481"/>
                    </a:moveTo>
                    <a:cubicBezTo>
                      <a:pt x="155344" y="402636"/>
                      <a:pt x="120983" y="347258"/>
                      <a:pt x="108864" y="334986"/>
                    </a:cubicBezTo>
                    <a:cubicBezTo>
                      <a:pt x="90548" y="312651"/>
                      <a:pt x="78628" y="285775"/>
                      <a:pt x="74349" y="257212"/>
                    </a:cubicBezTo>
                    <a:cubicBezTo>
                      <a:pt x="66832" y="224001"/>
                      <a:pt x="67522" y="189470"/>
                      <a:pt x="76343" y="156581"/>
                    </a:cubicBezTo>
                    <a:cubicBezTo>
                      <a:pt x="88155" y="122986"/>
                      <a:pt x="80331" y="88777"/>
                      <a:pt x="86314" y="73284"/>
                    </a:cubicBezTo>
                    <a:cubicBezTo>
                      <a:pt x="96806" y="54753"/>
                      <a:pt x="114540" y="41407"/>
                      <a:pt x="135249" y="36468"/>
                    </a:cubicBezTo>
                    <a:cubicBezTo>
                      <a:pt x="117301" y="20361"/>
                      <a:pt x="115767" y="-6638"/>
                      <a:pt x="91223" y="1492"/>
                    </a:cubicBezTo>
                    <a:cubicBezTo>
                      <a:pt x="63641" y="22125"/>
                      <a:pt x="40600" y="48249"/>
                      <a:pt x="23573" y="78193"/>
                    </a:cubicBezTo>
                    <a:cubicBezTo>
                      <a:pt x="5932" y="124351"/>
                      <a:pt x="-1953" y="173654"/>
                      <a:pt x="409" y="223003"/>
                    </a:cubicBezTo>
                    <a:cubicBezTo>
                      <a:pt x="2403" y="242946"/>
                      <a:pt x="10380" y="296329"/>
                      <a:pt x="40140" y="323021"/>
                    </a:cubicBezTo>
                    <a:cubicBezTo>
                      <a:pt x="65774" y="350372"/>
                      <a:pt x="73843" y="389812"/>
                      <a:pt x="61003" y="425033"/>
                    </a:cubicBezTo>
                    <a:cubicBezTo>
                      <a:pt x="49958" y="448657"/>
                      <a:pt x="38913" y="494063"/>
                      <a:pt x="61003" y="517073"/>
                    </a:cubicBezTo>
                    <a:cubicBezTo>
                      <a:pt x="69609" y="481530"/>
                      <a:pt x="90947" y="450359"/>
                      <a:pt x="120983" y="429481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45" name="Freeform: Shape 1744">
                <a:extLst>
                  <a:ext uri="{FF2B5EF4-FFF2-40B4-BE49-F238E27FC236}">
                    <a16:creationId xmlns:a16="http://schemas.microsoft.com/office/drawing/2014/main" id="{F2E60564-8B06-494A-8978-58306A15C9F8}"/>
                  </a:ext>
                </a:extLst>
              </p:cNvPr>
              <p:cNvSpPr/>
              <p:nvPr/>
            </p:nvSpPr>
            <p:spPr>
              <a:xfrm>
                <a:off x="4386403" y="2567529"/>
                <a:ext cx="75166" cy="10390"/>
              </a:xfrm>
              <a:custGeom>
                <a:avLst/>
                <a:gdLst>
                  <a:gd name="connsiteX0" fmla="*/ 75166 w 75166"/>
                  <a:gd name="connsiteY0" fmla="*/ 7066 h 10390"/>
                  <a:gd name="connsiteX1" fmla="*/ 68263 w 75166"/>
                  <a:gd name="connsiteY1" fmla="*/ 9827 h 10390"/>
                  <a:gd name="connsiteX2" fmla="*/ 58906 w 75166"/>
                  <a:gd name="connsiteY2" fmla="*/ 9827 h 10390"/>
                  <a:gd name="connsiteX3" fmla="*/ 47247 w 75166"/>
                  <a:gd name="connsiteY3" fmla="*/ 7526 h 10390"/>
                  <a:gd name="connsiteX4" fmla="*/ 27919 w 75166"/>
                  <a:gd name="connsiteY4" fmla="*/ 7526 h 10390"/>
                  <a:gd name="connsiteX5" fmla="*/ 16414 w 75166"/>
                  <a:gd name="connsiteY5" fmla="*/ 9827 h 10390"/>
                  <a:gd name="connsiteX6" fmla="*/ 6903 w 75166"/>
                  <a:gd name="connsiteY6" fmla="*/ 9827 h 10390"/>
                  <a:gd name="connsiteX7" fmla="*/ 0 w 75166"/>
                  <a:gd name="connsiteY7" fmla="*/ 7066 h 10390"/>
                  <a:gd name="connsiteX8" fmla="*/ 12579 w 75166"/>
                  <a:gd name="connsiteY8" fmla="*/ 3537 h 10390"/>
                  <a:gd name="connsiteX9" fmla="*/ 27919 w 75166"/>
                  <a:gd name="connsiteY9" fmla="*/ 9 h 10390"/>
                  <a:gd name="connsiteX10" fmla="*/ 36970 w 75166"/>
                  <a:gd name="connsiteY10" fmla="*/ 1696 h 10390"/>
                  <a:gd name="connsiteX11" fmla="*/ 46173 w 75166"/>
                  <a:gd name="connsiteY11" fmla="*/ 9 h 10390"/>
                  <a:gd name="connsiteX12" fmla="*/ 61514 w 75166"/>
                  <a:gd name="connsiteY12" fmla="*/ 3537 h 10390"/>
                  <a:gd name="connsiteX13" fmla="*/ 75166 w 75166"/>
                  <a:gd name="connsiteY13" fmla="*/ 7066 h 10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166" h="10390">
                    <a:moveTo>
                      <a:pt x="75166" y="7066"/>
                    </a:moveTo>
                    <a:cubicBezTo>
                      <a:pt x="72973" y="8231"/>
                      <a:pt x="70656" y="9167"/>
                      <a:pt x="68263" y="9827"/>
                    </a:cubicBezTo>
                    <a:cubicBezTo>
                      <a:pt x="65195" y="10578"/>
                      <a:pt x="61974" y="10578"/>
                      <a:pt x="58906" y="9827"/>
                    </a:cubicBezTo>
                    <a:cubicBezTo>
                      <a:pt x="55101" y="8692"/>
                      <a:pt x="51205" y="7925"/>
                      <a:pt x="47247" y="7526"/>
                    </a:cubicBezTo>
                    <a:cubicBezTo>
                      <a:pt x="41081" y="10195"/>
                      <a:pt x="34085" y="10195"/>
                      <a:pt x="27919" y="7526"/>
                    </a:cubicBezTo>
                    <a:cubicBezTo>
                      <a:pt x="24022" y="7909"/>
                      <a:pt x="20157" y="8676"/>
                      <a:pt x="16414" y="9827"/>
                    </a:cubicBezTo>
                    <a:cubicBezTo>
                      <a:pt x="13284" y="10578"/>
                      <a:pt x="10032" y="10578"/>
                      <a:pt x="6903" y="9827"/>
                    </a:cubicBezTo>
                    <a:cubicBezTo>
                      <a:pt x="4510" y="9136"/>
                      <a:pt x="2209" y="8216"/>
                      <a:pt x="0" y="7066"/>
                    </a:cubicBezTo>
                    <a:cubicBezTo>
                      <a:pt x="4449" y="7096"/>
                      <a:pt x="8805" y="5884"/>
                      <a:pt x="12579" y="3537"/>
                    </a:cubicBezTo>
                    <a:cubicBezTo>
                      <a:pt x="17518" y="1727"/>
                      <a:pt x="22673" y="546"/>
                      <a:pt x="27919" y="9"/>
                    </a:cubicBezTo>
                    <a:cubicBezTo>
                      <a:pt x="30066" y="9"/>
                      <a:pt x="34668" y="1696"/>
                      <a:pt x="36970" y="1696"/>
                    </a:cubicBezTo>
                    <a:cubicBezTo>
                      <a:pt x="39271" y="1696"/>
                      <a:pt x="43872" y="-144"/>
                      <a:pt x="46173" y="9"/>
                    </a:cubicBezTo>
                    <a:cubicBezTo>
                      <a:pt x="51420" y="546"/>
                      <a:pt x="56559" y="1727"/>
                      <a:pt x="61514" y="3537"/>
                    </a:cubicBezTo>
                    <a:cubicBezTo>
                      <a:pt x="65610" y="6068"/>
                      <a:pt x="70365" y="7296"/>
                      <a:pt x="75166" y="7066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46" name="Freeform: Shape 1745">
                <a:extLst>
                  <a:ext uri="{FF2B5EF4-FFF2-40B4-BE49-F238E27FC236}">
                    <a16:creationId xmlns:a16="http://schemas.microsoft.com/office/drawing/2014/main" id="{E7C45B72-13CA-4FF7-8B01-DB9D5383CC27}"/>
                  </a:ext>
                </a:extLst>
              </p:cNvPr>
              <p:cNvSpPr/>
              <p:nvPr/>
            </p:nvSpPr>
            <p:spPr>
              <a:xfrm>
                <a:off x="4393459" y="2575055"/>
                <a:ext cx="61360" cy="12885"/>
              </a:xfrm>
              <a:custGeom>
                <a:avLst/>
                <a:gdLst>
                  <a:gd name="connsiteX0" fmla="*/ 61360 w 61360"/>
                  <a:gd name="connsiteY0" fmla="*/ 2301 h 12885"/>
                  <a:gd name="connsiteX1" fmla="*/ 54457 w 61360"/>
                  <a:gd name="connsiteY1" fmla="*/ 4909 h 12885"/>
                  <a:gd name="connsiteX2" fmla="*/ 30680 w 61360"/>
                  <a:gd name="connsiteY2" fmla="*/ 12886 h 12885"/>
                  <a:gd name="connsiteX3" fmla="*/ 7056 w 61360"/>
                  <a:gd name="connsiteY3" fmla="*/ 4909 h 12885"/>
                  <a:gd name="connsiteX4" fmla="*/ 0 w 61360"/>
                  <a:gd name="connsiteY4" fmla="*/ 2301 h 12885"/>
                  <a:gd name="connsiteX5" fmla="*/ 9511 w 61360"/>
                  <a:gd name="connsiteY5" fmla="*/ 2301 h 12885"/>
                  <a:gd name="connsiteX6" fmla="*/ 21016 w 61360"/>
                  <a:gd name="connsiteY6" fmla="*/ 0 h 12885"/>
                  <a:gd name="connsiteX7" fmla="*/ 40345 w 61360"/>
                  <a:gd name="connsiteY7" fmla="*/ 0 h 12885"/>
                  <a:gd name="connsiteX8" fmla="*/ 52003 w 61360"/>
                  <a:gd name="connsiteY8" fmla="*/ 2301 h 12885"/>
                  <a:gd name="connsiteX9" fmla="*/ 61360 w 61360"/>
                  <a:gd name="connsiteY9" fmla="*/ 2301 h 12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360" h="12885">
                    <a:moveTo>
                      <a:pt x="61360" y="2301"/>
                    </a:moveTo>
                    <a:cubicBezTo>
                      <a:pt x="58753" y="3221"/>
                      <a:pt x="56451" y="3988"/>
                      <a:pt x="54457" y="4909"/>
                    </a:cubicBezTo>
                    <a:cubicBezTo>
                      <a:pt x="47263" y="9373"/>
                      <a:pt x="39117" y="12103"/>
                      <a:pt x="30680" y="12886"/>
                    </a:cubicBezTo>
                    <a:cubicBezTo>
                      <a:pt x="22289" y="12134"/>
                      <a:pt x="14189" y="9403"/>
                      <a:pt x="7056" y="4909"/>
                    </a:cubicBezTo>
                    <a:lnTo>
                      <a:pt x="0" y="2301"/>
                    </a:lnTo>
                    <a:cubicBezTo>
                      <a:pt x="3130" y="3053"/>
                      <a:pt x="6382" y="3053"/>
                      <a:pt x="9511" y="2301"/>
                    </a:cubicBezTo>
                    <a:cubicBezTo>
                      <a:pt x="13254" y="1150"/>
                      <a:pt x="17120" y="383"/>
                      <a:pt x="21016" y="0"/>
                    </a:cubicBezTo>
                    <a:cubicBezTo>
                      <a:pt x="27183" y="2669"/>
                      <a:pt x="34178" y="2669"/>
                      <a:pt x="40345" y="0"/>
                    </a:cubicBezTo>
                    <a:cubicBezTo>
                      <a:pt x="44302" y="399"/>
                      <a:pt x="48199" y="1166"/>
                      <a:pt x="52003" y="2301"/>
                    </a:cubicBezTo>
                    <a:cubicBezTo>
                      <a:pt x="55071" y="3053"/>
                      <a:pt x="58292" y="3053"/>
                      <a:pt x="61360" y="23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47" name="Freeform: Shape 1746">
                <a:extLst>
                  <a:ext uri="{FF2B5EF4-FFF2-40B4-BE49-F238E27FC236}">
                    <a16:creationId xmlns:a16="http://schemas.microsoft.com/office/drawing/2014/main" id="{D0F56925-B10F-4947-8D80-FB32B4131544}"/>
                  </a:ext>
                </a:extLst>
              </p:cNvPr>
              <p:cNvSpPr/>
              <p:nvPr/>
            </p:nvSpPr>
            <p:spPr>
              <a:xfrm>
                <a:off x="4386403" y="2574595"/>
                <a:ext cx="75166" cy="25004"/>
              </a:xfrm>
              <a:custGeom>
                <a:avLst/>
                <a:gdLst>
                  <a:gd name="connsiteX0" fmla="*/ 75166 w 75166"/>
                  <a:gd name="connsiteY0" fmla="*/ 0 h 25004"/>
                  <a:gd name="connsiteX1" fmla="*/ 56758 w 75166"/>
                  <a:gd name="connsiteY1" fmla="*/ 19789 h 25004"/>
                  <a:gd name="connsiteX2" fmla="*/ 37583 w 75166"/>
                  <a:gd name="connsiteY2" fmla="*/ 25004 h 25004"/>
                  <a:gd name="connsiteX3" fmla="*/ 18408 w 75166"/>
                  <a:gd name="connsiteY3" fmla="*/ 19789 h 25004"/>
                  <a:gd name="connsiteX4" fmla="*/ 0 w 75166"/>
                  <a:gd name="connsiteY4" fmla="*/ 0 h 25004"/>
                  <a:gd name="connsiteX5" fmla="*/ 6903 w 75166"/>
                  <a:gd name="connsiteY5" fmla="*/ 2761 h 25004"/>
                  <a:gd name="connsiteX6" fmla="*/ 13960 w 75166"/>
                  <a:gd name="connsiteY6" fmla="*/ 5369 h 25004"/>
                  <a:gd name="connsiteX7" fmla="*/ 37583 w 75166"/>
                  <a:gd name="connsiteY7" fmla="*/ 13346 h 25004"/>
                  <a:gd name="connsiteX8" fmla="*/ 61360 w 75166"/>
                  <a:gd name="connsiteY8" fmla="*/ 5369 h 25004"/>
                  <a:gd name="connsiteX9" fmla="*/ 68263 w 75166"/>
                  <a:gd name="connsiteY9" fmla="*/ 2761 h 2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166" h="25004">
                    <a:moveTo>
                      <a:pt x="75166" y="0"/>
                    </a:moveTo>
                    <a:cubicBezTo>
                      <a:pt x="69706" y="7195"/>
                      <a:pt x="63539" y="13821"/>
                      <a:pt x="56758" y="19789"/>
                    </a:cubicBezTo>
                    <a:cubicBezTo>
                      <a:pt x="50867" y="23025"/>
                      <a:pt x="44302" y="24820"/>
                      <a:pt x="37583" y="25004"/>
                    </a:cubicBezTo>
                    <a:cubicBezTo>
                      <a:pt x="30864" y="24805"/>
                      <a:pt x="24298" y="23010"/>
                      <a:pt x="18408" y="19789"/>
                    </a:cubicBezTo>
                    <a:cubicBezTo>
                      <a:pt x="11628" y="13821"/>
                      <a:pt x="5461" y="7195"/>
                      <a:pt x="0" y="0"/>
                    </a:cubicBezTo>
                    <a:lnTo>
                      <a:pt x="6903" y="2761"/>
                    </a:lnTo>
                    <a:lnTo>
                      <a:pt x="13960" y="5369"/>
                    </a:lnTo>
                    <a:cubicBezTo>
                      <a:pt x="21093" y="9864"/>
                      <a:pt x="29192" y="12594"/>
                      <a:pt x="37583" y="13346"/>
                    </a:cubicBezTo>
                    <a:cubicBezTo>
                      <a:pt x="46020" y="12564"/>
                      <a:pt x="54166" y="9833"/>
                      <a:pt x="61360" y="5369"/>
                    </a:cubicBezTo>
                    <a:cubicBezTo>
                      <a:pt x="63355" y="4449"/>
                      <a:pt x="65656" y="3682"/>
                      <a:pt x="68263" y="2761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48" name="Freeform: Shape 1747">
                <a:extLst>
                  <a:ext uri="{FF2B5EF4-FFF2-40B4-BE49-F238E27FC236}">
                    <a16:creationId xmlns:a16="http://schemas.microsoft.com/office/drawing/2014/main" id="{B1C878B0-3728-4931-ADC3-4A0A134869AB}"/>
                  </a:ext>
                </a:extLst>
              </p:cNvPr>
              <p:cNvSpPr/>
              <p:nvPr/>
            </p:nvSpPr>
            <p:spPr>
              <a:xfrm>
                <a:off x="4180846" y="3476102"/>
                <a:ext cx="506990" cy="696318"/>
              </a:xfrm>
              <a:custGeom>
                <a:avLst/>
                <a:gdLst>
                  <a:gd name="connsiteX0" fmla="*/ 469867 w 506990"/>
                  <a:gd name="connsiteY0" fmla="*/ 520674 h 696318"/>
                  <a:gd name="connsiteX1" fmla="*/ 485207 w 506990"/>
                  <a:gd name="connsiteY1" fmla="*/ 688495 h 696318"/>
                  <a:gd name="connsiteX2" fmla="*/ 472782 w 506990"/>
                  <a:gd name="connsiteY2" fmla="*/ 690336 h 696318"/>
                  <a:gd name="connsiteX3" fmla="*/ 309870 w 506990"/>
                  <a:gd name="connsiteY3" fmla="*/ 696318 h 696318"/>
                  <a:gd name="connsiteX4" fmla="*/ 175491 w 506990"/>
                  <a:gd name="connsiteY4" fmla="*/ 696318 h 696318"/>
                  <a:gd name="connsiteX5" fmla="*/ 122721 w 506990"/>
                  <a:gd name="connsiteY5" fmla="*/ 696318 h 696318"/>
                  <a:gd name="connsiteX6" fmla="*/ 12579 w 506990"/>
                  <a:gd name="connsiteY6" fmla="*/ 691256 h 696318"/>
                  <a:gd name="connsiteX7" fmla="*/ 0 w 506990"/>
                  <a:gd name="connsiteY7" fmla="*/ 689415 h 696318"/>
                  <a:gd name="connsiteX8" fmla="*/ 920 w 506990"/>
                  <a:gd name="connsiteY8" fmla="*/ 678831 h 696318"/>
                  <a:gd name="connsiteX9" fmla="*/ 13039 w 506990"/>
                  <a:gd name="connsiteY9" fmla="*/ 679751 h 696318"/>
                  <a:gd name="connsiteX10" fmla="*/ 125022 w 506990"/>
                  <a:gd name="connsiteY10" fmla="*/ 683279 h 696318"/>
                  <a:gd name="connsiteX11" fmla="*/ 175030 w 506990"/>
                  <a:gd name="connsiteY11" fmla="*/ 683279 h 696318"/>
                  <a:gd name="connsiteX12" fmla="*/ 213227 w 506990"/>
                  <a:gd name="connsiteY12" fmla="*/ 683279 h 696318"/>
                  <a:gd name="connsiteX13" fmla="*/ 310484 w 506990"/>
                  <a:gd name="connsiteY13" fmla="*/ 683279 h 696318"/>
                  <a:gd name="connsiteX14" fmla="*/ 416791 w 506990"/>
                  <a:gd name="connsiteY14" fmla="*/ 651372 h 696318"/>
                  <a:gd name="connsiteX15" fmla="*/ 440875 w 506990"/>
                  <a:gd name="connsiteY15" fmla="*/ 507482 h 696318"/>
                  <a:gd name="connsiteX16" fmla="*/ 492417 w 506990"/>
                  <a:gd name="connsiteY16" fmla="*/ 159568 h 696318"/>
                  <a:gd name="connsiteX17" fmla="*/ 479685 w 506990"/>
                  <a:gd name="connsiteY17" fmla="*/ 184 h 696318"/>
                  <a:gd name="connsiteX18" fmla="*/ 480452 w 506990"/>
                  <a:gd name="connsiteY18" fmla="*/ 2639 h 696318"/>
                  <a:gd name="connsiteX19" fmla="*/ 480452 w 506990"/>
                  <a:gd name="connsiteY19" fmla="*/ 2639 h 696318"/>
                  <a:gd name="connsiteX20" fmla="*/ 485975 w 506990"/>
                  <a:gd name="connsiteY20" fmla="*/ 25802 h 696318"/>
                  <a:gd name="connsiteX21" fmla="*/ 495025 w 506990"/>
                  <a:gd name="connsiteY21" fmla="*/ 65380 h 696318"/>
                  <a:gd name="connsiteX22" fmla="*/ 495025 w 506990"/>
                  <a:gd name="connsiteY22" fmla="*/ 65380 h 696318"/>
                  <a:gd name="connsiteX23" fmla="*/ 506990 w 506990"/>
                  <a:gd name="connsiteY23" fmla="*/ 163403 h 696318"/>
                  <a:gd name="connsiteX24" fmla="*/ 469867 w 506990"/>
                  <a:gd name="connsiteY24" fmla="*/ 520674 h 696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06990" h="696318">
                    <a:moveTo>
                      <a:pt x="469867" y="520674"/>
                    </a:moveTo>
                    <a:cubicBezTo>
                      <a:pt x="463731" y="558564"/>
                      <a:pt x="481679" y="643395"/>
                      <a:pt x="485207" y="688495"/>
                    </a:cubicBezTo>
                    <a:cubicBezTo>
                      <a:pt x="482247" y="689108"/>
                      <a:pt x="478105" y="689722"/>
                      <a:pt x="472782" y="690336"/>
                    </a:cubicBezTo>
                    <a:cubicBezTo>
                      <a:pt x="443329" y="693557"/>
                      <a:pt x="380741" y="695398"/>
                      <a:pt x="309870" y="696318"/>
                    </a:cubicBezTo>
                    <a:cubicBezTo>
                      <a:pt x="265997" y="696318"/>
                      <a:pt x="219210" y="696318"/>
                      <a:pt x="175491" y="696318"/>
                    </a:cubicBezTo>
                    <a:lnTo>
                      <a:pt x="122721" y="696318"/>
                    </a:lnTo>
                    <a:cubicBezTo>
                      <a:pt x="74553" y="695398"/>
                      <a:pt x="34362" y="693557"/>
                      <a:pt x="12579" y="691256"/>
                    </a:cubicBezTo>
                    <a:cubicBezTo>
                      <a:pt x="7210" y="691256"/>
                      <a:pt x="3068" y="690029"/>
                      <a:pt x="0" y="689415"/>
                    </a:cubicBezTo>
                    <a:cubicBezTo>
                      <a:pt x="0" y="685887"/>
                      <a:pt x="0" y="682512"/>
                      <a:pt x="920" y="678831"/>
                    </a:cubicBezTo>
                    <a:cubicBezTo>
                      <a:pt x="4755" y="678831"/>
                      <a:pt x="8897" y="679598"/>
                      <a:pt x="13039" y="679751"/>
                    </a:cubicBezTo>
                    <a:cubicBezTo>
                      <a:pt x="45713" y="682205"/>
                      <a:pt x="87438" y="683126"/>
                      <a:pt x="125022" y="683279"/>
                    </a:cubicBezTo>
                    <a:cubicBezTo>
                      <a:pt x="143123" y="683279"/>
                      <a:pt x="160304" y="683279"/>
                      <a:pt x="175030" y="683279"/>
                    </a:cubicBezTo>
                    <a:lnTo>
                      <a:pt x="213227" y="683279"/>
                    </a:lnTo>
                    <a:cubicBezTo>
                      <a:pt x="230715" y="683279"/>
                      <a:pt x="270139" y="684967"/>
                      <a:pt x="310484" y="683279"/>
                    </a:cubicBezTo>
                    <a:cubicBezTo>
                      <a:pt x="355430" y="680518"/>
                      <a:pt x="400990" y="672848"/>
                      <a:pt x="416791" y="651372"/>
                    </a:cubicBezTo>
                    <a:cubicBezTo>
                      <a:pt x="443789" y="615476"/>
                      <a:pt x="437806" y="558104"/>
                      <a:pt x="440875" y="507482"/>
                    </a:cubicBezTo>
                    <a:cubicBezTo>
                      <a:pt x="443329" y="469131"/>
                      <a:pt x="488889" y="199912"/>
                      <a:pt x="492417" y="159568"/>
                    </a:cubicBezTo>
                    <a:cubicBezTo>
                      <a:pt x="495946" y="121678"/>
                      <a:pt x="477077" y="-5492"/>
                      <a:pt x="479685" y="184"/>
                    </a:cubicBezTo>
                    <a:cubicBezTo>
                      <a:pt x="479685" y="184"/>
                      <a:pt x="479685" y="1258"/>
                      <a:pt x="480452" y="2639"/>
                    </a:cubicBezTo>
                    <a:lnTo>
                      <a:pt x="480452" y="2639"/>
                    </a:lnTo>
                    <a:cubicBezTo>
                      <a:pt x="481679" y="7854"/>
                      <a:pt x="483674" y="15984"/>
                      <a:pt x="485975" y="25802"/>
                    </a:cubicBezTo>
                    <a:cubicBezTo>
                      <a:pt x="488275" y="35620"/>
                      <a:pt x="491804" y="50960"/>
                      <a:pt x="495025" y="65380"/>
                    </a:cubicBezTo>
                    <a:cubicBezTo>
                      <a:pt x="495025" y="65380"/>
                      <a:pt x="495025" y="65380"/>
                      <a:pt x="495025" y="65380"/>
                    </a:cubicBezTo>
                    <a:cubicBezTo>
                      <a:pt x="502818" y="97471"/>
                      <a:pt x="506837" y="130376"/>
                      <a:pt x="506990" y="163403"/>
                    </a:cubicBezTo>
                    <a:cubicBezTo>
                      <a:pt x="502849" y="203134"/>
                      <a:pt x="476004" y="482477"/>
                      <a:pt x="469867" y="520674"/>
                    </a:cubicBezTo>
                    <a:close/>
                  </a:path>
                </a:pathLst>
              </a:custGeom>
              <a:solidFill>
                <a:srgbClr val="858839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49" name="Freeform: Shape 1748">
                <a:extLst>
                  <a:ext uri="{FF2B5EF4-FFF2-40B4-BE49-F238E27FC236}">
                    <a16:creationId xmlns:a16="http://schemas.microsoft.com/office/drawing/2014/main" id="{9CA52D51-939A-4BBD-9C69-786558388415}"/>
                  </a:ext>
                </a:extLst>
              </p:cNvPr>
              <p:cNvSpPr/>
              <p:nvPr/>
            </p:nvSpPr>
            <p:spPr>
              <a:xfrm>
                <a:off x="1534446" y="2286047"/>
                <a:ext cx="3237059" cy="2710600"/>
              </a:xfrm>
              <a:custGeom>
                <a:avLst/>
                <a:gdLst>
                  <a:gd name="connsiteX0" fmla="*/ 3215517 w 3237059"/>
                  <a:gd name="connsiteY0" fmla="*/ 976858 h 2710600"/>
                  <a:gd name="connsiteX1" fmla="*/ 3194348 w 3237059"/>
                  <a:gd name="connsiteY1" fmla="*/ 949706 h 2710600"/>
                  <a:gd name="connsiteX2" fmla="*/ 3088501 w 3237059"/>
                  <a:gd name="connsiteY2" fmla="*/ 842325 h 2710600"/>
                  <a:gd name="connsiteX3" fmla="*/ 3045703 w 3237059"/>
                  <a:gd name="connsiteY3" fmla="*/ 803208 h 2710600"/>
                  <a:gd name="connsiteX4" fmla="*/ 3041100 w 3237059"/>
                  <a:gd name="connsiteY4" fmla="*/ 799220 h 2710600"/>
                  <a:gd name="connsiteX5" fmla="*/ 2992779 w 3237059"/>
                  <a:gd name="connsiteY5" fmla="*/ 756421 h 2710600"/>
                  <a:gd name="connsiteX6" fmla="*/ 2990938 w 3237059"/>
                  <a:gd name="connsiteY6" fmla="*/ 754733 h 2710600"/>
                  <a:gd name="connsiteX7" fmla="*/ 2937708 w 3237059"/>
                  <a:gd name="connsiteY7" fmla="*/ 697055 h 2710600"/>
                  <a:gd name="connsiteX8" fmla="*/ 2891688 w 3237059"/>
                  <a:gd name="connsiteY8" fmla="*/ 645972 h 2710600"/>
                  <a:gd name="connsiteX9" fmla="*/ 2724941 w 3237059"/>
                  <a:gd name="connsiteY9" fmla="*/ 604861 h 2710600"/>
                  <a:gd name="connsiteX10" fmla="*/ 2719112 w 3237059"/>
                  <a:gd name="connsiteY10" fmla="*/ 603327 h 2710600"/>
                  <a:gd name="connsiteX11" fmla="*/ 2713282 w 3237059"/>
                  <a:gd name="connsiteY11" fmla="*/ 601639 h 2710600"/>
                  <a:gd name="connsiteX12" fmla="*/ 2713282 w 3237059"/>
                  <a:gd name="connsiteY12" fmla="*/ 601639 h 2710600"/>
                  <a:gd name="connsiteX13" fmla="*/ 2711595 w 3237059"/>
                  <a:gd name="connsiteY13" fmla="*/ 601639 h 2710600"/>
                  <a:gd name="connsiteX14" fmla="*/ 2711595 w 3237059"/>
                  <a:gd name="connsiteY14" fmla="*/ 601639 h 2710600"/>
                  <a:gd name="connsiteX15" fmla="*/ 2701010 w 3237059"/>
                  <a:gd name="connsiteY15" fmla="*/ 592128 h 2710600"/>
                  <a:gd name="connsiteX16" fmla="*/ 2722486 w 3237059"/>
                  <a:gd name="connsiteY16" fmla="*/ 500088 h 2710600"/>
                  <a:gd name="connsiteX17" fmla="*/ 2725248 w 3237059"/>
                  <a:gd name="connsiteY17" fmla="*/ 464652 h 2710600"/>
                  <a:gd name="connsiteX18" fmla="*/ 2725248 w 3237059"/>
                  <a:gd name="connsiteY18" fmla="*/ 463885 h 2710600"/>
                  <a:gd name="connsiteX19" fmla="*/ 2755928 w 3237059"/>
                  <a:gd name="connsiteY19" fmla="*/ 425075 h 2710600"/>
                  <a:gd name="connsiteX20" fmla="*/ 2763291 w 3237059"/>
                  <a:gd name="connsiteY20" fmla="*/ 409734 h 2710600"/>
                  <a:gd name="connsiteX21" fmla="*/ 2768353 w 3237059"/>
                  <a:gd name="connsiteY21" fmla="*/ 394394 h 2710600"/>
                  <a:gd name="connsiteX22" fmla="*/ 2770808 w 3237059"/>
                  <a:gd name="connsiteY22" fmla="*/ 379054 h 2710600"/>
                  <a:gd name="connsiteX23" fmla="*/ 2738747 w 3237059"/>
                  <a:gd name="connsiteY23" fmla="*/ 239919 h 2710600"/>
                  <a:gd name="connsiteX24" fmla="*/ 2704385 w 3237059"/>
                  <a:gd name="connsiteY24" fmla="*/ 198501 h 2710600"/>
                  <a:gd name="connsiteX25" fmla="*/ 2605441 w 3237059"/>
                  <a:gd name="connsiteY25" fmla="*/ 163526 h 2710600"/>
                  <a:gd name="connsiteX26" fmla="*/ 2534417 w 3237059"/>
                  <a:gd name="connsiteY26" fmla="*/ 177945 h 2710600"/>
                  <a:gd name="connsiteX27" fmla="*/ 2528281 w 3237059"/>
                  <a:gd name="connsiteY27" fmla="*/ 181934 h 2710600"/>
                  <a:gd name="connsiteX28" fmla="*/ 2472289 w 3237059"/>
                  <a:gd name="connsiteY28" fmla="*/ 239919 h 2710600"/>
                  <a:gd name="connsiteX29" fmla="*/ 2442683 w 3237059"/>
                  <a:gd name="connsiteY29" fmla="*/ 393320 h 2710600"/>
                  <a:gd name="connsiteX30" fmla="*/ 2486249 w 3237059"/>
                  <a:gd name="connsiteY30" fmla="*/ 462044 h 2710600"/>
                  <a:gd name="connsiteX31" fmla="*/ 2486249 w 3237059"/>
                  <a:gd name="connsiteY31" fmla="*/ 462811 h 2710600"/>
                  <a:gd name="connsiteX32" fmla="*/ 2491311 w 3237059"/>
                  <a:gd name="connsiteY32" fmla="*/ 517882 h 2710600"/>
                  <a:gd name="connsiteX33" fmla="*/ 2491311 w 3237059"/>
                  <a:gd name="connsiteY33" fmla="*/ 518649 h 2710600"/>
                  <a:gd name="connsiteX34" fmla="*/ 2492538 w 3237059"/>
                  <a:gd name="connsiteY34" fmla="*/ 526626 h 2710600"/>
                  <a:gd name="connsiteX35" fmla="*/ 2492538 w 3237059"/>
                  <a:gd name="connsiteY35" fmla="*/ 526626 h 2710600"/>
                  <a:gd name="connsiteX36" fmla="*/ 2503736 w 3237059"/>
                  <a:gd name="connsiteY36" fmla="*/ 574641 h 2710600"/>
                  <a:gd name="connsiteX37" fmla="*/ 2512787 w 3237059"/>
                  <a:gd name="connsiteY37" fmla="*/ 594429 h 2710600"/>
                  <a:gd name="connsiteX38" fmla="*/ 2511560 w 3237059"/>
                  <a:gd name="connsiteY38" fmla="*/ 595503 h 2710600"/>
                  <a:gd name="connsiteX39" fmla="*/ 2501282 w 3237059"/>
                  <a:gd name="connsiteY39" fmla="*/ 598724 h 2710600"/>
                  <a:gd name="connsiteX40" fmla="*/ 2501282 w 3237059"/>
                  <a:gd name="connsiteY40" fmla="*/ 598724 h 2710600"/>
                  <a:gd name="connsiteX41" fmla="*/ 2500361 w 3237059"/>
                  <a:gd name="connsiteY41" fmla="*/ 598724 h 2710600"/>
                  <a:gd name="connsiteX42" fmla="*/ 2499134 w 3237059"/>
                  <a:gd name="connsiteY42" fmla="*/ 598724 h 2710600"/>
                  <a:gd name="connsiteX43" fmla="*/ 2499134 w 3237059"/>
                  <a:gd name="connsiteY43" fmla="*/ 598724 h 2710600"/>
                  <a:gd name="connsiteX44" fmla="*/ 2497754 w 3237059"/>
                  <a:gd name="connsiteY44" fmla="*/ 598724 h 2710600"/>
                  <a:gd name="connsiteX45" fmla="*/ 2496680 w 3237059"/>
                  <a:gd name="connsiteY45" fmla="*/ 598724 h 2710600"/>
                  <a:gd name="connsiteX46" fmla="*/ 2394515 w 3237059"/>
                  <a:gd name="connsiteY46" fmla="*/ 636921 h 2710600"/>
                  <a:gd name="connsiteX47" fmla="*/ 2394515 w 3237059"/>
                  <a:gd name="connsiteY47" fmla="*/ 636921 h 2710600"/>
                  <a:gd name="connsiteX48" fmla="*/ 2336683 w 3237059"/>
                  <a:gd name="connsiteY48" fmla="*/ 661465 h 2710600"/>
                  <a:gd name="connsiteX49" fmla="*/ 2324717 w 3237059"/>
                  <a:gd name="connsiteY49" fmla="*/ 628638 h 2710600"/>
                  <a:gd name="connsiteX50" fmla="*/ 2311065 w 3237059"/>
                  <a:gd name="connsiteY50" fmla="*/ 607162 h 2710600"/>
                  <a:gd name="connsiteX51" fmla="*/ 2307536 w 3237059"/>
                  <a:gd name="connsiteY51" fmla="*/ 603020 h 2710600"/>
                  <a:gd name="connsiteX52" fmla="*/ 2149380 w 3237059"/>
                  <a:gd name="connsiteY52" fmla="*/ 509905 h 2710600"/>
                  <a:gd name="connsiteX53" fmla="*/ 2134040 w 3237059"/>
                  <a:gd name="connsiteY53" fmla="*/ 504690 h 2710600"/>
                  <a:gd name="connsiteX54" fmla="*/ 2070225 w 3237059"/>
                  <a:gd name="connsiteY54" fmla="*/ 478918 h 2710600"/>
                  <a:gd name="connsiteX55" fmla="*/ 2044607 w 3237059"/>
                  <a:gd name="connsiteY55" fmla="*/ 464345 h 2710600"/>
                  <a:gd name="connsiteX56" fmla="*/ 2039698 w 3237059"/>
                  <a:gd name="connsiteY56" fmla="*/ 461431 h 2710600"/>
                  <a:gd name="connsiteX57" fmla="*/ 2022057 w 3237059"/>
                  <a:gd name="connsiteY57" fmla="*/ 451306 h 2710600"/>
                  <a:gd name="connsiteX58" fmla="*/ 2013620 w 3237059"/>
                  <a:gd name="connsiteY58" fmla="*/ 435046 h 2710600"/>
                  <a:gd name="connsiteX59" fmla="*/ 2004262 w 3237059"/>
                  <a:gd name="connsiteY59" fmla="*/ 408200 h 2710600"/>
                  <a:gd name="connsiteX60" fmla="*/ 2010092 w 3237059"/>
                  <a:gd name="connsiteY60" fmla="*/ 400070 h 2710600"/>
                  <a:gd name="connsiteX61" fmla="*/ 2032181 w 3237059"/>
                  <a:gd name="connsiteY61" fmla="*/ 360953 h 2710600"/>
                  <a:gd name="connsiteX62" fmla="*/ 2032948 w 3237059"/>
                  <a:gd name="connsiteY62" fmla="*/ 358958 h 2710600"/>
                  <a:gd name="connsiteX63" fmla="*/ 2037397 w 3237059"/>
                  <a:gd name="connsiteY63" fmla="*/ 327665 h 2710600"/>
                  <a:gd name="connsiteX64" fmla="*/ 2037397 w 3237059"/>
                  <a:gd name="connsiteY64" fmla="*/ 304348 h 2710600"/>
                  <a:gd name="connsiteX65" fmla="*/ 2037397 w 3237059"/>
                  <a:gd name="connsiteY65" fmla="*/ 304348 h 2710600"/>
                  <a:gd name="connsiteX66" fmla="*/ 2060714 w 3237059"/>
                  <a:gd name="connsiteY66" fmla="*/ 264770 h 2710600"/>
                  <a:gd name="connsiteX67" fmla="*/ 2058566 w 3237059"/>
                  <a:gd name="connsiteY67" fmla="*/ 203410 h 2710600"/>
                  <a:gd name="connsiteX68" fmla="*/ 2052584 w 3237059"/>
                  <a:gd name="connsiteY68" fmla="*/ 200802 h 2710600"/>
                  <a:gd name="connsiteX69" fmla="*/ 2061021 w 3237059"/>
                  <a:gd name="connsiteY69" fmla="*/ 163832 h 2710600"/>
                  <a:gd name="connsiteX70" fmla="*/ 2062555 w 3237059"/>
                  <a:gd name="connsiteY70" fmla="*/ 143737 h 2710600"/>
                  <a:gd name="connsiteX71" fmla="*/ 2062555 w 3237059"/>
                  <a:gd name="connsiteY71" fmla="*/ 136834 h 2710600"/>
                  <a:gd name="connsiteX72" fmla="*/ 2062555 w 3237059"/>
                  <a:gd name="connsiteY72" fmla="*/ 136834 h 2710600"/>
                  <a:gd name="connsiteX73" fmla="*/ 2051203 w 3237059"/>
                  <a:gd name="connsiteY73" fmla="*/ 49242 h 2710600"/>
                  <a:gd name="connsiteX74" fmla="*/ 2002882 w 3237059"/>
                  <a:gd name="connsiteY74" fmla="*/ 15340 h 2710600"/>
                  <a:gd name="connsiteX75" fmla="*/ 2027426 w 3237059"/>
                  <a:gd name="connsiteY75" fmla="*/ 0 h 2710600"/>
                  <a:gd name="connsiteX76" fmla="*/ 1984934 w 3237059"/>
                  <a:gd name="connsiteY76" fmla="*/ 2454 h 2710600"/>
                  <a:gd name="connsiteX77" fmla="*/ 1872031 w 3237059"/>
                  <a:gd name="connsiteY77" fmla="*/ 19482 h 2710600"/>
                  <a:gd name="connsiteX78" fmla="*/ 1801466 w 3237059"/>
                  <a:gd name="connsiteY78" fmla="*/ 49242 h 2710600"/>
                  <a:gd name="connsiteX79" fmla="*/ 1774774 w 3237059"/>
                  <a:gd name="connsiteY79" fmla="*/ 78695 h 2710600"/>
                  <a:gd name="connsiteX80" fmla="*/ 1773394 w 3237059"/>
                  <a:gd name="connsiteY80" fmla="*/ 156469 h 2710600"/>
                  <a:gd name="connsiteX81" fmla="*/ 1780450 w 3237059"/>
                  <a:gd name="connsiteY81" fmla="*/ 198041 h 2710600"/>
                  <a:gd name="connsiteX82" fmla="*/ 1776155 w 3237059"/>
                  <a:gd name="connsiteY82" fmla="*/ 200802 h 2710600"/>
                  <a:gd name="connsiteX83" fmla="*/ 1772627 w 3237059"/>
                  <a:gd name="connsiteY83" fmla="*/ 208319 h 2710600"/>
                  <a:gd name="connsiteX84" fmla="*/ 1770786 w 3237059"/>
                  <a:gd name="connsiteY84" fmla="*/ 238999 h 2710600"/>
                  <a:gd name="connsiteX85" fmla="*/ 1774007 w 3237059"/>
                  <a:gd name="connsiteY85" fmla="*/ 260628 h 2710600"/>
                  <a:gd name="connsiteX86" fmla="*/ 1785206 w 3237059"/>
                  <a:gd name="connsiteY86" fmla="*/ 284559 h 2710600"/>
                  <a:gd name="connsiteX87" fmla="*/ 1797631 w 3237059"/>
                  <a:gd name="connsiteY87" fmla="*/ 300820 h 2710600"/>
                  <a:gd name="connsiteX88" fmla="*/ 1797631 w 3237059"/>
                  <a:gd name="connsiteY88" fmla="*/ 309717 h 2710600"/>
                  <a:gd name="connsiteX89" fmla="*/ 1802540 w 3237059"/>
                  <a:gd name="connsiteY89" fmla="*/ 359879 h 2710600"/>
                  <a:gd name="connsiteX90" fmla="*/ 1812051 w 3237059"/>
                  <a:gd name="connsiteY90" fmla="*/ 379821 h 2710600"/>
                  <a:gd name="connsiteX91" fmla="*/ 1831533 w 3237059"/>
                  <a:gd name="connsiteY91" fmla="*/ 409121 h 2710600"/>
                  <a:gd name="connsiteX92" fmla="*/ 1819107 w 3237059"/>
                  <a:gd name="connsiteY92" fmla="*/ 442255 h 2710600"/>
                  <a:gd name="connsiteX93" fmla="*/ 1813585 w 3237059"/>
                  <a:gd name="connsiteY93" fmla="*/ 452226 h 2710600"/>
                  <a:gd name="connsiteX94" fmla="*/ 1807909 w 3237059"/>
                  <a:gd name="connsiteY94" fmla="*/ 455755 h 2710600"/>
                  <a:gd name="connsiteX95" fmla="*/ 1755139 w 3237059"/>
                  <a:gd name="connsiteY95" fmla="*/ 485668 h 2710600"/>
                  <a:gd name="connsiteX96" fmla="*/ 1751304 w 3237059"/>
                  <a:gd name="connsiteY96" fmla="*/ 487509 h 2710600"/>
                  <a:gd name="connsiteX97" fmla="*/ 1701449 w 3237059"/>
                  <a:gd name="connsiteY97" fmla="*/ 505610 h 2710600"/>
                  <a:gd name="connsiteX98" fmla="*/ 1686875 w 3237059"/>
                  <a:gd name="connsiteY98" fmla="*/ 510826 h 2710600"/>
                  <a:gd name="connsiteX99" fmla="*/ 1679052 w 3237059"/>
                  <a:gd name="connsiteY99" fmla="*/ 513587 h 2710600"/>
                  <a:gd name="connsiteX100" fmla="*/ 1663712 w 3237059"/>
                  <a:gd name="connsiteY100" fmla="*/ 518956 h 2710600"/>
                  <a:gd name="connsiteX101" fmla="*/ 1528412 w 3237059"/>
                  <a:gd name="connsiteY101" fmla="*/ 603787 h 2710600"/>
                  <a:gd name="connsiteX102" fmla="*/ 1519515 w 3237059"/>
                  <a:gd name="connsiteY102" fmla="*/ 614832 h 2710600"/>
                  <a:gd name="connsiteX103" fmla="*/ 1465518 w 3237059"/>
                  <a:gd name="connsiteY103" fmla="*/ 561448 h 2710600"/>
                  <a:gd name="connsiteX104" fmla="*/ 1335280 w 3237059"/>
                  <a:gd name="connsiteY104" fmla="*/ 489656 h 2710600"/>
                  <a:gd name="connsiteX105" fmla="*/ 1326997 w 3237059"/>
                  <a:gd name="connsiteY105" fmla="*/ 486588 h 2710600"/>
                  <a:gd name="connsiteX106" fmla="*/ 1284351 w 3237059"/>
                  <a:gd name="connsiteY106" fmla="*/ 475697 h 2710600"/>
                  <a:gd name="connsiteX107" fmla="*/ 1284351 w 3237059"/>
                  <a:gd name="connsiteY107" fmla="*/ 475697 h 2710600"/>
                  <a:gd name="connsiteX108" fmla="*/ 1266250 w 3237059"/>
                  <a:gd name="connsiteY108" fmla="*/ 427375 h 2710600"/>
                  <a:gd name="connsiteX109" fmla="*/ 1266250 w 3237059"/>
                  <a:gd name="connsiteY109" fmla="*/ 423540 h 2710600"/>
                  <a:gd name="connsiteX110" fmla="*/ 1266250 w 3237059"/>
                  <a:gd name="connsiteY110" fmla="*/ 422773 h 2710600"/>
                  <a:gd name="connsiteX111" fmla="*/ 1268091 w 3237059"/>
                  <a:gd name="connsiteY111" fmla="*/ 418631 h 2710600"/>
                  <a:gd name="connsiteX112" fmla="*/ 1271159 w 3237059"/>
                  <a:gd name="connsiteY112" fmla="*/ 415717 h 2710600"/>
                  <a:gd name="connsiteX113" fmla="*/ 1274380 w 3237059"/>
                  <a:gd name="connsiteY113" fmla="*/ 412496 h 2710600"/>
                  <a:gd name="connsiteX114" fmla="*/ 1275761 w 3237059"/>
                  <a:gd name="connsiteY114" fmla="*/ 408354 h 2710600"/>
                  <a:gd name="connsiteX115" fmla="*/ 1278522 w 3237059"/>
                  <a:gd name="connsiteY115" fmla="*/ 404979 h 2710600"/>
                  <a:gd name="connsiteX116" fmla="*/ 1280056 w 3237059"/>
                  <a:gd name="connsiteY116" fmla="*/ 400684 h 2710600"/>
                  <a:gd name="connsiteX117" fmla="*/ 1283584 w 3237059"/>
                  <a:gd name="connsiteY117" fmla="*/ 397769 h 2710600"/>
                  <a:gd name="connsiteX118" fmla="*/ 1285118 w 3237059"/>
                  <a:gd name="connsiteY118" fmla="*/ 393627 h 2710600"/>
                  <a:gd name="connsiteX119" fmla="*/ 1286345 w 3237059"/>
                  <a:gd name="connsiteY119" fmla="*/ 389179 h 2710600"/>
                  <a:gd name="connsiteX120" fmla="*/ 1288033 w 3237059"/>
                  <a:gd name="connsiteY120" fmla="*/ 385343 h 2710600"/>
                  <a:gd name="connsiteX121" fmla="*/ 1291407 w 3237059"/>
                  <a:gd name="connsiteY121" fmla="*/ 381969 h 2710600"/>
                  <a:gd name="connsiteX122" fmla="*/ 1291407 w 3237059"/>
                  <a:gd name="connsiteY122" fmla="*/ 377673 h 2710600"/>
                  <a:gd name="connsiteX123" fmla="*/ 1292175 w 3237059"/>
                  <a:gd name="connsiteY123" fmla="*/ 373378 h 2710600"/>
                  <a:gd name="connsiteX124" fmla="*/ 1293555 w 3237059"/>
                  <a:gd name="connsiteY124" fmla="*/ 369237 h 2710600"/>
                  <a:gd name="connsiteX125" fmla="*/ 1293555 w 3237059"/>
                  <a:gd name="connsiteY125" fmla="*/ 364788 h 2710600"/>
                  <a:gd name="connsiteX126" fmla="*/ 1293555 w 3237059"/>
                  <a:gd name="connsiteY126" fmla="*/ 364021 h 2710600"/>
                  <a:gd name="connsiteX127" fmla="*/ 1294782 w 3237059"/>
                  <a:gd name="connsiteY127" fmla="*/ 362947 h 2710600"/>
                  <a:gd name="connsiteX128" fmla="*/ 1300765 w 3237059"/>
                  <a:gd name="connsiteY128" fmla="*/ 365402 h 2710600"/>
                  <a:gd name="connsiteX129" fmla="*/ 1303833 w 3237059"/>
                  <a:gd name="connsiteY129" fmla="*/ 362027 h 2710600"/>
                  <a:gd name="connsiteX130" fmla="*/ 1307821 w 3237059"/>
                  <a:gd name="connsiteY130" fmla="*/ 359879 h 2710600"/>
                  <a:gd name="connsiteX131" fmla="*/ 1309202 w 3237059"/>
                  <a:gd name="connsiteY131" fmla="*/ 354510 h 2710600"/>
                  <a:gd name="connsiteX132" fmla="*/ 1316259 w 3237059"/>
                  <a:gd name="connsiteY132" fmla="*/ 356197 h 2710600"/>
                  <a:gd name="connsiteX133" fmla="*/ 1316259 w 3237059"/>
                  <a:gd name="connsiteY133" fmla="*/ 349755 h 2710600"/>
                  <a:gd name="connsiteX134" fmla="*/ 1321167 w 3237059"/>
                  <a:gd name="connsiteY134" fmla="*/ 348374 h 2710600"/>
                  <a:gd name="connsiteX135" fmla="*/ 1324235 w 3237059"/>
                  <a:gd name="connsiteY135" fmla="*/ 344999 h 2710600"/>
                  <a:gd name="connsiteX136" fmla="*/ 1326383 w 3237059"/>
                  <a:gd name="connsiteY136" fmla="*/ 341164 h 2710600"/>
                  <a:gd name="connsiteX137" fmla="*/ 1330065 w 3237059"/>
                  <a:gd name="connsiteY137" fmla="*/ 337789 h 2710600"/>
                  <a:gd name="connsiteX138" fmla="*/ 1332366 w 3237059"/>
                  <a:gd name="connsiteY138" fmla="*/ 333801 h 2710600"/>
                  <a:gd name="connsiteX139" fmla="*/ 1328224 w 3237059"/>
                  <a:gd name="connsiteY139" fmla="*/ 327972 h 2710600"/>
                  <a:gd name="connsiteX140" fmla="*/ 1332672 w 3237059"/>
                  <a:gd name="connsiteY140" fmla="*/ 324443 h 2710600"/>
                  <a:gd name="connsiteX141" fmla="*/ 1334206 w 3237059"/>
                  <a:gd name="connsiteY141" fmla="*/ 320301 h 2710600"/>
                  <a:gd name="connsiteX142" fmla="*/ 1330525 w 3237059"/>
                  <a:gd name="connsiteY142" fmla="*/ 314779 h 2710600"/>
                  <a:gd name="connsiteX143" fmla="*/ 1338502 w 3237059"/>
                  <a:gd name="connsiteY143" fmla="*/ 312478 h 2710600"/>
                  <a:gd name="connsiteX144" fmla="*/ 1334513 w 3237059"/>
                  <a:gd name="connsiteY144" fmla="*/ 306495 h 2710600"/>
                  <a:gd name="connsiteX145" fmla="*/ 1339115 w 3237059"/>
                  <a:gd name="connsiteY145" fmla="*/ 303274 h 2710600"/>
                  <a:gd name="connsiteX146" fmla="*/ 1336968 w 3237059"/>
                  <a:gd name="connsiteY146" fmla="*/ 297598 h 2710600"/>
                  <a:gd name="connsiteX147" fmla="*/ 1338502 w 3237059"/>
                  <a:gd name="connsiteY147" fmla="*/ 293303 h 2710600"/>
                  <a:gd name="connsiteX148" fmla="*/ 1343410 w 3237059"/>
                  <a:gd name="connsiteY148" fmla="*/ 290388 h 2710600"/>
                  <a:gd name="connsiteX149" fmla="*/ 1343410 w 3237059"/>
                  <a:gd name="connsiteY149" fmla="*/ 285633 h 2710600"/>
                  <a:gd name="connsiteX150" fmla="*/ 1346172 w 3237059"/>
                  <a:gd name="connsiteY150" fmla="*/ 281951 h 2710600"/>
                  <a:gd name="connsiteX151" fmla="*/ 1344945 w 3237059"/>
                  <a:gd name="connsiteY151" fmla="*/ 276582 h 2710600"/>
                  <a:gd name="connsiteX152" fmla="*/ 1349700 w 3237059"/>
                  <a:gd name="connsiteY152" fmla="*/ 273668 h 2710600"/>
                  <a:gd name="connsiteX153" fmla="*/ 1351694 w 3237059"/>
                  <a:gd name="connsiteY153" fmla="*/ 269679 h 2710600"/>
                  <a:gd name="connsiteX154" fmla="*/ 1356143 w 3237059"/>
                  <a:gd name="connsiteY154" fmla="*/ 266458 h 2710600"/>
                  <a:gd name="connsiteX155" fmla="*/ 1353075 w 3237059"/>
                  <a:gd name="connsiteY155" fmla="*/ 260628 h 2710600"/>
                  <a:gd name="connsiteX156" fmla="*/ 1357830 w 3237059"/>
                  <a:gd name="connsiteY156" fmla="*/ 257254 h 2710600"/>
                  <a:gd name="connsiteX157" fmla="*/ 1355683 w 3237059"/>
                  <a:gd name="connsiteY157" fmla="*/ 252345 h 2710600"/>
                  <a:gd name="connsiteX158" fmla="*/ 1355683 w 3237059"/>
                  <a:gd name="connsiteY158" fmla="*/ 247589 h 2710600"/>
                  <a:gd name="connsiteX159" fmla="*/ 1358444 w 3237059"/>
                  <a:gd name="connsiteY159" fmla="*/ 243754 h 2710600"/>
                  <a:gd name="connsiteX160" fmla="*/ 1364427 w 3237059"/>
                  <a:gd name="connsiteY160" fmla="*/ 241300 h 2710600"/>
                  <a:gd name="connsiteX161" fmla="*/ 1360285 w 3237059"/>
                  <a:gd name="connsiteY161" fmla="*/ 235164 h 2710600"/>
                  <a:gd name="connsiteX162" fmla="*/ 1363966 w 3237059"/>
                  <a:gd name="connsiteY162" fmla="*/ 231789 h 2710600"/>
                  <a:gd name="connsiteX163" fmla="*/ 1363966 w 3237059"/>
                  <a:gd name="connsiteY163" fmla="*/ 227494 h 2710600"/>
                  <a:gd name="connsiteX164" fmla="*/ 1366114 w 3237059"/>
                  <a:gd name="connsiteY164" fmla="*/ 223659 h 2710600"/>
                  <a:gd name="connsiteX165" fmla="*/ 1370869 w 3237059"/>
                  <a:gd name="connsiteY165" fmla="*/ 220437 h 2710600"/>
                  <a:gd name="connsiteX166" fmla="*/ 1369335 w 3237059"/>
                  <a:gd name="connsiteY166" fmla="*/ 215529 h 2710600"/>
                  <a:gd name="connsiteX167" fmla="*/ 1367341 w 3237059"/>
                  <a:gd name="connsiteY167" fmla="*/ 210466 h 2710600"/>
                  <a:gd name="connsiteX168" fmla="*/ 1371330 w 3237059"/>
                  <a:gd name="connsiteY168" fmla="*/ 207091 h 2710600"/>
                  <a:gd name="connsiteX169" fmla="*/ 1371330 w 3237059"/>
                  <a:gd name="connsiteY169" fmla="*/ 202643 h 2710600"/>
                  <a:gd name="connsiteX170" fmla="*/ 1375625 w 3237059"/>
                  <a:gd name="connsiteY170" fmla="*/ 198961 h 2710600"/>
                  <a:gd name="connsiteX171" fmla="*/ 1375625 w 3237059"/>
                  <a:gd name="connsiteY171" fmla="*/ 194513 h 2710600"/>
                  <a:gd name="connsiteX172" fmla="*/ 1375625 w 3237059"/>
                  <a:gd name="connsiteY172" fmla="*/ 190217 h 2710600"/>
                  <a:gd name="connsiteX173" fmla="*/ 1374244 w 3237059"/>
                  <a:gd name="connsiteY173" fmla="*/ 185615 h 2710600"/>
                  <a:gd name="connsiteX174" fmla="*/ 1371483 w 3237059"/>
                  <a:gd name="connsiteY174" fmla="*/ 181167 h 2710600"/>
                  <a:gd name="connsiteX175" fmla="*/ 1377159 w 3237059"/>
                  <a:gd name="connsiteY175" fmla="*/ 176718 h 2710600"/>
                  <a:gd name="connsiteX176" fmla="*/ 1371483 w 3237059"/>
                  <a:gd name="connsiteY176" fmla="*/ 172576 h 2710600"/>
                  <a:gd name="connsiteX177" fmla="*/ 1376238 w 3237059"/>
                  <a:gd name="connsiteY177" fmla="*/ 167821 h 2710600"/>
                  <a:gd name="connsiteX178" fmla="*/ 1369949 w 3237059"/>
                  <a:gd name="connsiteY178" fmla="*/ 163986 h 2710600"/>
                  <a:gd name="connsiteX179" fmla="*/ 1374551 w 3237059"/>
                  <a:gd name="connsiteY179" fmla="*/ 159997 h 2710600"/>
                  <a:gd name="connsiteX180" fmla="*/ 1374551 w 3237059"/>
                  <a:gd name="connsiteY180" fmla="*/ 158924 h 2710600"/>
                  <a:gd name="connsiteX181" fmla="*/ 1373017 w 3237059"/>
                  <a:gd name="connsiteY181" fmla="*/ 154628 h 2710600"/>
                  <a:gd name="connsiteX182" fmla="*/ 1368875 w 3237059"/>
                  <a:gd name="connsiteY182" fmla="*/ 150793 h 2710600"/>
                  <a:gd name="connsiteX183" fmla="*/ 1372710 w 3237059"/>
                  <a:gd name="connsiteY183" fmla="*/ 145424 h 2710600"/>
                  <a:gd name="connsiteX184" fmla="*/ 1365347 w 3237059"/>
                  <a:gd name="connsiteY184" fmla="*/ 142816 h 2710600"/>
                  <a:gd name="connsiteX185" fmla="*/ 1363813 w 3237059"/>
                  <a:gd name="connsiteY185" fmla="*/ 138828 h 2710600"/>
                  <a:gd name="connsiteX186" fmla="*/ 1363813 w 3237059"/>
                  <a:gd name="connsiteY186" fmla="*/ 134226 h 2710600"/>
                  <a:gd name="connsiteX187" fmla="*/ 1361358 w 3237059"/>
                  <a:gd name="connsiteY187" fmla="*/ 130544 h 2710600"/>
                  <a:gd name="connsiteX188" fmla="*/ 1363046 w 3237059"/>
                  <a:gd name="connsiteY188" fmla="*/ 125175 h 2710600"/>
                  <a:gd name="connsiteX189" fmla="*/ 1360131 w 3237059"/>
                  <a:gd name="connsiteY189" fmla="*/ 121647 h 2710600"/>
                  <a:gd name="connsiteX190" fmla="*/ 1356143 w 3237059"/>
                  <a:gd name="connsiteY190" fmla="*/ 118732 h 2710600"/>
                  <a:gd name="connsiteX191" fmla="*/ 1357063 w 3237059"/>
                  <a:gd name="connsiteY191" fmla="*/ 113363 h 2710600"/>
                  <a:gd name="connsiteX192" fmla="*/ 1357063 w 3237059"/>
                  <a:gd name="connsiteY192" fmla="*/ 108301 h 2710600"/>
                  <a:gd name="connsiteX193" fmla="*/ 1353995 w 3237059"/>
                  <a:gd name="connsiteY193" fmla="*/ 104773 h 2710600"/>
                  <a:gd name="connsiteX194" fmla="*/ 1350007 w 3237059"/>
                  <a:gd name="connsiteY194" fmla="*/ 102165 h 2710600"/>
                  <a:gd name="connsiteX195" fmla="*/ 1346479 w 3237059"/>
                  <a:gd name="connsiteY195" fmla="*/ 99404 h 2710600"/>
                  <a:gd name="connsiteX196" fmla="*/ 1344945 w 3237059"/>
                  <a:gd name="connsiteY196" fmla="*/ 95109 h 2710600"/>
                  <a:gd name="connsiteX197" fmla="*/ 1343564 w 3237059"/>
                  <a:gd name="connsiteY197" fmla="*/ 90507 h 2710600"/>
                  <a:gd name="connsiteX198" fmla="*/ 1336968 w 3237059"/>
                  <a:gd name="connsiteY198" fmla="*/ 90507 h 2710600"/>
                  <a:gd name="connsiteX199" fmla="*/ 1336968 w 3237059"/>
                  <a:gd name="connsiteY199" fmla="*/ 88666 h 2710600"/>
                  <a:gd name="connsiteX200" fmla="*/ 1336968 w 3237059"/>
                  <a:gd name="connsiteY200" fmla="*/ 88666 h 2710600"/>
                  <a:gd name="connsiteX201" fmla="*/ 1336968 w 3237059"/>
                  <a:gd name="connsiteY201" fmla="*/ 88666 h 2710600"/>
                  <a:gd name="connsiteX202" fmla="*/ 1336968 w 3237059"/>
                  <a:gd name="connsiteY202" fmla="*/ 86825 h 2710600"/>
                  <a:gd name="connsiteX203" fmla="*/ 1334513 w 3237059"/>
                  <a:gd name="connsiteY203" fmla="*/ 82990 h 2710600"/>
                  <a:gd name="connsiteX204" fmla="*/ 1334513 w 3237059"/>
                  <a:gd name="connsiteY204" fmla="*/ 81763 h 2710600"/>
                  <a:gd name="connsiteX205" fmla="*/ 1334513 w 3237059"/>
                  <a:gd name="connsiteY205" fmla="*/ 80382 h 2710600"/>
                  <a:gd name="connsiteX206" fmla="*/ 1334513 w 3237059"/>
                  <a:gd name="connsiteY206" fmla="*/ 77774 h 2710600"/>
                  <a:gd name="connsiteX207" fmla="*/ 1334513 w 3237059"/>
                  <a:gd name="connsiteY207" fmla="*/ 77774 h 2710600"/>
                  <a:gd name="connsiteX208" fmla="*/ 1334513 w 3237059"/>
                  <a:gd name="connsiteY208" fmla="*/ 76854 h 2710600"/>
                  <a:gd name="connsiteX209" fmla="*/ 1330678 w 3237059"/>
                  <a:gd name="connsiteY209" fmla="*/ 73786 h 2710600"/>
                  <a:gd name="connsiteX210" fmla="*/ 1325769 w 3237059"/>
                  <a:gd name="connsiteY210" fmla="*/ 72098 h 2710600"/>
                  <a:gd name="connsiteX211" fmla="*/ 1324695 w 3237059"/>
                  <a:gd name="connsiteY211" fmla="*/ 67190 h 2710600"/>
                  <a:gd name="connsiteX212" fmla="*/ 1324695 w 3237059"/>
                  <a:gd name="connsiteY212" fmla="*/ 67190 h 2710600"/>
                  <a:gd name="connsiteX213" fmla="*/ 1318866 w 3237059"/>
                  <a:gd name="connsiteY213" fmla="*/ 67190 h 2710600"/>
                  <a:gd name="connsiteX214" fmla="*/ 1316872 w 3237059"/>
                  <a:gd name="connsiteY214" fmla="*/ 62434 h 2710600"/>
                  <a:gd name="connsiteX215" fmla="*/ 1313497 w 3237059"/>
                  <a:gd name="connsiteY215" fmla="*/ 59673 h 2710600"/>
                  <a:gd name="connsiteX216" fmla="*/ 1311043 w 3237059"/>
                  <a:gd name="connsiteY216" fmla="*/ 54764 h 2710600"/>
                  <a:gd name="connsiteX217" fmla="*/ 1305674 w 3237059"/>
                  <a:gd name="connsiteY217" fmla="*/ 54764 h 2710600"/>
                  <a:gd name="connsiteX218" fmla="*/ 1302299 w 3237059"/>
                  <a:gd name="connsiteY218" fmla="*/ 51696 h 2710600"/>
                  <a:gd name="connsiteX219" fmla="*/ 1297697 w 3237059"/>
                  <a:gd name="connsiteY219" fmla="*/ 50622 h 2710600"/>
                  <a:gd name="connsiteX220" fmla="*/ 1295089 w 3237059"/>
                  <a:gd name="connsiteY220" fmla="*/ 46020 h 2710600"/>
                  <a:gd name="connsiteX221" fmla="*/ 1291101 w 3237059"/>
                  <a:gd name="connsiteY221" fmla="*/ 44026 h 2710600"/>
                  <a:gd name="connsiteX222" fmla="*/ 1285578 w 3237059"/>
                  <a:gd name="connsiteY222" fmla="*/ 44026 h 2710600"/>
                  <a:gd name="connsiteX223" fmla="*/ 1282971 w 3237059"/>
                  <a:gd name="connsiteY223" fmla="*/ 39424 h 2710600"/>
                  <a:gd name="connsiteX224" fmla="*/ 1276834 w 3237059"/>
                  <a:gd name="connsiteY224" fmla="*/ 41265 h 2710600"/>
                  <a:gd name="connsiteX225" fmla="*/ 1275914 w 3237059"/>
                  <a:gd name="connsiteY225" fmla="*/ 33902 h 2710600"/>
                  <a:gd name="connsiteX226" fmla="*/ 1270085 w 3237059"/>
                  <a:gd name="connsiteY226" fmla="*/ 34975 h 2710600"/>
                  <a:gd name="connsiteX227" fmla="*/ 1266557 w 3237059"/>
                  <a:gd name="connsiteY227" fmla="*/ 32061 h 2710600"/>
                  <a:gd name="connsiteX228" fmla="*/ 1264102 w 3237059"/>
                  <a:gd name="connsiteY228" fmla="*/ 27305 h 2710600"/>
                  <a:gd name="connsiteX229" fmla="*/ 1258119 w 3237059"/>
                  <a:gd name="connsiteY229" fmla="*/ 29300 h 2710600"/>
                  <a:gd name="connsiteX230" fmla="*/ 1254438 w 3237059"/>
                  <a:gd name="connsiteY230" fmla="*/ 26845 h 2710600"/>
                  <a:gd name="connsiteX231" fmla="*/ 1251063 w 3237059"/>
                  <a:gd name="connsiteY231" fmla="*/ 23777 h 2710600"/>
                  <a:gd name="connsiteX232" fmla="*/ 1246614 w 3237059"/>
                  <a:gd name="connsiteY232" fmla="*/ 22243 h 2710600"/>
                  <a:gd name="connsiteX233" fmla="*/ 1242472 w 3237059"/>
                  <a:gd name="connsiteY233" fmla="*/ 20556 h 2710600"/>
                  <a:gd name="connsiteX234" fmla="*/ 1239098 w 3237059"/>
                  <a:gd name="connsiteY234" fmla="*/ 17028 h 2710600"/>
                  <a:gd name="connsiteX235" fmla="*/ 1233575 w 3237059"/>
                  <a:gd name="connsiteY235" fmla="*/ 19329 h 2710600"/>
                  <a:gd name="connsiteX236" fmla="*/ 1230507 w 3237059"/>
                  <a:gd name="connsiteY236" fmla="*/ 13653 h 2710600"/>
                  <a:gd name="connsiteX237" fmla="*/ 1225445 w 3237059"/>
                  <a:gd name="connsiteY237" fmla="*/ 15494 h 2710600"/>
                  <a:gd name="connsiteX238" fmla="*/ 1221150 w 3237059"/>
                  <a:gd name="connsiteY238" fmla="*/ 14420 h 2710600"/>
                  <a:gd name="connsiteX239" fmla="*/ 1216548 w 3237059"/>
                  <a:gd name="connsiteY239" fmla="*/ 14420 h 2710600"/>
                  <a:gd name="connsiteX240" fmla="*/ 1212713 w 3237059"/>
                  <a:gd name="connsiteY240" fmla="*/ 9818 h 2710600"/>
                  <a:gd name="connsiteX241" fmla="*/ 1207957 w 3237059"/>
                  <a:gd name="connsiteY241" fmla="*/ 9818 h 2710600"/>
                  <a:gd name="connsiteX242" fmla="*/ 1203662 w 3237059"/>
                  <a:gd name="connsiteY242" fmla="*/ 9818 h 2710600"/>
                  <a:gd name="connsiteX243" fmla="*/ 1199367 w 3237059"/>
                  <a:gd name="connsiteY243" fmla="*/ 7210 h 2710600"/>
                  <a:gd name="connsiteX244" fmla="*/ 1194305 w 3237059"/>
                  <a:gd name="connsiteY244" fmla="*/ 11352 h 2710600"/>
                  <a:gd name="connsiteX245" fmla="*/ 1190163 w 3237059"/>
                  <a:gd name="connsiteY245" fmla="*/ 6903 h 2710600"/>
                  <a:gd name="connsiteX246" fmla="*/ 1185561 w 3237059"/>
                  <a:gd name="connsiteY246" fmla="*/ 8590 h 2710600"/>
                  <a:gd name="connsiteX247" fmla="*/ 1181266 w 3237059"/>
                  <a:gd name="connsiteY247" fmla="*/ 7363 h 2710600"/>
                  <a:gd name="connsiteX248" fmla="*/ 1176663 w 3237059"/>
                  <a:gd name="connsiteY248" fmla="*/ 7363 h 2710600"/>
                  <a:gd name="connsiteX249" fmla="*/ 1172061 w 3237059"/>
                  <a:gd name="connsiteY249" fmla="*/ 7363 h 2710600"/>
                  <a:gd name="connsiteX250" fmla="*/ 1167613 w 3237059"/>
                  <a:gd name="connsiteY250" fmla="*/ 7363 h 2710600"/>
                  <a:gd name="connsiteX251" fmla="*/ 1163318 w 3237059"/>
                  <a:gd name="connsiteY251" fmla="*/ 9511 h 2710600"/>
                  <a:gd name="connsiteX252" fmla="*/ 1158716 w 3237059"/>
                  <a:gd name="connsiteY252" fmla="*/ 5983 h 2710600"/>
                  <a:gd name="connsiteX253" fmla="*/ 1154267 w 3237059"/>
                  <a:gd name="connsiteY253" fmla="*/ 8590 h 2710600"/>
                  <a:gd name="connsiteX254" fmla="*/ 1150125 w 3237059"/>
                  <a:gd name="connsiteY254" fmla="*/ 10891 h 2710600"/>
                  <a:gd name="connsiteX255" fmla="*/ 1145983 w 3237059"/>
                  <a:gd name="connsiteY255" fmla="*/ 12886 h 2710600"/>
                  <a:gd name="connsiteX256" fmla="*/ 1140768 w 3237059"/>
                  <a:gd name="connsiteY256" fmla="*/ 8744 h 2710600"/>
                  <a:gd name="connsiteX257" fmla="*/ 1136779 w 3237059"/>
                  <a:gd name="connsiteY257" fmla="*/ 12732 h 2710600"/>
                  <a:gd name="connsiteX258" fmla="*/ 1131870 w 3237059"/>
                  <a:gd name="connsiteY258" fmla="*/ 11045 h 2710600"/>
                  <a:gd name="connsiteX259" fmla="*/ 1128189 w 3237059"/>
                  <a:gd name="connsiteY259" fmla="*/ 14726 h 2710600"/>
                  <a:gd name="connsiteX260" fmla="*/ 1124507 w 3237059"/>
                  <a:gd name="connsiteY260" fmla="*/ 17641 h 2710600"/>
                  <a:gd name="connsiteX261" fmla="*/ 1118525 w 3237059"/>
                  <a:gd name="connsiteY261" fmla="*/ 13499 h 2710600"/>
                  <a:gd name="connsiteX262" fmla="*/ 1115303 w 3237059"/>
                  <a:gd name="connsiteY262" fmla="*/ 18101 h 2710600"/>
                  <a:gd name="connsiteX263" fmla="*/ 1110241 w 3237059"/>
                  <a:gd name="connsiteY263" fmla="*/ 17181 h 2710600"/>
                  <a:gd name="connsiteX264" fmla="*/ 1107633 w 3237059"/>
                  <a:gd name="connsiteY264" fmla="*/ 23010 h 2710600"/>
                  <a:gd name="connsiteX265" fmla="*/ 1103491 w 3237059"/>
                  <a:gd name="connsiteY265" fmla="*/ 24237 h 2710600"/>
                  <a:gd name="connsiteX266" fmla="*/ 1100116 w 3237059"/>
                  <a:gd name="connsiteY266" fmla="*/ 27305 h 2710600"/>
                  <a:gd name="connsiteX267" fmla="*/ 1095208 w 3237059"/>
                  <a:gd name="connsiteY267" fmla="*/ 27305 h 2710600"/>
                  <a:gd name="connsiteX268" fmla="*/ 1091833 w 3237059"/>
                  <a:gd name="connsiteY268" fmla="*/ 30527 h 2710600"/>
                  <a:gd name="connsiteX269" fmla="*/ 1086310 w 3237059"/>
                  <a:gd name="connsiteY269" fmla="*/ 30527 h 2710600"/>
                  <a:gd name="connsiteX270" fmla="*/ 1085083 w 3237059"/>
                  <a:gd name="connsiteY270" fmla="*/ 36663 h 2710600"/>
                  <a:gd name="connsiteX271" fmla="*/ 1080635 w 3237059"/>
                  <a:gd name="connsiteY271" fmla="*/ 38044 h 2710600"/>
                  <a:gd name="connsiteX272" fmla="*/ 1077260 w 3237059"/>
                  <a:gd name="connsiteY272" fmla="*/ 40958 h 2710600"/>
                  <a:gd name="connsiteX273" fmla="*/ 1073425 w 3237059"/>
                  <a:gd name="connsiteY273" fmla="*/ 43566 h 2710600"/>
                  <a:gd name="connsiteX274" fmla="*/ 1068516 w 3237059"/>
                  <a:gd name="connsiteY274" fmla="*/ 44947 h 2710600"/>
                  <a:gd name="connsiteX275" fmla="*/ 1065294 w 3237059"/>
                  <a:gd name="connsiteY275" fmla="*/ 48015 h 2710600"/>
                  <a:gd name="connsiteX276" fmla="*/ 1064220 w 3237059"/>
                  <a:gd name="connsiteY276" fmla="*/ 53384 h 2710600"/>
                  <a:gd name="connsiteX277" fmla="*/ 1059772 w 3237059"/>
                  <a:gd name="connsiteY277" fmla="*/ 55378 h 2710600"/>
                  <a:gd name="connsiteX278" fmla="*/ 1054710 w 3237059"/>
                  <a:gd name="connsiteY278" fmla="*/ 56912 h 2710600"/>
                  <a:gd name="connsiteX279" fmla="*/ 1053329 w 3237059"/>
                  <a:gd name="connsiteY279" fmla="*/ 61667 h 2710600"/>
                  <a:gd name="connsiteX280" fmla="*/ 1053329 w 3237059"/>
                  <a:gd name="connsiteY280" fmla="*/ 67497 h 2710600"/>
                  <a:gd name="connsiteX281" fmla="*/ 1049034 w 3237059"/>
                  <a:gd name="connsiteY281" fmla="*/ 69491 h 2710600"/>
                  <a:gd name="connsiteX282" fmla="*/ 1045505 w 3237059"/>
                  <a:gd name="connsiteY282" fmla="*/ 72405 h 2710600"/>
                  <a:gd name="connsiteX283" fmla="*/ 1041057 w 3237059"/>
                  <a:gd name="connsiteY283" fmla="*/ 74706 h 2710600"/>
                  <a:gd name="connsiteX284" fmla="*/ 1042438 w 3237059"/>
                  <a:gd name="connsiteY284" fmla="*/ 78235 h 2710600"/>
                  <a:gd name="connsiteX285" fmla="*/ 1039063 w 3237059"/>
                  <a:gd name="connsiteY285" fmla="*/ 81609 h 2710600"/>
                  <a:gd name="connsiteX286" fmla="*/ 1032927 w 3237059"/>
                  <a:gd name="connsiteY286" fmla="*/ 79462 h 2710600"/>
                  <a:gd name="connsiteX287" fmla="*/ 1031239 w 3237059"/>
                  <a:gd name="connsiteY287" fmla="*/ 85598 h 2710600"/>
                  <a:gd name="connsiteX288" fmla="*/ 1024950 w 3237059"/>
                  <a:gd name="connsiteY288" fmla="*/ 85598 h 2710600"/>
                  <a:gd name="connsiteX289" fmla="*/ 1026177 w 3237059"/>
                  <a:gd name="connsiteY289" fmla="*/ 92654 h 2710600"/>
                  <a:gd name="connsiteX290" fmla="*/ 1024336 w 3237059"/>
                  <a:gd name="connsiteY290" fmla="*/ 96643 h 2710600"/>
                  <a:gd name="connsiteX291" fmla="*/ 1021575 w 3237059"/>
                  <a:gd name="connsiteY291" fmla="*/ 99864 h 2710600"/>
                  <a:gd name="connsiteX292" fmla="*/ 1017433 w 3237059"/>
                  <a:gd name="connsiteY292" fmla="*/ 102932 h 2710600"/>
                  <a:gd name="connsiteX293" fmla="*/ 1019581 w 3237059"/>
                  <a:gd name="connsiteY293" fmla="*/ 108455 h 2710600"/>
                  <a:gd name="connsiteX294" fmla="*/ 1015592 w 3237059"/>
                  <a:gd name="connsiteY294" fmla="*/ 111829 h 2710600"/>
                  <a:gd name="connsiteX295" fmla="*/ 1013445 w 3237059"/>
                  <a:gd name="connsiteY295" fmla="*/ 115818 h 2710600"/>
                  <a:gd name="connsiteX296" fmla="*/ 1013445 w 3237059"/>
                  <a:gd name="connsiteY296" fmla="*/ 120267 h 2710600"/>
                  <a:gd name="connsiteX297" fmla="*/ 1014519 w 3237059"/>
                  <a:gd name="connsiteY297" fmla="*/ 125022 h 2710600"/>
                  <a:gd name="connsiteX298" fmla="*/ 1015439 w 3237059"/>
                  <a:gd name="connsiteY298" fmla="*/ 129777 h 2710600"/>
                  <a:gd name="connsiteX299" fmla="*/ 1015439 w 3237059"/>
                  <a:gd name="connsiteY299" fmla="*/ 134073 h 2710600"/>
                  <a:gd name="connsiteX300" fmla="*/ 1013138 w 3237059"/>
                  <a:gd name="connsiteY300" fmla="*/ 138368 h 2710600"/>
                  <a:gd name="connsiteX301" fmla="*/ 1006695 w 3237059"/>
                  <a:gd name="connsiteY301" fmla="*/ 142049 h 2710600"/>
                  <a:gd name="connsiteX302" fmla="*/ 1013445 w 3237059"/>
                  <a:gd name="connsiteY302" fmla="*/ 147572 h 2710600"/>
                  <a:gd name="connsiteX303" fmla="*/ 1012064 w 3237059"/>
                  <a:gd name="connsiteY303" fmla="*/ 151867 h 2710600"/>
                  <a:gd name="connsiteX304" fmla="*/ 1010070 w 3237059"/>
                  <a:gd name="connsiteY304" fmla="*/ 156162 h 2710600"/>
                  <a:gd name="connsiteX305" fmla="*/ 1011297 w 3237059"/>
                  <a:gd name="connsiteY305" fmla="*/ 161071 h 2710600"/>
                  <a:gd name="connsiteX306" fmla="*/ 1006082 w 3237059"/>
                  <a:gd name="connsiteY306" fmla="*/ 164599 h 2710600"/>
                  <a:gd name="connsiteX307" fmla="*/ 1007309 w 3237059"/>
                  <a:gd name="connsiteY307" fmla="*/ 169508 h 2710600"/>
                  <a:gd name="connsiteX308" fmla="*/ 1005468 w 3237059"/>
                  <a:gd name="connsiteY308" fmla="*/ 173650 h 2710600"/>
                  <a:gd name="connsiteX309" fmla="*/ 1006542 w 3237059"/>
                  <a:gd name="connsiteY309" fmla="*/ 179019 h 2710600"/>
                  <a:gd name="connsiteX310" fmla="*/ 999792 w 3237059"/>
                  <a:gd name="connsiteY310" fmla="*/ 181013 h 2710600"/>
                  <a:gd name="connsiteX311" fmla="*/ 999792 w 3237059"/>
                  <a:gd name="connsiteY311" fmla="*/ 181013 h 2710600"/>
                  <a:gd name="connsiteX312" fmla="*/ 999792 w 3237059"/>
                  <a:gd name="connsiteY312" fmla="*/ 185002 h 2710600"/>
                  <a:gd name="connsiteX313" fmla="*/ 998718 w 3237059"/>
                  <a:gd name="connsiteY313" fmla="*/ 189450 h 2710600"/>
                  <a:gd name="connsiteX314" fmla="*/ 999945 w 3237059"/>
                  <a:gd name="connsiteY314" fmla="*/ 193746 h 2710600"/>
                  <a:gd name="connsiteX315" fmla="*/ 1001019 w 3237059"/>
                  <a:gd name="connsiteY315" fmla="*/ 197274 h 2710600"/>
                  <a:gd name="connsiteX316" fmla="*/ 1001019 w 3237059"/>
                  <a:gd name="connsiteY316" fmla="*/ 201722 h 2710600"/>
                  <a:gd name="connsiteX317" fmla="*/ 1001019 w 3237059"/>
                  <a:gd name="connsiteY317" fmla="*/ 206171 h 2710600"/>
                  <a:gd name="connsiteX318" fmla="*/ 1001019 w 3237059"/>
                  <a:gd name="connsiteY318" fmla="*/ 207091 h 2710600"/>
                  <a:gd name="connsiteX319" fmla="*/ 996417 w 3237059"/>
                  <a:gd name="connsiteY319" fmla="*/ 211540 h 2710600"/>
                  <a:gd name="connsiteX320" fmla="*/ 1003014 w 3237059"/>
                  <a:gd name="connsiteY320" fmla="*/ 215222 h 2710600"/>
                  <a:gd name="connsiteX321" fmla="*/ 1003014 w 3237059"/>
                  <a:gd name="connsiteY321" fmla="*/ 219824 h 2710600"/>
                  <a:gd name="connsiteX322" fmla="*/ 1001940 w 3237059"/>
                  <a:gd name="connsiteY322" fmla="*/ 224426 h 2710600"/>
                  <a:gd name="connsiteX323" fmla="*/ 1001940 w 3237059"/>
                  <a:gd name="connsiteY323" fmla="*/ 228874 h 2710600"/>
                  <a:gd name="connsiteX324" fmla="*/ 1003627 w 3237059"/>
                  <a:gd name="connsiteY324" fmla="*/ 233170 h 2710600"/>
                  <a:gd name="connsiteX325" fmla="*/ 1000559 w 3237059"/>
                  <a:gd name="connsiteY325" fmla="*/ 238232 h 2710600"/>
                  <a:gd name="connsiteX326" fmla="*/ 1007922 w 3237059"/>
                  <a:gd name="connsiteY326" fmla="*/ 240533 h 2710600"/>
                  <a:gd name="connsiteX327" fmla="*/ 1004547 w 3237059"/>
                  <a:gd name="connsiteY327" fmla="*/ 246669 h 2710600"/>
                  <a:gd name="connsiteX328" fmla="*/ 1010837 w 3237059"/>
                  <a:gd name="connsiteY328" fmla="*/ 248203 h 2710600"/>
                  <a:gd name="connsiteX329" fmla="*/ 1013598 w 3237059"/>
                  <a:gd name="connsiteY329" fmla="*/ 251424 h 2710600"/>
                  <a:gd name="connsiteX330" fmla="*/ 1009917 w 3237059"/>
                  <a:gd name="connsiteY330" fmla="*/ 258788 h 2710600"/>
                  <a:gd name="connsiteX331" fmla="*/ 1017280 w 3237059"/>
                  <a:gd name="connsiteY331" fmla="*/ 258788 h 2710600"/>
                  <a:gd name="connsiteX332" fmla="*/ 1020348 w 3237059"/>
                  <a:gd name="connsiteY332" fmla="*/ 262009 h 2710600"/>
                  <a:gd name="connsiteX333" fmla="*/ 1020348 w 3237059"/>
                  <a:gd name="connsiteY333" fmla="*/ 267071 h 2710600"/>
                  <a:gd name="connsiteX334" fmla="*/ 1020348 w 3237059"/>
                  <a:gd name="connsiteY334" fmla="*/ 271520 h 2710600"/>
                  <a:gd name="connsiteX335" fmla="*/ 1023416 w 3237059"/>
                  <a:gd name="connsiteY335" fmla="*/ 274895 h 2710600"/>
                  <a:gd name="connsiteX336" fmla="*/ 1021882 w 3237059"/>
                  <a:gd name="connsiteY336" fmla="*/ 279957 h 2710600"/>
                  <a:gd name="connsiteX337" fmla="*/ 1024336 w 3237059"/>
                  <a:gd name="connsiteY337" fmla="*/ 283792 h 2710600"/>
                  <a:gd name="connsiteX338" fmla="*/ 1022649 w 3237059"/>
                  <a:gd name="connsiteY338" fmla="*/ 288547 h 2710600"/>
                  <a:gd name="connsiteX339" fmla="*/ 1029245 w 3237059"/>
                  <a:gd name="connsiteY339" fmla="*/ 291922 h 2710600"/>
                  <a:gd name="connsiteX340" fmla="*/ 1027404 w 3237059"/>
                  <a:gd name="connsiteY340" fmla="*/ 296678 h 2710600"/>
                  <a:gd name="connsiteX341" fmla="*/ 1024490 w 3237059"/>
                  <a:gd name="connsiteY341" fmla="*/ 301433 h 2710600"/>
                  <a:gd name="connsiteX342" fmla="*/ 1024490 w 3237059"/>
                  <a:gd name="connsiteY342" fmla="*/ 305882 h 2710600"/>
                  <a:gd name="connsiteX343" fmla="*/ 1029398 w 3237059"/>
                  <a:gd name="connsiteY343" fmla="*/ 309717 h 2710600"/>
                  <a:gd name="connsiteX344" fmla="*/ 1027711 w 3237059"/>
                  <a:gd name="connsiteY344" fmla="*/ 314626 h 2710600"/>
                  <a:gd name="connsiteX345" fmla="*/ 1027711 w 3237059"/>
                  <a:gd name="connsiteY345" fmla="*/ 319381 h 2710600"/>
                  <a:gd name="connsiteX346" fmla="*/ 1033847 w 3237059"/>
                  <a:gd name="connsiteY346" fmla="*/ 321682 h 2710600"/>
                  <a:gd name="connsiteX347" fmla="*/ 1036762 w 3237059"/>
                  <a:gd name="connsiteY347" fmla="*/ 324750 h 2710600"/>
                  <a:gd name="connsiteX348" fmla="*/ 1039676 w 3237059"/>
                  <a:gd name="connsiteY348" fmla="*/ 327818 h 2710600"/>
                  <a:gd name="connsiteX349" fmla="*/ 1039676 w 3237059"/>
                  <a:gd name="connsiteY349" fmla="*/ 331500 h 2710600"/>
                  <a:gd name="connsiteX350" fmla="*/ 1039676 w 3237059"/>
                  <a:gd name="connsiteY350" fmla="*/ 335028 h 2710600"/>
                  <a:gd name="connsiteX351" fmla="*/ 1044125 w 3237059"/>
                  <a:gd name="connsiteY351" fmla="*/ 336869 h 2710600"/>
                  <a:gd name="connsiteX352" fmla="*/ 1046886 w 3237059"/>
                  <a:gd name="connsiteY352" fmla="*/ 340704 h 2710600"/>
                  <a:gd name="connsiteX353" fmla="*/ 1054249 w 3237059"/>
                  <a:gd name="connsiteY353" fmla="*/ 337636 h 2710600"/>
                  <a:gd name="connsiteX354" fmla="*/ 1055017 w 3237059"/>
                  <a:gd name="connsiteY354" fmla="*/ 340244 h 2710600"/>
                  <a:gd name="connsiteX355" fmla="*/ 1056090 w 3237059"/>
                  <a:gd name="connsiteY355" fmla="*/ 343158 h 2710600"/>
                  <a:gd name="connsiteX356" fmla="*/ 1059158 w 3237059"/>
                  <a:gd name="connsiteY356" fmla="*/ 346533 h 2710600"/>
                  <a:gd name="connsiteX357" fmla="*/ 1064527 w 3237059"/>
                  <a:gd name="connsiteY357" fmla="*/ 346533 h 2710600"/>
                  <a:gd name="connsiteX358" fmla="*/ 1064527 w 3237059"/>
                  <a:gd name="connsiteY358" fmla="*/ 347300 h 2710600"/>
                  <a:gd name="connsiteX359" fmla="*/ 1066061 w 3237059"/>
                  <a:gd name="connsiteY359" fmla="*/ 351289 h 2710600"/>
                  <a:gd name="connsiteX360" fmla="*/ 1070663 w 3237059"/>
                  <a:gd name="connsiteY360" fmla="*/ 351289 h 2710600"/>
                  <a:gd name="connsiteX361" fmla="*/ 1073578 w 3237059"/>
                  <a:gd name="connsiteY361" fmla="*/ 354970 h 2710600"/>
                  <a:gd name="connsiteX362" fmla="*/ 1077720 w 3237059"/>
                  <a:gd name="connsiteY362" fmla="*/ 356658 h 2710600"/>
                  <a:gd name="connsiteX363" fmla="*/ 1080635 w 3237059"/>
                  <a:gd name="connsiteY363" fmla="*/ 358958 h 2710600"/>
                  <a:gd name="connsiteX364" fmla="*/ 1080635 w 3237059"/>
                  <a:gd name="connsiteY364" fmla="*/ 358958 h 2710600"/>
                  <a:gd name="connsiteX365" fmla="*/ 1080635 w 3237059"/>
                  <a:gd name="connsiteY365" fmla="*/ 363407 h 2710600"/>
                  <a:gd name="connsiteX366" fmla="*/ 1080635 w 3237059"/>
                  <a:gd name="connsiteY366" fmla="*/ 367856 h 2710600"/>
                  <a:gd name="connsiteX367" fmla="*/ 1080635 w 3237059"/>
                  <a:gd name="connsiteY367" fmla="*/ 372151 h 2710600"/>
                  <a:gd name="connsiteX368" fmla="*/ 1082322 w 3237059"/>
                  <a:gd name="connsiteY368" fmla="*/ 376293 h 2710600"/>
                  <a:gd name="connsiteX369" fmla="*/ 1083396 w 3237059"/>
                  <a:gd name="connsiteY369" fmla="*/ 380588 h 2710600"/>
                  <a:gd name="connsiteX370" fmla="*/ 1085543 w 3237059"/>
                  <a:gd name="connsiteY370" fmla="*/ 384270 h 2710600"/>
                  <a:gd name="connsiteX371" fmla="*/ 1086924 w 3237059"/>
                  <a:gd name="connsiteY371" fmla="*/ 388412 h 2710600"/>
                  <a:gd name="connsiteX372" fmla="*/ 1089685 w 3237059"/>
                  <a:gd name="connsiteY372" fmla="*/ 392093 h 2710600"/>
                  <a:gd name="connsiteX373" fmla="*/ 1091373 w 3237059"/>
                  <a:gd name="connsiteY373" fmla="*/ 395928 h 2710600"/>
                  <a:gd name="connsiteX374" fmla="*/ 1093367 w 3237059"/>
                  <a:gd name="connsiteY374" fmla="*/ 399763 h 2710600"/>
                  <a:gd name="connsiteX375" fmla="*/ 1096128 w 3237059"/>
                  <a:gd name="connsiteY375" fmla="*/ 403138 h 2710600"/>
                  <a:gd name="connsiteX376" fmla="*/ 1098276 w 3237059"/>
                  <a:gd name="connsiteY376" fmla="*/ 406973 h 2710600"/>
                  <a:gd name="connsiteX377" fmla="*/ 1100730 w 3237059"/>
                  <a:gd name="connsiteY377" fmla="*/ 410501 h 2710600"/>
                  <a:gd name="connsiteX378" fmla="*/ 1103951 w 3237059"/>
                  <a:gd name="connsiteY378" fmla="*/ 413723 h 2710600"/>
                  <a:gd name="connsiteX379" fmla="*/ 1105332 w 3237059"/>
                  <a:gd name="connsiteY379" fmla="*/ 418018 h 2710600"/>
                  <a:gd name="connsiteX380" fmla="*/ 1108707 w 3237059"/>
                  <a:gd name="connsiteY380" fmla="*/ 419859 h 2710600"/>
                  <a:gd name="connsiteX381" fmla="*/ 1108707 w 3237059"/>
                  <a:gd name="connsiteY381" fmla="*/ 425995 h 2710600"/>
                  <a:gd name="connsiteX382" fmla="*/ 1090452 w 3237059"/>
                  <a:gd name="connsiteY382" fmla="*/ 474316 h 2710600"/>
                  <a:gd name="connsiteX383" fmla="*/ 1090452 w 3237059"/>
                  <a:gd name="connsiteY383" fmla="*/ 474316 h 2710600"/>
                  <a:gd name="connsiteX384" fmla="*/ 1050108 w 3237059"/>
                  <a:gd name="connsiteY384" fmla="*/ 484594 h 2710600"/>
                  <a:gd name="connsiteX385" fmla="*/ 1047807 w 3237059"/>
                  <a:gd name="connsiteY385" fmla="*/ 484594 h 2710600"/>
                  <a:gd name="connsiteX386" fmla="*/ 1039370 w 3237059"/>
                  <a:gd name="connsiteY386" fmla="*/ 487662 h 2710600"/>
                  <a:gd name="connsiteX387" fmla="*/ 1037068 w 3237059"/>
                  <a:gd name="connsiteY387" fmla="*/ 488583 h 2710600"/>
                  <a:gd name="connsiteX388" fmla="*/ 909285 w 3237059"/>
                  <a:gd name="connsiteY388" fmla="*/ 559454 h 2710600"/>
                  <a:gd name="connsiteX389" fmla="*/ 845931 w 3237059"/>
                  <a:gd name="connsiteY389" fmla="*/ 629405 h 2710600"/>
                  <a:gd name="connsiteX390" fmla="*/ 797763 w 3237059"/>
                  <a:gd name="connsiteY390" fmla="*/ 985449 h 2710600"/>
                  <a:gd name="connsiteX391" fmla="*/ 796996 w 3237059"/>
                  <a:gd name="connsiteY391" fmla="*/ 995266 h 2710600"/>
                  <a:gd name="connsiteX392" fmla="*/ 789172 w 3237059"/>
                  <a:gd name="connsiteY392" fmla="*/ 1046349 h 2710600"/>
                  <a:gd name="connsiteX393" fmla="*/ 783803 w 3237059"/>
                  <a:gd name="connsiteY393" fmla="*/ 1025333 h 2710600"/>
                  <a:gd name="connsiteX394" fmla="*/ 777207 w 3237059"/>
                  <a:gd name="connsiteY394" fmla="*/ 991124 h 2710600"/>
                  <a:gd name="connsiteX395" fmla="*/ 771991 w 3237059"/>
                  <a:gd name="connsiteY395" fmla="*/ 747217 h 2710600"/>
                  <a:gd name="connsiteX396" fmla="*/ 672434 w 3237059"/>
                  <a:gd name="connsiteY396" fmla="*/ 609156 h 2710600"/>
                  <a:gd name="connsiteX397" fmla="*/ 666145 w 3237059"/>
                  <a:gd name="connsiteY397" fmla="*/ 607929 h 2710600"/>
                  <a:gd name="connsiteX398" fmla="*/ 658628 w 3237059"/>
                  <a:gd name="connsiteY398" fmla="*/ 606241 h 2710600"/>
                  <a:gd name="connsiteX399" fmla="*/ 650191 w 3237059"/>
                  <a:gd name="connsiteY399" fmla="*/ 604247 h 2710600"/>
                  <a:gd name="connsiteX400" fmla="*/ 650191 w 3237059"/>
                  <a:gd name="connsiteY400" fmla="*/ 604247 h 2710600"/>
                  <a:gd name="connsiteX401" fmla="*/ 641600 w 3237059"/>
                  <a:gd name="connsiteY401" fmla="*/ 601946 h 2710600"/>
                  <a:gd name="connsiteX402" fmla="*/ 640373 w 3237059"/>
                  <a:gd name="connsiteY402" fmla="*/ 601946 h 2710600"/>
                  <a:gd name="connsiteX403" fmla="*/ 632396 w 3237059"/>
                  <a:gd name="connsiteY403" fmla="*/ 599798 h 2710600"/>
                  <a:gd name="connsiteX404" fmla="*/ 630249 w 3237059"/>
                  <a:gd name="connsiteY404" fmla="*/ 599798 h 2710600"/>
                  <a:gd name="connsiteX405" fmla="*/ 622579 w 3237059"/>
                  <a:gd name="connsiteY405" fmla="*/ 597344 h 2710600"/>
                  <a:gd name="connsiteX406" fmla="*/ 619971 w 3237059"/>
                  <a:gd name="connsiteY406" fmla="*/ 596424 h 2710600"/>
                  <a:gd name="connsiteX407" fmla="*/ 612914 w 3237059"/>
                  <a:gd name="connsiteY407" fmla="*/ 594276 h 2710600"/>
                  <a:gd name="connsiteX408" fmla="*/ 609693 w 3237059"/>
                  <a:gd name="connsiteY408" fmla="*/ 593202 h 2710600"/>
                  <a:gd name="connsiteX409" fmla="*/ 603097 w 3237059"/>
                  <a:gd name="connsiteY409" fmla="*/ 590748 h 2710600"/>
                  <a:gd name="connsiteX410" fmla="*/ 599415 w 3237059"/>
                  <a:gd name="connsiteY410" fmla="*/ 589367 h 2710600"/>
                  <a:gd name="connsiteX411" fmla="*/ 601103 w 3237059"/>
                  <a:gd name="connsiteY411" fmla="*/ 587219 h 2710600"/>
                  <a:gd name="connsiteX412" fmla="*/ 614602 w 3237059"/>
                  <a:gd name="connsiteY412" fmla="*/ 566050 h 2710600"/>
                  <a:gd name="connsiteX413" fmla="*/ 619511 w 3237059"/>
                  <a:gd name="connsiteY413" fmla="*/ 555465 h 2710600"/>
                  <a:gd name="connsiteX414" fmla="*/ 632703 w 3237059"/>
                  <a:gd name="connsiteY414" fmla="*/ 553625 h 2710600"/>
                  <a:gd name="connsiteX415" fmla="*/ 648964 w 3237059"/>
                  <a:gd name="connsiteY415" fmla="*/ 533836 h 2710600"/>
                  <a:gd name="connsiteX416" fmla="*/ 648043 w 3237059"/>
                  <a:gd name="connsiteY416" fmla="*/ 505150 h 2710600"/>
                  <a:gd name="connsiteX417" fmla="*/ 654793 w 3237059"/>
                  <a:gd name="connsiteY417" fmla="*/ 482446 h 2710600"/>
                  <a:gd name="connsiteX418" fmla="*/ 672741 w 3237059"/>
                  <a:gd name="connsiteY418" fmla="*/ 462504 h 2710600"/>
                  <a:gd name="connsiteX419" fmla="*/ 662463 w 3237059"/>
                  <a:gd name="connsiteY419" fmla="*/ 435506 h 2710600"/>
                  <a:gd name="connsiteX420" fmla="*/ 668752 w 3237059"/>
                  <a:gd name="connsiteY420" fmla="*/ 412342 h 2710600"/>
                  <a:gd name="connsiteX421" fmla="*/ 689768 w 3237059"/>
                  <a:gd name="connsiteY421" fmla="*/ 391326 h 2710600"/>
                  <a:gd name="connsiteX422" fmla="*/ 683019 w 3237059"/>
                  <a:gd name="connsiteY422" fmla="*/ 365862 h 2710600"/>
                  <a:gd name="connsiteX423" fmla="*/ 675349 w 3237059"/>
                  <a:gd name="connsiteY423" fmla="*/ 343158 h 2710600"/>
                  <a:gd name="connsiteX424" fmla="*/ 680564 w 3237059"/>
                  <a:gd name="connsiteY424" fmla="*/ 331193 h 2710600"/>
                  <a:gd name="connsiteX425" fmla="*/ 684399 w 3237059"/>
                  <a:gd name="connsiteY425" fmla="*/ 320148 h 2710600"/>
                  <a:gd name="connsiteX426" fmla="*/ 688234 w 3237059"/>
                  <a:gd name="connsiteY426" fmla="*/ 295911 h 2710600"/>
                  <a:gd name="connsiteX427" fmla="*/ 684860 w 3237059"/>
                  <a:gd name="connsiteY427" fmla="*/ 272594 h 2710600"/>
                  <a:gd name="connsiteX428" fmla="*/ 666452 w 3237059"/>
                  <a:gd name="connsiteY428" fmla="*/ 253725 h 2710600"/>
                  <a:gd name="connsiteX429" fmla="*/ 663844 w 3237059"/>
                  <a:gd name="connsiteY429" fmla="*/ 248663 h 2710600"/>
                  <a:gd name="connsiteX430" fmla="*/ 653873 w 3237059"/>
                  <a:gd name="connsiteY430" fmla="*/ 234397 h 2710600"/>
                  <a:gd name="connsiteX431" fmla="*/ 658168 w 3237059"/>
                  <a:gd name="connsiteY431" fmla="*/ 213228 h 2710600"/>
                  <a:gd name="connsiteX432" fmla="*/ 658168 w 3237059"/>
                  <a:gd name="connsiteY432" fmla="*/ 206938 h 2710600"/>
                  <a:gd name="connsiteX433" fmla="*/ 646509 w 3237059"/>
                  <a:gd name="connsiteY433" fmla="*/ 186075 h 2710600"/>
                  <a:gd name="connsiteX434" fmla="*/ 623959 w 3237059"/>
                  <a:gd name="connsiteY434" fmla="*/ 174110 h 2710600"/>
                  <a:gd name="connsiteX435" fmla="*/ 611227 w 3237059"/>
                  <a:gd name="connsiteY435" fmla="*/ 153861 h 2710600"/>
                  <a:gd name="connsiteX436" fmla="*/ 593893 w 3237059"/>
                  <a:gd name="connsiteY436" fmla="*/ 138521 h 2710600"/>
                  <a:gd name="connsiteX437" fmla="*/ 569195 w 3237059"/>
                  <a:gd name="connsiteY437" fmla="*/ 134533 h 2710600"/>
                  <a:gd name="connsiteX438" fmla="*/ 553855 w 3237059"/>
                  <a:gd name="connsiteY438" fmla="*/ 115051 h 2710600"/>
                  <a:gd name="connsiteX439" fmla="*/ 531305 w 3237059"/>
                  <a:gd name="connsiteY439" fmla="*/ 108455 h 2710600"/>
                  <a:gd name="connsiteX440" fmla="*/ 507835 w 3237059"/>
                  <a:gd name="connsiteY440" fmla="*/ 105387 h 2710600"/>
                  <a:gd name="connsiteX441" fmla="*/ 485745 w 3237059"/>
                  <a:gd name="connsiteY441" fmla="*/ 92808 h 2710600"/>
                  <a:gd name="connsiteX442" fmla="*/ 461968 w 3237059"/>
                  <a:gd name="connsiteY442" fmla="*/ 102012 h 2710600"/>
                  <a:gd name="connsiteX443" fmla="*/ 439725 w 3237059"/>
                  <a:gd name="connsiteY443" fmla="*/ 108608 h 2710600"/>
                  <a:gd name="connsiteX444" fmla="*/ 418862 w 3237059"/>
                  <a:gd name="connsiteY444" fmla="*/ 116585 h 2710600"/>
                  <a:gd name="connsiteX445" fmla="*/ 394931 w 3237059"/>
                  <a:gd name="connsiteY445" fmla="*/ 122107 h 2710600"/>
                  <a:gd name="connsiteX446" fmla="*/ 372688 w 3237059"/>
                  <a:gd name="connsiteY446" fmla="*/ 132232 h 2710600"/>
                  <a:gd name="connsiteX447" fmla="*/ 351059 w 3237059"/>
                  <a:gd name="connsiteY447" fmla="*/ 144350 h 2710600"/>
                  <a:gd name="connsiteX448" fmla="*/ 327742 w 3237059"/>
                  <a:gd name="connsiteY448" fmla="*/ 156009 h 2710600"/>
                  <a:gd name="connsiteX449" fmla="*/ 309947 w 3237059"/>
                  <a:gd name="connsiteY449" fmla="*/ 174264 h 2710600"/>
                  <a:gd name="connsiteX450" fmla="*/ 299669 w 3237059"/>
                  <a:gd name="connsiteY450" fmla="*/ 198194 h 2710600"/>
                  <a:gd name="connsiteX451" fmla="*/ 286324 w 3237059"/>
                  <a:gd name="connsiteY451" fmla="*/ 220131 h 2710600"/>
                  <a:gd name="connsiteX452" fmla="*/ 284943 w 3237059"/>
                  <a:gd name="connsiteY452" fmla="*/ 223352 h 2710600"/>
                  <a:gd name="connsiteX453" fmla="*/ 272671 w 3237059"/>
                  <a:gd name="connsiteY453" fmla="*/ 242987 h 2710600"/>
                  <a:gd name="connsiteX454" fmla="*/ 270677 w 3237059"/>
                  <a:gd name="connsiteY454" fmla="*/ 269372 h 2710600"/>
                  <a:gd name="connsiteX455" fmla="*/ 268376 w 3237059"/>
                  <a:gd name="connsiteY455" fmla="*/ 294990 h 2710600"/>
                  <a:gd name="connsiteX456" fmla="*/ 279881 w 3237059"/>
                  <a:gd name="connsiteY456" fmla="*/ 320301 h 2710600"/>
                  <a:gd name="connsiteX457" fmla="*/ 279881 w 3237059"/>
                  <a:gd name="connsiteY457" fmla="*/ 321682 h 2710600"/>
                  <a:gd name="connsiteX458" fmla="*/ 276046 w 3237059"/>
                  <a:gd name="connsiteY458" fmla="*/ 346073 h 2710600"/>
                  <a:gd name="connsiteX459" fmla="*/ 285403 w 3237059"/>
                  <a:gd name="connsiteY459" fmla="*/ 370003 h 2710600"/>
                  <a:gd name="connsiteX460" fmla="*/ 279420 w 3237059"/>
                  <a:gd name="connsiteY460" fmla="*/ 397769 h 2710600"/>
                  <a:gd name="connsiteX461" fmla="*/ 291539 w 3237059"/>
                  <a:gd name="connsiteY461" fmla="*/ 421086 h 2710600"/>
                  <a:gd name="connsiteX462" fmla="*/ 306879 w 3237059"/>
                  <a:gd name="connsiteY462" fmla="*/ 441949 h 2710600"/>
                  <a:gd name="connsiteX463" fmla="*/ 305959 w 3237059"/>
                  <a:gd name="connsiteY463" fmla="*/ 470635 h 2710600"/>
                  <a:gd name="connsiteX464" fmla="*/ 335105 w 3237059"/>
                  <a:gd name="connsiteY464" fmla="*/ 483213 h 2710600"/>
                  <a:gd name="connsiteX465" fmla="*/ 343389 w 3237059"/>
                  <a:gd name="connsiteY465" fmla="*/ 507451 h 2710600"/>
                  <a:gd name="connsiteX466" fmla="*/ 358729 w 3237059"/>
                  <a:gd name="connsiteY466" fmla="*/ 527700 h 2710600"/>
                  <a:gd name="connsiteX467" fmla="*/ 363638 w 3237059"/>
                  <a:gd name="connsiteY467" fmla="*/ 536904 h 2710600"/>
                  <a:gd name="connsiteX468" fmla="*/ 366399 w 3237059"/>
                  <a:gd name="connsiteY468" fmla="*/ 542273 h 2710600"/>
                  <a:gd name="connsiteX469" fmla="*/ 370541 w 3237059"/>
                  <a:gd name="connsiteY469" fmla="*/ 550250 h 2710600"/>
                  <a:gd name="connsiteX470" fmla="*/ 370541 w 3237059"/>
                  <a:gd name="connsiteY470" fmla="*/ 551784 h 2710600"/>
                  <a:gd name="connsiteX471" fmla="*/ 366399 w 3237059"/>
                  <a:gd name="connsiteY471" fmla="*/ 556232 h 2710600"/>
                  <a:gd name="connsiteX472" fmla="*/ 341855 w 3237059"/>
                  <a:gd name="connsiteY472" fmla="*/ 571572 h 2710600"/>
                  <a:gd name="connsiteX473" fmla="*/ 293380 w 3237059"/>
                  <a:gd name="connsiteY473" fmla="*/ 581850 h 2710600"/>
                  <a:gd name="connsiteX474" fmla="*/ 248894 w 3237059"/>
                  <a:gd name="connsiteY474" fmla="*/ 591821 h 2710600"/>
                  <a:gd name="connsiteX475" fmla="*/ 241530 w 3237059"/>
                  <a:gd name="connsiteY475" fmla="*/ 593662 h 2710600"/>
                  <a:gd name="connsiteX476" fmla="*/ 231866 w 3237059"/>
                  <a:gd name="connsiteY476" fmla="*/ 595963 h 2710600"/>
                  <a:gd name="connsiteX477" fmla="*/ 228031 w 3237059"/>
                  <a:gd name="connsiteY477" fmla="*/ 596884 h 2710600"/>
                  <a:gd name="connsiteX478" fmla="*/ 217600 w 3237059"/>
                  <a:gd name="connsiteY478" fmla="*/ 599645 h 2710600"/>
                  <a:gd name="connsiteX479" fmla="*/ 172960 w 3237059"/>
                  <a:gd name="connsiteY479" fmla="*/ 614985 h 2710600"/>
                  <a:gd name="connsiteX480" fmla="*/ 125099 w 3237059"/>
                  <a:gd name="connsiteY480" fmla="*/ 655483 h 2710600"/>
                  <a:gd name="connsiteX481" fmla="*/ 86749 w 3237059"/>
                  <a:gd name="connsiteY481" fmla="*/ 732183 h 2710600"/>
                  <a:gd name="connsiteX482" fmla="*/ 71409 w 3237059"/>
                  <a:gd name="connsiteY482" fmla="*/ 789862 h 2710600"/>
                  <a:gd name="connsiteX483" fmla="*/ 50393 w 3237059"/>
                  <a:gd name="connsiteY483" fmla="*/ 875307 h 2710600"/>
                  <a:gd name="connsiteX484" fmla="*/ 50393 w 3237059"/>
                  <a:gd name="connsiteY484" fmla="*/ 875307 h 2710600"/>
                  <a:gd name="connsiteX485" fmla="*/ 35053 w 3237059"/>
                  <a:gd name="connsiteY485" fmla="*/ 944644 h 2710600"/>
                  <a:gd name="connsiteX486" fmla="*/ 34132 w 3237059"/>
                  <a:gd name="connsiteY486" fmla="*/ 948786 h 2710600"/>
                  <a:gd name="connsiteX487" fmla="*/ 34132 w 3237059"/>
                  <a:gd name="connsiteY487" fmla="*/ 948786 h 2710600"/>
                  <a:gd name="connsiteX488" fmla="*/ 31371 w 3237059"/>
                  <a:gd name="connsiteY488" fmla="*/ 960751 h 2710600"/>
                  <a:gd name="connsiteX489" fmla="*/ 30297 w 3237059"/>
                  <a:gd name="connsiteY489" fmla="*/ 966427 h 2710600"/>
                  <a:gd name="connsiteX490" fmla="*/ 30297 w 3237059"/>
                  <a:gd name="connsiteY490" fmla="*/ 966427 h 2710600"/>
                  <a:gd name="connsiteX491" fmla="*/ 13730 w 3237059"/>
                  <a:gd name="connsiteY491" fmla="*/ 1045582 h 2710600"/>
                  <a:gd name="connsiteX492" fmla="*/ 13730 w 3237059"/>
                  <a:gd name="connsiteY492" fmla="*/ 1045582 h 2710600"/>
                  <a:gd name="connsiteX493" fmla="*/ 13730 w 3237059"/>
                  <a:gd name="connsiteY493" fmla="*/ 1046502 h 2710600"/>
                  <a:gd name="connsiteX494" fmla="*/ 3452 w 3237059"/>
                  <a:gd name="connsiteY494" fmla="*/ 1095591 h 2710600"/>
                  <a:gd name="connsiteX495" fmla="*/ 1304 w 3237059"/>
                  <a:gd name="connsiteY495" fmla="*/ 1108170 h 2710600"/>
                  <a:gd name="connsiteX496" fmla="*/ 77 w 3237059"/>
                  <a:gd name="connsiteY496" fmla="*/ 1131793 h 2710600"/>
                  <a:gd name="connsiteX497" fmla="*/ 3299 w 3237059"/>
                  <a:gd name="connsiteY497" fmla="*/ 1156184 h 2710600"/>
                  <a:gd name="connsiteX498" fmla="*/ 59290 w 3237059"/>
                  <a:gd name="connsiteY498" fmla="*/ 1215857 h 2710600"/>
                  <a:gd name="connsiteX499" fmla="*/ 59290 w 3237059"/>
                  <a:gd name="connsiteY499" fmla="*/ 1215857 h 2710600"/>
                  <a:gd name="connsiteX500" fmla="*/ 62665 w 3237059"/>
                  <a:gd name="connsiteY500" fmla="*/ 1216778 h 2710600"/>
                  <a:gd name="connsiteX501" fmla="*/ 67727 w 3237059"/>
                  <a:gd name="connsiteY501" fmla="*/ 1218158 h 2710600"/>
                  <a:gd name="connsiteX502" fmla="*/ 74630 w 3237059"/>
                  <a:gd name="connsiteY502" fmla="*/ 1219385 h 2710600"/>
                  <a:gd name="connsiteX503" fmla="*/ 79999 w 3237059"/>
                  <a:gd name="connsiteY503" fmla="*/ 1220152 h 2710600"/>
                  <a:gd name="connsiteX504" fmla="*/ 88436 w 3237059"/>
                  <a:gd name="connsiteY504" fmla="*/ 1220152 h 2710600"/>
                  <a:gd name="connsiteX505" fmla="*/ 93191 w 3237059"/>
                  <a:gd name="connsiteY505" fmla="*/ 1220152 h 2710600"/>
                  <a:gd name="connsiteX506" fmla="*/ 107304 w 3237059"/>
                  <a:gd name="connsiteY506" fmla="*/ 1220152 h 2710600"/>
                  <a:gd name="connsiteX507" fmla="*/ 110373 w 3237059"/>
                  <a:gd name="connsiteY507" fmla="*/ 1220152 h 2710600"/>
                  <a:gd name="connsiteX508" fmla="*/ 116509 w 3237059"/>
                  <a:gd name="connsiteY508" fmla="*/ 1220152 h 2710600"/>
                  <a:gd name="connsiteX509" fmla="*/ 119883 w 3237059"/>
                  <a:gd name="connsiteY509" fmla="*/ 1220152 h 2710600"/>
                  <a:gd name="connsiteX510" fmla="*/ 124332 w 3237059"/>
                  <a:gd name="connsiteY510" fmla="*/ 1220152 h 2710600"/>
                  <a:gd name="connsiteX511" fmla="*/ 130775 w 3237059"/>
                  <a:gd name="connsiteY511" fmla="*/ 1220152 h 2710600"/>
                  <a:gd name="connsiteX512" fmla="*/ 133689 w 3237059"/>
                  <a:gd name="connsiteY512" fmla="*/ 1220152 h 2710600"/>
                  <a:gd name="connsiteX513" fmla="*/ 289392 w 3237059"/>
                  <a:gd name="connsiteY513" fmla="*/ 1205886 h 2710600"/>
                  <a:gd name="connsiteX514" fmla="*/ 292153 w 3237059"/>
                  <a:gd name="connsiteY514" fmla="*/ 1205886 h 2710600"/>
                  <a:gd name="connsiteX515" fmla="*/ 294147 w 3237059"/>
                  <a:gd name="connsiteY515" fmla="*/ 1205886 h 2710600"/>
                  <a:gd name="connsiteX516" fmla="*/ 334492 w 3237059"/>
                  <a:gd name="connsiteY516" fmla="*/ 1202358 h 2710600"/>
                  <a:gd name="connsiteX517" fmla="*/ 335719 w 3237059"/>
                  <a:gd name="connsiteY517" fmla="*/ 1206346 h 2710600"/>
                  <a:gd name="connsiteX518" fmla="*/ 338020 w 3237059"/>
                  <a:gd name="connsiteY518" fmla="*/ 1216011 h 2710600"/>
                  <a:gd name="connsiteX519" fmla="*/ 339554 w 3237059"/>
                  <a:gd name="connsiteY519" fmla="*/ 1224294 h 2710600"/>
                  <a:gd name="connsiteX520" fmla="*/ 340628 w 3237059"/>
                  <a:gd name="connsiteY520" fmla="*/ 1232424 h 2710600"/>
                  <a:gd name="connsiteX521" fmla="*/ 340628 w 3237059"/>
                  <a:gd name="connsiteY521" fmla="*/ 1240555 h 2710600"/>
                  <a:gd name="connsiteX522" fmla="*/ 340628 w 3237059"/>
                  <a:gd name="connsiteY522" fmla="*/ 1247304 h 2710600"/>
                  <a:gd name="connsiteX523" fmla="*/ 339860 w 3237059"/>
                  <a:gd name="connsiteY523" fmla="*/ 1255588 h 2710600"/>
                  <a:gd name="connsiteX524" fmla="*/ 339860 w 3237059"/>
                  <a:gd name="connsiteY524" fmla="*/ 1261111 h 2710600"/>
                  <a:gd name="connsiteX525" fmla="*/ 338173 w 3237059"/>
                  <a:gd name="connsiteY525" fmla="*/ 1269547 h 2710600"/>
                  <a:gd name="connsiteX526" fmla="*/ 337253 w 3237059"/>
                  <a:gd name="connsiteY526" fmla="*/ 1273996 h 2710600"/>
                  <a:gd name="connsiteX527" fmla="*/ 334798 w 3237059"/>
                  <a:gd name="connsiteY527" fmla="*/ 1283200 h 2710600"/>
                  <a:gd name="connsiteX528" fmla="*/ 333878 w 3237059"/>
                  <a:gd name="connsiteY528" fmla="*/ 1286268 h 2710600"/>
                  <a:gd name="connsiteX529" fmla="*/ 330810 w 3237059"/>
                  <a:gd name="connsiteY529" fmla="*/ 1295932 h 2710600"/>
                  <a:gd name="connsiteX530" fmla="*/ 325901 w 3237059"/>
                  <a:gd name="connsiteY530" fmla="*/ 1311273 h 2710600"/>
                  <a:gd name="connsiteX531" fmla="*/ 317310 w 3237059"/>
                  <a:gd name="connsiteY531" fmla="*/ 1335663 h 2710600"/>
                  <a:gd name="connsiteX532" fmla="*/ 311788 w 3237059"/>
                  <a:gd name="connsiteY532" fmla="*/ 1350083 h 2710600"/>
                  <a:gd name="connsiteX533" fmla="*/ 309334 w 3237059"/>
                  <a:gd name="connsiteY533" fmla="*/ 1356066 h 2710600"/>
                  <a:gd name="connsiteX534" fmla="*/ 307953 w 3237059"/>
                  <a:gd name="connsiteY534" fmla="*/ 1355299 h 2710600"/>
                  <a:gd name="connsiteX535" fmla="*/ 296448 w 3237059"/>
                  <a:gd name="connsiteY535" fmla="*/ 1385979 h 2710600"/>
                  <a:gd name="connsiteX536" fmla="*/ 272057 w 3237059"/>
                  <a:gd name="connsiteY536" fmla="*/ 1491212 h 2710600"/>
                  <a:gd name="connsiteX537" fmla="*/ 270984 w 3237059"/>
                  <a:gd name="connsiteY537" fmla="*/ 1498882 h 2710600"/>
                  <a:gd name="connsiteX538" fmla="*/ 273438 w 3237059"/>
                  <a:gd name="connsiteY538" fmla="*/ 1754602 h 2710600"/>
                  <a:gd name="connsiteX539" fmla="*/ 278807 w 3237059"/>
                  <a:gd name="connsiteY539" fmla="*/ 1793719 h 2710600"/>
                  <a:gd name="connsiteX540" fmla="*/ 369620 w 3237059"/>
                  <a:gd name="connsiteY540" fmla="*/ 2212504 h 2710600"/>
                  <a:gd name="connsiteX541" fmla="*/ 378364 w 3237059"/>
                  <a:gd name="connsiteY541" fmla="*/ 2215879 h 2710600"/>
                  <a:gd name="connsiteX542" fmla="*/ 365939 w 3237059"/>
                  <a:gd name="connsiteY542" fmla="*/ 2277239 h 2710600"/>
                  <a:gd name="connsiteX543" fmla="*/ 358269 w 3237059"/>
                  <a:gd name="connsiteY543" fmla="*/ 2323260 h 2710600"/>
                  <a:gd name="connsiteX544" fmla="*/ 358269 w 3237059"/>
                  <a:gd name="connsiteY544" fmla="*/ 2343815 h 2710600"/>
                  <a:gd name="connsiteX545" fmla="*/ 433128 w 3237059"/>
                  <a:gd name="connsiteY545" fmla="*/ 2076437 h 2710600"/>
                  <a:gd name="connsiteX546" fmla="*/ 433128 w 3237059"/>
                  <a:gd name="connsiteY546" fmla="*/ 1887294 h 2710600"/>
                  <a:gd name="connsiteX547" fmla="*/ 467337 w 3237059"/>
                  <a:gd name="connsiteY547" fmla="*/ 1749233 h 2710600"/>
                  <a:gd name="connsiteX548" fmla="*/ 474393 w 3237059"/>
                  <a:gd name="connsiteY548" fmla="*/ 1749233 h 2710600"/>
                  <a:gd name="connsiteX549" fmla="*/ 474393 w 3237059"/>
                  <a:gd name="connsiteY549" fmla="*/ 1747238 h 2710600"/>
                  <a:gd name="connsiteX550" fmla="*/ 540509 w 3237059"/>
                  <a:gd name="connsiteY550" fmla="*/ 1427704 h 2710600"/>
                  <a:gd name="connsiteX551" fmla="*/ 551247 w 3237059"/>
                  <a:gd name="connsiteY551" fmla="*/ 1430005 h 2710600"/>
                  <a:gd name="connsiteX552" fmla="*/ 551247 w 3237059"/>
                  <a:gd name="connsiteY552" fmla="*/ 1406535 h 2710600"/>
                  <a:gd name="connsiteX553" fmla="*/ 544037 w 3237059"/>
                  <a:gd name="connsiteY553" fmla="*/ 1400859 h 2710600"/>
                  <a:gd name="connsiteX554" fmla="*/ 548333 w 3237059"/>
                  <a:gd name="connsiteY554" fmla="*/ 1362969 h 2710600"/>
                  <a:gd name="connsiteX555" fmla="*/ 565360 w 3237059"/>
                  <a:gd name="connsiteY555" fmla="*/ 1390581 h 2710600"/>
                  <a:gd name="connsiteX556" fmla="*/ 578859 w 3237059"/>
                  <a:gd name="connsiteY556" fmla="*/ 1375241 h 2710600"/>
                  <a:gd name="connsiteX557" fmla="*/ 571496 w 3237059"/>
                  <a:gd name="connsiteY557" fmla="*/ 1307131 h 2710600"/>
                  <a:gd name="connsiteX558" fmla="*/ 556156 w 3237059"/>
                  <a:gd name="connsiteY558" fmla="*/ 1270621 h 2710600"/>
                  <a:gd name="connsiteX559" fmla="*/ 557383 w 3237059"/>
                  <a:gd name="connsiteY559" fmla="*/ 1248532 h 2710600"/>
                  <a:gd name="connsiteX560" fmla="*/ 557383 w 3237059"/>
                  <a:gd name="connsiteY560" fmla="*/ 1238867 h 2710600"/>
                  <a:gd name="connsiteX561" fmla="*/ 566741 w 3237059"/>
                  <a:gd name="connsiteY561" fmla="*/ 1169070 h 2710600"/>
                  <a:gd name="connsiteX562" fmla="*/ 576098 w 3237059"/>
                  <a:gd name="connsiteY562" fmla="*/ 1201284 h 2710600"/>
                  <a:gd name="connsiteX563" fmla="*/ 582694 w 3237059"/>
                  <a:gd name="connsiteY563" fmla="*/ 1201284 h 2710600"/>
                  <a:gd name="connsiteX564" fmla="*/ 584842 w 3237059"/>
                  <a:gd name="connsiteY564" fmla="*/ 1212943 h 2710600"/>
                  <a:gd name="connsiteX565" fmla="*/ 584842 w 3237059"/>
                  <a:gd name="connsiteY565" fmla="*/ 1217238 h 2710600"/>
                  <a:gd name="connsiteX566" fmla="*/ 581621 w 3237059"/>
                  <a:gd name="connsiteY566" fmla="*/ 1243623 h 2710600"/>
                  <a:gd name="connsiteX567" fmla="*/ 587603 w 3237059"/>
                  <a:gd name="connsiteY567" fmla="*/ 1247151 h 2710600"/>
                  <a:gd name="connsiteX568" fmla="*/ 590058 w 3237059"/>
                  <a:gd name="connsiteY568" fmla="*/ 1270621 h 2710600"/>
                  <a:gd name="connsiteX569" fmla="*/ 590058 w 3237059"/>
                  <a:gd name="connsiteY569" fmla="*/ 1316642 h 2710600"/>
                  <a:gd name="connsiteX570" fmla="*/ 594506 w 3237059"/>
                  <a:gd name="connsiteY570" fmla="*/ 1343180 h 2710600"/>
                  <a:gd name="connsiteX571" fmla="*/ 597881 w 3237059"/>
                  <a:gd name="connsiteY571" fmla="*/ 1447033 h 2710600"/>
                  <a:gd name="connsiteX572" fmla="*/ 624266 w 3237059"/>
                  <a:gd name="connsiteY572" fmla="*/ 1752608 h 2710600"/>
                  <a:gd name="connsiteX573" fmla="*/ 626720 w 3237059"/>
                  <a:gd name="connsiteY573" fmla="*/ 1845569 h 2710600"/>
                  <a:gd name="connsiteX574" fmla="*/ 625954 w 3237059"/>
                  <a:gd name="connsiteY574" fmla="*/ 1917974 h 2710600"/>
                  <a:gd name="connsiteX575" fmla="*/ 630402 w 3237059"/>
                  <a:gd name="connsiteY575" fmla="*/ 2282915 h 2710600"/>
                  <a:gd name="connsiteX576" fmla="*/ 630402 w 3237059"/>
                  <a:gd name="connsiteY576" fmla="*/ 2282915 h 2710600"/>
                  <a:gd name="connsiteX577" fmla="*/ 632396 w 3237059"/>
                  <a:gd name="connsiteY577" fmla="*/ 2361303 h 2710600"/>
                  <a:gd name="connsiteX578" fmla="*/ 635925 w 3237059"/>
                  <a:gd name="connsiteY578" fmla="*/ 2506421 h 2710600"/>
                  <a:gd name="connsiteX579" fmla="*/ 648197 w 3237059"/>
                  <a:gd name="connsiteY579" fmla="*/ 2511329 h 2710600"/>
                  <a:gd name="connsiteX580" fmla="*/ 625493 w 3237059"/>
                  <a:gd name="connsiteY580" fmla="*/ 2555202 h 2710600"/>
                  <a:gd name="connsiteX581" fmla="*/ 608466 w 3237059"/>
                  <a:gd name="connsiteY581" fmla="*/ 2570542 h 2710600"/>
                  <a:gd name="connsiteX582" fmla="*/ 565514 w 3237059"/>
                  <a:gd name="connsiteY582" fmla="*/ 2606745 h 2710600"/>
                  <a:gd name="connsiteX583" fmla="*/ 558304 w 3237059"/>
                  <a:gd name="connsiteY583" fmla="*/ 2646476 h 2710600"/>
                  <a:gd name="connsiteX584" fmla="*/ 563673 w 3237059"/>
                  <a:gd name="connsiteY584" fmla="*/ 2660435 h 2710600"/>
                  <a:gd name="connsiteX585" fmla="*/ 658475 w 3237059"/>
                  <a:gd name="connsiteY585" fmla="*/ 2678383 h 2710600"/>
                  <a:gd name="connsiteX586" fmla="*/ 660009 w 3237059"/>
                  <a:gd name="connsiteY586" fmla="*/ 2678383 h 2710600"/>
                  <a:gd name="connsiteX587" fmla="*/ 663690 w 3237059"/>
                  <a:gd name="connsiteY587" fmla="*/ 2667645 h 2710600"/>
                  <a:gd name="connsiteX588" fmla="*/ 705569 w 3237059"/>
                  <a:gd name="connsiteY588" fmla="*/ 2522681 h 2710600"/>
                  <a:gd name="connsiteX589" fmla="*/ 712318 w 3237059"/>
                  <a:gd name="connsiteY589" fmla="*/ 2492001 h 2710600"/>
                  <a:gd name="connsiteX590" fmla="*/ 721062 w 3237059"/>
                  <a:gd name="connsiteY590" fmla="*/ 2444293 h 2710600"/>
                  <a:gd name="connsiteX591" fmla="*/ 721062 w 3237059"/>
                  <a:gd name="connsiteY591" fmla="*/ 2253769 h 2710600"/>
                  <a:gd name="connsiteX592" fmla="*/ 722443 w 3237059"/>
                  <a:gd name="connsiteY592" fmla="*/ 2240116 h 2710600"/>
                  <a:gd name="connsiteX593" fmla="*/ 742692 w 3237059"/>
                  <a:gd name="connsiteY593" fmla="*/ 2235207 h 2710600"/>
                  <a:gd name="connsiteX594" fmla="*/ 831511 w 3237059"/>
                  <a:gd name="connsiteY594" fmla="*/ 1771629 h 2710600"/>
                  <a:gd name="connsiteX595" fmla="*/ 841482 w 3237059"/>
                  <a:gd name="connsiteY595" fmla="*/ 1777458 h 2710600"/>
                  <a:gd name="connsiteX596" fmla="*/ 842709 w 3237059"/>
                  <a:gd name="connsiteY596" fmla="*/ 1777458 h 2710600"/>
                  <a:gd name="connsiteX597" fmla="*/ 887042 w 3237059"/>
                  <a:gd name="connsiteY597" fmla="*/ 1762118 h 2710600"/>
                  <a:gd name="connsiteX598" fmla="*/ 859583 w 3237059"/>
                  <a:gd name="connsiteY598" fmla="*/ 1646607 h 2710600"/>
                  <a:gd name="connsiteX599" fmla="*/ 879526 w 3237059"/>
                  <a:gd name="connsiteY599" fmla="*/ 1631267 h 2710600"/>
                  <a:gd name="connsiteX600" fmla="*/ 879526 w 3237059"/>
                  <a:gd name="connsiteY600" fmla="*/ 1670998 h 2710600"/>
                  <a:gd name="connsiteX601" fmla="*/ 879526 w 3237059"/>
                  <a:gd name="connsiteY601" fmla="*/ 1717939 h 2710600"/>
                  <a:gd name="connsiteX602" fmla="*/ 888269 w 3237059"/>
                  <a:gd name="connsiteY602" fmla="*/ 1747852 h 2710600"/>
                  <a:gd name="connsiteX603" fmla="*/ 893485 w 3237059"/>
                  <a:gd name="connsiteY603" fmla="*/ 1745705 h 2710600"/>
                  <a:gd name="connsiteX604" fmla="*/ 908825 w 3237059"/>
                  <a:gd name="connsiteY604" fmla="*/ 1677748 h 2710600"/>
                  <a:gd name="connsiteX605" fmla="*/ 910052 w 3237059"/>
                  <a:gd name="connsiteY605" fmla="*/ 1680969 h 2710600"/>
                  <a:gd name="connsiteX606" fmla="*/ 907905 w 3237059"/>
                  <a:gd name="connsiteY606" fmla="*/ 1746472 h 2710600"/>
                  <a:gd name="connsiteX607" fmla="*/ 901462 w 3237059"/>
                  <a:gd name="connsiteY607" fmla="*/ 1751994 h 2710600"/>
                  <a:gd name="connsiteX608" fmla="*/ 900542 w 3237059"/>
                  <a:gd name="connsiteY608" fmla="*/ 1780833 h 2710600"/>
                  <a:gd name="connsiteX609" fmla="*/ 907138 w 3237059"/>
                  <a:gd name="connsiteY609" fmla="*/ 1781754 h 2710600"/>
                  <a:gd name="connsiteX610" fmla="*/ 914041 w 3237059"/>
                  <a:gd name="connsiteY610" fmla="*/ 2163723 h 2710600"/>
                  <a:gd name="connsiteX611" fmla="*/ 908518 w 3237059"/>
                  <a:gd name="connsiteY611" fmla="*/ 2319271 h 2710600"/>
                  <a:gd name="connsiteX612" fmla="*/ 937511 w 3237059"/>
                  <a:gd name="connsiteY612" fmla="*/ 2507187 h 2710600"/>
                  <a:gd name="connsiteX613" fmla="*/ 943187 w 3237059"/>
                  <a:gd name="connsiteY613" fmla="*/ 2510409 h 2710600"/>
                  <a:gd name="connsiteX614" fmla="*/ 945028 w 3237059"/>
                  <a:gd name="connsiteY614" fmla="*/ 2575911 h 2710600"/>
                  <a:gd name="connsiteX615" fmla="*/ 946869 w 3237059"/>
                  <a:gd name="connsiteY615" fmla="*/ 2580974 h 2710600"/>
                  <a:gd name="connsiteX616" fmla="*/ 952238 w 3237059"/>
                  <a:gd name="connsiteY616" fmla="*/ 2621471 h 2710600"/>
                  <a:gd name="connsiteX617" fmla="*/ 992275 w 3237059"/>
                  <a:gd name="connsiteY617" fmla="*/ 2636811 h 2710600"/>
                  <a:gd name="connsiteX618" fmla="*/ 1009303 w 3237059"/>
                  <a:gd name="connsiteY618" fmla="*/ 2633897 h 2710600"/>
                  <a:gd name="connsiteX619" fmla="*/ 1010837 w 3237059"/>
                  <a:gd name="connsiteY619" fmla="*/ 2648163 h 2710600"/>
                  <a:gd name="connsiteX620" fmla="*/ 1014058 w 3237059"/>
                  <a:gd name="connsiteY620" fmla="*/ 2661509 h 2710600"/>
                  <a:gd name="connsiteX621" fmla="*/ 1018200 w 3237059"/>
                  <a:gd name="connsiteY621" fmla="*/ 2664117 h 2710600"/>
                  <a:gd name="connsiteX622" fmla="*/ 1020348 w 3237059"/>
                  <a:gd name="connsiteY622" fmla="*/ 2677463 h 2710600"/>
                  <a:gd name="connsiteX623" fmla="*/ 1061459 w 3237059"/>
                  <a:gd name="connsiteY623" fmla="*/ 2705688 h 2710600"/>
                  <a:gd name="connsiteX624" fmla="*/ 1082782 w 3237059"/>
                  <a:gd name="connsiteY624" fmla="*/ 2710291 h 2710600"/>
                  <a:gd name="connsiteX625" fmla="*/ 1101804 w 3237059"/>
                  <a:gd name="connsiteY625" fmla="*/ 2710291 h 2710600"/>
                  <a:gd name="connsiteX626" fmla="*/ 1103031 w 3237059"/>
                  <a:gd name="connsiteY626" fmla="*/ 2679610 h 2710600"/>
                  <a:gd name="connsiteX627" fmla="*/ 1103031 w 3237059"/>
                  <a:gd name="connsiteY627" fmla="*/ 2673167 h 2710600"/>
                  <a:gd name="connsiteX628" fmla="*/ 1103031 w 3237059"/>
                  <a:gd name="connsiteY628" fmla="*/ 2671173 h 2710600"/>
                  <a:gd name="connsiteX629" fmla="*/ 1103031 w 3237059"/>
                  <a:gd name="connsiteY629" fmla="*/ 2662123 h 2710600"/>
                  <a:gd name="connsiteX630" fmla="*/ 1104872 w 3237059"/>
                  <a:gd name="connsiteY630" fmla="*/ 2618096 h 2710600"/>
                  <a:gd name="connsiteX631" fmla="*/ 1107173 w 3237059"/>
                  <a:gd name="connsiteY631" fmla="*/ 2570235 h 2710600"/>
                  <a:gd name="connsiteX632" fmla="*/ 1107173 w 3237059"/>
                  <a:gd name="connsiteY632" fmla="*/ 2556582 h 2710600"/>
                  <a:gd name="connsiteX633" fmla="*/ 1118218 w 3237059"/>
                  <a:gd name="connsiteY633" fmla="*/ 2316817 h 2710600"/>
                  <a:gd name="connsiteX634" fmla="*/ 1118218 w 3237059"/>
                  <a:gd name="connsiteY634" fmla="*/ 2309760 h 2710600"/>
                  <a:gd name="connsiteX635" fmla="*/ 1118218 w 3237059"/>
                  <a:gd name="connsiteY635" fmla="*/ 2303011 h 2710600"/>
                  <a:gd name="connsiteX636" fmla="*/ 1143682 w 3237059"/>
                  <a:gd name="connsiteY636" fmla="*/ 1938376 h 2710600"/>
                  <a:gd name="connsiteX637" fmla="*/ 1150278 w 3237059"/>
                  <a:gd name="connsiteY637" fmla="*/ 1904781 h 2710600"/>
                  <a:gd name="connsiteX638" fmla="*/ 1154114 w 3237059"/>
                  <a:gd name="connsiteY638" fmla="*/ 1889441 h 2710600"/>
                  <a:gd name="connsiteX639" fmla="*/ 1154114 w 3237059"/>
                  <a:gd name="connsiteY639" fmla="*/ 1888674 h 2710600"/>
                  <a:gd name="connsiteX640" fmla="*/ 1162397 w 3237059"/>
                  <a:gd name="connsiteY640" fmla="*/ 1659340 h 2710600"/>
                  <a:gd name="connsiteX641" fmla="*/ 1209031 w 3237059"/>
                  <a:gd name="connsiteY641" fmla="*/ 1659340 h 2710600"/>
                  <a:gd name="connsiteX642" fmla="*/ 1221150 w 3237059"/>
                  <a:gd name="connsiteY642" fmla="*/ 1904781 h 2710600"/>
                  <a:gd name="connsiteX643" fmla="*/ 1253364 w 3237059"/>
                  <a:gd name="connsiteY643" fmla="*/ 2310374 h 2710600"/>
                  <a:gd name="connsiteX644" fmla="*/ 1259960 w 3237059"/>
                  <a:gd name="connsiteY644" fmla="*/ 2465462 h 2710600"/>
                  <a:gd name="connsiteX645" fmla="*/ 1262568 w 3237059"/>
                  <a:gd name="connsiteY645" fmla="*/ 2515164 h 2710600"/>
                  <a:gd name="connsiteX646" fmla="*/ 1263642 w 3237059"/>
                  <a:gd name="connsiteY646" fmla="*/ 2538635 h 2710600"/>
                  <a:gd name="connsiteX647" fmla="*/ 1267170 w 3237059"/>
                  <a:gd name="connsiteY647" fmla="*/ 2611347 h 2710600"/>
                  <a:gd name="connsiteX648" fmla="*/ 1268551 w 3237059"/>
                  <a:gd name="connsiteY648" fmla="*/ 2640800 h 2710600"/>
                  <a:gd name="connsiteX649" fmla="*/ 1268551 w 3237059"/>
                  <a:gd name="connsiteY649" fmla="*/ 2650004 h 2710600"/>
                  <a:gd name="connsiteX650" fmla="*/ 1270392 w 3237059"/>
                  <a:gd name="connsiteY650" fmla="*/ 2650004 h 2710600"/>
                  <a:gd name="connsiteX651" fmla="*/ 1337428 w 3237059"/>
                  <a:gd name="connsiteY651" fmla="*/ 2626687 h 2710600"/>
                  <a:gd name="connsiteX652" fmla="*/ 1335127 w 3237059"/>
                  <a:gd name="connsiteY652" fmla="*/ 2582201 h 2710600"/>
                  <a:gd name="connsiteX653" fmla="*/ 1338195 w 3237059"/>
                  <a:gd name="connsiteY653" fmla="*/ 2517005 h 2710600"/>
                  <a:gd name="connsiteX654" fmla="*/ 1344331 w 3237059"/>
                  <a:gd name="connsiteY654" fmla="*/ 2511176 h 2710600"/>
                  <a:gd name="connsiteX655" fmla="*/ 1343410 w 3237059"/>
                  <a:gd name="connsiteY655" fmla="*/ 2498444 h 2710600"/>
                  <a:gd name="connsiteX656" fmla="*/ 1343410 w 3237059"/>
                  <a:gd name="connsiteY656" fmla="*/ 2402875 h 2710600"/>
                  <a:gd name="connsiteX657" fmla="*/ 1343410 w 3237059"/>
                  <a:gd name="connsiteY657" fmla="*/ 2401954 h 2710600"/>
                  <a:gd name="connsiteX658" fmla="*/ 1346632 w 3237059"/>
                  <a:gd name="connsiteY658" fmla="*/ 2311754 h 2710600"/>
                  <a:gd name="connsiteX659" fmla="*/ 1346632 w 3237059"/>
                  <a:gd name="connsiteY659" fmla="*/ 2310221 h 2710600"/>
                  <a:gd name="connsiteX660" fmla="*/ 1349853 w 3237059"/>
                  <a:gd name="connsiteY660" fmla="*/ 2242110 h 2710600"/>
                  <a:gd name="connsiteX661" fmla="*/ 1349853 w 3237059"/>
                  <a:gd name="connsiteY661" fmla="*/ 2229992 h 2710600"/>
                  <a:gd name="connsiteX662" fmla="*/ 1351694 w 3237059"/>
                  <a:gd name="connsiteY662" fmla="*/ 2191795 h 2710600"/>
                  <a:gd name="connsiteX663" fmla="*/ 1351694 w 3237059"/>
                  <a:gd name="connsiteY663" fmla="*/ 2189647 h 2710600"/>
                  <a:gd name="connsiteX664" fmla="*/ 1353228 w 3237059"/>
                  <a:gd name="connsiteY664" fmla="*/ 2161882 h 2710600"/>
                  <a:gd name="connsiteX665" fmla="*/ 1354149 w 3237059"/>
                  <a:gd name="connsiteY665" fmla="*/ 2140866 h 2710600"/>
                  <a:gd name="connsiteX666" fmla="*/ 1355683 w 3237059"/>
                  <a:gd name="connsiteY666" fmla="*/ 2113253 h 2710600"/>
                  <a:gd name="connsiteX667" fmla="*/ 1357830 w 3237059"/>
                  <a:gd name="connsiteY667" fmla="*/ 2067233 h 2710600"/>
                  <a:gd name="connsiteX668" fmla="*/ 1358597 w 3237059"/>
                  <a:gd name="connsiteY668" fmla="*/ 2051893 h 2710600"/>
                  <a:gd name="connsiteX669" fmla="*/ 1361358 w 3237059"/>
                  <a:gd name="connsiteY669" fmla="*/ 1993601 h 2710600"/>
                  <a:gd name="connsiteX670" fmla="*/ 1361358 w 3237059"/>
                  <a:gd name="connsiteY670" fmla="*/ 1982096 h 2710600"/>
                  <a:gd name="connsiteX671" fmla="*/ 1361358 w 3237059"/>
                  <a:gd name="connsiteY671" fmla="*/ 1948194 h 2710600"/>
                  <a:gd name="connsiteX672" fmla="*/ 1375011 w 3237059"/>
                  <a:gd name="connsiteY672" fmla="*/ 1686645 h 2710600"/>
                  <a:gd name="connsiteX673" fmla="*/ 1376392 w 3237059"/>
                  <a:gd name="connsiteY673" fmla="*/ 1671305 h 2710600"/>
                  <a:gd name="connsiteX674" fmla="*/ 1377772 w 3237059"/>
                  <a:gd name="connsiteY674" fmla="*/ 1655965 h 2710600"/>
                  <a:gd name="connsiteX675" fmla="*/ 1379767 w 3237059"/>
                  <a:gd name="connsiteY675" fmla="*/ 1633261 h 2710600"/>
                  <a:gd name="connsiteX676" fmla="*/ 1379767 w 3237059"/>
                  <a:gd name="connsiteY676" fmla="*/ 1626205 h 2710600"/>
                  <a:gd name="connsiteX677" fmla="*/ 1385749 w 3237059"/>
                  <a:gd name="connsiteY677" fmla="*/ 1574662 h 2710600"/>
                  <a:gd name="connsiteX678" fmla="*/ 1385749 w 3237059"/>
                  <a:gd name="connsiteY678" fmla="*/ 1568986 h 2710600"/>
                  <a:gd name="connsiteX679" fmla="*/ 1388203 w 3237059"/>
                  <a:gd name="connsiteY679" fmla="*/ 1553646 h 2710600"/>
                  <a:gd name="connsiteX680" fmla="*/ 1392192 w 3237059"/>
                  <a:gd name="connsiteY680" fmla="*/ 1534624 h 2710600"/>
                  <a:gd name="connsiteX681" fmla="*/ 1393112 w 3237059"/>
                  <a:gd name="connsiteY681" fmla="*/ 1531863 h 2710600"/>
                  <a:gd name="connsiteX682" fmla="*/ 1395567 w 3237059"/>
                  <a:gd name="connsiteY682" fmla="*/ 1521586 h 2710600"/>
                  <a:gd name="connsiteX683" fmla="*/ 1395567 w 3237059"/>
                  <a:gd name="connsiteY683" fmla="*/ 1519591 h 2710600"/>
                  <a:gd name="connsiteX684" fmla="*/ 1396794 w 3237059"/>
                  <a:gd name="connsiteY684" fmla="*/ 1513148 h 2710600"/>
                  <a:gd name="connsiteX685" fmla="*/ 1396794 w 3237059"/>
                  <a:gd name="connsiteY685" fmla="*/ 1509927 h 2710600"/>
                  <a:gd name="connsiteX686" fmla="*/ 1397868 w 3237059"/>
                  <a:gd name="connsiteY686" fmla="*/ 1503024 h 2710600"/>
                  <a:gd name="connsiteX687" fmla="*/ 1401396 w 3237059"/>
                  <a:gd name="connsiteY687" fmla="*/ 1467742 h 2710600"/>
                  <a:gd name="connsiteX688" fmla="*/ 1402163 w 3237059"/>
                  <a:gd name="connsiteY688" fmla="*/ 1457157 h 2710600"/>
                  <a:gd name="connsiteX689" fmla="*/ 1404464 w 3237059"/>
                  <a:gd name="connsiteY689" fmla="*/ 1280746 h 2710600"/>
                  <a:gd name="connsiteX690" fmla="*/ 1404464 w 3237059"/>
                  <a:gd name="connsiteY690" fmla="*/ 1279365 h 2710600"/>
                  <a:gd name="connsiteX691" fmla="*/ 1420878 w 3237059"/>
                  <a:gd name="connsiteY691" fmla="*/ 1279365 h 2710600"/>
                  <a:gd name="connsiteX692" fmla="*/ 1420878 w 3237059"/>
                  <a:gd name="connsiteY692" fmla="*/ 1264025 h 2710600"/>
                  <a:gd name="connsiteX693" fmla="*/ 1416736 w 3237059"/>
                  <a:gd name="connsiteY693" fmla="*/ 1142378 h 2710600"/>
                  <a:gd name="connsiteX694" fmla="*/ 1416736 w 3237059"/>
                  <a:gd name="connsiteY694" fmla="*/ 1109857 h 2710600"/>
                  <a:gd name="connsiteX695" fmla="*/ 1416736 w 3237059"/>
                  <a:gd name="connsiteY695" fmla="*/ 1093596 h 2710600"/>
                  <a:gd name="connsiteX696" fmla="*/ 1416736 w 3237059"/>
                  <a:gd name="connsiteY696" fmla="*/ 1084853 h 2710600"/>
                  <a:gd name="connsiteX697" fmla="*/ 1419497 w 3237059"/>
                  <a:gd name="connsiteY697" fmla="*/ 977472 h 2710600"/>
                  <a:gd name="connsiteX698" fmla="*/ 1419497 w 3237059"/>
                  <a:gd name="connsiteY698" fmla="*/ 978852 h 2710600"/>
                  <a:gd name="connsiteX699" fmla="*/ 1419497 w 3237059"/>
                  <a:gd name="connsiteY699" fmla="*/ 978852 h 2710600"/>
                  <a:gd name="connsiteX700" fmla="*/ 1419497 w 3237059"/>
                  <a:gd name="connsiteY700" fmla="*/ 980080 h 2710600"/>
                  <a:gd name="connsiteX701" fmla="*/ 1433610 w 3237059"/>
                  <a:gd name="connsiteY701" fmla="*/ 1084546 h 2710600"/>
                  <a:gd name="connsiteX702" fmla="*/ 1434838 w 3237059"/>
                  <a:gd name="connsiteY702" fmla="*/ 1092523 h 2710600"/>
                  <a:gd name="connsiteX703" fmla="*/ 1437138 w 3237059"/>
                  <a:gd name="connsiteY703" fmla="*/ 1109550 h 2710600"/>
                  <a:gd name="connsiteX704" fmla="*/ 1449104 w 3237059"/>
                  <a:gd name="connsiteY704" fmla="*/ 1188245 h 2710600"/>
                  <a:gd name="connsiteX705" fmla="*/ 1450024 w 3237059"/>
                  <a:gd name="connsiteY705" fmla="*/ 1193307 h 2710600"/>
                  <a:gd name="connsiteX706" fmla="*/ 1478557 w 3237059"/>
                  <a:gd name="connsiteY706" fmla="*/ 1520972 h 2710600"/>
                  <a:gd name="connsiteX707" fmla="*/ 1480551 w 3237059"/>
                  <a:gd name="connsiteY707" fmla="*/ 1523580 h 2710600"/>
                  <a:gd name="connsiteX708" fmla="*/ 1480551 w 3237059"/>
                  <a:gd name="connsiteY708" fmla="*/ 1533551 h 2710600"/>
                  <a:gd name="connsiteX709" fmla="*/ 1480551 w 3237059"/>
                  <a:gd name="connsiteY709" fmla="*/ 1533551 h 2710600"/>
                  <a:gd name="connsiteX710" fmla="*/ 1480551 w 3237059"/>
                  <a:gd name="connsiteY710" fmla="*/ 1541834 h 2710600"/>
                  <a:gd name="connsiteX711" fmla="*/ 1479477 w 3237059"/>
                  <a:gd name="connsiteY711" fmla="*/ 1544135 h 2710600"/>
                  <a:gd name="connsiteX712" fmla="*/ 1468432 w 3237059"/>
                  <a:gd name="connsiteY712" fmla="*/ 1576043 h 2710600"/>
                  <a:gd name="connsiteX713" fmla="*/ 1458155 w 3237059"/>
                  <a:gd name="connsiteY713" fmla="*/ 1651976 h 2710600"/>
                  <a:gd name="connsiteX714" fmla="*/ 1480244 w 3237059"/>
                  <a:gd name="connsiteY714" fmla="*/ 1696616 h 2710600"/>
                  <a:gd name="connsiteX715" fmla="*/ 1481011 w 3237059"/>
                  <a:gd name="connsiteY715" fmla="*/ 1691554 h 2710600"/>
                  <a:gd name="connsiteX716" fmla="*/ 1481011 w 3237059"/>
                  <a:gd name="connsiteY716" fmla="*/ 1666703 h 2710600"/>
                  <a:gd name="connsiteX717" fmla="*/ 1496351 w 3237059"/>
                  <a:gd name="connsiteY717" fmla="*/ 1693395 h 2710600"/>
                  <a:gd name="connsiteX718" fmla="*/ 1503101 w 3237059"/>
                  <a:gd name="connsiteY718" fmla="*/ 1701372 h 2710600"/>
                  <a:gd name="connsiteX719" fmla="*/ 1497885 w 3237059"/>
                  <a:gd name="connsiteY719" fmla="*/ 1723922 h 2710600"/>
                  <a:gd name="connsiteX720" fmla="*/ 1483466 w 3237059"/>
                  <a:gd name="connsiteY720" fmla="*/ 1759971 h 2710600"/>
                  <a:gd name="connsiteX721" fmla="*/ 1481165 w 3237059"/>
                  <a:gd name="connsiteY721" fmla="*/ 1763039 h 2710600"/>
                  <a:gd name="connsiteX722" fmla="*/ 1484386 w 3237059"/>
                  <a:gd name="connsiteY722" fmla="*/ 1776998 h 2710600"/>
                  <a:gd name="connsiteX723" fmla="*/ 1504175 w 3237059"/>
                  <a:gd name="connsiteY723" fmla="*/ 1781754 h 2710600"/>
                  <a:gd name="connsiteX724" fmla="*/ 1526725 w 3237059"/>
                  <a:gd name="connsiteY724" fmla="*/ 1778225 h 2710600"/>
                  <a:gd name="connsiteX725" fmla="*/ 1566456 w 3237059"/>
                  <a:gd name="connsiteY725" fmla="*/ 1738955 h 2710600"/>
                  <a:gd name="connsiteX726" fmla="*/ 1593147 w 3237059"/>
                  <a:gd name="connsiteY726" fmla="*/ 1746472 h 2710600"/>
                  <a:gd name="connsiteX727" fmla="*/ 1593147 w 3237059"/>
                  <a:gd name="connsiteY727" fmla="*/ 1722387 h 2710600"/>
                  <a:gd name="connsiteX728" fmla="*/ 1577807 w 3237059"/>
                  <a:gd name="connsiteY728" fmla="*/ 1703979 h 2710600"/>
                  <a:gd name="connsiteX729" fmla="*/ 1579341 w 3237059"/>
                  <a:gd name="connsiteY729" fmla="*/ 1697843 h 2710600"/>
                  <a:gd name="connsiteX730" fmla="*/ 1582870 w 3237059"/>
                  <a:gd name="connsiteY730" fmla="*/ 1644000 h 2710600"/>
                  <a:gd name="connsiteX731" fmla="*/ 1583943 w 3237059"/>
                  <a:gd name="connsiteY731" fmla="*/ 1648755 h 2710600"/>
                  <a:gd name="connsiteX732" fmla="*/ 1608027 w 3237059"/>
                  <a:gd name="connsiteY732" fmla="*/ 1705820 h 2710600"/>
                  <a:gd name="connsiteX733" fmla="*/ 1621987 w 3237059"/>
                  <a:gd name="connsiteY733" fmla="*/ 1689560 h 2710600"/>
                  <a:gd name="connsiteX734" fmla="*/ 1615697 w 3237059"/>
                  <a:gd name="connsiteY734" fmla="*/ 1658879 h 2710600"/>
                  <a:gd name="connsiteX735" fmla="*/ 1615697 w 3237059"/>
                  <a:gd name="connsiteY735" fmla="*/ 1658879 h 2710600"/>
                  <a:gd name="connsiteX736" fmla="*/ 1614317 w 3237059"/>
                  <a:gd name="connsiteY736" fmla="*/ 1620069 h 2710600"/>
                  <a:gd name="connsiteX737" fmla="*/ 1593914 w 3237059"/>
                  <a:gd name="connsiteY737" fmla="*/ 1578191 h 2710600"/>
                  <a:gd name="connsiteX738" fmla="*/ 1586705 w 3237059"/>
                  <a:gd name="connsiteY738" fmla="*/ 1549198 h 2710600"/>
                  <a:gd name="connsiteX739" fmla="*/ 1585784 w 3237059"/>
                  <a:gd name="connsiteY739" fmla="*/ 1541221 h 2710600"/>
                  <a:gd name="connsiteX740" fmla="*/ 1584864 w 3237059"/>
                  <a:gd name="connsiteY740" fmla="*/ 1533091 h 2710600"/>
                  <a:gd name="connsiteX741" fmla="*/ 1584864 w 3237059"/>
                  <a:gd name="connsiteY741" fmla="*/ 1530176 h 2710600"/>
                  <a:gd name="connsiteX742" fmla="*/ 1602352 w 3237059"/>
                  <a:gd name="connsiteY742" fmla="*/ 1392115 h 2710600"/>
                  <a:gd name="connsiteX743" fmla="*/ 1602352 w 3237059"/>
                  <a:gd name="connsiteY743" fmla="*/ 1392115 h 2710600"/>
                  <a:gd name="connsiteX744" fmla="*/ 1606800 w 3237059"/>
                  <a:gd name="connsiteY744" fmla="*/ 1378462 h 2710600"/>
                  <a:gd name="connsiteX745" fmla="*/ 1614931 w 3237059"/>
                  <a:gd name="connsiteY745" fmla="*/ 1334283 h 2710600"/>
                  <a:gd name="connsiteX746" fmla="*/ 1616311 w 3237059"/>
                  <a:gd name="connsiteY746" fmla="*/ 1322624 h 2710600"/>
                  <a:gd name="connsiteX747" fmla="*/ 1622294 w 3237059"/>
                  <a:gd name="connsiteY747" fmla="*/ 1258349 h 2710600"/>
                  <a:gd name="connsiteX748" fmla="*/ 1625055 w 3237059"/>
                  <a:gd name="connsiteY748" fmla="*/ 1116913 h 2710600"/>
                  <a:gd name="connsiteX749" fmla="*/ 1625055 w 3237059"/>
                  <a:gd name="connsiteY749" fmla="*/ 1098505 h 2710600"/>
                  <a:gd name="connsiteX750" fmla="*/ 1626742 w 3237059"/>
                  <a:gd name="connsiteY750" fmla="*/ 1083165 h 2710600"/>
                  <a:gd name="connsiteX751" fmla="*/ 1633645 w 3237059"/>
                  <a:gd name="connsiteY751" fmla="*/ 1041133 h 2710600"/>
                  <a:gd name="connsiteX752" fmla="*/ 1639935 w 3237059"/>
                  <a:gd name="connsiteY752" fmla="*/ 1007999 h 2710600"/>
                  <a:gd name="connsiteX753" fmla="*/ 1646531 w 3237059"/>
                  <a:gd name="connsiteY753" fmla="*/ 1007999 h 2710600"/>
                  <a:gd name="connsiteX754" fmla="*/ 1646531 w 3237059"/>
                  <a:gd name="connsiteY754" fmla="*/ 1005084 h 2710600"/>
                  <a:gd name="connsiteX755" fmla="*/ 1656962 w 3237059"/>
                  <a:gd name="connsiteY755" fmla="*/ 948939 h 2710600"/>
                  <a:gd name="connsiteX756" fmla="*/ 1658803 w 3237059"/>
                  <a:gd name="connsiteY756" fmla="*/ 937894 h 2710600"/>
                  <a:gd name="connsiteX757" fmla="*/ 1683040 w 3237059"/>
                  <a:gd name="connsiteY757" fmla="*/ 1082705 h 2710600"/>
                  <a:gd name="connsiteX758" fmla="*/ 1683040 w 3237059"/>
                  <a:gd name="connsiteY758" fmla="*/ 1086693 h 2710600"/>
                  <a:gd name="connsiteX759" fmla="*/ 1688103 w 3237059"/>
                  <a:gd name="connsiteY759" fmla="*/ 1132714 h 2710600"/>
                  <a:gd name="connsiteX760" fmla="*/ 1690097 w 3237059"/>
                  <a:gd name="connsiteY760" fmla="*/ 1160479 h 2710600"/>
                  <a:gd name="connsiteX761" fmla="*/ 1685342 w 3237059"/>
                  <a:gd name="connsiteY761" fmla="*/ 1200670 h 2710600"/>
                  <a:gd name="connsiteX762" fmla="*/ 1673530 w 3237059"/>
                  <a:gd name="connsiteY762" fmla="*/ 1280592 h 2710600"/>
                  <a:gd name="connsiteX763" fmla="*/ 1666166 w 3237059"/>
                  <a:gd name="connsiteY763" fmla="*/ 1327840 h 2710600"/>
                  <a:gd name="connsiteX764" fmla="*/ 1666166 w 3237059"/>
                  <a:gd name="connsiteY764" fmla="*/ 1331215 h 2710600"/>
                  <a:gd name="connsiteX765" fmla="*/ 1668928 w 3237059"/>
                  <a:gd name="connsiteY765" fmla="*/ 1332289 h 2710600"/>
                  <a:gd name="connsiteX766" fmla="*/ 1657269 w 3237059"/>
                  <a:gd name="connsiteY766" fmla="*/ 1432920 h 2710600"/>
                  <a:gd name="connsiteX767" fmla="*/ 1644997 w 3237059"/>
                  <a:gd name="connsiteY767" fmla="*/ 1524960 h 2710600"/>
                  <a:gd name="connsiteX768" fmla="*/ 1644997 w 3237059"/>
                  <a:gd name="connsiteY768" fmla="*/ 1541834 h 2710600"/>
                  <a:gd name="connsiteX769" fmla="*/ 1644997 w 3237059"/>
                  <a:gd name="connsiteY769" fmla="*/ 1550578 h 2710600"/>
                  <a:gd name="connsiteX770" fmla="*/ 1644997 w 3237059"/>
                  <a:gd name="connsiteY770" fmla="*/ 1565918 h 2710600"/>
                  <a:gd name="connsiteX771" fmla="*/ 1644997 w 3237059"/>
                  <a:gd name="connsiteY771" fmla="*/ 1570060 h 2710600"/>
                  <a:gd name="connsiteX772" fmla="*/ 1639475 w 3237059"/>
                  <a:gd name="connsiteY772" fmla="*/ 1677441 h 2710600"/>
                  <a:gd name="connsiteX773" fmla="*/ 1642082 w 3237059"/>
                  <a:gd name="connsiteY773" fmla="*/ 1764113 h 2710600"/>
                  <a:gd name="connsiteX774" fmla="*/ 1660337 w 3237059"/>
                  <a:gd name="connsiteY774" fmla="*/ 1958318 h 2710600"/>
                  <a:gd name="connsiteX775" fmla="*/ 1662945 w 3237059"/>
                  <a:gd name="connsiteY775" fmla="*/ 1990226 h 2710600"/>
                  <a:gd name="connsiteX776" fmla="*/ 1665246 w 3237059"/>
                  <a:gd name="connsiteY776" fmla="*/ 2019832 h 2710600"/>
                  <a:gd name="connsiteX777" fmla="*/ 1669234 w 3237059"/>
                  <a:gd name="connsiteY777" fmla="*/ 2077971 h 2710600"/>
                  <a:gd name="connsiteX778" fmla="*/ 1669234 w 3237059"/>
                  <a:gd name="connsiteY778" fmla="*/ 2112180 h 2710600"/>
                  <a:gd name="connsiteX779" fmla="*/ 1671996 w 3237059"/>
                  <a:gd name="connsiteY779" fmla="*/ 2173540 h 2710600"/>
                  <a:gd name="connsiteX780" fmla="*/ 1671229 w 3237059"/>
                  <a:gd name="connsiteY780" fmla="*/ 2247940 h 2710600"/>
                  <a:gd name="connsiteX781" fmla="*/ 1670462 w 3237059"/>
                  <a:gd name="connsiteY781" fmla="*/ 2276626 h 2710600"/>
                  <a:gd name="connsiteX782" fmla="*/ 1670462 w 3237059"/>
                  <a:gd name="connsiteY782" fmla="*/ 2276626 h 2710600"/>
                  <a:gd name="connsiteX783" fmla="*/ 1670462 w 3237059"/>
                  <a:gd name="connsiteY783" fmla="*/ 2320192 h 2710600"/>
                  <a:gd name="connsiteX784" fmla="*/ 1670462 w 3237059"/>
                  <a:gd name="connsiteY784" fmla="*/ 2323720 h 2710600"/>
                  <a:gd name="connsiteX785" fmla="*/ 1670462 w 3237059"/>
                  <a:gd name="connsiteY785" fmla="*/ 2349338 h 2710600"/>
                  <a:gd name="connsiteX786" fmla="*/ 1671689 w 3237059"/>
                  <a:gd name="connsiteY786" fmla="*/ 2443986 h 2710600"/>
                  <a:gd name="connsiteX787" fmla="*/ 1671689 w 3237059"/>
                  <a:gd name="connsiteY787" fmla="*/ 2482797 h 2710600"/>
                  <a:gd name="connsiteX788" fmla="*/ 1671689 w 3237059"/>
                  <a:gd name="connsiteY788" fmla="*/ 2518079 h 2710600"/>
                  <a:gd name="connsiteX789" fmla="*/ 1671689 w 3237059"/>
                  <a:gd name="connsiteY789" fmla="*/ 2524829 h 2710600"/>
                  <a:gd name="connsiteX790" fmla="*/ 1674757 w 3237059"/>
                  <a:gd name="connsiteY790" fmla="*/ 2661356 h 2710600"/>
                  <a:gd name="connsiteX791" fmla="*/ 1674757 w 3237059"/>
                  <a:gd name="connsiteY791" fmla="*/ 2666878 h 2710600"/>
                  <a:gd name="connsiteX792" fmla="*/ 1675831 w 3237059"/>
                  <a:gd name="connsiteY792" fmla="*/ 2699860 h 2710600"/>
                  <a:gd name="connsiteX793" fmla="*/ 1774774 w 3237059"/>
                  <a:gd name="connsiteY793" fmla="*/ 2709217 h 2710600"/>
                  <a:gd name="connsiteX794" fmla="*/ 1823096 w 3237059"/>
                  <a:gd name="connsiteY794" fmla="*/ 2691576 h 2710600"/>
                  <a:gd name="connsiteX795" fmla="*/ 1836288 w 3237059"/>
                  <a:gd name="connsiteY795" fmla="*/ 2678843 h 2710600"/>
                  <a:gd name="connsiteX796" fmla="*/ 1837209 w 3237059"/>
                  <a:gd name="connsiteY796" fmla="*/ 2676082 h 2710600"/>
                  <a:gd name="connsiteX797" fmla="*/ 1839356 w 3237059"/>
                  <a:gd name="connsiteY797" fmla="*/ 2652458 h 2710600"/>
                  <a:gd name="connsiteX798" fmla="*/ 1839356 w 3237059"/>
                  <a:gd name="connsiteY798" fmla="*/ 2652458 h 2710600"/>
                  <a:gd name="connsiteX799" fmla="*/ 1837822 w 3237059"/>
                  <a:gd name="connsiteY799" fmla="*/ 2645555 h 2710600"/>
                  <a:gd name="connsiteX800" fmla="*/ 1836441 w 3237059"/>
                  <a:gd name="connsiteY800" fmla="*/ 2641873 h 2710600"/>
                  <a:gd name="connsiteX801" fmla="*/ 1836441 w 3237059"/>
                  <a:gd name="connsiteY801" fmla="*/ 2641873 h 2710600"/>
                  <a:gd name="connsiteX802" fmla="*/ 1833374 w 3237059"/>
                  <a:gd name="connsiteY802" fmla="*/ 2638652 h 2710600"/>
                  <a:gd name="connsiteX803" fmla="*/ 1736884 w 3237059"/>
                  <a:gd name="connsiteY803" fmla="*/ 2559957 h 2710600"/>
                  <a:gd name="connsiteX804" fmla="*/ 1694545 w 3237059"/>
                  <a:gd name="connsiteY804" fmla="*/ 2515625 h 2710600"/>
                  <a:gd name="connsiteX805" fmla="*/ 1696540 w 3237059"/>
                  <a:gd name="connsiteY805" fmla="*/ 2514551 h 2710600"/>
                  <a:gd name="connsiteX806" fmla="*/ 1722158 w 3237059"/>
                  <a:gd name="connsiteY806" fmla="*/ 2141019 h 2710600"/>
                  <a:gd name="connsiteX807" fmla="*/ 1718783 w 3237059"/>
                  <a:gd name="connsiteY807" fmla="*/ 2019065 h 2710600"/>
                  <a:gd name="connsiteX808" fmla="*/ 1708505 w 3237059"/>
                  <a:gd name="connsiteY808" fmla="*/ 1796634 h 2710600"/>
                  <a:gd name="connsiteX809" fmla="*/ 1709886 w 3237059"/>
                  <a:gd name="connsiteY809" fmla="*/ 1783134 h 2710600"/>
                  <a:gd name="connsiteX810" fmla="*/ 1709886 w 3237059"/>
                  <a:gd name="connsiteY810" fmla="*/ 1778072 h 2710600"/>
                  <a:gd name="connsiteX811" fmla="*/ 1709886 w 3237059"/>
                  <a:gd name="connsiteY811" fmla="*/ 1770555 h 2710600"/>
                  <a:gd name="connsiteX812" fmla="*/ 1709886 w 3237059"/>
                  <a:gd name="connsiteY812" fmla="*/ 1764266 h 2710600"/>
                  <a:gd name="connsiteX813" fmla="*/ 1713107 w 3237059"/>
                  <a:gd name="connsiteY813" fmla="*/ 1698764 h 2710600"/>
                  <a:gd name="connsiteX814" fmla="*/ 1713107 w 3237059"/>
                  <a:gd name="connsiteY814" fmla="*/ 1690634 h 2710600"/>
                  <a:gd name="connsiteX815" fmla="*/ 1713107 w 3237059"/>
                  <a:gd name="connsiteY815" fmla="*/ 1689253 h 2710600"/>
                  <a:gd name="connsiteX816" fmla="*/ 1714181 w 3237059"/>
                  <a:gd name="connsiteY816" fmla="*/ 1648755 h 2710600"/>
                  <a:gd name="connsiteX817" fmla="*/ 1714181 w 3237059"/>
                  <a:gd name="connsiteY817" fmla="*/ 1640011 h 2710600"/>
                  <a:gd name="connsiteX818" fmla="*/ 1714181 w 3237059"/>
                  <a:gd name="connsiteY818" fmla="*/ 1612706 h 2710600"/>
                  <a:gd name="connsiteX819" fmla="*/ 1714181 w 3237059"/>
                  <a:gd name="connsiteY819" fmla="*/ 1594604 h 2710600"/>
                  <a:gd name="connsiteX820" fmla="*/ 1714181 w 3237059"/>
                  <a:gd name="connsiteY820" fmla="*/ 1564078 h 2710600"/>
                  <a:gd name="connsiteX821" fmla="*/ 1714181 w 3237059"/>
                  <a:gd name="connsiteY821" fmla="*/ 1554413 h 2710600"/>
                  <a:gd name="connsiteX822" fmla="*/ 1714181 w 3237059"/>
                  <a:gd name="connsiteY822" fmla="*/ 1508393 h 2710600"/>
                  <a:gd name="connsiteX823" fmla="*/ 1714181 w 3237059"/>
                  <a:gd name="connsiteY823" fmla="*/ 1464213 h 2710600"/>
                  <a:gd name="connsiteX824" fmla="*/ 1714181 w 3237059"/>
                  <a:gd name="connsiteY824" fmla="*/ 1455470 h 2710600"/>
                  <a:gd name="connsiteX825" fmla="*/ 1714181 w 3237059"/>
                  <a:gd name="connsiteY825" fmla="*/ 1433380 h 2710600"/>
                  <a:gd name="connsiteX826" fmla="*/ 1714181 w 3237059"/>
                  <a:gd name="connsiteY826" fmla="*/ 1397331 h 2710600"/>
                  <a:gd name="connsiteX827" fmla="*/ 1714181 w 3237059"/>
                  <a:gd name="connsiteY827" fmla="*/ 1387513 h 2710600"/>
                  <a:gd name="connsiteX828" fmla="*/ 1714181 w 3237059"/>
                  <a:gd name="connsiteY828" fmla="*/ 1365270 h 2710600"/>
                  <a:gd name="connsiteX829" fmla="*/ 1714181 w 3237059"/>
                  <a:gd name="connsiteY829" fmla="*/ 1348702 h 2710600"/>
                  <a:gd name="connsiteX830" fmla="*/ 1713107 w 3237059"/>
                  <a:gd name="connsiteY830" fmla="*/ 1312653 h 2710600"/>
                  <a:gd name="connsiteX831" fmla="*/ 1710039 w 3237059"/>
                  <a:gd name="connsiteY831" fmla="*/ 1249912 h 2710600"/>
                  <a:gd name="connsiteX832" fmla="*/ 1710039 w 3237059"/>
                  <a:gd name="connsiteY832" fmla="*/ 1236413 h 2710600"/>
                  <a:gd name="connsiteX833" fmla="*/ 1709272 w 3237059"/>
                  <a:gd name="connsiteY833" fmla="*/ 1223987 h 2710600"/>
                  <a:gd name="connsiteX834" fmla="*/ 1708198 w 3237059"/>
                  <a:gd name="connsiteY834" fmla="*/ 1211102 h 2710600"/>
                  <a:gd name="connsiteX835" fmla="*/ 1708198 w 3237059"/>
                  <a:gd name="connsiteY835" fmla="*/ 1200977 h 2710600"/>
                  <a:gd name="connsiteX836" fmla="*/ 1703136 w 3237059"/>
                  <a:gd name="connsiteY836" fmla="*/ 1144526 h 2710600"/>
                  <a:gd name="connsiteX837" fmla="*/ 1701449 w 3237059"/>
                  <a:gd name="connsiteY837" fmla="*/ 1130566 h 2710600"/>
                  <a:gd name="connsiteX838" fmla="*/ 1700528 w 3237059"/>
                  <a:gd name="connsiteY838" fmla="*/ 1123663 h 2710600"/>
                  <a:gd name="connsiteX839" fmla="*/ 1700528 w 3237059"/>
                  <a:gd name="connsiteY839" fmla="*/ 1120135 h 2710600"/>
                  <a:gd name="connsiteX840" fmla="*/ 1698227 w 3237059"/>
                  <a:gd name="connsiteY840" fmla="*/ 1105868 h 2710600"/>
                  <a:gd name="connsiteX841" fmla="*/ 1696847 w 3237059"/>
                  <a:gd name="connsiteY841" fmla="*/ 1098659 h 2710600"/>
                  <a:gd name="connsiteX842" fmla="*/ 1692858 w 3237059"/>
                  <a:gd name="connsiteY842" fmla="*/ 1081785 h 2710600"/>
                  <a:gd name="connsiteX843" fmla="*/ 1686875 w 3237059"/>
                  <a:gd name="connsiteY843" fmla="*/ 1047423 h 2710600"/>
                  <a:gd name="connsiteX844" fmla="*/ 1686875 w 3237059"/>
                  <a:gd name="connsiteY844" fmla="*/ 1047423 h 2710600"/>
                  <a:gd name="connsiteX845" fmla="*/ 1685035 w 3237059"/>
                  <a:gd name="connsiteY845" fmla="*/ 1038372 h 2710600"/>
                  <a:gd name="connsiteX846" fmla="*/ 1683961 w 3237059"/>
                  <a:gd name="connsiteY846" fmla="*/ 1029782 h 2710600"/>
                  <a:gd name="connsiteX847" fmla="*/ 1676598 w 3237059"/>
                  <a:gd name="connsiteY847" fmla="*/ 925316 h 2710600"/>
                  <a:gd name="connsiteX848" fmla="*/ 1674297 w 3237059"/>
                  <a:gd name="connsiteY848" fmla="*/ 866870 h 2710600"/>
                  <a:gd name="connsiteX849" fmla="*/ 1673223 w 3237059"/>
                  <a:gd name="connsiteY849" fmla="*/ 840638 h 2710600"/>
                  <a:gd name="connsiteX850" fmla="*/ 1670308 w 3237059"/>
                  <a:gd name="connsiteY850" fmla="*/ 746143 h 2710600"/>
                  <a:gd name="connsiteX851" fmla="*/ 1670308 w 3237059"/>
                  <a:gd name="connsiteY851" fmla="*/ 717764 h 2710600"/>
                  <a:gd name="connsiteX852" fmla="*/ 1670308 w 3237059"/>
                  <a:gd name="connsiteY852" fmla="*/ 702424 h 2710600"/>
                  <a:gd name="connsiteX853" fmla="*/ 1670308 w 3237059"/>
                  <a:gd name="connsiteY853" fmla="*/ 687083 h 2710600"/>
                  <a:gd name="connsiteX854" fmla="*/ 1670308 w 3237059"/>
                  <a:gd name="connsiteY854" fmla="*/ 680487 h 2710600"/>
                  <a:gd name="connsiteX855" fmla="*/ 1670308 w 3237059"/>
                  <a:gd name="connsiteY855" fmla="*/ 671130 h 2710600"/>
                  <a:gd name="connsiteX856" fmla="*/ 1670308 w 3237059"/>
                  <a:gd name="connsiteY856" fmla="*/ 653642 h 2710600"/>
                  <a:gd name="connsiteX857" fmla="*/ 1670308 w 3237059"/>
                  <a:gd name="connsiteY857" fmla="*/ 645359 h 2710600"/>
                  <a:gd name="connsiteX858" fmla="*/ 1670308 w 3237059"/>
                  <a:gd name="connsiteY858" fmla="*/ 630018 h 2710600"/>
                  <a:gd name="connsiteX859" fmla="*/ 1670308 w 3237059"/>
                  <a:gd name="connsiteY859" fmla="*/ 623575 h 2710600"/>
                  <a:gd name="connsiteX860" fmla="*/ 1670308 w 3237059"/>
                  <a:gd name="connsiteY860" fmla="*/ 620354 h 2710600"/>
                  <a:gd name="connsiteX861" fmla="*/ 1670308 w 3237059"/>
                  <a:gd name="connsiteY861" fmla="*/ 614218 h 2710600"/>
                  <a:gd name="connsiteX862" fmla="*/ 1670308 w 3237059"/>
                  <a:gd name="connsiteY862" fmla="*/ 608849 h 2710600"/>
                  <a:gd name="connsiteX863" fmla="*/ 1670308 w 3237059"/>
                  <a:gd name="connsiteY863" fmla="*/ 598264 h 2710600"/>
                  <a:gd name="connsiteX864" fmla="*/ 1670308 w 3237059"/>
                  <a:gd name="connsiteY864" fmla="*/ 594889 h 2710600"/>
                  <a:gd name="connsiteX865" fmla="*/ 1670308 w 3237059"/>
                  <a:gd name="connsiteY865" fmla="*/ 578782 h 2710600"/>
                  <a:gd name="connsiteX866" fmla="*/ 1701755 w 3237059"/>
                  <a:gd name="connsiteY866" fmla="*/ 797379 h 2710600"/>
                  <a:gd name="connsiteX867" fmla="*/ 1709119 w 3237059"/>
                  <a:gd name="connsiteY867" fmla="*/ 866563 h 2710600"/>
                  <a:gd name="connsiteX868" fmla="*/ 1710499 w 3237059"/>
                  <a:gd name="connsiteY868" fmla="*/ 880062 h 2710600"/>
                  <a:gd name="connsiteX869" fmla="*/ 1710499 w 3237059"/>
                  <a:gd name="connsiteY869" fmla="*/ 880062 h 2710600"/>
                  <a:gd name="connsiteX870" fmla="*/ 1731055 w 3237059"/>
                  <a:gd name="connsiteY870" fmla="*/ 1133481 h 2710600"/>
                  <a:gd name="connsiteX871" fmla="*/ 1739492 w 3237059"/>
                  <a:gd name="connsiteY871" fmla="*/ 1142531 h 2710600"/>
                  <a:gd name="connsiteX872" fmla="*/ 1733356 w 3237059"/>
                  <a:gd name="connsiteY872" fmla="*/ 1157871 h 2710600"/>
                  <a:gd name="connsiteX873" fmla="*/ 1711420 w 3237059"/>
                  <a:gd name="connsiteY873" fmla="*/ 1268934 h 2710600"/>
                  <a:gd name="connsiteX874" fmla="*/ 1715868 w 3237059"/>
                  <a:gd name="connsiteY874" fmla="*/ 1299614 h 2710600"/>
                  <a:gd name="connsiteX875" fmla="*/ 1715868 w 3237059"/>
                  <a:gd name="connsiteY875" fmla="*/ 1299614 h 2710600"/>
                  <a:gd name="connsiteX876" fmla="*/ 1734737 w 3237059"/>
                  <a:gd name="connsiteY876" fmla="*/ 1309585 h 2710600"/>
                  <a:gd name="connsiteX877" fmla="*/ 1744248 w 3237059"/>
                  <a:gd name="connsiteY877" fmla="*/ 1248225 h 2710600"/>
                  <a:gd name="connsiteX878" fmla="*/ 1756059 w 3237059"/>
                  <a:gd name="connsiteY878" fmla="*/ 1235186 h 2710600"/>
                  <a:gd name="connsiteX879" fmla="*/ 1764803 w 3237059"/>
                  <a:gd name="connsiteY879" fmla="*/ 1262798 h 2710600"/>
                  <a:gd name="connsiteX880" fmla="*/ 1764803 w 3237059"/>
                  <a:gd name="connsiteY880" fmla="*/ 1266479 h 2710600"/>
                  <a:gd name="connsiteX881" fmla="*/ 1741947 w 3237059"/>
                  <a:gd name="connsiteY881" fmla="*/ 1373860 h 2710600"/>
                  <a:gd name="connsiteX882" fmla="*/ 1740566 w 3237059"/>
                  <a:gd name="connsiteY882" fmla="*/ 1376315 h 2710600"/>
                  <a:gd name="connsiteX883" fmla="*/ 1736577 w 3237059"/>
                  <a:gd name="connsiteY883" fmla="*/ 1382144 h 2710600"/>
                  <a:gd name="connsiteX884" fmla="*/ 1734936 w 3237059"/>
                  <a:gd name="connsiteY884" fmla="*/ 1393081 h 2710600"/>
                  <a:gd name="connsiteX885" fmla="*/ 1736577 w 3237059"/>
                  <a:gd name="connsiteY885" fmla="*/ 1394723 h 2710600"/>
                  <a:gd name="connsiteX886" fmla="*/ 1740873 w 3237059"/>
                  <a:gd name="connsiteY886" fmla="*/ 1397331 h 2710600"/>
                  <a:gd name="connsiteX887" fmla="*/ 1783211 w 3237059"/>
                  <a:gd name="connsiteY887" fmla="*/ 1397331 h 2710600"/>
                  <a:gd name="connsiteX888" fmla="*/ 1829999 w 3237059"/>
                  <a:gd name="connsiteY888" fmla="*/ 1316335 h 2710600"/>
                  <a:gd name="connsiteX889" fmla="*/ 1822942 w 3237059"/>
                  <a:gd name="connsiteY889" fmla="*/ 1138543 h 2710600"/>
                  <a:gd name="connsiteX890" fmla="*/ 1829078 w 3237059"/>
                  <a:gd name="connsiteY890" fmla="*/ 1133174 h 2710600"/>
                  <a:gd name="connsiteX891" fmla="*/ 1844418 w 3237059"/>
                  <a:gd name="connsiteY891" fmla="*/ 975171 h 2710600"/>
                  <a:gd name="connsiteX892" fmla="*/ 1851321 w 3237059"/>
                  <a:gd name="connsiteY892" fmla="*/ 909975 h 2710600"/>
                  <a:gd name="connsiteX893" fmla="*/ 1873871 w 3237059"/>
                  <a:gd name="connsiteY893" fmla="*/ 1141151 h 2710600"/>
                  <a:gd name="connsiteX894" fmla="*/ 1880008 w 3237059"/>
                  <a:gd name="connsiteY894" fmla="*/ 1146366 h 2710600"/>
                  <a:gd name="connsiteX895" fmla="*/ 1873104 w 3237059"/>
                  <a:gd name="connsiteY895" fmla="*/ 1319710 h 2710600"/>
                  <a:gd name="connsiteX896" fmla="*/ 1912835 w 3237059"/>
                  <a:gd name="connsiteY896" fmla="*/ 1396410 h 2710600"/>
                  <a:gd name="connsiteX897" fmla="*/ 1918818 w 3237059"/>
                  <a:gd name="connsiteY897" fmla="*/ 1399325 h 2710600"/>
                  <a:gd name="connsiteX898" fmla="*/ 1964838 w 3237059"/>
                  <a:gd name="connsiteY898" fmla="*/ 1383985 h 2710600"/>
                  <a:gd name="connsiteX899" fmla="*/ 1937379 w 3237059"/>
                  <a:gd name="connsiteY899" fmla="*/ 1268320 h 2710600"/>
                  <a:gd name="connsiteX900" fmla="*/ 1957475 w 3237059"/>
                  <a:gd name="connsiteY900" fmla="*/ 1252980 h 2710600"/>
                  <a:gd name="connsiteX901" fmla="*/ 1966372 w 3237059"/>
                  <a:gd name="connsiteY901" fmla="*/ 1312500 h 2710600"/>
                  <a:gd name="connsiteX902" fmla="*/ 1989229 w 3237059"/>
                  <a:gd name="connsiteY902" fmla="*/ 1272922 h 2710600"/>
                  <a:gd name="connsiteX903" fmla="*/ 1968060 w 3237059"/>
                  <a:gd name="connsiteY903" fmla="*/ 1164775 h 2710600"/>
                  <a:gd name="connsiteX904" fmla="*/ 1961924 w 3237059"/>
                  <a:gd name="connsiteY904" fmla="*/ 1150508 h 2710600"/>
                  <a:gd name="connsiteX905" fmla="*/ 1970207 w 3237059"/>
                  <a:gd name="connsiteY905" fmla="*/ 1141611 h 2710600"/>
                  <a:gd name="connsiteX906" fmla="*/ 1998893 w 3237059"/>
                  <a:gd name="connsiteY906" fmla="*/ 813486 h 2710600"/>
                  <a:gd name="connsiteX907" fmla="*/ 2028346 w 3237059"/>
                  <a:gd name="connsiteY907" fmla="*/ 607929 h 2710600"/>
                  <a:gd name="connsiteX908" fmla="*/ 2029113 w 3237059"/>
                  <a:gd name="connsiteY908" fmla="*/ 601946 h 2710600"/>
                  <a:gd name="connsiteX909" fmla="*/ 2029113 w 3237059"/>
                  <a:gd name="connsiteY909" fmla="*/ 601946 h 2710600"/>
                  <a:gd name="connsiteX910" fmla="*/ 2032028 w 3237059"/>
                  <a:gd name="connsiteY910" fmla="*/ 762710 h 2710600"/>
                  <a:gd name="connsiteX911" fmla="*/ 2018222 w 3237059"/>
                  <a:gd name="connsiteY911" fmla="*/ 1039599 h 2710600"/>
                  <a:gd name="connsiteX912" fmla="*/ 2018222 w 3237059"/>
                  <a:gd name="connsiteY912" fmla="*/ 1047576 h 2710600"/>
                  <a:gd name="connsiteX913" fmla="*/ 2018222 w 3237059"/>
                  <a:gd name="connsiteY913" fmla="*/ 1048803 h 2710600"/>
                  <a:gd name="connsiteX914" fmla="*/ 2010705 w 3237059"/>
                  <a:gd name="connsiteY914" fmla="*/ 1090682 h 2710600"/>
                  <a:gd name="connsiteX915" fmla="*/ 2010705 w 3237059"/>
                  <a:gd name="connsiteY915" fmla="*/ 1090682 h 2710600"/>
                  <a:gd name="connsiteX916" fmla="*/ 1993678 w 3237059"/>
                  <a:gd name="connsiteY916" fmla="*/ 1786663 h 2710600"/>
                  <a:gd name="connsiteX917" fmla="*/ 1980332 w 3237059"/>
                  <a:gd name="connsiteY917" fmla="*/ 2122151 h 2710600"/>
                  <a:gd name="connsiteX918" fmla="*/ 2005183 w 3237059"/>
                  <a:gd name="connsiteY918" fmla="*/ 2481109 h 2710600"/>
                  <a:gd name="connsiteX919" fmla="*/ 2005183 w 3237059"/>
                  <a:gd name="connsiteY919" fmla="*/ 2486632 h 2710600"/>
                  <a:gd name="connsiteX920" fmla="*/ 2007024 w 3237059"/>
                  <a:gd name="connsiteY920" fmla="*/ 2487552 h 2710600"/>
                  <a:gd name="connsiteX921" fmla="*/ 1965912 w 3237059"/>
                  <a:gd name="connsiteY921" fmla="*/ 2530811 h 2710600"/>
                  <a:gd name="connsiteX922" fmla="*/ 1950572 w 3237059"/>
                  <a:gd name="connsiteY922" fmla="*/ 2542623 h 2710600"/>
                  <a:gd name="connsiteX923" fmla="*/ 1953333 w 3237059"/>
                  <a:gd name="connsiteY923" fmla="*/ 2583275 h 2710600"/>
                  <a:gd name="connsiteX924" fmla="*/ 1958396 w 3237059"/>
                  <a:gd name="connsiteY924" fmla="*/ 2639726 h 2710600"/>
                  <a:gd name="connsiteX925" fmla="*/ 1959316 w 3237059"/>
                  <a:gd name="connsiteY925" fmla="*/ 2647090 h 2710600"/>
                  <a:gd name="connsiteX926" fmla="*/ 1962537 w 3237059"/>
                  <a:gd name="connsiteY926" fmla="*/ 2676696 h 2710600"/>
                  <a:gd name="connsiteX927" fmla="*/ 2037550 w 3237059"/>
                  <a:gd name="connsiteY927" fmla="*/ 2662890 h 2710600"/>
                  <a:gd name="connsiteX928" fmla="*/ 2108268 w 3237059"/>
                  <a:gd name="connsiteY928" fmla="*/ 2618096 h 2710600"/>
                  <a:gd name="connsiteX929" fmla="*/ 2159964 w 3237059"/>
                  <a:gd name="connsiteY929" fmla="*/ 2603677 h 2710600"/>
                  <a:gd name="connsiteX930" fmla="*/ 2160885 w 3237059"/>
                  <a:gd name="connsiteY930" fmla="*/ 2560111 h 2710600"/>
                  <a:gd name="connsiteX931" fmla="*/ 2160885 w 3237059"/>
                  <a:gd name="connsiteY931" fmla="*/ 2542316 h 2710600"/>
                  <a:gd name="connsiteX932" fmla="*/ 2161805 w 3237059"/>
                  <a:gd name="connsiteY932" fmla="*/ 2496296 h 2710600"/>
                  <a:gd name="connsiteX933" fmla="*/ 2161805 w 3237059"/>
                  <a:gd name="connsiteY933" fmla="*/ 2496296 h 2710600"/>
                  <a:gd name="connsiteX934" fmla="*/ 2161805 w 3237059"/>
                  <a:gd name="connsiteY934" fmla="*/ 2476507 h 2710600"/>
                  <a:gd name="connsiteX935" fmla="*/ 2161805 w 3237059"/>
                  <a:gd name="connsiteY935" fmla="*/ 2466690 h 2710600"/>
                  <a:gd name="connsiteX936" fmla="*/ 2163493 w 3237059"/>
                  <a:gd name="connsiteY936" fmla="*/ 2246406 h 2710600"/>
                  <a:gd name="connsiteX937" fmla="*/ 2161805 w 3237059"/>
                  <a:gd name="connsiteY937" fmla="*/ 2235821 h 2710600"/>
                  <a:gd name="connsiteX938" fmla="*/ 2161805 w 3237059"/>
                  <a:gd name="connsiteY938" fmla="*/ 2235821 h 2710600"/>
                  <a:gd name="connsiteX939" fmla="*/ 2162572 w 3237059"/>
                  <a:gd name="connsiteY939" fmla="*/ 2172466 h 2710600"/>
                  <a:gd name="connsiteX940" fmla="*/ 2165334 w 3237059"/>
                  <a:gd name="connsiteY940" fmla="*/ 2095766 h 2710600"/>
                  <a:gd name="connsiteX941" fmla="*/ 2165334 w 3237059"/>
                  <a:gd name="connsiteY941" fmla="*/ 2076437 h 2710600"/>
                  <a:gd name="connsiteX942" fmla="*/ 2174844 w 3237059"/>
                  <a:gd name="connsiteY942" fmla="*/ 1948041 h 2710600"/>
                  <a:gd name="connsiteX943" fmla="*/ 2178679 w 3237059"/>
                  <a:gd name="connsiteY943" fmla="*/ 1904168 h 2710600"/>
                  <a:gd name="connsiteX944" fmla="*/ 2189111 w 3237059"/>
                  <a:gd name="connsiteY944" fmla="*/ 1794026 h 2710600"/>
                  <a:gd name="connsiteX945" fmla="*/ 2190031 w 3237059"/>
                  <a:gd name="connsiteY945" fmla="*/ 1783441 h 2710600"/>
                  <a:gd name="connsiteX946" fmla="*/ 2192179 w 3237059"/>
                  <a:gd name="connsiteY946" fmla="*/ 1762578 h 2710600"/>
                  <a:gd name="connsiteX947" fmla="*/ 2194480 w 3237059"/>
                  <a:gd name="connsiteY947" fmla="*/ 1667777 h 2710600"/>
                  <a:gd name="connsiteX948" fmla="*/ 2192332 w 3237059"/>
                  <a:gd name="connsiteY948" fmla="*/ 1620682 h 2710600"/>
                  <a:gd name="connsiteX949" fmla="*/ 2191412 w 3237059"/>
                  <a:gd name="connsiteY949" fmla="*/ 1605342 h 2710600"/>
                  <a:gd name="connsiteX950" fmla="*/ 2192485 w 3237059"/>
                  <a:gd name="connsiteY950" fmla="*/ 1588008 h 2710600"/>
                  <a:gd name="connsiteX951" fmla="*/ 2194633 w 3237059"/>
                  <a:gd name="connsiteY951" fmla="*/ 1576503 h 2710600"/>
                  <a:gd name="connsiteX952" fmla="*/ 2201229 w 3237059"/>
                  <a:gd name="connsiteY952" fmla="*/ 1576503 h 2710600"/>
                  <a:gd name="connsiteX953" fmla="*/ 2211814 w 3237059"/>
                  <a:gd name="connsiteY953" fmla="*/ 1540914 h 2710600"/>
                  <a:gd name="connsiteX954" fmla="*/ 2213195 w 3237059"/>
                  <a:gd name="connsiteY954" fmla="*/ 1659646 h 2710600"/>
                  <a:gd name="connsiteX955" fmla="*/ 2214729 w 3237059"/>
                  <a:gd name="connsiteY955" fmla="*/ 1680202 h 2710600"/>
                  <a:gd name="connsiteX956" fmla="*/ 2212274 w 3237059"/>
                  <a:gd name="connsiteY956" fmla="*/ 1688332 h 2710600"/>
                  <a:gd name="connsiteX957" fmla="*/ 2217643 w 3237059"/>
                  <a:gd name="connsiteY957" fmla="*/ 1708275 h 2710600"/>
                  <a:gd name="connsiteX958" fmla="*/ 2221018 w 3237059"/>
                  <a:gd name="connsiteY958" fmla="*/ 1737421 h 2710600"/>
                  <a:gd name="connsiteX959" fmla="*/ 2221939 w 3237059"/>
                  <a:gd name="connsiteY959" fmla="*/ 1744631 h 2710600"/>
                  <a:gd name="connsiteX960" fmla="*/ 2322416 w 3237059"/>
                  <a:gd name="connsiteY960" fmla="*/ 2239196 h 2710600"/>
                  <a:gd name="connsiteX961" fmla="*/ 2342205 w 3237059"/>
                  <a:gd name="connsiteY961" fmla="*/ 2243951 h 2710600"/>
                  <a:gd name="connsiteX962" fmla="*/ 2343586 w 3237059"/>
                  <a:gd name="connsiteY962" fmla="*/ 2257297 h 2710600"/>
                  <a:gd name="connsiteX963" fmla="*/ 2343586 w 3237059"/>
                  <a:gd name="connsiteY963" fmla="*/ 2444753 h 2710600"/>
                  <a:gd name="connsiteX964" fmla="*/ 2349415 w 3237059"/>
                  <a:gd name="connsiteY964" fmla="*/ 2476814 h 2710600"/>
                  <a:gd name="connsiteX965" fmla="*/ 2350949 w 3237059"/>
                  <a:gd name="connsiteY965" fmla="*/ 2484484 h 2710600"/>
                  <a:gd name="connsiteX966" fmla="*/ 2353557 w 3237059"/>
                  <a:gd name="connsiteY966" fmla="*/ 2497984 h 2710600"/>
                  <a:gd name="connsiteX967" fmla="*/ 2368130 w 3237059"/>
                  <a:gd name="connsiteY967" fmla="*/ 2559344 h 2710600"/>
                  <a:gd name="connsiteX968" fmla="*/ 2368130 w 3237059"/>
                  <a:gd name="connsiteY968" fmla="*/ 2559344 h 2710600"/>
                  <a:gd name="connsiteX969" fmla="*/ 2381629 w 3237059"/>
                  <a:gd name="connsiteY969" fmla="*/ 2607665 h 2710600"/>
                  <a:gd name="connsiteX970" fmla="*/ 2420746 w 3237059"/>
                  <a:gd name="connsiteY970" fmla="*/ 2617330 h 2710600"/>
                  <a:gd name="connsiteX971" fmla="*/ 2482107 w 3237059"/>
                  <a:gd name="connsiteY971" fmla="*/ 2656293 h 2710600"/>
                  <a:gd name="connsiteX972" fmla="*/ 2490851 w 3237059"/>
                  <a:gd name="connsiteY972" fmla="*/ 2662123 h 2710600"/>
                  <a:gd name="connsiteX973" fmla="*/ 2514475 w 3237059"/>
                  <a:gd name="connsiteY973" fmla="*/ 2669332 h 2710600"/>
                  <a:gd name="connsiteX974" fmla="*/ 2514475 w 3237059"/>
                  <a:gd name="connsiteY974" fmla="*/ 2637118 h 2710600"/>
                  <a:gd name="connsiteX975" fmla="*/ 2514475 w 3237059"/>
                  <a:gd name="connsiteY975" fmla="*/ 2632210 h 2710600"/>
                  <a:gd name="connsiteX976" fmla="*/ 2511560 w 3237059"/>
                  <a:gd name="connsiteY976" fmla="*/ 2505347 h 2710600"/>
                  <a:gd name="connsiteX977" fmla="*/ 2511560 w 3237059"/>
                  <a:gd name="connsiteY977" fmla="*/ 2492154 h 2710600"/>
                  <a:gd name="connsiteX978" fmla="*/ 2510793 w 3237059"/>
                  <a:gd name="connsiteY978" fmla="*/ 2471292 h 2710600"/>
                  <a:gd name="connsiteX979" fmla="*/ 2505117 w 3237059"/>
                  <a:gd name="connsiteY979" fmla="*/ 2375416 h 2710600"/>
                  <a:gd name="connsiteX980" fmla="*/ 2499748 w 3237059"/>
                  <a:gd name="connsiteY980" fmla="*/ 2341975 h 2710600"/>
                  <a:gd name="connsiteX981" fmla="*/ 2495146 w 3237059"/>
                  <a:gd name="connsiteY981" fmla="*/ 2314516 h 2710600"/>
                  <a:gd name="connsiteX982" fmla="*/ 2493765 w 3237059"/>
                  <a:gd name="connsiteY982" fmla="*/ 2252388 h 2710600"/>
                  <a:gd name="connsiteX983" fmla="*/ 2507725 w 3237059"/>
                  <a:gd name="connsiteY983" fmla="*/ 2252388 h 2710600"/>
                  <a:gd name="connsiteX984" fmla="*/ 2516162 w 3237059"/>
                  <a:gd name="connsiteY984" fmla="*/ 2252388 h 2710600"/>
                  <a:gd name="connsiteX985" fmla="*/ 2531502 w 3237059"/>
                  <a:gd name="connsiteY985" fmla="*/ 2251468 h 2710600"/>
                  <a:gd name="connsiteX986" fmla="*/ 2533803 w 3237059"/>
                  <a:gd name="connsiteY986" fmla="*/ 2268496 h 2710600"/>
                  <a:gd name="connsiteX987" fmla="*/ 2529815 w 3237059"/>
                  <a:gd name="connsiteY987" fmla="*/ 2391216 h 2710600"/>
                  <a:gd name="connsiteX988" fmla="*/ 2544387 w 3237059"/>
                  <a:gd name="connsiteY988" fmla="*/ 2183051 h 2710600"/>
                  <a:gd name="connsiteX989" fmla="*/ 2550064 w 3237059"/>
                  <a:gd name="connsiteY989" fmla="*/ 2123071 h 2710600"/>
                  <a:gd name="connsiteX990" fmla="*/ 2536717 w 3237059"/>
                  <a:gd name="connsiteY990" fmla="*/ 1787583 h 2710600"/>
                  <a:gd name="connsiteX991" fmla="*/ 2529661 w 3237059"/>
                  <a:gd name="connsiteY991" fmla="*/ 1144372 h 2710600"/>
                  <a:gd name="connsiteX992" fmla="*/ 2519844 w 3237059"/>
                  <a:gd name="connsiteY992" fmla="*/ 1091602 h 2710600"/>
                  <a:gd name="connsiteX993" fmla="*/ 2512327 w 3237059"/>
                  <a:gd name="connsiteY993" fmla="*/ 1049570 h 2710600"/>
                  <a:gd name="connsiteX994" fmla="*/ 2512327 w 3237059"/>
                  <a:gd name="connsiteY994" fmla="*/ 1047269 h 2710600"/>
                  <a:gd name="connsiteX995" fmla="*/ 2512327 w 3237059"/>
                  <a:gd name="connsiteY995" fmla="*/ 1040520 h 2710600"/>
                  <a:gd name="connsiteX996" fmla="*/ 2498521 w 3237059"/>
                  <a:gd name="connsiteY996" fmla="*/ 763631 h 2710600"/>
                  <a:gd name="connsiteX997" fmla="*/ 2501435 w 3237059"/>
                  <a:gd name="connsiteY997" fmla="*/ 602866 h 2710600"/>
                  <a:gd name="connsiteX998" fmla="*/ 2501435 w 3237059"/>
                  <a:gd name="connsiteY998" fmla="*/ 605321 h 2710600"/>
                  <a:gd name="connsiteX999" fmla="*/ 2532116 w 3237059"/>
                  <a:gd name="connsiteY999" fmla="*/ 815020 h 2710600"/>
                  <a:gd name="connsiteX1000" fmla="*/ 2535490 w 3237059"/>
                  <a:gd name="connsiteY1000" fmla="*/ 841712 h 2710600"/>
                  <a:gd name="connsiteX1001" fmla="*/ 2539632 w 3237059"/>
                  <a:gd name="connsiteY1001" fmla="*/ 887732 h 2710600"/>
                  <a:gd name="connsiteX1002" fmla="*/ 2540706 w 3237059"/>
                  <a:gd name="connsiteY1002" fmla="*/ 898010 h 2710600"/>
                  <a:gd name="connsiteX1003" fmla="*/ 2545769 w 3237059"/>
                  <a:gd name="connsiteY1003" fmla="*/ 964126 h 2710600"/>
                  <a:gd name="connsiteX1004" fmla="*/ 2559421 w 3237059"/>
                  <a:gd name="connsiteY1004" fmla="*/ 1133941 h 2710600"/>
                  <a:gd name="connsiteX1005" fmla="*/ 2560648 w 3237059"/>
                  <a:gd name="connsiteY1005" fmla="*/ 1143452 h 2710600"/>
                  <a:gd name="connsiteX1006" fmla="*/ 2565557 w 3237059"/>
                  <a:gd name="connsiteY1006" fmla="*/ 1149435 h 2710600"/>
                  <a:gd name="connsiteX1007" fmla="*/ 2565557 w 3237059"/>
                  <a:gd name="connsiteY1007" fmla="*/ 1161400 h 2710600"/>
                  <a:gd name="connsiteX1008" fmla="*/ 2562949 w 3237059"/>
                  <a:gd name="connsiteY1008" fmla="*/ 1166615 h 2710600"/>
                  <a:gd name="connsiteX1009" fmla="*/ 2541780 w 3237059"/>
                  <a:gd name="connsiteY1009" fmla="*/ 1274763 h 2710600"/>
                  <a:gd name="connsiteX1010" fmla="*/ 2564637 w 3237059"/>
                  <a:gd name="connsiteY1010" fmla="*/ 1314341 h 2710600"/>
                  <a:gd name="connsiteX1011" fmla="*/ 2568625 w 3237059"/>
                  <a:gd name="connsiteY1011" fmla="*/ 1273536 h 2710600"/>
                  <a:gd name="connsiteX1012" fmla="*/ 2559728 w 3237059"/>
                  <a:gd name="connsiteY1012" fmla="*/ 1355452 h 2710600"/>
                  <a:gd name="connsiteX1013" fmla="*/ 2611271 w 3237059"/>
                  <a:gd name="connsiteY1013" fmla="*/ 1506245 h 2710600"/>
                  <a:gd name="connsiteX1014" fmla="*/ 2592249 w 3237059"/>
                  <a:gd name="connsiteY1014" fmla="*/ 1415278 h 2710600"/>
                  <a:gd name="connsiteX1015" fmla="*/ 2607589 w 3237059"/>
                  <a:gd name="connsiteY1015" fmla="*/ 1447800 h 2710600"/>
                  <a:gd name="connsiteX1016" fmla="*/ 2623850 w 3237059"/>
                  <a:gd name="connsiteY1016" fmla="*/ 1445192 h 2710600"/>
                  <a:gd name="connsiteX1017" fmla="*/ 2620935 w 3237059"/>
                  <a:gd name="connsiteY1017" fmla="*/ 1396103 h 2710600"/>
                  <a:gd name="connsiteX1018" fmla="*/ 2627685 w 3237059"/>
                  <a:gd name="connsiteY1018" fmla="*/ 1390734 h 2710600"/>
                  <a:gd name="connsiteX1019" fmla="*/ 2660972 w 3237059"/>
                  <a:gd name="connsiteY1019" fmla="*/ 1711649 h 2710600"/>
                  <a:gd name="connsiteX1020" fmla="*/ 2645632 w 3237059"/>
                  <a:gd name="connsiteY1020" fmla="*/ 1879470 h 2710600"/>
                  <a:gd name="connsiteX1021" fmla="*/ 2645632 w 3237059"/>
                  <a:gd name="connsiteY1021" fmla="*/ 1879470 h 2710600"/>
                  <a:gd name="connsiteX1022" fmla="*/ 2658211 w 3237059"/>
                  <a:gd name="connsiteY1022" fmla="*/ 1881311 h 2710600"/>
                  <a:gd name="connsiteX1023" fmla="*/ 2672171 w 3237059"/>
                  <a:gd name="connsiteY1023" fmla="*/ 2171239 h 2710600"/>
                  <a:gd name="connsiteX1024" fmla="*/ 2683983 w 3237059"/>
                  <a:gd name="connsiteY1024" fmla="*/ 2224316 h 2710600"/>
                  <a:gd name="connsiteX1025" fmla="*/ 2691960 w 3237059"/>
                  <a:gd name="connsiteY1025" fmla="*/ 2221555 h 2710600"/>
                  <a:gd name="connsiteX1026" fmla="*/ 2768660 w 3237059"/>
                  <a:gd name="connsiteY1026" fmla="*/ 1886373 h 2710600"/>
                  <a:gd name="connsiteX1027" fmla="*/ 2770961 w 3237059"/>
                  <a:gd name="connsiteY1027" fmla="*/ 1873334 h 2710600"/>
                  <a:gd name="connsiteX1028" fmla="*/ 2789216 w 3237059"/>
                  <a:gd name="connsiteY1028" fmla="*/ 1520512 h 2710600"/>
                  <a:gd name="connsiteX1029" fmla="*/ 2788296 w 3237059"/>
                  <a:gd name="connsiteY1029" fmla="*/ 1512842 h 2710600"/>
                  <a:gd name="connsiteX1030" fmla="*/ 2784614 w 3237059"/>
                  <a:gd name="connsiteY1030" fmla="*/ 1490598 h 2710600"/>
                  <a:gd name="connsiteX1031" fmla="*/ 2787682 w 3237059"/>
                  <a:gd name="connsiteY1031" fmla="*/ 1489678 h 2710600"/>
                  <a:gd name="connsiteX1032" fmla="*/ 2751172 w 3237059"/>
                  <a:gd name="connsiteY1032" fmla="*/ 1346095 h 2710600"/>
                  <a:gd name="connsiteX1033" fmla="*/ 2744269 w 3237059"/>
                  <a:gd name="connsiteY1033" fmla="*/ 1335050 h 2710600"/>
                  <a:gd name="connsiteX1034" fmla="*/ 2805630 w 3237059"/>
                  <a:gd name="connsiteY1034" fmla="*/ 1349469 h 2710600"/>
                  <a:gd name="connsiteX1035" fmla="*/ 2866990 w 3237059"/>
                  <a:gd name="connsiteY1035" fmla="*/ 1300228 h 2710600"/>
                  <a:gd name="connsiteX1036" fmla="*/ 2880950 w 3237059"/>
                  <a:gd name="connsiteY1036" fmla="*/ 1288416 h 2710600"/>
                  <a:gd name="connsiteX1037" fmla="*/ 2880950 w 3237059"/>
                  <a:gd name="connsiteY1037" fmla="*/ 1288416 h 2710600"/>
                  <a:gd name="connsiteX1038" fmla="*/ 2880950 w 3237059"/>
                  <a:gd name="connsiteY1038" fmla="*/ 1288416 h 2710600"/>
                  <a:gd name="connsiteX1039" fmla="*/ 2896290 w 3237059"/>
                  <a:gd name="connsiteY1039" fmla="*/ 1314034 h 2710600"/>
                  <a:gd name="connsiteX1040" fmla="*/ 2910709 w 3237059"/>
                  <a:gd name="connsiteY1040" fmla="*/ 1302375 h 2710600"/>
                  <a:gd name="connsiteX1041" fmla="*/ 3059355 w 3237059"/>
                  <a:gd name="connsiteY1041" fmla="*/ 1199136 h 2710600"/>
                  <a:gd name="connsiteX1042" fmla="*/ 3118568 w 3237059"/>
                  <a:gd name="connsiteY1042" fmla="*/ 1158332 h 2710600"/>
                  <a:gd name="connsiteX1043" fmla="*/ 3119488 w 3237059"/>
                  <a:gd name="connsiteY1043" fmla="*/ 1158332 h 2710600"/>
                  <a:gd name="connsiteX1044" fmla="*/ 3125931 w 3237059"/>
                  <a:gd name="connsiteY1044" fmla="*/ 1153270 h 2710600"/>
                  <a:gd name="connsiteX1045" fmla="*/ 3162747 w 3237059"/>
                  <a:gd name="connsiteY1045" fmla="*/ 1126731 h 2710600"/>
                  <a:gd name="connsiteX1046" fmla="*/ 3209995 w 3237059"/>
                  <a:gd name="connsiteY1046" fmla="*/ 1092216 h 2710600"/>
                  <a:gd name="connsiteX1047" fmla="*/ 3235613 w 3237059"/>
                  <a:gd name="connsiteY1047" fmla="*/ 1051104 h 2710600"/>
                  <a:gd name="connsiteX1048" fmla="*/ 3215517 w 3237059"/>
                  <a:gd name="connsiteY1048" fmla="*/ 976858 h 2710600"/>
                  <a:gd name="connsiteX1049" fmla="*/ 275585 w 3237059"/>
                  <a:gd name="connsiteY1049" fmla="*/ 1108476 h 2710600"/>
                  <a:gd name="connsiteX1050" fmla="*/ 273284 w 3237059"/>
                  <a:gd name="connsiteY1050" fmla="*/ 1108476 h 2710600"/>
                  <a:gd name="connsiteX1051" fmla="*/ 263160 w 3237059"/>
                  <a:gd name="connsiteY1051" fmla="*/ 1107096 h 2710600"/>
                  <a:gd name="connsiteX1052" fmla="*/ 259018 w 3237059"/>
                  <a:gd name="connsiteY1052" fmla="*/ 1107096 h 2710600"/>
                  <a:gd name="connsiteX1053" fmla="*/ 251962 w 3237059"/>
                  <a:gd name="connsiteY1053" fmla="*/ 1106022 h 2710600"/>
                  <a:gd name="connsiteX1054" fmla="*/ 245365 w 3237059"/>
                  <a:gd name="connsiteY1054" fmla="*/ 1105101 h 2710600"/>
                  <a:gd name="connsiteX1055" fmla="*/ 241530 w 3237059"/>
                  <a:gd name="connsiteY1055" fmla="*/ 1105101 h 2710600"/>
                  <a:gd name="connsiteX1056" fmla="*/ 203640 w 3237059"/>
                  <a:gd name="connsiteY1056" fmla="*/ 1099579 h 2710600"/>
                  <a:gd name="connsiteX1057" fmla="*/ 137831 w 3237059"/>
                  <a:gd name="connsiteY1057" fmla="*/ 1088688 h 2710600"/>
                  <a:gd name="connsiteX1058" fmla="*/ 150103 w 3237059"/>
                  <a:gd name="connsiteY1058" fmla="*/ 1058007 h 2710600"/>
                  <a:gd name="connsiteX1059" fmla="*/ 150103 w 3237059"/>
                  <a:gd name="connsiteY1059" fmla="*/ 1058007 h 2710600"/>
                  <a:gd name="connsiteX1060" fmla="*/ 206095 w 3237059"/>
                  <a:gd name="connsiteY1060" fmla="*/ 841865 h 2710600"/>
                  <a:gd name="connsiteX1061" fmla="*/ 208702 w 3237059"/>
                  <a:gd name="connsiteY1061" fmla="*/ 851223 h 2710600"/>
                  <a:gd name="connsiteX1062" fmla="*/ 209776 w 3237059"/>
                  <a:gd name="connsiteY1062" fmla="*/ 855058 h 2710600"/>
                  <a:gd name="connsiteX1063" fmla="*/ 211771 w 3237059"/>
                  <a:gd name="connsiteY1063" fmla="*/ 861807 h 2710600"/>
                  <a:gd name="connsiteX1064" fmla="*/ 213305 w 3237059"/>
                  <a:gd name="connsiteY1064" fmla="*/ 866716 h 2710600"/>
                  <a:gd name="connsiteX1065" fmla="*/ 216219 w 3237059"/>
                  <a:gd name="connsiteY1065" fmla="*/ 876687 h 2710600"/>
                  <a:gd name="connsiteX1066" fmla="*/ 219134 w 3237059"/>
                  <a:gd name="connsiteY1066" fmla="*/ 885584 h 2710600"/>
                  <a:gd name="connsiteX1067" fmla="*/ 220054 w 3237059"/>
                  <a:gd name="connsiteY1067" fmla="*/ 888039 h 2710600"/>
                  <a:gd name="connsiteX1068" fmla="*/ 275585 w 3237059"/>
                  <a:gd name="connsiteY1068" fmla="*/ 1045735 h 2710600"/>
                  <a:gd name="connsiteX1069" fmla="*/ 293840 w 3237059"/>
                  <a:gd name="connsiteY1069" fmla="*/ 1095130 h 2710600"/>
                  <a:gd name="connsiteX1070" fmla="*/ 299516 w 3237059"/>
                  <a:gd name="connsiteY1070" fmla="*/ 1110471 h 2710600"/>
                  <a:gd name="connsiteX1071" fmla="*/ 300283 w 3237059"/>
                  <a:gd name="connsiteY1071" fmla="*/ 1112465 h 2710600"/>
                  <a:gd name="connsiteX1072" fmla="*/ 290312 w 3237059"/>
                  <a:gd name="connsiteY1072" fmla="*/ 1111238 h 2710600"/>
                  <a:gd name="connsiteX1073" fmla="*/ 776900 w 3237059"/>
                  <a:gd name="connsiteY1073" fmla="*/ 1331828 h 2710600"/>
                  <a:gd name="connsiteX1074" fmla="*/ 776900 w 3237059"/>
                  <a:gd name="connsiteY1074" fmla="*/ 1331828 h 2710600"/>
                  <a:gd name="connsiteX1075" fmla="*/ 762941 w 3237059"/>
                  <a:gd name="connsiteY1075" fmla="*/ 1309125 h 2710600"/>
                  <a:gd name="connsiteX1076" fmla="*/ 762941 w 3237059"/>
                  <a:gd name="connsiteY1076" fmla="*/ 1309125 h 2710600"/>
                  <a:gd name="connsiteX1077" fmla="*/ 732260 w 3237059"/>
                  <a:gd name="connsiteY1077" fmla="*/ 1265099 h 2710600"/>
                  <a:gd name="connsiteX1078" fmla="*/ 720142 w 3237059"/>
                  <a:gd name="connsiteY1078" fmla="*/ 1248225 h 2710600"/>
                  <a:gd name="connsiteX1079" fmla="*/ 711551 w 3237059"/>
                  <a:gd name="connsiteY1079" fmla="*/ 1235646 h 2710600"/>
                  <a:gd name="connsiteX1080" fmla="*/ 709557 w 3237059"/>
                  <a:gd name="connsiteY1080" fmla="*/ 1232731 h 2710600"/>
                  <a:gd name="connsiteX1081" fmla="*/ 700967 w 3237059"/>
                  <a:gd name="connsiteY1081" fmla="*/ 1219232 h 2710600"/>
                  <a:gd name="connsiteX1082" fmla="*/ 700046 w 3237059"/>
                  <a:gd name="connsiteY1082" fmla="*/ 1217698 h 2710600"/>
                  <a:gd name="connsiteX1083" fmla="*/ 693143 w 3237059"/>
                  <a:gd name="connsiteY1083" fmla="*/ 1204505 h 2710600"/>
                  <a:gd name="connsiteX1084" fmla="*/ 693143 w 3237059"/>
                  <a:gd name="connsiteY1084" fmla="*/ 1203432 h 2710600"/>
                  <a:gd name="connsiteX1085" fmla="*/ 688695 w 3237059"/>
                  <a:gd name="connsiteY1085" fmla="*/ 1190699 h 2710600"/>
                  <a:gd name="connsiteX1086" fmla="*/ 688695 w 3237059"/>
                  <a:gd name="connsiteY1086" fmla="*/ 1190699 h 2710600"/>
                  <a:gd name="connsiteX1087" fmla="*/ 672434 w 3237059"/>
                  <a:gd name="connsiteY1087" fmla="*/ 1098659 h 2710600"/>
                  <a:gd name="connsiteX1088" fmla="*/ 666145 w 3237059"/>
                  <a:gd name="connsiteY1088" fmla="*/ 1021038 h 2710600"/>
                  <a:gd name="connsiteX1089" fmla="*/ 666145 w 3237059"/>
                  <a:gd name="connsiteY1089" fmla="*/ 1005698 h 2710600"/>
                  <a:gd name="connsiteX1090" fmla="*/ 738857 w 3237059"/>
                  <a:gd name="connsiteY1090" fmla="*/ 1266479 h 2710600"/>
                  <a:gd name="connsiteX1091" fmla="*/ 763861 w 3237059"/>
                  <a:gd name="connsiteY1091" fmla="*/ 1300995 h 2710600"/>
                  <a:gd name="connsiteX1092" fmla="*/ 779201 w 3237059"/>
                  <a:gd name="connsiteY1092" fmla="*/ 1324312 h 2710600"/>
                  <a:gd name="connsiteX1093" fmla="*/ 780582 w 3237059"/>
                  <a:gd name="connsiteY1093" fmla="*/ 1337811 h 2710600"/>
                  <a:gd name="connsiteX1094" fmla="*/ 933523 w 3237059"/>
                  <a:gd name="connsiteY1094" fmla="*/ 1466821 h 2710600"/>
                  <a:gd name="connsiteX1095" fmla="*/ 933523 w 3237059"/>
                  <a:gd name="connsiteY1095" fmla="*/ 1466821 h 2710600"/>
                  <a:gd name="connsiteX1096" fmla="*/ 933523 w 3237059"/>
                  <a:gd name="connsiteY1096" fmla="*/ 1466821 h 2710600"/>
                  <a:gd name="connsiteX1097" fmla="*/ 927387 w 3237059"/>
                  <a:gd name="connsiteY1097" fmla="*/ 1494894 h 2710600"/>
                  <a:gd name="connsiteX1098" fmla="*/ 903609 w 3237059"/>
                  <a:gd name="connsiteY1098" fmla="*/ 1404387 h 2710600"/>
                  <a:gd name="connsiteX1099" fmla="*/ 914194 w 3237059"/>
                  <a:gd name="connsiteY1099" fmla="*/ 1266326 h 2710600"/>
                  <a:gd name="connsiteX1100" fmla="*/ 922324 w 3237059"/>
                  <a:gd name="connsiteY1100" fmla="*/ 1189626 h 2710600"/>
                  <a:gd name="connsiteX1101" fmla="*/ 950244 w 3237059"/>
                  <a:gd name="connsiteY1101" fmla="*/ 995266 h 2710600"/>
                  <a:gd name="connsiteX1102" fmla="*/ 952084 w 3237059"/>
                  <a:gd name="connsiteY1102" fmla="*/ 979926 h 2710600"/>
                  <a:gd name="connsiteX1103" fmla="*/ 952084 w 3237059"/>
                  <a:gd name="connsiteY1103" fmla="*/ 975938 h 2710600"/>
                  <a:gd name="connsiteX1104" fmla="*/ 952084 w 3237059"/>
                  <a:gd name="connsiteY1104" fmla="*/ 972563 h 2710600"/>
                  <a:gd name="connsiteX1105" fmla="*/ 952084 w 3237059"/>
                  <a:gd name="connsiteY1105" fmla="*/ 971489 h 2710600"/>
                  <a:gd name="connsiteX1106" fmla="*/ 953465 w 3237059"/>
                  <a:gd name="connsiteY1106" fmla="*/ 993886 h 2710600"/>
                  <a:gd name="connsiteX1107" fmla="*/ 965277 w 3237059"/>
                  <a:gd name="connsiteY1107" fmla="*/ 1122589 h 2710600"/>
                  <a:gd name="connsiteX1108" fmla="*/ 964356 w 3237059"/>
                  <a:gd name="connsiteY1108" fmla="*/ 1263872 h 2710600"/>
                  <a:gd name="connsiteX1109" fmla="*/ 932909 w 3237059"/>
                  <a:gd name="connsiteY1109" fmla="*/ 1466821 h 2710600"/>
                  <a:gd name="connsiteX1110" fmla="*/ 2172390 w 3237059"/>
                  <a:gd name="connsiteY1110" fmla="*/ 1380610 h 2710600"/>
                  <a:gd name="connsiteX1111" fmla="*/ 2165794 w 3237059"/>
                  <a:gd name="connsiteY1111" fmla="*/ 1322778 h 2710600"/>
                  <a:gd name="connsiteX1112" fmla="*/ 2168402 w 3237059"/>
                  <a:gd name="connsiteY1112" fmla="*/ 1321244 h 2710600"/>
                  <a:gd name="connsiteX1113" fmla="*/ 2161652 w 3237059"/>
                  <a:gd name="connsiteY1113" fmla="*/ 1276297 h 2710600"/>
                  <a:gd name="connsiteX1114" fmla="*/ 2159044 w 3237059"/>
                  <a:gd name="connsiteY1114" fmla="*/ 1259270 h 2710600"/>
                  <a:gd name="connsiteX1115" fmla="*/ 2145545 w 3237059"/>
                  <a:gd name="connsiteY1115" fmla="*/ 1159866 h 2710600"/>
                  <a:gd name="connsiteX1116" fmla="*/ 2145545 w 3237059"/>
                  <a:gd name="connsiteY1116" fmla="*/ 1153423 h 2710600"/>
                  <a:gd name="connsiteX1117" fmla="*/ 2145545 w 3237059"/>
                  <a:gd name="connsiteY1117" fmla="*/ 1150815 h 2710600"/>
                  <a:gd name="connsiteX1118" fmla="*/ 2145545 w 3237059"/>
                  <a:gd name="connsiteY1118" fmla="*/ 1150815 h 2710600"/>
                  <a:gd name="connsiteX1119" fmla="*/ 2145545 w 3237059"/>
                  <a:gd name="connsiteY1119" fmla="*/ 1147900 h 2710600"/>
                  <a:gd name="connsiteX1120" fmla="*/ 2145545 w 3237059"/>
                  <a:gd name="connsiteY1120" fmla="*/ 1146980 h 2710600"/>
                  <a:gd name="connsiteX1121" fmla="*/ 2145545 w 3237059"/>
                  <a:gd name="connsiteY1121" fmla="*/ 1141151 h 2710600"/>
                  <a:gd name="connsiteX1122" fmla="*/ 2145545 w 3237059"/>
                  <a:gd name="connsiteY1122" fmla="*/ 1138850 h 2710600"/>
                  <a:gd name="connsiteX1123" fmla="*/ 2145545 w 3237059"/>
                  <a:gd name="connsiteY1123" fmla="*/ 1132253 h 2710600"/>
                  <a:gd name="connsiteX1124" fmla="*/ 2145545 w 3237059"/>
                  <a:gd name="connsiteY1124" fmla="*/ 1131180 h 2710600"/>
                  <a:gd name="connsiteX1125" fmla="*/ 2145545 w 3237059"/>
                  <a:gd name="connsiteY1125" fmla="*/ 1124890 h 2710600"/>
                  <a:gd name="connsiteX1126" fmla="*/ 2146619 w 3237059"/>
                  <a:gd name="connsiteY1126" fmla="*/ 1114766 h 2710600"/>
                  <a:gd name="connsiteX1127" fmla="*/ 2146619 w 3237059"/>
                  <a:gd name="connsiteY1127" fmla="*/ 1113385 h 2710600"/>
                  <a:gd name="connsiteX1128" fmla="*/ 2146619 w 3237059"/>
                  <a:gd name="connsiteY1128" fmla="*/ 1111391 h 2710600"/>
                  <a:gd name="connsiteX1129" fmla="*/ 2147386 w 3237059"/>
                  <a:gd name="connsiteY1129" fmla="*/ 1104028 h 2710600"/>
                  <a:gd name="connsiteX1130" fmla="*/ 2147386 w 3237059"/>
                  <a:gd name="connsiteY1130" fmla="*/ 1099579 h 2710600"/>
                  <a:gd name="connsiteX1131" fmla="*/ 2147386 w 3237059"/>
                  <a:gd name="connsiteY1131" fmla="*/ 1092369 h 2710600"/>
                  <a:gd name="connsiteX1132" fmla="*/ 2148306 w 3237059"/>
                  <a:gd name="connsiteY1132" fmla="*/ 1085313 h 2710600"/>
                  <a:gd name="connsiteX1133" fmla="*/ 2148306 w 3237059"/>
                  <a:gd name="connsiteY1133" fmla="*/ 1085313 h 2710600"/>
                  <a:gd name="connsiteX1134" fmla="*/ 2150454 w 3237059"/>
                  <a:gd name="connsiteY1134" fmla="*/ 1069973 h 2710600"/>
                  <a:gd name="connsiteX1135" fmla="*/ 2152448 w 3237059"/>
                  <a:gd name="connsiteY1135" fmla="*/ 1054633 h 2710600"/>
                  <a:gd name="connsiteX1136" fmla="*/ 2153368 w 3237059"/>
                  <a:gd name="connsiteY1136" fmla="*/ 1048190 h 2710600"/>
                  <a:gd name="connsiteX1137" fmla="*/ 2155823 w 3237059"/>
                  <a:gd name="connsiteY1137" fmla="*/ 1031622 h 2710600"/>
                  <a:gd name="connsiteX1138" fmla="*/ 2155823 w 3237059"/>
                  <a:gd name="connsiteY1138" fmla="*/ 1027634 h 2710600"/>
                  <a:gd name="connsiteX1139" fmla="*/ 2160885 w 3237059"/>
                  <a:gd name="connsiteY1139" fmla="*/ 996954 h 2710600"/>
                  <a:gd name="connsiteX1140" fmla="*/ 2160885 w 3237059"/>
                  <a:gd name="connsiteY1140" fmla="*/ 996954 h 2710600"/>
                  <a:gd name="connsiteX1141" fmla="*/ 2172543 w 3237059"/>
                  <a:gd name="connsiteY1141" fmla="*/ 940349 h 2710600"/>
                  <a:gd name="connsiteX1142" fmla="*/ 2184969 w 3237059"/>
                  <a:gd name="connsiteY1142" fmla="*/ 1007539 h 2710600"/>
                  <a:gd name="connsiteX1143" fmla="*/ 2184969 w 3237059"/>
                  <a:gd name="connsiteY1143" fmla="*/ 1010146 h 2710600"/>
                  <a:gd name="connsiteX1144" fmla="*/ 2191412 w 3237059"/>
                  <a:gd name="connsiteY1144" fmla="*/ 1010146 h 2710600"/>
                  <a:gd name="connsiteX1145" fmla="*/ 2191412 w 3237059"/>
                  <a:gd name="connsiteY1145" fmla="*/ 1010146 h 2710600"/>
                  <a:gd name="connsiteX1146" fmla="*/ 2200002 w 3237059"/>
                  <a:gd name="connsiteY1146" fmla="*/ 1056167 h 2710600"/>
                  <a:gd name="connsiteX1147" fmla="*/ 2205371 w 3237059"/>
                  <a:gd name="connsiteY1147" fmla="*/ 1094517 h 2710600"/>
                  <a:gd name="connsiteX1148" fmla="*/ 2206138 w 3237059"/>
                  <a:gd name="connsiteY1148" fmla="*/ 1103568 h 2710600"/>
                  <a:gd name="connsiteX1149" fmla="*/ 2206138 w 3237059"/>
                  <a:gd name="connsiteY1149" fmla="*/ 1117680 h 2710600"/>
                  <a:gd name="connsiteX1150" fmla="*/ 2206138 w 3237059"/>
                  <a:gd name="connsiteY1150" fmla="*/ 1118754 h 2710600"/>
                  <a:gd name="connsiteX1151" fmla="*/ 2208593 w 3237059"/>
                  <a:gd name="connsiteY1151" fmla="*/ 1252060 h 2710600"/>
                  <a:gd name="connsiteX1152" fmla="*/ 2208593 w 3237059"/>
                  <a:gd name="connsiteY1152" fmla="*/ 1252060 h 2710600"/>
                  <a:gd name="connsiteX1153" fmla="*/ 2172390 w 3237059"/>
                  <a:gd name="connsiteY1153" fmla="*/ 1380610 h 2710600"/>
                  <a:gd name="connsiteX1154" fmla="*/ 2727702 w 3237059"/>
                  <a:gd name="connsiteY1154" fmla="*/ 1241475 h 2710600"/>
                  <a:gd name="connsiteX1155" fmla="*/ 2726475 w 3237059"/>
                  <a:gd name="connsiteY1155" fmla="*/ 1261571 h 2710600"/>
                  <a:gd name="connsiteX1156" fmla="*/ 2726475 w 3237059"/>
                  <a:gd name="connsiteY1156" fmla="*/ 1251139 h 2710600"/>
                  <a:gd name="connsiteX1157" fmla="*/ 2727702 w 3237059"/>
                  <a:gd name="connsiteY1157" fmla="*/ 1241475 h 2710600"/>
                  <a:gd name="connsiteX1158" fmla="*/ 2696101 w 3237059"/>
                  <a:gd name="connsiteY1158" fmla="*/ 588447 h 2710600"/>
                  <a:gd name="connsiteX1159" fmla="*/ 2682756 w 3237059"/>
                  <a:gd name="connsiteY1159" fmla="*/ 576174 h 2710600"/>
                  <a:gd name="connsiteX1160" fmla="*/ 2665268 w 3237059"/>
                  <a:gd name="connsiteY1160" fmla="*/ 529080 h 2710600"/>
                  <a:gd name="connsiteX1161" fmla="*/ 2664501 w 3237059"/>
                  <a:gd name="connsiteY1161" fmla="*/ 519723 h 2710600"/>
                  <a:gd name="connsiteX1162" fmla="*/ 2697942 w 3237059"/>
                  <a:gd name="connsiteY1162" fmla="*/ 487355 h 2710600"/>
                  <a:gd name="connsiteX1163" fmla="*/ 2704538 w 3237059"/>
                  <a:gd name="connsiteY1163" fmla="*/ 481526 h 2710600"/>
                  <a:gd name="connsiteX1164" fmla="*/ 2707760 w 3237059"/>
                  <a:gd name="connsiteY1164" fmla="*/ 478305 h 2710600"/>
                  <a:gd name="connsiteX1165" fmla="*/ 2696101 w 3237059"/>
                  <a:gd name="connsiteY1165" fmla="*/ 588447 h 2710600"/>
                  <a:gd name="connsiteX1166" fmla="*/ 2506805 w 3237059"/>
                  <a:gd name="connsiteY1166" fmla="*/ 555926 h 2710600"/>
                  <a:gd name="connsiteX1167" fmla="*/ 2502049 w 3237059"/>
                  <a:gd name="connsiteY1167" fmla="*/ 478305 h 2710600"/>
                  <a:gd name="connsiteX1168" fmla="*/ 2505270 w 3237059"/>
                  <a:gd name="connsiteY1168" fmla="*/ 481526 h 2710600"/>
                  <a:gd name="connsiteX1169" fmla="*/ 2511867 w 3237059"/>
                  <a:gd name="connsiteY1169" fmla="*/ 487509 h 2710600"/>
                  <a:gd name="connsiteX1170" fmla="*/ 2515088 w 3237059"/>
                  <a:gd name="connsiteY1170" fmla="*/ 490730 h 2710600"/>
                  <a:gd name="connsiteX1171" fmla="*/ 2548223 w 3237059"/>
                  <a:gd name="connsiteY1171" fmla="*/ 521410 h 2710600"/>
                  <a:gd name="connsiteX1172" fmla="*/ 2546689 w 3237059"/>
                  <a:gd name="connsiteY1172" fmla="*/ 530001 h 2710600"/>
                  <a:gd name="connsiteX1173" fmla="*/ 2527360 w 3237059"/>
                  <a:gd name="connsiteY1173" fmla="*/ 579089 h 2710600"/>
                  <a:gd name="connsiteX1174" fmla="*/ 2527360 w 3237059"/>
                  <a:gd name="connsiteY1174" fmla="*/ 579089 h 2710600"/>
                  <a:gd name="connsiteX1175" fmla="*/ 2527360 w 3237059"/>
                  <a:gd name="connsiteY1175" fmla="*/ 579089 h 2710600"/>
                  <a:gd name="connsiteX1176" fmla="*/ 2526440 w 3237059"/>
                  <a:gd name="connsiteY1176" fmla="*/ 581083 h 2710600"/>
                  <a:gd name="connsiteX1177" fmla="*/ 2515855 w 3237059"/>
                  <a:gd name="connsiteY1177" fmla="*/ 593202 h 2710600"/>
                  <a:gd name="connsiteX1178" fmla="*/ 2506805 w 3237059"/>
                  <a:gd name="connsiteY1178" fmla="*/ 555159 h 2710600"/>
                  <a:gd name="connsiteX1179" fmla="*/ 2849502 w 3237059"/>
                  <a:gd name="connsiteY1179" fmla="*/ 1195455 h 2710600"/>
                  <a:gd name="connsiteX1180" fmla="*/ 2850576 w 3237059"/>
                  <a:gd name="connsiteY1180" fmla="*/ 1201591 h 2710600"/>
                  <a:gd name="connsiteX1181" fmla="*/ 2845514 w 3237059"/>
                  <a:gd name="connsiteY1181" fmla="*/ 1202358 h 2710600"/>
                  <a:gd name="connsiteX1182" fmla="*/ 2742428 w 3237059"/>
                  <a:gd name="connsiteY1182" fmla="*/ 1214476 h 2710600"/>
                  <a:gd name="connsiteX1183" fmla="*/ 2732611 w 3237059"/>
                  <a:gd name="connsiteY1183" fmla="*/ 1225982 h 2710600"/>
                  <a:gd name="connsiteX1184" fmla="*/ 2739054 w 3237059"/>
                  <a:gd name="connsiteY1184" fmla="*/ 1209108 h 2710600"/>
                  <a:gd name="connsiteX1185" fmla="*/ 2793971 w 3237059"/>
                  <a:gd name="connsiteY1185" fmla="*/ 1074115 h 2710600"/>
                  <a:gd name="connsiteX1186" fmla="*/ 2869138 w 3237059"/>
                  <a:gd name="connsiteY1186" fmla="*/ 884818 h 2710600"/>
                  <a:gd name="connsiteX1187" fmla="*/ 2944304 w 3237059"/>
                  <a:gd name="connsiteY1187" fmla="*/ 940809 h 2710600"/>
                  <a:gd name="connsiteX1188" fmla="*/ 3052912 w 3237059"/>
                  <a:gd name="connsiteY1188" fmla="*/ 1020577 h 2710600"/>
                  <a:gd name="connsiteX1189" fmla="*/ 2849502 w 3237059"/>
                  <a:gd name="connsiteY1189" fmla="*/ 1194688 h 2710600"/>
                  <a:gd name="connsiteX1190" fmla="*/ 2660052 w 3237059"/>
                  <a:gd name="connsiteY1190" fmla="*/ 2608586 h 2710600"/>
                  <a:gd name="connsiteX1191" fmla="*/ 2577216 w 3237059"/>
                  <a:gd name="connsiteY1191" fmla="*/ 2540936 h 2710600"/>
                  <a:gd name="connsiteX1192" fmla="*/ 2565864 w 3237059"/>
                  <a:gd name="connsiteY1192" fmla="*/ 2531885 h 2710600"/>
                  <a:gd name="connsiteX1193" fmla="*/ 2545461 w 3237059"/>
                  <a:gd name="connsiteY1193" fmla="*/ 2512250 h 2710600"/>
                  <a:gd name="connsiteX1194" fmla="*/ 2550217 w 3237059"/>
                  <a:gd name="connsiteY1194" fmla="*/ 2551674 h 2710600"/>
                  <a:gd name="connsiteX1195" fmla="*/ 2559881 w 3237059"/>
                  <a:gd name="connsiteY1195" fmla="*/ 2640340 h 2710600"/>
                  <a:gd name="connsiteX1196" fmla="*/ 2560648 w 3237059"/>
                  <a:gd name="connsiteY1196" fmla="*/ 2646936 h 2710600"/>
                  <a:gd name="connsiteX1197" fmla="*/ 2563410 w 3237059"/>
                  <a:gd name="connsiteY1197" fmla="*/ 2677616 h 2710600"/>
                  <a:gd name="connsiteX1198" fmla="*/ 2602987 w 3237059"/>
                  <a:gd name="connsiteY1198" fmla="*/ 2677616 h 2710600"/>
                  <a:gd name="connsiteX1199" fmla="*/ 2664347 w 3237059"/>
                  <a:gd name="connsiteY1199" fmla="*/ 2645555 h 2710600"/>
                  <a:gd name="connsiteX1200" fmla="*/ 2663273 w 3237059"/>
                  <a:gd name="connsiteY1200" fmla="*/ 2611654 h 2710600"/>
                  <a:gd name="connsiteX1201" fmla="*/ 2660052 w 3237059"/>
                  <a:gd name="connsiteY1201" fmla="*/ 2607819 h 2710600"/>
                  <a:gd name="connsiteX1202" fmla="*/ 1869883 w 3237059"/>
                  <a:gd name="connsiteY1202" fmla="*/ 2611807 h 2710600"/>
                  <a:gd name="connsiteX1203" fmla="*/ 1867275 w 3237059"/>
                  <a:gd name="connsiteY1203" fmla="*/ 2619017 h 2710600"/>
                  <a:gd name="connsiteX1204" fmla="*/ 1868809 w 3237059"/>
                  <a:gd name="connsiteY1204" fmla="*/ 2645708 h 2710600"/>
                  <a:gd name="connsiteX1205" fmla="*/ 1874178 w 3237059"/>
                  <a:gd name="connsiteY1205" fmla="*/ 2653839 h 2710600"/>
                  <a:gd name="connsiteX1206" fmla="*/ 1877706 w 3237059"/>
                  <a:gd name="connsiteY1206" fmla="*/ 2620397 h 2710600"/>
                  <a:gd name="connsiteX1207" fmla="*/ 1877706 w 3237059"/>
                  <a:gd name="connsiteY1207" fmla="*/ 2620397 h 2710600"/>
                  <a:gd name="connsiteX1208" fmla="*/ 1879087 w 3237059"/>
                  <a:gd name="connsiteY1208" fmla="*/ 2603370 h 2710600"/>
                  <a:gd name="connsiteX1209" fmla="*/ 1872644 w 3237059"/>
                  <a:gd name="connsiteY1209" fmla="*/ 2608739 h 2710600"/>
                  <a:gd name="connsiteX1210" fmla="*/ 1869883 w 3237059"/>
                  <a:gd name="connsiteY1210" fmla="*/ 2611040 h 2710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</a:cxnLst>
                <a:rect l="l" t="t" r="r" b="b"/>
                <a:pathLst>
                  <a:path w="3237059" h="2710600">
                    <a:moveTo>
                      <a:pt x="3215517" y="976858"/>
                    </a:moveTo>
                    <a:cubicBezTo>
                      <a:pt x="3209044" y="967363"/>
                      <a:pt x="3201972" y="958297"/>
                      <a:pt x="3194348" y="949706"/>
                    </a:cubicBezTo>
                    <a:cubicBezTo>
                      <a:pt x="3160983" y="912077"/>
                      <a:pt x="3125640" y="876242"/>
                      <a:pt x="3088501" y="842325"/>
                    </a:cubicBezTo>
                    <a:lnTo>
                      <a:pt x="3045703" y="803208"/>
                    </a:lnTo>
                    <a:lnTo>
                      <a:pt x="3041100" y="799220"/>
                    </a:lnTo>
                    <a:cubicBezTo>
                      <a:pt x="3013335" y="774062"/>
                      <a:pt x="2993393" y="756881"/>
                      <a:pt x="2992779" y="756421"/>
                    </a:cubicBezTo>
                    <a:lnTo>
                      <a:pt x="2990938" y="754733"/>
                    </a:lnTo>
                    <a:cubicBezTo>
                      <a:pt x="2981428" y="745836"/>
                      <a:pt x="2959184" y="720985"/>
                      <a:pt x="2937708" y="697055"/>
                    </a:cubicBezTo>
                    <a:cubicBezTo>
                      <a:pt x="2918533" y="675732"/>
                      <a:pt x="2900585" y="655790"/>
                      <a:pt x="2891688" y="645972"/>
                    </a:cubicBezTo>
                    <a:cubicBezTo>
                      <a:pt x="2875274" y="629558"/>
                      <a:pt x="2731230" y="606088"/>
                      <a:pt x="2724941" y="604861"/>
                    </a:cubicBezTo>
                    <a:lnTo>
                      <a:pt x="2719112" y="603327"/>
                    </a:lnTo>
                    <a:lnTo>
                      <a:pt x="2713282" y="601639"/>
                    </a:lnTo>
                    <a:lnTo>
                      <a:pt x="2713282" y="601639"/>
                    </a:lnTo>
                    <a:lnTo>
                      <a:pt x="2711595" y="601639"/>
                    </a:lnTo>
                    <a:lnTo>
                      <a:pt x="2711595" y="601639"/>
                    </a:lnTo>
                    <a:lnTo>
                      <a:pt x="2701010" y="592128"/>
                    </a:lnTo>
                    <a:cubicBezTo>
                      <a:pt x="2713267" y="562859"/>
                      <a:pt x="2720523" y="531750"/>
                      <a:pt x="2722486" y="500088"/>
                    </a:cubicBezTo>
                    <a:cubicBezTo>
                      <a:pt x="2723713" y="488429"/>
                      <a:pt x="2724634" y="476464"/>
                      <a:pt x="2725248" y="464652"/>
                    </a:cubicBezTo>
                    <a:cubicBezTo>
                      <a:pt x="2725248" y="464652"/>
                      <a:pt x="2725248" y="464652"/>
                      <a:pt x="2725248" y="463885"/>
                    </a:cubicBezTo>
                    <a:cubicBezTo>
                      <a:pt x="2736967" y="452196"/>
                      <a:pt x="2747261" y="439172"/>
                      <a:pt x="2755928" y="425075"/>
                    </a:cubicBezTo>
                    <a:cubicBezTo>
                      <a:pt x="2758781" y="420166"/>
                      <a:pt x="2761236" y="415027"/>
                      <a:pt x="2763291" y="409734"/>
                    </a:cubicBezTo>
                    <a:cubicBezTo>
                      <a:pt x="2765439" y="404779"/>
                      <a:pt x="2767142" y="399656"/>
                      <a:pt x="2768353" y="394394"/>
                    </a:cubicBezTo>
                    <a:cubicBezTo>
                      <a:pt x="2769473" y="389332"/>
                      <a:pt x="2770286" y="384208"/>
                      <a:pt x="2770808" y="379054"/>
                    </a:cubicBezTo>
                    <a:cubicBezTo>
                      <a:pt x="2773676" y="330564"/>
                      <a:pt x="2762555" y="282273"/>
                      <a:pt x="2738747" y="239919"/>
                    </a:cubicBezTo>
                    <a:cubicBezTo>
                      <a:pt x="2729696" y="224288"/>
                      <a:pt x="2718084" y="210282"/>
                      <a:pt x="2704385" y="198501"/>
                    </a:cubicBezTo>
                    <a:cubicBezTo>
                      <a:pt x="2671864" y="169508"/>
                      <a:pt x="2629832" y="152481"/>
                      <a:pt x="2605441" y="163526"/>
                    </a:cubicBezTo>
                    <a:cubicBezTo>
                      <a:pt x="2587800" y="155089"/>
                      <a:pt x="2560648" y="162145"/>
                      <a:pt x="2534417" y="177945"/>
                    </a:cubicBezTo>
                    <a:lnTo>
                      <a:pt x="2528281" y="181934"/>
                    </a:lnTo>
                    <a:cubicBezTo>
                      <a:pt x="2505301" y="196568"/>
                      <a:pt x="2486111" y="216449"/>
                      <a:pt x="2472289" y="239919"/>
                    </a:cubicBezTo>
                    <a:cubicBezTo>
                      <a:pt x="2443603" y="291769"/>
                      <a:pt x="2433632" y="353436"/>
                      <a:pt x="2442683" y="393320"/>
                    </a:cubicBezTo>
                    <a:cubicBezTo>
                      <a:pt x="2450844" y="419690"/>
                      <a:pt x="2465893" y="443406"/>
                      <a:pt x="2486249" y="462044"/>
                    </a:cubicBezTo>
                    <a:lnTo>
                      <a:pt x="2486249" y="462811"/>
                    </a:lnTo>
                    <a:cubicBezTo>
                      <a:pt x="2487169" y="481219"/>
                      <a:pt x="2488703" y="500088"/>
                      <a:pt x="2491311" y="517882"/>
                    </a:cubicBezTo>
                    <a:cubicBezTo>
                      <a:pt x="2491219" y="518128"/>
                      <a:pt x="2491219" y="518404"/>
                      <a:pt x="2491311" y="518649"/>
                    </a:cubicBezTo>
                    <a:cubicBezTo>
                      <a:pt x="2491311" y="521410"/>
                      <a:pt x="2492078" y="524018"/>
                      <a:pt x="2492538" y="526626"/>
                    </a:cubicBezTo>
                    <a:lnTo>
                      <a:pt x="2492538" y="526626"/>
                    </a:lnTo>
                    <a:cubicBezTo>
                      <a:pt x="2494839" y="542933"/>
                      <a:pt x="2498597" y="558994"/>
                      <a:pt x="2503736" y="574641"/>
                    </a:cubicBezTo>
                    <a:cubicBezTo>
                      <a:pt x="2505869" y="581605"/>
                      <a:pt x="2508921" y="588263"/>
                      <a:pt x="2512787" y="594429"/>
                    </a:cubicBezTo>
                    <a:lnTo>
                      <a:pt x="2511560" y="595503"/>
                    </a:lnTo>
                    <a:lnTo>
                      <a:pt x="2501282" y="598724"/>
                    </a:lnTo>
                    <a:lnTo>
                      <a:pt x="2501282" y="598724"/>
                    </a:lnTo>
                    <a:lnTo>
                      <a:pt x="2500361" y="598724"/>
                    </a:lnTo>
                    <a:lnTo>
                      <a:pt x="2499134" y="598724"/>
                    </a:lnTo>
                    <a:lnTo>
                      <a:pt x="2499134" y="598724"/>
                    </a:lnTo>
                    <a:lnTo>
                      <a:pt x="2497754" y="598724"/>
                    </a:lnTo>
                    <a:lnTo>
                      <a:pt x="2496680" y="598724"/>
                    </a:lnTo>
                    <a:cubicBezTo>
                      <a:pt x="2496680" y="598724"/>
                      <a:pt x="2412156" y="634007"/>
                      <a:pt x="2394515" y="636921"/>
                    </a:cubicBezTo>
                    <a:lnTo>
                      <a:pt x="2394515" y="636921"/>
                    </a:lnTo>
                    <a:cubicBezTo>
                      <a:pt x="2373023" y="638394"/>
                      <a:pt x="2352667" y="647030"/>
                      <a:pt x="2336683" y="661465"/>
                    </a:cubicBezTo>
                    <a:cubicBezTo>
                      <a:pt x="2333630" y="650206"/>
                      <a:pt x="2329626" y="639222"/>
                      <a:pt x="2324717" y="628638"/>
                    </a:cubicBezTo>
                    <a:cubicBezTo>
                      <a:pt x="2320959" y="620998"/>
                      <a:pt x="2316388" y="613804"/>
                      <a:pt x="2311065" y="607162"/>
                    </a:cubicBezTo>
                    <a:lnTo>
                      <a:pt x="2307536" y="603020"/>
                    </a:lnTo>
                    <a:cubicBezTo>
                      <a:pt x="2263204" y="559546"/>
                      <a:pt x="2208899" y="527577"/>
                      <a:pt x="2149380" y="509905"/>
                    </a:cubicBezTo>
                    <a:cubicBezTo>
                      <a:pt x="2143551" y="507911"/>
                      <a:pt x="2138642" y="506224"/>
                      <a:pt x="2134040" y="504690"/>
                    </a:cubicBezTo>
                    <a:cubicBezTo>
                      <a:pt x="2112180" y="497618"/>
                      <a:pt x="2090857" y="488997"/>
                      <a:pt x="2070225" y="478918"/>
                    </a:cubicBezTo>
                    <a:cubicBezTo>
                      <a:pt x="2061021" y="473856"/>
                      <a:pt x="2052277" y="468640"/>
                      <a:pt x="2044607" y="464345"/>
                    </a:cubicBezTo>
                    <a:cubicBezTo>
                      <a:pt x="2042766" y="463271"/>
                      <a:pt x="2041232" y="462504"/>
                      <a:pt x="2039698" y="461431"/>
                    </a:cubicBezTo>
                    <a:cubicBezTo>
                      <a:pt x="2031108" y="456675"/>
                      <a:pt x="2024358" y="452993"/>
                      <a:pt x="2022057" y="451306"/>
                    </a:cubicBezTo>
                    <a:cubicBezTo>
                      <a:pt x="2018253" y="446459"/>
                      <a:pt x="2015399" y="440951"/>
                      <a:pt x="2013620" y="435046"/>
                    </a:cubicBezTo>
                    <a:cubicBezTo>
                      <a:pt x="2009785" y="425381"/>
                      <a:pt x="2005950" y="413876"/>
                      <a:pt x="2004262" y="408200"/>
                    </a:cubicBezTo>
                    <a:cubicBezTo>
                      <a:pt x="2006257" y="405593"/>
                      <a:pt x="2008251" y="402985"/>
                      <a:pt x="2010092" y="400070"/>
                    </a:cubicBezTo>
                    <a:cubicBezTo>
                      <a:pt x="2019020" y="387982"/>
                      <a:pt x="2026444" y="374851"/>
                      <a:pt x="2032181" y="360953"/>
                    </a:cubicBezTo>
                    <a:cubicBezTo>
                      <a:pt x="2032504" y="360309"/>
                      <a:pt x="2032764" y="359649"/>
                      <a:pt x="2032948" y="358958"/>
                    </a:cubicBezTo>
                    <a:cubicBezTo>
                      <a:pt x="2035480" y="348711"/>
                      <a:pt x="2036983" y="338219"/>
                      <a:pt x="2037397" y="327665"/>
                    </a:cubicBezTo>
                    <a:cubicBezTo>
                      <a:pt x="2037397" y="319228"/>
                      <a:pt x="2037397" y="310637"/>
                      <a:pt x="2037397" y="304348"/>
                    </a:cubicBezTo>
                    <a:lnTo>
                      <a:pt x="2037397" y="304348"/>
                    </a:lnTo>
                    <a:cubicBezTo>
                      <a:pt x="2047905" y="292981"/>
                      <a:pt x="2055867" y="279481"/>
                      <a:pt x="2060714" y="264770"/>
                    </a:cubicBezTo>
                    <a:cubicBezTo>
                      <a:pt x="2064242" y="251731"/>
                      <a:pt x="2067771" y="214301"/>
                      <a:pt x="2058566" y="203410"/>
                    </a:cubicBezTo>
                    <a:cubicBezTo>
                      <a:pt x="2057216" y="201492"/>
                      <a:pt x="2054915" y="200495"/>
                      <a:pt x="2052584" y="200802"/>
                    </a:cubicBezTo>
                    <a:cubicBezTo>
                      <a:pt x="2056802" y="188837"/>
                      <a:pt x="2059640" y="176442"/>
                      <a:pt x="2061021" y="163832"/>
                    </a:cubicBezTo>
                    <a:cubicBezTo>
                      <a:pt x="2061021" y="159844"/>
                      <a:pt x="2062094" y="152634"/>
                      <a:pt x="2062555" y="143737"/>
                    </a:cubicBezTo>
                    <a:cubicBezTo>
                      <a:pt x="2062555" y="141589"/>
                      <a:pt x="2062555" y="139288"/>
                      <a:pt x="2062555" y="136834"/>
                    </a:cubicBezTo>
                    <a:lnTo>
                      <a:pt x="2062555" y="136834"/>
                    </a:lnTo>
                    <a:cubicBezTo>
                      <a:pt x="2063322" y="109835"/>
                      <a:pt x="2062555" y="71485"/>
                      <a:pt x="2051203" y="49242"/>
                    </a:cubicBezTo>
                    <a:cubicBezTo>
                      <a:pt x="2044914" y="36663"/>
                      <a:pt x="2007024" y="19482"/>
                      <a:pt x="2002882" y="15340"/>
                    </a:cubicBezTo>
                    <a:cubicBezTo>
                      <a:pt x="1998740" y="11198"/>
                      <a:pt x="2018989" y="8437"/>
                      <a:pt x="2027426" y="0"/>
                    </a:cubicBezTo>
                    <a:cubicBezTo>
                      <a:pt x="2017148" y="0"/>
                      <a:pt x="2002882" y="3375"/>
                      <a:pt x="1984934" y="2454"/>
                    </a:cubicBezTo>
                    <a:cubicBezTo>
                      <a:pt x="1966986" y="1534"/>
                      <a:pt x="1905932" y="16107"/>
                      <a:pt x="1872031" y="19482"/>
                    </a:cubicBezTo>
                    <a:cubicBezTo>
                      <a:pt x="1838129" y="22857"/>
                      <a:pt x="1805761" y="25465"/>
                      <a:pt x="1801466" y="49242"/>
                    </a:cubicBezTo>
                    <a:cubicBezTo>
                      <a:pt x="1793796" y="47554"/>
                      <a:pt x="1780757" y="59980"/>
                      <a:pt x="1774774" y="78695"/>
                    </a:cubicBezTo>
                    <a:cubicBezTo>
                      <a:pt x="1768792" y="97410"/>
                      <a:pt x="1773394" y="140976"/>
                      <a:pt x="1773394" y="156469"/>
                    </a:cubicBezTo>
                    <a:cubicBezTo>
                      <a:pt x="1773900" y="170582"/>
                      <a:pt x="1776278" y="184557"/>
                      <a:pt x="1780450" y="198041"/>
                    </a:cubicBezTo>
                    <a:cubicBezTo>
                      <a:pt x="1778763" y="198470"/>
                      <a:pt x="1777260" y="199437"/>
                      <a:pt x="1776155" y="200802"/>
                    </a:cubicBezTo>
                    <a:cubicBezTo>
                      <a:pt x="1774360" y="202965"/>
                      <a:pt x="1773133" y="205557"/>
                      <a:pt x="1772627" y="208319"/>
                    </a:cubicBezTo>
                    <a:cubicBezTo>
                      <a:pt x="1770418" y="218382"/>
                      <a:pt x="1769789" y="228736"/>
                      <a:pt x="1770786" y="238999"/>
                    </a:cubicBezTo>
                    <a:cubicBezTo>
                      <a:pt x="1771246" y="246285"/>
                      <a:pt x="1772320" y="253526"/>
                      <a:pt x="1774007" y="260628"/>
                    </a:cubicBezTo>
                    <a:cubicBezTo>
                      <a:pt x="1776738" y="269035"/>
                      <a:pt x="1780496" y="277073"/>
                      <a:pt x="1785206" y="284559"/>
                    </a:cubicBezTo>
                    <a:cubicBezTo>
                      <a:pt x="1788504" y="290572"/>
                      <a:pt x="1792692" y="296064"/>
                      <a:pt x="1797631" y="300820"/>
                    </a:cubicBezTo>
                    <a:cubicBezTo>
                      <a:pt x="1797631" y="303274"/>
                      <a:pt x="1797631" y="306495"/>
                      <a:pt x="1797631" y="309717"/>
                    </a:cubicBezTo>
                    <a:cubicBezTo>
                      <a:pt x="1797340" y="326576"/>
                      <a:pt x="1798981" y="343404"/>
                      <a:pt x="1802540" y="359879"/>
                    </a:cubicBezTo>
                    <a:cubicBezTo>
                      <a:pt x="1805117" y="366797"/>
                      <a:pt x="1808293" y="373470"/>
                      <a:pt x="1812051" y="379821"/>
                    </a:cubicBezTo>
                    <a:cubicBezTo>
                      <a:pt x="1817880" y="390007"/>
                      <a:pt x="1824384" y="399794"/>
                      <a:pt x="1831533" y="409121"/>
                    </a:cubicBezTo>
                    <a:cubicBezTo>
                      <a:pt x="1829232" y="416331"/>
                      <a:pt x="1823556" y="431824"/>
                      <a:pt x="1819107" y="442255"/>
                    </a:cubicBezTo>
                    <a:cubicBezTo>
                      <a:pt x="1817834" y="445860"/>
                      <a:pt x="1815978" y="449235"/>
                      <a:pt x="1813585" y="452226"/>
                    </a:cubicBezTo>
                    <a:lnTo>
                      <a:pt x="1807909" y="455755"/>
                    </a:lnTo>
                    <a:cubicBezTo>
                      <a:pt x="1797018" y="461891"/>
                      <a:pt x="1776002" y="474009"/>
                      <a:pt x="1755139" y="485668"/>
                    </a:cubicBezTo>
                    <a:lnTo>
                      <a:pt x="1751304" y="487509"/>
                    </a:lnTo>
                    <a:cubicBezTo>
                      <a:pt x="1735120" y="494657"/>
                      <a:pt x="1718461" y="500701"/>
                      <a:pt x="1701449" y="505610"/>
                    </a:cubicBezTo>
                    <a:cubicBezTo>
                      <a:pt x="1697767" y="507144"/>
                      <a:pt x="1692705" y="508831"/>
                      <a:pt x="1686875" y="510826"/>
                    </a:cubicBezTo>
                    <a:lnTo>
                      <a:pt x="1679052" y="513587"/>
                    </a:lnTo>
                    <a:lnTo>
                      <a:pt x="1663712" y="518956"/>
                    </a:lnTo>
                    <a:cubicBezTo>
                      <a:pt x="1612859" y="536812"/>
                      <a:pt x="1566640" y="565805"/>
                      <a:pt x="1528412" y="603787"/>
                    </a:cubicBezTo>
                    <a:cubicBezTo>
                      <a:pt x="1525206" y="607269"/>
                      <a:pt x="1522230" y="610950"/>
                      <a:pt x="1519515" y="614832"/>
                    </a:cubicBezTo>
                    <a:cubicBezTo>
                      <a:pt x="1504251" y="594475"/>
                      <a:pt x="1486058" y="576481"/>
                      <a:pt x="1465518" y="561448"/>
                    </a:cubicBezTo>
                    <a:cubicBezTo>
                      <a:pt x="1426002" y="531044"/>
                      <a:pt x="1382083" y="506837"/>
                      <a:pt x="1335280" y="489656"/>
                    </a:cubicBezTo>
                    <a:lnTo>
                      <a:pt x="1326997" y="486588"/>
                    </a:lnTo>
                    <a:cubicBezTo>
                      <a:pt x="1313098" y="481833"/>
                      <a:pt x="1298832" y="478182"/>
                      <a:pt x="1284351" y="475697"/>
                    </a:cubicBezTo>
                    <a:lnTo>
                      <a:pt x="1284351" y="475697"/>
                    </a:lnTo>
                    <a:cubicBezTo>
                      <a:pt x="1276221" y="472475"/>
                      <a:pt x="1269931" y="450386"/>
                      <a:pt x="1266250" y="427375"/>
                    </a:cubicBezTo>
                    <a:cubicBezTo>
                      <a:pt x="1266250" y="425995"/>
                      <a:pt x="1266250" y="424768"/>
                      <a:pt x="1266250" y="423540"/>
                    </a:cubicBezTo>
                    <a:lnTo>
                      <a:pt x="1266250" y="422773"/>
                    </a:lnTo>
                    <a:cubicBezTo>
                      <a:pt x="1267017" y="421700"/>
                      <a:pt x="1267170" y="419859"/>
                      <a:pt x="1268091" y="418631"/>
                    </a:cubicBezTo>
                    <a:cubicBezTo>
                      <a:pt x="1269011" y="417404"/>
                      <a:pt x="1270392" y="416791"/>
                      <a:pt x="1271159" y="415717"/>
                    </a:cubicBezTo>
                    <a:cubicBezTo>
                      <a:pt x="1271926" y="414643"/>
                      <a:pt x="1273460" y="413723"/>
                      <a:pt x="1274380" y="412496"/>
                    </a:cubicBezTo>
                    <a:cubicBezTo>
                      <a:pt x="1275301" y="411268"/>
                      <a:pt x="1274380" y="409581"/>
                      <a:pt x="1275761" y="408354"/>
                    </a:cubicBezTo>
                    <a:lnTo>
                      <a:pt x="1278522" y="404979"/>
                    </a:lnTo>
                    <a:cubicBezTo>
                      <a:pt x="1278522" y="403598"/>
                      <a:pt x="1278522" y="401911"/>
                      <a:pt x="1280056" y="400684"/>
                    </a:cubicBezTo>
                    <a:cubicBezTo>
                      <a:pt x="1281590" y="399456"/>
                      <a:pt x="1282817" y="398996"/>
                      <a:pt x="1283584" y="397769"/>
                    </a:cubicBezTo>
                    <a:cubicBezTo>
                      <a:pt x="1283983" y="396342"/>
                      <a:pt x="1284489" y="394962"/>
                      <a:pt x="1285118" y="393627"/>
                    </a:cubicBezTo>
                    <a:cubicBezTo>
                      <a:pt x="1285118" y="392247"/>
                      <a:pt x="1285118" y="390406"/>
                      <a:pt x="1286345" y="389179"/>
                    </a:cubicBezTo>
                    <a:cubicBezTo>
                      <a:pt x="1286836" y="387875"/>
                      <a:pt x="1287404" y="386586"/>
                      <a:pt x="1288033" y="385343"/>
                    </a:cubicBezTo>
                    <a:cubicBezTo>
                      <a:pt x="1288033" y="383810"/>
                      <a:pt x="1290794" y="383196"/>
                      <a:pt x="1291407" y="381969"/>
                    </a:cubicBezTo>
                    <a:cubicBezTo>
                      <a:pt x="1291546" y="380542"/>
                      <a:pt x="1291546" y="379100"/>
                      <a:pt x="1291407" y="377673"/>
                    </a:cubicBezTo>
                    <a:cubicBezTo>
                      <a:pt x="1291407" y="376446"/>
                      <a:pt x="1291407" y="374912"/>
                      <a:pt x="1292175" y="373378"/>
                    </a:cubicBezTo>
                    <a:cubicBezTo>
                      <a:pt x="1292942" y="371844"/>
                      <a:pt x="1293248" y="370617"/>
                      <a:pt x="1293555" y="369237"/>
                    </a:cubicBezTo>
                    <a:cubicBezTo>
                      <a:pt x="1293862" y="367856"/>
                      <a:pt x="1293555" y="366322"/>
                      <a:pt x="1293555" y="364788"/>
                    </a:cubicBezTo>
                    <a:cubicBezTo>
                      <a:pt x="1293571" y="364527"/>
                      <a:pt x="1293571" y="364281"/>
                      <a:pt x="1293555" y="364021"/>
                    </a:cubicBezTo>
                    <a:cubicBezTo>
                      <a:pt x="1293847" y="363545"/>
                      <a:pt x="1294276" y="363177"/>
                      <a:pt x="1294782" y="362947"/>
                    </a:cubicBezTo>
                    <a:cubicBezTo>
                      <a:pt x="1296163" y="362947"/>
                      <a:pt x="1299384" y="366168"/>
                      <a:pt x="1300765" y="365402"/>
                    </a:cubicBezTo>
                    <a:cubicBezTo>
                      <a:pt x="1302146" y="364634"/>
                      <a:pt x="1302606" y="362793"/>
                      <a:pt x="1303833" y="362027"/>
                    </a:cubicBezTo>
                    <a:lnTo>
                      <a:pt x="1307821" y="359879"/>
                    </a:lnTo>
                    <a:cubicBezTo>
                      <a:pt x="1308895" y="359112"/>
                      <a:pt x="1307821" y="355430"/>
                      <a:pt x="1309202" y="354510"/>
                    </a:cubicBezTo>
                    <a:cubicBezTo>
                      <a:pt x="1310583" y="353590"/>
                      <a:pt x="1315031" y="357271"/>
                      <a:pt x="1316259" y="356197"/>
                    </a:cubicBezTo>
                    <a:cubicBezTo>
                      <a:pt x="1317486" y="355124"/>
                      <a:pt x="1315185" y="350675"/>
                      <a:pt x="1316259" y="349755"/>
                    </a:cubicBezTo>
                    <a:cubicBezTo>
                      <a:pt x="1317332" y="348834"/>
                      <a:pt x="1320247" y="349755"/>
                      <a:pt x="1321167" y="348374"/>
                    </a:cubicBezTo>
                    <a:cubicBezTo>
                      <a:pt x="1322303" y="347361"/>
                      <a:pt x="1323330" y="346226"/>
                      <a:pt x="1324235" y="344999"/>
                    </a:cubicBezTo>
                    <a:cubicBezTo>
                      <a:pt x="1325156" y="343772"/>
                      <a:pt x="1325616" y="342391"/>
                      <a:pt x="1326383" y="341164"/>
                    </a:cubicBezTo>
                    <a:cubicBezTo>
                      <a:pt x="1327150" y="339937"/>
                      <a:pt x="1329451" y="339170"/>
                      <a:pt x="1330065" y="337789"/>
                    </a:cubicBezTo>
                    <a:cubicBezTo>
                      <a:pt x="1330678" y="336409"/>
                      <a:pt x="1331905" y="335181"/>
                      <a:pt x="1332366" y="333801"/>
                    </a:cubicBezTo>
                    <a:cubicBezTo>
                      <a:pt x="1332826" y="332420"/>
                      <a:pt x="1327764" y="329506"/>
                      <a:pt x="1328224" y="327972"/>
                    </a:cubicBezTo>
                    <a:cubicBezTo>
                      <a:pt x="1328684" y="326438"/>
                      <a:pt x="1332366" y="325824"/>
                      <a:pt x="1332672" y="324443"/>
                    </a:cubicBezTo>
                    <a:cubicBezTo>
                      <a:pt x="1332979" y="323063"/>
                      <a:pt x="1333900" y="321836"/>
                      <a:pt x="1334206" y="320301"/>
                    </a:cubicBezTo>
                    <a:cubicBezTo>
                      <a:pt x="1334513" y="318767"/>
                      <a:pt x="1330218" y="316313"/>
                      <a:pt x="1330525" y="314779"/>
                    </a:cubicBezTo>
                    <a:cubicBezTo>
                      <a:pt x="1330832" y="313245"/>
                      <a:pt x="1338042" y="313859"/>
                      <a:pt x="1338502" y="312478"/>
                    </a:cubicBezTo>
                    <a:cubicBezTo>
                      <a:pt x="1338962" y="311097"/>
                      <a:pt x="1334053" y="307876"/>
                      <a:pt x="1334513" y="306495"/>
                    </a:cubicBezTo>
                    <a:cubicBezTo>
                      <a:pt x="1334974" y="305115"/>
                      <a:pt x="1338655" y="304808"/>
                      <a:pt x="1339115" y="303274"/>
                    </a:cubicBezTo>
                    <a:cubicBezTo>
                      <a:pt x="1339575" y="301740"/>
                      <a:pt x="1336507" y="299132"/>
                      <a:pt x="1336968" y="297598"/>
                    </a:cubicBezTo>
                    <a:cubicBezTo>
                      <a:pt x="1337428" y="296064"/>
                      <a:pt x="1337888" y="294683"/>
                      <a:pt x="1338502" y="293303"/>
                    </a:cubicBezTo>
                    <a:cubicBezTo>
                      <a:pt x="1339115" y="291922"/>
                      <a:pt x="1342644" y="291769"/>
                      <a:pt x="1343410" y="290388"/>
                    </a:cubicBezTo>
                    <a:cubicBezTo>
                      <a:pt x="1344177" y="289008"/>
                      <a:pt x="1343410" y="287013"/>
                      <a:pt x="1343410" y="285633"/>
                    </a:cubicBezTo>
                    <a:cubicBezTo>
                      <a:pt x="1343410" y="284252"/>
                      <a:pt x="1345558" y="283332"/>
                      <a:pt x="1346172" y="281951"/>
                    </a:cubicBezTo>
                    <a:cubicBezTo>
                      <a:pt x="1346785" y="280571"/>
                      <a:pt x="1344331" y="277963"/>
                      <a:pt x="1344945" y="276582"/>
                    </a:cubicBezTo>
                    <a:cubicBezTo>
                      <a:pt x="1345558" y="275202"/>
                      <a:pt x="1348933" y="275048"/>
                      <a:pt x="1349700" y="273668"/>
                    </a:cubicBezTo>
                    <a:cubicBezTo>
                      <a:pt x="1350467" y="272287"/>
                      <a:pt x="1351234" y="271060"/>
                      <a:pt x="1351694" y="269679"/>
                    </a:cubicBezTo>
                    <a:cubicBezTo>
                      <a:pt x="1352154" y="268298"/>
                      <a:pt x="1355683" y="267838"/>
                      <a:pt x="1356143" y="266458"/>
                    </a:cubicBezTo>
                    <a:cubicBezTo>
                      <a:pt x="1356603" y="265077"/>
                      <a:pt x="1352615" y="262009"/>
                      <a:pt x="1353075" y="260628"/>
                    </a:cubicBezTo>
                    <a:cubicBezTo>
                      <a:pt x="1353535" y="259248"/>
                      <a:pt x="1357370" y="258788"/>
                      <a:pt x="1357830" y="257254"/>
                    </a:cubicBezTo>
                    <a:cubicBezTo>
                      <a:pt x="1358290" y="255720"/>
                      <a:pt x="1355376" y="253725"/>
                      <a:pt x="1355683" y="252345"/>
                    </a:cubicBezTo>
                    <a:cubicBezTo>
                      <a:pt x="1355989" y="250964"/>
                      <a:pt x="1354609" y="248970"/>
                      <a:pt x="1355683" y="247589"/>
                    </a:cubicBezTo>
                    <a:cubicBezTo>
                      <a:pt x="1356756" y="246209"/>
                      <a:pt x="1357984" y="245135"/>
                      <a:pt x="1358444" y="243754"/>
                    </a:cubicBezTo>
                    <a:cubicBezTo>
                      <a:pt x="1358904" y="242374"/>
                      <a:pt x="1363813" y="242681"/>
                      <a:pt x="1364427" y="241300"/>
                    </a:cubicBezTo>
                    <a:cubicBezTo>
                      <a:pt x="1365040" y="239919"/>
                      <a:pt x="1359671" y="236544"/>
                      <a:pt x="1360285" y="235164"/>
                    </a:cubicBezTo>
                    <a:cubicBezTo>
                      <a:pt x="1360898" y="233783"/>
                      <a:pt x="1363506" y="233170"/>
                      <a:pt x="1363966" y="231789"/>
                    </a:cubicBezTo>
                    <a:cubicBezTo>
                      <a:pt x="1364427" y="230409"/>
                      <a:pt x="1363966" y="228874"/>
                      <a:pt x="1363966" y="227494"/>
                    </a:cubicBezTo>
                    <a:cubicBezTo>
                      <a:pt x="1363966" y="226113"/>
                      <a:pt x="1365807" y="225039"/>
                      <a:pt x="1366114" y="223659"/>
                    </a:cubicBezTo>
                    <a:cubicBezTo>
                      <a:pt x="1366421" y="222278"/>
                      <a:pt x="1370409" y="221971"/>
                      <a:pt x="1370869" y="220437"/>
                    </a:cubicBezTo>
                    <a:cubicBezTo>
                      <a:pt x="1371330" y="218903"/>
                      <a:pt x="1368875" y="216909"/>
                      <a:pt x="1369335" y="215529"/>
                    </a:cubicBezTo>
                    <a:cubicBezTo>
                      <a:pt x="1369795" y="214148"/>
                      <a:pt x="1366881" y="211847"/>
                      <a:pt x="1367341" y="210466"/>
                    </a:cubicBezTo>
                    <a:cubicBezTo>
                      <a:pt x="1367801" y="209086"/>
                      <a:pt x="1371023" y="208625"/>
                      <a:pt x="1371330" y="207091"/>
                    </a:cubicBezTo>
                    <a:cubicBezTo>
                      <a:pt x="1371636" y="205557"/>
                      <a:pt x="1371330" y="204024"/>
                      <a:pt x="1371330" y="202643"/>
                    </a:cubicBezTo>
                    <a:cubicBezTo>
                      <a:pt x="1371330" y="201262"/>
                      <a:pt x="1375318" y="200495"/>
                      <a:pt x="1375625" y="198961"/>
                    </a:cubicBezTo>
                    <a:cubicBezTo>
                      <a:pt x="1375932" y="197427"/>
                      <a:pt x="1375625" y="196047"/>
                      <a:pt x="1375625" y="194513"/>
                    </a:cubicBezTo>
                    <a:cubicBezTo>
                      <a:pt x="1375625" y="192979"/>
                      <a:pt x="1375625" y="191598"/>
                      <a:pt x="1375625" y="190217"/>
                    </a:cubicBezTo>
                    <a:cubicBezTo>
                      <a:pt x="1375625" y="188837"/>
                      <a:pt x="1374244" y="187149"/>
                      <a:pt x="1374244" y="185615"/>
                    </a:cubicBezTo>
                    <a:cubicBezTo>
                      <a:pt x="1374244" y="184081"/>
                      <a:pt x="1371483" y="182701"/>
                      <a:pt x="1371483" y="181167"/>
                    </a:cubicBezTo>
                    <a:cubicBezTo>
                      <a:pt x="1371483" y="179633"/>
                      <a:pt x="1377159" y="178252"/>
                      <a:pt x="1377159" y="176718"/>
                    </a:cubicBezTo>
                    <a:cubicBezTo>
                      <a:pt x="1377159" y="175184"/>
                      <a:pt x="1371483" y="173957"/>
                      <a:pt x="1371483" y="172576"/>
                    </a:cubicBezTo>
                    <a:cubicBezTo>
                      <a:pt x="1371483" y="171196"/>
                      <a:pt x="1376238" y="169201"/>
                      <a:pt x="1376238" y="167821"/>
                    </a:cubicBezTo>
                    <a:cubicBezTo>
                      <a:pt x="1376238" y="166440"/>
                      <a:pt x="1370102" y="165520"/>
                      <a:pt x="1369949" y="163986"/>
                    </a:cubicBezTo>
                    <a:cubicBezTo>
                      <a:pt x="1369795" y="162452"/>
                      <a:pt x="1373017" y="161378"/>
                      <a:pt x="1374551" y="159997"/>
                    </a:cubicBezTo>
                    <a:cubicBezTo>
                      <a:pt x="1374674" y="159644"/>
                      <a:pt x="1374674" y="159276"/>
                      <a:pt x="1374551" y="158924"/>
                    </a:cubicBezTo>
                    <a:cubicBezTo>
                      <a:pt x="1374551" y="157390"/>
                      <a:pt x="1373324" y="156009"/>
                      <a:pt x="1373017" y="154628"/>
                    </a:cubicBezTo>
                    <a:cubicBezTo>
                      <a:pt x="1372710" y="153248"/>
                      <a:pt x="1369182" y="152327"/>
                      <a:pt x="1368875" y="150793"/>
                    </a:cubicBezTo>
                    <a:cubicBezTo>
                      <a:pt x="1368568" y="149259"/>
                      <a:pt x="1373017" y="146958"/>
                      <a:pt x="1372710" y="145424"/>
                    </a:cubicBezTo>
                    <a:cubicBezTo>
                      <a:pt x="1372403" y="143890"/>
                      <a:pt x="1365807" y="144350"/>
                      <a:pt x="1365347" y="142816"/>
                    </a:cubicBezTo>
                    <a:cubicBezTo>
                      <a:pt x="1364887" y="141282"/>
                      <a:pt x="1364273" y="140209"/>
                      <a:pt x="1363813" y="138828"/>
                    </a:cubicBezTo>
                    <a:cubicBezTo>
                      <a:pt x="1363353" y="137447"/>
                      <a:pt x="1363813" y="135760"/>
                      <a:pt x="1363813" y="134226"/>
                    </a:cubicBezTo>
                    <a:cubicBezTo>
                      <a:pt x="1363813" y="132692"/>
                      <a:pt x="1361972" y="131925"/>
                      <a:pt x="1361358" y="130544"/>
                    </a:cubicBezTo>
                    <a:cubicBezTo>
                      <a:pt x="1360745" y="129164"/>
                      <a:pt x="1363659" y="126556"/>
                      <a:pt x="1363046" y="125175"/>
                    </a:cubicBezTo>
                    <a:cubicBezTo>
                      <a:pt x="1362432" y="123795"/>
                      <a:pt x="1360898" y="123028"/>
                      <a:pt x="1360131" y="121647"/>
                    </a:cubicBezTo>
                    <a:cubicBezTo>
                      <a:pt x="1359364" y="120267"/>
                      <a:pt x="1356910" y="120113"/>
                      <a:pt x="1356143" y="118732"/>
                    </a:cubicBezTo>
                    <a:cubicBezTo>
                      <a:pt x="1355376" y="117352"/>
                      <a:pt x="1357830" y="114744"/>
                      <a:pt x="1357063" y="113363"/>
                    </a:cubicBezTo>
                    <a:cubicBezTo>
                      <a:pt x="1356296" y="111983"/>
                      <a:pt x="1357830" y="109682"/>
                      <a:pt x="1357063" y="108301"/>
                    </a:cubicBezTo>
                    <a:cubicBezTo>
                      <a:pt x="1356296" y="106921"/>
                      <a:pt x="1354762" y="106154"/>
                      <a:pt x="1353995" y="104773"/>
                    </a:cubicBezTo>
                    <a:cubicBezTo>
                      <a:pt x="1353228" y="103392"/>
                      <a:pt x="1350927" y="103546"/>
                      <a:pt x="1350007" y="102165"/>
                    </a:cubicBezTo>
                    <a:cubicBezTo>
                      <a:pt x="1349086" y="100785"/>
                      <a:pt x="1347245" y="100631"/>
                      <a:pt x="1346479" y="99404"/>
                    </a:cubicBezTo>
                    <a:cubicBezTo>
                      <a:pt x="1345712" y="98177"/>
                      <a:pt x="1346479" y="96336"/>
                      <a:pt x="1344945" y="95109"/>
                    </a:cubicBezTo>
                    <a:cubicBezTo>
                      <a:pt x="1343410" y="93882"/>
                      <a:pt x="1344945" y="91580"/>
                      <a:pt x="1343564" y="90507"/>
                    </a:cubicBezTo>
                    <a:cubicBezTo>
                      <a:pt x="1342183" y="89433"/>
                      <a:pt x="1338042" y="91427"/>
                      <a:pt x="1336968" y="90507"/>
                    </a:cubicBezTo>
                    <a:cubicBezTo>
                      <a:pt x="1336799" y="89908"/>
                      <a:pt x="1336799" y="89264"/>
                      <a:pt x="1336968" y="88666"/>
                    </a:cubicBezTo>
                    <a:lnTo>
                      <a:pt x="1336968" y="88666"/>
                    </a:lnTo>
                    <a:cubicBezTo>
                      <a:pt x="1336968" y="88666"/>
                      <a:pt x="1336968" y="88666"/>
                      <a:pt x="1336968" y="88666"/>
                    </a:cubicBezTo>
                    <a:cubicBezTo>
                      <a:pt x="1336968" y="88666"/>
                      <a:pt x="1336968" y="87132"/>
                      <a:pt x="1336968" y="86825"/>
                    </a:cubicBezTo>
                    <a:cubicBezTo>
                      <a:pt x="1336968" y="86518"/>
                      <a:pt x="1335587" y="84064"/>
                      <a:pt x="1334513" y="82990"/>
                    </a:cubicBezTo>
                    <a:cubicBezTo>
                      <a:pt x="1334360" y="82591"/>
                      <a:pt x="1334360" y="82162"/>
                      <a:pt x="1334513" y="81763"/>
                    </a:cubicBezTo>
                    <a:cubicBezTo>
                      <a:pt x="1334728" y="81333"/>
                      <a:pt x="1334728" y="80812"/>
                      <a:pt x="1334513" y="80382"/>
                    </a:cubicBezTo>
                    <a:cubicBezTo>
                      <a:pt x="1334866" y="79554"/>
                      <a:pt x="1334866" y="78603"/>
                      <a:pt x="1334513" y="77774"/>
                    </a:cubicBezTo>
                    <a:lnTo>
                      <a:pt x="1334513" y="77774"/>
                    </a:lnTo>
                    <a:cubicBezTo>
                      <a:pt x="1334513" y="77774"/>
                      <a:pt x="1334513" y="77774"/>
                      <a:pt x="1334513" y="76854"/>
                    </a:cubicBezTo>
                    <a:cubicBezTo>
                      <a:pt x="1334513" y="75933"/>
                      <a:pt x="1331599" y="75013"/>
                      <a:pt x="1330678" y="73786"/>
                    </a:cubicBezTo>
                    <a:cubicBezTo>
                      <a:pt x="1329758" y="72559"/>
                      <a:pt x="1326843" y="73786"/>
                      <a:pt x="1325769" y="72098"/>
                    </a:cubicBezTo>
                    <a:cubicBezTo>
                      <a:pt x="1324695" y="70411"/>
                      <a:pt x="1325769" y="68417"/>
                      <a:pt x="1324695" y="67190"/>
                    </a:cubicBezTo>
                    <a:cubicBezTo>
                      <a:pt x="1323622" y="65963"/>
                      <a:pt x="1324695" y="67190"/>
                      <a:pt x="1324695" y="67190"/>
                    </a:cubicBezTo>
                    <a:cubicBezTo>
                      <a:pt x="1324695" y="67190"/>
                      <a:pt x="1319940" y="68110"/>
                      <a:pt x="1318866" y="67190"/>
                    </a:cubicBezTo>
                    <a:cubicBezTo>
                      <a:pt x="1317792" y="66269"/>
                      <a:pt x="1318099" y="63508"/>
                      <a:pt x="1316872" y="62434"/>
                    </a:cubicBezTo>
                    <a:cubicBezTo>
                      <a:pt x="1315645" y="61360"/>
                      <a:pt x="1314724" y="60440"/>
                      <a:pt x="1313497" y="59673"/>
                    </a:cubicBezTo>
                    <a:cubicBezTo>
                      <a:pt x="1312270" y="58906"/>
                      <a:pt x="1312424" y="55685"/>
                      <a:pt x="1311043" y="54764"/>
                    </a:cubicBezTo>
                    <a:cubicBezTo>
                      <a:pt x="1309662" y="53844"/>
                      <a:pt x="1307054" y="54764"/>
                      <a:pt x="1305674" y="54764"/>
                    </a:cubicBezTo>
                    <a:cubicBezTo>
                      <a:pt x="1304293" y="54764"/>
                      <a:pt x="1303680" y="52463"/>
                      <a:pt x="1302299" y="51696"/>
                    </a:cubicBezTo>
                    <a:cubicBezTo>
                      <a:pt x="1300918" y="50929"/>
                      <a:pt x="1298924" y="51696"/>
                      <a:pt x="1297697" y="50622"/>
                    </a:cubicBezTo>
                    <a:cubicBezTo>
                      <a:pt x="1296470" y="49549"/>
                      <a:pt x="1296470" y="46787"/>
                      <a:pt x="1295089" y="46020"/>
                    </a:cubicBezTo>
                    <a:cubicBezTo>
                      <a:pt x="1293709" y="45253"/>
                      <a:pt x="1292481" y="44793"/>
                      <a:pt x="1291101" y="44026"/>
                    </a:cubicBezTo>
                    <a:cubicBezTo>
                      <a:pt x="1289720" y="43259"/>
                      <a:pt x="1286806" y="45560"/>
                      <a:pt x="1285578" y="44026"/>
                    </a:cubicBezTo>
                    <a:cubicBezTo>
                      <a:pt x="1284351" y="42492"/>
                      <a:pt x="1284351" y="40191"/>
                      <a:pt x="1282971" y="39424"/>
                    </a:cubicBezTo>
                    <a:cubicBezTo>
                      <a:pt x="1281590" y="38657"/>
                      <a:pt x="1278062" y="41879"/>
                      <a:pt x="1276834" y="41265"/>
                    </a:cubicBezTo>
                    <a:cubicBezTo>
                      <a:pt x="1275607" y="40651"/>
                      <a:pt x="1276834" y="34669"/>
                      <a:pt x="1275914" y="33902"/>
                    </a:cubicBezTo>
                    <a:cubicBezTo>
                      <a:pt x="1274994" y="33135"/>
                      <a:pt x="1271312" y="35589"/>
                      <a:pt x="1270085" y="34975"/>
                    </a:cubicBezTo>
                    <a:cubicBezTo>
                      <a:pt x="1268980" y="33917"/>
                      <a:pt x="1267799" y="32951"/>
                      <a:pt x="1266557" y="32061"/>
                    </a:cubicBezTo>
                    <a:cubicBezTo>
                      <a:pt x="1265329" y="32061"/>
                      <a:pt x="1265483" y="28072"/>
                      <a:pt x="1264102" y="27305"/>
                    </a:cubicBezTo>
                    <a:cubicBezTo>
                      <a:pt x="1262722" y="26538"/>
                      <a:pt x="1259347" y="30067"/>
                      <a:pt x="1258119" y="29300"/>
                    </a:cubicBezTo>
                    <a:cubicBezTo>
                      <a:pt x="1256892" y="28533"/>
                      <a:pt x="1255819" y="27459"/>
                      <a:pt x="1254438" y="26845"/>
                    </a:cubicBezTo>
                    <a:cubicBezTo>
                      <a:pt x="1253057" y="26232"/>
                      <a:pt x="1252290" y="24391"/>
                      <a:pt x="1251063" y="23777"/>
                    </a:cubicBezTo>
                    <a:lnTo>
                      <a:pt x="1246614" y="22243"/>
                    </a:lnTo>
                    <a:lnTo>
                      <a:pt x="1242472" y="20556"/>
                    </a:lnTo>
                    <a:cubicBezTo>
                      <a:pt x="1241092" y="20556"/>
                      <a:pt x="1240478" y="17488"/>
                      <a:pt x="1239098" y="17028"/>
                    </a:cubicBezTo>
                    <a:cubicBezTo>
                      <a:pt x="1237717" y="16567"/>
                      <a:pt x="1234956" y="19789"/>
                      <a:pt x="1233575" y="19329"/>
                    </a:cubicBezTo>
                    <a:cubicBezTo>
                      <a:pt x="1232195" y="18868"/>
                      <a:pt x="1231888" y="14113"/>
                      <a:pt x="1230507" y="13653"/>
                    </a:cubicBezTo>
                    <a:cubicBezTo>
                      <a:pt x="1229127" y="13193"/>
                      <a:pt x="1226826" y="15954"/>
                      <a:pt x="1225445" y="15494"/>
                    </a:cubicBezTo>
                    <a:lnTo>
                      <a:pt x="1221150" y="14420"/>
                    </a:lnTo>
                    <a:cubicBezTo>
                      <a:pt x="1219616" y="14420"/>
                      <a:pt x="1217775" y="14420"/>
                      <a:pt x="1216548" y="14420"/>
                    </a:cubicBezTo>
                    <a:cubicBezTo>
                      <a:pt x="1215321" y="14420"/>
                      <a:pt x="1214247" y="10125"/>
                      <a:pt x="1212713" y="9818"/>
                    </a:cubicBezTo>
                    <a:cubicBezTo>
                      <a:pt x="1211179" y="9511"/>
                      <a:pt x="1209491" y="10585"/>
                      <a:pt x="1207957" y="9818"/>
                    </a:cubicBezTo>
                    <a:lnTo>
                      <a:pt x="1203662" y="9818"/>
                    </a:lnTo>
                    <a:cubicBezTo>
                      <a:pt x="1202128" y="9818"/>
                      <a:pt x="1200748" y="7363"/>
                      <a:pt x="1199367" y="7210"/>
                    </a:cubicBezTo>
                    <a:cubicBezTo>
                      <a:pt x="1197986" y="7056"/>
                      <a:pt x="1195839" y="11505"/>
                      <a:pt x="1194305" y="11352"/>
                    </a:cubicBezTo>
                    <a:cubicBezTo>
                      <a:pt x="1192771" y="11198"/>
                      <a:pt x="1191697" y="7056"/>
                      <a:pt x="1190163" y="6903"/>
                    </a:cubicBezTo>
                    <a:cubicBezTo>
                      <a:pt x="1188629" y="6750"/>
                      <a:pt x="1187095" y="8744"/>
                      <a:pt x="1185561" y="8590"/>
                    </a:cubicBezTo>
                    <a:cubicBezTo>
                      <a:pt x="1184027" y="8437"/>
                      <a:pt x="1182646" y="7363"/>
                      <a:pt x="1181266" y="7363"/>
                    </a:cubicBezTo>
                    <a:cubicBezTo>
                      <a:pt x="1179885" y="7363"/>
                      <a:pt x="1178044" y="7363"/>
                      <a:pt x="1176663" y="7363"/>
                    </a:cubicBezTo>
                    <a:lnTo>
                      <a:pt x="1172061" y="7363"/>
                    </a:lnTo>
                    <a:lnTo>
                      <a:pt x="1167613" y="7363"/>
                    </a:lnTo>
                    <a:cubicBezTo>
                      <a:pt x="1166079" y="7363"/>
                      <a:pt x="1164852" y="9357"/>
                      <a:pt x="1163318" y="9511"/>
                    </a:cubicBezTo>
                    <a:cubicBezTo>
                      <a:pt x="1161784" y="9664"/>
                      <a:pt x="1160096" y="5983"/>
                      <a:pt x="1158716" y="5983"/>
                    </a:cubicBezTo>
                    <a:cubicBezTo>
                      <a:pt x="1157335" y="5983"/>
                      <a:pt x="1155801" y="8437"/>
                      <a:pt x="1154267" y="8590"/>
                    </a:cubicBezTo>
                    <a:cubicBezTo>
                      <a:pt x="1152733" y="8744"/>
                      <a:pt x="1151506" y="10738"/>
                      <a:pt x="1150125" y="10891"/>
                    </a:cubicBezTo>
                    <a:cubicBezTo>
                      <a:pt x="1148745" y="11045"/>
                      <a:pt x="1147364" y="12732"/>
                      <a:pt x="1145983" y="12886"/>
                    </a:cubicBezTo>
                    <a:cubicBezTo>
                      <a:pt x="1144603" y="13039"/>
                      <a:pt x="1142302" y="8437"/>
                      <a:pt x="1140768" y="8744"/>
                    </a:cubicBezTo>
                    <a:cubicBezTo>
                      <a:pt x="1139234" y="9051"/>
                      <a:pt x="1138313" y="12425"/>
                      <a:pt x="1136779" y="12732"/>
                    </a:cubicBezTo>
                    <a:cubicBezTo>
                      <a:pt x="1135245" y="13039"/>
                      <a:pt x="1133405" y="10585"/>
                      <a:pt x="1131870" y="11045"/>
                    </a:cubicBezTo>
                    <a:cubicBezTo>
                      <a:pt x="1130336" y="11505"/>
                      <a:pt x="1129723" y="14266"/>
                      <a:pt x="1128189" y="14726"/>
                    </a:cubicBezTo>
                    <a:cubicBezTo>
                      <a:pt x="1126655" y="15187"/>
                      <a:pt x="1125888" y="17181"/>
                      <a:pt x="1124507" y="17641"/>
                    </a:cubicBezTo>
                    <a:cubicBezTo>
                      <a:pt x="1123126" y="18101"/>
                      <a:pt x="1119905" y="12886"/>
                      <a:pt x="1118525" y="13499"/>
                    </a:cubicBezTo>
                    <a:cubicBezTo>
                      <a:pt x="1117144" y="14113"/>
                      <a:pt x="1116684" y="17488"/>
                      <a:pt x="1115303" y="18101"/>
                    </a:cubicBezTo>
                    <a:cubicBezTo>
                      <a:pt x="1113923" y="18715"/>
                      <a:pt x="1111621" y="16721"/>
                      <a:pt x="1110241" y="17181"/>
                    </a:cubicBezTo>
                    <a:cubicBezTo>
                      <a:pt x="1108860" y="17641"/>
                      <a:pt x="1109014" y="22397"/>
                      <a:pt x="1107633" y="23010"/>
                    </a:cubicBezTo>
                    <a:cubicBezTo>
                      <a:pt x="1106252" y="23624"/>
                      <a:pt x="1104718" y="23010"/>
                      <a:pt x="1103491" y="24237"/>
                    </a:cubicBezTo>
                    <a:cubicBezTo>
                      <a:pt x="1102264" y="25465"/>
                      <a:pt x="1101497" y="26538"/>
                      <a:pt x="1100116" y="27305"/>
                    </a:cubicBezTo>
                    <a:cubicBezTo>
                      <a:pt x="1098736" y="28072"/>
                      <a:pt x="1096435" y="27305"/>
                      <a:pt x="1095208" y="27305"/>
                    </a:cubicBezTo>
                    <a:cubicBezTo>
                      <a:pt x="1093980" y="27305"/>
                      <a:pt x="1093213" y="29606"/>
                      <a:pt x="1091833" y="30527"/>
                    </a:cubicBezTo>
                    <a:cubicBezTo>
                      <a:pt x="1090452" y="31447"/>
                      <a:pt x="1087691" y="29453"/>
                      <a:pt x="1086310" y="30527"/>
                    </a:cubicBezTo>
                    <a:cubicBezTo>
                      <a:pt x="1084930" y="31601"/>
                      <a:pt x="1086310" y="35742"/>
                      <a:pt x="1085083" y="36663"/>
                    </a:cubicBezTo>
                    <a:cubicBezTo>
                      <a:pt x="1083856" y="37583"/>
                      <a:pt x="1081862" y="36663"/>
                      <a:pt x="1080635" y="38044"/>
                    </a:cubicBezTo>
                    <a:lnTo>
                      <a:pt x="1077260" y="40958"/>
                    </a:lnTo>
                    <a:cubicBezTo>
                      <a:pt x="1075925" y="41740"/>
                      <a:pt x="1074636" y="42615"/>
                      <a:pt x="1073425" y="43566"/>
                    </a:cubicBezTo>
                    <a:cubicBezTo>
                      <a:pt x="1072351" y="44640"/>
                      <a:pt x="1069590" y="43566"/>
                      <a:pt x="1068516" y="44947"/>
                    </a:cubicBezTo>
                    <a:cubicBezTo>
                      <a:pt x="1067335" y="45852"/>
                      <a:pt x="1066245" y="46879"/>
                      <a:pt x="1065294" y="48015"/>
                    </a:cubicBezTo>
                    <a:cubicBezTo>
                      <a:pt x="1064067" y="49088"/>
                      <a:pt x="1065294" y="52310"/>
                      <a:pt x="1064220" y="53384"/>
                    </a:cubicBezTo>
                    <a:cubicBezTo>
                      <a:pt x="1063147" y="54457"/>
                      <a:pt x="1060846" y="53384"/>
                      <a:pt x="1059772" y="55378"/>
                    </a:cubicBezTo>
                    <a:cubicBezTo>
                      <a:pt x="1058698" y="57372"/>
                      <a:pt x="1055630" y="55378"/>
                      <a:pt x="1054710" y="56912"/>
                    </a:cubicBezTo>
                    <a:cubicBezTo>
                      <a:pt x="1053789" y="58446"/>
                      <a:pt x="1054710" y="60593"/>
                      <a:pt x="1053329" y="61667"/>
                    </a:cubicBezTo>
                    <a:cubicBezTo>
                      <a:pt x="1051948" y="62741"/>
                      <a:pt x="1054403" y="66269"/>
                      <a:pt x="1053329" y="67497"/>
                    </a:cubicBezTo>
                    <a:cubicBezTo>
                      <a:pt x="1052255" y="68724"/>
                      <a:pt x="1049801" y="68417"/>
                      <a:pt x="1049034" y="69491"/>
                    </a:cubicBezTo>
                    <a:cubicBezTo>
                      <a:pt x="1048267" y="70564"/>
                      <a:pt x="1046273" y="71178"/>
                      <a:pt x="1045505" y="72405"/>
                    </a:cubicBezTo>
                    <a:cubicBezTo>
                      <a:pt x="1044738" y="73633"/>
                      <a:pt x="1041824" y="73633"/>
                      <a:pt x="1041057" y="74706"/>
                    </a:cubicBezTo>
                    <a:cubicBezTo>
                      <a:pt x="1040290" y="75780"/>
                      <a:pt x="1041057" y="76854"/>
                      <a:pt x="1042438" y="78235"/>
                    </a:cubicBezTo>
                    <a:cubicBezTo>
                      <a:pt x="1043818" y="79615"/>
                      <a:pt x="1040443" y="81149"/>
                      <a:pt x="1039063" y="81609"/>
                    </a:cubicBezTo>
                    <a:cubicBezTo>
                      <a:pt x="1037682" y="82070"/>
                      <a:pt x="1034307" y="78695"/>
                      <a:pt x="1032927" y="79462"/>
                    </a:cubicBezTo>
                    <a:cubicBezTo>
                      <a:pt x="1031546" y="80229"/>
                      <a:pt x="1032927" y="84677"/>
                      <a:pt x="1031239" y="85598"/>
                    </a:cubicBezTo>
                    <a:cubicBezTo>
                      <a:pt x="1029552" y="86518"/>
                      <a:pt x="1026024" y="84371"/>
                      <a:pt x="1024950" y="85598"/>
                    </a:cubicBezTo>
                    <a:cubicBezTo>
                      <a:pt x="1023876" y="86825"/>
                      <a:pt x="1026944" y="91580"/>
                      <a:pt x="1026177" y="92654"/>
                    </a:cubicBezTo>
                    <a:cubicBezTo>
                      <a:pt x="1025471" y="93943"/>
                      <a:pt x="1024858" y="95277"/>
                      <a:pt x="1024336" y="96643"/>
                    </a:cubicBezTo>
                    <a:cubicBezTo>
                      <a:pt x="1023569" y="97870"/>
                      <a:pt x="1022189" y="98483"/>
                      <a:pt x="1021575" y="99864"/>
                    </a:cubicBezTo>
                    <a:cubicBezTo>
                      <a:pt x="1020961" y="101245"/>
                      <a:pt x="1018200" y="101552"/>
                      <a:pt x="1017433" y="102932"/>
                    </a:cubicBezTo>
                    <a:cubicBezTo>
                      <a:pt x="1016666" y="104313"/>
                      <a:pt x="1020194" y="106921"/>
                      <a:pt x="1019581" y="108455"/>
                    </a:cubicBezTo>
                    <a:cubicBezTo>
                      <a:pt x="1018967" y="109989"/>
                      <a:pt x="1016053" y="110295"/>
                      <a:pt x="1015592" y="111829"/>
                    </a:cubicBezTo>
                    <a:cubicBezTo>
                      <a:pt x="1015132" y="113363"/>
                      <a:pt x="1013752" y="114437"/>
                      <a:pt x="1013445" y="115818"/>
                    </a:cubicBezTo>
                    <a:cubicBezTo>
                      <a:pt x="1013368" y="117306"/>
                      <a:pt x="1013368" y="118779"/>
                      <a:pt x="1013445" y="120267"/>
                    </a:cubicBezTo>
                    <a:cubicBezTo>
                      <a:pt x="1013445" y="121647"/>
                      <a:pt x="1014672" y="123488"/>
                      <a:pt x="1014519" y="125022"/>
                    </a:cubicBezTo>
                    <a:cubicBezTo>
                      <a:pt x="1014365" y="126556"/>
                      <a:pt x="1015746" y="128243"/>
                      <a:pt x="1015439" y="129777"/>
                    </a:cubicBezTo>
                    <a:cubicBezTo>
                      <a:pt x="1015132" y="131311"/>
                      <a:pt x="1015439" y="132692"/>
                      <a:pt x="1015439" y="134073"/>
                    </a:cubicBezTo>
                    <a:cubicBezTo>
                      <a:pt x="1015439" y="135453"/>
                      <a:pt x="1013291" y="136834"/>
                      <a:pt x="1013138" y="138368"/>
                    </a:cubicBezTo>
                    <a:cubicBezTo>
                      <a:pt x="1012985" y="139902"/>
                      <a:pt x="1006849" y="140515"/>
                      <a:pt x="1006695" y="142049"/>
                    </a:cubicBezTo>
                    <a:cubicBezTo>
                      <a:pt x="1006542" y="143583"/>
                      <a:pt x="1013598" y="146038"/>
                      <a:pt x="1013445" y="147572"/>
                    </a:cubicBezTo>
                    <a:cubicBezTo>
                      <a:pt x="1012893" y="148968"/>
                      <a:pt x="1012432" y="150410"/>
                      <a:pt x="1012064" y="151867"/>
                    </a:cubicBezTo>
                    <a:cubicBezTo>
                      <a:pt x="1012064" y="153401"/>
                      <a:pt x="1010223" y="154782"/>
                      <a:pt x="1010070" y="156162"/>
                    </a:cubicBezTo>
                    <a:cubicBezTo>
                      <a:pt x="1009917" y="157543"/>
                      <a:pt x="1011450" y="159537"/>
                      <a:pt x="1011297" y="161071"/>
                    </a:cubicBezTo>
                    <a:cubicBezTo>
                      <a:pt x="1011144" y="162605"/>
                      <a:pt x="1006388" y="163219"/>
                      <a:pt x="1006082" y="164599"/>
                    </a:cubicBezTo>
                    <a:cubicBezTo>
                      <a:pt x="1005775" y="165980"/>
                      <a:pt x="1007615" y="167974"/>
                      <a:pt x="1007309" y="169508"/>
                    </a:cubicBezTo>
                    <a:cubicBezTo>
                      <a:pt x="1007002" y="171042"/>
                      <a:pt x="1005928" y="172423"/>
                      <a:pt x="1005468" y="173650"/>
                    </a:cubicBezTo>
                    <a:cubicBezTo>
                      <a:pt x="1005008" y="174877"/>
                      <a:pt x="1007155" y="177792"/>
                      <a:pt x="1006542" y="179019"/>
                    </a:cubicBezTo>
                    <a:cubicBezTo>
                      <a:pt x="1005928" y="180246"/>
                      <a:pt x="1000252" y="179019"/>
                      <a:pt x="999792" y="181013"/>
                    </a:cubicBezTo>
                    <a:lnTo>
                      <a:pt x="999792" y="181013"/>
                    </a:lnTo>
                    <a:cubicBezTo>
                      <a:pt x="999792" y="182394"/>
                      <a:pt x="999792" y="184081"/>
                      <a:pt x="999792" y="185002"/>
                    </a:cubicBezTo>
                    <a:cubicBezTo>
                      <a:pt x="999363" y="186459"/>
                      <a:pt x="998994" y="187947"/>
                      <a:pt x="998718" y="189450"/>
                    </a:cubicBezTo>
                    <a:cubicBezTo>
                      <a:pt x="998718" y="190984"/>
                      <a:pt x="1000099" y="192212"/>
                      <a:pt x="999945" y="193746"/>
                    </a:cubicBezTo>
                    <a:cubicBezTo>
                      <a:pt x="999792" y="195280"/>
                      <a:pt x="1000712" y="195740"/>
                      <a:pt x="1001019" y="197274"/>
                    </a:cubicBezTo>
                    <a:cubicBezTo>
                      <a:pt x="1000881" y="198746"/>
                      <a:pt x="1000881" y="200250"/>
                      <a:pt x="1001019" y="201722"/>
                    </a:cubicBezTo>
                    <a:cubicBezTo>
                      <a:pt x="1001019" y="202950"/>
                      <a:pt x="1001019" y="204330"/>
                      <a:pt x="1001019" y="206171"/>
                    </a:cubicBezTo>
                    <a:cubicBezTo>
                      <a:pt x="1001019" y="208012"/>
                      <a:pt x="1001019" y="206171"/>
                      <a:pt x="1001019" y="207091"/>
                    </a:cubicBezTo>
                    <a:cubicBezTo>
                      <a:pt x="1001019" y="208012"/>
                      <a:pt x="996110" y="210466"/>
                      <a:pt x="996417" y="211540"/>
                    </a:cubicBezTo>
                    <a:cubicBezTo>
                      <a:pt x="996724" y="212614"/>
                      <a:pt x="1002860" y="213688"/>
                      <a:pt x="1003014" y="215222"/>
                    </a:cubicBezTo>
                    <a:cubicBezTo>
                      <a:pt x="1003167" y="216756"/>
                      <a:pt x="1003014" y="218443"/>
                      <a:pt x="1003014" y="219824"/>
                    </a:cubicBezTo>
                    <a:cubicBezTo>
                      <a:pt x="1003014" y="221204"/>
                      <a:pt x="1001940" y="222892"/>
                      <a:pt x="1001940" y="224426"/>
                    </a:cubicBezTo>
                    <a:cubicBezTo>
                      <a:pt x="1001863" y="225914"/>
                      <a:pt x="1001863" y="227386"/>
                      <a:pt x="1001940" y="228874"/>
                    </a:cubicBezTo>
                    <a:cubicBezTo>
                      <a:pt x="1001940" y="230255"/>
                      <a:pt x="1003474" y="231636"/>
                      <a:pt x="1003627" y="233170"/>
                    </a:cubicBezTo>
                    <a:cubicBezTo>
                      <a:pt x="1003780" y="234704"/>
                      <a:pt x="1000252" y="236851"/>
                      <a:pt x="1000559" y="238232"/>
                    </a:cubicBezTo>
                    <a:cubicBezTo>
                      <a:pt x="1000866" y="239613"/>
                      <a:pt x="1007462" y="239152"/>
                      <a:pt x="1007922" y="240533"/>
                    </a:cubicBezTo>
                    <a:cubicBezTo>
                      <a:pt x="1008382" y="241914"/>
                      <a:pt x="1003934" y="245288"/>
                      <a:pt x="1004547" y="246669"/>
                    </a:cubicBezTo>
                    <a:cubicBezTo>
                      <a:pt x="1005161" y="248050"/>
                      <a:pt x="1010223" y="246669"/>
                      <a:pt x="1010837" y="248203"/>
                    </a:cubicBezTo>
                    <a:cubicBezTo>
                      <a:pt x="1011450" y="249737"/>
                      <a:pt x="1012678" y="250197"/>
                      <a:pt x="1013598" y="251424"/>
                    </a:cubicBezTo>
                    <a:cubicBezTo>
                      <a:pt x="1014519" y="252652"/>
                      <a:pt x="1009150" y="257560"/>
                      <a:pt x="1009917" y="258788"/>
                    </a:cubicBezTo>
                    <a:cubicBezTo>
                      <a:pt x="1010684" y="260015"/>
                      <a:pt x="1016666" y="257867"/>
                      <a:pt x="1017280" y="258788"/>
                    </a:cubicBezTo>
                    <a:cubicBezTo>
                      <a:pt x="1017893" y="259708"/>
                      <a:pt x="1019581" y="260628"/>
                      <a:pt x="1020348" y="262009"/>
                    </a:cubicBezTo>
                    <a:cubicBezTo>
                      <a:pt x="1021115" y="263390"/>
                      <a:pt x="1020348" y="265691"/>
                      <a:pt x="1020348" y="267071"/>
                    </a:cubicBezTo>
                    <a:cubicBezTo>
                      <a:pt x="1020348" y="268452"/>
                      <a:pt x="1020348" y="270293"/>
                      <a:pt x="1020348" y="271520"/>
                    </a:cubicBezTo>
                    <a:cubicBezTo>
                      <a:pt x="1020348" y="272747"/>
                      <a:pt x="1022956" y="273514"/>
                      <a:pt x="1023416" y="274895"/>
                    </a:cubicBezTo>
                    <a:cubicBezTo>
                      <a:pt x="1023876" y="276275"/>
                      <a:pt x="1021575" y="278423"/>
                      <a:pt x="1021882" y="279957"/>
                    </a:cubicBezTo>
                    <a:cubicBezTo>
                      <a:pt x="1022189" y="281491"/>
                      <a:pt x="1024029" y="282411"/>
                      <a:pt x="1024336" y="283792"/>
                    </a:cubicBezTo>
                    <a:cubicBezTo>
                      <a:pt x="1024643" y="285173"/>
                      <a:pt x="1022342" y="287167"/>
                      <a:pt x="1022649" y="288547"/>
                    </a:cubicBezTo>
                    <a:cubicBezTo>
                      <a:pt x="1022956" y="289928"/>
                      <a:pt x="1028938" y="290388"/>
                      <a:pt x="1029245" y="291922"/>
                    </a:cubicBezTo>
                    <a:cubicBezTo>
                      <a:pt x="1029552" y="293456"/>
                      <a:pt x="1027251" y="295144"/>
                      <a:pt x="1027404" y="296678"/>
                    </a:cubicBezTo>
                    <a:cubicBezTo>
                      <a:pt x="1027558" y="298212"/>
                      <a:pt x="1024336" y="300053"/>
                      <a:pt x="1024490" y="301433"/>
                    </a:cubicBezTo>
                    <a:lnTo>
                      <a:pt x="1024490" y="305882"/>
                    </a:lnTo>
                    <a:cubicBezTo>
                      <a:pt x="1024490" y="307416"/>
                      <a:pt x="1029092" y="308183"/>
                      <a:pt x="1029398" y="309717"/>
                    </a:cubicBezTo>
                    <a:cubicBezTo>
                      <a:pt x="1029705" y="311251"/>
                      <a:pt x="1027404" y="313092"/>
                      <a:pt x="1027711" y="314626"/>
                    </a:cubicBezTo>
                    <a:cubicBezTo>
                      <a:pt x="1028018" y="316160"/>
                      <a:pt x="1027711" y="318001"/>
                      <a:pt x="1027711" y="319381"/>
                    </a:cubicBezTo>
                    <a:cubicBezTo>
                      <a:pt x="1027711" y="320762"/>
                      <a:pt x="1033080" y="320301"/>
                      <a:pt x="1033847" y="321682"/>
                    </a:cubicBezTo>
                    <a:cubicBezTo>
                      <a:pt x="1034614" y="323063"/>
                      <a:pt x="1035841" y="323523"/>
                      <a:pt x="1036762" y="324750"/>
                    </a:cubicBezTo>
                    <a:cubicBezTo>
                      <a:pt x="1037682" y="325977"/>
                      <a:pt x="1038756" y="326591"/>
                      <a:pt x="1039676" y="327818"/>
                    </a:cubicBezTo>
                    <a:cubicBezTo>
                      <a:pt x="1040597" y="329045"/>
                      <a:pt x="1039676" y="329812"/>
                      <a:pt x="1039676" y="331500"/>
                    </a:cubicBezTo>
                    <a:cubicBezTo>
                      <a:pt x="1039676" y="333187"/>
                      <a:pt x="1038756" y="334721"/>
                      <a:pt x="1039676" y="335028"/>
                    </a:cubicBezTo>
                    <a:cubicBezTo>
                      <a:pt x="1040597" y="335335"/>
                      <a:pt x="1042898" y="335948"/>
                      <a:pt x="1044125" y="336869"/>
                    </a:cubicBezTo>
                    <a:cubicBezTo>
                      <a:pt x="1045352" y="337789"/>
                      <a:pt x="1045659" y="339937"/>
                      <a:pt x="1046886" y="340704"/>
                    </a:cubicBezTo>
                    <a:cubicBezTo>
                      <a:pt x="1048113" y="341471"/>
                      <a:pt x="1052869" y="336715"/>
                      <a:pt x="1054249" y="337636"/>
                    </a:cubicBezTo>
                    <a:cubicBezTo>
                      <a:pt x="1055630" y="338556"/>
                      <a:pt x="1055017" y="339016"/>
                      <a:pt x="1055017" y="340244"/>
                    </a:cubicBezTo>
                    <a:cubicBezTo>
                      <a:pt x="1055017" y="341471"/>
                      <a:pt x="1055017" y="342698"/>
                      <a:pt x="1056090" y="343158"/>
                    </a:cubicBezTo>
                    <a:cubicBezTo>
                      <a:pt x="1057164" y="343618"/>
                      <a:pt x="1057931" y="345920"/>
                      <a:pt x="1059158" y="346533"/>
                    </a:cubicBezTo>
                    <a:cubicBezTo>
                      <a:pt x="1060385" y="347147"/>
                      <a:pt x="1063147" y="345152"/>
                      <a:pt x="1064527" y="346533"/>
                    </a:cubicBezTo>
                    <a:cubicBezTo>
                      <a:pt x="1064589" y="346779"/>
                      <a:pt x="1064589" y="347055"/>
                      <a:pt x="1064527" y="347300"/>
                    </a:cubicBezTo>
                    <a:cubicBezTo>
                      <a:pt x="1064527" y="348527"/>
                      <a:pt x="1064527" y="350675"/>
                      <a:pt x="1066061" y="351289"/>
                    </a:cubicBezTo>
                    <a:cubicBezTo>
                      <a:pt x="1067595" y="351902"/>
                      <a:pt x="1069283" y="351289"/>
                      <a:pt x="1070663" y="351289"/>
                    </a:cubicBezTo>
                    <a:cubicBezTo>
                      <a:pt x="1072044" y="351289"/>
                      <a:pt x="1072504" y="354203"/>
                      <a:pt x="1073578" y="354970"/>
                    </a:cubicBezTo>
                    <a:lnTo>
                      <a:pt x="1077720" y="356658"/>
                    </a:lnTo>
                    <a:cubicBezTo>
                      <a:pt x="1078778" y="357302"/>
                      <a:pt x="1079760" y="358069"/>
                      <a:pt x="1080635" y="358958"/>
                    </a:cubicBezTo>
                    <a:lnTo>
                      <a:pt x="1080635" y="358958"/>
                    </a:lnTo>
                    <a:cubicBezTo>
                      <a:pt x="1080635" y="360493"/>
                      <a:pt x="1080635" y="362027"/>
                      <a:pt x="1080635" y="363407"/>
                    </a:cubicBezTo>
                    <a:cubicBezTo>
                      <a:pt x="1080635" y="364788"/>
                      <a:pt x="1080635" y="366322"/>
                      <a:pt x="1080635" y="367856"/>
                    </a:cubicBezTo>
                    <a:cubicBezTo>
                      <a:pt x="1080635" y="369390"/>
                      <a:pt x="1080635" y="370770"/>
                      <a:pt x="1080635" y="372151"/>
                    </a:cubicBezTo>
                    <a:cubicBezTo>
                      <a:pt x="1081079" y="373578"/>
                      <a:pt x="1081647" y="374958"/>
                      <a:pt x="1082322" y="376293"/>
                    </a:cubicBezTo>
                    <a:cubicBezTo>
                      <a:pt x="1082567" y="377750"/>
                      <a:pt x="1082935" y="379192"/>
                      <a:pt x="1083396" y="380588"/>
                    </a:cubicBezTo>
                    <a:cubicBezTo>
                      <a:pt x="1083396" y="381815"/>
                      <a:pt x="1084930" y="382889"/>
                      <a:pt x="1085543" y="384270"/>
                    </a:cubicBezTo>
                    <a:cubicBezTo>
                      <a:pt x="1086157" y="385650"/>
                      <a:pt x="1086310" y="387031"/>
                      <a:pt x="1086924" y="388412"/>
                    </a:cubicBezTo>
                    <a:cubicBezTo>
                      <a:pt x="1087538" y="389792"/>
                      <a:pt x="1088918" y="390713"/>
                      <a:pt x="1089685" y="392093"/>
                    </a:cubicBezTo>
                    <a:cubicBezTo>
                      <a:pt x="1090145" y="393412"/>
                      <a:pt x="1090713" y="394701"/>
                      <a:pt x="1091373" y="395928"/>
                    </a:cubicBezTo>
                    <a:cubicBezTo>
                      <a:pt x="1091940" y="397247"/>
                      <a:pt x="1092615" y="398536"/>
                      <a:pt x="1093367" y="399763"/>
                    </a:cubicBezTo>
                    <a:cubicBezTo>
                      <a:pt x="1094134" y="401144"/>
                      <a:pt x="1095514" y="401911"/>
                      <a:pt x="1096128" y="403138"/>
                    </a:cubicBezTo>
                    <a:cubicBezTo>
                      <a:pt x="1096741" y="404365"/>
                      <a:pt x="1097355" y="405746"/>
                      <a:pt x="1098276" y="406973"/>
                    </a:cubicBezTo>
                    <a:lnTo>
                      <a:pt x="1100730" y="410501"/>
                    </a:lnTo>
                    <a:cubicBezTo>
                      <a:pt x="1100730" y="411728"/>
                      <a:pt x="1103031" y="412496"/>
                      <a:pt x="1103951" y="413723"/>
                    </a:cubicBezTo>
                    <a:cubicBezTo>
                      <a:pt x="1104872" y="414950"/>
                      <a:pt x="1103951" y="416791"/>
                      <a:pt x="1105332" y="418018"/>
                    </a:cubicBezTo>
                    <a:cubicBezTo>
                      <a:pt x="1106713" y="419245"/>
                      <a:pt x="1107633" y="419245"/>
                      <a:pt x="1108707" y="419859"/>
                    </a:cubicBezTo>
                    <a:cubicBezTo>
                      <a:pt x="1109781" y="420472"/>
                      <a:pt x="1108707" y="423847"/>
                      <a:pt x="1108707" y="425995"/>
                    </a:cubicBezTo>
                    <a:cubicBezTo>
                      <a:pt x="1105025" y="449005"/>
                      <a:pt x="1098429" y="471095"/>
                      <a:pt x="1090452" y="474316"/>
                    </a:cubicBezTo>
                    <a:lnTo>
                      <a:pt x="1090452" y="474316"/>
                    </a:lnTo>
                    <a:cubicBezTo>
                      <a:pt x="1076738" y="476602"/>
                      <a:pt x="1063239" y="480038"/>
                      <a:pt x="1050108" y="484594"/>
                    </a:cubicBezTo>
                    <a:lnTo>
                      <a:pt x="1047807" y="484594"/>
                    </a:lnTo>
                    <a:lnTo>
                      <a:pt x="1039370" y="487662"/>
                    </a:lnTo>
                    <a:lnTo>
                      <a:pt x="1037068" y="488583"/>
                    </a:lnTo>
                    <a:cubicBezTo>
                      <a:pt x="991186" y="505717"/>
                      <a:pt x="948111" y="529602"/>
                      <a:pt x="909285" y="559454"/>
                    </a:cubicBezTo>
                    <a:cubicBezTo>
                      <a:pt x="882839" y="577340"/>
                      <a:pt x="861118" y="601332"/>
                      <a:pt x="845931" y="629405"/>
                    </a:cubicBezTo>
                    <a:cubicBezTo>
                      <a:pt x="816784" y="702117"/>
                      <a:pt x="799143" y="943570"/>
                      <a:pt x="797763" y="985449"/>
                    </a:cubicBezTo>
                    <a:cubicBezTo>
                      <a:pt x="797763" y="988517"/>
                      <a:pt x="797763" y="991738"/>
                      <a:pt x="796996" y="995266"/>
                    </a:cubicBezTo>
                    <a:cubicBezTo>
                      <a:pt x="795769" y="1008919"/>
                      <a:pt x="792854" y="1026714"/>
                      <a:pt x="789172" y="1046349"/>
                    </a:cubicBezTo>
                    <a:cubicBezTo>
                      <a:pt x="787331" y="1038986"/>
                      <a:pt x="785491" y="1031929"/>
                      <a:pt x="783803" y="1025333"/>
                    </a:cubicBezTo>
                    <a:cubicBezTo>
                      <a:pt x="780996" y="1014058"/>
                      <a:pt x="778787" y="1002630"/>
                      <a:pt x="777207" y="991124"/>
                    </a:cubicBezTo>
                    <a:cubicBezTo>
                      <a:pt x="767282" y="910205"/>
                      <a:pt x="765533" y="828489"/>
                      <a:pt x="771991" y="747217"/>
                    </a:cubicBezTo>
                    <a:cubicBezTo>
                      <a:pt x="779508" y="653949"/>
                      <a:pt x="710631" y="609156"/>
                      <a:pt x="672434" y="609156"/>
                    </a:cubicBezTo>
                    <a:lnTo>
                      <a:pt x="666145" y="607929"/>
                    </a:lnTo>
                    <a:lnTo>
                      <a:pt x="658628" y="606241"/>
                    </a:lnTo>
                    <a:lnTo>
                      <a:pt x="650191" y="604247"/>
                    </a:lnTo>
                    <a:lnTo>
                      <a:pt x="650191" y="604247"/>
                    </a:lnTo>
                    <a:lnTo>
                      <a:pt x="641600" y="601946"/>
                    </a:lnTo>
                    <a:lnTo>
                      <a:pt x="640373" y="601946"/>
                    </a:lnTo>
                    <a:lnTo>
                      <a:pt x="632396" y="599798"/>
                    </a:lnTo>
                    <a:lnTo>
                      <a:pt x="630249" y="599798"/>
                    </a:lnTo>
                    <a:lnTo>
                      <a:pt x="622579" y="597344"/>
                    </a:lnTo>
                    <a:lnTo>
                      <a:pt x="619971" y="596424"/>
                    </a:lnTo>
                    <a:lnTo>
                      <a:pt x="612914" y="594276"/>
                    </a:lnTo>
                    <a:lnTo>
                      <a:pt x="609693" y="593202"/>
                    </a:lnTo>
                    <a:lnTo>
                      <a:pt x="603097" y="590748"/>
                    </a:lnTo>
                    <a:lnTo>
                      <a:pt x="599415" y="589367"/>
                    </a:lnTo>
                    <a:cubicBezTo>
                      <a:pt x="600013" y="588677"/>
                      <a:pt x="600581" y="587971"/>
                      <a:pt x="601103" y="587219"/>
                    </a:cubicBezTo>
                    <a:cubicBezTo>
                      <a:pt x="605152" y="579887"/>
                      <a:pt x="609662" y="572815"/>
                      <a:pt x="614602" y="566050"/>
                    </a:cubicBezTo>
                    <a:cubicBezTo>
                      <a:pt x="616796" y="562798"/>
                      <a:pt x="618452" y="559239"/>
                      <a:pt x="619511" y="555465"/>
                    </a:cubicBezTo>
                    <a:cubicBezTo>
                      <a:pt x="625187" y="555465"/>
                      <a:pt x="630402" y="556232"/>
                      <a:pt x="632703" y="553625"/>
                    </a:cubicBezTo>
                    <a:cubicBezTo>
                      <a:pt x="638532" y="547366"/>
                      <a:pt x="643963" y="540754"/>
                      <a:pt x="648964" y="533836"/>
                    </a:cubicBezTo>
                    <a:cubicBezTo>
                      <a:pt x="653105" y="527546"/>
                      <a:pt x="644362" y="513127"/>
                      <a:pt x="648043" y="505150"/>
                    </a:cubicBezTo>
                    <a:cubicBezTo>
                      <a:pt x="651725" y="497173"/>
                      <a:pt x="651878" y="490730"/>
                      <a:pt x="654793" y="482446"/>
                    </a:cubicBezTo>
                    <a:cubicBezTo>
                      <a:pt x="657708" y="474163"/>
                      <a:pt x="670133" y="471095"/>
                      <a:pt x="672741" y="462504"/>
                    </a:cubicBezTo>
                    <a:cubicBezTo>
                      <a:pt x="675349" y="453914"/>
                      <a:pt x="660776" y="444096"/>
                      <a:pt x="662463" y="435506"/>
                    </a:cubicBezTo>
                    <a:cubicBezTo>
                      <a:pt x="664150" y="426915"/>
                      <a:pt x="667372" y="420166"/>
                      <a:pt x="668752" y="412342"/>
                    </a:cubicBezTo>
                    <a:cubicBezTo>
                      <a:pt x="670133" y="404519"/>
                      <a:pt x="688541" y="399763"/>
                      <a:pt x="689768" y="391326"/>
                    </a:cubicBezTo>
                    <a:cubicBezTo>
                      <a:pt x="690996" y="382889"/>
                      <a:pt x="681945" y="374299"/>
                      <a:pt x="683019" y="365862"/>
                    </a:cubicBezTo>
                    <a:cubicBezTo>
                      <a:pt x="684093" y="357425"/>
                      <a:pt x="675502" y="351749"/>
                      <a:pt x="675349" y="343158"/>
                    </a:cubicBezTo>
                    <a:cubicBezTo>
                      <a:pt x="676146" y="338817"/>
                      <a:pt x="677941" y="334737"/>
                      <a:pt x="680564" y="331193"/>
                    </a:cubicBezTo>
                    <a:cubicBezTo>
                      <a:pt x="683003" y="328018"/>
                      <a:pt x="684338" y="324152"/>
                      <a:pt x="684399" y="320148"/>
                    </a:cubicBezTo>
                    <a:cubicBezTo>
                      <a:pt x="683632" y="312631"/>
                      <a:pt x="689615" y="303888"/>
                      <a:pt x="688234" y="295911"/>
                    </a:cubicBezTo>
                    <a:cubicBezTo>
                      <a:pt x="686854" y="287934"/>
                      <a:pt x="686700" y="280571"/>
                      <a:pt x="684860" y="272594"/>
                    </a:cubicBezTo>
                    <a:cubicBezTo>
                      <a:pt x="683019" y="264617"/>
                      <a:pt x="668752" y="261089"/>
                      <a:pt x="666452" y="253725"/>
                    </a:cubicBezTo>
                    <a:cubicBezTo>
                      <a:pt x="665792" y="251931"/>
                      <a:pt x="664917" y="250228"/>
                      <a:pt x="663844" y="248663"/>
                    </a:cubicBezTo>
                    <a:cubicBezTo>
                      <a:pt x="660193" y="244138"/>
                      <a:pt x="656864" y="239382"/>
                      <a:pt x="653873" y="234397"/>
                    </a:cubicBezTo>
                    <a:cubicBezTo>
                      <a:pt x="651418" y="229181"/>
                      <a:pt x="656787" y="220284"/>
                      <a:pt x="658168" y="213228"/>
                    </a:cubicBezTo>
                    <a:cubicBezTo>
                      <a:pt x="658950" y="211203"/>
                      <a:pt x="658950" y="208963"/>
                      <a:pt x="658168" y="206938"/>
                    </a:cubicBezTo>
                    <a:cubicBezTo>
                      <a:pt x="654670" y="199774"/>
                      <a:pt x="650789" y="192810"/>
                      <a:pt x="646509" y="186075"/>
                    </a:cubicBezTo>
                    <a:cubicBezTo>
                      <a:pt x="642061" y="179633"/>
                      <a:pt x="629022" y="179633"/>
                      <a:pt x="623959" y="174110"/>
                    </a:cubicBezTo>
                    <a:cubicBezTo>
                      <a:pt x="618897" y="168588"/>
                      <a:pt x="617210" y="158770"/>
                      <a:pt x="611227" y="153861"/>
                    </a:cubicBezTo>
                    <a:cubicBezTo>
                      <a:pt x="605244" y="148952"/>
                      <a:pt x="600336" y="142510"/>
                      <a:pt x="593893" y="138521"/>
                    </a:cubicBezTo>
                    <a:cubicBezTo>
                      <a:pt x="587450" y="134533"/>
                      <a:pt x="575791" y="138521"/>
                      <a:pt x="569195" y="134533"/>
                    </a:cubicBezTo>
                    <a:cubicBezTo>
                      <a:pt x="562599" y="130544"/>
                      <a:pt x="560144" y="118272"/>
                      <a:pt x="553855" y="115051"/>
                    </a:cubicBezTo>
                    <a:cubicBezTo>
                      <a:pt x="546477" y="112382"/>
                      <a:pt x="538944" y="110188"/>
                      <a:pt x="531305" y="108455"/>
                    </a:cubicBezTo>
                    <a:cubicBezTo>
                      <a:pt x="523543" y="106967"/>
                      <a:pt x="515720" y="105939"/>
                      <a:pt x="507835" y="105387"/>
                    </a:cubicBezTo>
                    <a:cubicBezTo>
                      <a:pt x="500471" y="103699"/>
                      <a:pt x="492495" y="93421"/>
                      <a:pt x="485745" y="92808"/>
                    </a:cubicBezTo>
                    <a:cubicBezTo>
                      <a:pt x="478995" y="92194"/>
                      <a:pt x="469638" y="101091"/>
                      <a:pt x="461968" y="102012"/>
                    </a:cubicBezTo>
                    <a:cubicBezTo>
                      <a:pt x="454344" y="103408"/>
                      <a:pt x="446888" y="105617"/>
                      <a:pt x="439725" y="108608"/>
                    </a:cubicBezTo>
                    <a:cubicBezTo>
                      <a:pt x="432484" y="110449"/>
                      <a:pt x="425489" y="113118"/>
                      <a:pt x="418862" y="116585"/>
                    </a:cubicBezTo>
                    <a:cubicBezTo>
                      <a:pt x="410609" y="116876"/>
                      <a:pt x="402479" y="118748"/>
                      <a:pt x="394931" y="122107"/>
                    </a:cubicBezTo>
                    <a:cubicBezTo>
                      <a:pt x="387154" y="124608"/>
                      <a:pt x="379684" y="128013"/>
                      <a:pt x="372688" y="132232"/>
                    </a:cubicBezTo>
                    <a:cubicBezTo>
                      <a:pt x="365156" y="135668"/>
                      <a:pt x="357931" y="139733"/>
                      <a:pt x="351059" y="144350"/>
                    </a:cubicBezTo>
                    <a:cubicBezTo>
                      <a:pt x="344463" y="149413"/>
                      <a:pt x="333725" y="150180"/>
                      <a:pt x="327742" y="156009"/>
                    </a:cubicBezTo>
                    <a:cubicBezTo>
                      <a:pt x="321498" y="161792"/>
                      <a:pt x="315562" y="167882"/>
                      <a:pt x="309947" y="174264"/>
                    </a:cubicBezTo>
                    <a:cubicBezTo>
                      <a:pt x="304425" y="180860"/>
                      <a:pt x="303965" y="191445"/>
                      <a:pt x="299669" y="198194"/>
                    </a:cubicBezTo>
                    <a:cubicBezTo>
                      <a:pt x="294684" y="205174"/>
                      <a:pt x="290220" y="212506"/>
                      <a:pt x="286324" y="220131"/>
                    </a:cubicBezTo>
                    <a:cubicBezTo>
                      <a:pt x="285986" y="221250"/>
                      <a:pt x="285526" y="222340"/>
                      <a:pt x="284943" y="223352"/>
                    </a:cubicBezTo>
                    <a:cubicBezTo>
                      <a:pt x="279957" y="229289"/>
                      <a:pt x="275831" y="235900"/>
                      <a:pt x="272671" y="242987"/>
                    </a:cubicBezTo>
                    <a:cubicBezTo>
                      <a:pt x="271520" y="251731"/>
                      <a:pt x="270861" y="260552"/>
                      <a:pt x="270677" y="269372"/>
                    </a:cubicBezTo>
                    <a:cubicBezTo>
                      <a:pt x="269419" y="277855"/>
                      <a:pt x="268652" y="286415"/>
                      <a:pt x="268376" y="294990"/>
                    </a:cubicBezTo>
                    <a:cubicBezTo>
                      <a:pt x="268376" y="303427"/>
                      <a:pt x="279420" y="311711"/>
                      <a:pt x="279881" y="320301"/>
                    </a:cubicBezTo>
                    <a:lnTo>
                      <a:pt x="279881" y="321682"/>
                    </a:lnTo>
                    <a:cubicBezTo>
                      <a:pt x="279881" y="329352"/>
                      <a:pt x="274819" y="337943"/>
                      <a:pt x="276046" y="346073"/>
                    </a:cubicBezTo>
                    <a:cubicBezTo>
                      <a:pt x="277273" y="354203"/>
                      <a:pt x="283562" y="361413"/>
                      <a:pt x="285403" y="370003"/>
                    </a:cubicBezTo>
                    <a:cubicBezTo>
                      <a:pt x="287244" y="378594"/>
                      <a:pt x="277119" y="389485"/>
                      <a:pt x="279420" y="397769"/>
                    </a:cubicBezTo>
                    <a:cubicBezTo>
                      <a:pt x="281722" y="406053"/>
                      <a:pt x="288625" y="413109"/>
                      <a:pt x="291539" y="421086"/>
                    </a:cubicBezTo>
                    <a:cubicBezTo>
                      <a:pt x="294454" y="429063"/>
                      <a:pt x="303658" y="434432"/>
                      <a:pt x="306879" y="441949"/>
                    </a:cubicBezTo>
                    <a:cubicBezTo>
                      <a:pt x="310101" y="449465"/>
                      <a:pt x="302124" y="463271"/>
                      <a:pt x="305959" y="470635"/>
                    </a:cubicBezTo>
                    <a:cubicBezTo>
                      <a:pt x="309794" y="477998"/>
                      <a:pt x="330963" y="476157"/>
                      <a:pt x="335105" y="483213"/>
                    </a:cubicBezTo>
                    <a:cubicBezTo>
                      <a:pt x="339247" y="490270"/>
                      <a:pt x="339093" y="500548"/>
                      <a:pt x="343389" y="507451"/>
                    </a:cubicBezTo>
                    <a:cubicBezTo>
                      <a:pt x="347684" y="514354"/>
                      <a:pt x="354434" y="520643"/>
                      <a:pt x="358729" y="527700"/>
                    </a:cubicBezTo>
                    <a:cubicBezTo>
                      <a:pt x="360570" y="530768"/>
                      <a:pt x="362104" y="533682"/>
                      <a:pt x="363638" y="536904"/>
                    </a:cubicBezTo>
                    <a:cubicBezTo>
                      <a:pt x="364712" y="538607"/>
                      <a:pt x="365632" y="540401"/>
                      <a:pt x="366399" y="542273"/>
                    </a:cubicBezTo>
                    <a:cubicBezTo>
                      <a:pt x="367780" y="544881"/>
                      <a:pt x="369160" y="547795"/>
                      <a:pt x="370541" y="550250"/>
                    </a:cubicBezTo>
                    <a:lnTo>
                      <a:pt x="370541" y="551784"/>
                    </a:lnTo>
                    <a:cubicBezTo>
                      <a:pt x="369160" y="553471"/>
                      <a:pt x="367626" y="555005"/>
                      <a:pt x="366399" y="556232"/>
                    </a:cubicBezTo>
                    <a:cubicBezTo>
                      <a:pt x="359711" y="563427"/>
                      <a:pt x="351243" y="568719"/>
                      <a:pt x="341855" y="571572"/>
                    </a:cubicBezTo>
                    <a:lnTo>
                      <a:pt x="293380" y="581850"/>
                    </a:lnTo>
                    <a:cubicBezTo>
                      <a:pt x="279420" y="584765"/>
                      <a:pt x="263927" y="588293"/>
                      <a:pt x="248894" y="591821"/>
                    </a:cubicBezTo>
                    <a:lnTo>
                      <a:pt x="241530" y="593662"/>
                    </a:lnTo>
                    <a:lnTo>
                      <a:pt x="231866" y="595963"/>
                    </a:lnTo>
                    <a:lnTo>
                      <a:pt x="228031" y="596884"/>
                    </a:lnTo>
                    <a:lnTo>
                      <a:pt x="217600" y="599645"/>
                    </a:lnTo>
                    <a:cubicBezTo>
                      <a:pt x="202244" y="603265"/>
                      <a:pt x="187303" y="608404"/>
                      <a:pt x="172960" y="614985"/>
                    </a:cubicBezTo>
                    <a:cubicBezTo>
                      <a:pt x="154552" y="625293"/>
                      <a:pt x="138307" y="639038"/>
                      <a:pt x="125099" y="655483"/>
                    </a:cubicBezTo>
                    <a:cubicBezTo>
                      <a:pt x="107136" y="678125"/>
                      <a:pt x="94081" y="704234"/>
                      <a:pt x="86749" y="732183"/>
                    </a:cubicBezTo>
                    <a:cubicBezTo>
                      <a:pt x="81380" y="751205"/>
                      <a:pt x="76164" y="770534"/>
                      <a:pt x="71409" y="789862"/>
                    </a:cubicBezTo>
                    <a:cubicBezTo>
                      <a:pt x="64045" y="818548"/>
                      <a:pt x="56989" y="847234"/>
                      <a:pt x="50393" y="875307"/>
                    </a:cubicBezTo>
                    <a:cubicBezTo>
                      <a:pt x="50393" y="875307"/>
                      <a:pt x="50393" y="875307"/>
                      <a:pt x="50393" y="875307"/>
                    </a:cubicBezTo>
                    <a:cubicBezTo>
                      <a:pt x="44870" y="899084"/>
                      <a:pt x="39655" y="922401"/>
                      <a:pt x="35053" y="944644"/>
                    </a:cubicBezTo>
                    <a:cubicBezTo>
                      <a:pt x="34623" y="945994"/>
                      <a:pt x="34301" y="947374"/>
                      <a:pt x="34132" y="948786"/>
                    </a:cubicBezTo>
                    <a:lnTo>
                      <a:pt x="34132" y="948786"/>
                    </a:lnTo>
                    <a:cubicBezTo>
                      <a:pt x="33058" y="952928"/>
                      <a:pt x="32291" y="956763"/>
                      <a:pt x="31371" y="960751"/>
                    </a:cubicBezTo>
                    <a:cubicBezTo>
                      <a:pt x="30450" y="964739"/>
                      <a:pt x="31371" y="964586"/>
                      <a:pt x="30297" y="966427"/>
                    </a:cubicBezTo>
                    <a:lnTo>
                      <a:pt x="30297" y="966427"/>
                    </a:lnTo>
                    <a:cubicBezTo>
                      <a:pt x="24161" y="994960"/>
                      <a:pt x="18639" y="1021805"/>
                      <a:pt x="13730" y="1045582"/>
                    </a:cubicBezTo>
                    <a:lnTo>
                      <a:pt x="13730" y="1045582"/>
                    </a:lnTo>
                    <a:cubicBezTo>
                      <a:pt x="13730" y="1045582"/>
                      <a:pt x="13730" y="1045582"/>
                      <a:pt x="13730" y="1046502"/>
                    </a:cubicBezTo>
                    <a:cubicBezTo>
                      <a:pt x="9895" y="1064910"/>
                      <a:pt x="6520" y="1081324"/>
                      <a:pt x="3452" y="1095591"/>
                    </a:cubicBezTo>
                    <a:cubicBezTo>
                      <a:pt x="2531" y="1099733"/>
                      <a:pt x="1918" y="1104181"/>
                      <a:pt x="1304" y="1108170"/>
                    </a:cubicBezTo>
                    <a:cubicBezTo>
                      <a:pt x="215" y="1115993"/>
                      <a:pt x="-184" y="1123893"/>
                      <a:pt x="77" y="1131793"/>
                    </a:cubicBezTo>
                    <a:cubicBezTo>
                      <a:pt x="261" y="1140016"/>
                      <a:pt x="1350" y="1148192"/>
                      <a:pt x="3299" y="1156184"/>
                    </a:cubicBezTo>
                    <a:cubicBezTo>
                      <a:pt x="9864" y="1184701"/>
                      <a:pt x="31248" y="1207497"/>
                      <a:pt x="59290" y="1215857"/>
                    </a:cubicBezTo>
                    <a:lnTo>
                      <a:pt x="59290" y="1215857"/>
                    </a:lnTo>
                    <a:lnTo>
                      <a:pt x="62665" y="1216778"/>
                    </a:lnTo>
                    <a:lnTo>
                      <a:pt x="67727" y="1218158"/>
                    </a:lnTo>
                    <a:lnTo>
                      <a:pt x="74630" y="1219385"/>
                    </a:lnTo>
                    <a:lnTo>
                      <a:pt x="79999" y="1220152"/>
                    </a:lnTo>
                    <a:lnTo>
                      <a:pt x="88436" y="1220152"/>
                    </a:lnTo>
                    <a:lnTo>
                      <a:pt x="93191" y="1220152"/>
                    </a:lnTo>
                    <a:cubicBezTo>
                      <a:pt x="97886" y="1220459"/>
                      <a:pt x="102610" y="1220459"/>
                      <a:pt x="107304" y="1220152"/>
                    </a:cubicBezTo>
                    <a:lnTo>
                      <a:pt x="110373" y="1220152"/>
                    </a:lnTo>
                    <a:lnTo>
                      <a:pt x="116509" y="1220152"/>
                    </a:lnTo>
                    <a:lnTo>
                      <a:pt x="119883" y="1220152"/>
                    </a:lnTo>
                    <a:lnTo>
                      <a:pt x="124332" y="1220152"/>
                    </a:lnTo>
                    <a:lnTo>
                      <a:pt x="130775" y="1220152"/>
                    </a:lnTo>
                    <a:lnTo>
                      <a:pt x="133689" y="1220152"/>
                    </a:lnTo>
                    <a:cubicBezTo>
                      <a:pt x="177255" y="1216471"/>
                      <a:pt x="236315" y="1210641"/>
                      <a:pt x="289392" y="1205886"/>
                    </a:cubicBezTo>
                    <a:lnTo>
                      <a:pt x="292153" y="1205886"/>
                    </a:lnTo>
                    <a:lnTo>
                      <a:pt x="294147" y="1205886"/>
                    </a:lnTo>
                    <a:lnTo>
                      <a:pt x="334492" y="1202358"/>
                    </a:lnTo>
                    <a:cubicBezTo>
                      <a:pt x="334967" y="1203662"/>
                      <a:pt x="335381" y="1204996"/>
                      <a:pt x="335719" y="1206346"/>
                    </a:cubicBezTo>
                    <a:cubicBezTo>
                      <a:pt x="336639" y="1209721"/>
                      <a:pt x="337253" y="1212789"/>
                      <a:pt x="338020" y="1216011"/>
                    </a:cubicBezTo>
                    <a:cubicBezTo>
                      <a:pt x="338787" y="1219232"/>
                      <a:pt x="339093" y="1221686"/>
                      <a:pt x="339554" y="1224294"/>
                    </a:cubicBezTo>
                    <a:cubicBezTo>
                      <a:pt x="340014" y="1226902"/>
                      <a:pt x="339554" y="1229663"/>
                      <a:pt x="340628" y="1232424"/>
                    </a:cubicBezTo>
                    <a:cubicBezTo>
                      <a:pt x="341701" y="1235186"/>
                      <a:pt x="340628" y="1237947"/>
                      <a:pt x="340628" y="1240555"/>
                    </a:cubicBezTo>
                    <a:cubicBezTo>
                      <a:pt x="340628" y="1243162"/>
                      <a:pt x="340628" y="1245157"/>
                      <a:pt x="340628" y="1247304"/>
                    </a:cubicBezTo>
                    <a:cubicBezTo>
                      <a:pt x="340628" y="1249452"/>
                      <a:pt x="340628" y="1252827"/>
                      <a:pt x="339860" y="1255588"/>
                    </a:cubicBezTo>
                    <a:cubicBezTo>
                      <a:pt x="339093" y="1258349"/>
                      <a:pt x="339860" y="1259270"/>
                      <a:pt x="339860" y="1261111"/>
                    </a:cubicBezTo>
                    <a:cubicBezTo>
                      <a:pt x="339860" y="1262951"/>
                      <a:pt x="338787" y="1266786"/>
                      <a:pt x="338173" y="1269547"/>
                    </a:cubicBezTo>
                    <a:lnTo>
                      <a:pt x="337253" y="1273996"/>
                    </a:lnTo>
                    <a:cubicBezTo>
                      <a:pt x="337253" y="1277064"/>
                      <a:pt x="335719" y="1280132"/>
                      <a:pt x="334798" y="1283200"/>
                    </a:cubicBezTo>
                    <a:lnTo>
                      <a:pt x="333878" y="1286268"/>
                    </a:lnTo>
                    <a:cubicBezTo>
                      <a:pt x="332804" y="1289643"/>
                      <a:pt x="331730" y="1292711"/>
                      <a:pt x="330810" y="1295932"/>
                    </a:cubicBezTo>
                    <a:cubicBezTo>
                      <a:pt x="329889" y="1299154"/>
                      <a:pt x="327435" y="1305750"/>
                      <a:pt x="325901" y="1311273"/>
                    </a:cubicBezTo>
                    <a:cubicBezTo>
                      <a:pt x="323447" y="1319710"/>
                      <a:pt x="320379" y="1327687"/>
                      <a:pt x="317310" y="1335663"/>
                    </a:cubicBezTo>
                    <a:cubicBezTo>
                      <a:pt x="315316" y="1340419"/>
                      <a:pt x="313629" y="1345174"/>
                      <a:pt x="311788" y="1350083"/>
                    </a:cubicBezTo>
                    <a:lnTo>
                      <a:pt x="309334" y="1356066"/>
                    </a:lnTo>
                    <a:lnTo>
                      <a:pt x="307953" y="1355299"/>
                    </a:lnTo>
                    <a:cubicBezTo>
                      <a:pt x="303658" y="1365423"/>
                      <a:pt x="299976" y="1375701"/>
                      <a:pt x="296448" y="1385979"/>
                    </a:cubicBezTo>
                    <a:cubicBezTo>
                      <a:pt x="285066" y="1420218"/>
                      <a:pt x="276905" y="1455454"/>
                      <a:pt x="272057" y="1491212"/>
                    </a:cubicBezTo>
                    <a:cubicBezTo>
                      <a:pt x="272057" y="1493820"/>
                      <a:pt x="271290" y="1496274"/>
                      <a:pt x="270984" y="1498882"/>
                    </a:cubicBezTo>
                    <a:cubicBezTo>
                      <a:pt x="261227" y="1583897"/>
                      <a:pt x="262056" y="1669786"/>
                      <a:pt x="273438" y="1754602"/>
                    </a:cubicBezTo>
                    <a:cubicBezTo>
                      <a:pt x="275125" y="1767641"/>
                      <a:pt x="276813" y="1780680"/>
                      <a:pt x="278807" y="1793719"/>
                    </a:cubicBezTo>
                    <a:cubicBezTo>
                      <a:pt x="302737" y="1958779"/>
                      <a:pt x="349832" y="2113714"/>
                      <a:pt x="369620" y="2212504"/>
                    </a:cubicBezTo>
                    <a:lnTo>
                      <a:pt x="378364" y="2215879"/>
                    </a:lnTo>
                    <a:cubicBezTo>
                      <a:pt x="375143" y="2234747"/>
                      <a:pt x="370234" y="2256990"/>
                      <a:pt x="365939" y="2277239"/>
                    </a:cubicBezTo>
                    <a:cubicBezTo>
                      <a:pt x="362150" y="2292349"/>
                      <a:pt x="359588" y="2307735"/>
                      <a:pt x="358269" y="2323260"/>
                    </a:cubicBezTo>
                    <a:cubicBezTo>
                      <a:pt x="358269" y="2330163"/>
                      <a:pt x="358269" y="2336912"/>
                      <a:pt x="358269" y="2343815"/>
                    </a:cubicBezTo>
                    <a:cubicBezTo>
                      <a:pt x="392048" y="2257404"/>
                      <a:pt x="417129" y="2167834"/>
                      <a:pt x="433128" y="2076437"/>
                    </a:cubicBezTo>
                    <a:cubicBezTo>
                      <a:pt x="441259" y="2027195"/>
                      <a:pt x="433128" y="1941137"/>
                      <a:pt x="433128" y="1887294"/>
                    </a:cubicBezTo>
                    <a:cubicBezTo>
                      <a:pt x="433128" y="1866585"/>
                      <a:pt x="448468" y="1819490"/>
                      <a:pt x="467337" y="1749233"/>
                    </a:cubicBezTo>
                    <a:lnTo>
                      <a:pt x="474393" y="1749233"/>
                    </a:lnTo>
                    <a:cubicBezTo>
                      <a:pt x="474347" y="1748573"/>
                      <a:pt x="474347" y="1747898"/>
                      <a:pt x="474393" y="1747238"/>
                    </a:cubicBezTo>
                    <a:cubicBezTo>
                      <a:pt x="503693" y="1642358"/>
                      <a:pt x="525783" y="1535606"/>
                      <a:pt x="540509" y="1427704"/>
                    </a:cubicBezTo>
                    <a:cubicBezTo>
                      <a:pt x="544037" y="1428670"/>
                      <a:pt x="547627" y="1429437"/>
                      <a:pt x="551247" y="1430005"/>
                    </a:cubicBezTo>
                    <a:cubicBezTo>
                      <a:pt x="584535" y="1434914"/>
                      <a:pt x="571496" y="1417733"/>
                      <a:pt x="551247" y="1406535"/>
                    </a:cubicBezTo>
                    <a:cubicBezTo>
                      <a:pt x="548578" y="1405016"/>
                      <a:pt x="546139" y="1403099"/>
                      <a:pt x="544037" y="1400859"/>
                    </a:cubicBezTo>
                    <a:cubicBezTo>
                      <a:pt x="545571" y="1388280"/>
                      <a:pt x="547106" y="1375854"/>
                      <a:pt x="548333" y="1362969"/>
                    </a:cubicBezTo>
                    <a:cubicBezTo>
                      <a:pt x="551784" y="1373369"/>
                      <a:pt x="557613" y="1382834"/>
                      <a:pt x="565360" y="1390581"/>
                    </a:cubicBezTo>
                    <a:cubicBezTo>
                      <a:pt x="578859" y="1401626"/>
                      <a:pt x="583922" y="1384445"/>
                      <a:pt x="578859" y="1375241"/>
                    </a:cubicBezTo>
                    <a:cubicBezTo>
                      <a:pt x="572769" y="1353074"/>
                      <a:pt x="570284" y="1330079"/>
                      <a:pt x="571496" y="1307131"/>
                    </a:cubicBezTo>
                    <a:cubicBezTo>
                      <a:pt x="572156" y="1293263"/>
                      <a:pt x="566511" y="1279856"/>
                      <a:pt x="556156" y="1270621"/>
                    </a:cubicBezTo>
                    <a:cubicBezTo>
                      <a:pt x="556156" y="1263258"/>
                      <a:pt x="556923" y="1255281"/>
                      <a:pt x="557383" y="1248532"/>
                    </a:cubicBezTo>
                    <a:cubicBezTo>
                      <a:pt x="557383" y="1245310"/>
                      <a:pt x="557383" y="1242089"/>
                      <a:pt x="557383" y="1238867"/>
                    </a:cubicBezTo>
                    <a:cubicBezTo>
                      <a:pt x="559684" y="1223527"/>
                      <a:pt x="562752" y="1198829"/>
                      <a:pt x="566741" y="1169070"/>
                    </a:cubicBezTo>
                    <a:cubicBezTo>
                      <a:pt x="570882" y="1182416"/>
                      <a:pt x="573951" y="1193461"/>
                      <a:pt x="576098" y="1201284"/>
                    </a:cubicBezTo>
                    <a:cubicBezTo>
                      <a:pt x="578292" y="1201438"/>
                      <a:pt x="580501" y="1201438"/>
                      <a:pt x="582694" y="1201284"/>
                    </a:cubicBezTo>
                    <a:cubicBezTo>
                      <a:pt x="583768" y="1205088"/>
                      <a:pt x="584489" y="1209000"/>
                      <a:pt x="584842" y="1212943"/>
                    </a:cubicBezTo>
                    <a:cubicBezTo>
                      <a:pt x="584765" y="1214369"/>
                      <a:pt x="584765" y="1215811"/>
                      <a:pt x="584842" y="1217238"/>
                    </a:cubicBezTo>
                    <a:cubicBezTo>
                      <a:pt x="583308" y="1231197"/>
                      <a:pt x="582234" y="1240248"/>
                      <a:pt x="581621" y="1243623"/>
                    </a:cubicBezTo>
                    <a:cubicBezTo>
                      <a:pt x="583523" y="1244942"/>
                      <a:pt x="585532" y="1246123"/>
                      <a:pt x="587603" y="1247151"/>
                    </a:cubicBezTo>
                    <a:cubicBezTo>
                      <a:pt x="588846" y="1254928"/>
                      <a:pt x="589674" y="1262752"/>
                      <a:pt x="590058" y="1270621"/>
                    </a:cubicBezTo>
                    <a:cubicBezTo>
                      <a:pt x="592528" y="1285869"/>
                      <a:pt x="592528" y="1301394"/>
                      <a:pt x="590058" y="1316642"/>
                    </a:cubicBezTo>
                    <a:cubicBezTo>
                      <a:pt x="587634" y="1325708"/>
                      <a:pt x="589260" y="1335387"/>
                      <a:pt x="594506" y="1343180"/>
                    </a:cubicBezTo>
                    <a:cubicBezTo>
                      <a:pt x="593739" y="1377833"/>
                      <a:pt x="594875" y="1412502"/>
                      <a:pt x="597881" y="1447033"/>
                    </a:cubicBezTo>
                    <a:cubicBezTo>
                      <a:pt x="611074" y="1573128"/>
                      <a:pt x="624266" y="1737574"/>
                      <a:pt x="624266" y="1752608"/>
                    </a:cubicBezTo>
                    <a:cubicBezTo>
                      <a:pt x="623131" y="1783610"/>
                      <a:pt x="623959" y="1814658"/>
                      <a:pt x="626720" y="1845569"/>
                    </a:cubicBezTo>
                    <a:cubicBezTo>
                      <a:pt x="630356" y="1869591"/>
                      <a:pt x="630095" y="1894043"/>
                      <a:pt x="625954" y="1917974"/>
                    </a:cubicBezTo>
                    <a:cubicBezTo>
                      <a:pt x="623499" y="1931013"/>
                      <a:pt x="627488" y="2158200"/>
                      <a:pt x="630402" y="2282915"/>
                    </a:cubicBezTo>
                    <a:lnTo>
                      <a:pt x="630402" y="2282915"/>
                    </a:lnTo>
                    <a:cubicBezTo>
                      <a:pt x="631323" y="2323873"/>
                      <a:pt x="632090" y="2353786"/>
                      <a:pt x="632396" y="2361303"/>
                    </a:cubicBezTo>
                    <a:cubicBezTo>
                      <a:pt x="634084" y="2391983"/>
                      <a:pt x="635925" y="2482030"/>
                      <a:pt x="635925" y="2506421"/>
                    </a:cubicBezTo>
                    <a:cubicBezTo>
                      <a:pt x="639913" y="2508292"/>
                      <a:pt x="644009" y="2509933"/>
                      <a:pt x="648197" y="2511329"/>
                    </a:cubicBezTo>
                    <a:cubicBezTo>
                      <a:pt x="642920" y="2527038"/>
                      <a:pt x="635265" y="2541826"/>
                      <a:pt x="625493" y="2555202"/>
                    </a:cubicBezTo>
                    <a:cubicBezTo>
                      <a:pt x="621658" y="2559037"/>
                      <a:pt x="615522" y="2564406"/>
                      <a:pt x="608466" y="2570542"/>
                    </a:cubicBezTo>
                    <a:cubicBezTo>
                      <a:pt x="592205" y="2584348"/>
                      <a:pt x="571189" y="2601222"/>
                      <a:pt x="565514" y="2606745"/>
                    </a:cubicBezTo>
                    <a:cubicBezTo>
                      <a:pt x="558288" y="2618649"/>
                      <a:pt x="555727" y="2632792"/>
                      <a:pt x="558304" y="2646476"/>
                    </a:cubicBezTo>
                    <a:cubicBezTo>
                      <a:pt x="559147" y="2651446"/>
                      <a:pt x="560973" y="2656186"/>
                      <a:pt x="563673" y="2660435"/>
                    </a:cubicBezTo>
                    <a:cubicBezTo>
                      <a:pt x="573491" y="2662123"/>
                      <a:pt x="632857" y="2675775"/>
                      <a:pt x="658475" y="2678383"/>
                    </a:cubicBezTo>
                    <a:lnTo>
                      <a:pt x="660009" y="2678383"/>
                    </a:lnTo>
                    <a:cubicBezTo>
                      <a:pt x="661052" y="2674747"/>
                      <a:pt x="662279" y="2671158"/>
                      <a:pt x="663690" y="2667645"/>
                    </a:cubicBezTo>
                    <a:cubicBezTo>
                      <a:pt x="680181" y="2620091"/>
                      <a:pt x="694171" y="2571708"/>
                      <a:pt x="705569" y="2522681"/>
                    </a:cubicBezTo>
                    <a:cubicBezTo>
                      <a:pt x="707870" y="2512556"/>
                      <a:pt x="710171" y="2502279"/>
                      <a:pt x="712318" y="2492001"/>
                    </a:cubicBezTo>
                    <a:cubicBezTo>
                      <a:pt x="715387" y="2476661"/>
                      <a:pt x="718454" y="2461321"/>
                      <a:pt x="721062" y="2444293"/>
                    </a:cubicBezTo>
                    <a:cubicBezTo>
                      <a:pt x="729193" y="2394745"/>
                      <a:pt x="721062" y="2307919"/>
                      <a:pt x="721062" y="2253769"/>
                    </a:cubicBezTo>
                    <a:cubicBezTo>
                      <a:pt x="721231" y="2249197"/>
                      <a:pt x="721691" y="2244626"/>
                      <a:pt x="722443" y="2240116"/>
                    </a:cubicBezTo>
                    <a:cubicBezTo>
                      <a:pt x="729285" y="2238889"/>
                      <a:pt x="736050" y="2237248"/>
                      <a:pt x="742692" y="2235207"/>
                    </a:cubicBezTo>
                    <a:cubicBezTo>
                      <a:pt x="749441" y="2164183"/>
                      <a:pt x="800831" y="1960619"/>
                      <a:pt x="831511" y="1771629"/>
                    </a:cubicBezTo>
                    <a:cubicBezTo>
                      <a:pt x="834640" y="1773884"/>
                      <a:pt x="837984" y="1775833"/>
                      <a:pt x="841482" y="1777458"/>
                    </a:cubicBezTo>
                    <a:lnTo>
                      <a:pt x="842709" y="1777458"/>
                    </a:lnTo>
                    <a:cubicBezTo>
                      <a:pt x="863418" y="1785896"/>
                      <a:pt x="900542" y="1777458"/>
                      <a:pt x="887042" y="1762118"/>
                    </a:cubicBezTo>
                    <a:cubicBezTo>
                      <a:pt x="873543" y="1746778"/>
                      <a:pt x="857896" y="1681583"/>
                      <a:pt x="859583" y="1646607"/>
                    </a:cubicBezTo>
                    <a:cubicBezTo>
                      <a:pt x="861271" y="1611632"/>
                      <a:pt x="873543" y="1611632"/>
                      <a:pt x="879526" y="1631267"/>
                    </a:cubicBezTo>
                    <a:cubicBezTo>
                      <a:pt x="879526" y="1643539"/>
                      <a:pt x="880599" y="1656732"/>
                      <a:pt x="879526" y="1670998"/>
                    </a:cubicBezTo>
                    <a:cubicBezTo>
                      <a:pt x="881366" y="1686584"/>
                      <a:pt x="881366" y="1702353"/>
                      <a:pt x="879526" y="1717939"/>
                    </a:cubicBezTo>
                    <a:cubicBezTo>
                      <a:pt x="875997" y="1730364"/>
                      <a:pt x="881520" y="1746778"/>
                      <a:pt x="888269" y="1747852"/>
                    </a:cubicBezTo>
                    <a:cubicBezTo>
                      <a:pt x="890279" y="1748174"/>
                      <a:pt x="892289" y="1747346"/>
                      <a:pt x="893485" y="1745705"/>
                    </a:cubicBezTo>
                    <a:cubicBezTo>
                      <a:pt x="902229" y="1735733"/>
                      <a:pt x="898701" y="1686492"/>
                      <a:pt x="908825" y="1677748"/>
                    </a:cubicBezTo>
                    <a:cubicBezTo>
                      <a:pt x="908825" y="1678668"/>
                      <a:pt x="908825" y="1679895"/>
                      <a:pt x="910052" y="1680969"/>
                    </a:cubicBezTo>
                    <a:cubicBezTo>
                      <a:pt x="909132" y="1702139"/>
                      <a:pt x="908518" y="1724075"/>
                      <a:pt x="907905" y="1746472"/>
                    </a:cubicBezTo>
                    <a:cubicBezTo>
                      <a:pt x="906095" y="1748665"/>
                      <a:pt x="903916" y="1750537"/>
                      <a:pt x="901462" y="1751994"/>
                    </a:cubicBezTo>
                    <a:cubicBezTo>
                      <a:pt x="880753" y="1762732"/>
                      <a:pt x="890724" y="1777612"/>
                      <a:pt x="900542" y="1780833"/>
                    </a:cubicBezTo>
                    <a:cubicBezTo>
                      <a:pt x="902628" y="1781692"/>
                      <a:pt x="904898" y="1781999"/>
                      <a:pt x="907138" y="1781754"/>
                    </a:cubicBezTo>
                    <a:cubicBezTo>
                      <a:pt x="904070" y="1936382"/>
                      <a:pt x="907138" y="2100675"/>
                      <a:pt x="914041" y="2163723"/>
                    </a:cubicBezTo>
                    <a:cubicBezTo>
                      <a:pt x="916066" y="2215634"/>
                      <a:pt x="914210" y="2267636"/>
                      <a:pt x="908518" y="2319271"/>
                    </a:cubicBezTo>
                    <a:cubicBezTo>
                      <a:pt x="919256" y="2414686"/>
                      <a:pt x="932142" y="2471752"/>
                      <a:pt x="937511" y="2507187"/>
                    </a:cubicBezTo>
                    <a:cubicBezTo>
                      <a:pt x="939352" y="2508415"/>
                      <a:pt x="941346" y="2509335"/>
                      <a:pt x="943187" y="2510409"/>
                    </a:cubicBezTo>
                    <a:cubicBezTo>
                      <a:pt x="939873" y="2532177"/>
                      <a:pt x="940502" y="2554358"/>
                      <a:pt x="945028" y="2575911"/>
                    </a:cubicBezTo>
                    <a:cubicBezTo>
                      <a:pt x="945764" y="2577552"/>
                      <a:pt x="946378" y="2579240"/>
                      <a:pt x="946869" y="2580974"/>
                    </a:cubicBezTo>
                    <a:cubicBezTo>
                      <a:pt x="949446" y="2594350"/>
                      <a:pt x="951241" y="2607880"/>
                      <a:pt x="952238" y="2621471"/>
                    </a:cubicBezTo>
                    <a:cubicBezTo>
                      <a:pt x="965139" y="2627684"/>
                      <a:pt x="978531" y="2632808"/>
                      <a:pt x="992275" y="2636811"/>
                    </a:cubicBezTo>
                    <a:lnTo>
                      <a:pt x="1009303" y="2633897"/>
                    </a:lnTo>
                    <a:cubicBezTo>
                      <a:pt x="1009303" y="2633897"/>
                      <a:pt x="1009303" y="2641107"/>
                      <a:pt x="1010837" y="2648163"/>
                    </a:cubicBezTo>
                    <a:cubicBezTo>
                      <a:pt x="1011067" y="2652781"/>
                      <a:pt x="1012172" y="2657306"/>
                      <a:pt x="1014058" y="2661509"/>
                    </a:cubicBezTo>
                    <a:cubicBezTo>
                      <a:pt x="1015224" y="2662675"/>
                      <a:pt x="1016651" y="2663564"/>
                      <a:pt x="1018200" y="2664117"/>
                    </a:cubicBezTo>
                    <a:cubicBezTo>
                      <a:pt x="1018400" y="2668627"/>
                      <a:pt x="1019120" y="2673106"/>
                      <a:pt x="1020348" y="2677463"/>
                    </a:cubicBezTo>
                    <a:cubicBezTo>
                      <a:pt x="1023262" y="2686973"/>
                      <a:pt x="1040750" y="2698939"/>
                      <a:pt x="1061459" y="2705688"/>
                    </a:cubicBezTo>
                    <a:cubicBezTo>
                      <a:pt x="1068362" y="2708036"/>
                      <a:pt x="1075526" y="2709585"/>
                      <a:pt x="1082782" y="2710291"/>
                    </a:cubicBezTo>
                    <a:cubicBezTo>
                      <a:pt x="1089117" y="2710705"/>
                      <a:pt x="1095468" y="2710705"/>
                      <a:pt x="1101804" y="2710291"/>
                    </a:cubicBezTo>
                    <a:cubicBezTo>
                      <a:pt x="1101804" y="2700473"/>
                      <a:pt x="1102571" y="2690502"/>
                      <a:pt x="1103031" y="2679610"/>
                    </a:cubicBezTo>
                    <a:cubicBezTo>
                      <a:pt x="1103031" y="2677463"/>
                      <a:pt x="1103031" y="2675315"/>
                      <a:pt x="1103031" y="2673167"/>
                    </a:cubicBezTo>
                    <a:lnTo>
                      <a:pt x="1103031" y="2671173"/>
                    </a:lnTo>
                    <a:lnTo>
                      <a:pt x="1103031" y="2662123"/>
                    </a:lnTo>
                    <a:cubicBezTo>
                      <a:pt x="1103031" y="2647703"/>
                      <a:pt x="1104258" y="2632976"/>
                      <a:pt x="1104872" y="2618096"/>
                    </a:cubicBezTo>
                    <a:cubicBezTo>
                      <a:pt x="1105485" y="2603217"/>
                      <a:pt x="1106252" y="2586342"/>
                      <a:pt x="1107173" y="2570235"/>
                    </a:cubicBezTo>
                    <a:cubicBezTo>
                      <a:pt x="1107173" y="2565787"/>
                      <a:pt x="1107173" y="2561185"/>
                      <a:pt x="1107173" y="2556582"/>
                    </a:cubicBezTo>
                    <a:cubicBezTo>
                      <a:pt x="1112235" y="2452884"/>
                      <a:pt x="1117451" y="2354246"/>
                      <a:pt x="1118218" y="2316817"/>
                    </a:cubicBezTo>
                    <a:lnTo>
                      <a:pt x="1118218" y="2309760"/>
                    </a:lnTo>
                    <a:cubicBezTo>
                      <a:pt x="1118218" y="2307919"/>
                      <a:pt x="1118218" y="2305619"/>
                      <a:pt x="1118218" y="2303011"/>
                    </a:cubicBezTo>
                    <a:cubicBezTo>
                      <a:pt x="1118218" y="2238122"/>
                      <a:pt x="1130030" y="2029650"/>
                      <a:pt x="1143682" y="1938376"/>
                    </a:cubicBezTo>
                    <a:cubicBezTo>
                      <a:pt x="1145186" y="1927055"/>
                      <a:pt x="1147379" y="1915826"/>
                      <a:pt x="1150278" y="1904781"/>
                    </a:cubicBezTo>
                    <a:cubicBezTo>
                      <a:pt x="1151813" y="1899735"/>
                      <a:pt x="1153086" y="1894611"/>
                      <a:pt x="1154114" y="1889441"/>
                    </a:cubicBezTo>
                    <a:cubicBezTo>
                      <a:pt x="1154114" y="1889441"/>
                      <a:pt x="1154114" y="1889441"/>
                      <a:pt x="1154114" y="1888674"/>
                    </a:cubicBezTo>
                    <a:cubicBezTo>
                      <a:pt x="1166693" y="1819644"/>
                      <a:pt x="1162397" y="1660107"/>
                      <a:pt x="1162397" y="1659340"/>
                    </a:cubicBezTo>
                    <a:lnTo>
                      <a:pt x="1209031" y="1659340"/>
                    </a:lnTo>
                    <a:cubicBezTo>
                      <a:pt x="1209031" y="1659340"/>
                      <a:pt x="1203969" y="1850017"/>
                      <a:pt x="1221150" y="1904781"/>
                    </a:cubicBezTo>
                    <a:cubicBezTo>
                      <a:pt x="1238331" y="1959546"/>
                      <a:pt x="1253364" y="2245639"/>
                      <a:pt x="1253364" y="2310374"/>
                    </a:cubicBezTo>
                    <a:cubicBezTo>
                      <a:pt x="1253364" y="2332157"/>
                      <a:pt x="1256432" y="2392137"/>
                      <a:pt x="1259960" y="2465462"/>
                    </a:cubicBezTo>
                    <a:cubicBezTo>
                      <a:pt x="1259960" y="2481570"/>
                      <a:pt x="1261648" y="2498137"/>
                      <a:pt x="1262568" y="2515164"/>
                    </a:cubicBezTo>
                    <a:cubicBezTo>
                      <a:pt x="1262568" y="2522988"/>
                      <a:pt x="1263335" y="2530505"/>
                      <a:pt x="1263642" y="2538635"/>
                    </a:cubicBezTo>
                    <a:cubicBezTo>
                      <a:pt x="1264716" y="2562719"/>
                      <a:pt x="1265943" y="2587263"/>
                      <a:pt x="1267170" y="2611347"/>
                    </a:cubicBezTo>
                    <a:lnTo>
                      <a:pt x="1268551" y="2640800"/>
                    </a:lnTo>
                    <a:cubicBezTo>
                      <a:pt x="1268551" y="2643868"/>
                      <a:pt x="1268551" y="2646936"/>
                      <a:pt x="1268551" y="2650004"/>
                    </a:cubicBezTo>
                    <a:lnTo>
                      <a:pt x="1270392" y="2650004"/>
                    </a:lnTo>
                    <a:cubicBezTo>
                      <a:pt x="1282204" y="2649237"/>
                      <a:pt x="1331752" y="2635891"/>
                      <a:pt x="1337428" y="2626687"/>
                    </a:cubicBezTo>
                    <a:cubicBezTo>
                      <a:pt x="1343671" y="2612314"/>
                      <a:pt x="1342828" y="2595853"/>
                      <a:pt x="1335127" y="2582201"/>
                    </a:cubicBezTo>
                    <a:cubicBezTo>
                      <a:pt x="1339238" y="2560725"/>
                      <a:pt x="1340281" y="2538773"/>
                      <a:pt x="1338195" y="2517005"/>
                    </a:cubicBezTo>
                    <a:lnTo>
                      <a:pt x="1344331" y="2511176"/>
                    </a:lnTo>
                    <a:cubicBezTo>
                      <a:pt x="1344331" y="2507648"/>
                      <a:pt x="1343564" y="2503352"/>
                      <a:pt x="1343410" y="2498444"/>
                    </a:cubicBezTo>
                    <a:cubicBezTo>
                      <a:pt x="1342490" y="2477428"/>
                      <a:pt x="1343410" y="2443526"/>
                      <a:pt x="1343410" y="2402875"/>
                    </a:cubicBezTo>
                    <a:lnTo>
                      <a:pt x="1343410" y="2401954"/>
                    </a:lnTo>
                    <a:cubicBezTo>
                      <a:pt x="1344331" y="2374495"/>
                      <a:pt x="1345251" y="2343969"/>
                      <a:pt x="1346632" y="2311754"/>
                    </a:cubicBezTo>
                    <a:lnTo>
                      <a:pt x="1346632" y="2310221"/>
                    </a:lnTo>
                    <a:cubicBezTo>
                      <a:pt x="1347706" y="2287977"/>
                      <a:pt x="1348780" y="2265121"/>
                      <a:pt x="1349853" y="2242110"/>
                    </a:cubicBezTo>
                    <a:lnTo>
                      <a:pt x="1349853" y="2229992"/>
                    </a:lnTo>
                    <a:cubicBezTo>
                      <a:pt x="1349853" y="2217106"/>
                      <a:pt x="1351080" y="2204527"/>
                      <a:pt x="1351694" y="2191795"/>
                    </a:cubicBezTo>
                    <a:lnTo>
                      <a:pt x="1351694" y="2189647"/>
                    </a:lnTo>
                    <a:cubicBezTo>
                      <a:pt x="1351694" y="2180443"/>
                      <a:pt x="1352768" y="2171086"/>
                      <a:pt x="1353228" y="2161882"/>
                    </a:cubicBezTo>
                    <a:lnTo>
                      <a:pt x="1354149" y="2140866"/>
                    </a:lnTo>
                    <a:cubicBezTo>
                      <a:pt x="1354149" y="2131355"/>
                      <a:pt x="1355222" y="2122304"/>
                      <a:pt x="1355683" y="2113253"/>
                    </a:cubicBezTo>
                    <a:cubicBezTo>
                      <a:pt x="1355683" y="2097913"/>
                      <a:pt x="1357063" y="2082573"/>
                      <a:pt x="1357830" y="2067233"/>
                    </a:cubicBezTo>
                    <a:cubicBezTo>
                      <a:pt x="1357830" y="2061711"/>
                      <a:pt x="1357830" y="2056495"/>
                      <a:pt x="1358597" y="2051893"/>
                    </a:cubicBezTo>
                    <a:cubicBezTo>
                      <a:pt x="1359671" y="2029957"/>
                      <a:pt x="1360591" y="2010168"/>
                      <a:pt x="1361358" y="1993601"/>
                    </a:cubicBezTo>
                    <a:cubicBezTo>
                      <a:pt x="1361358" y="1989612"/>
                      <a:pt x="1361358" y="1985624"/>
                      <a:pt x="1361358" y="1982096"/>
                    </a:cubicBezTo>
                    <a:cubicBezTo>
                      <a:pt x="1361358" y="1966756"/>
                      <a:pt x="1361358" y="1955557"/>
                      <a:pt x="1361358" y="1948194"/>
                    </a:cubicBezTo>
                    <a:cubicBezTo>
                      <a:pt x="1361358" y="1908770"/>
                      <a:pt x="1366881" y="1789117"/>
                      <a:pt x="1375011" y="1686645"/>
                    </a:cubicBezTo>
                    <a:lnTo>
                      <a:pt x="1376392" y="1671305"/>
                    </a:lnTo>
                    <a:lnTo>
                      <a:pt x="1377772" y="1655965"/>
                    </a:lnTo>
                    <a:cubicBezTo>
                      <a:pt x="1377772" y="1648295"/>
                      <a:pt x="1379000" y="1640625"/>
                      <a:pt x="1379767" y="1633261"/>
                    </a:cubicBezTo>
                    <a:cubicBezTo>
                      <a:pt x="1379767" y="1630961"/>
                      <a:pt x="1379767" y="1628506"/>
                      <a:pt x="1379767" y="1626205"/>
                    </a:cubicBezTo>
                    <a:cubicBezTo>
                      <a:pt x="1381761" y="1606876"/>
                      <a:pt x="1383602" y="1589389"/>
                      <a:pt x="1385749" y="1574662"/>
                    </a:cubicBezTo>
                    <a:cubicBezTo>
                      <a:pt x="1385749" y="1572668"/>
                      <a:pt x="1385749" y="1570827"/>
                      <a:pt x="1385749" y="1568986"/>
                    </a:cubicBezTo>
                    <a:lnTo>
                      <a:pt x="1388203" y="1553646"/>
                    </a:lnTo>
                    <a:cubicBezTo>
                      <a:pt x="1389170" y="1547234"/>
                      <a:pt x="1390505" y="1540883"/>
                      <a:pt x="1392192" y="1534624"/>
                    </a:cubicBezTo>
                    <a:cubicBezTo>
                      <a:pt x="1392192" y="1533551"/>
                      <a:pt x="1392192" y="1532784"/>
                      <a:pt x="1393112" y="1531863"/>
                    </a:cubicBezTo>
                    <a:cubicBezTo>
                      <a:pt x="1394033" y="1530943"/>
                      <a:pt x="1394800" y="1525267"/>
                      <a:pt x="1395567" y="1521586"/>
                    </a:cubicBezTo>
                    <a:cubicBezTo>
                      <a:pt x="1395705" y="1520926"/>
                      <a:pt x="1395705" y="1520251"/>
                      <a:pt x="1395567" y="1519591"/>
                    </a:cubicBezTo>
                    <a:cubicBezTo>
                      <a:pt x="1395567" y="1517444"/>
                      <a:pt x="1396487" y="1515449"/>
                      <a:pt x="1396794" y="1513148"/>
                    </a:cubicBezTo>
                    <a:cubicBezTo>
                      <a:pt x="1396871" y="1512075"/>
                      <a:pt x="1396871" y="1511001"/>
                      <a:pt x="1396794" y="1509927"/>
                    </a:cubicBezTo>
                    <a:cubicBezTo>
                      <a:pt x="1396794" y="1507626"/>
                      <a:pt x="1396794" y="1505325"/>
                      <a:pt x="1397868" y="1503024"/>
                    </a:cubicBezTo>
                    <a:cubicBezTo>
                      <a:pt x="1399248" y="1492439"/>
                      <a:pt x="1400476" y="1480474"/>
                      <a:pt x="1401396" y="1467742"/>
                    </a:cubicBezTo>
                    <a:cubicBezTo>
                      <a:pt x="1401396" y="1464213"/>
                      <a:pt x="1401396" y="1460685"/>
                      <a:pt x="1402163" y="1457157"/>
                    </a:cubicBezTo>
                    <a:cubicBezTo>
                      <a:pt x="1406765" y="1384905"/>
                      <a:pt x="1404771" y="1293478"/>
                      <a:pt x="1404464" y="1280746"/>
                    </a:cubicBezTo>
                    <a:lnTo>
                      <a:pt x="1404464" y="1279365"/>
                    </a:lnTo>
                    <a:lnTo>
                      <a:pt x="1420878" y="1279365"/>
                    </a:lnTo>
                    <a:cubicBezTo>
                      <a:pt x="1420878" y="1274149"/>
                      <a:pt x="1420878" y="1268934"/>
                      <a:pt x="1420878" y="1264025"/>
                    </a:cubicBezTo>
                    <a:cubicBezTo>
                      <a:pt x="1419344" y="1226288"/>
                      <a:pt x="1417963" y="1185637"/>
                      <a:pt x="1416736" y="1142378"/>
                    </a:cubicBezTo>
                    <a:cubicBezTo>
                      <a:pt x="1416736" y="1130873"/>
                      <a:pt x="1416736" y="1119981"/>
                      <a:pt x="1416736" y="1109857"/>
                    </a:cubicBezTo>
                    <a:cubicBezTo>
                      <a:pt x="1416736" y="1104181"/>
                      <a:pt x="1416736" y="1098812"/>
                      <a:pt x="1416736" y="1093596"/>
                    </a:cubicBezTo>
                    <a:cubicBezTo>
                      <a:pt x="1416736" y="1090682"/>
                      <a:pt x="1416736" y="1087767"/>
                      <a:pt x="1416736" y="1084853"/>
                    </a:cubicBezTo>
                    <a:cubicBezTo>
                      <a:pt x="1416736" y="1024566"/>
                      <a:pt x="1422105" y="994192"/>
                      <a:pt x="1419497" y="977472"/>
                    </a:cubicBezTo>
                    <a:cubicBezTo>
                      <a:pt x="1419528" y="977932"/>
                      <a:pt x="1419528" y="978392"/>
                      <a:pt x="1419497" y="978852"/>
                    </a:cubicBezTo>
                    <a:lnTo>
                      <a:pt x="1419497" y="978852"/>
                    </a:lnTo>
                    <a:cubicBezTo>
                      <a:pt x="1419589" y="979251"/>
                      <a:pt x="1419589" y="979681"/>
                      <a:pt x="1419497" y="980080"/>
                    </a:cubicBezTo>
                    <a:cubicBezTo>
                      <a:pt x="1422105" y="998795"/>
                      <a:pt x="1427628" y="1041440"/>
                      <a:pt x="1433610" y="1084546"/>
                    </a:cubicBezTo>
                    <a:cubicBezTo>
                      <a:pt x="1433610" y="1087154"/>
                      <a:pt x="1433610" y="1089761"/>
                      <a:pt x="1434838" y="1092523"/>
                    </a:cubicBezTo>
                    <a:cubicBezTo>
                      <a:pt x="1435451" y="1098245"/>
                      <a:pt x="1436218" y="1103920"/>
                      <a:pt x="1437138" y="1109550"/>
                    </a:cubicBezTo>
                    <a:cubicBezTo>
                      <a:pt x="1441587" y="1141764"/>
                      <a:pt x="1446189" y="1170911"/>
                      <a:pt x="1449104" y="1188245"/>
                    </a:cubicBezTo>
                    <a:cubicBezTo>
                      <a:pt x="1449104" y="1190239"/>
                      <a:pt x="1449104" y="1191773"/>
                      <a:pt x="1450024" y="1193307"/>
                    </a:cubicBezTo>
                    <a:cubicBezTo>
                      <a:pt x="1457541" y="1231504"/>
                      <a:pt x="1472881" y="1484769"/>
                      <a:pt x="1478557" y="1520972"/>
                    </a:cubicBezTo>
                    <a:lnTo>
                      <a:pt x="1480551" y="1523580"/>
                    </a:lnTo>
                    <a:cubicBezTo>
                      <a:pt x="1480551" y="1527415"/>
                      <a:pt x="1480551" y="1530636"/>
                      <a:pt x="1480551" y="1533551"/>
                    </a:cubicBezTo>
                    <a:lnTo>
                      <a:pt x="1480551" y="1533551"/>
                    </a:lnTo>
                    <a:cubicBezTo>
                      <a:pt x="1480551" y="1536619"/>
                      <a:pt x="1480551" y="1539533"/>
                      <a:pt x="1480551" y="1541834"/>
                    </a:cubicBezTo>
                    <a:cubicBezTo>
                      <a:pt x="1480137" y="1542571"/>
                      <a:pt x="1479769" y="1543338"/>
                      <a:pt x="1479477" y="1544135"/>
                    </a:cubicBezTo>
                    <a:cubicBezTo>
                      <a:pt x="1474476" y="1554260"/>
                      <a:pt x="1470764" y="1564983"/>
                      <a:pt x="1468432" y="1576043"/>
                    </a:cubicBezTo>
                    <a:cubicBezTo>
                      <a:pt x="1463248" y="1601078"/>
                      <a:pt x="1459811" y="1626450"/>
                      <a:pt x="1458155" y="1651976"/>
                    </a:cubicBezTo>
                    <a:cubicBezTo>
                      <a:pt x="1455700" y="1686645"/>
                      <a:pt x="1475796" y="1701985"/>
                      <a:pt x="1480244" y="1696616"/>
                    </a:cubicBezTo>
                    <a:cubicBezTo>
                      <a:pt x="1481287" y="1695143"/>
                      <a:pt x="1481579" y="1693272"/>
                      <a:pt x="1481011" y="1691554"/>
                    </a:cubicBezTo>
                    <a:cubicBezTo>
                      <a:pt x="1479585" y="1683331"/>
                      <a:pt x="1479585" y="1674925"/>
                      <a:pt x="1481011" y="1666703"/>
                    </a:cubicBezTo>
                    <a:cubicBezTo>
                      <a:pt x="1484954" y="1676229"/>
                      <a:pt x="1490108" y="1685203"/>
                      <a:pt x="1496351" y="1693395"/>
                    </a:cubicBezTo>
                    <a:cubicBezTo>
                      <a:pt x="1498652" y="1696309"/>
                      <a:pt x="1501107" y="1698917"/>
                      <a:pt x="1503101" y="1701372"/>
                    </a:cubicBezTo>
                    <a:cubicBezTo>
                      <a:pt x="1501567" y="1709042"/>
                      <a:pt x="1499880" y="1716712"/>
                      <a:pt x="1497885" y="1723922"/>
                    </a:cubicBezTo>
                    <a:cubicBezTo>
                      <a:pt x="1494894" y="1736592"/>
                      <a:pt x="1490047" y="1748742"/>
                      <a:pt x="1483466" y="1759971"/>
                    </a:cubicBezTo>
                    <a:cubicBezTo>
                      <a:pt x="1482775" y="1761045"/>
                      <a:pt x="1482008" y="1762072"/>
                      <a:pt x="1481165" y="1763039"/>
                    </a:cubicBezTo>
                    <a:cubicBezTo>
                      <a:pt x="1475949" y="1768868"/>
                      <a:pt x="1478250" y="1773777"/>
                      <a:pt x="1484386" y="1776998"/>
                    </a:cubicBezTo>
                    <a:cubicBezTo>
                      <a:pt x="1490537" y="1780036"/>
                      <a:pt x="1497303" y="1781662"/>
                      <a:pt x="1504175" y="1781754"/>
                    </a:cubicBezTo>
                    <a:cubicBezTo>
                      <a:pt x="1511860" y="1782367"/>
                      <a:pt x="1519592" y="1781156"/>
                      <a:pt x="1526725" y="1778225"/>
                    </a:cubicBezTo>
                    <a:cubicBezTo>
                      <a:pt x="1545332" y="1771998"/>
                      <a:pt x="1560013" y="1757486"/>
                      <a:pt x="1566456" y="1738955"/>
                    </a:cubicBezTo>
                    <a:cubicBezTo>
                      <a:pt x="1575015" y="1742514"/>
                      <a:pt x="1583989" y="1745045"/>
                      <a:pt x="1593147" y="1746472"/>
                    </a:cubicBezTo>
                    <a:cubicBezTo>
                      <a:pt x="1627049" y="1751840"/>
                      <a:pt x="1613703" y="1733739"/>
                      <a:pt x="1593147" y="1722387"/>
                    </a:cubicBezTo>
                    <a:cubicBezTo>
                      <a:pt x="1586429" y="1717785"/>
                      <a:pt x="1581121" y="1711404"/>
                      <a:pt x="1577807" y="1703979"/>
                    </a:cubicBezTo>
                    <a:cubicBezTo>
                      <a:pt x="1577807" y="1701832"/>
                      <a:pt x="1578728" y="1700144"/>
                      <a:pt x="1579341" y="1697843"/>
                    </a:cubicBezTo>
                    <a:cubicBezTo>
                      <a:pt x="1582517" y="1680080"/>
                      <a:pt x="1583698" y="1662024"/>
                      <a:pt x="1582870" y="1644000"/>
                    </a:cubicBezTo>
                    <a:cubicBezTo>
                      <a:pt x="1583437" y="1645534"/>
                      <a:pt x="1583805" y="1647129"/>
                      <a:pt x="1583943" y="1648755"/>
                    </a:cubicBezTo>
                    <a:cubicBezTo>
                      <a:pt x="1585508" y="1669909"/>
                      <a:pt x="1593961" y="1689943"/>
                      <a:pt x="1608027" y="1705820"/>
                    </a:cubicBezTo>
                    <a:cubicBezTo>
                      <a:pt x="1621987" y="1717325"/>
                      <a:pt x="1627049" y="1699531"/>
                      <a:pt x="1621987" y="1689560"/>
                    </a:cubicBezTo>
                    <a:cubicBezTo>
                      <a:pt x="1618658" y="1679619"/>
                      <a:pt x="1616541" y="1669326"/>
                      <a:pt x="1615697" y="1658879"/>
                    </a:cubicBezTo>
                    <a:lnTo>
                      <a:pt x="1615697" y="1658879"/>
                    </a:lnTo>
                    <a:cubicBezTo>
                      <a:pt x="1613673" y="1646040"/>
                      <a:pt x="1613212" y="1633016"/>
                      <a:pt x="1614317" y="1620069"/>
                    </a:cubicBezTo>
                    <a:cubicBezTo>
                      <a:pt x="1616925" y="1610098"/>
                      <a:pt x="1604192" y="1596292"/>
                      <a:pt x="1593914" y="1578191"/>
                    </a:cubicBezTo>
                    <a:cubicBezTo>
                      <a:pt x="1590064" y="1568941"/>
                      <a:pt x="1587640" y="1559169"/>
                      <a:pt x="1586705" y="1549198"/>
                    </a:cubicBezTo>
                    <a:cubicBezTo>
                      <a:pt x="1586705" y="1546283"/>
                      <a:pt x="1586705" y="1543675"/>
                      <a:pt x="1585784" y="1541221"/>
                    </a:cubicBezTo>
                    <a:cubicBezTo>
                      <a:pt x="1584864" y="1538766"/>
                      <a:pt x="1585017" y="1534778"/>
                      <a:pt x="1584864" y="1533091"/>
                    </a:cubicBezTo>
                    <a:cubicBezTo>
                      <a:pt x="1584710" y="1531403"/>
                      <a:pt x="1584864" y="1531250"/>
                      <a:pt x="1584864" y="1530176"/>
                    </a:cubicBezTo>
                    <a:cubicBezTo>
                      <a:pt x="1584480" y="1483573"/>
                      <a:pt x="1590356" y="1437138"/>
                      <a:pt x="1602352" y="1392115"/>
                    </a:cubicBezTo>
                    <a:lnTo>
                      <a:pt x="1602352" y="1392115"/>
                    </a:lnTo>
                    <a:cubicBezTo>
                      <a:pt x="1603533" y="1387467"/>
                      <a:pt x="1605021" y="1382911"/>
                      <a:pt x="1606800" y="1378462"/>
                    </a:cubicBezTo>
                    <a:cubicBezTo>
                      <a:pt x="1610896" y="1364027"/>
                      <a:pt x="1613611" y="1349239"/>
                      <a:pt x="1614931" y="1334283"/>
                    </a:cubicBezTo>
                    <a:lnTo>
                      <a:pt x="1616311" y="1322624"/>
                    </a:lnTo>
                    <a:cubicBezTo>
                      <a:pt x="1618305" y="1303296"/>
                      <a:pt x="1620453" y="1280899"/>
                      <a:pt x="1622294" y="1258349"/>
                    </a:cubicBezTo>
                    <a:cubicBezTo>
                      <a:pt x="1626742" y="1196989"/>
                      <a:pt x="1628890" y="1133021"/>
                      <a:pt x="1625055" y="1116913"/>
                    </a:cubicBezTo>
                    <a:cubicBezTo>
                      <a:pt x="1624303" y="1110793"/>
                      <a:pt x="1624303" y="1104611"/>
                      <a:pt x="1625055" y="1098505"/>
                    </a:cubicBezTo>
                    <a:cubicBezTo>
                      <a:pt x="1625055" y="1093750"/>
                      <a:pt x="1625975" y="1088381"/>
                      <a:pt x="1626742" y="1083165"/>
                    </a:cubicBezTo>
                    <a:cubicBezTo>
                      <a:pt x="1628430" y="1070740"/>
                      <a:pt x="1630731" y="1056473"/>
                      <a:pt x="1633645" y="1041133"/>
                    </a:cubicBezTo>
                    <a:cubicBezTo>
                      <a:pt x="1635640" y="1030395"/>
                      <a:pt x="1637634" y="1019197"/>
                      <a:pt x="1639935" y="1007999"/>
                    </a:cubicBezTo>
                    <a:lnTo>
                      <a:pt x="1646531" y="1007999"/>
                    </a:lnTo>
                    <a:cubicBezTo>
                      <a:pt x="1646531" y="1006925"/>
                      <a:pt x="1646531" y="1006004"/>
                      <a:pt x="1646531" y="1005084"/>
                    </a:cubicBezTo>
                    <a:cubicBezTo>
                      <a:pt x="1650366" y="985142"/>
                      <a:pt x="1654048" y="965967"/>
                      <a:pt x="1656962" y="948939"/>
                    </a:cubicBezTo>
                    <a:lnTo>
                      <a:pt x="1658803" y="937894"/>
                    </a:lnTo>
                    <a:cubicBezTo>
                      <a:pt x="1669664" y="985663"/>
                      <a:pt x="1677764" y="1034016"/>
                      <a:pt x="1683040" y="1082705"/>
                    </a:cubicBezTo>
                    <a:cubicBezTo>
                      <a:pt x="1683040" y="1084086"/>
                      <a:pt x="1683040" y="1085466"/>
                      <a:pt x="1683040" y="1086693"/>
                    </a:cubicBezTo>
                    <a:cubicBezTo>
                      <a:pt x="1685188" y="1104335"/>
                      <a:pt x="1687029" y="1120595"/>
                      <a:pt x="1688103" y="1132714"/>
                    </a:cubicBezTo>
                    <a:cubicBezTo>
                      <a:pt x="1689177" y="1144832"/>
                      <a:pt x="1690097" y="1155724"/>
                      <a:pt x="1690097" y="1160479"/>
                    </a:cubicBezTo>
                    <a:cubicBezTo>
                      <a:pt x="1690097" y="1165235"/>
                      <a:pt x="1688256" y="1179961"/>
                      <a:pt x="1685342" y="1200670"/>
                    </a:cubicBezTo>
                    <a:cubicBezTo>
                      <a:pt x="1682427" y="1221379"/>
                      <a:pt x="1678132" y="1250372"/>
                      <a:pt x="1673530" y="1280592"/>
                    </a:cubicBezTo>
                    <a:cubicBezTo>
                      <a:pt x="1671075" y="1295932"/>
                      <a:pt x="1668621" y="1311273"/>
                      <a:pt x="1666166" y="1327840"/>
                    </a:cubicBezTo>
                    <a:lnTo>
                      <a:pt x="1666166" y="1331215"/>
                    </a:lnTo>
                    <a:lnTo>
                      <a:pt x="1668928" y="1332289"/>
                    </a:lnTo>
                    <a:cubicBezTo>
                      <a:pt x="1665246" y="1361742"/>
                      <a:pt x="1661257" y="1396257"/>
                      <a:pt x="1657269" y="1432920"/>
                    </a:cubicBezTo>
                    <a:cubicBezTo>
                      <a:pt x="1651133" y="1474338"/>
                      <a:pt x="1646378" y="1508546"/>
                      <a:pt x="1644997" y="1524960"/>
                    </a:cubicBezTo>
                    <a:cubicBezTo>
                      <a:pt x="1644997" y="1528642"/>
                      <a:pt x="1644997" y="1534471"/>
                      <a:pt x="1644997" y="1541834"/>
                    </a:cubicBezTo>
                    <a:cubicBezTo>
                      <a:pt x="1644997" y="1544596"/>
                      <a:pt x="1644997" y="1547510"/>
                      <a:pt x="1644997" y="1550578"/>
                    </a:cubicBezTo>
                    <a:cubicBezTo>
                      <a:pt x="1644997" y="1553646"/>
                      <a:pt x="1644997" y="1560243"/>
                      <a:pt x="1644997" y="1565918"/>
                    </a:cubicBezTo>
                    <a:cubicBezTo>
                      <a:pt x="1644997" y="1567299"/>
                      <a:pt x="1644997" y="1568526"/>
                      <a:pt x="1644997" y="1570060"/>
                    </a:cubicBezTo>
                    <a:cubicBezTo>
                      <a:pt x="1642082" y="1607644"/>
                      <a:pt x="1640088" y="1644460"/>
                      <a:pt x="1639475" y="1677441"/>
                    </a:cubicBezTo>
                    <a:cubicBezTo>
                      <a:pt x="1638754" y="1706357"/>
                      <a:pt x="1639628" y="1735289"/>
                      <a:pt x="1642082" y="1764113"/>
                    </a:cubicBezTo>
                    <a:cubicBezTo>
                      <a:pt x="1648679" y="1826854"/>
                      <a:pt x="1655275" y="1898799"/>
                      <a:pt x="1660337" y="1958318"/>
                    </a:cubicBezTo>
                    <a:cubicBezTo>
                      <a:pt x="1661257" y="1969363"/>
                      <a:pt x="1662178" y="1980101"/>
                      <a:pt x="1662945" y="1990226"/>
                    </a:cubicBezTo>
                    <a:cubicBezTo>
                      <a:pt x="1663712" y="2000350"/>
                      <a:pt x="1664632" y="2010782"/>
                      <a:pt x="1665246" y="2019832"/>
                    </a:cubicBezTo>
                    <a:cubicBezTo>
                      <a:pt x="1667700" y="2051279"/>
                      <a:pt x="1669234" y="2073062"/>
                      <a:pt x="1669234" y="2077971"/>
                    </a:cubicBezTo>
                    <a:cubicBezTo>
                      <a:pt x="1669234" y="2082880"/>
                      <a:pt x="1669234" y="2097300"/>
                      <a:pt x="1669234" y="2112180"/>
                    </a:cubicBezTo>
                    <a:cubicBezTo>
                      <a:pt x="1668866" y="2132674"/>
                      <a:pt x="1669787" y="2153168"/>
                      <a:pt x="1671996" y="2173540"/>
                    </a:cubicBezTo>
                    <a:cubicBezTo>
                      <a:pt x="1675785" y="2198222"/>
                      <a:pt x="1675524" y="2223349"/>
                      <a:pt x="1671229" y="2247940"/>
                    </a:cubicBezTo>
                    <a:cubicBezTo>
                      <a:pt x="1671229" y="2250548"/>
                      <a:pt x="1671229" y="2260825"/>
                      <a:pt x="1670462" y="2276626"/>
                    </a:cubicBezTo>
                    <a:lnTo>
                      <a:pt x="1670462" y="2276626"/>
                    </a:lnTo>
                    <a:cubicBezTo>
                      <a:pt x="1670462" y="2288284"/>
                      <a:pt x="1670462" y="2303011"/>
                      <a:pt x="1670462" y="2320192"/>
                    </a:cubicBezTo>
                    <a:lnTo>
                      <a:pt x="1670462" y="2323720"/>
                    </a:lnTo>
                    <a:cubicBezTo>
                      <a:pt x="1670462" y="2331850"/>
                      <a:pt x="1670462" y="2340440"/>
                      <a:pt x="1670462" y="2349338"/>
                    </a:cubicBezTo>
                    <a:cubicBezTo>
                      <a:pt x="1670462" y="2378177"/>
                      <a:pt x="1670462" y="2410698"/>
                      <a:pt x="1671689" y="2443986"/>
                    </a:cubicBezTo>
                    <a:cubicBezTo>
                      <a:pt x="1671689" y="2456872"/>
                      <a:pt x="1671689" y="2469911"/>
                      <a:pt x="1671689" y="2482797"/>
                    </a:cubicBezTo>
                    <a:cubicBezTo>
                      <a:pt x="1671689" y="2495682"/>
                      <a:pt x="1671689" y="2506421"/>
                      <a:pt x="1671689" y="2518079"/>
                    </a:cubicBezTo>
                    <a:cubicBezTo>
                      <a:pt x="1671689" y="2520380"/>
                      <a:pt x="1671689" y="2522681"/>
                      <a:pt x="1671689" y="2524829"/>
                    </a:cubicBezTo>
                    <a:cubicBezTo>
                      <a:pt x="1672763" y="2577905"/>
                      <a:pt x="1673836" y="2627454"/>
                      <a:pt x="1674757" y="2661356"/>
                    </a:cubicBezTo>
                    <a:lnTo>
                      <a:pt x="1674757" y="2666878"/>
                    </a:lnTo>
                    <a:cubicBezTo>
                      <a:pt x="1674757" y="2682218"/>
                      <a:pt x="1675524" y="2693416"/>
                      <a:pt x="1675831" y="2699860"/>
                    </a:cubicBezTo>
                    <a:cubicBezTo>
                      <a:pt x="1708214" y="2707575"/>
                      <a:pt x="1741517" y="2710720"/>
                      <a:pt x="1774774" y="2709217"/>
                    </a:cubicBezTo>
                    <a:cubicBezTo>
                      <a:pt x="1792047" y="2707207"/>
                      <a:pt x="1808599" y="2701163"/>
                      <a:pt x="1823096" y="2691576"/>
                    </a:cubicBezTo>
                    <a:cubicBezTo>
                      <a:pt x="1828449" y="2688446"/>
                      <a:pt x="1832959" y="2684074"/>
                      <a:pt x="1836288" y="2678843"/>
                    </a:cubicBezTo>
                    <a:cubicBezTo>
                      <a:pt x="1836733" y="2677969"/>
                      <a:pt x="1837040" y="2677049"/>
                      <a:pt x="1837209" y="2676082"/>
                    </a:cubicBezTo>
                    <a:cubicBezTo>
                      <a:pt x="1839632" y="2668458"/>
                      <a:pt x="1840369" y="2660389"/>
                      <a:pt x="1839356" y="2652458"/>
                    </a:cubicBezTo>
                    <a:lnTo>
                      <a:pt x="1839356" y="2652458"/>
                    </a:lnTo>
                    <a:cubicBezTo>
                      <a:pt x="1839295" y="2650080"/>
                      <a:pt x="1838773" y="2647734"/>
                      <a:pt x="1837822" y="2645555"/>
                    </a:cubicBezTo>
                    <a:cubicBezTo>
                      <a:pt x="1837546" y="2644267"/>
                      <a:pt x="1837086" y="2643024"/>
                      <a:pt x="1836441" y="2641873"/>
                    </a:cubicBezTo>
                    <a:lnTo>
                      <a:pt x="1836441" y="2641873"/>
                    </a:lnTo>
                    <a:cubicBezTo>
                      <a:pt x="1835629" y="2640616"/>
                      <a:pt x="1834586" y="2639527"/>
                      <a:pt x="1833374" y="2638652"/>
                    </a:cubicBezTo>
                    <a:cubicBezTo>
                      <a:pt x="1825550" y="2632516"/>
                      <a:pt x="1756673" y="2575451"/>
                      <a:pt x="1736884" y="2559957"/>
                    </a:cubicBezTo>
                    <a:cubicBezTo>
                      <a:pt x="1721559" y="2546397"/>
                      <a:pt x="1707385" y="2531563"/>
                      <a:pt x="1694545" y="2515625"/>
                    </a:cubicBezTo>
                    <a:lnTo>
                      <a:pt x="1696540" y="2514551"/>
                    </a:lnTo>
                    <a:cubicBezTo>
                      <a:pt x="1696540" y="2467764"/>
                      <a:pt x="1714488" y="2207749"/>
                      <a:pt x="1722158" y="2141019"/>
                    </a:cubicBezTo>
                    <a:cubicBezTo>
                      <a:pt x="1724137" y="2100337"/>
                      <a:pt x="1723002" y="2059578"/>
                      <a:pt x="1718783" y="2019065"/>
                    </a:cubicBezTo>
                    <a:cubicBezTo>
                      <a:pt x="1712800" y="1937302"/>
                      <a:pt x="1703443" y="1842194"/>
                      <a:pt x="1708505" y="1796634"/>
                    </a:cubicBezTo>
                    <a:cubicBezTo>
                      <a:pt x="1708505" y="1792645"/>
                      <a:pt x="1709579" y="1787736"/>
                      <a:pt x="1709886" y="1783134"/>
                    </a:cubicBezTo>
                    <a:cubicBezTo>
                      <a:pt x="1709886" y="1781447"/>
                      <a:pt x="1709886" y="1779760"/>
                      <a:pt x="1709886" y="1778072"/>
                    </a:cubicBezTo>
                    <a:cubicBezTo>
                      <a:pt x="1709886" y="1776385"/>
                      <a:pt x="1709886" y="1773010"/>
                      <a:pt x="1709886" y="1770555"/>
                    </a:cubicBezTo>
                    <a:cubicBezTo>
                      <a:pt x="1709886" y="1768101"/>
                      <a:pt x="1709886" y="1766567"/>
                      <a:pt x="1709886" y="1764266"/>
                    </a:cubicBezTo>
                    <a:cubicBezTo>
                      <a:pt x="1711266" y="1745705"/>
                      <a:pt x="1712340" y="1723615"/>
                      <a:pt x="1713107" y="1698764"/>
                    </a:cubicBezTo>
                    <a:cubicBezTo>
                      <a:pt x="1713260" y="1696049"/>
                      <a:pt x="1713260" y="1693349"/>
                      <a:pt x="1713107" y="1690634"/>
                    </a:cubicBezTo>
                    <a:lnTo>
                      <a:pt x="1713107" y="1689253"/>
                    </a:lnTo>
                    <a:cubicBezTo>
                      <a:pt x="1713874" y="1676520"/>
                      <a:pt x="1714181" y="1663021"/>
                      <a:pt x="1714181" y="1648755"/>
                    </a:cubicBezTo>
                    <a:cubicBezTo>
                      <a:pt x="1714181" y="1645687"/>
                      <a:pt x="1714181" y="1643079"/>
                      <a:pt x="1714181" y="1640011"/>
                    </a:cubicBezTo>
                    <a:cubicBezTo>
                      <a:pt x="1714181" y="1630807"/>
                      <a:pt x="1714181" y="1621756"/>
                      <a:pt x="1714181" y="1612706"/>
                    </a:cubicBezTo>
                    <a:cubicBezTo>
                      <a:pt x="1714181" y="1606723"/>
                      <a:pt x="1714181" y="1600587"/>
                      <a:pt x="1714181" y="1594604"/>
                    </a:cubicBezTo>
                    <a:lnTo>
                      <a:pt x="1714181" y="1564078"/>
                    </a:lnTo>
                    <a:cubicBezTo>
                      <a:pt x="1714181" y="1560703"/>
                      <a:pt x="1714181" y="1557635"/>
                      <a:pt x="1714181" y="1554413"/>
                    </a:cubicBezTo>
                    <a:lnTo>
                      <a:pt x="1714181" y="1508393"/>
                    </a:lnTo>
                    <a:cubicBezTo>
                      <a:pt x="1714181" y="1493820"/>
                      <a:pt x="1714181" y="1479093"/>
                      <a:pt x="1714181" y="1464213"/>
                    </a:cubicBezTo>
                    <a:cubicBezTo>
                      <a:pt x="1714426" y="1461299"/>
                      <a:pt x="1714426" y="1458384"/>
                      <a:pt x="1714181" y="1455470"/>
                    </a:cubicBezTo>
                    <a:lnTo>
                      <a:pt x="1714181" y="1433380"/>
                    </a:lnTo>
                    <a:cubicBezTo>
                      <a:pt x="1714181" y="1421415"/>
                      <a:pt x="1714181" y="1409603"/>
                      <a:pt x="1714181" y="1397331"/>
                    </a:cubicBezTo>
                    <a:cubicBezTo>
                      <a:pt x="1714181" y="1393956"/>
                      <a:pt x="1714181" y="1390581"/>
                      <a:pt x="1714181" y="1387513"/>
                    </a:cubicBezTo>
                    <a:cubicBezTo>
                      <a:pt x="1714181" y="1379843"/>
                      <a:pt x="1714181" y="1372173"/>
                      <a:pt x="1714181" y="1365270"/>
                    </a:cubicBezTo>
                    <a:cubicBezTo>
                      <a:pt x="1714181" y="1358367"/>
                      <a:pt x="1714181" y="1354072"/>
                      <a:pt x="1714181" y="1348702"/>
                    </a:cubicBezTo>
                    <a:cubicBezTo>
                      <a:pt x="1714181" y="1336584"/>
                      <a:pt x="1713414" y="1324465"/>
                      <a:pt x="1713107" y="1312653"/>
                    </a:cubicBezTo>
                    <a:cubicBezTo>
                      <a:pt x="1712033" y="1291024"/>
                      <a:pt x="1710960" y="1269854"/>
                      <a:pt x="1710039" y="1249912"/>
                    </a:cubicBezTo>
                    <a:cubicBezTo>
                      <a:pt x="1710039" y="1245464"/>
                      <a:pt x="1710039" y="1241168"/>
                      <a:pt x="1710039" y="1236413"/>
                    </a:cubicBezTo>
                    <a:cubicBezTo>
                      <a:pt x="1710039" y="1231657"/>
                      <a:pt x="1710039" y="1227976"/>
                      <a:pt x="1709272" y="1223987"/>
                    </a:cubicBezTo>
                    <a:cubicBezTo>
                      <a:pt x="1708505" y="1219999"/>
                      <a:pt x="1709272" y="1215397"/>
                      <a:pt x="1708198" y="1211102"/>
                    </a:cubicBezTo>
                    <a:cubicBezTo>
                      <a:pt x="1708428" y="1207727"/>
                      <a:pt x="1708428" y="1204352"/>
                      <a:pt x="1708198" y="1200977"/>
                    </a:cubicBezTo>
                    <a:cubicBezTo>
                      <a:pt x="1706971" y="1180421"/>
                      <a:pt x="1705284" y="1161400"/>
                      <a:pt x="1703136" y="1144526"/>
                    </a:cubicBezTo>
                    <a:cubicBezTo>
                      <a:pt x="1703136" y="1139924"/>
                      <a:pt x="1702062" y="1134861"/>
                      <a:pt x="1701449" y="1130566"/>
                    </a:cubicBezTo>
                    <a:lnTo>
                      <a:pt x="1700528" y="1123663"/>
                    </a:lnTo>
                    <a:cubicBezTo>
                      <a:pt x="1700528" y="1122282"/>
                      <a:pt x="1700528" y="1120902"/>
                      <a:pt x="1700528" y="1120135"/>
                    </a:cubicBezTo>
                    <a:cubicBezTo>
                      <a:pt x="1700528" y="1114919"/>
                      <a:pt x="1698994" y="1110164"/>
                      <a:pt x="1698227" y="1105868"/>
                    </a:cubicBezTo>
                    <a:cubicBezTo>
                      <a:pt x="1697460" y="1101573"/>
                      <a:pt x="1697307" y="1101113"/>
                      <a:pt x="1696847" y="1098659"/>
                    </a:cubicBezTo>
                    <a:cubicBezTo>
                      <a:pt x="1695466" y="1092216"/>
                      <a:pt x="1694085" y="1086540"/>
                      <a:pt x="1692858" y="1081785"/>
                    </a:cubicBezTo>
                    <a:cubicBezTo>
                      <a:pt x="1690864" y="1070126"/>
                      <a:pt x="1688716" y="1058621"/>
                      <a:pt x="1686875" y="1047423"/>
                    </a:cubicBezTo>
                    <a:lnTo>
                      <a:pt x="1686875" y="1047423"/>
                    </a:lnTo>
                    <a:cubicBezTo>
                      <a:pt x="1686063" y="1044447"/>
                      <a:pt x="1685449" y="1041425"/>
                      <a:pt x="1685035" y="1038372"/>
                    </a:cubicBezTo>
                    <a:cubicBezTo>
                      <a:pt x="1685035" y="1035611"/>
                      <a:pt x="1685035" y="1033003"/>
                      <a:pt x="1683961" y="1029782"/>
                    </a:cubicBezTo>
                    <a:cubicBezTo>
                      <a:pt x="1681200" y="999101"/>
                      <a:pt x="1678745" y="963972"/>
                      <a:pt x="1676598" y="925316"/>
                    </a:cubicBezTo>
                    <a:cubicBezTo>
                      <a:pt x="1676598" y="906601"/>
                      <a:pt x="1675064" y="887119"/>
                      <a:pt x="1674297" y="866870"/>
                    </a:cubicBezTo>
                    <a:cubicBezTo>
                      <a:pt x="1674297" y="858126"/>
                      <a:pt x="1673530" y="849382"/>
                      <a:pt x="1673223" y="840638"/>
                    </a:cubicBezTo>
                    <a:cubicBezTo>
                      <a:pt x="1672302" y="809958"/>
                      <a:pt x="1671229" y="779278"/>
                      <a:pt x="1670308" y="746143"/>
                    </a:cubicBezTo>
                    <a:cubicBezTo>
                      <a:pt x="1670308" y="736018"/>
                      <a:pt x="1670308" y="726508"/>
                      <a:pt x="1670308" y="717764"/>
                    </a:cubicBezTo>
                    <a:cubicBezTo>
                      <a:pt x="1670308" y="712088"/>
                      <a:pt x="1670308" y="706565"/>
                      <a:pt x="1670308" y="702424"/>
                    </a:cubicBezTo>
                    <a:cubicBezTo>
                      <a:pt x="1670308" y="698282"/>
                      <a:pt x="1670308" y="692299"/>
                      <a:pt x="1670308" y="687083"/>
                    </a:cubicBezTo>
                    <a:lnTo>
                      <a:pt x="1670308" y="680487"/>
                    </a:lnTo>
                    <a:cubicBezTo>
                      <a:pt x="1670308" y="677573"/>
                      <a:pt x="1670308" y="674044"/>
                      <a:pt x="1670308" y="671130"/>
                    </a:cubicBezTo>
                    <a:cubicBezTo>
                      <a:pt x="1670308" y="664994"/>
                      <a:pt x="1670308" y="659011"/>
                      <a:pt x="1670308" y="653642"/>
                    </a:cubicBezTo>
                    <a:cubicBezTo>
                      <a:pt x="1670308" y="650727"/>
                      <a:pt x="1670308" y="648120"/>
                      <a:pt x="1670308" y="645359"/>
                    </a:cubicBezTo>
                    <a:cubicBezTo>
                      <a:pt x="1670308" y="642597"/>
                      <a:pt x="1670308" y="635234"/>
                      <a:pt x="1670308" y="630018"/>
                    </a:cubicBezTo>
                    <a:cubicBezTo>
                      <a:pt x="1670462" y="627871"/>
                      <a:pt x="1670462" y="625723"/>
                      <a:pt x="1670308" y="623575"/>
                    </a:cubicBezTo>
                    <a:cubicBezTo>
                      <a:pt x="1670308" y="622502"/>
                      <a:pt x="1670308" y="621121"/>
                      <a:pt x="1670308" y="620354"/>
                    </a:cubicBezTo>
                    <a:cubicBezTo>
                      <a:pt x="1670308" y="619587"/>
                      <a:pt x="1670308" y="616212"/>
                      <a:pt x="1670308" y="614218"/>
                    </a:cubicBezTo>
                    <a:cubicBezTo>
                      <a:pt x="1670308" y="612224"/>
                      <a:pt x="1670308" y="610383"/>
                      <a:pt x="1670308" y="608849"/>
                    </a:cubicBezTo>
                    <a:cubicBezTo>
                      <a:pt x="1670308" y="605014"/>
                      <a:pt x="1670308" y="601332"/>
                      <a:pt x="1670308" y="598264"/>
                    </a:cubicBezTo>
                    <a:lnTo>
                      <a:pt x="1670308" y="594889"/>
                    </a:lnTo>
                    <a:cubicBezTo>
                      <a:pt x="1670615" y="589521"/>
                      <a:pt x="1670615" y="584151"/>
                      <a:pt x="1670308" y="578782"/>
                    </a:cubicBezTo>
                    <a:cubicBezTo>
                      <a:pt x="1675677" y="618974"/>
                      <a:pt x="1694239" y="760102"/>
                      <a:pt x="1701755" y="797379"/>
                    </a:cubicBezTo>
                    <a:cubicBezTo>
                      <a:pt x="1703596" y="807503"/>
                      <a:pt x="1706511" y="833428"/>
                      <a:pt x="1709119" y="866563"/>
                    </a:cubicBezTo>
                    <a:cubicBezTo>
                      <a:pt x="1709119" y="870858"/>
                      <a:pt x="1710039" y="875307"/>
                      <a:pt x="1710499" y="880062"/>
                    </a:cubicBezTo>
                    <a:lnTo>
                      <a:pt x="1710499" y="880062"/>
                    </a:lnTo>
                    <a:cubicBezTo>
                      <a:pt x="1717863" y="972103"/>
                      <a:pt x="1726913" y="1107403"/>
                      <a:pt x="1731055" y="1133481"/>
                    </a:cubicBezTo>
                    <a:cubicBezTo>
                      <a:pt x="1733325" y="1136963"/>
                      <a:pt x="1736179" y="1140031"/>
                      <a:pt x="1739492" y="1142531"/>
                    </a:cubicBezTo>
                    <a:cubicBezTo>
                      <a:pt x="1738112" y="1147885"/>
                      <a:pt x="1736041" y="1153039"/>
                      <a:pt x="1733356" y="1157871"/>
                    </a:cubicBezTo>
                    <a:cubicBezTo>
                      <a:pt x="1720930" y="1181188"/>
                      <a:pt x="1714641" y="1226442"/>
                      <a:pt x="1711420" y="1268934"/>
                    </a:cubicBezTo>
                    <a:cubicBezTo>
                      <a:pt x="1710254" y="1279365"/>
                      <a:pt x="1711788" y="1289935"/>
                      <a:pt x="1715868" y="1299614"/>
                    </a:cubicBezTo>
                    <a:lnTo>
                      <a:pt x="1715868" y="1299614"/>
                    </a:lnTo>
                    <a:cubicBezTo>
                      <a:pt x="1723692" y="1316949"/>
                      <a:pt x="1737191" y="1320323"/>
                      <a:pt x="1734737" y="1309585"/>
                    </a:cubicBezTo>
                    <a:cubicBezTo>
                      <a:pt x="1733770" y="1288707"/>
                      <a:pt x="1737007" y="1267845"/>
                      <a:pt x="1744248" y="1248225"/>
                    </a:cubicBezTo>
                    <a:cubicBezTo>
                      <a:pt x="1747316" y="1238561"/>
                      <a:pt x="1752071" y="1232885"/>
                      <a:pt x="1756059" y="1235186"/>
                    </a:cubicBezTo>
                    <a:cubicBezTo>
                      <a:pt x="1760048" y="1237487"/>
                      <a:pt x="1763883" y="1245310"/>
                      <a:pt x="1764803" y="1262798"/>
                    </a:cubicBezTo>
                    <a:lnTo>
                      <a:pt x="1764803" y="1266479"/>
                    </a:lnTo>
                    <a:cubicBezTo>
                      <a:pt x="1764174" y="1303418"/>
                      <a:pt x="1756412" y="1339882"/>
                      <a:pt x="1741947" y="1373860"/>
                    </a:cubicBezTo>
                    <a:lnTo>
                      <a:pt x="1740566" y="1376315"/>
                    </a:lnTo>
                    <a:cubicBezTo>
                      <a:pt x="1739032" y="1378769"/>
                      <a:pt x="1737651" y="1380763"/>
                      <a:pt x="1736577" y="1382144"/>
                    </a:cubicBezTo>
                    <a:cubicBezTo>
                      <a:pt x="1733111" y="1384721"/>
                      <a:pt x="1732374" y="1389615"/>
                      <a:pt x="1734936" y="1393081"/>
                    </a:cubicBezTo>
                    <a:cubicBezTo>
                      <a:pt x="1735396" y="1393710"/>
                      <a:pt x="1735949" y="1394263"/>
                      <a:pt x="1736577" y="1394723"/>
                    </a:cubicBezTo>
                    <a:cubicBezTo>
                      <a:pt x="1737866" y="1395797"/>
                      <a:pt x="1739323" y="1396686"/>
                      <a:pt x="1740873" y="1397331"/>
                    </a:cubicBezTo>
                    <a:cubicBezTo>
                      <a:pt x="1754479" y="1402715"/>
                      <a:pt x="1769605" y="1402715"/>
                      <a:pt x="1783211" y="1397331"/>
                    </a:cubicBezTo>
                    <a:cubicBezTo>
                      <a:pt x="1803614" y="1388280"/>
                      <a:pt x="1818647" y="1370025"/>
                      <a:pt x="1829999" y="1316335"/>
                    </a:cubicBezTo>
                    <a:cubicBezTo>
                      <a:pt x="1840123" y="1268167"/>
                      <a:pt x="1827238" y="1187785"/>
                      <a:pt x="1822942" y="1138543"/>
                    </a:cubicBezTo>
                    <a:lnTo>
                      <a:pt x="1829078" y="1133174"/>
                    </a:lnTo>
                    <a:cubicBezTo>
                      <a:pt x="1829078" y="1115686"/>
                      <a:pt x="1836595" y="1046809"/>
                      <a:pt x="1844418" y="975171"/>
                    </a:cubicBezTo>
                    <a:cubicBezTo>
                      <a:pt x="1846720" y="953234"/>
                      <a:pt x="1849020" y="931145"/>
                      <a:pt x="1851321" y="909975"/>
                    </a:cubicBezTo>
                    <a:cubicBezTo>
                      <a:pt x="1859912" y="999408"/>
                      <a:pt x="1873565" y="1117834"/>
                      <a:pt x="1873871" y="1141151"/>
                    </a:cubicBezTo>
                    <a:lnTo>
                      <a:pt x="1880008" y="1146366"/>
                    </a:lnTo>
                    <a:cubicBezTo>
                      <a:pt x="1875866" y="1194381"/>
                      <a:pt x="1863133" y="1272769"/>
                      <a:pt x="1873104" y="1319710"/>
                    </a:cubicBezTo>
                    <a:cubicBezTo>
                      <a:pt x="1883076" y="1366650"/>
                      <a:pt x="1895654" y="1385672"/>
                      <a:pt x="1912835" y="1396410"/>
                    </a:cubicBezTo>
                    <a:cubicBezTo>
                      <a:pt x="1914768" y="1397499"/>
                      <a:pt x="1916762" y="1398481"/>
                      <a:pt x="1918818" y="1399325"/>
                    </a:cubicBezTo>
                    <a:cubicBezTo>
                      <a:pt x="1939220" y="1408682"/>
                      <a:pt x="1978184" y="1399325"/>
                      <a:pt x="1964838" y="1383985"/>
                    </a:cubicBezTo>
                    <a:cubicBezTo>
                      <a:pt x="1951492" y="1368645"/>
                      <a:pt x="1935692" y="1303449"/>
                      <a:pt x="1937379" y="1268320"/>
                    </a:cubicBezTo>
                    <a:cubicBezTo>
                      <a:pt x="1939067" y="1233191"/>
                      <a:pt x="1951339" y="1233345"/>
                      <a:pt x="1957475" y="1252980"/>
                    </a:cubicBezTo>
                    <a:cubicBezTo>
                      <a:pt x="1964578" y="1271971"/>
                      <a:pt x="1967615" y="1292251"/>
                      <a:pt x="1966372" y="1312500"/>
                    </a:cubicBezTo>
                    <a:cubicBezTo>
                      <a:pt x="1963458" y="1327840"/>
                      <a:pt x="1992451" y="1314034"/>
                      <a:pt x="1989229" y="1272922"/>
                    </a:cubicBezTo>
                    <a:cubicBezTo>
                      <a:pt x="1986008" y="1231811"/>
                      <a:pt x="1980178" y="1187631"/>
                      <a:pt x="1968060" y="1164775"/>
                    </a:cubicBezTo>
                    <a:cubicBezTo>
                      <a:pt x="1965498" y="1160265"/>
                      <a:pt x="1963442" y="1155479"/>
                      <a:pt x="1961924" y="1150508"/>
                    </a:cubicBezTo>
                    <a:cubicBezTo>
                      <a:pt x="1965222" y="1148100"/>
                      <a:pt x="1968029" y="1145078"/>
                      <a:pt x="1970207" y="1141611"/>
                    </a:cubicBezTo>
                    <a:cubicBezTo>
                      <a:pt x="1976037" y="1105408"/>
                      <a:pt x="1991223" y="851683"/>
                      <a:pt x="1998893" y="813486"/>
                    </a:cubicBezTo>
                    <a:cubicBezTo>
                      <a:pt x="2005643" y="779278"/>
                      <a:pt x="2022210" y="654409"/>
                      <a:pt x="2028346" y="607929"/>
                    </a:cubicBezTo>
                    <a:cubicBezTo>
                      <a:pt x="2028346" y="605627"/>
                      <a:pt x="2028346" y="603633"/>
                      <a:pt x="2029113" y="601946"/>
                    </a:cubicBezTo>
                    <a:cubicBezTo>
                      <a:pt x="2029880" y="600259"/>
                      <a:pt x="2029113" y="601946"/>
                      <a:pt x="2029113" y="601946"/>
                    </a:cubicBezTo>
                    <a:cubicBezTo>
                      <a:pt x="2027579" y="625416"/>
                      <a:pt x="2034943" y="669903"/>
                      <a:pt x="2032028" y="762710"/>
                    </a:cubicBezTo>
                    <a:cubicBezTo>
                      <a:pt x="2028346" y="874079"/>
                      <a:pt x="2025278" y="968881"/>
                      <a:pt x="2018222" y="1039599"/>
                    </a:cubicBezTo>
                    <a:cubicBezTo>
                      <a:pt x="2018222" y="1042360"/>
                      <a:pt x="2018222" y="1044968"/>
                      <a:pt x="2018222" y="1047576"/>
                    </a:cubicBezTo>
                    <a:cubicBezTo>
                      <a:pt x="2018222" y="1050184"/>
                      <a:pt x="2018222" y="1048497"/>
                      <a:pt x="2018222" y="1048803"/>
                    </a:cubicBezTo>
                    <a:cubicBezTo>
                      <a:pt x="2015767" y="1062149"/>
                      <a:pt x="2013313" y="1075955"/>
                      <a:pt x="2010705" y="1090682"/>
                    </a:cubicBezTo>
                    <a:lnTo>
                      <a:pt x="2010705" y="1090682"/>
                    </a:lnTo>
                    <a:cubicBezTo>
                      <a:pt x="1982019" y="1180421"/>
                      <a:pt x="1980025" y="1666549"/>
                      <a:pt x="1993678" y="1786663"/>
                    </a:cubicBezTo>
                    <a:cubicBezTo>
                      <a:pt x="2001655" y="1858761"/>
                      <a:pt x="1972662" y="2057415"/>
                      <a:pt x="1980332" y="2122151"/>
                    </a:cubicBezTo>
                    <a:cubicBezTo>
                      <a:pt x="1988002" y="2186886"/>
                      <a:pt x="2003956" y="2423277"/>
                      <a:pt x="2005183" y="2481109"/>
                    </a:cubicBezTo>
                    <a:lnTo>
                      <a:pt x="2005183" y="2486632"/>
                    </a:lnTo>
                    <a:cubicBezTo>
                      <a:pt x="2005735" y="2487061"/>
                      <a:pt x="2006349" y="2487368"/>
                      <a:pt x="2007024" y="2487552"/>
                    </a:cubicBezTo>
                    <a:cubicBezTo>
                      <a:pt x="1994552" y="2503092"/>
                      <a:pt x="1980792" y="2517558"/>
                      <a:pt x="1965912" y="2530811"/>
                    </a:cubicBezTo>
                    <a:lnTo>
                      <a:pt x="1950572" y="2542623"/>
                    </a:lnTo>
                    <a:cubicBezTo>
                      <a:pt x="1951492" y="2556736"/>
                      <a:pt x="1952259" y="2570235"/>
                      <a:pt x="1953333" y="2583275"/>
                    </a:cubicBezTo>
                    <a:cubicBezTo>
                      <a:pt x="1955021" y="2603370"/>
                      <a:pt x="1956708" y="2622085"/>
                      <a:pt x="1958396" y="2639726"/>
                    </a:cubicBezTo>
                    <a:lnTo>
                      <a:pt x="1959316" y="2647090"/>
                    </a:lnTo>
                    <a:cubicBezTo>
                      <a:pt x="1960390" y="2657367"/>
                      <a:pt x="1961464" y="2667338"/>
                      <a:pt x="1962537" y="2676696"/>
                    </a:cubicBezTo>
                    <a:cubicBezTo>
                      <a:pt x="1988109" y="2676036"/>
                      <a:pt x="2013420" y="2671373"/>
                      <a:pt x="2037550" y="2662890"/>
                    </a:cubicBezTo>
                    <a:cubicBezTo>
                      <a:pt x="2052891" y="2653992"/>
                      <a:pt x="2096763" y="2618863"/>
                      <a:pt x="2108268" y="2618096"/>
                    </a:cubicBezTo>
                    <a:cubicBezTo>
                      <a:pt x="2125971" y="2615197"/>
                      <a:pt x="2143305" y="2610365"/>
                      <a:pt x="2159964" y="2603677"/>
                    </a:cubicBezTo>
                    <a:cubicBezTo>
                      <a:pt x="2159964" y="2589871"/>
                      <a:pt x="2159964" y="2575297"/>
                      <a:pt x="2160885" y="2560111"/>
                    </a:cubicBezTo>
                    <a:cubicBezTo>
                      <a:pt x="2160885" y="2554282"/>
                      <a:pt x="2160885" y="2548299"/>
                      <a:pt x="2160885" y="2542316"/>
                    </a:cubicBezTo>
                    <a:cubicBezTo>
                      <a:pt x="2160885" y="2526976"/>
                      <a:pt x="2160885" y="2511636"/>
                      <a:pt x="2161805" y="2496296"/>
                    </a:cubicBezTo>
                    <a:lnTo>
                      <a:pt x="2161805" y="2496296"/>
                    </a:lnTo>
                    <a:cubicBezTo>
                      <a:pt x="2161805" y="2489700"/>
                      <a:pt x="2161805" y="2483104"/>
                      <a:pt x="2161805" y="2476507"/>
                    </a:cubicBezTo>
                    <a:cubicBezTo>
                      <a:pt x="2161805" y="2473286"/>
                      <a:pt x="2161805" y="2469911"/>
                      <a:pt x="2161805" y="2466690"/>
                    </a:cubicBezTo>
                    <a:cubicBezTo>
                      <a:pt x="2163799" y="2359309"/>
                      <a:pt x="2165180" y="2255149"/>
                      <a:pt x="2163493" y="2246406"/>
                    </a:cubicBezTo>
                    <a:cubicBezTo>
                      <a:pt x="2163493" y="2243338"/>
                      <a:pt x="2162266" y="2239656"/>
                      <a:pt x="2161805" y="2235821"/>
                    </a:cubicBezTo>
                    <a:lnTo>
                      <a:pt x="2161805" y="2235821"/>
                    </a:lnTo>
                    <a:cubicBezTo>
                      <a:pt x="2159228" y="2214759"/>
                      <a:pt x="2159489" y="2193452"/>
                      <a:pt x="2162572" y="2172466"/>
                    </a:cubicBezTo>
                    <a:cubicBezTo>
                      <a:pt x="2165318" y="2147002"/>
                      <a:pt x="2166238" y="2121368"/>
                      <a:pt x="2165334" y="2095766"/>
                    </a:cubicBezTo>
                    <a:lnTo>
                      <a:pt x="2165334" y="2076437"/>
                    </a:lnTo>
                    <a:cubicBezTo>
                      <a:pt x="2165334" y="2068307"/>
                      <a:pt x="2169169" y="2015077"/>
                      <a:pt x="2174844" y="1948041"/>
                    </a:cubicBezTo>
                    <a:cubicBezTo>
                      <a:pt x="2176072" y="1933928"/>
                      <a:pt x="2177452" y="1919201"/>
                      <a:pt x="2178679" y="1904168"/>
                    </a:cubicBezTo>
                    <a:cubicBezTo>
                      <a:pt x="2181901" y="1868119"/>
                      <a:pt x="2185276" y="1830228"/>
                      <a:pt x="2189111" y="1794026"/>
                    </a:cubicBezTo>
                    <a:cubicBezTo>
                      <a:pt x="2191872" y="1792338"/>
                      <a:pt x="2192179" y="1788503"/>
                      <a:pt x="2190031" y="1783441"/>
                    </a:cubicBezTo>
                    <a:cubicBezTo>
                      <a:pt x="2190798" y="1776385"/>
                      <a:pt x="2191412" y="1769328"/>
                      <a:pt x="2192179" y="1762578"/>
                    </a:cubicBezTo>
                    <a:cubicBezTo>
                      <a:pt x="2195078" y="1731070"/>
                      <a:pt x="2195845" y="1699393"/>
                      <a:pt x="2194480" y="1667777"/>
                    </a:cubicBezTo>
                    <a:cubicBezTo>
                      <a:pt x="2194480" y="1652437"/>
                      <a:pt x="2193406" y="1637097"/>
                      <a:pt x="2192332" y="1620682"/>
                    </a:cubicBezTo>
                    <a:cubicBezTo>
                      <a:pt x="2192332" y="1615467"/>
                      <a:pt x="2192332" y="1610251"/>
                      <a:pt x="2191412" y="1605342"/>
                    </a:cubicBezTo>
                    <a:cubicBezTo>
                      <a:pt x="2190492" y="1600434"/>
                      <a:pt x="2192485" y="1592917"/>
                      <a:pt x="2192485" y="1588008"/>
                    </a:cubicBezTo>
                    <a:cubicBezTo>
                      <a:pt x="2192838" y="1584112"/>
                      <a:pt x="2193559" y="1580261"/>
                      <a:pt x="2194633" y="1576503"/>
                    </a:cubicBezTo>
                    <a:lnTo>
                      <a:pt x="2201229" y="1576503"/>
                    </a:lnTo>
                    <a:cubicBezTo>
                      <a:pt x="2203224" y="1568066"/>
                      <a:pt x="2206905" y="1555641"/>
                      <a:pt x="2211814" y="1540914"/>
                    </a:cubicBezTo>
                    <a:cubicBezTo>
                      <a:pt x="2209682" y="1580476"/>
                      <a:pt x="2210142" y="1620146"/>
                      <a:pt x="2213195" y="1659646"/>
                    </a:cubicBezTo>
                    <a:cubicBezTo>
                      <a:pt x="2213195" y="1666396"/>
                      <a:pt x="2214115" y="1673299"/>
                      <a:pt x="2214729" y="1680202"/>
                    </a:cubicBezTo>
                    <a:cubicBezTo>
                      <a:pt x="2214192" y="1682994"/>
                      <a:pt x="2213379" y="1685709"/>
                      <a:pt x="2212274" y="1688332"/>
                    </a:cubicBezTo>
                    <a:cubicBezTo>
                      <a:pt x="2208439" y="1695849"/>
                      <a:pt x="2210433" y="1707814"/>
                      <a:pt x="2217643" y="1708275"/>
                    </a:cubicBezTo>
                    <a:cubicBezTo>
                      <a:pt x="2218564" y="1717939"/>
                      <a:pt x="2219791" y="1727757"/>
                      <a:pt x="2221018" y="1737421"/>
                    </a:cubicBezTo>
                    <a:cubicBezTo>
                      <a:pt x="2219177" y="1740335"/>
                      <a:pt x="2219331" y="1743097"/>
                      <a:pt x="2221939" y="1744631"/>
                    </a:cubicBezTo>
                    <a:cubicBezTo>
                      <a:pt x="2248937" y="1950802"/>
                      <a:pt x="2315053" y="2163569"/>
                      <a:pt x="2322416" y="2239196"/>
                    </a:cubicBezTo>
                    <a:cubicBezTo>
                      <a:pt x="2328553" y="2241037"/>
                      <a:pt x="2335149" y="2242571"/>
                      <a:pt x="2342205" y="2243951"/>
                    </a:cubicBezTo>
                    <a:cubicBezTo>
                      <a:pt x="2343034" y="2248354"/>
                      <a:pt x="2343494" y="2252818"/>
                      <a:pt x="2343586" y="2257297"/>
                    </a:cubicBezTo>
                    <a:cubicBezTo>
                      <a:pt x="2343586" y="2310527"/>
                      <a:pt x="2335609" y="2395358"/>
                      <a:pt x="2343586" y="2444753"/>
                    </a:cubicBezTo>
                    <a:cubicBezTo>
                      <a:pt x="2345273" y="2455645"/>
                      <a:pt x="2347267" y="2466383"/>
                      <a:pt x="2349415" y="2476814"/>
                    </a:cubicBezTo>
                    <a:cubicBezTo>
                      <a:pt x="2349415" y="2479422"/>
                      <a:pt x="2350335" y="2481876"/>
                      <a:pt x="2350949" y="2484484"/>
                    </a:cubicBezTo>
                    <a:cubicBezTo>
                      <a:pt x="2351563" y="2487092"/>
                      <a:pt x="2352483" y="2493381"/>
                      <a:pt x="2353557" y="2497984"/>
                    </a:cubicBezTo>
                    <a:cubicBezTo>
                      <a:pt x="2358005" y="2519613"/>
                      <a:pt x="2363068" y="2540322"/>
                      <a:pt x="2368130" y="2559344"/>
                    </a:cubicBezTo>
                    <a:lnTo>
                      <a:pt x="2368130" y="2559344"/>
                    </a:lnTo>
                    <a:cubicBezTo>
                      <a:pt x="2372425" y="2576218"/>
                      <a:pt x="2377027" y="2592172"/>
                      <a:pt x="2381629" y="2607665"/>
                    </a:cubicBezTo>
                    <a:cubicBezTo>
                      <a:pt x="2394331" y="2612099"/>
                      <a:pt x="2407431" y="2615335"/>
                      <a:pt x="2420746" y="2617330"/>
                    </a:cubicBezTo>
                    <a:cubicBezTo>
                      <a:pt x="2430411" y="2617330"/>
                      <a:pt x="2463239" y="2643101"/>
                      <a:pt x="2482107" y="2656293"/>
                    </a:cubicBezTo>
                    <a:cubicBezTo>
                      <a:pt x="2485635" y="2658901"/>
                      <a:pt x="2488703" y="2660742"/>
                      <a:pt x="2490851" y="2662123"/>
                    </a:cubicBezTo>
                    <a:cubicBezTo>
                      <a:pt x="2498321" y="2665681"/>
                      <a:pt x="2506283" y="2668121"/>
                      <a:pt x="2514475" y="2669332"/>
                    </a:cubicBezTo>
                    <a:cubicBezTo>
                      <a:pt x="2514475" y="2658748"/>
                      <a:pt x="2514475" y="2648163"/>
                      <a:pt x="2514475" y="2637118"/>
                    </a:cubicBezTo>
                    <a:cubicBezTo>
                      <a:pt x="2514475" y="2635584"/>
                      <a:pt x="2514475" y="2633897"/>
                      <a:pt x="2514475" y="2632210"/>
                    </a:cubicBezTo>
                    <a:cubicBezTo>
                      <a:pt x="2514475" y="2590024"/>
                      <a:pt x="2512787" y="2545998"/>
                      <a:pt x="2511560" y="2505347"/>
                    </a:cubicBezTo>
                    <a:cubicBezTo>
                      <a:pt x="2511560" y="2500898"/>
                      <a:pt x="2511560" y="2496450"/>
                      <a:pt x="2511560" y="2492154"/>
                    </a:cubicBezTo>
                    <a:cubicBezTo>
                      <a:pt x="2511560" y="2485098"/>
                      <a:pt x="2511560" y="2478041"/>
                      <a:pt x="2510793" y="2471292"/>
                    </a:cubicBezTo>
                    <a:cubicBezTo>
                      <a:pt x="2509412" y="2433555"/>
                      <a:pt x="2507725" y="2399960"/>
                      <a:pt x="2505117" y="2375416"/>
                    </a:cubicBezTo>
                    <a:cubicBezTo>
                      <a:pt x="2504181" y="2364157"/>
                      <a:pt x="2502387" y="2352974"/>
                      <a:pt x="2499748" y="2341975"/>
                    </a:cubicBezTo>
                    <a:cubicBezTo>
                      <a:pt x="2497385" y="2332985"/>
                      <a:pt x="2495851" y="2323797"/>
                      <a:pt x="2495146" y="2314516"/>
                    </a:cubicBezTo>
                    <a:cubicBezTo>
                      <a:pt x="2493412" y="2293853"/>
                      <a:pt x="2492952" y="2273113"/>
                      <a:pt x="2493765" y="2252388"/>
                    </a:cubicBezTo>
                    <a:lnTo>
                      <a:pt x="2507725" y="2252388"/>
                    </a:lnTo>
                    <a:lnTo>
                      <a:pt x="2516162" y="2252388"/>
                    </a:lnTo>
                    <a:lnTo>
                      <a:pt x="2531502" y="2251468"/>
                    </a:lnTo>
                    <a:cubicBezTo>
                      <a:pt x="2532591" y="2257098"/>
                      <a:pt x="2533358" y="2262774"/>
                      <a:pt x="2533803" y="2268496"/>
                    </a:cubicBezTo>
                    <a:cubicBezTo>
                      <a:pt x="2535490" y="2293193"/>
                      <a:pt x="2528281" y="2340287"/>
                      <a:pt x="2529815" y="2391216"/>
                    </a:cubicBezTo>
                    <a:cubicBezTo>
                      <a:pt x="2533650" y="2325714"/>
                      <a:pt x="2539479" y="2242417"/>
                      <a:pt x="2544387" y="2183051"/>
                    </a:cubicBezTo>
                    <a:cubicBezTo>
                      <a:pt x="2546535" y="2157586"/>
                      <a:pt x="2548530" y="2137031"/>
                      <a:pt x="2550064" y="2123071"/>
                    </a:cubicBezTo>
                    <a:cubicBezTo>
                      <a:pt x="2557580" y="2058336"/>
                      <a:pt x="2528741" y="1859681"/>
                      <a:pt x="2536717" y="1787583"/>
                    </a:cubicBezTo>
                    <a:cubicBezTo>
                      <a:pt x="2548376" y="1682810"/>
                      <a:pt x="2548683" y="1300841"/>
                      <a:pt x="2529661" y="1144372"/>
                    </a:cubicBezTo>
                    <a:cubicBezTo>
                      <a:pt x="2527775" y="1126547"/>
                      <a:pt x="2524491" y="1108906"/>
                      <a:pt x="2519844" y="1091602"/>
                    </a:cubicBezTo>
                    <a:cubicBezTo>
                      <a:pt x="2517389" y="1076262"/>
                      <a:pt x="2514781" y="1062916"/>
                      <a:pt x="2512327" y="1049570"/>
                    </a:cubicBezTo>
                    <a:cubicBezTo>
                      <a:pt x="2512403" y="1048803"/>
                      <a:pt x="2512403" y="1048036"/>
                      <a:pt x="2512327" y="1047269"/>
                    </a:cubicBezTo>
                    <a:cubicBezTo>
                      <a:pt x="2512327" y="1045122"/>
                      <a:pt x="2512327" y="1042821"/>
                      <a:pt x="2512327" y="1040520"/>
                    </a:cubicBezTo>
                    <a:cubicBezTo>
                      <a:pt x="2505424" y="969802"/>
                      <a:pt x="2502202" y="875000"/>
                      <a:pt x="2498521" y="763631"/>
                    </a:cubicBezTo>
                    <a:cubicBezTo>
                      <a:pt x="2495606" y="671590"/>
                      <a:pt x="2503123" y="626337"/>
                      <a:pt x="2501435" y="602866"/>
                    </a:cubicBezTo>
                    <a:lnTo>
                      <a:pt x="2501435" y="605321"/>
                    </a:lnTo>
                    <a:cubicBezTo>
                      <a:pt x="2507265" y="648273"/>
                      <a:pt x="2524446" y="779738"/>
                      <a:pt x="2532116" y="815020"/>
                    </a:cubicBezTo>
                    <a:cubicBezTo>
                      <a:pt x="2533190" y="820236"/>
                      <a:pt x="2534263" y="829440"/>
                      <a:pt x="2535490" y="841712"/>
                    </a:cubicBezTo>
                    <a:cubicBezTo>
                      <a:pt x="2536717" y="853984"/>
                      <a:pt x="2538405" y="869938"/>
                      <a:pt x="2539632" y="887732"/>
                    </a:cubicBezTo>
                    <a:cubicBezTo>
                      <a:pt x="2539632" y="890954"/>
                      <a:pt x="2540399" y="894635"/>
                      <a:pt x="2540706" y="898010"/>
                    </a:cubicBezTo>
                    <a:cubicBezTo>
                      <a:pt x="2542394" y="918412"/>
                      <a:pt x="2544234" y="940962"/>
                      <a:pt x="2545769" y="964126"/>
                    </a:cubicBezTo>
                    <a:cubicBezTo>
                      <a:pt x="2550984" y="1032696"/>
                      <a:pt x="2556353" y="1104488"/>
                      <a:pt x="2559421" y="1133941"/>
                    </a:cubicBezTo>
                    <a:cubicBezTo>
                      <a:pt x="2559421" y="1138083"/>
                      <a:pt x="2560341" y="1141151"/>
                      <a:pt x="2560648" y="1143452"/>
                    </a:cubicBezTo>
                    <a:cubicBezTo>
                      <a:pt x="2562044" y="1145630"/>
                      <a:pt x="2563701" y="1147640"/>
                      <a:pt x="2565557" y="1149435"/>
                    </a:cubicBezTo>
                    <a:cubicBezTo>
                      <a:pt x="2565557" y="1153423"/>
                      <a:pt x="2565557" y="1157411"/>
                      <a:pt x="2565557" y="1161400"/>
                    </a:cubicBezTo>
                    <a:cubicBezTo>
                      <a:pt x="2565557" y="1165388"/>
                      <a:pt x="2563870" y="1164928"/>
                      <a:pt x="2562949" y="1166615"/>
                    </a:cubicBezTo>
                    <a:cubicBezTo>
                      <a:pt x="2550831" y="1189472"/>
                      <a:pt x="2544695" y="1233652"/>
                      <a:pt x="2541780" y="1274763"/>
                    </a:cubicBezTo>
                    <a:cubicBezTo>
                      <a:pt x="2538865" y="1315875"/>
                      <a:pt x="2567705" y="1329527"/>
                      <a:pt x="2564637" y="1314341"/>
                    </a:cubicBezTo>
                    <a:cubicBezTo>
                      <a:pt x="2563256" y="1300611"/>
                      <a:pt x="2564606" y="1286744"/>
                      <a:pt x="2568625" y="1273536"/>
                    </a:cubicBezTo>
                    <a:cubicBezTo>
                      <a:pt x="2570619" y="1301148"/>
                      <a:pt x="2567597" y="1328898"/>
                      <a:pt x="2559728" y="1355452"/>
                    </a:cubicBezTo>
                    <a:cubicBezTo>
                      <a:pt x="2546075" y="1433073"/>
                      <a:pt x="2588260" y="1517137"/>
                      <a:pt x="2611271" y="1506245"/>
                    </a:cubicBezTo>
                    <a:cubicBezTo>
                      <a:pt x="2624156" y="1500263"/>
                      <a:pt x="2578750" y="1422182"/>
                      <a:pt x="2592249" y="1415278"/>
                    </a:cubicBezTo>
                    <a:cubicBezTo>
                      <a:pt x="2605748" y="1408375"/>
                      <a:pt x="2609890" y="1435681"/>
                      <a:pt x="2607589" y="1447800"/>
                    </a:cubicBezTo>
                    <a:cubicBezTo>
                      <a:pt x="2605288" y="1459918"/>
                      <a:pt x="2619861" y="1465594"/>
                      <a:pt x="2623850" y="1445192"/>
                    </a:cubicBezTo>
                    <a:cubicBezTo>
                      <a:pt x="2625169" y="1428778"/>
                      <a:pt x="2624187" y="1412257"/>
                      <a:pt x="2620935" y="1396103"/>
                    </a:cubicBezTo>
                    <a:cubicBezTo>
                      <a:pt x="2623451" y="1394677"/>
                      <a:pt x="2625721" y="1392867"/>
                      <a:pt x="2627685" y="1390734"/>
                    </a:cubicBezTo>
                    <a:cubicBezTo>
                      <a:pt x="2636275" y="1479247"/>
                      <a:pt x="2655910" y="1679742"/>
                      <a:pt x="2660972" y="1711649"/>
                    </a:cubicBezTo>
                    <a:cubicBezTo>
                      <a:pt x="2667108" y="1749386"/>
                      <a:pt x="2649314" y="1834370"/>
                      <a:pt x="2645632" y="1879470"/>
                    </a:cubicBezTo>
                    <a:lnTo>
                      <a:pt x="2645632" y="1879470"/>
                    </a:lnTo>
                    <a:cubicBezTo>
                      <a:pt x="2648701" y="1879470"/>
                      <a:pt x="2652842" y="1880698"/>
                      <a:pt x="2658211" y="1881311"/>
                    </a:cubicBezTo>
                    <a:cubicBezTo>
                      <a:pt x="2655143" y="1972124"/>
                      <a:pt x="2661433" y="2118929"/>
                      <a:pt x="2672171" y="2171239"/>
                    </a:cubicBezTo>
                    <a:cubicBezTo>
                      <a:pt x="2675086" y="2185045"/>
                      <a:pt x="2679227" y="2203607"/>
                      <a:pt x="2683983" y="2224316"/>
                    </a:cubicBezTo>
                    <a:lnTo>
                      <a:pt x="2691960" y="2221555"/>
                    </a:lnTo>
                    <a:cubicBezTo>
                      <a:pt x="2708067" y="2139945"/>
                      <a:pt x="2743502" y="2019219"/>
                      <a:pt x="2768660" y="1886373"/>
                    </a:cubicBezTo>
                    <a:cubicBezTo>
                      <a:pt x="2769581" y="1882078"/>
                      <a:pt x="2770347" y="1877783"/>
                      <a:pt x="2770961" y="1873334"/>
                    </a:cubicBezTo>
                    <a:cubicBezTo>
                      <a:pt x="2791977" y="1757977"/>
                      <a:pt x="2804403" y="1634182"/>
                      <a:pt x="2789216" y="1520512"/>
                    </a:cubicBezTo>
                    <a:cubicBezTo>
                      <a:pt x="2789216" y="1517904"/>
                      <a:pt x="2788449" y="1515449"/>
                      <a:pt x="2788296" y="1512842"/>
                    </a:cubicBezTo>
                    <a:cubicBezTo>
                      <a:pt x="2787222" y="1505325"/>
                      <a:pt x="2785994" y="1497501"/>
                      <a:pt x="2784614" y="1490598"/>
                    </a:cubicBezTo>
                    <a:lnTo>
                      <a:pt x="2787682" y="1489678"/>
                    </a:lnTo>
                    <a:cubicBezTo>
                      <a:pt x="2785074" y="1458998"/>
                      <a:pt x="2756234" y="1365423"/>
                      <a:pt x="2751172" y="1346095"/>
                    </a:cubicBezTo>
                    <a:cubicBezTo>
                      <a:pt x="2748564" y="1342260"/>
                      <a:pt x="2746417" y="1338731"/>
                      <a:pt x="2744269" y="1335050"/>
                    </a:cubicBezTo>
                    <a:cubicBezTo>
                      <a:pt x="2762969" y="1345527"/>
                      <a:pt x="2784230" y="1350512"/>
                      <a:pt x="2805630" y="1349469"/>
                    </a:cubicBezTo>
                    <a:cubicBezTo>
                      <a:pt x="2827566" y="1332135"/>
                      <a:pt x="2848736" y="1315108"/>
                      <a:pt x="2866990" y="1300228"/>
                    </a:cubicBezTo>
                    <a:lnTo>
                      <a:pt x="2880950" y="1288416"/>
                    </a:lnTo>
                    <a:lnTo>
                      <a:pt x="2880950" y="1288416"/>
                    </a:lnTo>
                    <a:lnTo>
                      <a:pt x="2880950" y="1288416"/>
                    </a:lnTo>
                    <a:cubicBezTo>
                      <a:pt x="2885429" y="1297313"/>
                      <a:pt x="2890568" y="1305873"/>
                      <a:pt x="2896290" y="1314034"/>
                    </a:cubicBezTo>
                    <a:lnTo>
                      <a:pt x="2910709" y="1302375"/>
                    </a:lnTo>
                    <a:cubicBezTo>
                      <a:pt x="2958110" y="1264961"/>
                      <a:pt x="3007751" y="1230492"/>
                      <a:pt x="3059355" y="1199136"/>
                    </a:cubicBezTo>
                    <a:cubicBezTo>
                      <a:pt x="3080018" y="1186941"/>
                      <a:pt x="3099807" y="1173304"/>
                      <a:pt x="3118568" y="1158332"/>
                    </a:cubicBezTo>
                    <a:lnTo>
                      <a:pt x="3119488" y="1158332"/>
                    </a:lnTo>
                    <a:lnTo>
                      <a:pt x="3125931" y="1153270"/>
                    </a:lnTo>
                    <a:cubicBezTo>
                      <a:pt x="3137697" y="1143743"/>
                      <a:pt x="3150000" y="1134892"/>
                      <a:pt x="3162747" y="1126731"/>
                    </a:cubicBezTo>
                    <a:cubicBezTo>
                      <a:pt x="3179668" y="1116913"/>
                      <a:pt x="3195499" y="1105347"/>
                      <a:pt x="3209995" y="1092216"/>
                    </a:cubicBezTo>
                    <a:cubicBezTo>
                      <a:pt x="3222482" y="1081401"/>
                      <a:pt x="3231410" y="1067073"/>
                      <a:pt x="3235613" y="1051104"/>
                    </a:cubicBezTo>
                    <a:cubicBezTo>
                      <a:pt x="3240215" y="1027634"/>
                      <a:pt x="3233926" y="1004777"/>
                      <a:pt x="3215517" y="976858"/>
                    </a:cubicBezTo>
                    <a:close/>
                    <a:moveTo>
                      <a:pt x="275585" y="1108476"/>
                    </a:moveTo>
                    <a:lnTo>
                      <a:pt x="273284" y="1108476"/>
                    </a:lnTo>
                    <a:lnTo>
                      <a:pt x="263160" y="1107096"/>
                    </a:lnTo>
                    <a:lnTo>
                      <a:pt x="259018" y="1107096"/>
                    </a:lnTo>
                    <a:lnTo>
                      <a:pt x="251962" y="1106022"/>
                    </a:lnTo>
                    <a:lnTo>
                      <a:pt x="245365" y="1105101"/>
                    </a:lnTo>
                    <a:lnTo>
                      <a:pt x="241530" y="1105101"/>
                    </a:lnTo>
                    <a:lnTo>
                      <a:pt x="203640" y="1099579"/>
                    </a:lnTo>
                    <a:cubicBezTo>
                      <a:pt x="172960" y="1094670"/>
                      <a:pt x="147342" y="1090375"/>
                      <a:pt x="137831" y="1088688"/>
                    </a:cubicBezTo>
                    <a:cubicBezTo>
                      <a:pt x="140899" y="1080711"/>
                      <a:pt x="145194" y="1070586"/>
                      <a:pt x="150103" y="1058007"/>
                    </a:cubicBezTo>
                    <a:lnTo>
                      <a:pt x="150103" y="1058007"/>
                    </a:lnTo>
                    <a:cubicBezTo>
                      <a:pt x="179449" y="989161"/>
                      <a:pt x="198333" y="916311"/>
                      <a:pt x="206095" y="841865"/>
                    </a:cubicBezTo>
                    <a:lnTo>
                      <a:pt x="208702" y="851223"/>
                    </a:lnTo>
                    <a:cubicBezTo>
                      <a:pt x="208994" y="852527"/>
                      <a:pt x="209347" y="853800"/>
                      <a:pt x="209776" y="855058"/>
                    </a:cubicBezTo>
                    <a:cubicBezTo>
                      <a:pt x="209776" y="857205"/>
                      <a:pt x="211004" y="859506"/>
                      <a:pt x="211771" y="861807"/>
                    </a:cubicBezTo>
                    <a:cubicBezTo>
                      <a:pt x="212538" y="864108"/>
                      <a:pt x="212691" y="865029"/>
                      <a:pt x="213305" y="866716"/>
                    </a:cubicBezTo>
                    <a:lnTo>
                      <a:pt x="216219" y="876687"/>
                    </a:lnTo>
                    <a:cubicBezTo>
                      <a:pt x="217140" y="879449"/>
                      <a:pt x="218214" y="882516"/>
                      <a:pt x="219134" y="885584"/>
                    </a:cubicBezTo>
                    <a:lnTo>
                      <a:pt x="220054" y="888039"/>
                    </a:lnTo>
                    <a:cubicBezTo>
                      <a:pt x="234321" y="932219"/>
                      <a:pt x="255490" y="990818"/>
                      <a:pt x="275585" y="1045735"/>
                    </a:cubicBezTo>
                    <a:cubicBezTo>
                      <a:pt x="281722" y="1062916"/>
                      <a:pt x="288011" y="1079483"/>
                      <a:pt x="293840" y="1095130"/>
                    </a:cubicBezTo>
                    <a:cubicBezTo>
                      <a:pt x="295681" y="1100346"/>
                      <a:pt x="297675" y="1105562"/>
                      <a:pt x="299516" y="1110471"/>
                    </a:cubicBezTo>
                    <a:cubicBezTo>
                      <a:pt x="299516" y="1110471"/>
                      <a:pt x="299516" y="1111851"/>
                      <a:pt x="300283" y="1112465"/>
                    </a:cubicBezTo>
                    <a:lnTo>
                      <a:pt x="290312" y="1111238"/>
                    </a:lnTo>
                    <a:close/>
                    <a:moveTo>
                      <a:pt x="776900" y="1331828"/>
                    </a:moveTo>
                    <a:lnTo>
                      <a:pt x="776900" y="1331828"/>
                    </a:lnTo>
                    <a:cubicBezTo>
                      <a:pt x="772298" y="1323852"/>
                      <a:pt x="767543" y="1316488"/>
                      <a:pt x="762941" y="1309125"/>
                    </a:cubicBezTo>
                    <a:lnTo>
                      <a:pt x="762941" y="1309125"/>
                    </a:lnTo>
                    <a:cubicBezTo>
                      <a:pt x="752510" y="1293785"/>
                      <a:pt x="742232" y="1278445"/>
                      <a:pt x="732260" y="1265099"/>
                    </a:cubicBezTo>
                    <a:cubicBezTo>
                      <a:pt x="728119" y="1259270"/>
                      <a:pt x="724130" y="1253594"/>
                      <a:pt x="720142" y="1248225"/>
                    </a:cubicBezTo>
                    <a:cubicBezTo>
                      <a:pt x="716153" y="1242856"/>
                      <a:pt x="714159" y="1239788"/>
                      <a:pt x="711551" y="1235646"/>
                    </a:cubicBezTo>
                    <a:lnTo>
                      <a:pt x="709557" y="1232731"/>
                    </a:lnTo>
                    <a:cubicBezTo>
                      <a:pt x="706489" y="1228129"/>
                      <a:pt x="703575" y="1223681"/>
                      <a:pt x="700967" y="1219232"/>
                    </a:cubicBezTo>
                    <a:lnTo>
                      <a:pt x="700046" y="1217698"/>
                    </a:lnTo>
                    <a:cubicBezTo>
                      <a:pt x="697484" y="1213449"/>
                      <a:pt x="695168" y="1209046"/>
                      <a:pt x="693143" y="1204505"/>
                    </a:cubicBezTo>
                    <a:lnTo>
                      <a:pt x="693143" y="1203432"/>
                    </a:lnTo>
                    <a:cubicBezTo>
                      <a:pt x="691364" y="1199290"/>
                      <a:pt x="689876" y="1195041"/>
                      <a:pt x="688695" y="1190699"/>
                    </a:cubicBezTo>
                    <a:lnTo>
                      <a:pt x="688695" y="1190699"/>
                    </a:lnTo>
                    <a:cubicBezTo>
                      <a:pt x="681515" y="1160357"/>
                      <a:pt x="676085" y="1129630"/>
                      <a:pt x="672434" y="1098659"/>
                    </a:cubicBezTo>
                    <a:cubicBezTo>
                      <a:pt x="668906" y="1070586"/>
                      <a:pt x="666605" y="1042821"/>
                      <a:pt x="666145" y="1021038"/>
                    </a:cubicBezTo>
                    <a:cubicBezTo>
                      <a:pt x="666145" y="1015209"/>
                      <a:pt x="666145" y="1009993"/>
                      <a:pt x="666145" y="1005698"/>
                    </a:cubicBezTo>
                    <a:cubicBezTo>
                      <a:pt x="676729" y="1144526"/>
                      <a:pt x="704495" y="1213709"/>
                      <a:pt x="738857" y="1266479"/>
                    </a:cubicBezTo>
                    <a:cubicBezTo>
                      <a:pt x="746987" y="1278598"/>
                      <a:pt x="755271" y="1289950"/>
                      <a:pt x="763861" y="1300995"/>
                    </a:cubicBezTo>
                    <a:cubicBezTo>
                      <a:pt x="769506" y="1308404"/>
                      <a:pt x="774630" y="1316197"/>
                      <a:pt x="779201" y="1324312"/>
                    </a:cubicBezTo>
                    <a:lnTo>
                      <a:pt x="780582" y="1337811"/>
                    </a:lnTo>
                    <a:close/>
                    <a:moveTo>
                      <a:pt x="933523" y="1466821"/>
                    </a:moveTo>
                    <a:lnTo>
                      <a:pt x="933523" y="1466821"/>
                    </a:lnTo>
                    <a:lnTo>
                      <a:pt x="933523" y="1466821"/>
                    </a:lnTo>
                    <a:cubicBezTo>
                      <a:pt x="930700" y="1475995"/>
                      <a:pt x="928645" y="1485383"/>
                      <a:pt x="927387" y="1494894"/>
                    </a:cubicBezTo>
                    <a:cubicBezTo>
                      <a:pt x="920791" y="1472037"/>
                      <a:pt x="912047" y="1439209"/>
                      <a:pt x="903609" y="1404387"/>
                    </a:cubicBezTo>
                    <a:cubicBezTo>
                      <a:pt x="906984" y="1358367"/>
                      <a:pt x="910819" y="1307898"/>
                      <a:pt x="914194" y="1266326"/>
                    </a:cubicBezTo>
                    <a:cubicBezTo>
                      <a:pt x="917262" y="1229970"/>
                      <a:pt x="920024" y="1201284"/>
                      <a:pt x="922324" y="1189626"/>
                    </a:cubicBezTo>
                    <a:cubicBezTo>
                      <a:pt x="928461" y="1158025"/>
                      <a:pt x="943187" y="1048036"/>
                      <a:pt x="950244" y="995266"/>
                    </a:cubicBezTo>
                    <a:cubicBezTo>
                      <a:pt x="950244" y="989590"/>
                      <a:pt x="951624" y="984682"/>
                      <a:pt x="952084" y="979926"/>
                    </a:cubicBezTo>
                    <a:cubicBezTo>
                      <a:pt x="952084" y="978699"/>
                      <a:pt x="952084" y="977318"/>
                      <a:pt x="952084" y="975938"/>
                    </a:cubicBezTo>
                    <a:lnTo>
                      <a:pt x="952084" y="972563"/>
                    </a:lnTo>
                    <a:cubicBezTo>
                      <a:pt x="952161" y="972210"/>
                      <a:pt x="952161" y="971842"/>
                      <a:pt x="952084" y="971489"/>
                    </a:cubicBezTo>
                    <a:cubicBezTo>
                      <a:pt x="952084" y="978699"/>
                      <a:pt x="952851" y="986062"/>
                      <a:pt x="953465" y="993886"/>
                    </a:cubicBezTo>
                    <a:cubicBezTo>
                      <a:pt x="956533" y="1037145"/>
                      <a:pt x="962976" y="1086847"/>
                      <a:pt x="965277" y="1122589"/>
                    </a:cubicBezTo>
                    <a:cubicBezTo>
                      <a:pt x="968422" y="1169637"/>
                      <a:pt x="968099" y="1216870"/>
                      <a:pt x="964356" y="1263872"/>
                    </a:cubicBezTo>
                    <a:cubicBezTo>
                      <a:pt x="959447" y="1335817"/>
                      <a:pt x="945795" y="1392882"/>
                      <a:pt x="932909" y="1466821"/>
                    </a:cubicBezTo>
                    <a:close/>
                    <a:moveTo>
                      <a:pt x="2172390" y="1380610"/>
                    </a:moveTo>
                    <a:cubicBezTo>
                      <a:pt x="2169936" y="1359747"/>
                      <a:pt x="2167788" y="1340112"/>
                      <a:pt x="2165794" y="1322778"/>
                    </a:cubicBezTo>
                    <a:lnTo>
                      <a:pt x="2168402" y="1321244"/>
                    </a:lnTo>
                    <a:cubicBezTo>
                      <a:pt x="2166254" y="1305904"/>
                      <a:pt x="2163799" y="1290563"/>
                      <a:pt x="2161652" y="1276297"/>
                    </a:cubicBezTo>
                    <a:cubicBezTo>
                      <a:pt x="2160732" y="1270468"/>
                      <a:pt x="2159811" y="1264792"/>
                      <a:pt x="2159044" y="1259270"/>
                    </a:cubicBezTo>
                    <a:cubicBezTo>
                      <a:pt x="2151374" y="1209568"/>
                      <a:pt x="2145545" y="1168610"/>
                      <a:pt x="2145545" y="1159866"/>
                    </a:cubicBezTo>
                    <a:cubicBezTo>
                      <a:pt x="2145545" y="1158178"/>
                      <a:pt x="2145545" y="1156031"/>
                      <a:pt x="2145545" y="1153423"/>
                    </a:cubicBezTo>
                    <a:cubicBezTo>
                      <a:pt x="2145468" y="1152548"/>
                      <a:pt x="2145468" y="1151689"/>
                      <a:pt x="2145545" y="1150815"/>
                    </a:cubicBezTo>
                    <a:lnTo>
                      <a:pt x="2145545" y="1150815"/>
                    </a:lnTo>
                    <a:cubicBezTo>
                      <a:pt x="2145468" y="1149849"/>
                      <a:pt x="2145468" y="1148867"/>
                      <a:pt x="2145545" y="1147900"/>
                    </a:cubicBezTo>
                    <a:cubicBezTo>
                      <a:pt x="2145483" y="1147594"/>
                      <a:pt x="2145483" y="1147287"/>
                      <a:pt x="2145545" y="1146980"/>
                    </a:cubicBezTo>
                    <a:cubicBezTo>
                      <a:pt x="2145392" y="1145047"/>
                      <a:pt x="2145392" y="1143084"/>
                      <a:pt x="2145545" y="1141151"/>
                    </a:cubicBezTo>
                    <a:cubicBezTo>
                      <a:pt x="2145545" y="1140384"/>
                      <a:pt x="2145545" y="1139617"/>
                      <a:pt x="2145545" y="1138850"/>
                    </a:cubicBezTo>
                    <a:cubicBezTo>
                      <a:pt x="2145545" y="1138083"/>
                      <a:pt x="2145545" y="1134708"/>
                      <a:pt x="2145545" y="1132253"/>
                    </a:cubicBezTo>
                    <a:cubicBezTo>
                      <a:pt x="2145468" y="1131901"/>
                      <a:pt x="2145468" y="1131533"/>
                      <a:pt x="2145545" y="1131180"/>
                    </a:cubicBezTo>
                    <a:cubicBezTo>
                      <a:pt x="2145545" y="1129032"/>
                      <a:pt x="2145545" y="1126885"/>
                      <a:pt x="2145545" y="1124890"/>
                    </a:cubicBezTo>
                    <a:cubicBezTo>
                      <a:pt x="2145545" y="1122896"/>
                      <a:pt x="2145545" y="1118294"/>
                      <a:pt x="2146619" y="1114766"/>
                    </a:cubicBezTo>
                    <a:cubicBezTo>
                      <a:pt x="2146619" y="1114766"/>
                      <a:pt x="2146619" y="1113999"/>
                      <a:pt x="2146619" y="1113385"/>
                    </a:cubicBezTo>
                    <a:cubicBezTo>
                      <a:pt x="2146619" y="1112771"/>
                      <a:pt x="2146619" y="1112005"/>
                      <a:pt x="2146619" y="1111391"/>
                    </a:cubicBezTo>
                    <a:cubicBezTo>
                      <a:pt x="2146619" y="1110777"/>
                      <a:pt x="2146619" y="1106636"/>
                      <a:pt x="2147386" y="1104028"/>
                    </a:cubicBezTo>
                    <a:cubicBezTo>
                      <a:pt x="2147478" y="1102540"/>
                      <a:pt x="2147478" y="1101067"/>
                      <a:pt x="2147386" y="1099579"/>
                    </a:cubicBezTo>
                    <a:cubicBezTo>
                      <a:pt x="2147386" y="1097278"/>
                      <a:pt x="2147386" y="1094824"/>
                      <a:pt x="2147386" y="1092369"/>
                    </a:cubicBezTo>
                    <a:cubicBezTo>
                      <a:pt x="2147386" y="1090222"/>
                      <a:pt x="2147386" y="1087614"/>
                      <a:pt x="2148306" y="1085313"/>
                    </a:cubicBezTo>
                    <a:lnTo>
                      <a:pt x="2148306" y="1085313"/>
                    </a:lnTo>
                    <a:cubicBezTo>
                      <a:pt x="2149073" y="1080251"/>
                      <a:pt x="2149687" y="1074882"/>
                      <a:pt x="2150454" y="1069973"/>
                    </a:cubicBezTo>
                    <a:cubicBezTo>
                      <a:pt x="2151221" y="1065064"/>
                      <a:pt x="2151834" y="1059541"/>
                      <a:pt x="2152448" y="1054633"/>
                    </a:cubicBezTo>
                    <a:cubicBezTo>
                      <a:pt x="2152616" y="1052469"/>
                      <a:pt x="2152924" y="1050322"/>
                      <a:pt x="2153368" y="1048190"/>
                    </a:cubicBezTo>
                    <a:cubicBezTo>
                      <a:pt x="2153368" y="1042514"/>
                      <a:pt x="2154902" y="1037145"/>
                      <a:pt x="2155823" y="1031622"/>
                    </a:cubicBezTo>
                    <a:lnTo>
                      <a:pt x="2155823" y="1027634"/>
                    </a:lnTo>
                    <a:cubicBezTo>
                      <a:pt x="2157510" y="1017203"/>
                      <a:pt x="2159198" y="1006618"/>
                      <a:pt x="2160885" y="996954"/>
                    </a:cubicBezTo>
                    <a:lnTo>
                      <a:pt x="2160885" y="996954"/>
                    </a:lnTo>
                    <a:cubicBezTo>
                      <a:pt x="2164567" y="975324"/>
                      <a:pt x="2168555" y="955689"/>
                      <a:pt x="2172543" y="940349"/>
                    </a:cubicBezTo>
                    <a:cubicBezTo>
                      <a:pt x="2175612" y="959984"/>
                      <a:pt x="2180060" y="983301"/>
                      <a:pt x="2184969" y="1007539"/>
                    </a:cubicBezTo>
                    <a:lnTo>
                      <a:pt x="2184969" y="1010146"/>
                    </a:lnTo>
                    <a:cubicBezTo>
                      <a:pt x="2187117" y="1010315"/>
                      <a:pt x="2189264" y="1010315"/>
                      <a:pt x="2191412" y="1010146"/>
                    </a:cubicBezTo>
                    <a:lnTo>
                      <a:pt x="2191412" y="1010146"/>
                    </a:lnTo>
                    <a:cubicBezTo>
                      <a:pt x="2194480" y="1025486"/>
                      <a:pt x="2197548" y="1041747"/>
                      <a:pt x="2200002" y="1056167"/>
                    </a:cubicBezTo>
                    <a:cubicBezTo>
                      <a:pt x="2202457" y="1070586"/>
                      <a:pt x="2204298" y="1083625"/>
                      <a:pt x="2205371" y="1094517"/>
                    </a:cubicBezTo>
                    <a:cubicBezTo>
                      <a:pt x="2205371" y="1097738"/>
                      <a:pt x="2205371" y="1100806"/>
                      <a:pt x="2206138" y="1103568"/>
                    </a:cubicBezTo>
                    <a:cubicBezTo>
                      <a:pt x="2206629" y="1108262"/>
                      <a:pt x="2206629" y="1112986"/>
                      <a:pt x="2206138" y="1117680"/>
                    </a:cubicBezTo>
                    <a:cubicBezTo>
                      <a:pt x="2206215" y="1118033"/>
                      <a:pt x="2206215" y="1118401"/>
                      <a:pt x="2206138" y="1118754"/>
                    </a:cubicBezTo>
                    <a:cubicBezTo>
                      <a:pt x="2203377" y="1163179"/>
                      <a:pt x="2204205" y="1207757"/>
                      <a:pt x="2208593" y="1252060"/>
                    </a:cubicBezTo>
                    <a:lnTo>
                      <a:pt x="2208593" y="1252060"/>
                    </a:lnTo>
                    <a:cubicBezTo>
                      <a:pt x="2193069" y="1293862"/>
                      <a:pt x="2180965" y="1336860"/>
                      <a:pt x="2172390" y="1380610"/>
                    </a:cubicBezTo>
                    <a:close/>
                    <a:moveTo>
                      <a:pt x="2727702" y="1241475"/>
                    </a:moveTo>
                    <a:cubicBezTo>
                      <a:pt x="2726797" y="1248133"/>
                      <a:pt x="2726398" y="1254852"/>
                      <a:pt x="2726475" y="1261571"/>
                    </a:cubicBezTo>
                    <a:cubicBezTo>
                      <a:pt x="2726475" y="1258042"/>
                      <a:pt x="2726475" y="1254514"/>
                      <a:pt x="2726475" y="1251139"/>
                    </a:cubicBezTo>
                    <a:cubicBezTo>
                      <a:pt x="2726705" y="1247903"/>
                      <a:pt x="2727119" y="1244666"/>
                      <a:pt x="2727702" y="1241475"/>
                    </a:cubicBezTo>
                    <a:close/>
                    <a:moveTo>
                      <a:pt x="2696101" y="588447"/>
                    </a:moveTo>
                    <a:cubicBezTo>
                      <a:pt x="2690119" y="583231"/>
                      <a:pt x="2684443" y="578015"/>
                      <a:pt x="2682756" y="576174"/>
                    </a:cubicBezTo>
                    <a:cubicBezTo>
                      <a:pt x="2673567" y="561939"/>
                      <a:pt x="2667599" y="545862"/>
                      <a:pt x="2665268" y="529080"/>
                    </a:cubicBezTo>
                    <a:cubicBezTo>
                      <a:pt x="2664854" y="525982"/>
                      <a:pt x="2664593" y="522852"/>
                      <a:pt x="2664501" y="519723"/>
                    </a:cubicBezTo>
                    <a:cubicBezTo>
                      <a:pt x="2676451" y="509798"/>
                      <a:pt x="2687634" y="498968"/>
                      <a:pt x="2697942" y="487355"/>
                    </a:cubicBezTo>
                    <a:cubicBezTo>
                      <a:pt x="2700090" y="485514"/>
                      <a:pt x="2702084" y="483520"/>
                      <a:pt x="2704538" y="481526"/>
                    </a:cubicBezTo>
                    <a:lnTo>
                      <a:pt x="2707760" y="478305"/>
                    </a:lnTo>
                    <a:cubicBezTo>
                      <a:pt x="2709048" y="515382"/>
                      <a:pt x="2705122" y="552459"/>
                      <a:pt x="2696101" y="588447"/>
                    </a:cubicBezTo>
                    <a:close/>
                    <a:moveTo>
                      <a:pt x="2506805" y="555926"/>
                    </a:moveTo>
                    <a:cubicBezTo>
                      <a:pt x="2503153" y="530215"/>
                      <a:pt x="2501573" y="504260"/>
                      <a:pt x="2502049" y="478305"/>
                    </a:cubicBezTo>
                    <a:lnTo>
                      <a:pt x="2505270" y="481526"/>
                    </a:lnTo>
                    <a:cubicBezTo>
                      <a:pt x="2507571" y="483413"/>
                      <a:pt x="2509765" y="485407"/>
                      <a:pt x="2511867" y="487509"/>
                    </a:cubicBezTo>
                    <a:lnTo>
                      <a:pt x="2515088" y="490730"/>
                    </a:lnTo>
                    <a:cubicBezTo>
                      <a:pt x="2525458" y="501668"/>
                      <a:pt x="2536518" y="511915"/>
                      <a:pt x="2548223" y="521410"/>
                    </a:cubicBezTo>
                    <a:cubicBezTo>
                      <a:pt x="2548223" y="524172"/>
                      <a:pt x="2547302" y="527239"/>
                      <a:pt x="2546689" y="530001"/>
                    </a:cubicBezTo>
                    <a:cubicBezTo>
                      <a:pt x="2542762" y="547243"/>
                      <a:pt x="2536242" y="563795"/>
                      <a:pt x="2527360" y="579089"/>
                    </a:cubicBezTo>
                    <a:lnTo>
                      <a:pt x="2527360" y="579089"/>
                    </a:lnTo>
                    <a:lnTo>
                      <a:pt x="2527360" y="579089"/>
                    </a:lnTo>
                    <a:cubicBezTo>
                      <a:pt x="2527360" y="579089"/>
                      <a:pt x="2527360" y="580470"/>
                      <a:pt x="2526440" y="581083"/>
                    </a:cubicBezTo>
                    <a:cubicBezTo>
                      <a:pt x="2523617" y="585686"/>
                      <a:pt x="2520028" y="589781"/>
                      <a:pt x="2515855" y="593202"/>
                    </a:cubicBezTo>
                    <a:cubicBezTo>
                      <a:pt x="2511790" y="580792"/>
                      <a:pt x="2508768" y="568075"/>
                      <a:pt x="2506805" y="555159"/>
                    </a:cubicBezTo>
                    <a:close/>
                    <a:moveTo>
                      <a:pt x="2849502" y="1195455"/>
                    </a:moveTo>
                    <a:cubicBezTo>
                      <a:pt x="2849502" y="1197296"/>
                      <a:pt x="2850269" y="1199443"/>
                      <a:pt x="2850576" y="1201591"/>
                    </a:cubicBezTo>
                    <a:cubicBezTo>
                      <a:pt x="2848920" y="1202036"/>
                      <a:pt x="2847232" y="1202297"/>
                      <a:pt x="2845514" y="1202358"/>
                    </a:cubicBezTo>
                    <a:cubicBezTo>
                      <a:pt x="2811459" y="1202358"/>
                      <a:pt x="2768047" y="1202358"/>
                      <a:pt x="2742428" y="1214476"/>
                    </a:cubicBezTo>
                    <a:cubicBezTo>
                      <a:pt x="2737949" y="1217100"/>
                      <a:pt x="2734498" y="1221149"/>
                      <a:pt x="2732611" y="1225982"/>
                    </a:cubicBezTo>
                    <a:cubicBezTo>
                      <a:pt x="2734390" y="1220229"/>
                      <a:pt x="2736553" y="1214584"/>
                      <a:pt x="2739054" y="1209108"/>
                    </a:cubicBezTo>
                    <a:cubicBezTo>
                      <a:pt x="2748258" y="1181188"/>
                      <a:pt x="2770501" y="1128879"/>
                      <a:pt x="2793971" y="1074115"/>
                    </a:cubicBezTo>
                    <a:cubicBezTo>
                      <a:pt x="2824652" y="1002016"/>
                      <a:pt x="2856406" y="927616"/>
                      <a:pt x="2869138" y="884818"/>
                    </a:cubicBezTo>
                    <a:cubicBezTo>
                      <a:pt x="2886012" y="896323"/>
                      <a:pt x="2914391" y="917952"/>
                      <a:pt x="2944304" y="940809"/>
                    </a:cubicBezTo>
                    <a:cubicBezTo>
                      <a:pt x="2985723" y="972256"/>
                      <a:pt x="3028368" y="1004930"/>
                      <a:pt x="3052912" y="1020577"/>
                    </a:cubicBezTo>
                    <a:cubicBezTo>
                      <a:pt x="2952128" y="1120135"/>
                      <a:pt x="2874507" y="1186711"/>
                      <a:pt x="2849502" y="1194688"/>
                    </a:cubicBezTo>
                    <a:close/>
                    <a:moveTo>
                      <a:pt x="2660052" y="2608586"/>
                    </a:moveTo>
                    <a:lnTo>
                      <a:pt x="2577216" y="2540936"/>
                    </a:lnTo>
                    <a:lnTo>
                      <a:pt x="2565864" y="2531885"/>
                    </a:lnTo>
                    <a:cubicBezTo>
                      <a:pt x="2558593" y="2525856"/>
                      <a:pt x="2551766" y="2519291"/>
                      <a:pt x="2545461" y="2512250"/>
                    </a:cubicBezTo>
                    <a:cubicBezTo>
                      <a:pt x="2546842" y="2524522"/>
                      <a:pt x="2548530" y="2537868"/>
                      <a:pt x="2550217" y="2551674"/>
                    </a:cubicBezTo>
                    <a:cubicBezTo>
                      <a:pt x="2553439" y="2579440"/>
                      <a:pt x="2556660" y="2609813"/>
                      <a:pt x="2559881" y="2640340"/>
                    </a:cubicBezTo>
                    <a:cubicBezTo>
                      <a:pt x="2559881" y="2642487"/>
                      <a:pt x="2559881" y="2644788"/>
                      <a:pt x="2560648" y="2646936"/>
                    </a:cubicBezTo>
                    <a:cubicBezTo>
                      <a:pt x="2561722" y="2657060"/>
                      <a:pt x="2562642" y="2667338"/>
                      <a:pt x="2563410" y="2677616"/>
                    </a:cubicBezTo>
                    <a:cubicBezTo>
                      <a:pt x="2576571" y="2678751"/>
                      <a:pt x="2589825" y="2678751"/>
                      <a:pt x="2602987" y="2677616"/>
                    </a:cubicBezTo>
                    <a:cubicBezTo>
                      <a:pt x="2631213" y="2674548"/>
                      <a:pt x="2660052" y="2657674"/>
                      <a:pt x="2664347" y="2645555"/>
                    </a:cubicBezTo>
                    <a:cubicBezTo>
                      <a:pt x="2668044" y="2634495"/>
                      <a:pt x="2667661" y="2622468"/>
                      <a:pt x="2663273" y="2611654"/>
                    </a:cubicBezTo>
                    <a:cubicBezTo>
                      <a:pt x="2662507" y="2610150"/>
                      <a:pt x="2661402" y="2608831"/>
                      <a:pt x="2660052" y="2607819"/>
                    </a:cubicBezTo>
                    <a:close/>
                    <a:moveTo>
                      <a:pt x="1869883" y="2611807"/>
                    </a:moveTo>
                    <a:cubicBezTo>
                      <a:pt x="1868564" y="2614016"/>
                      <a:pt x="1867674" y="2616471"/>
                      <a:pt x="1867275" y="2619017"/>
                    </a:cubicBezTo>
                    <a:cubicBezTo>
                      <a:pt x="1865772" y="2627914"/>
                      <a:pt x="1866309" y="2637042"/>
                      <a:pt x="1868809" y="2645708"/>
                    </a:cubicBezTo>
                    <a:cubicBezTo>
                      <a:pt x="1869929" y="2648808"/>
                      <a:pt x="1871770" y="2651599"/>
                      <a:pt x="1874178" y="2653839"/>
                    </a:cubicBezTo>
                    <a:cubicBezTo>
                      <a:pt x="1875406" y="2643254"/>
                      <a:pt x="1876633" y="2632056"/>
                      <a:pt x="1877706" y="2620397"/>
                    </a:cubicBezTo>
                    <a:lnTo>
                      <a:pt x="1877706" y="2620397"/>
                    </a:lnTo>
                    <a:cubicBezTo>
                      <a:pt x="1878320" y="2614875"/>
                      <a:pt x="1878780" y="2609199"/>
                      <a:pt x="1879087" y="2603370"/>
                    </a:cubicBezTo>
                    <a:lnTo>
                      <a:pt x="1872644" y="2608739"/>
                    </a:lnTo>
                    <a:cubicBezTo>
                      <a:pt x="1871586" y="2609322"/>
                      <a:pt x="1870650" y="2610104"/>
                      <a:pt x="1869883" y="2611040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50" name="Freeform: Shape 1749">
                <a:extLst>
                  <a:ext uri="{FF2B5EF4-FFF2-40B4-BE49-F238E27FC236}">
                    <a16:creationId xmlns:a16="http://schemas.microsoft.com/office/drawing/2014/main" id="{DCB117ED-19F3-4FF2-80BA-A58594977036}"/>
                  </a:ext>
                </a:extLst>
              </p:cNvPr>
              <p:cNvSpPr/>
              <p:nvPr/>
            </p:nvSpPr>
            <p:spPr>
              <a:xfrm>
                <a:off x="1527242" y="2048285"/>
                <a:ext cx="357357" cy="381652"/>
              </a:xfrm>
              <a:custGeom>
                <a:avLst/>
                <a:gdLst>
                  <a:gd name="connsiteX0" fmla="*/ 200567 w 357357"/>
                  <a:gd name="connsiteY0" fmla="*/ 1218 h 381652"/>
                  <a:gd name="connsiteX1" fmla="*/ 39343 w 357357"/>
                  <a:gd name="connsiteY1" fmla="*/ 69481 h 381652"/>
                  <a:gd name="connsiteX2" fmla="*/ 16026 w 357357"/>
                  <a:gd name="connsiteY2" fmla="*/ 360943 h 381652"/>
                  <a:gd name="connsiteX3" fmla="*/ 241525 w 357357"/>
                  <a:gd name="connsiteY3" fmla="*/ 381652 h 381652"/>
                  <a:gd name="connsiteX4" fmla="*/ 309329 w 357357"/>
                  <a:gd name="connsiteY4" fmla="*/ 358489 h 381652"/>
                  <a:gd name="connsiteX5" fmla="*/ 315158 w 357357"/>
                  <a:gd name="connsiteY5" fmla="*/ 337780 h 381652"/>
                  <a:gd name="connsiteX6" fmla="*/ 322061 w 357357"/>
                  <a:gd name="connsiteY6" fmla="*/ 353120 h 381652"/>
                  <a:gd name="connsiteX7" fmla="*/ 340776 w 357357"/>
                  <a:gd name="connsiteY7" fmla="*/ 345757 h 381652"/>
                  <a:gd name="connsiteX8" fmla="*/ 331418 w 357357"/>
                  <a:gd name="connsiteY8" fmla="*/ 92031 h 381652"/>
                  <a:gd name="connsiteX9" fmla="*/ 200567 w 357357"/>
                  <a:gd name="connsiteY9" fmla="*/ 1218 h 38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357" h="381652">
                    <a:moveTo>
                      <a:pt x="200567" y="1218"/>
                    </a:moveTo>
                    <a:cubicBezTo>
                      <a:pt x="135065" y="-7833"/>
                      <a:pt x="62506" y="35426"/>
                      <a:pt x="39343" y="69481"/>
                    </a:cubicBezTo>
                    <a:cubicBezTo>
                      <a:pt x="3447" y="123018"/>
                      <a:pt x="-15575" y="235308"/>
                      <a:pt x="16026" y="360943"/>
                    </a:cubicBezTo>
                    <a:cubicBezTo>
                      <a:pt x="51001" y="363398"/>
                      <a:pt x="169427" y="340234"/>
                      <a:pt x="241525" y="381652"/>
                    </a:cubicBezTo>
                    <a:cubicBezTo>
                      <a:pt x="264505" y="375102"/>
                      <a:pt x="287147" y="367371"/>
                      <a:pt x="309329" y="358489"/>
                    </a:cubicBezTo>
                    <a:cubicBezTo>
                      <a:pt x="309681" y="351233"/>
                      <a:pt x="311676" y="344146"/>
                      <a:pt x="315158" y="337780"/>
                    </a:cubicBezTo>
                    <a:lnTo>
                      <a:pt x="322061" y="353120"/>
                    </a:lnTo>
                    <a:cubicBezTo>
                      <a:pt x="328013" y="349990"/>
                      <a:pt x="334287" y="347521"/>
                      <a:pt x="340776" y="345757"/>
                    </a:cubicBezTo>
                    <a:cubicBezTo>
                      <a:pt x="349059" y="316457"/>
                      <a:pt x="378206" y="166584"/>
                      <a:pt x="331418" y="92031"/>
                    </a:cubicBezTo>
                    <a:cubicBezTo>
                      <a:pt x="289386" y="24381"/>
                      <a:pt x="245053" y="7200"/>
                      <a:pt x="200567" y="1218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51" name="Freeform: Shape 1750">
                <a:extLst>
                  <a:ext uri="{FF2B5EF4-FFF2-40B4-BE49-F238E27FC236}">
                    <a16:creationId xmlns:a16="http://schemas.microsoft.com/office/drawing/2014/main" id="{B5D7FC82-9D8B-4428-912B-1C811976DE79}"/>
                  </a:ext>
                </a:extLst>
              </p:cNvPr>
              <p:cNvSpPr/>
              <p:nvPr/>
            </p:nvSpPr>
            <p:spPr>
              <a:xfrm>
                <a:off x="1076068" y="2398951"/>
                <a:ext cx="1009522" cy="2507935"/>
              </a:xfrm>
              <a:custGeom>
                <a:avLst/>
                <a:gdLst>
                  <a:gd name="connsiteX0" fmla="*/ 488062 w 1009522"/>
                  <a:gd name="connsiteY0" fmla="*/ 678033 h 2507935"/>
                  <a:gd name="connsiteX1" fmla="*/ 488062 w 1009522"/>
                  <a:gd name="connsiteY1" fmla="*/ 678033 h 2507935"/>
                  <a:gd name="connsiteX2" fmla="*/ 488062 w 1009522"/>
                  <a:gd name="connsiteY2" fmla="*/ 678953 h 2507935"/>
                  <a:gd name="connsiteX3" fmla="*/ 488062 w 1009522"/>
                  <a:gd name="connsiteY3" fmla="*/ 678033 h 2507935"/>
                  <a:gd name="connsiteX4" fmla="*/ 501714 w 1009522"/>
                  <a:gd name="connsiteY4" fmla="*/ 716076 h 2507935"/>
                  <a:gd name="connsiteX5" fmla="*/ 501714 w 1009522"/>
                  <a:gd name="connsiteY5" fmla="*/ 717150 h 2507935"/>
                  <a:gd name="connsiteX6" fmla="*/ 501714 w 1009522"/>
                  <a:gd name="connsiteY6" fmla="*/ 717150 h 2507935"/>
                  <a:gd name="connsiteX7" fmla="*/ 494505 w 1009522"/>
                  <a:gd name="connsiteY7" fmla="*/ 695521 h 2507935"/>
                  <a:gd name="connsiteX8" fmla="*/ 494505 w 1009522"/>
                  <a:gd name="connsiteY8" fmla="*/ 695521 h 2507935"/>
                  <a:gd name="connsiteX9" fmla="*/ 492204 w 1009522"/>
                  <a:gd name="connsiteY9" fmla="*/ 689385 h 2507935"/>
                  <a:gd name="connsiteX10" fmla="*/ 489903 w 1009522"/>
                  <a:gd name="connsiteY10" fmla="*/ 683402 h 2507935"/>
                  <a:gd name="connsiteX11" fmla="*/ 492357 w 1009522"/>
                  <a:gd name="connsiteY11" fmla="*/ 689538 h 2507935"/>
                  <a:gd name="connsiteX12" fmla="*/ 488675 w 1009522"/>
                  <a:gd name="connsiteY12" fmla="*/ 680180 h 2507935"/>
                  <a:gd name="connsiteX13" fmla="*/ 487908 w 1009522"/>
                  <a:gd name="connsiteY13" fmla="*/ 678033 h 2507935"/>
                  <a:gd name="connsiteX14" fmla="*/ 487908 w 1009522"/>
                  <a:gd name="connsiteY14" fmla="*/ 678953 h 2507935"/>
                  <a:gd name="connsiteX15" fmla="*/ 487908 w 1009522"/>
                  <a:gd name="connsiteY15" fmla="*/ 678033 h 2507935"/>
                  <a:gd name="connsiteX16" fmla="*/ 474409 w 1009522"/>
                  <a:gd name="connsiteY16" fmla="*/ 644898 h 2507935"/>
                  <a:gd name="connsiteX17" fmla="*/ 476710 w 1009522"/>
                  <a:gd name="connsiteY17" fmla="*/ 650421 h 2507935"/>
                  <a:gd name="connsiteX18" fmla="*/ 475329 w 1009522"/>
                  <a:gd name="connsiteY18" fmla="*/ 646892 h 2507935"/>
                  <a:gd name="connsiteX19" fmla="*/ 474409 w 1009522"/>
                  <a:gd name="connsiteY19" fmla="*/ 644285 h 2507935"/>
                  <a:gd name="connsiteX20" fmla="*/ 470574 w 1009522"/>
                  <a:gd name="connsiteY20" fmla="*/ 635847 h 2507935"/>
                  <a:gd name="connsiteX21" fmla="*/ 470574 w 1009522"/>
                  <a:gd name="connsiteY21" fmla="*/ 635847 h 2507935"/>
                  <a:gd name="connsiteX22" fmla="*/ 466739 w 1009522"/>
                  <a:gd name="connsiteY22" fmla="*/ 627104 h 2507935"/>
                  <a:gd name="connsiteX23" fmla="*/ 470881 w 1009522"/>
                  <a:gd name="connsiteY23" fmla="*/ 635847 h 2507935"/>
                  <a:gd name="connsiteX24" fmla="*/ 455234 w 1009522"/>
                  <a:gd name="connsiteY24" fmla="*/ 599492 h 2507935"/>
                  <a:gd name="connsiteX25" fmla="*/ 455234 w 1009522"/>
                  <a:gd name="connsiteY25" fmla="*/ 599492 h 2507935"/>
                  <a:gd name="connsiteX26" fmla="*/ 455234 w 1009522"/>
                  <a:gd name="connsiteY26" fmla="*/ 598264 h 2507935"/>
                  <a:gd name="connsiteX27" fmla="*/ 455541 w 1009522"/>
                  <a:gd name="connsiteY27" fmla="*/ 599492 h 2507935"/>
                  <a:gd name="connsiteX28" fmla="*/ 370250 w 1009522"/>
                  <a:gd name="connsiteY28" fmla="*/ 387338 h 2507935"/>
                  <a:gd name="connsiteX29" fmla="*/ 369023 w 1009522"/>
                  <a:gd name="connsiteY29" fmla="*/ 383656 h 2507935"/>
                  <a:gd name="connsiteX30" fmla="*/ 370096 w 1009522"/>
                  <a:gd name="connsiteY30" fmla="*/ 387338 h 2507935"/>
                  <a:gd name="connsiteX31" fmla="*/ 997047 w 1009522"/>
                  <a:gd name="connsiteY31" fmla="*/ 985602 h 2507935"/>
                  <a:gd name="connsiteX32" fmla="*/ 988763 w 1009522"/>
                  <a:gd name="connsiteY32" fmla="*/ 955996 h 2507935"/>
                  <a:gd name="connsiteX33" fmla="*/ 988763 w 1009522"/>
                  <a:gd name="connsiteY33" fmla="*/ 955996 h 2507935"/>
                  <a:gd name="connsiteX34" fmla="*/ 986309 w 1009522"/>
                  <a:gd name="connsiteY34" fmla="*/ 948326 h 2507935"/>
                  <a:gd name="connsiteX35" fmla="*/ 981400 w 1009522"/>
                  <a:gd name="connsiteY35" fmla="*/ 934213 h 2507935"/>
                  <a:gd name="connsiteX36" fmla="*/ 955628 w 1009522"/>
                  <a:gd name="connsiteY36" fmla="*/ 878068 h 2507935"/>
                  <a:gd name="connsiteX37" fmla="*/ 945811 w 1009522"/>
                  <a:gd name="connsiteY37" fmla="*/ 860427 h 2507935"/>
                  <a:gd name="connsiteX38" fmla="*/ 943049 w 1009522"/>
                  <a:gd name="connsiteY38" fmla="*/ 856131 h 2507935"/>
                  <a:gd name="connsiteX39" fmla="*/ 940595 w 1009522"/>
                  <a:gd name="connsiteY39" fmla="*/ 851836 h 2507935"/>
                  <a:gd name="connsiteX40" fmla="*/ 937220 w 1009522"/>
                  <a:gd name="connsiteY40" fmla="*/ 846621 h 2507935"/>
                  <a:gd name="connsiteX41" fmla="*/ 916818 w 1009522"/>
                  <a:gd name="connsiteY41" fmla="*/ 815940 h 2507935"/>
                  <a:gd name="connsiteX42" fmla="*/ 904239 w 1009522"/>
                  <a:gd name="connsiteY42" fmla="*/ 798299 h 2507935"/>
                  <a:gd name="connsiteX43" fmla="*/ 903012 w 1009522"/>
                  <a:gd name="connsiteY43" fmla="*/ 796612 h 2507935"/>
                  <a:gd name="connsiteX44" fmla="*/ 890433 w 1009522"/>
                  <a:gd name="connsiteY44" fmla="*/ 779124 h 2507935"/>
                  <a:gd name="connsiteX45" fmla="*/ 890433 w 1009522"/>
                  <a:gd name="connsiteY45" fmla="*/ 779124 h 2507935"/>
                  <a:gd name="connsiteX46" fmla="*/ 861593 w 1009522"/>
                  <a:gd name="connsiteY46" fmla="*/ 731263 h 2507935"/>
                  <a:gd name="connsiteX47" fmla="*/ 861593 w 1009522"/>
                  <a:gd name="connsiteY47" fmla="*/ 731263 h 2507935"/>
                  <a:gd name="connsiteX48" fmla="*/ 858525 w 1009522"/>
                  <a:gd name="connsiteY48" fmla="*/ 721752 h 2507935"/>
                  <a:gd name="connsiteX49" fmla="*/ 854230 w 1009522"/>
                  <a:gd name="connsiteY49" fmla="*/ 702730 h 2507935"/>
                  <a:gd name="connsiteX50" fmla="*/ 852849 w 1009522"/>
                  <a:gd name="connsiteY50" fmla="*/ 695827 h 2507935"/>
                  <a:gd name="connsiteX51" fmla="*/ 850855 w 1009522"/>
                  <a:gd name="connsiteY51" fmla="*/ 686470 h 2507935"/>
                  <a:gd name="connsiteX52" fmla="*/ 847327 w 1009522"/>
                  <a:gd name="connsiteY52" fmla="*/ 664840 h 2507935"/>
                  <a:gd name="connsiteX53" fmla="*/ 845333 w 1009522"/>
                  <a:gd name="connsiteY53" fmla="*/ 652568 h 2507935"/>
                  <a:gd name="connsiteX54" fmla="*/ 845333 w 1009522"/>
                  <a:gd name="connsiteY54" fmla="*/ 650574 h 2507935"/>
                  <a:gd name="connsiteX55" fmla="*/ 845333 w 1009522"/>
                  <a:gd name="connsiteY55" fmla="*/ 646892 h 2507935"/>
                  <a:gd name="connsiteX56" fmla="*/ 843646 w 1009522"/>
                  <a:gd name="connsiteY56" fmla="*/ 633240 h 2507935"/>
                  <a:gd name="connsiteX57" fmla="*/ 842878 w 1009522"/>
                  <a:gd name="connsiteY57" fmla="*/ 626797 h 2507935"/>
                  <a:gd name="connsiteX58" fmla="*/ 842878 w 1009522"/>
                  <a:gd name="connsiteY58" fmla="*/ 620507 h 2507935"/>
                  <a:gd name="connsiteX59" fmla="*/ 841344 w 1009522"/>
                  <a:gd name="connsiteY59" fmla="*/ 606855 h 2507935"/>
                  <a:gd name="connsiteX60" fmla="*/ 839504 w 1009522"/>
                  <a:gd name="connsiteY60" fmla="*/ 587526 h 2507935"/>
                  <a:gd name="connsiteX61" fmla="*/ 839504 w 1009522"/>
                  <a:gd name="connsiteY61" fmla="*/ 584305 h 2507935"/>
                  <a:gd name="connsiteX62" fmla="*/ 839504 w 1009522"/>
                  <a:gd name="connsiteY62" fmla="*/ 582311 h 2507935"/>
                  <a:gd name="connsiteX63" fmla="*/ 839504 w 1009522"/>
                  <a:gd name="connsiteY63" fmla="*/ 569578 h 2507935"/>
                  <a:gd name="connsiteX64" fmla="*/ 839504 w 1009522"/>
                  <a:gd name="connsiteY64" fmla="*/ 569578 h 2507935"/>
                  <a:gd name="connsiteX65" fmla="*/ 839504 w 1009522"/>
                  <a:gd name="connsiteY65" fmla="*/ 538898 h 2507935"/>
                  <a:gd name="connsiteX66" fmla="*/ 839504 w 1009522"/>
                  <a:gd name="connsiteY66" fmla="*/ 537671 h 2507935"/>
                  <a:gd name="connsiteX67" fmla="*/ 839504 w 1009522"/>
                  <a:gd name="connsiteY67" fmla="*/ 535677 h 2507935"/>
                  <a:gd name="connsiteX68" fmla="*/ 839504 w 1009522"/>
                  <a:gd name="connsiteY68" fmla="*/ 526779 h 2507935"/>
                  <a:gd name="connsiteX69" fmla="*/ 839504 w 1009522"/>
                  <a:gd name="connsiteY69" fmla="*/ 522638 h 2507935"/>
                  <a:gd name="connsiteX70" fmla="*/ 840578 w 1009522"/>
                  <a:gd name="connsiteY70" fmla="*/ 517729 h 2507935"/>
                  <a:gd name="connsiteX71" fmla="*/ 840578 w 1009522"/>
                  <a:gd name="connsiteY71" fmla="*/ 515888 h 2507935"/>
                  <a:gd name="connsiteX72" fmla="*/ 842572 w 1009522"/>
                  <a:gd name="connsiteY72" fmla="*/ 511593 h 2507935"/>
                  <a:gd name="connsiteX73" fmla="*/ 845179 w 1009522"/>
                  <a:gd name="connsiteY73" fmla="*/ 494412 h 2507935"/>
                  <a:gd name="connsiteX74" fmla="*/ 847481 w 1009522"/>
                  <a:gd name="connsiteY74" fmla="*/ 477077 h 2507935"/>
                  <a:gd name="connsiteX75" fmla="*/ 847481 w 1009522"/>
                  <a:gd name="connsiteY75" fmla="*/ 477077 h 2507935"/>
                  <a:gd name="connsiteX76" fmla="*/ 851162 w 1009522"/>
                  <a:gd name="connsiteY76" fmla="*/ 443329 h 2507935"/>
                  <a:gd name="connsiteX77" fmla="*/ 851162 w 1009522"/>
                  <a:gd name="connsiteY77" fmla="*/ 440875 h 2507935"/>
                  <a:gd name="connsiteX78" fmla="*/ 854077 w 1009522"/>
                  <a:gd name="connsiteY78" fmla="*/ 405286 h 2507935"/>
                  <a:gd name="connsiteX79" fmla="*/ 857605 w 1009522"/>
                  <a:gd name="connsiteY79" fmla="*/ 286707 h 2507935"/>
                  <a:gd name="connsiteX80" fmla="*/ 848094 w 1009522"/>
                  <a:gd name="connsiteY80" fmla="*/ 150640 h 2507935"/>
                  <a:gd name="connsiteX81" fmla="*/ 845793 w 1009522"/>
                  <a:gd name="connsiteY81" fmla="*/ 144197 h 2507935"/>
                  <a:gd name="connsiteX82" fmla="*/ 843339 w 1009522"/>
                  <a:gd name="connsiteY82" fmla="*/ 144197 h 2507935"/>
                  <a:gd name="connsiteX83" fmla="*/ 833828 w 1009522"/>
                  <a:gd name="connsiteY83" fmla="*/ 142510 h 2507935"/>
                  <a:gd name="connsiteX84" fmla="*/ 744548 w 1009522"/>
                  <a:gd name="connsiteY84" fmla="*/ 117505 h 2507935"/>
                  <a:gd name="connsiteX85" fmla="*/ 724146 w 1009522"/>
                  <a:gd name="connsiteY85" fmla="*/ 103699 h 2507935"/>
                  <a:gd name="connsiteX86" fmla="*/ 711720 w 1009522"/>
                  <a:gd name="connsiteY86" fmla="*/ 85598 h 2507935"/>
                  <a:gd name="connsiteX87" fmla="*/ 691011 w 1009522"/>
                  <a:gd name="connsiteY87" fmla="*/ 33902 h 2507935"/>
                  <a:gd name="connsiteX88" fmla="*/ 691011 w 1009522"/>
                  <a:gd name="connsiteY88" fmla="*/ 32981 h 2507935"/>
                  <a:gd name="connsiteX89" fmla="*/ 690091 w 1009522"/>
                  <a:gd name="connsiteY89" fmla="*/ 29146 h 2507935"/>
                  <a:gd name="connsiteX90" fmla="*/ 690091 w 1009522"/>
                  <a:gd name="connsiteY90" fmla="*/ 25311 h 2507935"/>
                  <a:gd name="connsiteX91" fmla="*/ 690091 w 1009522"/>
                  <a:gd name="connsiteY91" fmla="*/ 25311 h 2507935"/>
                  <a:gd name="connsiteX92" fmla="*/ 689324 w 1009522"/>
                  <a:gd name="connsiteY92" fmla="*/ 19022 h 2507935"/>
                  <a:gd name="connsiteX93" fmla="*/ 685642 w 1009522"/>
                  <a:gd name="connsiteY93" fmla="*/ 0 h 2507935"/>
                  <a:gd name="connsiteX94" fmla="*/ 677512 w 1009522"/>
                  <a:gd name="connsiteY94" fmla="*/ 0 h 2507935"/>
                  <a:gd name="connsiteX95" fmla="*/ 668615 w 1009522"/>
                  <a:gd name="connsiteY95" fmla="*/ 0 h 2507935"/>
                  <a:gd name="connsiteX96" fmla="*/ 656803 w 1009522"/>
                  <a:gd name="connsiteY96" fmla="*/ 0 h 2507935"/>
                  <a:gd name="connsiteX97" fmla="*/ 656803 w 1009522"/>
                  <a:gd name="connsiteY97" fmla="*/ 0 h 2507935"/>
                  <a:gd name="connsiteX98" fmla="*/ 647445 w 1009522"/>
                  <a:gd name="connsiteY98" fmla="*/ 0 h 2507935"/>
                  <a:gd name="connsiteX99" fmla="*/ 639622 w 1009522"/>
                  <a:gd name="connsiteY99" fmla="*/ 0 h 2507935"/>
                  <a:gd name="connsiteX100" fmla="*/ 629651 w 1009522"/>
                  <a:gd name="connsiteY100" fmla="*/ 0 h 2507935"/>
                  <a:gd name="connsiteX101" fmla="*/ 569211 w 1009522"/>
                  <a:gd name="connsiteY101" fmla="*/ 0 h 2507935"/>
                  <a:gd name="connsiteX102" fmla="*/ 569211 w 1009522"/>
                  <a:gd name="connsiteY102" fmla="*/ 4602 h 2507935"/>
                  <a:gd name="connsiteX103" fmla="*/ 569211 w 1009522"/>
                  <a:gd name="connsiteY103" fmla="*/ 5522 h 2507935"/>
                  <a:gd name="connsiteX104" fmla="*/ 569211 w 1009522"/>
                  <a:gd name="connsiteY104" fmla="*/ 9818 h 2507935"/>
                  <a:gd name="connsiteX105" fmla="*/ 569211 w 1009522"/>
                  <a:gd name="connsiteY105" fmla="*/ 17948 h 2507935"/>
                  <a:gd name="connsiteX106" fmla="*/ 569211 w 1009522"/>
                  <a:gd name="connsiteY106" fmla="*/ 17948 h 2507935"/>
                  <a:gd name="connsiteX107" fmla="*/ 569211 w 1009522"/>
                  <a:gd name="connsiteY107" fmla="*/ 19482 h 2507935"/>
                  <a:gd name="connsiteX108" fmla="*/ 569211 w 1009522"/>
                  <a:gd name="connsiteY108" fmla="*/ 21476 h 2507935"/>
                  <a:gd name="connsiteX109" fmla="*/ 569211 w 1009522"/>
                  <a:gd name="connsiteY109" fmla="*/ 26999 h 2507935"/>
                  <a:gd name="connsiteX110" fmla="*/ 549269 w 1009522"/>
                  <a:gd name="connsiteY110" fmla="*/ 78388 h 2507935"/>
                  <a:gd name="connsiteX111" fmla="*/ 549269 w 1009522"/>
                  <a:gd name="connsiteY111" fmla="*/ 78388 h 2507935"/>
                  <a:gd name="connsiteX112" fmla="*/ 549269 w 1009522"/>
                  <a:gd name="connsiteY112" fmla="*/ 78388 h 2507935"/>
                  <a:gd name="connsiteX113" fmla="*/ 513986 w 1009522"/>
                  <a:gd name="connsiteY113" fmla="*/ 106921 h 2507935"/>
                  <a:gd name="connsiteX114" fmla="*/ 415043 w 1009522"/>
                  <a:gd name="connsiteY114" fmla="*/ 125329 h 2507935"/>
                  <a:gd name="connsiteX115" fmla="*/ 380988 w 1009522"/>
                  <a:gd name="connsiteY115" fmla="*/ 133919 h 2507935"/>
                  <a:gd name="connsiteX116" fmla="*/ 372551 w 1009522"/>
                  <a:gd name="connsiteY116" fmla="*/ 136527 h 2507935"/>
                  <a:gd name="connsiteX117" fmla="*/ 372551 w 1009522"/>
                  <a:gd name="connsiteY117" fmla="*/ 136527 h 2507935"/>
                  <a:gd name="connsiteX118" fmla="*/ 368409 w 1009522"/>
                  <a:gd name="connsiteY118" fmla="*/ 138061 h 2507935"/>
                  <a:gd name="connsiteX119" fmla="*/ 368409 w 1009522"/>
                  <a:gd name="connsiteY119" fmla="*/ 138061 h 2507935"/>
                  <a:gd name="connsiteX120" fmla="*/ 364420 w 1009522"/>
                  <a:gd name="connsiteY120" fmla="*/ 139595 h 2507935"/>
                  <a:gd name="connsiteX121" fmla="*/ 363193 w 1009522"/>
                  <a:gd name="connsiteY121" fmla="*/ 139595 h 2507935"/>
                  <a:gd name="connsiteX122" fmla="*/ 360739 w 1009522"/>
                  <a:gd name="connsiteY122" fmla="*/ 140822 h 2507935"/>
                  <a:gd name="connsiteX123" fmla="*/ 359051 w 1009522"/>
                  <a:gd name="connsiteY123" fmla="*/ 140822 h 2507935"/>
                  <a:gd name="connsiteX124" fmla="*/ 356137 w 1009522"/>
                  <a:gd name="connsiteY124" fmla="*/ 142049 h 2507935"/>
                  <a:gd name="connsiteX125" fmla="*/ 353989 w 1009522"/>
                  <a:gd name="connsiteY125" fmla="*/ 143430 h 2507935"/>
                  <a:gd name="connsiteX126" fmla="*/ 349387 w 1009522"/>
                  <a:gd name="connsiteY126" fmla="*/ 146498 h 2507935"/>
                  <a:gd name="connsiteX127" fmla="*/ 348007 w 1009522"/>
                  <a:gd name="connsiteY127" fmla="*/ 147418 h 2507935"/>
                  <a:gd name="connsiteX128" fmla="*/ 348007 w 1009522"/>
                  <a:gd name="connsiteY128" fmla="*/ 147418 h 2507935"/>
                  <a:gd name="connsiteX129" fmla="*/ 346933 w 1009522"/>
                  <a:gd name="connsiteY129" fmla="*/ 148339 h 2507935"/>
                  <a:gd name="connsiteX130" fmla="*/ 346933 w 1009522"/>
                  <a:gd name="connsiteY130" fmla="*/ 148339 h 2507935"/>
                  <a:gd name="connsiteX131" fmla="*/ 342638 w 1009522"/>
                  <a:gd name="connsiteY131" fmla="*/ 152941 h 2507935"/>
                  <a:gd name="connsiteX132" fmla="*/ 289101 w 1009522"/>
                  <a:gd name="connsiteY132" fmla="*/ 211847 h 2507935"/>
                  <a:gd name="connsiteX133" fmla="*/ 289101 w 1009522"/>
                  <a:gd name="connsiteY133" fmla="*/ 211847 h 2507935"/>
                  <a:gd name="connsiteX134" fmla="*/ 281277 w 1009522"/>
                  <a:gd name="connsiteY134" fmla="*/ 220437 h 2507935"/>
                  <a:gd name="connsiteX135" fmla="*/ 273914 w 1009522"/>
                  <a:gd name="connsiteY135" fmla="*/ 228568 h 2507935"/>
                  <a:gd name="connsiteX136" fmla="*/ 273914 w 1009522"/>
                  <a:gd name="connsiteY136" fmla="*/ 228568 h 2507935"/>
                  <a:gd name="connsiteX137" fmla="*/ 266704 w 1009522"/>
                  <a:gd name="connsiteY137" fmla="*/ 236238 h 2507935"/>
                  <a:gd name="connsiteX138" fmla="*/ 244001 w 1009522"/>
                  <a:gd name="connsiteY138" fmla="*/ 259861 h 2507935"/>
                  <a:gd name="connsiteX139" fmla="*/ 20495 w 1009522"/>
                  <a:gd name="connsiteY139" fmla="*/ 481373 h 2507935"/>
                  <a:gd name="connsiteX140" fmla="*/ 72038 w 1009522"/>
                  <a:gd name="connsiteY140" fmla="*/ 621121 h 2507935"/>
                  <a:gd name="connsiteX141" fmla="*/ 338649 w 1009522"/>
                  <a:gd name="connsiteY141" fmla="*/ 778050 h 2507935"/>
                  <a:gd name="connsiteX142" fmla="*/ 352915 w 1009522"/>
                  <a:gd name="connsiteY142" fmla="*/ 790476 h 2507935"/>
                  <a:gd name="connsiteX143" fmla="*/ 429616 w 1009522"/>
                  <a:gd name="connsiteY143" fmla="*/ 851836 h 2507935"/>
                  <a:gd name="connsiteX144" fmla="*/ 490976 w 1009522"/>
                  <a:gd name="connsiteY144" fmla="*/ 837417 h 2507935"/>
                  <a:gd name="connsiteX145" fmla="*/ 493277 w 1009522"/>
                  <a:gd name="connsiteY145" fmla="*/ 835729 h 2507935"/>
                  <a:gd name="connsiteX146" fmla="*/ 494351 w 1009522"/>
                  <a:gd name="connsiteY146" fmla="*/ 835729 h 2507935"/>
                  <a:gd name="connsiteX147" fmla="*/ 494351 w 1009522"/>
                  <a:gd name="connsiteY147" fmla="*/ 835729 h 2507935"/>
                  <a:gd name="connsiteX148" fmla="*/ 492204 w 1009522"/>
                  <a:gd name="connsiteY148" fmla="*/ 843093 h 2507935"/>
                  <a:gd name="connsiteX149" fmla="*/ 492204 w 1009522"/>
                  <a:gd name="connsiteY149" fmla="*/ 844933 h 2507935"/>
                  <a:gd name="connsiteX150" fmla="*/ 489903 w 1009522"/>
                  <a:gd name="connsiteY150" fmla="*/ 853984 h 2507935"/>
                  <a:gd name="connsiteX151" fmla="*/ 489903 w 1009522"/>
                  <a:gd name="connsiteY151" fmla="*/ 853984 h 2507935"/>
                  <a:gd name="connsiteX152" fmla="*/ 477017 w 1009522"/>
                  <a:gd name="connsiteY152" fmla="*/ 908748 h 2507935"/>
                  <a:gd name="connsiteX153" fmla="*/ 473182 w 1009522"/>
                  <a:gd name="connsiteY153" fmla="*/ 933139 h 2507935"/>
                  <a:gd name="connsiteX154" fmla="*/ 473182 w 1009522"/>
                  <a:gd name="connsiteY154" fmla="*/ 933139 h 2507935"/>
                  <a:gd name="connsiteX155" fmla="*/ 473182 w 1009522"/>
                  <a:gd name="connsiteY155" fmla="*/ 934059 h 2507935"/>
                  <a:gd name="connsiteX156" fmla="*/ 465972 w 1009522"/>
                  <a:gd name="connsiteY156" fmla="*/ 996340 h 2507935"/>
                  <a:gd name="connsiteX157" fmla="*/ 465972 w 1009522"/>
                  <a:gd name="connsiteY157" fmla="*/ 997414 h 2507935"/>
                  <a:gd name="connsiteX158" fmla="*/ 464131 w 1009522"/>
                  <a:gd name="connsiteY158" fmla="*/ 1020117 h 2507935"/>
                  <a:gd name="connsiteX159" fmla="*/ 462751 w 1009522"/>
                  <a:gd name="connsiteY159" fmla="*/ 1043741 h 2507935"/>
                  <a:gd name="connsiteX160" fmla="*/ 468426 w 1009522"/>
                  <a:gd name="connsiteY160" fmla="*/ 1299921 h 2507935"/>
                  <a:gd name="connsiteX161" fmla="*/ 539758 w 1009522"/>
                  <a:gd name="connsiteY161" fmla="*/ 1623597 h 2507935"/>
                  <a:gd name="connsiteX162" fmla="*/ 556632 w 1009522"/>
                  <a:gd name="connsiteY162" fmla="*/ 1705974 h 2507935"/>
                  <a:gd name="connsiteX163" fmla="*/ 533008 w 1009522"/>
                  <a:gd name="connsiteY163" fmla="*/ 1844035 h 2507935"/>
                  <a:gd name="connsiteX164" fmla="*/ 592068 w 1009522"/>
                  <a:gd name="connsiteY164" fmla="*/ 2327095 h 2507935"/>
                  <a:gd name="connsiteX165" fmla="*/ 554331 w 1009522"/>
                  <a:gd name="connsiteY165" fmla="*/ 2449816 h 2507935"/>
                  <a:gd name="connsiteX166" fmla="*/ 555558 w 1009522"/>
                  <a:gd name="connsiteY166" fmla="*/ 2454418 h 2507935"/>
                  <a:gd name="connsiteX167" fmla="*/ 556786 w 1009522"/>
                  <a:gd name="connsiteY167" fmla="*/ 2457332 h 2507935"/>
                  <a:gd name="connsiteX168" fmla="*/ 558166 w 1009522"/>
                  <a:gd name="connsiteY168" fmla="*/ 2459940 h 2507935"/>
                  <a:gd name="connsiteX169" fmla="*/ 558166 w 1009522"/>
                  <a:gd name="connsiteY169" fmla="*/ 2460861 h 2507935"/>
                  <a:gd name="connsiteX170" fmla="*/ 559700 w 1009522"/>
                  <a:gd name="connsiteY170" fmla="*/ 2463008 h 2507935"/>
                  <a:gd name="connsiteX171" fmla="*/ 562768 w 1009522"/>
                  <a:gd name="connsiteY171" fmla="*/ 2466536 h 2507935"/>
                  <a:gd name="connsiteX172" fmla="*/ 569211 w 1009522"/>
                  <a:gd name="connsiteY172" fmla="*/ 2471752 h 2507935"/>
                  <a:gd name="connsiteX173" fmla="*/ 667081 w 1009522"/>
                  <a:gd name="connsiteY173" fmla="*/ 2461014 h 2507935"/>
                  <a:gd name="connsiteX174" fmla="*/ 667081 w 1009522"/>
                  <a:gd name="connsiteY174" fmla="*/ 2442606 h 2507935"/>
                  <a:gd name="connsiteX175" fmla="*/ 662939 w 1009522"/>
                  <a:gd name="connsiteY175" fmla="*/ 2388148 h 2507935"/>
                  <a:gd name="connsiteX176" fmla="*/ 701596 w 1009522"/>
                  <a:gd name="connsiteY176" fmla="*/ 1951722 h 2507935"/>
                  <a:gd name="connsiteX177" fmla="*/ 701596 w 1009522"/>
                  <a:gd name="connsiteY177" fmla="*/ 1781907 h 2507935"/>
                  <a:gd name="connsiteX178" fmla="*/ 725067 w 1009522"/>
                  <a:gd name="connsiteY178" fmla="*/ 1640778 h 2507935"/>
                  <a:gd name="connsiteX179" fmla="*/ 723072 w 1009522"/>
                  <a:gd name="connsiteY179" fmla="*/ 1592764 h 2507935"/>
                  <a:gd name="connsiteX180" fmla="*/ 725373 w 1009522"/>
                  <a:gd name="connsiteY180" fmla="*/ 1147900 h 2507935"/>
                  <a:gd name="connsiteX181" fmla="*/ 759582 w 1009522"/>
                  <a:gd name="connsiteY181" fmla="*/ 1145599 h 2507935"/>
                  <a:gd name="connsiteX182" fmla="*/ 756360 w 1009522"/>
                  <a:gd name="connsiteY182" fmla="*/ 1272309 h 2507935"/>
                  <a:gd name="connsiteX183" fmla="*/ 755593 w 1009522"/>
                  <a:gd name="connsiteY183" fmla="*/ 1289183 h 2507935"/>
                  <a:gd name="connsiteX184" fmla="*/ 750378 w 1009522"/>
                  <a:gd name="connsiteY184" fmla="*/ 1392268 h 2507935"/>
                  <a:gd name="connsiteX185" fmla="*/ 738412 w 1009522"/>
                  <a:gd name="connsiteY185" fmla="*/ 1640932 h 2507935"/>
                  <a:gd name="connsiteX186" fmla="*/ 738412 w 1009522"/>
                  <a:gd name="connsiteY186" fmla="*/ 1650749 h 2507935"/>
                  <a:gd name="connsiteX187" fmla="*/ 738412 w 1009522"/>
                  <a:gd name="connsiteY187" fmla="*/ 1680049 h 2507935"/>
                  <a:gd name="connsiteX188" fmla="*/ 735651 w 1009522"/>
                  <a:gd name="connsiteY188" fmla="*/ 1857074 h 2507935"/>
                  <a:gd name="connsiteX189" fmla="*/ 718470 w 1009522"/>
                  <a:gd name="connsiteY189" fmla="*/ 2226924 h 2507935"/>
                  <a:gd name="connsiteX190" fmla="*/ 687790 w 1009522"/>
                  <a:gd name="connsiteY190" fmla="*/ 2466689 h 2507935"/>
                  <a:gd name="connsiteX191" fmla="*/ 687790 w 1009522"/>
                  <a:gd name="connsiteY191" fmla="*/ 2466689 h 2507935"/>
                  <a:gd name="connsiteX192" fmla="*/ 687790 w 1009522"/>
                  <a:gd name="connsiteY192" fmla="*/ 2470985 h 2507935"/>
                  <a:gd name="connsiteX193" fmla="*/ 687790 w 1009522"/>
                  <a:gd name="connsiteY193" fmla="*/ 2470985 h 2507935"/>
                  <a:gd name="connsiteX194" fmla="*/ 693466 w 1009522"/>
                  <a:gd name="connsiteY194" fmla="*/ 2488626 h 2507935"/>
                  <a:gd name="connsiteX195" fmla="*/ 695920 w 1009522"/>
                  <a:gd name="connsiteY195" fmla="*/ 2492154 h 2507935"/>
                  <a:gd name="connsiteX196" fmla="*/ 697454 w 1009522"/>
                  <a:gd name="connsiteY196" fmla="*/ 2493688 h 2507935"/>
                  <a:gd name="connsiteX197" fmla="*/ 709573 w 1009522"/>
                  <a:gd name="connsiteY197" fmla="*/ 2502892 h 2507935"/>
                  <a:gd name="connsiteX198" fmla="*/ 714175 w 1009522"/>
                  <a:gd name="connsiteY198" fmla="*/ 2504733 h 2507935"/>
                  <a:gd name="connsiteX199" fmla="*/ 722305 w 1009522"/>
                  <a:gd name="connsiteY199" fmla="*/ 2507188 h 2507935"/>
                  <a:gd name="connsiteX200" fmla="*/ 725220 w 1009522"/>
                  <a:gd name="connsiteY200" fmla="*/ 2507188 h 2507935"/>
                  <a:gd name="connsiteX201" fmla="*/ 743475 w 1009522"/>
                  <a:gd name="connsiteY201" fmla="*/ 2507188 h 2507935"/>
                  <a:gd name="connsiteX202" fmla="*/ 748230 w 1009522"/>
                  <a:gd name="connsiteY202" fmla="*/ 2506267 h 2507935"/>
                  <a:gd name="connsiteX203" fmla="*/ 752679 w 1009522"/>
                  <a:gd name="connsiteY203" fmla="*/ 2505040 h 2507935"/>
                  <a:gd name="connsiteX204" fmla="*/ 784433 w 1009522"/>
                  <a:gd name="connsiteY204" fmla="*/ 2474360 h 2507935"/>
                  <a:gd name="connsiteX205" fmla="*/ 784433 w 1009522"/>
                  <a:gd name="connsiteY205" fmla="*/ 2472519 h 2507935"/>
                  <a:gd name="connsiteX206" fmla="*/ 784433 w 1009522"/>
                  <a:gd name="connsiteY206" fmla="*/ 2470371 h 2507935"/>
                  <a:gd name="connsiteX207" fmla="*/ 784433 w 1009522"/>
                  <a:gd name="connsiteY207" fmla="*/ 2469297 h 2507935"/>
                  <a:gd name="connsiteX208" fmla="*/ 784433 w 1009522"/>
                  <a:gd name="connsiteY208" fmla="*/ 2465923 h 2507935"/>
                  <a:gd name="connsiteX209" fmla="*/ 784433 w 1009522"/>
                  <a:gd name="connsiteY209" fmla="*/ 2469758 h 2507935"/>
                  <a:gd name="connsiteX210" fmla="*/ 772467 w 1009522"/>
                  <a:gd name="connsiteY210" fmla="*/ 2367439 h 2507935"/>
                  <a:gd name="connsiteX211" fmla="*/ 816187 w 1009522"/>
                  <a:gd name="connsiteY211" fmla="*/ 2233827 h 2507935"/>
                  <a:gd name="connsiteX212" fmla="*/ 891507 w 1009522"/>
                  <a:gd name="connsiteY212" fmla="*/ 1963534 h 2507935"/>
                  <a:gd name="connsiteX213" fmla="*/ 891507 w 1009522"/>
                  <a:gd name="connsiteY213" fmla="*/ 1774390 h 2507935"/>
                  <a:gd name="connsiteX214" fmla="*/ 925715 w 1009522"/>
                  <a:gd name="connsiteY214" fmla="*/ 1636329 h 2507935"/>
                  <a:gd name="connsiteX215" fmla="*/ 931237 w 1009522"/>
                  <a:gd name="connsiteY215" fmla="*/ 1615620 h 2507935"/>
                  <a:gd name="connsiteX216" fmla="*/ 977258 w 1009522"/>
                  <a:gd name="connsiteY216" fmla="*/ 1409603 h 2507935"/>
                  <a:gd name="connsiteX217" fmla="*/ 992598 w 1009522"/>
                  <a:gd name="connsiteY217" fmla="*/ 1312040 h 2507935"/>
                  <a:gd name="connsiteX218" fmla="*/ 996893 w 1009522"/>
                  <a:gd name="connsiteY218" fmla="*/ 1279365 h 2507935"/>
                  <a:gd name="connsiteX219" fmla="*/ 1001802 w 1009522"/>
                  <a:gd name="connsiteY219" fmla="*/ 1231811 h 2507935"/>
                  <a:gd name="connsiteX220" fmla="*/ 1008552 w 1009522"/>
                  <a:gd name="connsiteY220" fmla="*/ 1146673 h 2507935"/>
                  <a:gd name="connsiteX221" fmla="*/ 1008552 w 1009522"/>
                  <a:gd name="connsiteY221" fmla="*/ 1133941 h 2507935"/>
                  <a:gd name="connsiteX222" fmla="*/ 1008552 w 1009522"/>
                  <a:gd name="connsiteY222" fmla="*/ 1129339 h 2507935"/>
                  <a:gd name="connsiteX223" fmla="*/ 996893 w 1009522"/>
                  <a:gd name="connsiteY223" fmla="*/ 985142 h 2507935"/>
                  <a:gd name="connsiteX224" fmla="*/ 387124 w 1009522"/>
                  <a:gd name="connsiteY224" fmla="*/ 708100 h 2507935"/>
                  <a:gd name="connsiteX225" fmla="*/ 382062 w 1009522"/>
                  <a:gd name="connsiteY225" fmla="*/ 708100 h 2507935"/>
                  <a:gd name="connsiteX226" fmla="*/ 317786 w 1009522"/>
                  <a:gd name="connsiteY226" fmla="*/ 664534 h 2507935"/>
                  <a:gd name="connsiteX227" fmla="*/ 292782 w 1009522"/>
                  <a:gd name="connsiteY227" fmla="*/ 643057 h 2507935"/>
                  <a:gd name="connsiteX228" fmla="*/ 284192 w 1009522"/>
                  <a:gd name="connsiteY228" fmla="*/ 635387 h 2507935"/>
                  <a:gd name="connsiteX229" fmla="*/ 250290 w 1009522"/>
                  <a:gd name="connsiteY229" fmla="*/ 604707 h 2507935"/>
                  <a:gd name="connsiteX230" fmla="*/ 204270 w 1009522"/>
                  <a:gd name="connsiteY230" fmla="*/ 561141 h 2507935"/>
                  <a:gd name="connsiteX231" fmla="*/ 197827 w 1009522"/>
                  <a:gd name="connsiteY231" fmla="*/ 554852 h 2507935"/>
                  <a:gd name="connsiteX232" fmla="*/ 191691 w 1009522"/>
                  <a:gd name="connsiteY232" fmla="*/ 548869 h 2507935"/>
                  <a:gd name="connsiteX233" fmla="*/ 186168 w 1009522"/>
                  <a:gd name="connsiteY233" fmla="*/ 543500 h 2507935"/>
                  <a:gd name="connsiteX234" fmla="*/ 181106 w 1009522"/>
                  <a:gd name="connsiteY234" fmla="*/ 538591 h 2507935"/>
                  <a:gd name="connsiteX235" fmla="*/ 176658 w 1009522"/>
                  <a:gd name="connsiteY235" fmla="*/ 533989 h 2507935"/>
                  <a:gd name="connsiteX236" fmla="*/ 167147 w 1009522"/>
                  <a:gd name="connsiteY236" fmla="*/ 524478 h 2507935"/>
                  <a:gd name="connsiteX237" fmla="*/ 175584 w 1009522"/>
                  <a:gd name="connsiteY237" fmla="*/ 519263 h 2507935"/>
                  <a:gd name="connsiteX238" fmla="*/ 185248 w 1009522"/>
                  <a:gd name="connsiteY238" fmla="*/ 512973 h 2507935"/>
                  <a:gd name="connsiteX239" fmla="*/ 197367 w 1009522"/>
                  <a:gd name="connsiteY239" fmla="*/ 504690 h 2507935"/>
                  <a:gd name="connsiteX240" fmla="*/ 200895 w 1009522"/>
                  <a:gd name="connsiteY240" fmla="*/ 501775 h 2507935"/>
                  <a:gd name="connsiteX241" fmla="*/ 206111 w 1009522"/>
                  <a:gd name="connsiteY241" fmla="*/ 498093 h 2507935"/>
                  <a:gd name="connsiteX242" fmla="*/ 217155 w 1009522"/>
                  <a:gd name="connsiteY242" fmla="*/ 489963 h 2507935"/>
                  <a:gd name="connsiteX243" fmla="*/ 228660 w 1009522"/>
                  <a:gd name="connsiteY243" fmla="*/ 481373 h 2507935"/>
                  <a:gd name="connsiteX244" fmla="*/ 230655 w 1009522"/>
                  <a:gd name="connsiteY244" fmla="*/ 480145 h 2507935"/>
                  <a:gd name="connsiteX245" fmla="*/ 245995 w 1009522"/>
                  <a:gd name="connsiteY245" fmla="*/ 467873 h 2507935"/>
                  <a:gd name="connsiteX246" fmla="*/ 255506 w 1009522"/>
                  <a:gd name="connsiteY246" fmla="*/ 460817 h 2507935"/>
                  <a:gd name="connsiteX247" fmla="*/ 275294 w 1009522"/>
                  <a:gd name="connsiteY247" fmla="*/ 445477 h 2507935"/>
                  <a:gd name="connsiteX248" fmla="*/ 283885 w 1009522"/>
                  <a:gd name="connsiteY248" fmla="*/ 438881 h 2507935"/>
                  <a:gd name="connsiteX249" fmla="*/ 289101 w 1009522"/>
                  <a:gd name="connsiteY249" fmla="*/ 434892 h 2507935"/>
                  <a:gd name="connsiteX250" fmla="*/ 364574 w 1009522"/>
                  <a:gd name="connsiteY250" fmla="*/ 379208 h 2507935"/>
                  <a:gd name="connsiteX251" fmla="*/ 366261 w 1009522"/>
                  <a:gd name="connsiteY251" fmla="*/ 378134 h 2507935"/>
                  <a:gd name="connsiteX252" fmla="*/ 366261 w 1009522"/>
                  <a:gd name="connsiteY252" fmla="*/ 380895 h 2507935"/>
                  <a:gd name="connsiteX253" fmla="*/ 366261 w 1009522"/>
                  <a:gd name="connsiteY253" fmla="*/ 380895 h 2507935"/>
                  <a:gd name="connsiteX254" fmla="*/ 366261 w 1009522"/>
                  <a:gd name="connsiteY254" fmla="*/ 380895 h 2507935"/>
                  <a:gd name="connsiteX255" fmla="*/ 366261 w 1009522"/>
                  <a:gd name="connsiteY255" fmla="*/ 380895 h 2507935"/>
                  <a:gd name="connsiteX256" fmla="*/ 367335 w 1009522"/>
                  <a:gd name="connsiteY256" fmla="*/ 384577 h 2507935"/>
                  <a:gd name="connsiteX257" fmla="*/ 367335 w 1009522"/>
                  <a:gd name="connsiteY257" fmla="*/ 384577 h 2507935"/>
                  <a:gd name="connsiteX258" fmla="*/ 368255 w 1009522"/>
                  <a:gd name="connsiteY258" fmla="*/ 387645 h 2507935"/>
                  <a:gd name="connsiteX259" fmla="*/ 368255 w 1009522"/>
                  <a:gd name="connsiteY259" fmla="*/ 387645 h 2507935"/>
                  <a:gd name="connsiteX260" fmla="*/ 368255 w 1009522"/>
                  <a:gd name="connsiteY260" fmla="*/ 387645 h 2507935"/>
                  <a:gd name="connsiteX261" fmla="*/ 368255 w 1009522"/>
                  <a:gd name="connsiteY261" fmla="*/ 387645 h 2507935"/>
                  <a:gd name="connsiteX262" fmla="*/ 369329 w 1009522"/>
                  <a:gd name="connsiteY262" fmla="*/ 391173 h 2507935"/>
                  <a:gd name="connsiteX263" fmla="*/ 369329 w 1009522"/>
                  <a:gd name="connsiteY263" fmla="*/ 391173 h 2507935"/>
                  <a:gd name="connsiteX264" fmla="*/ 373778 w 1009522"/>
                  <a:gd name="connsiteY264" fmla="*/ 404519 h 2507935"/>
                  <a:gd name="connsiteX265" fmla="*/ 373778 w 1009522"/>
                  <a:gd name="connsiteY265" fmla="*/ 405439 h 2507935"/>
                  <a:gd name="connsiteX266" fmla="*/ 376079 w 1009522"/>
                  <a:gd name="connsiteY266" fmla="*/ 412035 h 2507935"/>
                  <a:gd name="connsiteX267" fmla="*/ 376079 w 1009522"/>
                  <a:gd name="connsiteY267" fmla="*/ 413263 h 2507935"/>
                  <a:gd name="connsiteX268" fmla="*/ 377766 w 1009522"/>
                  <a:gd name="connsiteY268" fmla="*/ 417558 h 2507935"/>
                  <a:gd name="connsiteX269" fmla="*/ 378687 w 1009522"/>
                  <a:gd name="connsiteY269" fmla="*/ 420319 h 2507935"/>
                  <a:gd name="connsiteX270" fmla="*/ 378687 w 1009522"/>
                  <a:gd name="connsiteY270" fmla="*/ 420319 h 2507935"/>
                  <a:gd name="connsiteX271" fmla="*/ 379914 w 1009522"/>
                  <a:gd name="connsiteY271" fmla="*/ 423080 h 2507935"/>
                  <a:gd name="connsiteX272" fmla="*/ 383902 w 1009522"/>
                  <a:gd name="connsiteY272" fmla="*/ 433818 h 2507935"/>
                  <a:gd name="connsiteX273" fmla="*/ 389885 w 1009522"/>
                  <a:gd name="connsiteY273" fmla="*/ 449158 h 2507935"/>
                  <a:gd name="connsiteX274" fmla="*/ 392339 w 1009522"/>
                  <a:gd name="connsiteY274" fmla="*/ 455448 h 2507935"/>
                  <a:gd name="connsiteX275" fmla="*/ 392339 w 1009522"/>
                  <a:gd name="connsiteY275" fmla="*/ 456215 h 2507935"/>
                  <a:gd name="connsiteX276" fmla="*/ 399549 w 1009522"/>
                  <a:gd name="connsiteY276" fmla="*/ 473856 h 2507935"/>
                  <a:gd name="connsiteX277" fmla="*/ 399549 w 1009522"/>
                  <a:gd name="connsiteY277" fmla="*/ 473856 h 2507935"/>
                  <a:gd name="connsiteX278" fmla="*/ 402464 w 1009522"/>
                  <a:gd name="connsiteY278" fmla="*/ 480452 h 2507935"/>
                  <a:gd name="connsiteX279" fmla="*/ 403538 w 1009522"/>
                  <a:gd name="connsiteY279" fmla="*/ 483520 h 2507935"/>
                  <a:gd name="connsiteX280" fmla="*/ 407680 w 1009522"/>
                  <a:gd name="connsiteY280" fmla="*/ 493031 h 2507935"/>
                  <a:gd name="connsiteX281" fmla="*/ 408907 w 1009522"/>
                  <a:gd name="connsiteY281" fmla="*/ 495946 h 2507935"/>
                  <a:gd name="connsiteX282" fmla="*/ 408907 w 1009522"/>
                  <a:gd name="connsiteY282" fmla="*/ 498554 h 2507935"/>
                  <a:gd name="connsiteX283" fmla="*/ 411054 w 1009522"/>
                  <a:gd name="connsiteY283" fmla="*/ 503463 h 2507935"/>
                  <a:gd name="connsiteX284" fmla="*/ 412128 w 1009522"/>
                  <a:gd name="connsiteY284" fmla="*/ 505917 h 2507935"/>
                  <a:gd name="connsiteX285" fmla="*/ 413355 w 1009522"/>
                  <a:gd name="connsiteY285" fmla="*/ 508831 h 2507935"/>
                  <a:gd name="connsiteX286" fmla="*/ 417344 w 1009522"/>
                  <a:gd name="connsiteY286" fmla="*/ 518189 h 2507935"/>
                  <a:gd name="connsiteX287" fmla="*/ 425781 w 1009522"/>
                  <a:gd name="connsiteY287" fmla="*/ 538284 h 2507935"/>
                  <a:gd name="connsiteX288" fmla="*/ 430230 w 1009522"/>
                  <a:gd name="connsiteY288" fmla="*/ 548562 h 2507935"/>
                  <a:gd name="connsiteX289" fmla="*/ 432684 w 1009522"/>
                  <a:gd name="connsiteY289" fmla="*/ 554852 h 2507935"/>
                  <a:gd name="connsiteX290" fmla="*/ 436212 w 1009522"/>
                  <a:gd name="connsiteY290" fmla="*/ 562675 h 2507935"/>
                  <a:gd name="connsiteX291" fmla="*/ 437133 w 1009522"/>
                  <a:gd name="connsiteY291" fmla="*/ 564976 h 2507935"/>
                  <a:gd name="connsiteX292" fmla="*/ 441428 w 1009522"/>
                  <a:gd name="connsiteY292" fmla="*/ 575254 h 2507935"/>
                  <a:gd name="connsiteX293" fmla="*/ 444189 w 1009522"/>
                  <a:gd name="connsiteY293" fmla="*/ 581390 h 2507935"/>
                  <a:gd name="connsiteX294" fmla="*/ 444189 w 1009522"/>
                  <a:gd name="connsiteY294" fmla="*/ 583384 h 2507935"/>
                  <a:gd name="connsiteX295" fmla="*/ 444189 w 1009522"/>
                  <a:gd name="connsiteY295" fmla="*/ 583384 h 2507935"/>
                  <a:gd name="connsiteX296" fmla="*/ 444189 w 1009522"/>
                  <a:gd name="connsiteY296" fmla="*/ 584918 h 2507935"/>
                  <a:gd name="connsiteX297" fmla="*/ 445723 w 1009522"/>
                  <a:gd name="connsiteY297" fmla="*/ 588753 h 2507935"/>
                  <a:gd name="connsiteX298" fmla="*/ 448331 w 1009522"/>
                  <a:gd name="connsiteY298" fmla="*/ 594889 h 2507935"/>
                  <a:gd name="connsiteX299" fmla="*/ 448331 w 1009522"/>
                  <a:gd name="connsiteY299" fmla="*/ 596577 h 2507935"/>
                  <a:gd name="connsiteX300" fmla="*/ 449865 w 1009522"/>
                  <a:gd name="connsiteY300" fmla="*/ 599798 h 2507935"/>
                  <a:gd name="connsiteX301" fmla="*/ 450632 w 1009522"/>
                  <a:gd name="connsiteY301" fmla="*/ 601486 h 2507935"/>
                  <a:gd name="connsiteX302" fmla="*/ 450632 w 1009522"/>
                  <a:gd name="connsiteY302" fmla="*/ 603327 h 2507935"/>
                  <a:gd name="connsiteX303" fmla="*/ 454160 w 1009522"/>
                  <a:gd name="connsiteY303" fmla="*/ 611764 h 2507935"/>
                  <a:gd name="connsiteX304" fmla="*/ 455387 w 1009522"/>
                  <a:gd name="connsiteY304" fmla="*/ 614678 h 2507935"/>
                  <a:gd name="connsiteX305" fmla="*/ 457842 w 1009522"/>
                  <a:gd name="connsiteY305" fmla="*/ 620201 h 2507935"/>
                  <a:gd name="connsiteX306" fmla="*/ 459222 w 1009522"/>
                  <a:gd name="connsiteY306" fmla="*/ 623729 h 2507935"/>
                  <a:gd name="connsiteX307" fmla="*/ 463057 w 1009522"/>
                  <a:gd name="connsiteY307" fmla="*/ 632933 h 2507935"/>
                  <a:gd name="connsiteX308" fmla="*/ 463057 w 1009522"/>
                  <a:gd name="connsiteY308" fmla="*/ 632933 h 2507935"/>
                  <a:gd name="connsiteX309" fmla="*/ 466739 w 1009522"/>
                  <a:gd name="connsiteY309" fmla="*/ 641830 h 2507935"/>
                  <a:gd name="connsiteX310" fmla="*/ 469040 w 1009522"/>
                  <a:gd name="connsiteY310" fmla="*/ 647353 h 2507935"/>
                  <a:gd name="connsiteX311" fmla="*/ 470114 w 1009522"/>
                  <a:gd name="connsiteY311" fmla="*/ 649960 h 2507935"/>
                  <a:gd name="connsiteX312" fmla="*/ 471801 w 1009522"/>
                  <a:gd name="connsiteY312" fmla="*/ 653795 h 2507935"/>
                  <a:gd name="connsiteX313" fmla="*/ 473642 w 1009522"/>
                  <a:gd name="connsiteY313" fmla="*/ 658397 h 2507935"/>
                  <a:gd name="connsiteX314" fmla="*/ 473642 w 1009522"/>
                  <a:gd name="connsiteY314" fmla="*/ 659318 h 2507935"/>
                  <a:gd name="connsiteX315" fmla="*/ 475636 w 1009522"/>
                  <a:gd name="connsiteY315" fmla="*/ 664534 h 2507935"/>
                  <a:gd name="connsiteX316" fmla="*/ 476403 w 1009522"/>
                  <a:gd name="connsiteY316" fmla="*/ 666374 h 2507935"/>
                  <a:gd name="connsiteX317" fmla="*/ 476403 w 1009522"/>
                  <a:gd name="connsiteY317" fmla="*/ 666374 h 2507935"/>
                  <a:gd name="connsiteX318" fmla="*/ 479625 w 1009522"/>
                  <a:gd name="connsiteY318" fmla="*/ 674044 h 2507935"/>
                  <a:gd name="connsiteX319" fmla="*/ 479625 w 1009522"/>
                  <a:gd name="connsiteY319" fmla="*/ 674044 h 2507935"/>
                  <a:gd name="connsiteX320" fmla="*/ 479625 w 1009522"/>
                  <a:gd name="connsiteY320" fmla="*/ 674965 h 2507935"/>
                  <a:gd name="connsiteX321" fmla="*/ 479625 w 1009522"/>
                  <a:gd name="connsiteY321" fmla="*/ 676192 h 2507935"/>
                  <a:gd name="connsiteX322" fmla="*/ 480852 w 1009522"/>
                  <a:gd name="connsiteY322" fmla="*/ 679413 h 2507935"/>
                  <a:gd name="connsiteX323" fmla="*/ 483306 w 1009522"/>
                  <a:gd name="connsiteY323" fmla="*/ 685550 h 2507935"/>
                  <a:gd name="connsiteX324" fmla="*/ 485454 w 1009522"/>
                  <a:gd name="connsiteY324" fmla="*/ 691532 h 2507935"/>
                  <a:gd name="connsiteX325" fmla="*/ 485454 w 1009522"/>
                  <a:gd name="connsiteY325" fmla="*/ 691532 h 2507935"/>
                  <a:gd name="connsiteX326" fmla="*/ 486528 w 1009522"/>
                  <a:gd name="connsiteY326" fmla="*/ 694447 h 2507935"/>
                  <a:gd name="connsiteX327" fmla="*/ 486528 w 1009522"/>
                  <a:gd name="connsiteY327" fmla="*/ 695981 h 2507935"/>
                  <a:gd name="connsiteX328" fmla="*/ 490363 w 1009522"/>
                  <a:gd name="connsiteY328" fmla="*/ 706872 h 2507935"/>
                  <a:gd name="connsiteX329" fmla="*/ 491437 w 1009522"/>
                  <a:gd name="connsiteY329" fmla="*/ 710094 h 2507935"/>
                  <a:gd name="connsiteX330" fmla="*/ 491437 w 1009522"/>
                  <a:gd name="connsiteY330" fmla="*/ 710094 h 2507935"/>
                  <a:gd name="connsiteX331" fmla="*/ 491437 w 1009522"/>
                  <a:gd name="connsiteY331" fmla="*/ 711474 h 2507935"/>
                  <a:gd name="connsiteX332" fmla="*/ 491437 w 1009522"/>
                  <a:gd name="connsiteY332" fmla="*/ 712548 h 2507935"/>
                  <a:gd name="connsiteX333" fmla="*/ 491437 w 1009522"/>
                  <a:gd name="connsiteY333" fmla="*/ 712548 h 2507935"/>
                  <a:gd name="connsiteX334" fmla="*/ 491437 w 1009522"/>
                  <a:gd name="connsiteY334" fmla="*/ 713622 h 2507935"/>
                  <a:gd name="connsiteX335" fmla="*/ 492664 w 1009522"/>
                  <a:gd name="connsiteY335" fmla="*/ 718070 h 2507935"/>
                  <a:gd name="connsiteX336" fmla="*/ 495578 w 1009522"/>
                  <a:gd name="connsiteY336" fmla="*/ 735865 h 2507935"/>
                  <a:gd name="connsiteX337" fmla="*/ 495578 w 1009522"/>
                  <a:gd name="connsiteY337" fmla="*/ 740467 h 2507935"/>
                  <a:gd name="connsiteX338" fmla="*/ 495578 w 1009522"/>
                  <a:gd name="connsiteY338" fmla="*/ 748291 h 2507935"/>
                  <a:gd name="connsiteX339" fmla="*/ 495578 w 1009522"/>
                  <a:gd name="connsiteY339" fmla="*/ 752739 h 2507935"/>
                  <a:gd name="connsiteX340" fmla="*/ 495578 w 1009522"/>
                  <a:gd name="connsiteY340" fmla="*/ 763477 h 2507935"/>
                  <a:gd name="connsiteX341" fmla="*/ 494505 w 1009522"/>
                  <a:gd name="connsiteY341" fmla="*/ 742768 h 2507935"/>
                  <a:gd name="connsiteX342" fmla="*/ 494505 w 1009522"/>
                  <a:gd name="connsiteY342" fmla="*/ 742768 h 2507935"/>
                  <a:gd name="connsiteX343" fmla="*/ 492664 w 1009522"/>
                  <a:gd name="connsiteY343" fmla="*/ 734178 h 2507935"/>
                  <a:gd name="connsiteX344" fmla="*/ 490056 w 1009522"/>
                  <a:gd name="connsiteY344" fmla="*/ 726661 h 2507935"/>
                  <a:gd name="connsiteX345" fmla="*/ 480085 w 1009522"/>
                  <a:gd name="connsiteY345" fmla="*/ 715309 h 2507935"/>
                  <a:gd name="connsiteX346" fmla="*/ 386970 w 1009522"/>
                  <a:gd name="connsiteY346" fmla="*/ 707639 h 2507935"/>
                  <a:gd name="connsiteX347" fmla="*/ 488215 w 1009522"/>
                  <a:gd name="connsiteY347" fmla="*/ 678493 h 2507935"/>
                  <a:gd name="connsiteX348" fmla="*/ 488215 w 1009522"/>
                  <a:gd name="connsiteY348" fmla="*/ 678493 h 2507935"/>
                  <a:gd name="connsiteX349" fmla="*/ 488215 w 1009522"/>
                  <a:gd name="connsiteY349" fmla="*/ 679413 h 2507935"/>
                  <a:gd name="connsiteX350" fmla="*/ 488062 w 1009522"/>
                  <a:gd name="connsiteY350" fmla="*/ 678033 h 2507935"/>
                  <a:gd name="connsiteX351" fmla="*/ 369329 w 1009522"/>
                  <a:gd name="connsiteY351" fmla="*/ 384730 h 2507935"/>
                  <a:gd name="connsiteX352" fmla="*/ 370250 w 1009522"/>
                  <a:gd name="connsiteY352" fmla="*/ 387798 h 2507935"/>
                  <a:gd name="connsiteX353" fmla="*/ 369176 w 1009522"/>
                  <a:gd name="connsiteY353" fmla="*/ 384270 h 2507935"/>
                  <a:gd name="connsiteX354" fmla="*/ 488215 w 1009522"/>
                  <a:gd name="connsiteY354" fmla="*/ 678493 h 2507935"/>
                  <a:gd name="connsiteX355" fmla="*/ 488215 w 1009522"/>
                  <a:gd name="connsiteY355" fmla="*/ 678493 h 2507935"/>
                  <a:gd name="connsiteX356" fmla="*/ 488215 w 1009522"/>
                  <a:gd name="connsiteY356" fmla="*/ 679413 h 2507935"/>
                  <a:gd name="connsiteX357" fmla="*/ 488062 w 1009522"/>
                  <a:gd name="connsiteY357" fmla="*/ 678033 h 250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</a:cxnLst>
                <a:rect l="l" t="t" r="r" b="b"/>
                <a:pathLst>
                  <a:path w="1009522" h="2507935">
                    <a:moveTo>
                      <a:pt x="488062" y="678033"/>
                    </a:moveTo>
                    <a:lnTo>
                      <a:pt x="488062" y="678033"/>
                    </a:lnTo>
                    <a:lnTo>
                      <a:pt x="488062" y="678953"/>
                    </a:lnTo>
                    <a:cubicBezTo>
                      <a:pt x="488062" y="678953"/>
                      <a:pt x="488215" y="678340"/>
                      <a:pt x="488062" y="678033"/>
                    </a:cubicBezTo>
                    <a:close/>
                    <a:moveTo>
                      <a:pt x="501714" y="716076"/>
                    </a:moveTo>
                    <a:lnTo>
                      <a:pt x="501714" y="717150"/>
                    </a:lnTo>
                    <a:lnTo>
                      <a:pt x="501714" y="717150"/>
                    </a:lnTo>
                    <a:close/>
                    <a:moveTo>
                      <a:pt x="494505" y="695521"/>
                    </a:moveTo>
                    <a:lnTo>
                      <a:pt x="494505" y="695521"/>
                    </a:lnTo>
                    <a:cubicBezTo>
                      <a:pt x="494505" y="693680"/>
                      <a:pt x="493124" y="691532"/>
                      <a:pt x="492204" y="689385"/>
                    </a:cubicBezTo>
                    <a:close/>
                    <a:moveTo>
                      <a:pt x="489903" y="683402"/>
                    </a:moveTo>
                    <a:lnTo>
                      <a:pt x="492357" y="689538"/>
                    </a:lnTo>
                    <a:cubicBezTo>
                      <a:pt x="491283" y="686623"/>
                      <a:pt x="490056" y="683402"/>
                      <a:pt x="488675" y="680180"/>
                    </a:cubicBezTo>
                    <a:close/>
                    <a:moveTo>
                      <a:pt x="487908" y="678033"/>
                    </a:moveTo>
                    <a:lnTo>
                      <a:pt x="487908" y="678953"/>
                    </a:lnTo>
                    <a:cubicBezTo>
                      <a:pt x="487908" y="678953"/>
                      <a:pt x="487908" y="678953"/>
                      <a:pt x="487908" y="678033"/>
                    </a:cubicBezTo>
                    <a:close/>
                    <a:moveTo>
                      <a:pt x="474409" y="644898"/>
                    </a:moveTo>
                    <a:lnTo>
                      <a:pt x="476710" y="650421"/>
                    </a:lnTo>
                    <a:lnTo>
                      <a:pt x="475329" y="646892"/>
                    </a:lnTo>
                    <a:cubicBezTo>
                      <a:pt x="474869" y="646079"/>
                      <a:pt x="474562" y="645205"/>
                      <a:pt x="474409" y="644285"/>
                    </a:cubicBezTo>
                    <a:close/>
                    <a:moveTo>
                      <a:pt x="470574" y="635847"/>
                    </a:moveTo>
                    <a:cubicBezTo>
                      <a:pt x="470574" y="635847"/>
                      <a:pt x="470574" y="635847"/>
                      <a:pt x="470574" y="635847"/>
                    </a:cubicBezTo>
                    <a:cubicBezTo>
                      <a:pt x="469193" y="632933"/>
                      <a:pt x="467966" y="630172"/>
                      <a:pt x="466739" y="627104"/>
                    </a:cubicBezTo>
                    <a:cubicBezTo>
                      <a:pt x="467966" y="629865"/>
                      <a:pt x="469347" y="632780"/>
                      <a:pt x="470881" y="635847"/>
                    </a:cubicBezTo>
                    <a:close/>
                    <a:moveTo>
                      <a:pt x="455234" y="599492"/>
                    </a:moveTo>
                    <a:cubicBezTo>
                      <a:pt x="455234" y="599492"/>
                      <a:pt x="455234" y="599492"/>
                      <a:pt x="455234" y="599492"/>
                    </a:cubicBezTo>
                    <a:cubicBezTo>
                      <a:pt x="455173" y="599077"/>
                      <a:pt x="455173" y="598678"/>
                      <a:pt x="455234" y="598264"/>
                    </a:cubicBezTo>
                    <a:cubicBezTo>
                      <a:pt x="455234" y="598264"/>
                      <a:pt x="455541" y="598264"/>
                      <a:pt x="455541" y="599492"/>
                    </a:cubicBezTo>
                    <a:close/>
                    <a:moveTo>
                      <a:pt x="370250" y="387338"/>
                    </a:moveTo>
                    <a:cubicBezTo>
                      <a:pt x="369743" y="386141"/>
                      <a:pt x="369345" y="384914"/>
                      <a:pt x="369023" y="383656"/>
                    </a:cubicBezTo>
                    <a:cubicBezTo>
                      <a:pt x="369253" y="384914"/>
                      <a:pt x="369605" y="386157"/>
                      <a:pt x="370096" y="387338"/>
                    </a:cubicBezTo>
                    <a:close/>
                    <a:moveTo>
                      <a:pt x="997047" y="985602"/>
                    </a:moveTo>
                    <a:cubicBezTo>
                      <a:pt x="994439" y="975324"/>
                      <a:pt x="991831" y="965507"/>
                      <a:pt x="988763" y="955996"/>
                    </a:cubicBezTo>
                    <a:lnTo>
                      <a:pt x="988763" y="955996"/>
                    </a:lnTo>
                    <a:cubicBezTo>
                      <a:pt x="987842" y="953388"/>
                      <a:pt x="987075" y="950780"/>
                      <a:pt x="986309" y="948326"/>
                    </a:cubicBezTo>
                    <a:cubicBezTo>
                      <a:pt x="984621" y="943570"/>
                      <a:pt x="982934" y="938815"/>
                      <a:pt x="981400" y="934213"/>
                    </a:cubicBezTo>
                    <a:cubicBezTo>
                      <a:pt x="974098" y="914930"/>
                      <a:pt x="965477" y="896169"/>
                      <a:pt x="955628" y="878068"/>
                    </a:cubicBezTo>
                    <a:cubicBezTo>
                      <a:pt x="952560" y="871932"/>
                      <a:pt x="949032" y="866103"/>
                      <a:pt x="945811" y="860427"/>
                    </a:cubicBezTo>
                    <a:lnTo>
                      <a:pt x="943049" y="856131"/>
                    </a:lnTo>
                    <a:lnTo>
                      <a:pt x="940595" y="851836"/>
                    </a:lnTo>
                    <a:cubicBezTo>
                      <a:pt x="939552" y="850041"/>
                      <a:pt x="938432" y="848308"/>
                      <a:pt x="937220" y="846621"/>
                    </a:cubicBezTo>
                    <a:cubicBezTo>
                      <a:pt x="930471" y="835576"/>
                      <a:pt x="923567" y="825144"/>
                      <a:pt x="916818" y="815940"/>
                    </a:cubicBezTo>
                    <a:lnTo>
                      <a:pt x="904239" y="798299"/>
                    </a:lnTo>
                    <a:lnTo>
                      <a:pt x="903012" y="796612"/>
                    </a:lnTo>
                    <a:cubicBezTo>
                      <a:pt x="898716" y="790476"/>
                      <a:pt x="894575" y="784647"/>
                      <a:pt x="890433" y="779124"/>
                    </a:cubicBezTo>
                    <a:lnTo>
                      <a:pt x="890433" y="779124"/>
                    </a:lnTo>
                    <a:cubicBezTo>
                      <a:pt x="879035" y="764321"/>
                      <a:pt x="869355" y="748260"/>
                      <a:pt x="861593" y="731263"/>
                    </a:cubicBezTo>
                    <a:lnTo>
                      <a:pt x="861593" y="731263"/>
                    </a:lnTo>
                    <a:cubicBezTo>
                      <a:pt x="860366" y="728164"/>
                      <a:pt x="859338" y="724989"/>
                      <a:pt x="858525" y="721752"/>
                    </a:cubicBezTo>
                    <a:cubicBezTo>
                      <a:pt x="856991" y="715770"/>
                      <a:pt x="855457" y="709327"/>
                      <a:pt x="854230" y="702730"/>
                    </a:cubicBezTo>
                    <a:cubicBezTo>
                      <a:pt x="854230" y="700429"/>
                      <a:pt x="853310" y="697975"/>
                      <a:pt x="852849" y="695827"/>
                    </a:cubicBezTo>
                    <a:cubicBezTo>
                      <a:pt x="852389" y="693680"/>
                      <a:pt x="851622" y="689691"/>
                      <a:pt x="850855" y="686470"/>
                    </a:cubicBezTo>
                    <a:cubicBezTo>
                      <a:pt x="849475" y="679567"/>
                      <a:pt x="848401" y="672204"/>
                      <a:pt x="847327" y="664840"/>
                    </a:cubicBezTo>
                    <a:cubicBezTo>
                      <a:pt x="847327" y="660852"/>
                      <a:pt x="845946" y="656864"/>
                      <a:pt x="845333" y="652568"/>
                    </a:cubicBezTo>
                    <a:cubicBezTo>
                      <a:pt x="845272" y="651909"/>
                      <a:pt x="845272" y="651234"/>
                      <a:pt x="845333" y="650574"/>
                    </a:cubicBezTo>
                    <a:cubicBezTo>
                      <a:pt x="845256" y="649347"/>
                      <a:pt x="845256" y="648120"/>
                      <a:pt x="845333" y="646892"/>
                    </a:cubicBezTo>
                    <a:cubicBezTo>
                      <a:pt x="845333" y="642290"/>
                      <a:pt x="844106" y="637842"/>
                      <a:pt x="843646" y="633240"/>
                    </a:cubicBezTo>
                    <a:cubicBezTo>
                      <a:pt x="843646" y="631092"/>
                      <a:pt x="843646" y="628791"/>
                      <a:pt x="842878" y="626797"/>
                    </a:cubicBezTo>
                    <a:cubicBezTo>
                      <a:pt x="842111" y="624803"/>
                      <a:pt x="842878" y="622502"/>
                      <a:pt x="842878" y="620507"/>
                    </a:cubicBezTo>
                    <a:cubicBezTo>
                      <a:pt x="842878" y="615905"/>
                      <a:pt x="841651" y="611303"/>
                      <a:pt x="841344" y="606855"/>
                    </a:cubicBezTo>
                    <a:cubicBezTo>
                      <a:pt x="841038" y="602406"/>
                      <a:pt x="839964" y="593816"/>
                      <a:pt x="839504" y="587526"/>
                    </a:cubicBezTo>
                    <a:cubicBezTo>
                      <a:pt x="839504" y="586452"/>
                      <a:pt x="839504" y="585379"/>
                      <a:pt x="839504" y="584305"/>
                    </a:cubicBezTo>
                    <a:cubicBezTo>
                      <a:pt x="839580" y="583645"/>
                      <a:pt x="839580" y="582970"/>
                      <a:pt x="839504" y="582311"/>
                    </a:cubicBezTo>
                    <a:cubicBezTo>
                      <a:pt x="839504" y="577862"/>
                      <a:pt x="839504" y="573567"/>
                      <a:pt x="839504" y="569578"/>
                    </a:cubicBezTo>
                    <a:lnTo>
                      <a:pt x="839504" y="569578"/>
                    </a:lnTo>
                    <a:cubicBezTo>
                      <a:pt x="839504" y="558073"/>
                      <a:pt x="839504" y="547335"/>
                      <a:pt x="839504" y="538898"/>
                    </a:cubicBezTo>
                    <a:lnTo>
                      <a:pt x="839504" y="537671"/>
                    </a:lnTo>
                    <a:cubicBezTo>
                      <a:pt x="839565" y="537011"/>
                      <a:pt x="839565" y="536336"/>
                      <a:pt x="839504" y="535677"/>
                    </a:cubicBezTo>
                    <a:cubicBezTo>
                      <a:pt x="839504" y="532455"/>
                      <a:pt x="839504" y="529387"/>
                      <a:pt x="839504" y="526779"/>
                    </a:cubicBezTo>
                    <a:cubicBezTo>
                      <a:pt x="839335" y="525399"/>
                      <a:pt x="839335" y="524018"/>
                      <a:pt x="839504" y="522638"/>
                    </a:cubicBezTo>
                    <a:cubicBezTo>
                      <a:pt x="839703" y="520965"/>
                      <a:pt x="840071" y="519324"/>
                      <a:pt x="840578" y="517729"/>
                    </a:cubicBezTo>
                    <a:cubicBezTo>
                      <a:pt x="840485" y="517115"/>
                      <a:pt x="840485" y="516501"/>
                      <a:pt x="840578" y="515888"/>
                    </a:cubicBezTo>
                    <a:cubicBezTo>
                      <a:pt x="840900" y="514323"/>
                      <a:pt x="841574" y="512851"/>
                      <a:pt x="842572" y="511593"/>
                    </a:cubicBezTo>
                    <a:cubicBezTo>
                      <a:pt x="843492" y="505917"/>
                      <a:pt x="844259" y="500088"/>
                      <a:pt x="845179" y="494412"/>
                    </a:cubicBezTo>
                    <a:lnTo>
                      <a:pt x="847481" y="477077"/>
                    </a:lnTo>
                    <a:lnTo>
                      <a:pt x="847481" y="477077"/>
                    </a:lnTo>
                    <a:cubicBezTo>
                      <a:pt x="848861" y="465879"/>
                      <a:pt x="850088" y="454528"/>
                      <a:pt x="851162" y="443329"/>
                    </a:cubicBezTo>
                    <a:cubicBezTo>
                      <a:pt x="851162" y="442562"/>
                      <a:pt x="851162" y="441642"/>
                      <a:pt x="851162" y="440875"/>
                    </a:cubicBezTo>
                    <a:cubicBezTo>
                      <a:pt x="852389" y="428910"/>
                      <a:pt x="853310" y="417098"/>
                      <a:pt x="854077" y="405286"/>
                    </a:cubicBezTo>
                    <a:cubicBezTo>
                      <a:pt x="856838" y="363867"/>
                      <a:pt x="857912" y="323216"/>
                      <a:pt x="857605" y="286707"/>
                    </a:cubicBezTo>
                    <a:cubicBezTo>
                      <a:pt x="858587" y="241162"/>
                      <a:pt x="855396" y="195617"/>
                      <a:pt x="848094" y="150640"/>
                    </a:cubicBezTo>
                    <a:cubicBezTo>
                      <a:pt x="847603" y="148400"/>
                      <a:pt x="846836" y="146237"/>
                      <a:pt x="845793" y="144197"/>
                    </a:cubicBezTo>
                    <a:lnTo>
                      <a:pt x="843339" y="144197"/>
                    </a:lnTo>
                    <a:lnTo>
                      <a:pt x="833828" y="142510"/>
                    </a:lnTo>
                    <a:cubicBezTo>
                      <a:pt x="803255" y="137432"/>
                      <a:pt x="773311" y="129056"/>
                      <a:pt x="744548" y="117505"/>
                    </a:cubicBezTo>
                    <a:cubicBezTo>
                      <a:pt x="736848" y="114391"/>
                      <a:pt x="729898" y="109697"/>
                      <a:pt x="724146" y="103699"/>
                    </a:cubicBezTo>
                    <a:cubicBezTo>
                      <a:pt x="719636" y="97931"/>
                      <a:pt x="715479" y="91887"/>
                      <a:pt x="711720" y="85598"/>
                    </a:cubicBezTo>
                    <a:cubicBezTo>
                      <a:pt x="702179" y="69537"/>
                      <a:pt x="695199" y="52095"/>
                      <a:pt x="691011" y="33902"/>
                    </a:cubicBezTo>
                    <a:lnTo>
                      <a:pt x="691011" y="32981"/>
                    </a:lnTo>
                    <a:lnTo>
                      <a:pt x="690091" y="29146"/>
                    </a:lnTo>
                    <a:cubicBezTo>
                      <a:pt x="690091" y="27766"/>
                      <a:pt x="690091" y="26538"/>
                      <a:pt x="690091" y="25311"/>
                    </a:cubicBezTo>
                    <a:lnTo>
                      <a:pt x="690091" y="25311"/>
                    </a:lnTo>
                    <a:cubicBezTo>
                      <a:pt x="690091" y="23164"/>
                      <a:pt x="690091" y="21016"/>
                      <a:pt x="689324" y="19022"/>
                    </a:cubicBezTo>
                    <a:cubicBezTo>
                      <a:pt x="687529" y="12809"/>
                      <a:pt x="686302" y="6443"/>
                      <a:pt x="685642" y="0"/>
                    </a:cubicBezTo>
                    <a:lnTo>
                      <a:pt x="677512" y="0"/>
                    </a:lnTo>
                    <a:lnTo>
                      <a:pt x="668615" y="0"/>
                    </a:lnTo>
                    <a:cubicBezTo>
                      <a:pt x="664780" y="0"/>
                      <a:pt x="660791" y="0"/>
                      <a:pt x="656803" y="0"/>
                    </a:cubicBezTo>
                    <a:lnTo>
                      <a:pt x="656803" y="0"/>
                    </a:lnTo>
                    <a:cubicBezTo>
                      <a:pt x="653582" y="0"/>
                      <a:pt x="650514" y="0"/>
                      <a:pt x="647445" y="0"/>
                    </a:cubicBezTo>
                    <a:lnTo>
                      <a:pt x="639622" y="0"/>
                    </a:lnTo>
                    <a:lnTo>
                      <a:pt x="629651" y="0"/>
                    </a:lnTo>
                    <a:lnTo>
                      <a:pt x="569211" y="0"/>
                    </a:lnTo>
                    <a:cubicBezTo>
                      <a:pt x="569211" y="1687"/>
                      <a:pt x="569211" y="3221"/>
                      <a:pt x="569211" y="4602"/>
                    </a:cubicBezTo>
                    <a:cubicBezTo>
                      <a:pt x="569288" y="4909"/>
                      <a:pt x="569288" y="5216"/>
                      <a:pt x="569211" y="5522"/>
                    </a:cubicBezTo>
                    <a:cubicBezTo>
                      <a:pt x="569288" y="6949"/>
                      <a:pt x="569288" y="8391"/>
                      <a:pt x="569211" y="9818"/>
                    </a:cubicBezTo>
                    <a:cubicBezTo>
                      <a:pt x="569364" y="12533"/>
                      <a:pt x="569364" y="15233"/>
                      <a:pt x="569211" y="17948"/>
                    </a:cubicBezTo>
                    <a:lnTo>
                      <a:pt x="569211" y="17948"/>
                    </a:lnTo>
                    <a:cubicBezTo>
                      <a:pt x="569288" y="18454"/>
                      <a:pt x="569288" y="18976"/>
                      <a:pt x="569211" y="19482"/>
                    </a:cubicBezTo>
                    <a:lnTo>
                      <a:pt x="569211" y="21476"/>
                    </a:lnTo>
                    <a:cubicBezTo>
                      <a:pt x="569364" y="23317"/>
                      <a:pt x="569364" y="25158"/>
                      <a:pt x="569211" y="26999"/>
                    </a:cubicBezTo>
                    <a:cubicBezTo>
                      <a:pt x="566665" y="45453"/>
                      <a:pt x="559823" y="63048"/>
                      <a:pt x="549269" y="78388"/>
                    </a:cubicBezTo>
                    <a:lnTo>
                      <a:pt x="549269" y="78388"/>
                    </a:lnTo>
                    <a:lnTo>
                      <a:pt x="549269" y="78388"/>
                    </a:lnTo>
                    <a:cubicBezTo>
                      <a:pt x="541169" y="91703"/>
                      <a:pt x="528698" y="101782"/>
                      <a:pt x="513986" y="106921"/>
                    </a:cubicBezTo>
                    <a:cubicBezTo>
                      <a:pt x="498646" y="110449"/>
                      <a:pt x="454313" y="116738"/>
                      <a:pt x="415043" y="125329"/>
                    </a:cubicBezTo>
                    <a:cubicBezTo>
                      <a:pt x="402924" y="128090"/>
                      <a:pt x="391112" y="130851"/>
                      <a:pt x="380988" y="133919"/>
                    </a:cubicBezTo>
                    <a:lnTo>
                      <a:pt x="372551" y="136527"/>
                    </a:lnTo>
                    <a:lnTo>
                      <a:pt x="372551" y="136527"/>
                    </a:lnTo>
                    <a:lnTo>
                      <a:pt x="368409" y="138061"/>
                    </a:lnTo>
                    <a:cubicBezTo>
                      <a:pt x="368409" y="138061"/>
                      <a:pt x="368409" y="138061"/>
                      <a:pt x="368409" y="138061"/>
                    </a:cubicBezTo>
                    <a:lnTo>
                      <a:pt x="364420" y="139595"/>
                    </a:lnTo>
                    <a:lnTo>
                      <a:pt x="363193" y="139595"/>
                    </a:lnTo>
                    <a:cubicBezTo>
                      <a:pt x="362334" y="139917"/>
                      <a:pt x="361506" y="140316"/>
                      <a:pt x="360739" y="140822"/>
                    </a:cubicBezTo>
                    <a:lnTo>
                      <a:pt x="359051" y="140822"/>
                    </a:lnTo>
                    <a:lnTo>
                      <a:pt x="356137" y="142049"/>
                    </a:lnTo>
                    <a:cubicBezTo>
                      <a:pt x="355385" y="142448"/>
                      <a:pt x="354664" y="142924"/>
                      <a:pt x="353989" y="143430"/>
                    </a:cubicBezTo>
                    <a:cubicBezTo>
                      <a:pt x="352348" y="144289"/>
                      <a:pt x="350814" y="145317"/>
                      <a:pt x="349387" y="146498"/>
                    </a:cubicBezTo>
                    <a:cubicBezTo>
                      <a:pt x="349387" y="146498"/>
                      <a:pt x="348467" y="146498"/>
                      <a:pt x="348007" y="147418"/>
                    </a:cubicBezTo>
                    <a:cubicBezTo>
                      <a:pt x="347546" y="148339"/>
                      <a:pt x="348007" y="147418"/>
                      <a:pt x="348007" y="147418"/>
                    </a:cubicBezTo>
                    <a:lnTo>
                      <a:pt x="346933" y="148339"/>
                    </a:lnTo>
                    <a:lnTo>
                      <a:pt x="346933" y="148339"/>
                    </a:lnTo>
                    <a:lnTo>
                      <a:pt x="342638" y="152941"/>
                    </a:lnTo>
                    <a:cubicBezTo>
                      <a:pt x="330059" y="165980"/>
                      <a:pt x="308889" y="189757"/>
                      <a:pt x="289101" y="211847"/>
                    </a:cubicBezTo>
                    <a:cubicBezTo>
                      <a:pt x="289101" y="211847"/>
                      <a:pt x="289101" y="211847"/>
                      <a:pt x="289101" y="211847"/>
                    </a:cubicBezTo>
                    <a:cubicBezTo>
                      <a:pt x="286646" y="214762"/>
                      <a:pt x="283885" y="217523"/>
                      <a:pt x="281277" y="220437"/>
                    </a:cubicBezTo>
                    <a:lnTo>
                      <a:pt x="273914" y="228568"/>
                    </a:lnTo>
                    <a:lnTo>
                      <a:pt x="273914" y="228568"/>
                    </a:lnTo>
                    <a:cubicBezTo>
                      <a:pt x="271459" y="231329"/>
                      <a:pt x="269158" y="233783"/>
                      <a:pt x="266704" y="236238"/>
                    </a:cubicBezTo>
                    <a:cubicBezTo>
                      <a:pt x="256579" y="247436"/>
                      <a:pt x="248142" y="256333"/>
                      <a:pt x="244001" y="259861"/>
                    </a:cubicBezTo>
                    <a:cubicBezTo>
                      <a:pt x="228660" y="272747"/>
                      <a:pt x="61147" y="418938"/>
                      <a:pt x="20495" y="481373"/>
                    </a:cubicBezTo>
                    <a:cubicBezTo>
                      <a:pt x="-20156" y="543807"/>
                      <a:pt x="1013" y="578015"/>
                      <a:pt x="72038" y="621121"/>
                    </a:cubicBezTo>
                    <a:cubicBezTo>
                      <a:pt x="143063" y="664227"/>
                      <a:pt x="317480" y="759182"/>
                      <a:pt x="338649" y="778050"/>
                    </a:cubicBezTo>
                    <a:lnTo>
                      <a:pt x="352915" y="790476"/>
                    </a:lnTo>
                    <a:cubicBezTo>
                      <a:pt x="373625" y="808117"/>
                      <a:pt x="400777" y="830053"/>
                      <a:pt x="429616" y="851836"/>
                    </a:cubicBezTo>
                    <a:cubicBezTo>
                      <a:pt x="450985" y="852557"/>
                      <a:pt x="472169" y="847572"/>
                      <a:pt x="490976" y="837417"/>
                    </a:cubicBezTo>
                    <a:lnTo>
                      <a:pt x="493277" y="835729"/>
                    </a:lnTo>
                    <a:lnTo>
                      <a:pt x="494351" y="835729"/>
                    </a:lnTo>
                    <a:lnTo>
                      <a:pt x="494351" y="835729"/>
                    </a:lnTo>
                    <a:cubicBezTo>
                      <a:pt x="493584" y="838184"/>
                      <a:pt x="492971" y="840638"/>
                      <a:pt x="492204" y="843093"/>
                    </a:cubicBezTo>
                    <a:lnTo>
                      <a:pt x="492204" y="844933"/>
                    </a:lnTo>
                    <a:cubicBezTo>
                      <a:pt x="492204" y="847848"/>
                      <a:pt x="490823" y="851069"/>
                      <a:pt x="489903" y="853984"/>
                    </a:cubicBezTo>
                    <a:lnTo>
                      <a:pt x="489903" y="853984"/>
                    </a:lnTo>
                    <a:cubicBezTo>
                      <a:pt x="484994" y="872545"/>
                      <a:pt x="480238" y="890954"/>
                      <a:pt x="477017" y="908748"/>
                    </a:cubicBezTo>
                    <a:cubicBezTo>
                      <a:pt x="475483" y="916725"/>
                      <a:pt x="474256" y="924088"/>
                      <a:pt x="473182" y="933139"/>
                    </a:cubicBezTo>
                    <a:lnTo>
                      <a:pt x="473182" y="933139"/>
                    </a:lnTo>
                    <a:cubicBezTo>
                      <a:pt x="473182" y="933139"/>
                      <a:pt x="473182" y="933139"/>
                      <a:pt x="473182" y="934059"/>
                    </a:cubicBezTo>
                    <a:cubicBezTo>
                      <a:pt x="470114" y="954001"/>
                      <a:pt x="467966" y="974710"/>
                      <a:pt x="465972" y="996340"/>
                    </a:cubicBezTo>
                    <a:lnTo>
                      <a:pt x="465972" y="997414"/>
                    </a:lnTo>
                    <a:cubicBezTo>
                      <a:pt x="465972" y="1004777"/>
                      <a:pt x="464745" y="1012754"/>
                      <a:pt x="464131" y="1020117"/>
                    </a:cubicBezTo>
                    <a:cubicBezTo>
                      <a:pt x="463518" y="1027480"/>
                      <a:pt x="463211" y="1035457"/>
                      <a:pt x="462751" y="1043741"/>
                    </a:cubicBezTo>
                    <a:cubicBezTo>
                      <a:pt x="458517" y="1129155"/>
                      <a:pt x="460419" y="1214768"/>
                      <a:pt x="468426" y="1299921"/>
                    </a:cubicBezTo>
                    <a:cubicBezTo>
                      <a:pt x="476096" y="1367571"/>
                      <a:pt x="516288" y="1524807"/>
                      <a:pt x="539758" y="1623597"/>
                    </a:cubicBezTo>
                    <a:cubicBezTo>
                      <a:pt x="547060" y="1650688"/>
                      <a:pt x="552705" y="1678193"/>
                      <a:pt x="556632" y="1705974"/>
                    </a:cubicBezTo>
                    <a:cubicBezTo>
                      <a:pt x="556632" y="1736654"/>
                      <a:pt x="533162" y="1819184"/>
                      <a:pt x="533008" y="1844035"/>
                    </a:cubicBezTo>
                    <a:cubicBezTo>
                      <a:pt x="531935" y="2057262"/>
                      <a:pt x="592068" y="2279693"/>
                      <a:pt x="592068" y="2327095"/>
                    </a:cubicBezTo>
                    <a:cubicBezTo>
                      <a:pt x="592068" y="2360690"/>
                      <a:pt x="575040" y="2405022"/>
                      <a:pt x="554331" y="2449816"/>
                    </a:cubicBezTo>
                    <a:cubicBezTo>
                      <a:pt x="554576" y="2451396"/>
                      <a:pt x="554991" y="2452930"/>
                      <a:pt x="555558" y="2454418"/>
                    </a:cubicBezTo>
                    <a:cubicBezTo>
                      <a:pt x="555880" y="2455430"/>
                      <a:pt x="556279" y="2456396"/>
                      <a:pt x="556786" y="2457332"/>
                    </a:cubicBezTo>
                    <a:lnTo>
                      <a:pt x="558166" y="2459940"/>
                    </a:lnTo>
                    <a:lnTo>
                      <a:pt x="558166" y="2460861"/>
                    </a:lnTo>
                    <a:lnTo>
                      <a:pt x="559700" y="2463008"/>
                    </a:lnTo>
                    <a:cubicBezTo>
                      <a:pt x="560590" y="2464297"/>
                      <a:pt x="561617" y="2465478"/>
                      <a:pt x="562768" y="2466536"/>
                    </a:cubicBezTo>
                    <a:cubicBezTo>
                      <a:pt x="564747" y="2468469"/>
                      <a:pt x="566895" y="2470218"/>
                      <a:pt x="569211" y="2471752"/>
                    </a:cubicBezTo>
                    <a:cubicBezTo>
                      <a:pt x="594676" y="2490007"/>
                      <a:pt x="645144" y="2488933"/>
                      <a:pt x="667081" y="2461014"/>
                    </a:cubicBezTo>
                    <a:cubicBezTo>
                      <a:pt x="667081" y="2454878"/>
                      <a:pt x="667081" y="2448742"/>
                      <a:pt x="667081" y="2442606"/>
                    </a:cubicBezTo>
                    <a:cubicBezTo>
                      <a:pt x="667050" y="2424381"/>
                      <a:pt x="665670" y="2406173"/>
                      <a:pt x="662939" y="2388148"/>
                    </a:cubicBezTo>
                    <a:cubicBezTo>
                      <a:pt x="654349" y="2332157"/>
                      <a:pt x="690858" y="2018298"/>
                      <a:pt x="701596" y="1951722"/>
                    </a:cubicBezTo>
                    <a:cubicBezTo>
                      <a:pt x="712334" y="1885146"/>
                      <a:pt x="699448" y="1813661"/>
                      <a:pt x="701596" y="1781907"/>
                    </a:cubicBezTo>
                    <a:cubicBezTo>
                      <a:pt x="703283" y="1756903"/>
                      <a:pt x="721845" y="1697997"/>
                      <a:pt x="725067" y="1640778"/>
                    </a:cubicBezTo>
                    <a:cubicBezTo>
                      <a:pt x="726125" y="1624748"/>
                      <a:pt x="725450" y="1608656"/>
                      <a:pt x="723072" y="1592764"/>
                    </a:cubicBezTo>
                    <a:cubicBezTo>
                      <a:pt x="712334" y="1524040"/>
                      <a:pt x="740713" y="1248838"/>
                      <a:pt x="725373" y="1147900"/>
                    </a:cubicBezTo>
                    <a:cubicBezTo>
                      <a:pt x="735789" y="1141841"/>
                      <a:pt x="748445" y="1140997"/>
                      <a:pt x="759582" y="1145599"/>
                    </a:cubicBezTo>
                    <a:cubicBezTo>
                      <a:pt x="760962" y="1160019"/>
                      <a:pt x="759582" y="1209414"/>
                      <a:pt x="756360" y="1272309"/>
                    </a:cubicBezTo>
                    <a:cubicBezTo>
                      <a:pt x="756360" y="1277831"/>
                      <a:pt x="756360" y="1283507"/>
                      <a:pt x="755593" y="1289183"/>
                    </a:cubicBezTo>
                    <a:cubicBezTo>
                      <a:pt x="754059" y="1321550"/>
                      <a:pt x="752218" y="1356679"/>
                      <a:pt x="750378" y="1392268"/>
                    </a:cubicBezTo>
                    <a:cubicBezTo>
                      <a:pt x="745009" y="1493820"/>
                      <a:pt x="739026" y="1597519"/>
                      <a:pt x="738412" y="1640932"/>
                    </a:cubicBezTo>
                    <a:cubicBezTo>
                      <a:pt x="738412" y="1644613"/>
                      <a:pt x="738412" y="1647835"/>
                      <a:pt x="738412" y="1650749"/>
                    </a:cubicBezTo>
                    <a:cubicBezTo>
                      <a:pt x="738412" y="1660107"/>
                      <a:pt x="738412" y="1670078"/>
                      <a:pt x="738412" y="1680049"/>
                    </a:cubicBezTo>
                    <a:cubicBezTo>
                      <a:pt x="740253" y="1744631"/>
                      <a:pt x="746849" y="1816116"/>
                      <a:pt x="735651" y="1857074"/>
                    </a:cubicBezTo>
                    <a:cubicBezTo>
                      <a:pt x="722765" y="1904321"/>
                      <a:pt x="722765" y="2091470"/>
                      <a:pt x="718470" y="2226924"/>
                    </a:cubicBezTo>
                    <a:cubicBezTo>
                      <a:pt x="715893" y="2307643"/>
                      <a:pt x="705630" y="2387933"/>
                      <a:pt x="687790" y="2466689"/>
                    </a:cubicBezTo>
                    <a:lnTo>
                      <a:pt x="687790" y="2466689"/>
                    </a:lnTo>
                    <a:cubicBezTo>
                      <a:pt x="687713" y="2468116"/>
                      <a:pt x="687713" y="2469558"/>
                      <a:pt x="687790" y="2470985"/>
                    </a:cubicBezTo>
                    <a:cubicBezTo>
                      <a:pt x="687790" y="2470985"/>
                      <a:pt x="687790" y="2470985"/>
                      <a:pt x="687790" y="2470985"/>
                    </a:cubicBezTo>
                    <a:cubicBezTo>
                      <a:pt x="688327" y="2477213"/>
                      <a:pt x="690260" y="2483257"/>
                      <a:pt x="693466" y="2488626"/>
                    </a:cubicBezTo>
                    <a:cubicBezTo>
                      <a:pt x="694202" y="2489869"/>
                      <a:pt x="695015" y="2491034"/>
                      <a:pt x="695920" y="2492154"/>
                    </a:cubicBezTo>
                    <a:cubicBezTo>
                      <a:pt x="696396" y="2492706"/>
                      <a:pt x="696902" y="2493213"/>
                      <a:pt x="697454" y="2493688"/>
                    </a:cubicBezTo>
                    <a:cubicBezTo>
                      <a:pt x="700814" y="2497554"/>
                      <a:pt x="704940" y="2500683"/>
                      <a:pt x="709573" y="2502892"/>
                    </a:cubicBezTo>
                    <a:lnTo>
                      <a:pt x="714175" y="2504733"/>
                    </a:lnTo>
                    <a:cubicBezTo>
                      <a:pt x="716798" y="2505807"/>
                      <a:pt x="719529" y="2506620"/>
                      <a:pt x="722305" y="2507188"/>
                    </a:cubicBezTo>
                    <a:lnTo>
                      <a:pt x="725220" y="2507188"/>
                    </a:lnTo>
                    <a:cubicBezTo>
                      <a:pt x="731264" y="2508185"/>
                      <a:pt x="737431" y="2508185"/>
                      <a:pt x="743475" y="2507188"/>
                    </a:cubicBezTo>
                    <a:lnTo>
                      <a:pt x="748230" y="2506267"/>
                    </a:lnTo>
                    <a:lnTo>
                      <a:pt x="752679" y="2505040"/>
                    </a:lnTo>
                    <a:cubicBezTo>
                      <a:pt x="768049" y="2501328"/>
                      <a:pt x="780199" y="2489592"/>
                      <a:pt x="784433" y="2474360"/>
                    </a:cubicBezTo>
                    <a:lnTo>
                      <a:pt x="784433" y="2472519"/>
                    </a:lnTo>
                    <a:cubicBezTo>
                      <a:pt x="784509" y="2471798"/>
                      <a:pt x="784509" y="2471092"/>
                      <a:pt x="784433" y="2470371"/>
                    </a:cubicBezTo>
                    <a:cubicBezTo>
                      <a:pt x="784509" y="2470018"/>
                      <a:pt x="784509" y="2469650"/>
                      <a:pt x="784433" y="2469297"/>
                    </a:cubicBezTo>
                    <a:cubicBezTo>
                      <a:pt x="784509" y="2468178"/>
                      <a:pt x="784509" y="2467042"/>
                      <a:pt x="784433" y="2465923"/>
                    </a:cubicBezTo>
                    <a:lnTo>
                      <a:pt x="784433" y="2469758"/>
                    </a:lnTo>
                    <a:cubicBezTo>
                      <a:pt x="776885" y="2436163"/>
                      <a:pt x="772866" y="2401862"/>
                      <a:pt x="772467" y="2367439"/>
                    </a:cubicBezTo>
                    <a:cubicBezTo>
                      <a:pt x="772467" y="2342281"/>
                      <a:pt x="792103" y="2298255"/>
                      <a:pt x="816187" y="2233827"/>
                    </a:cubicBezTo>
                    <a:cubicBezTo>
                      <a:pt x="850303" y="2146480"/>
                      <a:pt x="875538" y="2055927"/>
                      <a:pt x="891507" y="1963534"/>
                    </a:cubicBezTo>
                    <a:cubicBezTo>
                      <a:pt x="899637" y="1914292"/>
                      <a:pt x="891507" y="1828234"/>
                      <a:pt x="891507" y="1774390"/>
                    </a:cubicBezTo>
                    <a:cubicBezTo>
                      <a:pt x="891507" y="1753681"/>
                      <a:pt x="906847" y="1706587"/>
                      <a:pt x="925715" y="1636329"/>
                    </a:cubicBezTo>
                    <a:cubicBezTo>
                      <a:pt x="927556" y="1629580"/>
                      <a:pt x="929243" y="1622677"/>
                      <a:pt x="931237" y="1615620"/>
                    </a:cubicBezTo>
                    <a:cubicBezTo>
                      <a:pt x="946578" y="1559322"/>
                      <a:pt x="963298" y="1490292"/>
                      <a:pt x="977258" y="1409603"/>
                    </a:cubicBezTo>
                    <a:cubicBezTo>
                      <a:pt x="982780" y="1378922"/>
                      <a:pt x="987996" y="1346248"/>
                      <a:pt x="992598" y="1312040"/>
                    </a:cubicBezTo>
                    <a:cubicBezTo>
                      <a:pt x="994132" y="1301302"/>
                      <a:pt x="995513" y="1290410"/>
                      <a:pt x="996893" y="1279365"/>
                    </a:cubicBezTo>
                    <a:cubicBezTo>
                      <a:pt x="998580" y="1264025"/>
                      <a:pt x="1000421" y="1247918"/>
                      <a:pt x="1001802" y="1231811"/>
                    </a:cubicBezTo>
                    <a:cubicBezTo>
                      <a:pt x="1004563" y="1204352"/>
                      <a:pt x="1006864" y="1175819"/>
                      <a:pt x="1008552" y="1146673"/>
                    </a:cubicBezTo>
                    <a:cubicBezTo>
                      <a:pt x="1008552" y="1142378"/>
                      <a:pt x="1008552" y="1138083"/>
                      <a:pt x="1008552" y="1133941"/>
                    </a:cubicBezTo>
                    <a:cubicBezTo>
                      <a:pt x="1008705" y="1132407"/>
                      <a:pt x="1008705" y="1130873"/>
                      <a:pt x="1008552" y="1129339"/>
                    </a:cubicBezTo>
                    <a:cubicBezTo>
                      <a:pt x="1011543" y="1080956"/>
                      <a:pt x="1007616" y="1032405"/>
                      <a:pt x="996893" y="985142"/>
                    </a:cubicBezTo>
                    <a:close/>
                    <a:moveTo>
                      <a:pt x="387124" y="708100"/>
                    </a:moveTo>
                    <a:cubicBezTo>
                      <a:pt x="385452" y="708360"/>
                      <a:pt x="383734" y="708360"/>
                      <a:pt x="382062" y="708100"/>
                    </a:cubicBezTo>
                    <a:cubicBezTo>
                      <a:pt x="358484" y="697039"/>
                      <a:pt x="336793" y="682328"/>
                      <a:pt x="317786" y="664534"/>
                    </a:cubicBezTo>
                    <a:cubicBezTo>
                      <a:pt x="309656" y="657784"/>
                      <a:pt x="301219" y="650421"/>
                      <a:pt x="292782" y="643057"/>
                    </a:cubicBezTo>
                    <a:lnTo>
                      <a:pt x="284192" y="635387"/>
                    </a:lnTo>
                    <a:cubicBezTo>
                      <a:pt x="272840" y="625263"/>
                      <a:pt x="261335" y="614678"/>
                      <a:pt x="250290" y="604707"/>
                    </a:cubicBezTo>
                    <a:cubicBezTo>
                      <a:pt x="233569" y="589367"/>
                      <a:pt x="217769" y="574027"/>
                      <a:pt x="204270" y="561141"/>
                    </a:cubicBezTo>
                    <a:lnTo>
                      <a:pt x="197827" y="554852"/>
                    </a:lnTo>
                    <a:lnTo>
                      <a:pt x="191691" y="548869"/>
                    </a:lnTo>
                    <a:lnTo>
                      <a:pt x="186168" y="543500"/>
                    </a:lnTo>
                    <a:lnTo>
                      <a:pt x="181106" y="538591"/>
                    </a:lnTo>
                    <a:lnTo>
                      <a:pt x="176658" y="533989"/>
                    </a:lnTo>
                    <a:lnTo>
                      <a:pt x="167147" y="524478"/>
                    </a:lnTo>
                    <a:cubicBezTo>
                      <a:pt x="169601" y="522944"/>
                      <a:pt x="172516" y="521410"/>
                      <a:pt x="175584" y="519263"/>
                    </a:cubicBezTo>
                    <a:cubicBezTo>
                      <a:pt x="178652" y="517115"/>
                      <a:pt x="181720" y="515274"/>
                      <a:pt x="185248" y="512973"/>
                    </a:cubicBezTo>
                    <a:lnTo>
                      <a:pt x="197367" y="504690"/>
                    </a:lnTo>
                    <a:lnTo>
                      <a:pt x="200895" y="501775"/>
                    </a:lnTo>
                    <a:lnTo>
                      <a:pt x="206111" y="498093"/>
                    </a:lnTo>
                    <a:cubicBezTo>
                      <a:pt x="209792" y="495486"/>
                      <a:pt x="213474" y="492878"/>
                      <a:pt x="217155" y="489963"/>
                    </a:cubicBezTo>
                    <a:cubicBezTo>
                      <a:pt x="220837" y="487048"/>
                      <a:pt x="224825" y="484441"/>
                      <a:pt x="228660" y="481373"/>
                    </a:cubicBezTo>
                    <a:lnTo>
                      <a:pt x="230655" y="480145"/>
                    </a:lnTo>
                    <a:lnTo>
                      <a:pt x="245995" y="467873"/>
                    </a:lnTo>
                    <a:lnTo>
                      <a:pt x="255506" y="460817"/>
                    </a:lnTo>
                    <a:lnTo>
                      <a:pt x="275294" y="445477"/>
                    </a:lnTo>
                    <a:cubicBezTo>
                      <a:pt x="278362" y="443176"/>
                      <a:pt x="280970" y="440875"/>
                      <a:pt x="283885" y="438881"/>
                    </a:cubicBezTo>
                    <a:lnTo>
                      <a:pt x="289101" y="434892"/>
                    </a:lnTo>
                    <a:cubicBezTo>
                      <a:pt x="320701" y="410808"/>
                      <a:pt x="349541" y="388872"/>
                      <a:pt x="364574" y="379208"/>
                    </a:cubicBezTo>
                    <a:lnTo>
                      <a:pt x="366261" y="378134"/>
                    </a:lnTo>
                    <a:cubicBezTo>
                      <a:pt x="366261" y="378901"/>
                      <a:pt x="366261" y="379975"/>
                      <a:pt x="366261" y="380895"/>
                    </a:cubicBezTo>
                    <a:lnTo>
                      <a:pt x="366261" y="380895"/>
                    </a:lnTo>
                    <a:lnTo>
                      <a:pt x="366261" y="380895"/>
                    </a:lnTo>
                    <a:lnTo>
                      <a:pt x="366261" y="380895"/>
                    </a:lnTo>
                    <a:cubicBezTo>
                      <a:pt x="366261" y="381969"/>
                      <a:pt x="366261" y="383196"/>
                      <a:pt x="367335" y="384577"/>
                    </a:cubicBezTo>
                    <a:cubicBezTo>
                      <a:pt x="368409" y="385957"/>
                      <a:pt x="367335" y="384577"/>
                      <a:pt x="367335" y="384577"/>
                    </a:cubicBezTo>
                    <a:cubicBezTo>
                      <a:pt x="367550" y="385620"/>
                      <a:pt x="367857" y="386647"/>
                      <a:pt x="368255" y="387645"/>
                    </a:cubicBezTo>
                    <a:lnTo>
                      <a:pt x="368255" y="387645"/>
                    </a:lnTo>
                    <a:lnTo>
                      <a:pt x="368255" y="387645"/>
                    </a:lnTo>
                    <a:cubicBezTo>
                      <a:pt x="368255" y="387645"/>
                      <a:pt x="368255" y="387645"/>
                      <a:pt x="368255" y="387645"/>
                    </a:cubicBezTo>
                    <a:cubicBezTo>
                      <a:pt x="368547" y="388841"/>
                      <a:pt x="368900" y="390022"/>
                      <a:pt x="369329" y="391173"/>
                    </a:cubicBezTo>
                    <a:cubicBezTo>
                      <a:pt x="369329" y="391173"/>
                      <a:pt x="369329" y="391173"/>
                      <a:pt x="369329" y="391173"/>
                    </a:cubicBezTo>
                    <a:cubicBezTo>
                      <a:pt x="370556" y="395315"/>
                      <a:pt x="372090" y="399763"/>
                      <a:pt x="373778" y="404519"/>
                    </a:cubicBezTo>
                    <a:cubicBezTo>
                      <a:pt x="373839" y="404825"/>
                      <a:pt x="373839" y="405132"/>
                      <a:pt x="373778" y="405439"/>
                    </a:cubicBezTo>
                    <a:lnTo>
                      <a:pt x="376079" y="412035"/>
                    </a:lnTo>
                    <a:cubicBezTo>
                      <a:pt x="375972" y="412434"/>
                      <a:pt x="375972" y="412864"/>
                      <a:pt x="376079" y="413263"/>
                    </a:cubicBezTo>
                    <a:cubicBezTo>
                      <a:pt x="376079" y="414643"/>
                      <a:pt x="377153" y="416024"/>
                      <a:pt x="377766" y="417558"/>
                    </a:cubicBezTo>
                    <a:lnTo>
                      <a:pt x="378687" y="420319"/>
                    </a:lnTo>
                    <a:lnTo>
                      <a:pt x="378687" y="420319"/>
                    </a:lnTo>
                    <a:lnTo>
                      <a:pt x="379914" y="423080"/>
                    </a:lnTo>
                    <a:cubicBezTo>
                      <a:pt x="381034" y="426731"/>
                      <a:pt x="382368" y="430321"/>
                      <a:pt x="383902" y="433818"/>
                    </a:cubicBezTo>
                    <a:cubicBezTo>
                      <a:pt x="385743" y="438727"/>
                      <a:pt x="387584" y="443789"/>
                      <a:pt x="389885" y="449158"/>
                    </a:cubicBezTo>
                    <a:cubicBezTo>
                      <a:pt x="390805" y="451306"/>
                      <a:pt x="391572" y="453454"/>
                      <a:pt x="392339" y="455448"/>
                    </a:cubicBezTo>
                    <a:cubicBezTo>
                      <a:pt x="393106" y="457442"/>
                      <a:pt x="392339" y="455448"/>
                      <a:pt x="392339" y="456215"/>
                    </a:cubicBezTo>
                    <a:lnTo>
                      <a:pt x="399549" y="473856"/>
                    </a:lnTo>
                    <a:lnTo>
                      <a:pt x="399549" y="473856"/>
                    </a:lnTo>
                    <a:cubicBezTo>
                      <a:pt x="400470" y="476157"/>
                      <a:pt x="401390" y="478151"/>
                      <a:pt x="402464" y="480452"/>
                    </a:cubicBezTo>
                    <a:cubicBezTo>
                      <a:pt x="403538" y="482753"/>
                      <a:pt x="402464" y="482600"/>
                      <a:pt x="403538" y="483520"/>
                    </a:cubicBezTo>
                    <a:cubicBezTo>
                      <a:pt x="404612" y="484441"/>
                      <a:pt x="406146" y="489810"/>
                      <a:pt x="407680" y="493031"/>
                    </a:cubicBezTo>
                    <a:cubicBezTo>
                      <a:pt x="408002" y="494043"/>
                      <a:pt x="408401" y="495010"/>
                      <a:pt x="408907" y="495946"/>
                    </a:cubicBezTo>
                    <a:lnTo>
                      <a:pt x="408907" y="498554"/>
                    </a:lnTo>
                    <a:cubicBezTo>
                      <a:pt x="408907" y="500088"/>
                      <a:pt x="410287" y="501775"/>
                      <a:pt x="411054" y="503463"/>
                    </a:cubicBezTo>
                    <a:cubicBezTo>
                      <a:pt x="411469" y="504245"/>
                      <a:pt x="411837" y="505073"/>
                      <a:pt x="412128" y="505917"/>
                    </a:cubicBezTo>
                    <a:cubicBezTo>
                      <a:pt x="412128" y="506837"/>
                      <a:pt x="412895" y="507758"/>
                      <a:pt x="413355" y="508831"/>
                    </a:cubicBezTo>
                    <a:cubicBezTo>
                      <a:pt x="413816" y="509905"/>
                      <a:pt x="416117" y="515121"/>
                      <a:pt x="417344" y="518189"/>
                    </a:cubicBezTo>
                    <a:cubicBezTo>
                      <a:pt x="420105" y="524785"/>
                      <a:pt x="422866" y="531535"/>
                      <a:pt x="425781" y="538284"/>
                    </a:cubicBezTo>
                    <a:cubicBezTo>
                      <a:pt x="427162" y="541659"/>
                      <a:pt x="428696" y="545187"/>
                      <a:pt x="430230" y="548562"/>
                    </a:cubicBezTo>
                    <a:lnTo>
                      <a:pt x="432684" y="554852"/>
                    </a:lnTo>
                    <a:lnTo>
                      <a:pt x="436212" y="562675"/>
                    </a:lnTo>
                    <a:lnTo>
                      <a:pt x="437133" y="564976"/>
                    </a:lnTo>
                    <a:cubicBezTo>
                      <a:pt x="438513" y="568504"/>
                      <a:pt x="440047" y="571726"/>
                      <a:pt x="441428" y="575254"/>
                    </a:cubicBezTo>
                    <a:lnTo>
                      <a:pt x="444189" y="581390"/>
                    </a:lnTo>
                    <a:cubicBezTo>
                      <a:pt x="444189" y="581390"/>
                      <a:pt x="444189" y="582771"/>
                      <a:pt x="444189" y="583384"/>
                    </a:cubicBezTo>
                    <a:lnTo>
                      <a:pt x="444189" y="583384"/>
                    </a:lnTo>
                    <a:lnTo>
                      <a:pt x="444189" y="584918"/>
                    </a:lnTo>
                    <a:cubicBezTo>
                      <a:pt x="444189" y="586299"/>
                      <a:pt x="445263" y="587373"/>
                      <a:pt x="445723" y="588753"/>
                    </a:cubicBezTo>
                    <a:cubicBezTo>
                      <a:pt x="446183" y="590134"/>
                      <a:pt x="447410" y="592895"/>
                      <a:pt x="448331" y="594889"/>
                    </a:cubicBezTo>
                    <a:cubicBezTo>
                      <a:pt x="449251" y="596884"/>
                      <a:pt x="448331" y="595963"/>
                      <a:pt x="448331" y="596577"/>
                    </a:cubicBezTo>
                    <a:lnTo>
                      <a:pt x="449865" y="599798"/>
                    </a:lnTo>
                    <a:lnTo>
                      <a:pt x="450632" y="601486"/>
                    </a:lnTo>
                    <a:lnTo>
                      <a:pt x="450632" y="603327"/>
                    </a:lnTo>
                    <a:cubicBezTo>
                      <a:pt x="451859" y="606088"/>
                      <a:pt x="452933" y="609002"/>
                      <a:pt x="454160" y="611764"/>
                    </a:cubicBezTo>
                    <a:cubicBezTo>
                      <a:pt x="455387" y="614525"/>
                      <a:pt x="455081" y="613758"/>
                      <a:pt x="455387" y="614678"/>
                    </a:cubicBezTo>
                    <a:lnTo>
                      <a:pt x="457842" y="620201"/>
                    </a:lnTo>
                    <a:cubicBezTo>
                      <a:pt x="458164" y="621428"/>
                      <a:pt x="458624" y="622609"/>
                      <a:pt x="459222" y="623729"/>
                    </a:cubicBezTo>
                    <a:cubicBezTo>
                      <a:pt x="460450" y="626950"/>
                      <a:pt x="461830" y="629865"/>
                      <a:pt x="463057" y="632933"/>
                    </a:cubicBezTo>
                    <a:lnTo>
                      <a:pt x="463057" y="632933"/>
                    </a:lnTo>
                    <a:cubicBezTo>
                      <a:pt x="464131" y="635847"/>
                      <a:pt x="465512" y="638762"/>
                      <a:pt x="466739" y="641830"/>
                    </a:cubicBezTo>
                    <a:lnTo>
                      <a:pt x="469040" y="647353"/>
                    </a:lnTo>
                    <a:cubicBezTo>
                      <a:pt x="469040" y="648273"/>
                      <a:pt x="469040" y="649194"/>
                      <a:pt x="470114" y="649960"/>
                    </a:cubicBezTo>
                    <a:cubicBezTo>
                      <a:pt x="470743" y="651203"/>
                      <a:pt x="471310" y="652492"/>
                      <a:pt x="471801" y="653795"/>
                    </a:cubicBezTo>
                    <a:lnTo>
                      <a:pt x="473642" y="658397"/>
                    </a:lnTo>
                    <a:lnTo>
                      <a:pt x="473642" y="659318"/>
                    </a:lnTo>
                    <a:cubicBezTo>
                      <a:pt x="473642" y="661159"/>
                      <a:pt x="474869" y="662693"/>
                      <a:pt x="475636" y="664534"/>
                    </a:cubicBezTo>
                    <a:cubicBezTo>
                      <a:pt x="475820" y="665178"/>
                      <a:pt x="476081" y="665791"/>
                      <a:pt x="476403" y="666374"/>
                    </a:cubicBezTo>
                    <a:lnTo>
                      <a:pt x="476403" y="666374"/>
                    </a:lnTo>
                    <a:cubicBezTo>
                      <a:pt x="477631" y="668982"/>
                      <a:pt x="478704" y="671590"/>
                      <a:pt x="479625" y="674044"/>
                    </a:cubicBezTo>
                    <a:lnTo>
                      <a:pt x="479625" y="674044"/>
                    </a:lnTo>
                    <a:lnTo>
                      <a:pt x="479625" y="674965"/>
                    </a:lnTo>
                    <a:cubicBezTo>
                      <a:pt x="479625" y="674965"/>
                      <a:pt x="479625" y="675732"/>
                      <a:pt x="479625" y="676192"/>
                    </a:cubicBezTo>
                    <a:lnTo>
                      <a:pt x="480852" y="679413"/>
                    </a:lnTo>
                    <a:lnTo>
                      <a:pt x="483306" y="685550"/>
                    </a:lnTo>
                    <a:lnTo>
                      <a:pt x="485454" y="691532"/>
                    </a:lnTo>
                    <a:lnTo>
                      <a:pt x="485454" y="691532"/>
                    </a:lnTo>
                    <a:lnTo>
                      <a:pt x="486528" y="694447"/>
                    </a:lnTo>
                    <a:cubicBezTo>
                      <a:pt x="486589" y="694953"/>
                      <a:pt x="486589" y="695475"/>
                      <a:pt x="486528" y="695981"/>
                    </a:cubicBezTo>
                    <a:cubicBezTo>
                      <a:pt x="488031" y="699524"/>
                      <a:pt x="489304" y="703160"/>
                      <a:pt x="490363" y="706872"/>
                    </a:cubicBezTo>
                    <a:lnTo>
                      <a:pt x="491437" y="710094"/>
                    </a:lnTo>
                    <a:lnTo>
                      <a:pt x="491437" y="710094"/>
                    </a:lnTo>
                    <a:lnTo>
                      <a:pt x="491437" y="711474"/>
                    </a:lnTo>
                    <a:lnTo>
                      <a:pt x="491437" y="712548"/>
                    </a:lnTo>
                    <a:lnTo>
                      <a:pt x="491437" y="712548"/>
                    </a:lnTo>
                    <a:cubicBezTo>
                      <a:pt x="491437" y="712548"/>
                      <a:pt x="491437" y="713315"/>
                      <a:pt x="491437" y="713622"/>
                    </a:cubicBezTo>
                    <a:cubicBezTo>
                      <a:pt x="491437" y="713929"/>
                      <a:pt x="492357" y="716690"/>
                      <a:pt x="492664" y="718070"/>
                    </a:cubicBezTo>
                    <a:cubicBezTo>
                      <a:pt x="494090" y="723915"/>
                      <a:pt x="495072" y="729867"/>
                      <a:pt x="495578" y="735865"/>
                    </a:cubicBezTo>
                    <a:cubicBezTo>
                      <a:pt x="495578" y="737399"/>
                      <a:pt x="495578" y="738933"/>
                      <a:pt x="495578" y="740467"/>
                    </a:cubicBezTo>
                    <a:cubicBezTo>
                      <a:pt x="495578" y="742001"/>
                      <a:pt x="495578" y="745683"/>
                      <a:pt x="495578" y="748291"/>
                    </a:cubicBezTo>
                    <a:cubicBezTo>
                      <a:pt x="495578" y="750898"/>
                      <a:pt x="495578" y="751205"/>
                      <a:pt x="495578" y="752739"/>
                    </a:cubicBezTo>
                    <a:cubicBezTo>
                      <a:pt x="495578" y="754273"/>
                      <a:pt x="495578" y="759796"/>
                      <a:pt x="495578" y="763477"/>
                    </a:cubicBezTo>
                    <a:cubicBezTo>
                      <a:pt x="495624" y="756559"/>
                      <a:pt x="495272" y="749640"/>
                      <a:pt x="494505" y="742768"/>
                    </a:cubicBezTo>
                    <a:lnTo>
                      <a:pt x="494505" y="742768"/>
                    </a:lnTo>
                    <a:cubicBezTo>
                      <a:pt x="494505" y="739853"/>
                      <a:pt x="493431" y="736785"/>
                      <a:pt x="492664" y="734178"/>
                    </a:cubicBezTo>
                    <a:cubicBezTo>
                      <a:pt x="492081" y="731585"/>
                      <a:pt x="491206" y="729069"/>
                      <a:pt x="490056" y="726661"/>
                    </a:cubicBezTo>
                    <a:cubicBezTo>
                      <a:pt x="488154" y="721829"/>
                      <a:pt x="484626" y="717810"/>
                      <a:pt x="480085" y="715309"/>
                    </a:cubicBezTo>
                    <a:cubicBezTo>
                      <a:pt x="465052" y="706872"/>
                      <a:pt x="421332" y="707639"/>
                      <a:pt x="386970" y="707639"/>
                    </a:cubicBezTo>
                    <a:close/>
                    <a:moveTo>
                      <a:pt x="488215" y="678493"/>
                    </a:moveTo>
                    <a:lnTo>
                      <a:pt x="488215" y="678493"/>
                    </a:lnTo>
                    <a:lnTo>
                      <a:pt x="488215" y="679413"/>
                    </a:lnTo>
                    <a:cubicBezTo>
                      <a:pt x="488215" y="679413"/>
                      <a:pt x="488215" y="678340"/>
                      <a:pt x="488062" y="678033"/>
                    </a:cubicBezTo>
                    <a:close/>
                    <a:moveTo>
                      <a:pt x="369329" y="384730"/>
                    </a:moveTo>
                    <a:cubicBezTo>
                      <a:pt x="369544" y="385773"/>
                      <a:pt x="369851" y="386801"/>
                      <a:pt x="370250" y="387798"/>
                    </a:cubicBezTo>
                    <a:cubicBezTo>
                      <a:pt x="369805" y="386647"/>
                      <a:pt x="369452" y="385466"/>
                      <a:pt x="369176" y="384270"/>
                    </a:cubicBezTo>
                    <a:close/>
                    <a:moveTo>
                      <a:pt x="488215" y="678493"/>
                    </a:moveTo>
                    <a:lnTo>
                      <a:pt x="488215" y="678493"/>
                    </a:lnTo>
                    <a:lnTo>
                      <a:pt x="488215" y="679413"/>
                    </a:lnTo>
                    <a:cubicBezTo>
                      <a:pt x="488215" y="679413"/>
                      <a:pt x="488215" y="678340"/>
                      <a:pt x="488062" y="678033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52" name="Freeform: Shape 1751">
                <a:extLst>
                  <a:ext uri="{FF2B5EF4-FFF2-40B4-BE49-F238E27FC236}">
                    <a16:creationId xmlns:a16="http://schemas.microsoft.com/office/drawing/2014/main" id="{13AB0873-1EC9-4408-8EA7-D5CEE91852F8}"/>
                  </a:ext>
                </a:extLst>
              </p:cNvPr>
              <p:cNvSpPr/>
              <p:nvPr/>
            </p:nvSpPr>
            <p:spPr>
              <a:xfrm>
                <a:off x="1531449" y="3273644"/>
                <a:ext cx="564501" cy="768621"/>
              </a:xfrm>
              <a:custGeom>
                <a:avLst/>
                <a:gdLst>
                  <a:gd name="connsiteX0" fmla="*/ 551484 w 564501"/>
                  <a:gd name="connsiteY0" fmla="*/ 124715 h 768621"/>
                  <a:gd name="connsiteX1" fmla="*/ 551484 w 564501"/>
                  <a:gd name="connsiteY1" fmla="*/ 124715 h 768621"/>
                  <a:gd name="connsiteX2" fmla="*/ 547956 w 564501"/>
                  <a:gd name="connsiteY2" fmla="*/ 108608 h 768621"/>
                  <a:gd name="connsiteX3" fmla="*/ 540132 w 564501"/>
                  <a:gd name="connsiteY3" fmla="*/ 80842 h 768621"/>
                  <a:gd name="connsiteX4" fmla="*/ 540132 w 564501"/>
                  <a:gd name="connsiteY4" fmla="*/ 79001 h 768621"/>
                  <a:gd name="connsiteX5" fmla="*/ 538752 w 564501"/>
                  <a:gd name="connsiteY5" fmla="*/ 75166 h 768621"/>
                  <a:gd name="connsiteX6" fmla="*/ 537524 w 564501"/>
                  <a:gd name="connsiteY6" fmla="*/ 71178 h 768621"/>
                  <a:gd name="connsiteX7" fmla="*/ 534149 w 564501"/>
                  <a:gd name="connsiteY7" fmla="*/ 61514 h 768621"/>
                  <a:gd name="connsiteX8" fmla="*/ 534149 w 564501"/>
                  <a:gd name="connsiteY8" fmla="*/ 59519 h 768621"/>
                  <a:gd name="connsiteX9" fmla="*/ 533382 w 564501"/>
                  <a:gd name="connsiteY9" fmla="*/ 57832 h 768621"/>
                  <a:gd name="connsiteX10" fmla="*/ 533382 w 564501"/>
                  <a:gd name="connsiteY10" fmla="*/ 57832 h 768621"/>
                  <a:gd name="connsiteX11" fmla="*/ 528320 w 564501"/>
                  <a:gd name="connsiteY11" fmla="*/ 44793 h 768621"/>
                  <a:gd name="connsiteX12" fmla="*/ 526633 w 564501"/>
                  <a:gd name="connsiteY12" fmla="*/ 40344 h 768621"/>
                  <a:gd name="connsiteX13" fmla="*/ 520650 w 564501"/>
                  <a:gd name="connsiteY13" fmla="*/ 27305 h 768621"/>
                  <a:gd name="connsiteX14" fmla="*/ 508685 w 564501"/>
                  <a:gd name="connsiteY14" fmla="*/ 2761 h 768621"/>
                  <a:gd name="connsiteX15" fmla="*/ 507151 w 564501"/>
                  <a:gd name="connsiteY15" fmla="*/ 0 h 768621"/>
                  <a:gd name="connsiteX16" fmla="*/ 507151 w 564501"/>
                  <a:gd name="connsiteY16" fmla="*/ 0 h 768621"/>
                  <a:gd name="connsiteX17" fmla="*/ 501322 w 564501"/>
                  <a:gd name="connsiteY17" fmla="*/ 1994 h 768621"/>
                  <a:gd name="connsiteX18" fmla="*/ 501322 w 564501"/>
                  <a:gd name="connsiteY18" fmla="*/ 1994 h 768621"/>
                  <a:gd name="connsiteX19" fmla="*/ 489049 w 564501"/>
                  <a:gd name="connsiteY19" fmla="*/ 6289 h 768621"/>
                  <a:gd name="connsiteX20" fmla="*/ 479232 w 564501"/>
                  <a:gd name="connsiteY20" fmla="*/ 9818 h 768621"/>
                  <a:gd name="connsiteX21" fmla="*/ 454381 w 564501"/>
                  <a:gd name="connsiteY21" fmla="*/ 17794 h 768621"/>
                  <a:gd name="connsiteX22" fmla="*/ 445484 w 564501"/>
                  <a:gd name="connsiteY22" fmla="*/ 20556 h 768621"/>
                  <a:gd name="connsiteX23" fmla="*/ 442109 w 564501"/>
                  <a:gd name="connsiteY23" fmla="*/ 21629 h 768621"/>
                  <a:gd name="connsiteX24" fmla="*/ 426769 w 564501"/>
                  <a:gd name="connsiteY24" fmla="*/ 26231 h 768621"/>
                  <a:gd name="connsiteX25" fmla="*/ 415570 w 564501"/>
                  <a:gd name="connsiteY25" fmla="*/ 29299 h 768621"/>
                  <a:gd name="connsiteX26" fmla="*/ 412963 w 564501"/>
                  <a:gd name="connsiteY26" fmla="*/ 29299 h 768621"/>
                  <a:gd name="connsiteX27" fmla="*/ 404065 w 564501"/>
                  <a:gd name="connsiteY27" fmla="*/ 31907 h 768621"/>
                  <a:gd name="connsiteX28" fmla="*/ 350528 w 564501"/>
                  <a:gd name="connsiteY28" fmla="*/ 44640 h 768621"/>
                  <a:gd name="connsiteX29" fmla="*/ 331967 w 564501"/>
                  <a:gd name="connsiteY29" fmla="*/ 48321 h 768621"/>
                  <a:gd name="connsiteX30" fmla="*/ 308497 w 564501"/>
                  <a:gd name="connsiteY30" fmla="*/ 52770 h 768621"/>
                  <a:gd name="connsiteX31" fmla="*/ 306195 w 564501"/>
                  <a:gd name="connsiteY31" fmla="*/ 52770 h 768621"/>
                  <a:gd name="connsiteX32" fmla="*/ 281805 w 564501"/>
                  <a:gd name="connsiteY32" fmla="*/ 56758 h 768621"/>
                  <a:gd name="connsiteX33" fmla="*/ 281805 w 564501"/>
                  <a:gd name="connsiteY33" fmla="*/ 56758 h 768621"/>
                  <a:gd name="connsiteX34" fmla="*/ 272140 w 564501"/>
                  <a:gd name="connsiteY34" fmla="*/ 58446 h 768621"/>
                  <a:gd name="connsiteX35" fmla="*/ 269226 w 564501"/>
                  <a:gd name="connsiteY35" fmla="*/ 58446 h 768621"/>
                  <a:gd name="connsiteX36" fmla="*/ 230569 w 564501"/>
                  <a:gd name="connsiteY36" fmla="*/ 63354 h 768621"/>
                  <a:gd name="connsiteX37" fmla="*/ 217530 w 564501"/>
                  <a:gd name="connsiteY37" fmla="*/ 64735 h 768621"/>
                  <a:gd name="connsiteX38" fmla="*/ 217530 w 564501"/>
                  <a:gd name="connsiteY38" fmla="*/ 64735 h 768621"/>
                  <a:gd name="connsiteX39" fmla="*/ 192065 w 564501"/>
                  <a:gd name="connsiteY39" fmla="*/ 67036 h 768621"/>
                  <a:gd name="connsiteX40" fmla="*/ 192065 w 564501"/>
                  <a:gd name="connsiteY40" fmla="*/ 67036 h 768621"/>
                  <a:gd name="connsiteX41" fmla="*/ 172430 w 564501"/>
                  <a:gd name="connsiteY41" fmla="*/ 68110 h 768621"/>
                  <a:gd name="connsiteX42" fmla="*/ 164760 w 564501"/>
                  <a:gd name="connsiteY42" fmla="*/ 68110 h 768621"/>
                  <a:gd name="connsiteX43" fmla="*/ 157243 w 564501"/>
                  <a:gd name="connsiteY43" fmla="*/ 68110 h 768621"/>
                  <a:gd name="connsiteX44" fmla="*/ 153254 w 564501"/>
                  <a:gd name="connsiteY44" fmla="*/ 68110 h 768621"/>
                  <a:gd name="connsiteX45" fmla="*/ 137914 w 564501"/>
                  <a:gd name="connsiteY45" fmla="*/ 68110 h 768621"/>
                  <a:gd name="connsiteX46" fmla="*/ 108155 w 564501"/>
                  <a:gd name="connsiteY46" fmla="*/ 68110 h 768621"/>
                  <a:gd name="connsiteX47" fmla="*/ 94195 w 564501"/>
                  <a:gd name="connsiteY47" fmla="*/ 68110 h 768621"/>
                  <a:gd name="connsiteX48" fmla="*/ 86678 w 564501"/>
                  <a:gd name="connsiteY48" fmla="*/ 68110 h 768621"/>
                  <a:gd name="connsiteX49" fmla="*/ 82997 w 564501"/>
                  <a:gd name="connsiteY49" fmla="*/ 68110 h 768621"/>
                  <a:gd name="connsiteX50" fmla="*/ 52317 w 564501"/>
                  <a:gd name="connsiteY50" fmla="*/ 65656 h 768621"/>
                  <a:gd name="connsiteX51" fmla="*/ 48635 w 564501"/>
                  <a:gd name="connsiteY51" fmla="*/ 65656 h 768621"/>
                  <a:gd name="connsiteX52" fmla="*/ 46027 w 564501"/>
                  <a:gd name="connsiteY52" fmla="*/ 65656 h 768621"/>
                  <a:gd name="connsiteX53" fmla="*/ 44493 w 564501"/>
                  <a:gd name="connsiteY53" fmla="*/ 65656 h 768621"/>
                  <a:gd name="connsiteX54" fmla="*/ 32528 w 564501"/>
                  <a:gd name="connsiteY54" fmla="*/ 64122 h 768621"/>
                  <a:gd name="connsiteX55" fmla="*/ 18262 w 564501"/>
                  <a:gd name="connsiteY55" fmla="*/ 61821 h 768621"/>
                  <a:gd name="connsiteX56" fmla="*/ 18262 w 564501"/>
                  <a:gd name="connsiteY56" fmla="*/ 61821 h 768621"/>
                  <a:gd name="connsiteX57" fmla="*/ 11819 w 564501"/>
                  <a:gd name="connsiteY57" fmla="*/ 60747 h 768621"/>
                  <a:gd name="connsiteX58" fmla="*/ 11819 w 564501"/>
                  <a:gd name="connsiteY58" fmla="*/ 60747 h 768621"/>
                  <a:gd name="connsiteX59" fmla="*/ 11819 w 564501"/>
                  <a:gd name="connsiteY59" fmla="*/ 61974 h 768621"/>
                  <a:gd name="connsiteX60" fmla="*/ 11819 w 564501"/>
                  <a:gd name="connsiteY60" fmla="*/ 61974 h 768621"/>
                  <a:gd name="connsiteX61" fmla="*/ 10592 w 564501"/>
                  <a:gd name="connsiteY61" fmla="*/ 70564 h 768621"/>
                  <a:gd name="connsiteX62" fmla="*/ 9518 w 564501"/>
                  <a:gd name="connsiteY62" fmla="*/ 79462 h 768621"/>
                  <a:gd name="connsiteX63" fmla="*/ 9518 w 564501"/>
                  <a:gd name="connsiteY63" fmla="*/ 83910 h 768621"/>
                  <a:gd name="connsiteX64" fmla="*/ 7677 w 564501"/>
                  <a:gd name="connsiteY64" fmla="*/ 100631 h 768621"/>
                  <a:gd name="connsiteX65" fmla="*/ 6603 w 564501"/>
                  <a:gd name="connsiteY65" fmla="*/ 110909 h 768621"/>
                  <a:gd name="connsiteX66" fmla="*/ 5376 w 564501"/>
                  <a:gd name="connsiteY66" fmla="*/ 123948 h 768621"/>
                  <a:gd name="connsiteX67" fmla="*/ 3689 w 564501"/>
                  <a:gd name="connsiteY67" fmla="*/ 147418 h 768621"/>
                  <a:gd name="connsiteX68" fmla="*/ 7984 w 564501"/>
                  <a:gd name="connsiteY68" fmla="*/ 429063 h 768621"/>
                  <a:gd name="connsiteX69" fmla="*/ 64589 w 564501"/>
                  <a:gd name="connsiteY69" fmla="*/ 692759 h 768621"/>
                  <a:gd name="connsiteX70" fmla="*/ 78395 w 564501"/>
                  <a:gd name="connsiteY70" fmla="*/ 750745 h 768621"/>
                  <a:gd name="connsiteX71" fmla="*/ 85758 w 564501"/>
                  <a:gd name="connsiteY71" fmla="*/ 751972 h 768621"/>
                  <a:gd name="connsiteX72" fmla="*/ 272294 w 564501"/>
                  <a:gd name="connsiteY72" fmla="*/ 768539 h 768621"/>
                  <a:gd name="connsiteX73" fmla="*/ 285640 w 564501"/>
                  <a:gd name="connsiteY73" fmla="*/ 768539 h 768621"/>
                  <a:gd name="connsiteX74" fmla="*/ 474323 w 564501"/>
                  <a:gd name="connsiteY74" fmla="*/ 760563 h 768621"/>
                  <a:gd name="connsiteX75" fmla="*/ 481379 w 564501"/>
                  <a:gd name="connsiteY75" fmla="*/ 760563 h 768621"/>
                  <a:gd name="connsiteX76" fmla="*/ 481379 w 564501"/>
                  <a:gd name="connsiteY76" fmla="*/ 758568 h 768621"/>
                  <a:gd name="connsiteX77" fmla="*/ 547495 w 564501"/>
                  <a:gd name="connsiteY77" fmla="*/ 439034 h 768621"/>
                  <a:gd name="connsiteX78" fmla="*/ 551024 w 564501"/>
                  <a:gd name="connsiteY78" fmla="*/ 412189 h 768621"/>
                  <a:gd name="connsiteX79" fmla="*/ 555319 w 564501"/>
                  <a:gd name="connsiteY79" fmla="*/ 374299 h 768621"/>
                  <a:gd name="connsiteX80" fmla="*/ 563142 w 564501"/>
                  <a:gd name="connsiteY80" fmla="*/ 281491 h 768621"/>
                  <a:gd name="connsiteX81" fmla="*/ 564369 w 564501"/>
                  <a:gd name="connsiteY81" fmla="*/ 259401 h 768621"/>
                  <a:gd name="connsiteX82" fmla="*/ 564369 w 564501"/>
                  <a:gd name="connsiteY82" fmla="*/ 249737 h 768621"/>
                  <a:gd name="connsiteX83" fmla="*/ 551484 w 564501"/>
                  <a:gd name="connsiteY83" fmla="*/ 124715 h 768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564501" h="768621">
                    <a:moveTo>
                      <a:pt x="551484" y="124715"/>
                    </a:moveTo>
                    <a:cubicBezTo>
                      <a:pt x="551484" y="124715"/>
                      <a:pt x="551484" y="124715"/>
                      <a:pt x="551484" y="124715"/>
                    </a:cubicBezTo>
                    <a:cubicBezTo>
                      <a:pt x="550257" y="119192"/>
                      <a:pt x="549183" y="113824"/>
                      <a:pt x="547956" y="108608"/>
                    </a:cubicBezTo>
                    <a:cubicBezTo>
                      <a:pt x="545501" y="98944"/>
                      <a:pt x="543047" y="89893"/>
                      <a:pt x="540132" y="80842"/>
                    </a:cubicBezTo>
                    <a:cubicBezTo>
                      <a:pt x="540178" y="80229"/>
                      <a:pt x="540178" y="79615"/>
                      <a:pt x="540132" y="79001"/>
                    </a:cubicBezTo>
                    <a:cubicBezTo>
                      <a:pt x="539841" y="77667"/>
                      <a:pt x="539365" y="76378"/>
                      <a:pt x="538752" y="75166"/>
                    </a:cubicBezTo>
                    <a:cubicBezTo>
                      <a:pt x="538752" y="73786"/>
                      <a:pt x="537831" y="72405"/>
                      <a:pt x="537524" y="71178"/>
                    </a:cubicBezTo>
                    <a:cubicBezTo>
                      <a:pt x="537217" y="69951"/>
                      <a:pt x="535377" y="64582"/>
                      <a:pt x="534149" y="61514"/>
                    </a:cubicBezTo>
                    <a:cubicBezTo>
                      <a:pt x="534241" y="60854"/>
                      <a:pt x="534241" y="60179"/>
                      <a:pt x="534149" y="59519"/>
                    </a:cubicBezTo>
                    <a:lnTo>
                      <a:pt x="533382" y="57832"/>
                    </a:lnTo>
                    <a:lnTo>
                      <a:pt x="533382" y="57832"/>
                    </a:lnTo>
                    <a:cubicBezTo>
                      <a:pt x="531849" y="53384"/>
                      <a:pt x="530008" y="49088"/>
                      <a:pt x="528320" y="44793"/>
                    </a:cubicBezTo>
                    <a:lnTo>
                      <a:pt x="526633" y="40344"/>
                    </a:lnTo>
                    <a:cubicBezTo>
                      <a:pt x="524639" y="35742"/>
                      <a:pt x="522644" y="31447"/>
                      <a:pt x="520650" y="27305"/>
                    </a:cubicBezTo>
                    <a:cubicBezTo>
                      <a:pt x="516815" y="18715"/>
                      <a:pt x="512827" y="10585"/>
                      <a:pt x="508685" y="2761"/>
                    </a:cubicBezTo>
                    <a:cubicBezTo>
                      <a:pt x="508240" y="1810"/>
                      <a:pt x="507734" y="890"/>
                      <a:pt x="507151" y="0"/>
                    </a:cubicBezTo>
                    <a:cubicBezTo>
                      <a:pt x="507151" y="0"/>
                      <a:pt x="507151" y="0"/>
                      <a:pt x="507151" y="0"/>
                    </a:cubicBezTo>
                    <a:cubicBezTo>
                      <a:pt x="505157" y="522"/>
                      <a:pt x="503208" y="1197"/>
                      <a:pt x="501322" y="1994"/>
                    </a:cubicBezTo>
                    <a:lnTo>
                      <a:pt x="501322" y="1994"/>
                    </a:lnTo>
                    <a:lnTo>
                      <a:pt x="489049" y="6289"/>
                    </a:lnTo>
                    <a:lnTo>
                      <a:pt x="479232" y="9818"/>
                    </a:lnTo>
                    <a:cubicBezTo>
                      <a:pt x="471255" y="12425"/>
                      <a:pt x="462971" y="15340"/>
                      <a:pt x="454381" y="17794"/>
                    </a:cubicBezTo>
                    <a:lnTo>
                      <a:pt x="445484" y="20556"/>
                    </a:lnTo>
                    <a:lnTo>
                      <a:pt x="442109" y="21629"/>
                    </a:lnTo>
                    <a:lnTo>
                      <a:pt x="426769" y="26231"/>
                    </a:lnTo>
                    <a:lnTo>
                      <a:pt x="415570" y="29299"/>
                    </a:lnTo>
                    <a:lnTo>
                      <a:pt x="412963" y="29299"/>
                    </a:lnTo>
                    <a:lnTo>
                      <a:pt x="404065" y="31907"/>
                    </a:lnTo>
                    <a:cubicBezTo>
                      <a:pt x="386731" y="36356"/>
                      <a:pt x="368936" y="40651"/>
                      <a:pt x="350528" y="44640"/>
                    </a:cubicBezTo>
                    <a:lnTo>
                      <a:pt x="331967" y="48321"/>
                    </a:lnTo>
                    <a:cubicBezTo>
                      <a:pt x="324297" y="50009"/>
                      <a:pt x="316627" y="51236"/>
                      <a:pt x="308497" y="52770"/>
                    </a:cubicBezTo>
                    <a:lnTo>
                      <a:pt x="306195" y="52770"/>
                    </a:lnTo>
                    <a:lnTo>
                      <a:pt x="281805" y="56758"/>
                    </a:lnTo>
                    <a:cubicBezTo>
                      <a:pt x="281805" y="56758"/>
                      <a:pt x="281805" y="56758"/>
                      <a:pt x="281805" y="56758"/>
                    </a:cubicBezTo>
                    <a:lnTo>
                      <a:pt x="272140" y="58446"/>
                    </a:lnTo>
                    <a:lnTo>
                      <a:pt x="269226" y="58446"/>
                    </a:lnTo>
                    <a:cubicBezTo>
                      <a:pt x="256340" y="60440"/>
                      <a:pt x="243454" y="61974"/>
                      <a:pt x="230569" y="63354"/>
                    </a:cubicBezTo>
                    <a:cubicBezTo>
                      <a:pt x="226274" y="63354"/>
                      <a:pt x="221825" y="64428"/>
                      <a:pt x="217530" y="64735"/>
                    </a:cubicBezTo>
                    <a:lnTo>
                      <a:pt x="217530" y="64735"/>
                    </a:lnTo>
                    <a:lnTo>
                      <a:pt x="192065" y="67036"/>
                    </a:lnTo>
                    <a:lnTo>
                      <a:pt x="192065" y="67036"/>
                    </a:lnTo>
                    <a:lnTo>
                      <a:pt x="172430" y="68110"/>
                    </a:lnTo>
                    <a:lnTo>
                      <a:pt x="164760" y="68110"/>
                    </a:lnTo>
                    <a:lnTo>
                      <a:pt x="157243" y="68110"/>
                    </a:lnTo>
                    <a:lnTo>
                      <a:pt x="153254" y="68110"/>
                    </a:lnTo>
                    <a:cubicBezTo>
                      <a:pt x="148192" y="68110"/>
                      <a:pt x="142977" y="68110"/>
                      <a:pt x="137914" y="68110"/>
                    </a:cubicBezTo>
                    <a:cubicBezTo>
                      <a:pt x="127943" y="68110"/>
                      <a:pt x="117819" y="68110"/>
                      <a:pt x="108155" y="68110"/>
                    </a:cubicBezTo>
                    <a:cubicBezTo>
                      <a:pt x="103399" y="68110"/>
                      <a:pt x="98797" y="68110"/>
                      <a:pt x="94195" y="68110"/>
                    </a:cubicBezTo>
                    <a:lnTo>
                      <a:pt x="86678" y="68110"/>
                    </a:lnTo>
                    <a:lnTo>
                      <a:pt x="82997" y="68110"/>
                    </a:lnTo>
                    <a:cubicBezTo>
                      <a:pt x="72872" y="68110"/>
                      <a:pt x="62901" y="66883"/>
                      <a:pt x="52317" y="65656"/>
                    </a:cubicBezTo>
                    <a:lnTo>
                      <a:pt x="48635" y="65656"/>
                    </a:lnTo>
                    <a:lnTo>
                      <a:pt x="46027" y="65656"/>
                    </a:lnTo>
                    <a:lnTo>
                      <a:pt x="44493" y="65656"/>
                    </a:lnTo>
                    <a:cubicBezTo>
                      <a:pt x="40505" y="65656"/>
                      <a:pt x="36516" y="64735"/>
                      <a:pt x="32528" y="64122"/>
                    </a:cubicBezTo>
                    <a:cubicBezTo>
                      <a:pt x="28539" y="63508"/>
                      <a:pt x="22864" y="62741"/>
                      <a:pt x="18262" y="61821"/>
                    </a:cubicBezTo>
                    <a:lnTo>
                      <a:pt x="18262" y="61821"/>
                    </a:lnTo>
                    <a:lnTo>
                      <a:pt x="11819" y="60747"/>
                    </a:lnTo>
                    <a:lnTo>
                      <a:pt x="11819" y="60747"/>
                    </a:lnTo>
                    <a:cubicBezTo>
                      <a:pt x="11819" y="60747"/>
                      <a:pt x="11819" y="61514"/>
                      <a:pt x="11819" y="61974"/>
                    </a:cubicBezTo>
                    <a:lnTo>
                      <a:pt x="11819" y="61974"/>
                    </a:lnTo>
                    <a:cubicBezTo>
                      <a:pt x="11819" y="64889"/>
                      <a:pt x="11052" y="67650"/>
                      <a:pt x="10592" y="70564"/>
                    </a:cubicBezTo>
                    <a:cubicBezTo>
                      <a:pt x="10131" y="73479"/>
                      <a:pt x="10592" y="76394"/>
                      <a:pt x="9518" y="79462"/>
                    </a:cubicBezTo>
                    <a:cubicBezTo>
                      <a:pt x="9426" y="80950"/>
                      <a:pt x="9426" y="82422"/>
                      <a:pt x="9518" y="83910"/>
                    </a:cubicBezTo>
                    <a:cubicBezTo>
                      <a:pt x="9518" y="89433"/>
                      <a:pt x="8137" y="94955"/>
                      <a:pt x="7677" y="100631"/>
                    </a:cubicBezTo>
                    <a:cubicBezTo>
                      <a:pt x="7677" y="104006"/>
                      <a:pt x="7677" y="107534"/>
                      <a:pt x="6603" y="110909"/>
                    </a:cubicBezTo>
                    <a:cubicBezTo>
                      <a:pt x="5529" y="114284"/>
                      <a:pt x="5683" y="119653"/>
                      <a:pt x="5376" y="123948"/>
                    </a:cubicBezTo>
                    <a:cubicBezTo>
                      <a:pt x="5376" y="131771"/>
                      <a:pt x="4149" y="139288"/>
                      <a:pt x="3689" y="147418"/>
                    </a:cubicBezTo>
                    <a:cubicBezTo>
                      <a:pt x="-2386" y="241269"/>
                      <a:pt x="-960" y="335442"/>
                      <a:pt x="7984" y="429063"/>
                    </a:cubicBezTo>
                    <a:cubicBezTo>
                      <a:pt x="13966" y="484441"/>
                      <a:pt x="42039" y="599952"/>
                      <a:pt x="64589" y="692759"/>
                    </a:cubicBezTo>
                    <a:cubicBezTo>
                      <a:pt x="69498" y="712701"/>
                      <a:pt x="74253" y="732644"/>
                      <a:pt x="78395" y="750745"/>
                    </a:cubicBezTo>
                    <a:lnTo>
                      <a:pt x="85758" y="751972"/>
                    </a:lnTo>
                    <a:cubicBezTo>
                      <a:pt x="147456" y="761928"/>
                      <a:pt x="209798" y="767466"/>
                      <a:pt x="272294" y="768539"/>
                    </a:cubicBezTo>
                    <a:lnTo>
                      <a:pt x="285640" y="768539"/>
                    </a:lnTo>
                    <a:cubicBezTo>
                      <a:pt x="348626" y="769138"/>
                      <a:pt x="411613" y="766469"/>
                      <a:pt x="474323" y="760563"/>
                    </a:cubicBezTo>
                    <a:lnTo>
                      <a:pt x="481379" y="760563"/>
                    </a:lnTo>
                    <a:cubicBezTo>
                      <a:pt x="481334" y="759903"/>
                      <a:pt x="481334" y="759228"/>
                      <a:pt x="481379" y="758568"/>
                    </a:cubicBezTo>
                    <a:cubicBezTo>
                      <a:pt x="510679" y="653688"/>
                      <a:pt x="532769" y="546936"/>
                      <a:pt x="547495" y="439034"/>
                    </a:cubicBezTo>
                    <a:cubicBezTo>
                      <a:pt x="548876" y="430137"/>
                      <a:pt x="549950" y="421239"/>
                      <a:pt x="551024" y="412189"/>
                    </a:cubicBezTo>
                    <a:cubicBezTo>
                      <a:pt x="552558" y="399610"/>
                      <a:pt x="554092" y="387184"/>
                      <a:pt x="555319" y="374299"/>
                    </a:cubicBezTo>
                    <a:cubicBezTo>
                      <a:pt x="558586" y="344339"/>
                      <a:pt x="561194" y="313398"/>
                      <a:pt x="563142" y="281491"/>
                    </a:cubicBezTo>
                    <a:cubicBezTo>
                      <a:pt x="563142" y="274128"/>
                      <a:pt x="563909" y="266151"/>
                      <a:pt x="564369" y="259401"/>
                    </a:cubicBezTo>
                    <a:cubicBezTo>
                      <a:pt x="564369" y="256180"/>
                      <a:pt x="564369" y="252958"/>
                      <a:pt x="564369" y="249737"/>
                    </a:cubicBezTo>
                    <a:cubicBezTo>
                      <a:pt x="565336" y="207690"/>
                      <a:pt x="561010" y="165688"/>
                      <a:pt x="551484" y="124715"/>
                    </a:cubicBezTo>
                    <a:close/>
                  </a:path>
                </a:pathLst>
              </a:custGeom>
              <a:solidFill>
                <a:srgbClr val="312929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53" name="Freeform: Shape 1752">
                <a:extLst>
                  <a:ext uri="{FF2B5EF4-FFF2-40B4-BE49-F238E27FC236}">
                    <a16:creationId xmlns:a16="http://schemas.microsoft.com/office/drawing/2014/main" id="{227C9F68-3297-4BD7-B30B-07A2EB76F11C}"/>
                  </a:ext>
                </a:extLst>
              </p:cNvPr>
              <p:cNvSpPr/>
              <p:nvPr/>
            </p:nvSpPr>
            <p:spPr>
              <a:xfrm>
                <a:off x="1747315" y="4868402"/>
                <a:ext cx="134956" cy="95261"/>
              </a:xfrm>
              <a:custGeom>
                <a:avLst/>
                <a:gdLst>
                  <a:gd name="connsiteX0" fmla="*/ 38633 w 134956"/>
                  <a:gd name="connsiteY0" fmla="*/ 95262 h 95261"/>
                  <a:gd name="connsiteX1" fmla="*/ 112725 w 134956"/>
                  <a:gd name="connsiteY1" fmla="*/ 95262 h 95261"/>
                  <a:gd name="connsiteX2" fmla="*/ 130060 w 134956"/>
                  <a:gd name="connsiteY2" fmla="*/ 43872 h 95261"/>
                  <a:gd name="connsiteX3" fmla="*/ 114719 w 134956"/>
                  <a:gd name="connsiteY3" fmla="*/ 0 h 95261"/>
                  <a:gd name="connsiteX4" fmla="*/ 16543 w 134956"/>
                  <a:gd name="connsiteY4" fmla="*/ 0 h 95261"/>
                  <a:gd name="connsiteX5" fmla="*/ 3964 w 134956"/>
                  <a:gd name="connsiteY5" fmla="*/ 44026 h 95261"/>
                  <a:gd name="connsiteX6" fmla="*/ 38633 w 134956"/>
                  <a:gd name="connsiteY6" fmla="*/ 95262 h 95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956" h="95261">
                    <a:moveTo>
                      <a:pt x="38633" y="95262"/>
                    </a:moveTo>
                    <a:lnTo>
                      <a:pt x="112725" y="95262"/>
                    </a:lnTo>
                    <a:cubicBezTo>
                      <a:pt x="130060" y="95262"/>
                      <a:pt x="142178" y="77007"/>
                      <a:pt x="130060" y="43872"/>
                    </a:cubicBezTo>
                    <a:cubicBezTo>
                      <a:pt x="123709" y="29714"/>
                      <a:pt x="118570" y="15033"/>
                      <a:pt x="114719" y="0"/>
                    </a:cubicBezTo>
                    <a:cubicBezTo>
                      <a:pt x="115793" y="52463"/>
                      <a:pt x="16236" y="61360"/>
                      <a:pt x="16543" y="0"/>
                    </a:cubicBezTo>
                    <a:cubicBezTo>
                      <a:pt x="13183" y="14895"/>
                      <a:pt x="8995" y="29606"/>
                      <a:pt x="3964" y="44026"/>
                    </a:cubicBezTo>
                    <a:cubicBezTo>
                      <a:pt x="-9689" y="78234"/>
                      <a:pt x="14395" y="95262"/>
                      <a:pt x="38633" y="95262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54" name="Freeform: Shape 1753">
                <a:extLst>
                  <a:ext uri="{FF2B5EF4-FFF2-40B4-BE49-F238E27FC236}">
                    <a16:creationId xmlns:a16="http://schemas.microsoft.com/office/drawing/2014/main" id="{BAB877A0-66CD-4D91-8EAF-1E96E4EF1BA5}"/>
                  </a:ext>
                </a:extLst>
              </p:cNvPr>
              <p:cNvSpPr/>
              <p:nvPr/>
            </p:nvSpPr>
            <p:spPr>
              <a:xfrm>
                <a:off x="1608581" y="4844318"/>
                <a:ext cx="134360" cy="94993"/>
              </a:xfrm>
              <a:custGeom>
                <a:avLst/>
                <a:gdLst>
                  <a:gd name="connsiteX0" fmla="*/ 8472 w 134360"/>
                  <a:gd name="connsiteY0" fmla="*/ 80842 h 94993"/>
                  <a:gd name="connsiteX1" fmla="*/ 102814 w 134360"/>
                  <a:gd name="connsiteY1" fmla="*/ 89893 h 94993"/>
                  <a:gd name="connsiteX2" fmla="*/ 133494 w 134360"/>
                  <a:gd name="connsiteY2" fmla="*/ 0 h 94993"/>
                  <a:gd name="connsiteX3" fmla="*/ 19670 w 134360"/>
                  <a:gd name="connsiteY3" fmla="*/ 7210 h 94993"/>
                  <a:gd name="connsiteX4" fmla="*/ 2643 w 134360"/>
                  <a:gd name="connsiteY4" fmla="*/ 42645 h 94993"/>
                  <a:gd name="connsiteX5" fmla="*/ 8472 w 134360"/>
                  <a:gd name="connsiteY5" fmla="*/ 80842 h 94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360" h="94993">
                    <a:moveTo>
                      <a:pt x="8472" y="80842"/>
                    </a:moveTo>
                    <a:cubicBezTo>
                      <a:pt x="31175" y="96950"/>
                      <a:pt x="77963" y="98330"/>
                      <a:pt x="102814" y="89893"/>
                    </a:cubicBezTo>
                    <a:cubicBezTo>
                      <a:pt x="121682" y="83450"/>
                      <a:pt x="138402" y="51850"/>
                      <a:pt x="133494" y="0"/>
                    </a:cubicBezTo>
                    <a:cubicBezTo>
                      <a:pt x="106188" y="53844"/>
                      <a:pt x="26113" y="46020"/>
                      <a:pt x="19670" y="7210"/>
                    </a:cubicBezTo>
                    <a:cubicBezTo>
                      <a:pt x="14148" y="18976"/>
                      <a:pt x="8472" y="30787"/>
                      <a:pt x="2643" y="42645"/>
                    </a:cubicBezTo>
                    <a:cubicBezTo>
                      <a:pt x="-2374" y="55501"/>
                      <a:pt x="-149" y="70058"/>
                      <a:pt x="8472" y="80842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55" name="Freeform: Shape 1754">
                <a:extLst>
                  <a:ext uri="{FF2B5EF4-FFF2-40B4-BE49-F238E27FC236}">
                    <a16:creationId xmlns:a16="http://schemas.microsoft.com/office/drawing/2014/main" id="{F00C089A-46E2-40AC-BBC0-F6B1C1EE265F}"/>
                  </a:ext>
                </a:extLst>
              </p:cNvPr>
              <p:cNvSpPr/>
              <p:nvPr/>
            </p:nvSpPr>
            <p:spPr>
              <a:xfrm>
                <a:off x="1645125" y="2398145"/>
                <a:ext cx="119959" cy="66921"/>
              </a:xfrm>
              <a:custGeom>
                <a:avLst/>
                <a:gdLst>
                  <a:gd name="connsiteX0" fmla="*/ 0 w 119959"/>
                  <a:gd name="connsiteY0" fmla="*/ 28724 h 66921"/>
                  <a:gd name="connsiteX1" fmla="*/ 61360 w 119959"/>
                  <a:gd name="connsiteY1" fmla="*/ 66921 h 66921"/>
                  <a:gd name="connsiteX2" fmla="*/ 119960 w 119959"/>
                  <a:gd name="connsiteY2" fmla="*/ 30412 h 66921"/>
                  <a:gd name="connsiteX3" fmla="*/ 116585 w 119959"/>
                  <a:gd name="connsiteY3" fmla="*/ 805 h 66921"/>
                  <a:gd name="connsiteX4" fmla="*/ 61360 w 119959"/>
                  <a:gd name="connsiteY4" fmla="*/ 805 h 66921"/>
                  <a:gd name="connsiteX5" fmla="*/ 0 w 119959"/>
                  <a:gd name="connsiteY5" fmla="*/ 805 h 66921"/>
                  <a:gd name="connsiteX6" fmla="*/ 0 w 119959"/>
                  <a:gd name="connsiteY6" fmla="*/ 28724 h 66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59" h="66921">
                    <a:moveTo>
                      <a:pt x="0" y="28724"/>
                    </a:moveTo>
                    <a:cubicBezTo>
                      <a:pt x="23470" y="49280"/>
                      <a:pt x="49242" y="66921"/>
                      <a:pt x="61360" y="66921"/>
                    </a:cubicBezTo>
                    <a:cubicBezTo>
                      <a:pt x="73479" y="66921"/>
                      <a:pt x="96950" y="50354"/>
                      <a:pt x="119960" y="30412"/>
                    </a:cubicBezTo>
                    <a:cubicBezTo>
                      <a:pt x="117720" y="20701"/>
                      <a:pt x="116585" y="10776"/>
                      <a:pt x="116585" y="805"/>
                    </a:cubicBezTo>
                    <a:cubicBezTo>
                      <a:pt x="98192" y="-268"/>
                      <a:pt x="79753" y="-268"/>
                      <a:pt x="61360" y="805"/>
                    </a:cubicBezTo>
                    <a:lnTo>
                      <a:pt x="0" y="805"/>
                    </a:lnTo>
                    <a:cubicBezTo>
                      <a:pt x="1197" y="10071"/>
                      <a:pt x="1197" y="19459"/>
                      <a:pt x="0" y="28724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56" name="Freeform: Shape 1755">
                <a:extLst>
                  <a:ext uri="{FF2B5EF4-FFF2-40B4-BE49-F238E27FC236}">
                    <a16:creationId xmlns:a16="http://schemas.microsoft.com/office/drawing/2014/main" id="{E648EE22-5A60-4FBB-A63C-090753EF7E2B}"/>
                  </a:ext>
                </a:extLst>
              </p:cNvPr>
              <p:cNvSpPr/>
              <p:nvPr/>
            </p:nvSpPr>
            <p:spPr>
              <a:xfrm>
                <a:off x="1579827" y="2105494"/>
                <a:ext cx="252066" cy="348220"/>
              </a:xfrm>
              <a:custGeom>
                <a:avLst/>
                <a:gdLst>
                  <a:gd name="connsiteX0" fmla="*/ 871 w 252066"/>
                  <a:gd name="connsiteY0" fmla="*/ 95262 h 348220"/>
                  <a:gd name="connsiteX1" fmla="*/ 126046 w 252066"/>
                  <a:gd name="connsiteY1" fmla="*/ 0 h 348220"/>
                  <a:gd name="connsiteX2" fmla="*/ 251375 w 252066"/>
                  <a:gd name="connsiteY2" fmla="*/ 95262 h 348220"/>
                  <a:gd name="connsiteX3" fmla="*/ 230359 w 252066"/>
                  <a:gd name="connsiteY3" fmla="*/ 265997 h 348220"/>
                  <a:gd name="connsiteX4" fmla="*/ 126046 w 252066"/>
                  <a:gd name="connsiteY4" fmla="*/ 348220 h 348220"/>
                  <a:gd name="connsiteX5" fmla="*/ 21733 w 252066"/>
                  <a:gd name="connsiteY5" fmla="*/ 265997 h 348220"/>
                  <a:gd name="connsiteX6" fmla="*/ 871 w 252066"/>
                  <a:gd name="connsiteY6" fmla="*/ 95262 h 348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066" h="348220">
                    <a:moveTo>
                      <a:pt x="871" y="95262"/>
                    </a:moveTo>
                    <a:cubicBezTo>
                      <a:pt x="4092" y="59673"/>
                      <a:pt x="36920" y="0"/>
                      <a:pt x="126046" y="0"/>
                    </a:cubicBezTo>
                    <a:cubicBezTo>
                      <a:pt x="215172" y="0"/>
                      <a:pt x="248767" y="59673"/>
                      <a:pt x="251375" y="95262"/>
                    </a:cubicBezTo>
                    <a:cubicBezTo>
                      <a:pt x="253982" y="130851"/>
                      <a:pt x="249687" y="237005"/>
                      <a:pt x="230359" y="265997"/>
                    </a:cubicBezTo>
                    <a:cubicBezTo>
                      <a:pt x="211030" y="294990"/>
                      <a:pt x="146602" y="348220"/>
                      <a:pt x="126046" y="348220"/>
                    </a:cubicBezTo>
                    <a:cubicBezTo>
                      <a:pt x="105490" y="348220"/>
                      <a:pt x="41062" y="294990"/>
                      <a:pt x="21733" y="265997"/>
                    </a:cubicBezTo>
                    <a:cubicBezTo>
                      <a:pt x="2405" y="237005"/>
                      <a:pt x="-2197" y="130698"/>
                      <a:pt x="871" y="95262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57" name="Freeform: Shape 1756">
                <a:extLst>
                  <a:ext uri="{FF2B5EF4-FFF2-40B4-BE49-F238E27FC236}">
                    <a16:creationId xmlns:a16="http://schemas.microsoft.com/office/drawing/2014/main" id="{84261EFE-CB14-4D97-AF24-B7FBC295C9F1}"/>
                  </a:ext>
                </a:extLst>
              </p:cNvPr>
              <p:cNvSpPr/>
              <p:nvPr/>
            </p:nvSpPr>
            <p:spPr>
              <a:xfrm>
                <a:off x="1669670" y="2369740"/>
                <a:ext cx="74092" cy="17663"/>
              </a:xfrm>
              <a:custGeom>
                <a:avLst/>
                <a:gdLst>
                  <a:gd name="connsiteX0" fmla="*/ 0 w 74092"/>
                  <a:gd name="connsiteY0" fmla="*/ 17399 h 17663"/>
                  <a:gd name="connsiteX1" fmla="*/ 7057 w 74092"/>
                  <a:gd name="connsiteY1" fmla="*/ 17399 h 17663"/>
                  <a:gd name="connsiteX2" fmla="*/ 16567 w 74092"/>
                  <a:gd name="connsiteY2" fmla="*/ 15098 h 17663"/>
                  <a:gd name="connsiteX3" fmla="*/ 27766 w 74092"/>
                  <a:gd name="connsiteY3" fmla="*/ 10036 h 17663"/>
                  <a:gd name="connsiteX4" fmla="*/ 36970 w 74092"/>
                  <a:gd name="connsiteY4" fmla="*/ 12030 h 17663"/>
                  <a:gd name="connsiteX5" fmla="*/ 46174 w 74092"/>
                  <a:gd name="connsiteY5" fmla="*/ 10036 h 17663"/>
                  <a:gd name="connsiteX6" fmla="*/ 57525 w 74092"/>
                  <a:gd name="connsiteY6" fmla="*/ 15098 h 17663"/>
                  <a:gd name="connsiteX7" fmla="*/ 67036 w 74092"/>
                  <a:gd name="connsiteY7" fmla="*/ 17399 h 17663"/>
                  <a:gd name="connsiteX8" fmla="*/ 74093 w 74092"/>
                  <a:gd name="connsiteY8" fmla="*/ 17399 h 17663"/>
                  <a:gd name="connsiteX9" fmla="*/ 61360 w 74092"/>
                  <a:gd name="connsiteY9" fmla="*/ 7888 h 17663"/>
                  <a:gd name="connsiteX10" fmla="*/ 46020 w 74092"/>
                  <a:gd name="connsiteY10" fmla="*/ 65 h 17663"/>
                  <a:gd name="connsiteX11" fmla="*/ 37276 w 74092"/>
                  <a:gd name="connsiteY11" fmla="*/ 1752 h 17663"/>
                  <a:gd name="connsiteX12" fmla="*/ 28533 w 74092"/>
                  <a:gd name="connsiteY12" fmla="*/ 65 h 17663"/>
                  <a:gd name="connsiteX13" fmla="*/ 13193 w 74092"/>
                  <a:gd name="connsiteY13" fmla="*/ 7888 h 17663"/>
                  <a:gd name="connsiteX14" fmla="*/ 0 w 74092"/>
                  <a:gd name="connsiteY14" fmla="*/ 17399 h 17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092" h="17663">
                    <a:moveTo>
                      <a:pt x="0" y="17399"/>
                    </a:moveTo>
                    <a:cubicBezTo>
                      <a:pt x="2332" y="17752"/>
                      <a:pt x="4725" y="17752"/>
                      <a:pt x="7057" y="17399"/>
                    </a:cubicBezTo>
                    <a:cubicBezTo>
                      <a:pt x="10355" y="17353"/>
                      <a:pt x="13607" y="16555"/>
                      <a:pt x="16567" y="15098"/>
                    </a:cubicBezTo>
                    <a:cubicBezTo>
                      <a:pt x="19942" y="12720"/>
                      <a:pt x="23747" y="11002"/>
                      <a:pt x="27766" y="10036"/>
                    </a:cubicBezTo>
                    <a:cubicBezTo>
                      <a:pt x="30067" y="10036"/>
                      <a:pt x="32981" y="12030"/>
                      <a:pt x="36970" y="12030"/>
                    </a:cubicBezTo>
                    <a:cubicBezTo>
                      <a:pt x="40958" y="12030"/>
                      <a:pt x="44026" y="9729"/>
                      <a:pt x="46174" y="10036"/>
                    </a:cubicBezTo>
                    <a:cubicBezTo>
                      <a:pt x="50239" y="11002"/>
                      <a:pt x="54089" y="12720"/>
                      <a:pt x="57525" y="15098"/>
                    </a:cubicBezTo>
                    <a:cubicBezTo>
                      <a:pt x="60486" y="16571"/>
                      <a:pt x="63738" y="17368"/>
                      <a:pt x="67036" y="17399"/>
                    </a:cubicBezTo>
                    <a:cubicBezTo>
                      <a:pt x="69368" y="17752"/>
                      <a:pt x="71746" y="17752"/>
                      <a:pt x="74093" y="17399"/>
                    </a:cubicBezTo>
                    <a:cubicBezTo>
                      <a:pt x="70258" y="17399"/>
                      <a:pt x="66269" y="12183"/>
                      <a:pt x="61360" y="7888"/>
                    </a:cubicBezTo>
                    <a:cubicBezTo>
                      <a:pt x="56881" y="4191"/>
                      <a:pt x="51650" y="1522"/>
                      <a:pt x="46020" y="65"/>
                    </a:cubicBezTo>
                    <a:cubicBezTo>
                      <a:pt x="43873" y="65"/>
                      <a:pt x="39578" y="1752"/>
                      <a:pt x="37276" y="1752"/>
                    </a:cubicBezTo>
                    <a:cubicBezTo>
                      <a:pt x="34975" y="1752"/>
                      <a:pt x="30680" y="-396"/>
                      <a:pt x="28533" y="65"/>
                    </a:cubicBezTo>
                    <a:cubicBezTo>
                      <a:pt x="22903" y="1507"/>
                      <a:pt x="17672" y="4176"/>
                      <a:pt x="13193" y="7888"/>
                    </a:cubicBezTo>
                    <a:cubicBezTo>
                      <a:pt x="9496" y="11938"/>
                      <a:pt x="5001" y="15175"/>
                      <a:pt x="0" y="17399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58" name="Freeform: Shape 1757">
                <a:extLst>
                  <a:ext uri="{FF2B5EF4-FFF2-40B4-BE49-F238E27FC236}">
                    <a16:creationId xmlns:a16="http://schemas.microsoft.com/office/drawing/2014/main" id="{B12FEF02-C93E-442B-A4B0-A2A956281663}"/>
                  </a:ext>
                </a:extLst>
              </p:cNvPr>
              <p:cNvSpPr/>
              <p:nvPr/>
            </p:nvSpPr>
            <p:spPr>
              <a:xfrm>
                <a:off x="1675959" y="2380361"/>
                <a:ext cx="59979" cy="14294"/>
              </a:xfrm>
              <a:custGeom>
                <a:avLst/>
                <a:gdLst>
                  <a:gd name="connsiteX0" fmla="*/ 0 w 59979"/>
                  <a:gd name="connsiteY0" fmla="*/ 7391 h 14294"/>
                  <a:gd name="connsiteX1" fmla="*/ 7056 w 59979"/>
                  <a:gd name="connsiteY1" fmla="*/ 7391 h 14294"/>
                  <a:gd name="connsiteX2" fmla="*/ 29913 w 59979"/>
                  <a:gd name="connsiteY2" fmla="*/ 14294 h 14294"/>
                  <a:gd name="connsiteX3" fmla="*/ 52923 w 59979"/>
                  <a:gd name="connsiteY3" fmla="*/ 7391 h 14294"/>
                  <a:gd name="connsiteX4" fmla="*/ 59980 w 59979"/>
                  <a:gd name="connsiteY4" fmla="*/ 7391 h 14294"/>
                  <a:gd name="connsiteX5" fmla="*/ 50469 w 59979"/>
                  <a:gd name="connsiteY5" fmla="*/ 5090 h 14294"/>
                  <a:gd name="connsiteX6" fmla="*/ 39117 w 59979"/>
                  <a:gd name="connsiteY6" fmla="*/ 28 h 14294"/>
                  <a:gd name="connsiteX7" fmla="*/ 29913 w 59979"/>
                  <a:gd name="connsiteY7" fmla="*/ 2022 h 14294"/>
                  <a:gd name="connsiteX8" fmla="*/ 20709 w 59979"/>
                  <a:gd name="connsiteY8" fmla="*/ 28 h 14294"/>
                  <a:gd name="connsiteX9" fmla="*/ 9511 w 59979"/>
                  <a:gd name="connsiteY9" fmla="*/ 5090 h 14294"/>
                  <a:gd name="connsiteX10" fmla="*/ 0 w 59979"/>
                  <a:gd name="connsiteY10" fmla="*/ 7391 h 14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979" h="14294">
                    <a:moveTo>
                      <a:pt x="0" y="7391"/>
                    </a:moveTo>
                    <a:cubicBezTo>
                      <a:pt x="2347" y="7223"/>
                      <a:pt x="4709" y="7223"/>
                      <a:pt x="7056" y="7391"/>
                    </a:cubicBezTo>
                    <a:cubicBezTo>
                      <a:pt x="13039" y="8619"/>
                      <a:pt x="18408" y="14294"/>
                      <a:pt x="29913" y="14294"/>
                    </a:cubicBezTo>
                    <a:cubicBezTo>
                      <a:pt x="37936" y="13389"/>
                      <a:pt x="45729" y="11058"/>
                      <a:pt x="52923" y="7391"/>
                    </a:cubicBezTo>
                    <a:cubicBezTo>
                      <a:pt x="55270" y="7207"/>
                      <a:pt x="57633" y="7207"/>
                      <a:pt x="59980" y="7391"/>
                    </a:cubicBezTo>
                    <a:cubicBezTo>
                      <a:pt x="56682" y="7361"/>
                      <a:pt x="53430" y="6563"/>
                      <a:pt x="50469" y="5090"/>
                    </a:cubicBezTo>
                    <a:cubicBezTo>
                      <a:pt x="47033" y="2713"/>
                      <a:pt x="43182" y="995"/>
                      <a:pt x="39117" y="28"/>
                    </a:cubicBezTo>
                    <a:cubicBezTo>
                      <a:pt x="36970" y="28"/>
                      <a:pt x="33902" y="2022"/>
                      <a:pt x="29913" y="2022"/>
                    </a:cubicBezTo>
                    <a:cubicBezTo>
                      <a:pt x="25925" y="2022"/>
                      <a:pt x="23010" y="-279"/>
                      <a:pt x="20709" y="28"/>
                    </a:cubicBezTo>
                    <a:cubicBezTo>
                      <a:pt x="16690" y="995"/>
                      <a:pt x="12886" y="2713"/>
                      <a:pt x="9511" y="5090"/>
                    </a:cubicBezTo>
                    <a:cubicBezTo>
                      <a:pt x="6550" y="6548"/>
                      <a:pt x="3298" y="7345"/>
                      <a:pt x="0" y="73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59" name="Freeform: Shape 1758">
                <a:extLst>
                  <a:ext uri="{FF2B5EF4-FFF2-40B4-BE49-F238E27FC236}">
                    <a16:creationId xmlns:a16="http://schemas.microsoft.com/office/drawing/2014/main" id="{F2C2B3DA-ECE1-4502-B084-1365DCD70E0E}"/>
                  </a:ext>
                </a:extLst>
              </p:cNvPr>
              <p:cNvSpPr/>
              <p:nvPr/>
            </p:nvSpPr>
            <p:spPr>
              <a:xfrm>
                <a:off x="1669670" y="2387001"/>
                <a:ext cx="74092" cy="23301"/>
              </a:xfrm>
              <a:custGeom>
                <a:avLst/>
                <a:gdLst>
                  <a:gd name="connsiteX0" fmla="*/ 0 w 74092"/>
                  <a:gd name="connsiteY0" fmla="*/ 138 h 23301"/>
                  <a:gd name="connsiteX1" fmla="*/ 18408 w 74092"/>
                  <a:gd name="connsiteY1" fmla="*/ 18853 h 23301"/>
                  <a:gd name="connsiteX2" fmla="*/ 36970 w 74092"/>
                  <a:gd name="connsiteY2" fmla="*/ 23302 h 23301"/>
                  <a:gd name="connsiteX3" fmla="*/ 55531 w 74092"/>
                  <a:gd name="connsiteY3" fmla="*/ 18853 h 23301"/>
                  <a:gd name="connsiteX4" fmla="*/ 74093 w 74092"/>
                  <a:gd name="connsiteY4" fmla="*/ 138 h 23301"/>
                  <a:gd name="connsiteX5" fmla="*/ 67036 w 74092"/>
                  <a:gd name="connsiteY5" fmla="*/ 138 h 23301"/>
                  <a:gd name="connsiteX6" fmla="*/ 59980 w 74092"/>
                  <a:gd name="connsiteY6" fmla="*/ 138 h 23301"/>
                  <a:gd name="connsiteX7" fmla="*/ 36970 w 74092"/>
                  <a:gd name="connsiteY7" fmla="*/ 7041 h 23301"/>
                  <a:gd name="connsiteX8" fmla="*/ 14113 w 74092"/>
                  <a:gd name="connsiteY8" fmla="*/ 138 h 23301"/>
                  <a:gd name="connsiteX9" fmla="*/ 7057 w 74092"/>
                  <a:gd name="connsiteY9" fmla="*/ 138 h 2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092" h="23301">
                    <a:moveTo>
                      <a:pt x="0" y="138"/>
                    </a:moveTo>
                    <a:cubicBezTo>
                      <a:pt x="2608" y="1672"/>
                      <a:pt x="11965" y="15478"/>
                      <a:pt x="18408" y="18853"/>
                    </a:cubicBezTo>
                    <a:cubicBezTo>
                      <a:pt x="24222" y="21599"/>
                      <a:pt x="30542" y="23117"/>
                      <a:pt x="36970" y="23302"/>
                    </a:cubicBezTo>
                    <a:cubicBezTo>
                      <a:pt x="43397" y="23133"/>
                      <a:pt x="49717" y="21614"/>
                      <a:pt x="55531" y="18853"/>
                    </a:cubicBezTo>
                    <a:cubicBezTo>
                      <a:pt x="61974" y="15325"/>
                      <a:pt x="70871" y="1672"/>
                      <a:pt x="74093" y="138"/>
                    </a:cubicBezTo>
                    <a:lnTo>
                      <a:pt x="67036" y="138"/>
                    </a:lnTo>
                    <a:cubicBezTo>
                      <a:pt x="64689" y="-46"/>
                      <a:pt x="62327" y="-46"/>
                      <a:pt x="59980" y="138"/>
                    </a:cubicBezTo>
                    <a:cubicBezTo>
                      <a:pt x="52785" y="3804"/>
                      <a:pt x="44993" y="6136"/>
                      <a:pt x="36970" y="7041"/>
                    </a:cubicBezTo>
                    <a:cubicBezTo>
                      <a:pt x="25465" y="7041"/>
                      <a:pt x="20096" y="1365"/>
                      <a:pt x="14113" y="138"/>
                    </a:cubicBezTo>
                    <a:cubicBezTo>
                      <a:pt x="11766" y="-31"/>
                      <a:pt x="9404" y="-31"/>
                      <a:pt x="7057" y="138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60" name="Freeform: Shape 1759">
                <a:extLst>
                  <a:ext uri="{FF2B5EF4-FFF2-40B4-BE49-F238E27FC236}">
                    <a16:creationId xmlns:a16="http://schemas.microsoft.com/office/drawing/2014/main" id="{6708F2B9-E76A-48E6-8F79-400401038609}"/>
                  </a:ext>
                </a:extLst>
              </p:cNvPr>
              <p:cNvSpPr/>
              <p:nvPr/>
            </p:nvSpPr>
            <p:spPr>
              <a:xfrm>
                <a:off x="1683936" y="2342133"/>
                <a:ext cx="43872" cy="8342"/>
              </a:xfrm>
              <a:custGeom>
                <a:avLst/>
                <a:gdLst>
                  <a:gd name="connsiteX0" fmla="*/ 21936 w 43872"/>
                  <a:gd name="connsiteY0" fmla="*/ 2053 h 8342"/>
                  <a:gd name="connsiteX1" fmla="*/ 43873 w 43872"/>
                  <a:gd name="connsiteY1" fmla="*/ 826 h 8342"/>
                  <a:gd name="connsiteX2" fmla="*/ 23317 w 43872"/>
                  <a:gd name="connsiteY2" fmla="*/ 7882 h 8342"/>
                  <a:gd name="connsiteX3" fmla="*/ 20556 w 43872"/>
                  <a:gd name="connsiteY3" fmla="*/ 7882 h 8342"/>
                  <a:gd name="connsiteX4" fmla="*/ 0 w 43872"/>
                  <a:gd name="connsiteY4" fmla="*/ 826 h 8342"/>
                  <a:gd name="connsiteX5" fmla="*/ 21936 w 43872"/>
                  <a:gd name="connsiteY5" fmla="*/ 2053 h 8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72" h="8342">
                    <a:moveTo>
                      <a:pt x="21936" y="2053"/>
                    </a:moveTo>
                    <a:cubicBezTo>
                      <a:pt x="29039" y="-171"/>
                      <a:pt x="36571" y="-585"/>
                      <a:pt x="43873" y="826"/>
                    </a:cubicBezTo>
                    <a:cubicBezTo>
                      <a:pt x="36525" y="1363"/>
                      <a:pt x="29453" y="3802"/>
                      <a:pt x="23317" y="7882"/>
                    </a:cubicBezTo>
                    <a:cubicBezTo>
                      <a:pt x="22504" y="8496"/>
                      <a:pt x="21369" y="8496"/>
                      <a:pt x="20556" y="7882"/>
                    </a:cubicBezTo>
                    <a:cubicBezTo>
                      <a:pt x="14450" y="3756"/>
                      <a:pt x="7348" y="1317"/>
                      <a:pt x="0" y="826"/>
                    </a:cubicBezTo>
                    <a:cubicBezTo>
                      <a:pt x="7302" y="-601"/>
                      <a:pt x="14834" y="-171"/>
                      <a:pt x="21936" y="2053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61" name="Freeform: Shape 1760">
                <a:extLst>
                  <a:ext uri="{FF2B5EF4-FFF2-40B4-BE49-F238E27FC236}">
                    <a16:creationId xmlns:a16="http://schemas.microsoft.com/office/drawing/2014/main" id="{8647CB70-222A-4B41-8DD2-19D084C6598B}"/>
                  </a:ext>
                </a:extLst>
              </p:cNvPr>
              <p:cNvSpPr/>
              <p:nvPr/>
            </p:nvSpPr>
            <p:spPr>
              <a:xfrm>
                <a:off x="1603094" y="2228191"/>
                <a:ext cx="83277" cy="25910"/>
              </a:xfrm>
              <a:custGeom>
                <a:avLst/>
                <a:gdLst>
                  <a:gd name="connsiteX0" fmla="*/ 82990 w 83277"/>
                  <a:gd name="connsiteY0" fmla="*/ 25336 h 25910"/>
                  <a:gd name="connsiteX1" fmla="*/ 63201 w 83277"/>
                  <a:gd name="connsiteY1" fmla="*/ 9996 h 25910"/>
                  <a:gd name="connsiteX2" fmla="*/ 27459 w 83277"/>
                  <a:gd name="connsiteY2" fmla="*/ 25 h 25910"/>
                  <a:gd name="connsiteX3" fmla="*/ 0 w 83277"/>
                  <a:gd name="connsiteY3" fmla="*/ 8922 h 25910"/>
                  <a:gd name="connsiteX4" fmla="*/ 34055 w 83277"/>
                  <a:gd name="connsiteY4" fmla="*/ 7388 h 25910"/>
                  <a:gd name="connsiteX5" fmla="*/ 62127 w 83277"/>
                  <a:gd name="connsiteY5" fmla="*/ 18279 h 25910"/>
                  <a:gd name="connsiteX6" fmla="*/ 82990 w 83277"/>
                  <a:gd name="connsiteY6" fmla="*/ 25336 h 25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277" h="25910">
                    <a:moveTo>
                      <a:pt x="82990" y="25336"/>
                    </a:moveTo>
                    <a:cubicBezTo>
                      <a:pt x="84831" y="21347"/>
                      <a:pt x="77774" y="17512"/>
                      <a:pt x="63201" y="9996"/>
                    </a:cubicBezTo>
                    <a:cubicBezTo>
                      <a:pt x="52279" y="3798"/>
                      <a:pt x="40007" y="377"/>
                      <a:pt x="27459" y="25"/>
                    </a:cubicBezTo>
                    <a:cubicBezTo>
                      <a:pt x="17549" y="-313"/>
                      <a:pt x="7823" y="2832"/>
                      <a:pt x="0" y="8922"/>
                    </a:cubicBezTo>
                    <a:cubicBezTo>
                      <a:pt x="11198" y="6559"/>
                      <a:pt x="22688" y="6053"/>
                      <a:pt x="34055" y="7388"/>
                    </a:cubicBezTo>
                    <a:cubicBezTo>
                      <a:pt x="41265" y="9842"/>
                      <a:pt x="57679" y="16439"/>
                      <a:pt x="62127" y="18279"/>
                    </a:cubicBezTo>
                    <a:cubicBezTo>
                      <a:pt x="66576" y="20120"/>
                      <a:pt x="81916" y="28097"/>
                      <a:pt x="82990" y="25336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62" name="Freeform: Shape 1761">
                <a:extLst>
                  <a:ext uri="{FF2B5EF4-FFF2-40B4-BE49-F238E27FC236}">
                    <a16:creationId xmlns:a16="http://schemas.microsoft.com/office/drawing/2014/main" id="{4487601A-0C24-406C-A6F4-8D7A421F0B3C}"/>
                  </a:ext>
                </a:extLst>
              </p:cNvPr>
              <p:cNvSpPr/>
              <p:nvPr/>
            </p:nvSpPr>
            <p:spPr>
              <a:xfrm>
                <a:off x="1622115" y="2256748"/>
                <a:ext cx="64121" cy="33434"/>
              </a:xfrm>
              <a:custGeom>
                <a:avLst/>
                <a:gdLst>
                  <a:gd name="connsiteX0" fmla="*/ 64122 w 64121"/>
                  <a:gd name="connsiteY0" fmla="*/ 24851 h 33434"/>
                  <a:gd name="connsiteX1" fmla="*/ 32061 w 64121"/>
                  <a:gd name="connsiteY1" fmla="*/ 0 h 33434"/>
                  <a:gd name="connsiteX2" fmla="*/ 0 w 64121"/>
                  <a:gd name="connsiteY2" fmla="*/ 11352 h 33434"/>
                  <a:gd name="connsiteX3" fmla="*/ 27305 w 64121"/>
                  <a:gd name="connsiteY3" fmla="*/ 33288 h 33434"/>
                  <a:gd name="connsiteX4" fmla="*/ 64122 w 64121"/>
                  <a:gd name="connsiteY4" fmla="*/ 24851 h 3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21" h="33434">
                    <a:moveTo>
                      <a:pt x="64122" y="24851"/>
                    </a:moveTo>
                    <a:cubicBezTo>
                      <a:pt x="58783" y="11321"/>
                      <a:pt x="46496" y="1795"/>
                      <a:pt x="32061" y="0"/>
                    </a:cubicBezTo>
                    <a:cubicBezTo>
                      <a:pt x="20525" y="690"/>
                      <a:pt x="9403" y="4617"/>
                      <a:pt x="0" y="11352"/>
                    </a:cubicBezTo>
                    <a:cubicBezTo>
                      <a:pt x="5277" y="22458"/>
                      <a:pt x="15325" y="30542"/>
                      <a:pt x="27305" y="33288"/>
                    </a:cubicBezTo>
                    <a:cubicBezTo>
                      <a:pt x="40145" y="34147"/>
                      <a:pt x="52939" y="31217"/>
                      <a:pt x="64122" y="248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63" name="Freeform: Shape 1762">
                <a:extLst>
                  <a:ext uri="{FF2B5EF4-FFF2-40B4-BE49-F238E27FC236}">
                    <a16:creationId xmlns:a16="http://schemas.microsoft.com/office/drawing/2014/main" id="{D2CDF825-4AFA-41EC-8680-008D9B2B722B}"/>
                  </a:ext>
                </a:extLst>
              </p:cNvPr>
              <p:cNvSpPr/>
              <p:nvPr/>
            </p:nvSpPr>
            <p:spPr>
              <a:xfrm>
                <a:off x="1637302" y="2256441"/>
                <a:ext cx="33748" cy="33748"/>
              </a:xfrm>
              <a:custGeom>
                <a:avLst/>
                <a:gdLst>
                  <a:gd name="connsiteX0" fmla="*/ 0 w 33748"/>
                  <a:gd name="connsiteY0" fmla="*/ 16874 h 33748"/>
                  <a:gd name="connsiteX1" fmla="*/ 16874 w 33748"/>
                  <a:gd name="connsiteY1" fmla="*/ 33748 h 33748"/>
                  <a:gd name="connsiteX2" fmla="*/ 33748 w 33748"/>
                  <a:gd name="connsiteY2" fmla="*/ 16874 h 33748"/>
                  <a:gd name="connsiteX3" fmla="*/ 16874 w 33748"/>
                  <a:gd name="connsiteY3" fmla="*/ 0 h 33748"/>
                  <a:gd name="connsiteX4" fmla="*/ 0 w 33748"/>
                  <a:gd name="connsiteY4" fmla="*/ 16874 h 3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748" h="33748">
                    <a:moveTo>
                      <a:pt x="0" y="16874"/>
                    </a:moveTo>
                    <a:cubicBezTo>
                      <a:pt x="0" y="26201"/>
                      <a:pt x="7547" y="33748"/>
                      <a:pt x="16874" y="33748"/>
                    </a:cubicBezTo>
                    <a:cubicBezTo>
                      <a:pt x="26201" y="33748"/>
                      <a:pt x="33748" y="26201"/>
                      <a:pt x="33748" y="16874"/>
                    </a:cubicBezTo>
                    <a:cubicBezTo>
                      <a:pt x="33748" y="7547"/>
                      <a:pt x="26201" y="0"/>
                      <a:pt x="16874" y="0"/>
                    </a:cubicBezTo>
                    <a:cubicBezTo>
                      <a:pt x="7547" y="0"/>
                      <a:pt x="0" y="7547"/>
                      <a:pt x="0" y="16874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64" name="Freeform: Shape 1763">
                <a:extLst>
                  <a:ext uri="{FF2B5EF4-FFF2-40B4-BE49-F238E27FC236}">
                    <a16:creationId xmlns:a16="http://schemas.microsoft.com/office/drawing/2014/main" id="{8121362C-2E76-4460-ADE2-7BEA9011F3EC}"/>
                  </a:ext>
                </a:extLst>
              </p:cNvPr>
              <p:cNvSpPr/>
              <p:nvPr/>
            </p:nvSpPr>
            <p:spPr>
              <a:xfrm>
                <a:off x="1646199" y="2265952"/>
                <a:ext cx="13762" cy="15340"/>
              </a:xfrm>
              <a:custGeom>
                <a:avLst/>
                <a:gdLst>
                  <a:gd name="connsiteX0" fmla="*/ 0 w 13762"/>
                  <a:gd name="connsiteY0" fmla="*/ 7363 h 15340"/>
                  <a:gd name="connsiteX1" fmla="*/ 7977 w 13762"/>
                  <a:gd name="connsiteY1" fmla="*/ 15340 h 15340"/>
                  <a:gd name="connsiteX2" fmla="*/ 13453 w 13762"/>
                  <a:gd name="connsiteY2" fmla="*/ 5476 h 15340"/>
                  <a:gd name="connsiteX3" fmla="*/ 7977 w 13762"/>
                  <a:gd name="connsiteY3" fmla="*/ 0 h 15340"/>
                  <a:gd name="connsiteX4" fmla="*/ 0 w 13762"/>
                  <a:gd name="connsiteY4" fmla="*/ 7363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62" h="15340">
                    <a:moveTo>
                      <a:pt x="0" y="7363"/>
                    </a:moveTo>
                    <a:cubicBezTo>
                      <a:pt x="0" y="11766"/>
                      <a:pt x="3574" y="15340"/>
                      <a:pt x="7977" y="15340"/>
                    </a:cubicBezTo>
                    <a:cubicBezTo>
                      <a:pt x="12211" y="14128"/>
                      <a:pt x="14665" y="9710"/>
                      <a:pt x="13453" y="5476"/>
                    </a:cubicBezTo>
                    <a:cubicBezTo>
                      <a:pt x="12702" y="2823"/>
                      <a:pt x="10631" y="752"/>
                      <a:pt x="7977" y="0"/>
                    </a:cubicBezTo>
                    <a:cubicBezTo>
                      <a:pt x="3804" y="-15"/>
                      <a:pt x="322" y="3206"/>
                      <a:pt x="0" y="73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65" name="Freeform: Shape 1764">
                <a:extLst>
                  <a:ext uri="{FF2B5EF4-FFF2-40B4-BE49-F238E27FC236}">
                    <a16:creationId xmlns:a16="http://schemas.microsoft.com/office/drawing/2014/main" id="{A5F76AF2-87BE-4F48-86BF-57EED33D3009}"/>
                  </a:ext>
                </a:extLst>
              </p:cNvPr>
              <p:cNvSpPr/>
              <p:nvPr/>
            </p:nvSpPr>
            <p:spPr>
              <a:xfrm>
                <a:off x="1654176" y="2266412"/>
                <a:ext cx="4908" cy="4908"/>
              </a:xfrm>
              <a:custGeom>
                <a:avLst/>
                <a:gdLst>
                  <a:gd name="connsiteX0" fmla="*/ 4909 w 4908"/>
                  <a:gd name="connsiteY0" fmla="*/ 2454 h 4908"/>
                  <a:gd name="connsiteX1" fmla="*/ 2454 w 4908"/>
                  <a:gd name="connsiteY1" fmla="*/ 0 h 4908"/>
                  <a:gd name="connsiteX2" fmla="*/ 0 w 4908"/>
                  <a:gd name="connsiteY2" fmla="*/ 2454 h 4908"/>
                  <a:gd name="connsiteX3" fmla="*/ 2454 w 4908"/>
                  <a:gd name="connsiteY3" fmla="*/ 4909 h 4908"/>
                  <a:gd name="connsiteX4" fmla="*/ 4909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4909" y="2454"/>
                    </a:moveTo>
                    <a:cubicBezTo>
                      <a:pt x="4909" y="1104"/>
                      <a:pt x="3804" y="0"/>
                      <a:pt x="2454" y="0"/>
                    </a:cubicBezTo>
                    <a:cubicBezTo>
                      <a:pt x="1104" y="0"/>
                      <a:pt x="0" y="1104"/>
                      <a:pt x="0" y="2454"/>
                    </a:cubicBezTo>
                    <a:cubicBezTo>
                      <a:pt x="0" y="3804"/>
                      <a:pt x="1104" y="4909"/>
                      <a:pt x="2454" y="4909"/>
                    </a:cubicBezTo>
                    <a:cubicBezTo>
                      <a:pt x="3804" y="4909"/>
                      <a:pt x="4909" y="3804"/>
                      <a:pt x="4909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66" name="Freeform: Shape 1765">
                <a:extLst>
                  <a:ext uri="{FF2B5EF4-FFF2-40B4-BE49-F238E27FC236}">
                    <a16:creationId xmlns:a16="http://schemas.microsoft.com/office/drawing/2014/main" id="{388C8D07-6798-4E1A-88FA-01BCDDF53F53}"/>
                  </a:ext>
                </a:extLst>
              </p:cNvPr>
              <p:cNvSpPr/>
              <p:nvPr/>
            </p:nvSpPr>
            <p:spPr>
              <a:xfrm>
                <a:off x="1610457" y="2254025"/>
                <a:ext cx="75013" cy="27727"/>
              </a:xfrm>
              <a:custGeom>
                <a:avLst/>
                <a:gdLst>
                  <a:gd name="connsiteX0" fmla="*/ 11659 w 75013"/>
                  <a:gd name="connsiteY0" fmla="*/ 8859 h 27727"/>
                  <a:gd name="connsiteX1" fmla="*/ 26999 w 75013"/>
                  <a:gd name="connsiteY1" fmla="*/ 3030 h 27727"/>
                  <a:gd name="connsiteX2" fmla="*/ 36970 w 75013"/>
                  <a:gd name="connsiteY2" fmla="*/ 115 h 27727"/>
                  <a:gd name="connsiteX3" fmla="*/ 42339 w 75013"/>
                  <a:gd name="connsiteY3" fmla="*/ 115 h 27727"/>
                  <a:gd name="connsiteX4" fmla="*/ 47401 w 75013"/>
                  <a:gd name="connsiteY4" fmla="*/ 1035 h 27727"/>
                  <a:gd name="connsiteX5" fmla="*/ 65195 w 75013"/>
                  <a:gd name="connsiteY5" fmla="*/ 10700 h 27727"/>
                  <a:gd name="connsiteX6" fmla="*/ 75013 w 75013"/>
                  <a:gd name="connsiteY6" fmla="*/ 27727 h 27727"/>
                  <a:gd name="connsiteX7" fmla="*/ 62588 w 75013"/>
                  <a:gd name="connsiteY7" fmla="*/ 13461 h 27727"/>
                  <a:gd name="connsiteX8" fmla="*/ 46327 w 75013"/>
                  <a:gd name="connsiteY8" fmla="*/ 6098 h 27727"/>
                  <a:gd name="connsiteX9" fmla="*/ 41725 w 75013"/>
                  <a:gd name="connsiteY9" fmla="*/ 6098 h 27727"/>
                  <a:gd name="connsiteX10" fmla="*/ 37583 w 75013"/>
                  <a:gd name="connsiteY10" fmla="*/ 6098 h 27727"/>
                  <a:gd name="connsiteX11" fmla="*/ 28839 w 75013"/>
                  <a:gd name="connsiteY11" fmla="*/ 8399 h 27727"/>
                  <a:gd name="connsiteX12" fmla="*/ 11659 w 75013"/>
                  <a:gd name="connsiteY12" fmla="*/ 16069 h 27727"/>
                  <a:gd name="connsiteX13" fmla="*/ 11659 w 75013"/>
                  <a:gd name="connsiteY13" fmla="*/ 16069 h 27727"/>
                  <a:gd name="connsiteX14" fmla="*/ 11659 w 75013"/>
                  <a:gd name="connsiteY14" fmla="*/ 16069 h 27727"/>
                  <a:gd name="connsiteX15" fmla="*/ 0 w 75013"/>
                  <a:gd name="connsiteY15" fmla="*/ 8552 h 27727"/>
                  <a:gd name="connsiteX16" fmla="*/ 11659 w 75013"/>
                  <a:gd name="connsiteY16" fmla="*/ 8859 h 27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013" h="27727">
                    <a:moveTo>
                      <a:pt x="11659" y="8859"/>
                    </a:moveTo>
                    <a:cubicBezTo>
                      <a:pt x="16951" y="7432"/>
                      <a:pt x="22090" y="5484"/>
                      <a:pt x="26999" y="3030"/>
                    </a:cubicBezTo>
                    <a:cubicBezTo>
                      <a:pt x="30189" y="1664"/>
                      <a:pt x="33549" y="683"/>
                      <a:pt x="36970" y="115"/>
                    </a:cubicBezTo>
                    <a:cubicBezTo>
                      <a:pt x="38749" y="-38"/>
                      <a:pt x="40559" y="-38"/>
                      <a:pt x="42339" y="115"/>
                    </a:cubicBezTo>
                    <a:cubicBezTo>
                      <a:pt x="44057" y="268"/>
                      <a:pt x="45744" y="575"/>
                      <a:pt x="47401" y="1035"/>
                    </a:cubicBezTo>
                    <a:cubicBezTo>
                      <a:pt x="54151" y="2447"/>
                      <a:pt x="60348" y="5806"/>
                      <a:pt x="65195" y="10700"/>
                    </a:cubicBezTo>
                    <a:cubicBezTo>
                      <a:pt x="69583" y="15655"/>
                      <a:pt x="72927" y="21438"/>
                      <a:pt x="75013" y="27727"/>
                    </a:cubicBezTo>
                    <a:cubicBezTo>
                      <a:pt x="71454" y="22496"/>
                      <a:pt x="67282" y="17710"/>
                      <a:pt x="62588" y="13461"/>
                    </a:cubicBezTo>
                    <a:cubicBezTo>
                      <a:pt x="57847" y="9733"/>
                      <a:pt x="52264" y="7202"/>
                      <a:pt x="46327" y="6098"/>
                    </a:cubicBezTo>
                    <a:cubicBezTo>
                      <a:pt x="44793" y="5944"/>
                      <a:pt x="43259" y="5944"/>
                      <a:pt x="41725" y="6098"/>
                    </a:cubicBezTo>
                    <a:cubicBezTo>
                      <a:pt x="40345" y="5944"/>
                      <a:pt x="38964" y="5944"/>
                      <a:pt x="37583" y="6098"/>
                    </a:cubicBezTo>
                    <a:cubicBezTo>
                      <a:pt x="34607" y="6573"/>
                      <a:pt x="31677" y="7340"/>
                      <a:pt x="28839" y="8399"/>
                    </a:cubicBezTo>
                    <a:cubicBezTo>
                      <a:pt x="22918" y="10516"/>
                      <a:pt x="17181" y="13077"/>
                      <a:pt x="11659" y="16069"/>
                    </a:cubicBezTo>
                    <a:lnTo>
                      <a:pt x="11659" y="16069"/>
                    </a:lnTo>
                    <a:lnTo>
                      <a:pt x="11659" y="16069"/>
                    </a:lnTo>
                    <a:cubicBezTo>
                      <a:pt x="5369" y="13614"/>
                      <a:pt x="5983" y="11313"/>
                      <a:pt x="0" y="8552"/>
                    </a:cubicBezTo>
                    <a:cubicBezTo>
                      <a:pt x="3758" y="9856"/>
                      <a:pt x="7839" y="9963"/>
                      <a:pt x="11659" y="8859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67" name="Freeform: Shape 1766">
                <a:extLst>
                  <a:ext uri="{FF2B5EF4-FFF2-40B4-BE49-F238E27FC236}">
                    <a16:creationId xmlns:a16="http://schemas.microsoft.com/office/drawing/2014/main" id="{38926C5E-AA35-46C4-85FC-1C09BC04D6E6}"/>
                  </a:ext>
                </a:extLst>
              </p:cNvPr>
              <p:cNvSpPr/>
              <p:nvPr/>
            </p:nvSpPr>
            <p:spPr>
              <a:xfrm>
                <a:off x="1725523" y="2228191"/>
                <a:ext cx="83282" cy="25910"/>
              </a:xfrm>
              <a:custGeom>
                <a:avLst/>
                <a:gdLst>
                  <a:gd name="connsiteX0" fmla="*/ 292 w 83282"/>
                  <a:gd name="connsiteY0" fmla="*/ 25336 h 25910"/>
                  <a:gd name="connsiteX1" fmla="*/ 19927 w 83282"/>
                  <a:gd name="connsiteY1" fmla="*/ 9996 h 25910"/>
                  <a:gd name="connsiteX2" fmla="*/ 55823 w 83282"/>
                  <a:gd name="connsiteY2" fmla="*/ 25 h 25910"/>
                  <a:gd name="connsiteX3" fmla="*/ 83282 w 83282"/>
                  <a:gd name="connsiteY3" fmla="*/ 8922 h 25910"/>
                  <a:gd name="connsiteX4" fmla="*/ 49227 w 83282"/>
                  <a:gd name="connsiteY4" fmla="*/ 7388 h 25910"/>
                  <a:gd name="connsiteX5" fmla="*/ 21001 w 83282"/>
                  <a:gd name="connsiteY5" fmla="*/ 18279 h 25910"/>
                  <a:gd name="connsiteX6" fmla="*/ 292 w 83282"/>
                  <a:gd name="connsiteY6" fmla="*/ 25336 h 25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282" h="25910">
                    <a:moveTo>
                      <a:pt x="292" y="25336"/>
                    </a:moveTo>
                    <a:cubicBezTo>
                      <a:pt x="-1549" y="21347"/>
                      <a:pt x="5354" y="17512"/>
                      <a:pt x="19927" y="9996"/>
                    </a:cubicBezTo>
                    <a:cubicBezTo>
                      <a:pt x="30926" y="3844"/>
                      <a:pt x="43229" y="423"/>
                      <a:pt x="55823" y="25"/>
                    </a:cubicBezTo>
                    <a:cubicBezTo>
                      <a:pt x="65733" y="-313"/>
                      <a:pt x="75458" y="2832"/>
                      <a:pt x="83282" y="8922"/>
                    </a:cubicBezTo>
                    <a:cubicBezTo>
                      <a:pt x="72084" y="6575"/>
                      <a:pt x="60594" y="6053"/>
                      <a:pt x="49227" y="7388"/>
                    </a:cubicBezTo>
                    <a:cubicBezTo>
                      <a:pt x="42017" y="9842"/>
                      <a:pt x="25603" y="16439"/>
                      <a:pt x="21001" y="18279"/>
                    </a:cubicBezTo>
                    <a:cubicBezTo>
                      <a:pt x="16399" y="20120"/>
                      <a:pt x="1673" y="28097"/>
                      <a:pt x="292" y="25336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68" name="Freeform: Shape 1767">
                <a:extLst>
                  <a:ext uri="{FF2B5EF4-FFF2-40B4-BE49-F238E27FC236}">
                    <a16:creationId xmlns:a16="http://schemas.microsoft.com/office/drawing/2014/main" id="{2CE15A08-2520-46DB-82A0-973DB871AC3B}"/>
                  </a:ext>
                </a:extLst>
              </p:cNvPr>
              <p:cNvSpPr/>
              <p:nvPr/>
            </p:nvSpPr>
            <p:spPr>
              <a:xfrm>
                <a:off x="1725508" y="2256748"/>
                <a:ext cx="64275" cy="33395"/>
              </a:xfrm>
              <a:custGeom>
                <a:avLst/>
                <a:gdLst>
                  <a:gd name="connsiteX0" fmla="*/ 0 w 64275"/>
                  <a:gd name="connsiteY0" fmla="*/ 24851 h 33395"/>
                  <a:gd name="connsiteX1" fmla="*/ 32214 w 64275"/>
                  <a:gd name="connsiteY1" fmla="*/ 0 h 33395"/>
                  <a:gd name="connsiteX2" fmla="*/ 64275 w 64275"/>
                  <a:gd name="connsiteY2" fmla="*/ 11352 h 33395"/>
                  <a:gd name="connsiteX3" fmla="*/ 36203 w 64275"/>
                  <a:gd name="connsiteY3" fmla="*/ 33288 h 33395"/>
                  <a:gd name="connsiteX4" fmla="*/ 0 w 64275"/>
                  <a:gd name="connsiteY4" fmla="*/ 24851 h 33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75" h="33395">
                    <a:moveTo>
                      <a:pt x="0" y="24851"/>
                    </a:moveTo>
                    <a:cubicBezTo>
                      <a:pt x="5354" y="11275"/>
                      <a:pt x="17733" y="1733"/>
                      <a:pt x="32214" y="0"/>
                    </a:cubicBezTo>
                    <a:cubicBezTo>
                      <a:pt x="43750" y="690"/>
                      <a:pt x="54872" y="4617"/>
                      <a:pt x="64275" y="11352"/>
                    </a:cubicBezTo>
                    <a:cubicBezTo>
                      <a:pt x="58768" y="22581"/>
                      <a:pt x="48429" y="30665"/>
                      <a:pt x="36203" y="33288"/>
                    </a:cubicBezTo>
                    <a:cubicBezTo>
                      <a:pt x="23578" y="34009"/>
                      <a:pt x="11014" y="31079"/>
                      <a:pt x="0" y="248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69" name="Freeform: Shape 1768">
                <a:extLst>
                  <a:ext uri="{FF2B5EF4-FFF2-40B4-BE49-F238E27FC236}">
                    <a16:creationId xmlns:a16="http://schemas.microsoft.com/office/drawing/2014/main" id="{CAAE9403-70E6-498E-A587-E231A267A689}"/>
                  </a:ext>
                </a:extLst>
              </p:cNvPr>
              <p:cNvSpPr/>
              <p:nvPr/>
            </p:nvSpPr>
            <p:spPr>
              <a:xfrm>
                <a:off x="1740848" y="2256441"/>
                <a:ext cx="33748" cy="33748"/>
              </a:xfrm>
              <a:custGeom>
                <a:avLst/>
                <a:gdLst>
                  <a:gd name="connsiteX0" fmla="*/ 33748 w 33748"/>
                  <a:gd name="connsiteY0" fmla="*/ 16874 h 33748"/>
                  <a:gd name="connsiteX1" fmla="*/ 16874 w 33748"/>
                  <a:gd name="connsiteY1" fmla="*/ 33748 h 33748"/>
                  <a:gd name="connsiteX2" fmla="*/ 0 w 33748"/>
                  <a:gd name="connsiteY2" fmla="*/ 16874 h 33748"/>
                  <a:gd name="connsiteX3" fmla="*/ 16874 w 33748"/>
                  <a:gd name="connsiteY3" fmla="*/ 0 h 33748"/>
                  <a:gd name="connsiteX4" fmla="*/ 33748 w 33748"/>
                  <a:gd name="connsiteY4" fmla="*/ 16874 h 3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748" h="33748">
                    <a:moveTo>
                      <a:pt x="33748" y="16874"/>
                    </a:moveTo>
                    <a:cubicBezTo>
                      <a:pt x="33748" y="26201"/>
                      <a:pt x="26201" y="33748"/>
                      <a:pt x="16874" y="33748"/>
                    </a:cubicBezTo>
                    <a:cubicBezTo>
                      <a:pt x="7547" y="33748"/>
                      <a:pt x="0" y="26201"/>
                      <a:pt x="0" y="16874"/>
                    </a:cubicBezTo>
                    <a:cubicBezTo>
                      <a:pt x="0" y="7547"/>
                      <a:pt x="7547" y="0"/>
                      <a:pt x="16874" y="0"/>
                    </a:cubicBezTo>
                    <a:cubicBezTo>
                      <a:pt x="26201" y="0"/>
                      <a:pt x="33748" y="7547"/>
                      <a:pt x="33748" y="16874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70" name="Freeform: Shape 1769">
                <a:extLst>
                  <a:ext uri="{FF2B5EF4-FFF2-40B4-BE49-F238E27FC236}">
                    <a16:creationId xmlns:a16="http://schemas.microsoft.com/office/drawing/2014/main" id="{ECA56AB4-7343-4237-86DF-8A933D089D22}"/>
                  </a:ext>
                </a:extLst>
              </p:cNvPr>
              <p:cNvSpPr/>
              <p:nvPr/>
            </p:nvSpPr>
            <p:spPr>
              <a:xfrm>
                <a:off x="1749591" y="2265492"/>
                <a:ext cx="15956" cy="15954"/>
              </a:xfrm>
              <a:custGeom>
                <a:avLst/>
                <a:gdLst>
                  <a:gd name="connsiteX0" fmla="*/ 15955 w 15956"/>
                  <a:gd name="connsiteY0" fmla="*/ 7823 h 15954"/>
                  <a:gd name="connsiteX1" fmla="*/ 8131 w 15956"/>
                  <a:gd name="connsiteY1" fmla="*/ 15954 h 15954"/>
                  <a:gd name="connsiteX2" fmla="*/ 1 w 15956"/>
                  <a:gd name="connsiteY2" fmla="*/ 8130 h 15954"/>
                  <a:gd name="connsiteX3" fmla="*/ 7825 w 15956"/>
                  <a:gd name="connsiteY3" fmla="*/ 0 h 15954"/>
                  <a:gd name="connsiteX4" fmla="*/ 8131 w 15956"/>
                  <a:gd name="connsiteY4" fmla="*/ 0 h 15954"/>
                  <a:gd name="connsiteX5" fmla="*/ 15955 w 15956"/>
                  <a:gd name="connsiteY5" fmla="*/ 7823 h 1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56" h="15954">
                    <a:moveTo>
                      <a:pt x="15955" y="7823"/>
                    </a:moveTo>
                    <a:cubicBezTo>
                      <a:pt x="16032" y="12226"/>
                      <a:pt x="12534" y="15862"/>
                      <a:pt x="8131" y="15954"/>
                    </a:cubicBezTo>
                    <a:cubicBezTo>
                      <a:pt x="3729" y="16030"/>
                      <a:pt x="93" y="12533"/>
                      <a:pt x="1" y="8130"/>
                    </a:cubicBezTo>
                    <a:cubicBezTo>
                      <a:pt x="-76" y="3728"/>
                      <a:pt x="3422" y="77"/>
                      <a:pt x="7825" y="0"/>
                    </a:cubicBezTo>
                    <a:cubicBezTo>
                      <a:pt x="7932" y="0"/>
                      <a:pt x="8024" y="0"/>
                      <a:pt x="8131" y="0"/>
                    </a:cubicBezTo>
                    <a:cubicBezTo>
                      <a:pt x="12457" y="0"/>
                      <a:pt x="15955" y="3497"/>
                      <a:pt x="15955" y="78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71" name="Freeform: Shape 1770">
                <a:extLst>
                  <a:ext uri="{FF2B5EF4-FFF2-40B4-BE49-F238E27FC236}">
                    <a16:creationId xmlns:a16="http://schemas.microsoft.com/office/drawing/2014/main" id="{2654D4E2-DE02-4346-B0E5-61D4E7512C1E}"/>
                  </a:ext>
                </a:extLst>
              </p:cNvPr>
              <p:cNvSpPr/>
              <p:nvPr/>
            </p:nvSpPr>
            <p:spPr>
              <a:xfrm>
                <a:off x="1752660" y="2266412"/>
                <a:ext cx="4908" cy="4908"/>
              </a:xfrm>
              <a:custGeom>
                <a:avLst/>
                <a:gdLst>
                  <a:gd name="connsiteX0" fmla="*/ 0 w 4908"/>
                  <a:gd name="connsiteY0" fmla="*/ 2454 h 4908"/>
                  <a:gd name="connsiteX1" fmla="*/ 2454 w 4908"/>
                  <a:gd name="connsiteY1" fmla="*/ 0 h 4908"/>
                  <a:gd name="connsiteX2" fmla="*/ 4909 w 4908"/>
                  <a:gd name="connsiteY2" fmla="*/ 2454 h 4908"/>
                  <a:gd name="connsiteX3" fmla="*/ 2454 w 4908"/>
                  <a:gd name="connsiteY3" fmla="*/ 4909 h 4908"/>
                  <a:gd name="connsiteX4" fmla="*/ 0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0" y="2454"/>
                    </a:moveTo>
                    <a:cubicBezTo>
                      <a:pt x="0" y="1104"/>
                      <a:pt x="1104" y="0"/>
                      <a:pt x="2454" y="0"/>
                    </a:cubicBezTo>
                    <a:cubicBezTo>
                      <a:pt x="3804" y="0"/>
                      <a:pt x="4909" y="1104"/>
                      <a:pt x="4909" y="2454"/>
                    </a:cubicBezTo>
                    <a:cubicBezTo>
                      <a:pt x="4909" y="3804"/>
                      <a:pt x="3804" y="4909"/>
                      <a:pt x="2454" y="4909"/>
                    </a:cubicBezTo>
                    <a:cubicBezTo>
                      <a:pt x="1104" y="4909"/>
                      <a:pt x="0" y="3804"/>
                      <a:pt x="0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72" name="Freeform: Shape 1771">
                <a:extLst>
                  <a:ext uri="{FF2B5EF4-FFF2-40B4-BE49-F238E27FC236}">
                    <a16:creationId xmlns:a16="http://schemas.microsoft.com/office/drawing/2014/main" id="{BA9B0506-144E-4870-9EC7-D79650061C2F}"/>
                  </a:ext>
                </a:extLst>
              </p:cNvPr>
              <p:cNvSpPr/>
              <p:nvPr/>
            </p:nvSpPr>
            <p:spPr>
              <a:xfrm>
                <a:off x="1725508" y="2254025"/>
                <a:ext cx="75933" cy="27727"/>
              </a:xfrm>
              <a:custGeom>
                <a:avLst/>
                <a:gdLst>
                  <a:gd name="connsiteX0" fmla="*/ 64275 w 75933"/>
                  <a:gd name="connsiteY0" fmla="*/ 8859 h 27727"/>
                  <a:gd name="connsiteX1" fmla="*/ 48015 w 75933"/>
                  <a:gd name="connsiteY1" fmla="*/ 3030 h 27727"/>
                  <a:gd name="connsiteX2" fmla="*/ 38197 w 75933"/>
                  <a:gd name="connsiteY2" fmla="*/ 115 h 27727"/>
                  <a:gd name="connsiteX3" fmla="*/ 32675 w 75933"/>
                  <a:gd name="connsiteY3" fmla="*/ 115 h 27727"/>
                  <a:gd name="connsiteX4" fmla="*/ 27766 w 75933"/>
                  <a:gd name="connsiteY4" fmla="*/ 1035 h 27727"/>
                  <a:gd name="connsiteX5" fmla="*/ 9971 w 75933"/>
                  <a:gd name="connsiteY5" fmla="*/ 10700 h 27727"/>
                  <a:gd name="connsiteX6" fmla="*/ 0 w 75933"/>
                  <a:gd name="connsiteY6" fmla="*/ 27727 h 27727"/>
                  <a:gd name="connsiteX7" fmla="*/ 12579 w 75933"/>
                  <a:gd name="connsiteY7" fmla="*/ 13461 h 27727"/>
                  <a:gd name="connsiteX8" fmla="*/ 28839 w 75933"/>
                  <a:gd name="connsiteY8" fmla="*/ 6098 h 27727"/>
                  <a:gd name="connsiteX9" fmla="*/ 33288 w 75933"/>
                  <a:gd name="connsiteY9" fmla="*/ 6098 h 27727"/>
                  <a:gd name="connsiteX10" fmla="*/ 37583 w 75933"/>
                  <a:gd name="connsiteY10" fmla="*/ 6098 h 27727"/>
                  <a:gd name="connsiteX11" fmla="*/ 46327 w 75933"/>
                  <a:gd name="connsiteY11" fmla="*/ 8399 h 27727"/>
                  <a:gd name="connsiteX12" fmla="*/ 63508 w 75933"/>
                  <a:gd name="connsiteY12" fmla="*/ 16069 h 27727"/>
                  <a:gd name="connsiteX13" fmla="*/ 64275 w 75933"/>
                  <a:gd name="connsiteY13" fmla="*/ 16069 h 27727"/>
                  <a:gd name="connsiteX14" fmla="*/ 64275 w 75933"/>
                  <a:gd name="connsiteY14" fmla="*/ 16069 h 27727"/>
                  <a:gd name="connsiteX15" fmla="*/ 75933 w 75933"/>
                  <a:gd name="connsiteY15" fmla="*/ 8552 h 27727"/>
                  <a:gd name="connsiteX16" fmla="*/ 64275 w 75933"/>
                  <a:gd name="connsiteY16" fmla="*/ 8859 h 27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933" h="27727">
                    <a:moveTo>
                      <a:pt x="64275" y="8859"/>
                    </a:moveTo>
                    <a:cubicBezTo>
                      <a:pt x="58661" y="7494"/>
                      <a:pt x="53215" y="5530"/>
                      <a:pt x="48015" y="3030"/>
                    </a:cubicBezTo>
                    <a:cubicBezTo>
                      <a:pt x="44885" y="1649"/>
                      <a:pt x="41587" y="667"/>
                      <a:pt x="38197" y="115"/>
                    </a:cubicBezTo>
                    <a:cubicBezTo>
                      <a:pt x="36356" y="-38"/>
                      <a:pt x="34515" y="-38"/>
                      <a:pt x="32675" y="115"/>
                    </a:cubicBezTo>
                    <a:cubicBezTo>
                      <a:pt x="31018" y="253"/>
                      <a:pt x="29361" y="575"/>
                      <a:pt x="27766" y="1035"/>
                    </a:cubicBezTo>
                    <a:cubicBezTo>
                      <a:pt x="21001" y="2401"/>
                      <a:pt x="14803" y="5776"/>
                      <a:pt x="9971" y="10700"/>
                    </a:cubicBezTo>
                    <a:cubicBezTo>
                      <a:pt x="5584" y="15685"/>
                      <a:pt x="2209" y="21469"/>
                      <a:pt x="0" y="27727"/>
                    </a:cubicBezTo>
                    <a:cubicBezTo>
                      <a:pt x="3666" y="22527"/>
                      <a:pt x="7885" y="17741"/>
                      <a:pt x="12579" y="13461"/>
                    </a:cubicBezTo>
                    <a:cubicBezTo>
                      <a:pt x="17319" y="9733"/>
                      <a:pt x="22903" y="7202"/>
                      <a:pt x="28839" y="6098"/>
                    </a:cubicBezTo>
                    <a:cubicBezTo>
                      <a:pt x="30312" y="5960"/>
                      <a:pt x="31815" y="5960"/>
                      <a:pt x="33288" y="6098"/>
                    </a:cubicBezTo>
                    <a:cubicBezTo>
                      <a:pt x="34715" y="5944"/>
                      <a:pt x="36157" y="5944"/>
                      <a:pt x="37583" y="6098"/>
                    </a:cubicBezTo>
                    <a:cubicBezTo>
                      <a:pt x="40559" y="6573"/>
                      <a:pt x="43489" y="7340"/>
                      <a:pt x="46327" y="8399"/>
                    </a:cubicBezTo>
                    <a:cubicBezTo>
                      <a:pt x="52249" y="10516"/>
                      <a:pt x="57986" y="13077"/>
                      <a:pt x="63508" y="16069"/>
                    </a:cubicBezTo>
                    <a:lnTo>
                      <a:pt x="64275" y="16069"/>
                    </a:lnTo>
                    <a:lnTo>
                      <a:pt x="64275" y="16069"/>
                    </a:lnTo>
                    <a:cubicBezTo>
                      <a:pt x="70411" y="13614"/>
                      <a:pt x="69798" y="11313"/>
                      <a:pt x="75933" y="8552"/>
                    </a:cubicBezTo>
                    <a:cubicBezTo>
                      <a:pt x="72175" y="9841"/>
                      <a:pt x="68095" y="9948"/>
                      <a:pt x="64275" y="8859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73" name="Freeform: Shape 1772">
                <a:extLst>
                  <a:ext uri="{FF2B5EF4-FFF2-40B4-BE49-F238E27FC236}">
                    <a16:creationId xmlns:a16="http://schemas.microsoft.com/office/drawing/2014/main" id="{565F223B-79DA-4C04-8598-B5A1E21AB5EB}"/>
                  </a:ext>
                </a:extLst>
              </p:cNvPr>
              <p:cNvSpPr/>
              <p:nvPr/>
            </p:nvSpPr>
            <p:spPr>
              <a:xfrm>
                <a:off x="1906583" y="2547290"/>
                <a:ext cx="308127" cy="1108569"/>
              </a:xfrm>
              <a:custGeom>
                <a:avLst/>
                <a:gdLst>
                  <a:gd name="connsiteX0" fmla="*/ 294008 w 308127"/>
                  <a:gd name="connsiteY0" fmla="*/ 1081478 h 1108569"/>
                  <a:gd name="connsiteX1" fmla="*/ 230653 w 308127"/>
                  <a:gd name="connsiteY1" fmla="*/ 1107556 h 1108569"/>
                  <a:gd name="connsiteX2" fmla="*/ 241391 w 308127"/>
                  <a:gd name="connsiteY2" fmla="*/ 1087614 h 1108569"/>
                  <a:gd name="connsiteX3" fmla="*/ 256732 w 308127"/>
                  <a:gd name="connsiteY3" fmla="*/ 1026253 h 1108569"/>
                  <a:gd name="connsiteX4" fmla="*/ 233108 w 308127"/>
                  <a:gd name="connsiteY4" fmla="*/ 1080864 h 1108569"/>
                  <a:gd name="connsiteX5" fmla="*/ 225423 w 308127"/>
                  <a:gd name="connsiteY5" fmla="*/ 1082245 h 1108569"/>
                  <a:gd name="connsiteX6" fmla="*/ 223597 w 308127"/>
                  <a:gd name="connsiteY6" fmla="*/ 1080097 h 1108569"/>
                  <a:gd name="connsiteX7" fmla="*/ 219148 w 308127"/>
                  <a:gd name="connsiteY7" fmla="*/ 1053559 h 1108569"/>
                  <a:gd name="connsiteX8" fmla="*/ 219148 w 308127"/>
                  <a:gd name="connsiteY8" fmla="*/ 1007539 h 1108569"/>
                  <a:gd name="connsiteX9" fmla="*/ 216694 w 308127"/>
                  <a:gd name="connsiteY9" fmla="*/ 984068 h 1108569"/>
                  <a:gd name="connsiteX10" fmla="*/ 213933 w 308127"/>
                  <a:gd name="connsiteY10" fmla="*/ 953388 h 1108569"/>
                  <a:gd name="connsiteX11" fmla="*/ 213933 w 308127"/>
                  <a:gd name="connsiteY11" fmla="*/ 949092 h 1108569"/>
                  <a:gd name="connsiteX12" fmla="*/ 211785 w 308127"/>
                  <a:gd name="connsiteY12" fmla="*/ 937434 h 1108569"/>
                  <a:gd name="connsiteX13" fmla="*/ 197672 w 308127"/>
                  <a:gd name="connsiteY13" fmla="*/ 890647 h 1108569"/>
                  <a:gd name="connsiteX14" fmla="*/ 165765 w 308127"/>
                  <a:gd name="connsiteY14" fmla="*/ 803822 h 1108569"/>
                  <a:gd name="connsiteX15" fmla="*/ 165765 w 308127"/>
                  <a:gd name="connsiteY15" fmla="*/ 803822 h 1108569"/>
                  <a:gd name="connsiteX16" fmla="*/ 162850 w 308127"/>
                  <a:gd name="connsiteY16" fmla="*/ 797072 h 1108569"/>
                  <a:gd name="connsiteX17" fmla="*/ 158862 w 308127"/>
                  <a:gd name="connsiteY17" fmla="*/ 787561 h 1108569"/>
                  <a:gd name="connsiteX18" fmla="*/ 158862 w 308127"/>
                  <a:gd name="connsiteY18" fmla="*/ 785567 h 1108569"/>
                  <a:gd name="connsiteX19" fmla="*/ 158095 w 308127"/>
                  <a:gd name="connsiteY19" fmla="*/ 783880 h 1108569"/>
                  <a:gd name="connsiteX20" fmla="*/ 158095 w 308127"/>
                  <a:gd name="connsiteY20" fmla="*/ 783880 h 1108569"/>
                  <a:gd name="connsiteX21" fmla="*/ 131403 w 308127"/>
                  <a:gd name="connsiteY21" fmla="*/ 726354 h 1108569"/>
                  <a:gd name="connsiteX22" fmla="*/ 131403 w 308127"/>
                  <a:gd name="connsiteY22" fmla="*/ 726354 h 1108569"/>
                  <a:gd name="connsiteX23" fmla="*/ 126494 w 308127"/>
                  <a:gd name="connsiteY23" fmla="*/ 717150 h 1108569"/>
                  <a:gd name="connsiteX24" fmla="*/ 124960 w 308127"/>
                  <a:gd name="connsiteY24" fmla="*/ 714542 h 1108569"/>
                  <a:gd name="connsiteX25" fmla="*/ 102870 w 308127"/>
                  <a:gd name="connsiteY25" fmla="*/ 679720 h 1108569"/>
                  <a:gd name="connsiteX26" fmla="*/ 87530 w 308127"/>
                  <a:gd name="connsiteY26" fmla="*/ 659318 h 1108569"/>
                  <a:gd name="connsiteX27" fmla="*/ 73724 w 308127"/>
                  <a:gd name="connsiteY27" fmla="*/ 639069 h 1108569"/>
                  <a:gd name="connsiteX28" fmla="*/ 73724 w 308127"/>
                  <a:gd name="connsiteY28" fmla="*/ 639069 h 1108569"/>
                  <a:gd name="connsiteX29" fmla="*/ 73724 w 308127"/>
                  <a:gd name="connsiteY29" fmla="*/ 639069 h 1108569"/>
                  <a:gd name="connsiteX30" fmla="*/ 5921 w 308127"/>
                  <a:gd name="connsiteY30" fmla="*/ 388412 h 1108569"/>
                  <a:gd name="connsiteX31" fmla="*/ 5921 w 308127"/>
                  <a:gd name="connsiteY31" fmla="*/ 387184 h 1108569"/>
                  <a:gd name="connsiteX32" fmla="*/ 3313 w 308127"/>
                  <a:gd name="connsiteY32" fmla="*/ 346993 h 1108569"/>
                  <a:gd name="connsiteX33" fmla="*/ 399 w 308127"/>
                  <a:gd name="connsiteY33" fmla="*/ 256333 h 1108569"/>
                  <a:gd name="connsiteX34" fmla="*/ 399 w 308127"/>
                  <a:gd name="connsiteY34" fmla="*/ 244215 h 1108569"/>
                  <a:gd name="connsiteX35" fmla="*/ 13284 w 308127"/>
                  <a:gd name="connsiteY35" fmla="*/ 0 h 1108569"/>
                  <a:gd name="connsiteX36" fmla="*/ 16966 w 308127"/>
                  <a:gd name="connsiteY36" fmla="*/ 0 h 1108569"/>
                  <a:gd name="connsiteX37" fmla="*/ 105018 w 308127"/>
                  <a:gd name="connsiteY37" fmla="*/ 75167 h 1108569"/>
                  <a:gd name="connsiteX38" fmla="*/ 112228 w 308127"/>
                  <a:gd name="connsiteY38" fmla="*/ 136527 h 1108569"/>
                  <a:gd name="connsiteX39" fmla="*/ 109313 w 308127"/>
                  <a:gd name="connsiteY39" fmla="*/ 270139 h 1108569"/>
                  <a:gd name="connsiteX40" fmla="*/ 124653 w 308127"/>
                  <a:gd name="connsiteY40" fmla="*/ 412802 h 1108569"/>
                  <a:gd name="connsiteX41" fmla="*/ 191383 w 308127"/>
                  <a:gd name="connsiteY41" fmla="*/ 612224 h 1108569"/>
                  <a:gd name="connsiteX42" fmla="*/ 222063 w 308127"/>
                  <a:gd name="connsiteY42" fmla="*/ 709327 h 1108569"/>
                  <a:gd name="connsiteX43" fmla="*/ 233568 w 308127"/>
                  <a:gd name="connsiteY43" fmla="*/ 757341 h 1108569"/>
                  <a:gd name="connsiteX44" fmla="*/ 242159 w 308127"/>
                  <a:gd name="connsiteY44" fmla="*/ 795538 h 1108569"/>
                  <a:gd name="connsiteX45" fmla="*/ 267930 w 308127"/>
                  <a:gd name="connsiteY45" fmla="*/ 902919 h 1108569"/>
                  <a:gd name="connsiteX46" fmla="*/ 276981 w 308127"/>
                  <a:gd name="connsiteY46" fmla="*/ 928383 h 1108569"/>
                  <a:gd name="connsiteX47" fmla="*/ 292321 w 308127"/>
                  <a:gd name="connsiteY47" fmla="*/ 963052 h 1108569"/>
                  <a:gd name="connsiteX48" fmla="*/ 304746 w 308127"/>
                  <a:gd name="connsiteY48" fmla="*/ 1000175 h 1108569"/>
                  <a:gd name="connsiteX49" fmla="*/ 294008 w 308127"/>
                  <a:gd name="connsiteY49" fmla="*/ 1081478 h 1108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08127" h="1108569">
                    <a:moveTo>
                      <a:pt x="294008" y="1081478"/>
                    </a:moveTo>
                    <a:cubicBezTo>
                      <a:pt x="266089" y="1107403"/>
                      <a:pt x="240318" y="1110777"/>
                      <a:pt x="230653" y="1107556"/>
                    </a:cubicBezTo>
                    <a:cubicBezTo>
                      <a:pt x="220989" y="1104335"/>
                      <a:pt x="220836" y="1098352"/>
                      <a:pt x="241391" y="1087614"/>
                    </a:cubicBezTo>
                    <a:cubicBezTo>
                      <a:pt x="261947" y="1076876"/>
                      <a:pt x="264095" y="1043741"/>
                      <a:pt x="256732" y="1026253"/>
                    </a:cubicBezTo>
                    <a:cubicBezTo>
                      <a:pt x="245994" y="1034844"/>
                      <a:pt x="241391" y="1071353"/>
                      <a:pt x="233108" y="1080864"/>
                    </a:cubicBezTo>
                    <a:cubicBezTo>
                      <a:pt x="231359" y="1083365"/>
                      <a:pt x="227923" y="1083978"/>
                      <a:pt x="225423" y="1082245"/>
                    </a:cubicBezTo>
                    <a:cubicBezTo>
                      <a:pt x="224640" y="1081693"/>
                      <a:pt x="224011" y="1080956"/>
                      <a:pt x="223597" y="1080097"/>
                    </a:cubicBezTo>
                    <a:cubicBezTo>
                      <a:pt x="218351" y="1072304"/>
                      <a:pt x="216725" y="1062625"/>
                      <a:pt x="219148" y="1053559"/>
                    </a:cubicBezTo>
                    <a:cubicBezTo>
                      <a:pt x="221618" y="1038311"/>
                      <a:pt x="221618" y="1022786"/>
                      <a:pt x="219148" y="1007539"/>
                    </a:cubicBezTo>
                    <a:cubicBezTo>
                      <a:pt x="218765" y="999669"/>
                      <a:pt x="217937" y="991845"/>
                      <a:pt x="216694" y="984068"/>
                    </a:cubicBezTo>
                    <a:cubicBezTo>
                      <a:pt x="215467" y="973944"/>
                      <a:pt x="214240" y="963666"/>
                      <a:pt x="213933" y="953388"/>
                    </a:cubicBezTo>
                    <a:cubicBezTo>
                      <a:pt x="213856" y="951961"/>
                      <a:pt x="213856" y="950519"/>
                      <a:pt x="213933" y="949092"/>
                    </a:cubicBezTo>
                    <a:cubicBezTo>
                      <a:pt x="213580" y="945150"/>
                      <a:pt x="212859" y="941238"/>
                      <a:pt x="211785" y="937434"/>
                    </a:cubicBezTo>
                    <a:cubicBezTo>
                      <a:pt x="209177" y="926849"/>
                      <a:pt x="204268" y="910436"/>
                      <a:pt x="197672" y="890647"/>
                    </a:cubicBezTo>
                    <a:cubicBezTo>
                      <a:pt x="189235" y="865182"/>
                      <a:pt x="178190" y="834502"/>
                      <a:pt x="165765" y="803822"/>
                    </a:cubicBezTo>
                    <a:lnTo>
                      <a:pt x="165765" y="803822"/>
                    </a:lnTo>
                    <a:cubicBezTo>
                      <a:pt x="164844" y="801521"/>
                      <a:pt x="163924" y="799373"/>
                      <a:pt x="162850" y="797072"/>
                    </a:cubicBezTo>
                    <a:cubicBezTo>
                      <a:pt x="161715" y="793820"/>
                      <a:pt x="160381" y="790645"/>
                      <a:pt x="158862" y="787561"/>
                    </a:cubicBezTo>
                    <a:cubicBezTo>
                      <a:pt x="158954" y="786902"/>
                      <a:pt x="158954" y="786227"/>
                      <a:pt x="158862" y="785567"/>
                    </a:cubicBezTo>
                    <a:lnTo>
                      <a:pt x="158095" y="783880"/>
                    </a:lnTo>
                    <a:lnTo>
                      <a:pt x="158095" y="783880"/>
                    </a:lnTo>
                    <a:cubicBezTo>
                      <a:pt x="149504" y="763477"/>
                      <a:pt x="140300" y="743688"/>
                      <a:pt x="131403" y="726354"/>
                    </a:cubicBezTo>
                    <a:lnTo>
                      <a:pt x="131403" y="726354"/>
                    </a:lnTo>
                    <a:lnTo>
                      <a:pt x="126494" y="717150"/>
                    </a:lnTo>
                    <a:lnTo>
                      <a:pt x="124960" y="714542"/>
                    </a:lnTo>
                    <a:cubicBezTo>
                      <a:pt x="118502" y="702378"/>
                      <a:pt x="111123" y="690734"/>
                      <a:pt x="102870" y="679720"/>
                    </a:cubicBezTo>
                    <a:cubicBezTo>
                      <a:pt x="97655" y="673277"/>
                      <a:pt x="92592" y="666528"/>
                      <a:pt x="87530" y="659318"/>
                    </a:cubicBezTo>
                    <a:cubicBezTo>
                      <a:pt x="82468" y="652108"/>
                      <a:pt x="78173" y="646125"/>
                      <a:pt x="73724" y="639069"/>
                    </a:cubicBezTo>
                    <a:lnTo>
                      <a:pt x="73724" y="639069"/>
                    </a:lnTo>
                    <a:lnTo>
                      <a:pt x="73724" y="639069"/>
                    </a:lnTo>
                    <a:cubicBezTo>
                      <a:pt x="41817" y="587986"/>
                      <a:pt x="16199" y="519723"/>
                      <a:pt x="5921" y="388412"/>
                    </a:cubicBezTo>
                    <a:lnTo>
                      <a:pt x="5921" y="387184"/>
                    </a:lnTo>
                    <a:cubicBezTo>
                      <a:pt x="5001" y="374299"/>
                      <a:pt x="4080" y="361106"/>
                      <a:pt x="3313" y="346993"/>
                    </a:cubicBezTo>
                    <a:cubicBezTo>
                      <a:pt x="1779" y="315393"/>
                      <a:pt x="859" y="285633"/>
                      <a:pt x="399" y="256333"/>
                    </a:cubicBezTo>
                    <a:cubicBezTo>
                      <a:pt x="399" y="252038"/>
                      <a:pt x="399" y="248050"/>
                      <a:pt x="399" y="244215"/>
                    </a:cubicBezTo>
                    <a:cubicBezTo>
                      <a:pt x="-1596" y="127783"/>
                      <a:pt x="4080" y="39424"/>
                      <a:pt x="13284" y="0"/>
                    </a:cubicBezTo>
                    <a:lnTo>
                      <a:pt x="16966" y="0"/>
                    </a:lnTo>
                    <a:cubicBezTo>
                      <a:pt x="58277" y="6167"/>
                      <a:pt x="92454" y="35344"/>
                      <a:pt x="105018" y="75167"/>
                    </a:cubicBezTo>
                    <a:cubicBezTo>
                      <a:pt x="111798" y="94863"/>
                      <a:pt x="114253" y="115787"/>
                      <a:pt x="112228" y="136527"/>
                    </a:cubicBezTo>
                    <a:cubicBezTo>
                      <a:pt x="108915" y="180983"/>
                      <a:pt x="107933" y="225576"/>
                      <a:pt x="109313" y="270139"/>
                    </a:cubicBezTo>
                    <a:cubicBezTo>
                      <a:pt x="109789" y="318077"/>
                      <a:pt x="114928" y="365862"/>
                      <a:pt x="124653" y="412802"/>
                    </a:cubicBezTo>
                    <a:cubicBezTo>
                      <a:pt x="139994" y="472015"/>
                      <a:pt x="167759" y="568658"/>
                      <a:pt x="191383" y="612224"/>
                    </a:cubicBezTo>
                    <a:cubicBezTo>
                      <a:pt x="204560" y="643579"/>
                      <a:pt x="214838" y="676085"/>
                      <a:pt x="222063" y="709327"/>
                    </a:cubicBezTo>
                    <a:cubicBezTo>
                      <a:pt x="225898" y="724667"/>
                      <a:pt x="229733" y="741081"/>
                      <a:pt x="233568" y="757341"/>
                    </a:cubicBezTo>
                    <a:lnTo>
                      <a:pt x="242159" y="795538"/>
                    </a:lnTo>
                    <a:cubicBezTo>
                      <a:pt x="253050" y="844013"/>
                      <a:pt x="262714" y="887579"/>
                      <a:pt x="267930" y="902919"/>
                    </a:cubicBezTo>
                    <a:cubicBezTo>
                      <a:pt x="270845" y="912430"/>
                      <a:pt x="273913" y="920253"/>
                      <a:pt x="276981" y="928383"/>
                    </a:cubicBezTo>
                    <a:cubicBezTo>
                      <a:pt x="281123" y="938968"/>
                      <a:pt x="286031" y="949553"/>
                      <a:pt x="292321" y="963052"/>
                    </a:cubicBezTo>
                    <a:cubicBezTo>
                      <a:pt x="297536" y="975033"/>
                      <a:pt x="301693" y="987458"/>
                      <a:pt x="304746" y="1000175"/>
                    </a:cubicBezTo>
                    <a:cubicBezTo>
                      <a:pt x="309041" y="1028248"/>
                      <a:pt x="312416" y="1064604"/>
                      <a:pt x="294008" y="108147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74" name="Freeform: Shape 1773">
                <a:extLst>
                  <a:ext uri="{FF2B5EF4-FFF2-40B4-BE49-F238E27FC236}">
                    <a16:creationId xmlns:a16="http://schemas.microsoft.com/office/drawing/2014/main" id="{2E7315F9-AB5D-492B-A349-9866063A13FD}"/>
                  </a:ext>
                </a:extLst>
              </p:cNvPr>
              <p:cNvSpPr/>
              <p:nvPr/>
            </p:nvSpPr>
            <p:spPr>
              <a:xfrm>
                <a:off x="1898174" y="2539466"/>
                <a:ext cx="290758" cy="942611"/>
              </a:xfrm>
              <a:custGeom>
                <a:avLst/>
                <a:gdLst>
                  <a:gd name="connsiteX0" fmla="*/ 287077 w 290758"/>
                  <a:gd name="connsiteY0" fmla="*/ 905680 h 942611"/>
                  <a:gd name="connsiteX1" fmla="*/ 259004 w 290758"/>
                  <a:gd name="connsiteY1" fmla="*/ 803515 h 942611"/>
                  <a:gd name="connsiteX2" fmla="*/ 250414 w 290758"/>
                  <a:gd name="connsiteY2" fmla="*/ 769767 h 942611"/>
                  <a:gd name="connsiteX3" fmla="*/ 240903 w 290758"/>
                  <a:gd name="connsiteY3" fmla="*/ 734638 h 942611"/>
                  <a:gd name="connsiteX4" fmla="*/ 229551 w 290758"/>
                  <a:gd name="connsiteY4" fmla="*/ 692606 h 942611"/>
                  <a:gd name="connsiteX5" fmla="*/ 203013 w 290758"/>
                  <a:gd name="connsiteY5" fmla="*/ 615905 h 942611"/>
                  <a:gd name="connsiteX6" fmla="*/ 136744 w 290758"/>
                  <a:gd name="connsiteY6" fmla="*/ 417404 h 942611"/>
                  <a:gd name="connsiteX7" fmla="*/ 121403 w 290758"/>
                  <a:gd name="connsiteY7" fmla="*/ 221665 h 942611"/>
                  <a:gd name="connsiteX8" fmla="*/ 124778 w 290758"/>
                  <a:gd name="connsiteY8" fmla="*/ 143277 h 942611"/>
                  <a:gd name="connsiteX9" fmla="*/ 117108 w 290758"/>
                  <a:gd name="connsiteY9" fmla="*/ 79001 h 942611"/>
                  <a:gd name="connsiteX10" fmla="*/ 90723 w 290758"/>
                  <a:gd name="connsiteY10" fmla="*/ 35282 h 942611"/>
                  <a:gd name="connsiteX11" fmla="*/ 20772 w 290758"/>
                  <a:gd name="connsiteY11" fmla="*/ 0 h 942611"/>
                  <a:gd name="connsiteX12" fmla="*/ 14330 w 290758"/>
                  <a:gd name="connsiteY12" fmla="*/ 0 h 942611"/>
                  <a:gd name="connsiteX13" fmla="*/ 13256 w 290758"/>
                  <a:gd name="connsiteY13" fmla="*/ 4755 h 942611"/>
                  <a:gd name="connsiteX14" fmla="*/ 677 w 290758"/>
                  <a:gd name="connsiteY14" fmla="*/ 277349 h 942611"/>
                  <a:gd name="connsiteX15" fmla="*/ 677 w 290758"/>
                  <a:gd name="connsiteY15" fmla="*/ 280417 h 942611"/>
                  <a:gd name="connsiteX16" fmla="*/ 677 w 290758"/>
                  <a:gd name="connsiteY16" fmla="*/ 291769 h 942611"/>
                  <a:gd name="connsiteX17" fmla="*/ 677 w 290758"/>
                  <a:gd name="connsiteY17" fmla="*/ 305728 h 942611"/>
                  <a:gd name="connsiteX18" fmla="*/ 2518 w 290758"/>
                  <a:gd name="connsiteY18" fmla="*/ 353743 h 942611"/>
                  <a:gd name="connsiteX19" fmla="*/ 6353 w 290758"/>
                  <a:gd name="connsiteY19" fmla="*/ 409428 h 942611"/>
                  <a:gd name="connsiteX20" fmla="*/ 6353 w 290758"/>
                  <a:gd name="connsiteY20" fmla="*/ 409428 h 942611"/>
                  <a:gd name="connsiteX21" fmla="*/ 20312 w 290758"/>
                  <a:gd name="connsiteY21" fmla="*/ 506837 h 942611"/>
                  <a:gd name="connsiteX22" fmla="*/ 20312 w 290758"/>
                  <a:gd name="connsiteY22" fmla="*/ 508831 h 942611"/>
                  <a:gd name="connsiteX23" fmla="*/ 59736 w 290758"/>
                  <a:gd name="connsiteY23" fmla="*/ 624649 h 942611"/>
                  <a:gd name="connsiteX24" fmla="*/ 65259 w 290758"/>
                  <a:gd name="connsiteY24" fmla="*/ 635080 h 942611"/>
                  <a:gd name="connsiteX25" fmla="*/ 65259 w 290758"/>
                  <a:gd name="connsiteY25" fmla="*/ 635080 h 942611"/>
                  <a:gd name="connsiteX26" fmla="*/ 77684 w 290758"/>
                  <a:gd name="connsiteY26" fmla="*/ 655023 h 942611"/>
                  <a:gd name="connsiteX27" fmla="*/ 79065 w 290758"/>
                  <a:gd name="connsiteY27" fmla="*/ 657017 h 942611"/>
                  <a:gd name="connsiteX28" fmla="*/ 91337 w 290758"/>
                  <a:gd name="connsiteY28" fmla="*/ 674505 h 942611"/>
                  <a:gd name="connsiteX29" fmla="*/ 102688 w 290758"/>
                  <a:gd name="connsiteY29" fmla="*/ 689845 h 942611"/>
                  <a:gd name="connsiteX30" fmla="*/ 112046 w 290758"/>
                  <a:gd name="connsiteY30" fmla="*/ 703191 h 942611"/>
                  <a:gd name="connsiteX31" fmla="*/ 115421 w 290758"/>
                  <a:gd name="connsiteY31" fmla="*/ 708406 h 942611"/>
                  <a:gd name="connsiteX32" fmla="*/ 117875 w 290758"/>
                  <a:gd name="connsiteY32" fmla="*/ 712701 h 942611"/>
                  <a:gd name="connsiteX33" fmla="*/ 120636 w 290758"/>
                  <a:gd name="connsiteY33" fmla="*/ 716997 h 942611"/>
                  <a:gd name="connsiteX34" fmla="*/ 130147 w 290758"/>
                  <a:gd name="connsiteY34" fmla="*/ 734638 h 942611"/>
                  <a:gd name="connsiteX35" fmla="*/ 130147 w 290758"/>
                  <a:gd name="connsiteY35" fmla="*/ 734638 h 942611"/>
                  <a:gd name="connsiteX36" fmla="*/ 156226 w 290758"/>
                  <a:gd name="connsiteY36" fmla="*/ 790629 h 942611"/>
                  <a:gd name="connsiteX37" fmla="*/ 161901 w 290758"/>
                  <a:gd name="connsiteY37" fmla="*/ 804589 h 942611"/>
                  <a:gd name="connsiteX38" fmla="*/ 165276 w 290758"/>
                  <a:gd name="connsiteY38" fmla="*/ 812566 h 942611"/>
                  <a:gd name="connsiteX39" fmla="*/ 165276 w 290758"/>
                  <a:gd name="connsiteY39" fmla="*/ 812566 h 942611"/>
                  <a:gd name="connsiteX40" fmla="*/ 176168 w 290758"/>
                  <a:gd name="connsiteY40" fmla="*/ 840945 h 942611"/>
                  <a:gd name="connsiteX41" fmla="*/ 176168 w 290758"/>
                  <a:gd name="connsiteY41" fmla="*/ 840945 h 942611"/>
                  <a:gd name="connsiteX42" fmla="*/ 181690 w 290758"/>
                  <a:gd name="connsiteY42" fmla="*/ 855364 h 942611"/>
                  <a:gd name="connsiteX43" fmla="*/ 181690 w 290758"/>
                  <a:gd name="connsiteY43" fmla="*/ 855364 h 942611"/>
                  <a:gd name="connsiteX44" fmla="*/ 181690 w 290758"/>
                  <a:gd name="connsiteY44" fmla="*/ 855364 h 942611"/>
                  <a:gd name="connsiteX45" fmla="*/ 181690 w 290758"/>
                  <a:gd name="connsiteY45" fmla="*/ 855364 h 942611"/>
                  <a:gd name="connsiteX46" fmla="*/ 200865 w 290758"/>
                  <a:gd name="connsiteY46" fmla="*/ 910282 h 942611"/>
                  <a:gd name="connsiteX47" fmla="*/ 210223 w 290758"/>
                  <a:gd name="connsiteY47" fmla="*/ 942496 h 942611"/>
                  <a:gd name="connsiteX48" fmla="*/ 216819 w 290758"/>
                  <a:gd name="connsiteY48" fmla="*/ 942496 h 942611"/>
                  <a:gd name="connsiteX49" fmla="*/ 220501 w 290758"/>
                  <a:gd name="connsiteY49" fmla="*/ 942496 h 942611"/>
                  <a:gd name="connsiteX50" fmla="*/ 234307 w 290758"/>
                  <a:gd name="connsiteY50" fmla="*/ 941576 h 942611"/>
                  <a:gd name="connsiteX51" fmla="*/ 279253 w 290758"/>
                  <a:gd name="connsiteY51" fmla="*/ 931758 h 942611"/>
                  <a:gd name="connsiteX52" fmla="*/ 290758 w 290758"/>
                  <a:gd name="connsiteY52" fmla="*/ 927310 h 942611"/>
                  <a:gd name="connsiteX53" fmla="*/ 287077 w 290758"/>
                  <a:gd name="connsiteY53" fmla="*/ 905680 h 942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90758" h="942611">
                    <a:moveTo>
                      <a:pt x="287077" y="905680"/>
                    </a:moveTo>
                    <a:cubicBezTo>
                      <a:pt x="281401" y="890340"/>
                      <a:pt x="270970" y="850302"/>
                      <a:pt x="259004" y="803515"/>
                    </a:cubicBezTo>
                    <a:cubicBezTo>
                      <a:pt x="256243" y="792470"/>
                      <a:pt x="253175" y="781118"/>
                      <a:pt x="250414" y="769767"/>
                    </a:cubicBezTo>
                    <a:cubicBezTo>
                      <a:pt x="247652" y="758415"/>
                      <a:pt x="244124" y="746143"/>
                      <a:pt x="240903" y="734638"/>
                    </a:cubicBezTo>
                    <a:cubicBezTo>
                      <a:pt x="237221" y="720218"/>
                      <a:pt x="233386" y="705952"/>
                      <a:pt x="229551" y="692606"/>
                    </a:cubicBezTo>
                    <a:cubicBezTo>
                      <a:pt x="222955" y="666313"/>
                      <a:pt x="214073" y="640649"/>
                      <a:pt x="203013" y="615905"/>
                    </a:cubicBezTo>
                    <a:cubicBezTo>
                      <a:pt x="181230" y="575254"/>
                      <a:pt x="154538" y="486742"/>
                      <a:pt x="136744" y="417404"/>
                    </a:cubicBezTo>
                    <a:cubicBezTo>
                      <a:pt x="124456" y="352915"/>
                      <a:pt x="119317" y="287274"/>
                      <a:pt x="121403" y="221665"/>
                    </a:cubicBezTo>
                    <a:cubicBezTo>
                      <a:pt x="121403" y="194819"/>
                      <a:pt x="122938" y="168127"/>
                      <a:pt x="124778" y="143277"/>
                    </a:cubicBezTo>
                    <a:cubicBezTo>
                      <a:pt x="127003" y="121555"/>
                      <a:pt x="124395" y="99588"/>
                      <a:pt x="117108" y="79001"/>
                    </a:cubicBezTo>
                    <a:cubicBezTo>
                      <a:pt x="111448" y="62756"/>
                      <a:pt x="102458" y="47861"/>
                      <a:pt x="90723" y="35282"/>
                    </a:cubicBezTo>
                    <a:cubicBezTo>
                      <a:pt x="72929" y="14818"/>
                      <a:pt x="47817" y="2148"/>
                      <a:pt x="20772" y="0"/>
                    </a:cubicBezTo>
                    <a:lnTo>
                      <a:pt x="14330" y="0"/>
                    </a:lnTo>
                    <a:lnTo>
                      <a:pt x="13256" y="4755"/>
                    </a:lnTo>
                    <a:cubicBezTo>
                      <a:pt x="3898" y="44793"/>
                      <a:pt x="-2084" y="141589"/>
                      <a:pt x="677" y="277349"/>
                    </a:cubicBezTo>
                    <a:lnTo>
                      <a:pt x="677" y="280417"/>
                    </a:lnTo>
                    <a:cubicBezTo>
                      <a:pt x="677" y="284099"/>
                      <a:pt x="677" y="287780"/>
                      <a:pt x="677" y="291769"/>
                    </a:cubicBezTo>
                    <a:lnTo>
                      <a:pt x="677" y="305728"/>
                    </a:lnTo>
                    <a:cubicBezTo>
                      <a:pt x="677" y="321068"/>
                      <a:pt x="1751" y="337329"/>
                      <a:pt x="2518" y="353743"/>
                    </a:cubicBezTo>
                    <a:cubicBezTo>
                      <a:pt x="3592" y="373685"/>
                      <a:pt x="4972" y="391940"/>
                      <a:pt x="6353" y="409428"/>
                    </a:cubicBezTo>
                    <a:lnTo>
                      <a:pt x="6353" y="409428"/>
                    </a:lnTo>
                    <a:cubicBezTo>
                      <a:pt x="9068" y="442148"/>
                      <a:pt x="13731" y="474669"/>
                      <a:pt x="20312" y="506837"/>
                    </a:cubicBezTo>
                    <a:cubicBezTo>
                      <a:pt x="20251" y="507497"/>
                      <a:pt x="20251" y="508172"/>
                      <a:pt x="20312" y="508831"/>
                    </a:cubicBezTo>
                    <a:cubicBezTo>
                      <a:pt x="27967" y="549084"/>
                      <a:pt x="41252" y="588078"/>
                      <a:pt x="59736" y="624649"/>
                    </a:cubicBezTo>
                    <a:cubicBezTo>
                      <a:pt x="61577" y="628331"/>
                      <a:pt x="63571" y="631706"/>
                      <a:pt x="65259" y="635080"/>
                    </a:cubicBezTo>
                    <a:lnTo>
                      <a:pt x="65259" y="635080"/>
                    </a:lnTo>
                    <a:cubicBezTo>
                      <a:pt x="69400" y="642137"/>
                      <a:pt x="73389" y="648733"/>
                      <a:pt x="77684" y="655023"/>
                    </a:cubicBezTo>
                    <a:lnTo>
                      <a:pt x="79065" y="657017"/>
                    </a:lnTo>
                    <a:cubicBezTo>
                      <a:pt x="82854" y="663045"/>
                      <a:pt x="86950" y="668890"/>
                      <a:pt x="91337" y="674505"/>
                    </a:cubicBezTo>
                    <a:cubicBezTo>
                      <a:pt x="95018" y="679874"/>
                      <a:pt x="98700" y="684782"/>
                      <a:pt x="102688" y="689845"/>
                    </a:cubicBezTo>
                    <a:cubicBezTo>
                      <a:pt x="106094" y="694079"/>
                      <a:pt x="109224" y="698543"/>
                      <a:pt x="112046" y="703191"/>
                    </a:cubicBezTo>
                    <a:cubicBezTo>
                      <a:pt x="113258" y="704878"/>
                      <a:pt x="114378" y="706612"/>
                      <a:pt x="115421" y="708406"/>
                    </a:cubicBezTo>
                    <a:lnTo>
                      <a:pt x="117875" y="712701"/>
                    </a:lnTo>
                    <a:lnTo>
                      <a:pt x="120636" y="716997"/>
                    </a:lnTo>
                    <a:cubicBezTo>
                      <a:pt x="123705" y="722673"/>
                      <a:pt x="127079" y="728348"/>
                      <a:pt x="130147" y="734638"/>
                    </a:cubicBezTo>
                    <a:lnTo>
                      <a:pt x="130147" y="734638"/>
                    </a:lnTo>
                    <a:cubicBezTo>
                      <a:pt x="139045" y="751665"/>
                      <a:pt x="147788" y="770841"/>
                      <a:pt x="156226" y="790629"/>
                    </a:cubicBezTo>
                    <a:lnTo>
                      <a:pt x="161901" y="804589"/>
                    </a:lnTo>
                    <a:lnTo>
                      <a:pt x="165276" y="812566"/>
                    </a:lnTo>
                    <a:lnTo>
                      <a:pt x="165276" y="812566"/>
                    </a:lnTo>
                    <a:cubicBezTo>
                      <a:pt x="168958" y="822076"/>
                      <a:pt x="172793" y="831587"/>
                      <a:pt x="176168" y="840945"/>
                    </a:cubicBezTo>
                    <a:lnTo>
                      <a:pt x="176168" y="840945"/>
                    </a:lnTo>
                    <a:cubicBezTo>
                      <a:pt x="178162" y="846007"/>
                      <a:pt x="179849" y="850762"/>
                      <a:pt x="181690" y="855364"/>
                    </a:cubicBezTo>
                    <a:lnTo>
                      <a:pt x="181690" y="855364"/>
                    </a:lnTo>
                    <a:lnTo>
                      <a:pt x="181690" y="855364"/>
                    </a:lnTo>
                    <a:cubicBezTo>
                      <a:pt x="181690" y="855364"/>
                      <a:pt x="181690" y="855364"/>
                      <a:pt x="181690" y="855364"/>
                    </a:cubicBezTo>
                    <a:cubicBezTo>
                      <a:pt x="189053" y="875460"/>
                      <a:pt x="195650" y="894482"/>
                      <a:pt x="200865" y="910282"/>
                    </a:cubicBezTo>
                    <a:cubicBezTo>
                      <a:pt x="205007" y="923628"/>
                      <a:pt x="208075" y="934673"/>
                      <a:pt x="210223" y="942496"/>
                    </a:cubicBezTo>
                    <a:cubicBezTo>
                      <a:pt x="212416" y="942650"/>
                      <a:pt x="214625" y="942650"/>
                      <a:pt x="216819" y="942496"/>
                    </a:cubicBezTo>
                    <a:lnTo>
                      <a:pt x="220501" y="942496"/>
                    </a:lnTo>
                    <a:cubicBezTo>
                      <a:pt x="225302" y="942496"/>
                      <a:pt x="229904" y="942189"/>
                      <a:pt x="234307" y="941576"/>
                    </a:cubicBezTo>
                    <a:cubicBezTo>
                      <a:pt x="249616" y="940011"/>
                      <a:pt x="264695" y="936713"/>
                      <a:pt x="279253" y="931758"/>
                    </a:cubicBezTo>
                    <a:cubicBezTo>
                      <a:pt x="283242" y="930378"/>
                      <a:pt x="286923" y="928844"/>
                      <a:pt x="290758" y="927310"/>
                    </a:cubicBezTo>
                    <a:cubicBezTo>
                      <a:pt x="290175" y="920008"/>
                      <a:pt x="288948" y="912767"/>
                      <a:pt x="287077" y="905680"/>
                    </a:cubicBezTo>
                    <a:close/>
                  </a:path>
                </a:pathLst>
              </a:custGeom>
              <a:solidFill>
                <a:srgbClr val="2F79B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75" name="Freeform: Shape 1774">
                <a:extLst>
                  <a:ext uri="{FF2B5EF4-FFF2-40B4-BE49-F238E27FC236}">
                    <a16:creationId xmlns:a16="http://schemas.microsoft.com/office/drawing/2014/main" id="{5D38BB14-F292-4502-8329-0288664EF0F5}"/>
                  </a:ext>
                </a:extLst>
              </p:cNvPr>
              <p:cNvSpPr/>
              <p:nvPr/>
            </p:nvSpPr>
            <p:spPr>
              <a:xfrm>
                <a:off x="1531609" y="3273337"/>
                <a:ext cx="547948" cy="157139"/>
              </a:xfrm>
              <a:custGeom>
                <a:avLst/>
                <a:gdLst>
                  <a:gd name="connsiteX0" fmla="*/ 0 w 547948"/>
                  <a:gd name="connsiteY0" fmla="*/ 148032 h 157139"/>
                  <a:gd name="connsiteX1" fmla="*/ 547949 w 547948"/>
                  <a:gd name="connsiteY1" fmla="*/ 108301 h 157139"/>
                  <a:gd name="connsiteX2" fmla="*/ 506224 w 547948"/>
                  <a:gd name="connsiteY2" fmla="*/ 0 h 157139"/>
                  <a:gd name="connsiteX3" fmla="*/ 9204 w 547948"/>
                  <a:gd name="connsiteY3" fmla="*/ 61360 h 157139"/>
                  <a:gd name="connsiteX4" fmla="*/ 0 w 547948"/>
                  <a:gd name="connsiteY4" fmla="*/ 148032 h 15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7948" h="157139">
                    <a:moveTo>
                      <a:pt x="0" y="148032"/>
                    </a:moveTo>
                    <a:cubicBezTo>
                      <a:pt x="105847" y="167207"/>
                      <a:pt x="431057" y="157083"/>
                      <a:pt x="547949" y="108301"/>
                    </a:cubicBezTo>
                    <a:cubicBezTo>
                      <a:pt x="538699" y="70580"/>
                      <a:pt x="524678" y="34178"/>
                      <a:pt x="506224" y="0"/>
                    </a:cubicBezTo>
                    <a:cubicBezTo>
                      <a:pt x="380281" y="47861"/>
                      <a:pt x="168741" y="91120"/>
                      <a:pt x="9204" y="61360"/>
                    </a:cubicBezTo>
                    <a:cubicBezTo>
                      <a:pt x="4449" y="88206"/>
                      <a:pt x="1534" y="117659"/>
                      <a:pt x="0" y="14803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76" name="Freeform: Shape 1775">
                <a:extLst>
                  <a:ext uri="{FF2B5EF4-FFF2-40B4-BE49-F238E27FC236}">
                    <a16:creationId xmlns:a16="http://schemas.microsoft.com/office/drawing/2014/main" id="{C801A0A4-AC3F-414B-9222-D3F3EA9D4672}"/>
                  </a:ext>
                </a:extLst>
              </p:cNvPr>
              <p:cNvSpPr/>
              <p:nvPr/>
            </p:nvSpPr>
            <p:spPr>
              <a:xfrm>
                <a:off x="1577169" y="3130214"/>
                <a:ext cx="4141" cy="16107"/>
              </a:xfrm>
              <a:custGeom>
                <a:avLst/>
                <a:gdLst>
                  <a:gd name="connsiteX0" fmla="*/ 4142 w 4141"/>
                  <a:gd name="connsiteY0" fmla="*/ 16107 h 16107"/>
                  <a:gd name="connsiteX1" fmla="*/ 0 w 4141"/>
                  <a:gd name="connsiteY1" fmla="*/ 0 h 16107"/>
                  <a:gd name="connsiteX2" fmla="*/ 4142 w 4141"/>
                  <a:gd name="connsiteY2" fmla="*/ 16107 h 1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1" h="16107">
                    <a:moveTo>
                      <a:pt x="4142" y="16107"/>
                    </a:moveTo>
                    <a:cubicBezTo>
                      <a:pt x="3528" y="10569"/>
                      <a:pt x="2132" y="5139"/>
                      <a:pt x="0" y="0"/>
                    </a:cubicBezTo>
                    <a:cubicBezTo>
                      <a:pt x="1733" y="5277"/>
                      <a:pt x="3129" y="10646"/>
                      <a:pt x="4142" y="16107"/>
                    </a:cubicBezTo>
                    <a:close/>
                  </a:path>
                </a:pathLst>
              </a:custGeom>
              <a:solidFill>
                <a:srgbClr val="AAA60A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77" name="Freeform: Shape 1776">
                <a:extLst>
                  <a:ext uri="{FF2B5EF4-FFF2-40B4-BE49-F238E27FC236}">
                    <a16:creationId xmlns:a16="http://schemas.microsoft.com/office/drawing/2014/main" id="{8FDDC8B9-E5CC-47A8-9004-CE8F52FF94C3}"/>
                  </a:ext>
                </a:extLst>
              </p:cNvPr>
              <p:cNvSpPr/>
              <p:nvPr/>
            </p:nvSpPr>
            <p:spPr>
              <a:xfrm>
                <a:off x="1074348" y="2525813"/>
                <a:ext cx="996926" cy="877277"/>
              </a:xfrm>
              <a:custGeom>
                <a:avLst/>
                <a:gdLst>
                  <a:gd name="connsiteX0" fmla="*/ 72071 w 996926"/>
                  <a:gd name="connsiteY0" fmla="*/ 497020 h 877277"/>
                  <a:gd name="connsiteX1" fmla="*/ 338682 w 996926"/>
                  <a:gd name="connsiteY1" fmla="*/ 653949 h 877277"/>
                  <a:gd name="connsiteX2" fmla="*/ 353102 w 996926"/>
                  <a:gd name="connsiteY2" fmla="*/ 666528 h 877277"/>
                  <a:gd name="connsiteX3" fmla="*/ 383782 w 996926"/>
                  <a:gd name="connsiteY3" fmla="*/ 580010 h 877277"/>
                  <a:gd name="connsiteX4" fmla="*/ 169021 w 996926"/>
                  <a:gd name="connsiteY4" fmla="*/ 395928 h 877277"/>
                  <a:gd name="connsiteX5" fmla="*/ 367215 w 996926"/>
                  <a:gd name="connsiteY5" fmla="*/ 250964 h 877277"/>
                  <a:gd name="connsiteX6" fmla="*/ 367215 w 996926"/>
                  <a:gd name="connsiteY6" fmla="*/ 250964 h 877277"/>
                  <a:gd name="connsiteX7" fmla="*/ 368902 w 996926"/>
                  <a:gd name="connsiteY7" fmla="*/ 249890 h 877277"/>
                  <a:gd name="connsiteX8" fmla="*/ 368902 w 996926"/>
                  <a:gd name="connsiteY8" fmla="*/ 252958 h 877277"/>
                  <a:gd name="connsiteX9" fmla="*/ 368902 w 996926"/>
                  <a:gd name="connsiteY9" fmla="*/ 252958 h 877277"/>
                  <a:gd name="connsiteX10" fmla="*/ 485640 w 996926"/>
                  <a:gd name="connsiteY10" fmla="*/ 543347 h 877277"/>
                  <a:gd name="connsiteX11" fmla="*/ 495611 w 996926"/>
                  <a:gd name="connsiteY11" fmla="*/ 568658 h 877277"/>
                  <a:gd name="connsiteX12" fmla="*/ 495611 w 996926"/>
                  <a:gd name="connsiteY12" fmla="*/ 568658 h 877277"/>
                  <a:gd name="connsiteX13" fmla="*/ 504662 w 996926"/>
                  <a:gd name="connsiteY13" fmla="*/ 595810 h 877277"/>
                  <a:gd name="connsiteX14" fmla="*/ 508037 w 996926"/>
                  <a:gd name="connsiteY14" fmla="*/ 630478 h 877277"/>
                  <a:gd name="connsiteX15" fmla="*/ 509111 w 996926"/>
                  <a:gd name="connsiteY15" fmla="*/ 646739 h 877277"/>
                  <a:gd name="connsiteX16" fmla="*/ 489936 w 996926"/>
                  <a:gd name="connsiteY16" fmla="*/ 713929 h 877277"/>
                  <a:gd name="connsiteX17" fmla="*/ 493310 w 996926"/>
                  <a:gd name="connsiteY17" fmla="*/ 711628 h 877277"/>
                  <a:gd name="connsiteX18" fmla="*/ 470454 w 996926"/>
                  <a:gd name="connsiteY18" fmla="*/ 787101 h 877277"/>
                  <a:gd name="connsiteX19" fmla="*/ 449438 w 996926"/>
                  <a:gd name="connsiteY19" fmla="*/ 870705 h 877277"/>
                  <a:gd name="connsiteX20" fmla="*/ 996926 w 996926"/>
                  <a:gd name="connsiteY20" fmla="*/ 825605 h 877277"/>
                  <a:gd name="connsiteX21" fmla="*/ 858865 w 996926"/>
                  <a:gd name="connsiteY21" fmla="*/ 591515 h 877277"/>
                  <a:gd name="connsiteX22" fmla="*/ 844906 w 996926"/>
                  <a:gd name="connsiteY22" fmla="*/ 516655 h 877277"/>
                  <a:gd name="connsiteX23" fmla="*/ 837082 w 996926"/>
                  <a:gd name="connsiteY23" fmla="*/ 439187 h 877277"/>
                  <a:gd name="connsiteX24" fmla="*/ 841684 w 996926"/>
                  <a:gd name="connsiteY24" fmla="*/ 380895 h 877277"/>
                  <a:gd name="connsiteX25" fmla="*/ 855184 w 996926"/>
                  <a:gd name="connsiteY25" fmla="*/ 240533 h 877277"/>
                  <a:gd name="connsiteX26" fmla="*/ 856564 w 996926"/>
                  <a:gd name="connsiteY26" fmla="*/ 188684 h 877277"/>
                  <a:gd name="connsiteX27" fmla="*/ 844599 w 996926"/>
                  <a:gd name="connsiteY27" fmla="*/ 13346 h 877277"/>
                  <a:gd name="connsiteX28" fmla="*/ 825884 w 996926"/>
                  <a:gd name="connsiteY28" fmla="*/ 9971 h 877277"/>
                  <a:gd name="connsiteX29" fmla="*/ 655762 w 996926"/>
                  <a:gd name="connsiteY29" fmla="*/ 102012 h 877277"/>
                  <a:gd name="connsiteX30" fmla="*/ 415996 w 996926"/>
                  <a:gd name="connsiteY30" fmla="*/ 0 h 877277"/>
                  <a:gd name="connsiteX31" fmla="*/ 347273 w 996926"/>
                  <a:gd name="connsiteY31" fmla="*/ 24391 h 877277"/>
                  <a:gd name="connsiteX32" fmla="*/ 244034 w 996926"/>
                  <a:gd name="connsiteY32" fmla="*/ 136220 h 877277"/>
                  <a:gd name="connsiteX33" fmla="*/ 20528 w 996926"/>
                  <a:gd name="connsiteY33" fmla="*/ 357425 h 877277"/>
                  <a:gd name="connsiteX34" fmla="*/ 72071 w 996926"/>
                  <a:gd name="connsiteY34" fmla="*/ 497020 h 877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996926" h="877277">
                    <a:moveTo>
                      <a:pt x="72071" y="497020"/>
                    </a:moveTo>
                    <a:cubicBezTo>
                      <a:pt x="143096" y="540125"/>
                      <a:pt x="317513" y="635081"/>
                      <a:pt x="338682" y="653949"/>
                    </a:cubicBezTo>
                    <a:lnTo>
                      <a:pt x="353102" y="666528"/>
                    </a:lnTo>
                    <a:cubicBezTo>
                      <a:pt x="367261" y="639238"/>
                      <a:pt x="377585" y="610122"/>
                      <a:pt x="383782" y="580010"/>
                    </a:cubicBezTo>
                    <a:cubicBezTo>
                      <a:pt x="340983" y="567431"/>
                      <a:pt x="191724" y="418632"/>
                      <a:pt x="169021" y="395928"/>
                    </a:cubicBezTo>
                    <a:cubicBezTo>
                      <a:pt x="209212" y="372765"/>
                      <a:pt x="330399" y="274741"/>
                      <a:pt x="367215" y="250964"/>
                    </a:cubicBezTo>
                    <a:lnTo>
                      <a:pt x="367215" y="250964"/>
                    </a:lnTo>
                    <a:cubicBezTo>
                      <a:pt x="367721" y="250519"/>
                      <a:pt x="368289" y="250151"/>
                      <a:pt x="368902" y="249890"/>
                    </a:cubicBezTo>
                    <a:cubicBezTo>
                      <a:pt x="368994" y="250918"/>
                      <a:pt x="368994" y="251931"/>
                      <a:pt x="368902" y="252958"/>
                    </a:cubicBezTo>
                    <a:lnTo>
                      <a:pt x="368902" y="252958"/>
                    </a:lnTo>
                    <a:cubicBezTo>
                      <a:pt x="385469" y="314319"/>
                      <a:pt x="451739" y="458823"/>
                      <a:pt x="485640" y="543347"/>
                    </a:cubicBezTo>
                    <a:cubicBezTo>
                      <a:pt x="489475" y="552551"/>
                      <a:pt x="492697" y="561141"/>
                      <a:pt x="495611" y="568658"/>
                    </a:cubicBezTo>
                    <a:lnTo>
                      <a:pt x="495611" y="568658"/>
                    </a:lnTo>
                    <a:cubicBezTo>
                      <a:pt x="499753" y="579856"/>
                      <a:pt x="502821" y="589060"/>
                      <a:pt x="504662" y="595810"/>
                    </a:cubicBezTo>
                    <a:cubicBezTo>
                      <a:pt x="507362" y="607162"/>
                      <a:pt x="508497" y="618820"/>
                      <a:pt x="508037" y="630478"/>
                    </a:cubicBezTo>
                    <a:cubicBezTo>
                      <a:pt x="508789" y="635863"/>
                      <a:pt x="509142" y="641293"/>
                      <a:pt x="509111" y="646739"/>
                    </a:cubicBezTo>
                    <a:cubicBezTo>
                      <a:pt x="508896" y="670455"/>
                      <a:pt x="502269" y="693664"/>
                      <a:pt x="489936" y="713929"/>
                    </a:cubicBezTo>
                    <a:lnTo>
                      <a:pt x="493310" y="711628"/>
                    </a:lnTo>
                    <a:cubicBezTo>
                      <a:pt x="486868" y="736172"/>
                      <a:pt x="474749" y="763324"/>
                      <a:pt x="470454" y="787101"/>
                    </a:cubicBezTo>
                    <a:cubicBezTo>
                      <a:pt x="465545" y="814100"/>
                      <a:pt x="452199" y="839104"/>
                      <a:pt x="449438" y="870705"/>
                    </a:cubicBezTo>
                    <a:cubicBezTo>
                      <a:pt x="548228" y="886045"/>
                      <a:pt x="878961" y="875920"/>
                      <a:pt x="996926" y="825605"/>
                    </a:cubicBezTo>
                    <a:cubicBezTo>
                      <a:pt x="957502" y="702884"/>
                      <a:pt x="870370" y="640603"/>
                      <a:pt x="858865" y="591515"/>
                    </a:cubicBezTo>
                    <a:cubicBezTo>
                      <a:pt x="852929" y="566817"/>
                      <a:pt x="848265" y="541828"/>
                      <a:pt x="844906" y="516655"/>
                    </a:cubicBezTo>
                    <a:cubicBezTo>
                      <a:pt x="841071" y="489810"/>
                      <a:pt x="838309" y="462351"/>
                      <a:pt x="837082" y="439187"/>
                    </a:cubicBezTo>
                    <a:cubicBezTo>
                      <a:pt x="835548" y="410041"/>
                      <a:pt x="837082" y="387491"/>
                      <a:pt x="841684" y="380895"/>
                    </a:cubicBezTo>
                    <a:cubicBezTo>
                      <a:pt x="848848" y="334399"/>
                      <a:pt x="853358" y="287535"/>
                      <a:pt x="855184" y="240533"/>
                    </a:cubicBezTo>
                    <a:cubicBezTo>
                      <a:pt x="855951" y="222738"/>
                      <a:pt x="856411" y="205404"/>
                      <a:pt x="856564" y="188684"/>
                    </a:cubicBezTo>
                    <a:cubicBezTo>
                      <a:pt x="857791" y="97717"/>
                      <a:pt x="850888" y="24851"/>
                      <a:pt x="844599" y="13346"/>
                    </a:cubicBezTo>
                    <a:lnTo>
                      <a:pt x="825884" y="9971"/>
                    </a:lnTo>
                    <a:cubicBezTo>
                      <a:pt x="768512" y="76854"/>
                      <a:pt x="725713" y="102012"/>
                      <a:pt x="655762" y="102012"/>
                    </a:cubicBezTo>
                    <a:cubicBezTo>
                      <a:pt x="585811" y="102012"/>
                      <a:pt x="481805" y="63508"/>
                      <a:pt x="415996" y="0"/>
                    </a:cubicBezTo>
                    <a:cubicBezTo>
                      <a:pt x="385316" y="6750"/>
                      <a:pt x="356630" y="15340"/>
                      <a:pt x="347273" y="24391"/>
                    </a:cubicBezTo>
                    <a:cubicBezTo>
                      <a:pt x="325796" y="46020"/>
                      <a:pt x="259067" y="123334"/>
                      <a:pt x="244034" y="136220"/>
                    </a:cubicBezTo>
                    <a:cubicBezTo>
                      <a:pt x="229000" y="149106"/>
                      <a:pt x="61333" y="294990"/>
                      <a:pt x="20528" y="357425"/>
                    </a:cubicBezTo>
                    <a:cubicBezTo>
                      <a:pt x="-20276" y="419859"/>
                      <a:pt x="1200" y="454067"/>
                      <a:pt x="72071" y="497020"/>
                    </a:cubicBezTo>
                    <a:close/>
                  </a:path>
                </a:pathLst>
              </a:custGeom>
              <a:solidFill>
                <a:srgbClr val="83ABD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78" name="Freeform: Shape 1777">
                <a:extLst>
                  <a:ext uri="{FF2B5EF4-FFF2-40B4-BE49-F238E27FC236}">
                    <a16:creationId xmlns:a16="http://schemas.microsoft.com/office/drawing/2014/main" id="{5073AEC8-C86E-4DAA-8C98-F79B37105C5A}"/>
                  </a:ext>
                </a:extLst>
              </p:cNvPr>
              <p:cNvSpPr/>
              <p:nvPr/>
            </p:nvSpPr>
            <p:spPr>
              <a:xfrm>
                <a:off x="1444017" y="2778772"/>
                <a:ext cx="627717" cy="624873"/>
              </a:xfrm>
              <a:custGeom>
                <a:avLst/>
                <a:gdLst>
                  <a:gd name="connsiteX0" fmla="*/ 124408 w 627717"/>
                  <a:gd name="connsiteY0" fmla="*/ 458823 h 624873"/>
                  <a:gd name="connsiteX1" fmla="*/ 121033 w 627717"/>
                  <a:gd name="connsiteY1" fmla="*/ 461124 h 624873"/>
                  <a:gd name="connsiteX2" fmla="*/ 140209 w 627717"/>
                  <a:gd name="connsiteY2" fmla="*/ 393934 h 624873"/>
                  <a:gd name="connsiteX3" fmla="*/ 139135 w 627717"/>
                  <a:gd name="connsiteY3" fmla="*/ 377674 h 624873"/>
                  <a:gd name="connsiteX4" fmla="*/ 135760 w 627717"/>
                  <a:gd name="connsiteY4" fmla="*/ 343005 h 624873"/>
                  <a:gd name="connsiteX5" fmla="*/ 0 w 627717"/>
                  <a:gd name="connsiteY5" fmla="*/ 0 h 624873"/>
                  <a:gd name="connsiteX6" fmla="*/ 168741 w 627717"/>
                  <a:gd name="connsiteY6" fmla="*/ 322909 h 624873"/>
                  <a:gd name="connsiteX7" fmla="*/ 172116 w 627717"/>
                  <a:gd name="connsiteY7" fmla="*/ 357578 h 624873"/>
                  <a:gd name="connsiteX8" fmla="*/ 173190 w 627717"/>
                  <a:gd name="connsiteY8" fmla="*/ 373992 h 624873"/>
                  <a:gd name="connsiteX9" fmla="*/ 134686 w 627717"/>
                  <a:gd name="connsiteY9" fmla="*/ 514354 h 624873"/>
                  <a:gd name="connsiteX10" fmla="*/ 146498 w 627717"/>
                  <a:gd name="connsiteY10" fmla="*/ 589367 h 624873"/>
                  <a:gd name="connsiteX11" fmla="*/ 625109 w 627717"/>
                  <a:gd name="connsiteY11" fmla="*/ 565130 h 624873"/>
                  <a:gd name="connsiteX12" fmla="*/ 627717 w 627717"/>
                  <a:gd name="connsiteY12" fmla="*/ 572800 h 624873"/>
                  <a:gd name="connsiteX13" fmla="*/ 80229 w 627717"/>
                  <a:gd name="connsiteY13" fmla="*/ 617900 h 624873"/>
                  <a:gd name="connsiteX14" fmla="*/ 101245 w 627717"/>
                  <a:gd name="connsiteY14" fmla="*/ 534296 h 624873"/>
                  <a:gd name="connsiteX15" fmla="*/ 124408 w 627717"/>
                  <a:gd name="connsiteY15" fmla="*/ 458823 h 624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27717" h="624873">
                    <a:moveTo>
                      <a:pt x="124408" y="458823"/>
                    </a:moveTo>
                    <a:lnTo>
                      <a:pt x="121033" y="461124"/>
                    </a:lnTo>
                    <a:cubicBezTo>
                      <a:pt x="133367" y="440859"/>
                      <a:pt x="139994" y="417650"/>
                      <a:pt x="140209" y="393934"/>
                    </a:cubicBezTo>
                    <a:cubicBezTo>
                      <a:pt x="140239" y="388488"/>
                      <a:pt x="139886" y="383058"/>
                      <a:pt x="139135" y="377674"/>
                    </a:cubicBezTo>
                    <a:cubicBezTo>
                      <a:pt x="139595" y="366015"/>
                      <a:pt x="138460" y="354357"/>
                      <a:pt x="135760" y="343005"/>
                    </a:cubicBezTo>
                    <a:cubicBezTo>
                      <a:pt x="122107" y="289928"/>
                      <a:pt x="21016" y="77621"/>
                      <a:pt x="0" y="0"/>
                    </a:cubicBezTo>
                    <a:cubicBezTo>
                      <a:pt x="30680" y="64582"/>
                      <a:pt x="155242" y="269219"/>
                      <a:pt x="168741" y="322909"/>
                    </a:cubicBezTo>
                    <a:cubicBezTo>
                      <a:pt x="171441" y="334261"/>
                      <a:pt x="172576" y="345920"/>
                      <a:pt x="172116" y="357578"/>
                    </a:cubicBezTo>
                    <a:cubicBezTo>
                      <a:pt x="172852" y="363024"/>
                      <a:pt x="173221" y="368500"/>
                      <a:pt x="173190" y="373992"/>
                    </a:cubicBezTo>
                    <a:cubicBezTo>
                      <a:pt x="173190" y="395622"/>
                      <a:pt x="138981" y="490423"/>
                      <a:pt x="134686" y="514354"/>
                    </a:cubicBezTo>
                    <a:cubicBezTo>
                      <a:pt x="129624" y="541353"/>
                      <a:pt x="122567" y="568658"/>
                      <a:pt x="146498" y="589367"/>
                    </a:cubicBezTo>
                    <a:cubicBezTo>
                      <a:pt x="183008" y="620047"/>
                      <a:pt x="486435" y="604707"/>
                      <a:pt x="625109" y="565130"/>
                    </a:cubicBezTo>
                    <a:cubicBezTo>
                      <a:pt x="626030" y="567738"/>
                      <a:pt x="626950" y="570192"/>
                      <a:pt x="627717" y="572800"/>
                    </a:cubicBezTo>
                    <a:cubicBezTo>
                      <a:pt x="509598" y="623115"/>
                      <a:pt x="179019" y="634160"/>
                      <a:pt x="80229" y="617900"/>
                    </a:cubicBezTo>
                    <a:cubicBezTo>
                      <a:pt x="82990" y="586299"/>
                      <a:pt x="95569" y="561295"/>
                      <a:pt x="101245" y="534296"/>
                    </a:cubicBezTo>
                    <a:cubicBezTo>
                      <a:pt x="105847" y="509905"/>
                      <a:pt x="118272" y="483367"/>
                      <a:pt x="124408" y="458823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79" name="Freeform: Shape 1778">
                <a:extLst>
                  <a:ext uri="{FF2B5EF4-FFF2-40B4-BE49-F238E27FC236}">
                    <a16:creationId xmlns:a16="http://schemas.microsoft.com/office/drawing/2014/main" id="{82B1E0F0-C1FB-43D7-845D-A90A5AAB1540}"/>
                  </a:ext>
                </a:extLst>
              </p:cNvPr>
              <p:cNvSpPr/>
              <p:nvPr/>
            </p:nvSpPr>
            <p:spPr>
              <a:xfrm>
                <a:off x="1443250" y="2671851"/>
                <a:ext cx="486895" cy="397308"/>
              </a:xfrm>
              <a:custGeom>
                <a:avLst/>
                <a:gdLst>
                  <a:gd name="connsiteX0" fmla="*/ 4449 w 486895"/>
                  <a:gd name="connsiteY0" fmla="*/ 99864 h 397308"/>
                  <a:gd name="connsiteX1" fmla="*/ 14573 w 486895"/>
                  <a:gd name="connsiteY1" fmla="*/ 80996 h 397308"/>
                  <a:gd name="connsiteX2" fmla="*/ 27305 w 486895"/>
                  <a:gd name="connsiteY2" fmla="*/ 54918 h 397308"/>
                  <a:gd name="connsiteX3" fmla="*/ 38197 w 486895"/>
                  <a:gd name="connsiteY3" fmla="*/ 28072 h 397308"/>
                  <a:gd name="connsiteX4" fmla="*/ 43106 w 486895"/>
                  <a:gd name="connsiteY4" fmla="*/ 0 h 397308"/>
                  <a:gd name="connsiteX5" fmla="*/ 43106 w 486895"/>
                  <a:gd name="connsiteY5" fmla="*/ 29607 h 397308"/>
                  <a:gd name="connsiteX6" fmla="*/ 33135 w 486895"/>
                  <a:gd name="connsiteY6" fmla="*/ 57679 h 397308"/>
                  <a:gd name="connsiteX7" fmla="*/ 18868 w 486895"/>
                  <a:gd name="connsiteY7" fmla="*/ 83604 h 397308"/>
                  <a:gd name="connsiteX8" fmla="*/ 5216 w 486895"/>
                  <a:gd name="connsiteY8" fmla="*/ 101398 h 397308"/>
                  <a:gd name="connsiteX9" fmla="*/ 158617 w 486895"/>
                  <a:gd name="connsiteY9" fmla="*/ 202796 h 397308"/>
                  <a:gd name="connsiteX10" fmla="*/ 449159 w 486895"/>
                  <a:gd name="connsiteY10" fmla="*/ 160765 h 397308"/>
                  <a:gd name="connsiteX11" fmla="*/ 486895 w 486895"/>
                  <a:gd name="connsiteY11" fmla="*/ 42799 h 397308"/>
                  <a:gd name="connsiteX12" fmla="*/ 485514 w 486895"/>
                  <a:gd name="connsiteY12" fmla="*/ 94649 h 397308"/>
                  <a:gd name="connsiteX13" fmla="*/ 472015 w 486895"/>
                  <a:gd name="connsiteY13" fmla="*/ 235011 h 397308"/>
                  <a:gd name="connsiteX14" fmla="*/ 467413 w 486895"/>
                  <a:gd name="connsiteY14" fmla="*/ 293303 h 397308"/>
                  <a:gd name="connsiteX15" fmla="*/ 428909 w 486895"/>
                  <a:gd name="connsiteY15" fmla="*/ 252498 h 397308"/>
                  <a:gd name="connsiteX16" fmla="*/ 159844 w 486895"/>
                  <a:gd name="connsiteY16" fmla="*/ 291309 h 397308"/>
                  <a:gd name="connsiteX17" fmla="*/ 116738 w 486895"/>
                  <a:gd name="connsiteY17" fmla="*/ 397309 h 397308"/>
                  <a:gd name="connsiteX18" fmla="*/ 0 w 486895"/>
                  <a:gd name="connsiteY18" fmla="*/ 106921 h 397308"/>
                  <a:gd name="connsiteX19" fmla="*/ 0 w 486895"/>
                  <a:gd name="connsiteY19" fmla="*/ 106921 h 397308"/>
                  <a:gd name="connsiteX20" fmla="*/ 4449 w 486895"/>
                  <a:gd name="connsiteY20" fmla="*/ 99864 h 39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6895" h="397308">
                    <a:moveTo>
                      <a:pt x="4449" y="99864"/>
                    </a:moveTo>
                    <a:cubicBezTo>
                      <a:pt x="7931" y="93529"/>
                      <a:pt x="11306" y="87239"/>
                      <a:pt x="14573" y="80996"/>
                    </a:cubicBezTo>
                    <a:cubicBezTo>
                      <a:pt x="19022" y="72252"/>
                      <a:pt x="23317" y="63662"/>
                      <a:pt x="27305" y="54918"/>
                    </a:cubicBezTo>
                    <a:cubicBezTo>
                      <a:pt x="31478" y="46205"/>
                      <a:pt x="35114" y="37230"/>
                      <a:pt x="38197" y="28072"/>
                    </a:cubicBezTo>
                    <a:cubicBezTo>
                      <a:pt x="41894" y="19191"/>
                      <a:pt x="43566" y="9603"/>
                      <a:pt x="43106" y="0"/>
                    </a:cubicBezTo>
                    <a:cubicBezTo>
                      <a:pt x="46020" y="9649"/>
                      <a:pt x="46020" y="19958"/>
                      <a:pt x="43106" y="29607"/>
                    </a:cubicBezTo>
                    <a:cubicBezTo>
                      <a:pt x="40697" y="39271"/>
                      <a:pt x="37369" y="48674"/>
                      <a:pt x="33135" y="57679"/>
                    </a:cubicBezTo>
                    <a:cubicBezTo>
                      <a:pt x="28993" y="66638"/>
                      <a:pt x="24222" y="75305"/>
                      <a:pt x="18868" y="83604"/>
                    </a:cubicBezTo>
                    <a:cubicBezTo>
                      <a:pt x="14849" y="89924"/>
                      <a:pt x="10278" y="95876"/>
                      <a:pt x="5216" y="101398"/>
                    </a:cubicBezTo>
                    <a:cubicBezTo>
                      <a:pt x="30680" y="145424"/>
                      <a:pt x="83143" y="203870"/>
                      <a:pt x="158617" y="202796"/>
                    </a:cubicBezTo>
                    <a:cubicBezTo>
                      <a:pt x="240993" y="201416"/>
                      <a:pt x="410501" y="219977"/>
                      <a:pt x="449159" y="160765"/>
                    </a:cubicBezTo>
                    <a:cubicBezTo>
                      <a:pt x="459897" y="144197"/>
                      <a:pt x="472169" y="88512"/>
                      <a:pt x="486895" y="42799"/>
                    </a:cubicBezTo>
                    <a:cubicBezTo>
                      <a:pt x="486895" y="59520"/>
                      <a:pt x="486895" y="76854"/>
                      <a:pt x="485514" y="94649"/>
                    </a:cubicBezTo>
                    <a:cubicBezTo>
                      <a:pt x="483689" y="141651"/>
                      <a:pt x="479179" y="188515"/>
                      <a:pt x="472015" y="235011"/>
                    </a:cubicBezTo>
                    <a:cubicBezTo>
                      <a:pt x="467106" y="241607"/>
                      <a:pt x="465879" y="264157"/>
                      <a:pt x="467413" y="293303"/>
                    </a:cubicBezTo>
                    <a:cubicBezTo>
                      <a:pt x="465066" y="272655"/>
                      <a:pt x="449373" y="256042"/>
                      <a:pt x="428909" y="252498"/>
                    </a:cubicBezTo>
                    <a:cubicBezTo>
                      <a:pt x="378134" y="244061"/>
                      <a:pt x="196660" y="266151"/>
                      <a:pt x="159844" y="291309"/>
                    </a:cubicBezTo>
                    <a:cubicBezTo>
                      <a:pt x="136834" y="306649"/>
                      <a:pt x="124102" y="349601"/>
                      <a:pt x="116738" y="397309"/>
                    </a:cubicBezTo>
                    <a:cubicBezTo>
                      <a:pt x="82837" y="312785"/>
                      <a:pt x="16567" y="168281"/>
                      <a:pt x="0" y="106921"/>
                    </a:cubicBezTo>
                    <a:lnTo>
                      <a:pt x="0" y="106921"/>
                    </a:lnTo>
                    <a:cubicBezTo>
                      <a:pt x="460" y="105847"/>
                      <a:pt x="2915" y="97103"/>
                      <a:pt x="4449" y="99864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80" name="Freeform: Shape 1779">
                <a:extLst>
                  <a:ext uri="{FF2B5EF4-FFF2-40B4-BE49-F238E27FC236}">
                    <a16:creationId xmlns:a16="http://schemas.microsoft.com/office/drawing/2014/main" id="{BC46246B-C861-4F39-B2E6-EE445A3A6ECD}"/>
                  </a:ext>
                </a:extLst>
              </p:cNvPr>
              <p:cNvSpPr/>
              <p:nvPr/>
            </p:nvSpPr>
            <p:spPr>
              <a:xfrm>
                <a:off x="1566662" y="2127240"/>
                <a:ext cx="73554" cy="138252"/>
              </a:xfrm>
              <a:custGeom>
                <a:avLst/>
                <a:gdLst>
                  <a:gd name="connsiteX0" fmla="*/ 73554 w 73554"/>
                  <a:gd name="connsiteY0" fmla="*/ 43910 h 138252"/>
                  <a:gd name="connsiteX1" fmla="*/ 12194 w 73554"/>
                  <a:gd name="connsiteY1" fmla="*/ 138252 h 138252"/>
                  <a:gd name="connsiteX2" fmla="*/ 31522 w 73554"/>
                  <a:gd name="connsiteY2" fmla="*/ 3719 h 138252"/>
                  <a:gd name="connsiteX3" fmla="*/ 73554 w 73554"/>
                  <a:gd name="connsiteY3" fmla="*/ 43910 h 138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554" h="138252">
                    <a:moveTo>
                      <a:pt x="73554" y="43910"/>
                    </a:moveTo>
                    <a:cubicBezTo>
                      <a:pt x="59687" y="79179"/>
                      <a:pt x="38809" y="111269"/>
                      <a:pt x="12194" y="138252"/>
                    </a:cubicBezTo>
                    <a:cubicBezTo>
                      <a:pt x="-9589" y="116009"/>
                      <a:pt x="-1612" y="22588"/>
                      <a:pt x="31522" y="3719"/>
                    </a:cubicBezTo>
                    <a:cubicBezTo>
                      <a:pt x="64657" y="-15149"/>
                      <a:pt x="73554" y="43910"/>
                      <a:pt x="73554" y="43910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81" name="Freeform: Shape 1780">
                <a:extLst>
                  <a:ext uri="{FF2B5EF4-FFF2-40B4-BE49-F238E27FC236}">
                    <a16:creationId xmlns:a16="http://schemas.microsoft.com/office/drawing/2014/main" id="{3F9D8F48-C4F4-4338-943C-9CD3EF0C68EC}"/>
                  </a:ext>
                </a:extLst>
              </p:cNvPr>
              <p:cNvSpPr/>
              <p:nvPr/>
            </p:nvSpPr>
            <p:spPr>
              <a:xfrm>
                <a:off x="1584225" y="2074661"/>
                <a:ext cx="277050" cy="304501"/>
              </a:xfrm>
              <a:custGeom>
                <a:avLst/>
                <a:gdLst>
                  <a:gd name="connsiteX0" fmla="*/ 0 w 277050"/>
                  <a:gd name="connsiteY0" fmla="*/ 70718 h 304501"/>
                  <a:gd name="connsiteX1" fmla="*/ 129624 w 277050"/>
                  <a:gd name="connsiteY1" fmla="*/ 132078 h 304501"/>
                  <a:gd name="connsiteX2" fmla="*/ 96796 w 277050"/>
                  <a:gd name="connsiteY2" fmla="*/ 88206 h 304501"/>
                  <a:gd name="connsiteX3" fmla="*/ 228875 w 277050"/>
                  <a:gd name="connsiteY3" fmla="*/ 149566 h 304501"/>
                  <a:gd name="connsiteX4" fmla="*/ 215989 w 277050"/>
                  <a:gd name="connsiteY4" fmla="*/ 304501 h 304501"/>
                  <a:gd name="connsiteX5" fmla="*/ 268605 w 277050"/>
                  <a:gd name="connsiteY5" fmla="*/ 289161 h 304501"/>
                  <a:gd name="connsiteX6" fmla="*/ 272594 w 277050"/>
                  <a:gd name="connsiteY6" fmla="*/ 114897 h 304501"/>
                  <a:gd name="connsiteX7" fmla="*/ 136220 w 277050"/>
                  <a:gd name="connsiteY7" fmla="*/ 0 h 304501"/>
                  <a:gd name="connsiteX8" fmla="*/ 0 w 277050"/>
                  <a:gd name="connsiteY8" fmla="*/ 70718 h 304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050" h="304501">
                    <a:moveTo>
                      <a:pt x="0" y="70718"/>
                    </a:moveTo>
                    <a:cubicBezTo>
                      <a:pt x="21016" y="88973"/>
                      <a:pt x="100324" y="128397"/>
                      <a:pt x="129624" y="132078"/>
                    </a:cubicBezTo>
                    <a:cubicBezTo>
                      <a:pt x="120297" y="116312"/>
                      <a:pt x="109298" y="101601"/>
                      <a:pt x="96796" y="88206"/>
                    </a:cubicBezTo>
                    <a:cubicBezTo>
                      <a:pt x="129624" y="103546"/>
                      <a:pt x="205557" y="149566"/>
                      <a:pt x="228875" y="149566"/>
                    </a:cubicBezTo>
                    <a:cubicBezTo>
                      <a:pt x="235931" y="191138"/>
                      <a:pt x="220744" y="286246"/>
                      <a:pt x="215989" y="304501"/>
                    </a:cubicBezTo>
                    <a:cubicBezTo>
                      <a:pt x="247589" y="300973"/>
                      <a:pt x="260475" y="298519"/>
                      <a:pt x="268605" y="289161"/>
                    </a:cubicBezTo>
                    <a:cubicBezTo>
                      <a:pt x="276736" y="279804"/>
                      <a:pt x="280724" y="135760"/>
                      <a:pt x="272594" y="114897"/>
                    </a:cubicBezTo>
                    <a:cubicBezTo>
                      <a:pt x="264463" y="94035"/>
                      <a:pt x="215989" y="0"/>
                      <a:pt x="136220" y="0"/>
                    </a:cubicBezTo>
                    <a:cubicBezTo>
                      <a:pt x="56452" y="0"/>
                      <a:pt x="8744" y="37890"/>
                      <a:pt x="0" y="70718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82" name="Freeform: Shape 1781">
                <a:extLst>
                  <a:ext uri="{FF2B5EF4-FFF2-40B4-BE49-F238E27FC236}">
                    <a16:creationId xmlns:a16="http://schemas.microsoft.com/office/drawing/2014/main" id="{B6C82E5D-DBB1-40CC-B305-343B8BE8571F}"/>
                  </a:ext>
                </a:extLst>
              </p:cNvPr>
              <p:cNvSpPr/>
              <p:nvPr/>
            </p:nvSpPr>
            <p:spPr>
              <a:xfrm>
                <a:off x="2619721" y="2249998"/>
                <a:ext cx="690160" cy="2714814"/>
              </a:xfrm>
              <a:custGeom>
                <a:avLst/>
                <a:gdLst>
                  <a:gd name="connsiteX0" fmla="*/ 690113 w 690160"/>
                  <a:gd name="connsiteY0" fmla="*/ 2703694 h 2714814"/>
                  <a:gd name="connsiteX1" fmla="*/ 690113 w 690160"/>
                  <a:gd name="connsiteY1" fmla="*/ 2703694 h 2714814"/>
                  <a:gd name="connsiteX2" fmla="*/ 685818 w 690160"/>
                  <a:gd name="connsiteY2" fmla="*/ 2712438 h 2714814"/>
                  <a:gd name="connsiteX3" fmla="*/ 590403 w 690160"/>
                  <a:gd name="connsiteY3" fmla="*/ 2702160 h 2714814"/>
                  <a:gd name="connsiteX4" fmla="*/ 463693 w 690160"/>
                  <a:gd name="connsiteY4" fmla="*/ 2645095 h 2714814"/>
                  <a:gd name="connsiteX5" fmla="*/ 456790 w 690160"/>
                  <a:gd name="connsiteY5" fmla="*/ 2628221 h 2714814"/>
                  <a:gd name="connsiteX6" fmla="*/ 456790 w 690160"/>
                  <a:gd name="connsiteY6" fmla="*/ 2628221 h 2714814"/>
                  <a:gd name="connsiteX7" fmla="*/ 456790 w 690160"/>
                  <a:gd name="connsiteY7" fmla="*/ 2628221 h 2714814"/>
                  <a:gd name="connsiteX8" fmla="*/ 448967 w 690160"/>
                  <a:gd name="connsiteY8" fmla="*/ 2559498 h 2714814"/>
                  <a:gd name="connsiteX9" fmla="*/ 448967 w 690160"/>
                  <a:gd name="connsiteY9" fmla="*/ 2553361 h 2714814"/>
                  <a:gd name="connsiteX10" fmla="*/ 449734 w 690160"/>
                  <a:gd name="connsiteY10" fmla="*/ 2539248 h 2714814"/>
                  <a:gd name="connsiteX11" fmla="*/ 454796 w 690160"/>
                  <a:gd name="connsiteY11" fmla="*/ 2491234 h 2714814"/>
                  <a:gd name="connsiteX12" fmla="*/ 454796 w 690160"/>
                  <a:gd name="connsiteY12" fmla="*/ 2325714 h 2714814"/>
                  <a:gd name="connsiteX13" fmla="*/ 426724 w 690160"/>
                  <a:gd name="connsiteY13" fmla="*/ 2003572 h 2714814"/>
                  <a:gd name="connsiteX14" fmla="*/ 426724 w 690160"/>
                  <a:gd name="connsiteY14" fmla="*/ 1822558 h 2714814"/>
                  <a:gd name="connsiteX15" fmla="*/ 425343 w 690160"/>
                  <a:gd name="connsiteY15" fmla="*/ 1815809 h 2714814"/>
                  <a:gd name="connsiteX16" fmla="*/ 419054 w 690160"/>
                  <a:gd name="connsiteY16" fmla="*/ 1757977 h 2714814"/>
                  <a:gd name="connsiteX17" fmla="*/ 417519 w 690160"/>
                  <a:gd name="connsiteY17" fmla="*/ 1727296 h 2714814"/>
                  <a:gd name="connsiteX18" fmla="*/ 399725 w 690160"/>
                  <a:gd name="connsiteY18" fmla="*/ 1567452 h 2714814"/>
                  <a:gd name="connsiteX19" fmla="*/ 399725 w 690160"/>
                  <a:gd name="connsiteY19" fmla="*/ 1567452 h 2714814"/>
                  <a:gd name="connsiteX20" fmla="*/ 398038 w 690160"/>
                  <a:gd name="connsiteY20" fmla="*/ 1563157 h 2714814"/>
                  <a:gd name="connsiteX21" fmla="*/ 367357 w 690160"/>
                  <a:gd name="connsiteY21" fmla="*/ 1313420 h 2714814"/>
                  <a:gd name="connsiteX22" fmla="*/ 323178 w 690160"/>
                  <a:gd name="connsiteY22" fmla="*/ 1313420 h 2714814"/>
                  <a:gd name="connsiteX23" fmla="*/ 323178 w 690160"/>
                  <a:gd name="connsiteY23" fmla="*/ 1314801 h 2714814"/>
                  <a:gd name="connsiteX24" fmla="*/ 292498 w 690160"/>
                  <a:gd name="connsiteY24" fmla="*/ 1563157 h 2714814"/>
                  <a:gd name="connsiteX25" fmla="*/ 263812 w 690160"/>
                  <a:gd name="connsiteY25" fmla="*/ 1822558 h 2714814"/>
                  <a:gd name="connsiteX26" fmla="*/ 257829 w 690160"/>
                  <a:gd name="connsiteY26" fmla="*/ 1858914 h 2714814"/>
                  <a:gd name="connsiteX27" fmla="*/ 257829 w 690160"/>
                  <a:gd name="connsiteY27" fmla="*/ 1858914 h 2714814"/>
                  <a:gd name="connsiteX28" fmla="*/ 255375 w 690160"/>
                  <a:gd name="connsiteY28" fmla="*/ 1914139 h 2714814"/>
                  <a:gd name="connsiteX29" fmla="*/ 255375 w 690160"/>
                  <a:gd name="connsiteY29" fmla="*/ 1915059 h 2714814"/>
                  <a:gd name="connsiteX30" fmla="*/ 263812 w 690160"/>
                  <a:gd name="connsiteY30" fmla="*/ 2002805 h 2714814"/>
                  <a:gd name="connsiteX31" fmla="*/ 239881 w 690160"/>
                  <a:gd name="connsiteY31" fmla="*/ 2293193 h 2714814"/>
                  <a:gd name="connsiteX32" fmla="*/ 239881 w 690160"/>
                  <a:gd name="connsiteY32" fmla="*/ 2294113 h 2714814"/>
                  <a:gd name="connsiteX33" fmla="*/ 235739 w 690160"/>
                  <a:gd name="connsiteY33" fmla="*/ 2324794 h 2714814"/>
                  <a:gd name="connsiteX34" fmla="*/ 229910 w 690160"/>
                  <a:gd name="connsiteY34" fmla="*/ 2418062 h 2714814"/>
                  <a:gd name="connsiteX35" fmla="*/ 229910 w 690160"/>
                  <a:gd name="connsiteY35" fmla="*/ 2418062 h 2714814"/>
                  <a:gd name="connsiteX36" fmla="*/ 235739 w 690160"/>
                  <a:gd name="connsiteY36" fmla="*/ 2490006 h 2714814"/>
                  <a:gd name="connsiteX37" fmla="*/ 240802 w 690160"/>
                  <a:gd name="connsiteY37" fmla="*/ 2537868 h 2714814"/>
                  <a:gd name="connsiteX38" fmla="*/ 241722 w 690160"/>
                  <a:gd name="connsiteY38" fmla="*/ 2557963 h 2714814"/>
                  <a:gd name="connsiteX39" fmla="*/ 241722 w 690160"/>
                  <a:gd name="connsiteY39" fmla="*/ 2557963 h 2714814"/>
                  <a:gd name="connsiteX40" fmla="*/ 233745 w 690160"/>
                  <a:gd name="connsiteY40" fmla="*/ 2626840 h 2714814"/>
                  <a:gd name="connsiteX41" fmla="*/ 233745 w 690160"/>
                  <a:gd name="connsiteY41" fmla="*/ 2626840 h 2714814"/>
                  <a:gd name="connsiteX42" fmla="*/ 226535 w 690160"/>
                  <a:gd name="connsiteY42" fmla="*/ 2644175 h 2714814"/>
                  <a:gd name="connsiteX43" fmla="*/ 183123 w 690160"/>
                  <a:gd name="connsiteY43" fmla="*/ 2674855 h 2714814"/>
                  <a:gd name="connsiteX44" fmla="*/ 19904 w 690160"/>
                  <a:gd name="connsiteY44" fmla="*/ 2714279 h 2714814"/>
                  <a:gd name="connsiteX45" fmla="*/ 4564 w 690160"/>
                  <a:gd name="connsiteY45" fmla="*/ 2711978 h 2714814"/>
                  <a:gd name="connsiteX46" fmla="*/ 3336 w 690160"/>
                  <a:gd name="connsiteY46" fmla="*/ 2710751 h 2714814"/>
                  <a:gd name="connsiteX47" fmla="*/ 115 w 690160"/>
                  <a:gd name="connsiteY47" fmla="*/ 2703234 h 2714814"/>
                  <a:gd name="connsiteX48" fmla="*/ 115 w 690160"/>
                  <a:gd name="connsiteY48" fmla="*/ 2700166 h 2714814"/>
                  <a:gd name="connsiteX49" fmla="*/ 22358 w 690160"/>
                  <a:gd name="connsiteY49" fmla="*/ 2652765 h 2714814"/>
                  <a:gd name="connsiteX50" fmla="*/ 42607 w 690160"/>
                  <a:gd name="connsiteY50" fmla="*/ 2627147 h 2714814"/>
                  <a:gd name="connsiteX51" fmla="*/ 53192 w 690160"/>
                  <a:gd name="connsiteY51" fmla="*/ 2615335 h 2714814"/>
                  <a:gd name="connsiteX52" fmla="*/ 53192 w 690160"/>
                  <a:gd name="connsiteY52" fmla="*/ 2615335 h 2714814"/>
                  <a:gd name="connsiteX53" fmla="*/ 99212 w 690160"/>
                  <a:gd name="connsiteY53" fmla="*/ 2558577 h 2714814"/>
                  <a:gd name="connsiteX54" fmla="*/ 99212 w 690160"/>
                  <a:gd name="connsiteY54" fmla="*/ 2558577 h 2714814"/>
                  <a:gd name="connsiteX55" fmla="*/ 104274 w 690160"/>
                  <a:gd name="connsiteY55" fmla="*/ 2550907 h 2714814"/>
                  <a:gd name="connsiteX56" fmla="*/ 126057 w 690160"/>
                  <a:gd name="connsiteY56" fmla="*/ 2496756 h 2714814"/>
                  <a:gd name="connsiteX57" fmla="*/ 126057 w 690160"/>
                  <a:gd name="connsiteY57" fmla="*/ 2496756 h 2714814"/>
                  <a:gd name="connsiteX58" fmla="*/ 63470 w 690160"/>
                  <a:gd name="connsiteY58" fmla="*/ 2162955 h 2714814"/>
                  <a:gd name="connsiteX59" fmla="*/ 72367 w 690160"/>
                  <a:gd name="connsiteY59" fmla="*/ 1923803 h 2714814"/>
                  <a:gd name="connsiteX60" fmla="*/ 72367 w 690160"/>
                  <a:gd name="connsiteY60" fmla="*/ 1923036 h 2714814"/>
                  <a:gd name="connsiteX61" fmla="*/ 79270 w 690160"/>
                  <a:gd name="connsiteY61" fmla="*/ 1841273 h 2714814"/>
                  <a:gd name="connsiteX62" fmla="*/ 72981 w 690160"/>
                  <a:gd name="connsiteY62" fmla="*/ 1684958 h 2714814"/>
                  <a:gd name="connsiteX63" fmla="*/ 71140 w 690160"/>
                  <a:gd name="connsiteY63" fmla="*/ 1426477 h 2714814"/>
                  <a:gd name="connsiteX64" fmla="*/ 71140 w 690160"/>
                  <a:gd name="connsiteY64" fmla="*/ 1407762 h 2714814"/>
                  <a:gd name="connsiteX65" fmla="*/ 71140 w 690160"/>
                  <a:gd name="connsiteY65" fmla="*/ 1407762 h 2714814"/>
                  <a:gd name="connsiteX66" fmla="*/ 81571 w 690160"/>
                  <a:gd name="connsiteY66" fmla="*/ 1197756 h 2714814"/>
                  <a:gd name="connsiteX67" fmla="*/ 85406 w 690160"/>
                  <a:gd name="connsiteY67" fmla="*/ 1175973 h 2714814"/>
                  <a:gd name="connsiteX68" fmla="*/ 95991 w 690160"/>
                  <a:gd name="connsiteY68" fmla="*/ 1122896 h 2714814"/>
                  <a:gd name="connsiteX69" fmla="*/ 97065 w 690160"/>
                  <a:gd name="connsiteY69" fmla="*/ 1117834 h 2714814"/>
                  <a:gd name="connsiteX70" fmla="*/ 97065 w 690160"/>
                  <a:gd name="connsiteY70" fmla="*/ 1115226 h 2714814"/>
                  <a:gd name="connsiteX71" fmla="*/ 131580 w 690160"/>
                  <a:gd name="connsiteY71" fmla="*/ 848001 h 2714814"/>
                  <a:gd name="connsiteX72" fmla="*/ 103047 w 690160"/>
                  <a:gd name="connsiteY72" fmla="*/ 610230 h 2714814"/>
                  <a:gd name="connsiteX73" fmla="*/ 87707 w 690160"/>
                  <a:gd name="connsiteY73" fmla="*/ 488889 h 2714814"/>
                  <a:gd name="connsiteX74" fmla="*/ 63316 w 690160"/>
                  <a:gd name="connsiteY74" fmla="*/ 275508 h 2714814"/>
                  <a:gd name="connsiteX75" fmla="*/ 50277 w 690160"/>
                  <a:gd name="connsiteY75" fmla="*/ 207705 h 2714814"/>
                  <a:gd name="connsiteX76" fmla="*/ 50277 w 690160"/>
                  <a:gd name="connsiteY76" fmla="*/ 207705 h 2714814"/>
                  <a:gd name="connsiteX77" fmla="*/ 203678 w 690160"/>
                  <a:gd name="connsiteY77" fmla="*/ 116585 h 2714814"/>
                  <a:gd name="connsiteX78" fmla="*/ 205366 w 690160"/>
                  <a:gd name="connsiteY78" fmla="*/ 116585 h 2714814"/>
                  <a:gd name="connsiteX79" fmla="*/ 205366 w 690160"/>
                  <a:gd name="connsiteY79" fmla="*/ 116585 h 2714814"/>
                  <a:gd name="connsiteX80" fmla="*/ 206133 w 690160"/>
                  <a:gd name="connsiteY80" fmla="*/ 116585 h 2714814"/>
                  <a:gd name="connsiteX81" fmla="*/ 238500 w 690160"/>
                  <a:gd name="connsiteY81" fmla="*/ 104620 h 2714814"/>
                  <a:gd name="connsiteX82" fmla="*/ 243869 w 690160"/>
                  <a:gd name="connsiteY82" fmla="*/ 102779 h 2714814"/>
                  <a:gd name="connsiteX83" fmla="*/ 261971 w 690160"/>
                  <a:gd name="connsiteY83" fmla="*/ 56758 h 2714814"/>
                  <a:gd name="connsiteX84" fmla="*/ 261971 w 690160"/>
                  <a:gd name="connsiteY84" fmla="*/ 53384 h 2714814"/>
                  <a:gd name="connsiteX85" fmla="*/ 263812 w 690160"/>
                  <a:gd name="connsiteY85" fmla="*/ 39578 h 2714814"/>
                  <a:gd name="connsiteX86" fmla="*/ 265039 w 690160"/>
                  <a:gd name="connsiteY86" fmla="*/ 0 h 2714814"/>
                  <a:gd name="connsiteX87" fmla="*/ 421201 w 690160"/>
                  <a:gd name="connsiteY87" fmla="*/ 0 h 2714814"/>
                  <a:gd name="connsiteX88" fmla="*/ 422428 w 690160"/>
                  <a:gd name="connsiteY88" fmla="*/ 39578 h 2714814"/>
                  <a:gd name="connsiteX89" fmla="*/ 424423 w 690160"/>
                  <a:gd name="connsiteY89" fmla="*/ 53384 h 2714814"/>
                  <a:gd name="connsiteX90" fmla="*/ 424423 w 690160"/>
                  <a:gd name="connsiteY90" fmla="*/ 56758 h 2714814"/>
                  <a:gd name="connsiteX91" fmla="*/ 442524 w 690160"/>
                  <a:gd name="connsiteY91" fmla="*/ 102779 h 2714814"/>
                  <a:gd name="connsiteX92" fmla="*/ 480567 w 690160"/>
                  <a:gd name="connsiteY92" fmla="*/ 116585 h 2714814"/>
                  <a:gd name="connsiteX93" fmla="*/ 480567 w 690160"/>
                  <a:gd name="connsiteY93" fmla="*/ 116585 h 2714814"/>
                  <a:gd name="connsiteX94" fmla="*/ 481488 w 690160"/>
                  <a:gd name="connsiteY94" fmla="*/ 116585 h 2714814"/>
                  <a:gd name="connsiteX95" fmla="*/ 635809 w 690160"/>
                  <a:gd name="connsiteY95" fmla="*/ 208625 h 2714814"/>
                  <a:gd name="connsiteX96" fmla="*/ 635809 w 690160"/>
                  <a:gd name="connsiteY96" fmla="*/ 208625 h 2714814"/>
                  <a:gd name="connsiteX97" fmla="*/ 598533 w 690160"/>
                  <a:gd name="connsiteY97" fmla="*/ 489810 h 2714814"/>
                  <a:gd name="connsiteX98" fmla="*/ 591170 w 690160"/>
                  <a:gd name="connsiteY98" fmla="*/ 552551 h 2714814"/>
                  <a:gd name="connsiteX99" fmla="*/ 583193 w 690160"/>
                  <a:gd name="connsiteY99" fmla="*/ 611150 h 2714814"/>
                  <a:gd name="connsiteX100" fmla="*/ 583193 w 690160"/>
                  <a:gd name="connsiteY100" fmla="*/ 611150 h 2714814"/>
                  <a:gd name="connsiteX101" fmla="*/ 583193 w 690160"/>
                  <a:gd name="connsiteY101" fmla="*/ 611150 h 2714814"/>
                  <a:gd name="connsiteX102" fmla="*/ 561410 w 690160"/>
                  <a:gd name="connsiteY102" fmla="*/ 772835 h 2714814"/>
                  <a:gd name="connsiteX103" fmla="*/ 554814 w 690160"/>
                  <a:gd name="connsiteY103" fmla="*/ 848308 h 2714814"/>
                  <a:gd name="connsiteX104" fmla="*/ 557728 w 690160"/>
                  <a:gd name="connsiteY104" fmla="*/ 895709 h 2714814"/>
                  <a:gd name="connsiteX105" fmla="*/ 557728 w 690160"/>
                  <a:gd name="connsiteY105" fmla="*/ 896476 h 2714814"/>
                  <a:gd name="connsiteX106" fmla="*/ 568313 w 690160"/>
                  <a:gd name="connsiteY106" fmla="*/ 984375 h 2714814"/>
                  <a:gd name="connsiteX107" fmla="*/ 589942 w 690160"/>
                  <a:gd name="connsiteY107" fmla="*/ 1118140 h 2714814"/>
                  <a:gd name="connsiteX108" fmla="*/ 591016 w 690160"/>
                  <a:gd name="connsiteY108" fmla="*/ 1123203 h 2714814"/>
                  <a:gd name="connsiteX109" fmla="*/ 600067 w 690160"/>
                  <a:gd name="connsiteY109" fmla="*/ 1169223 h 2714814"/>
                  <a:gd name="connsiteX110" fmla="*/ 601754 w 690160"/>
                  <a:gd name="connsiteY110" fmla="*/ 1176740 h 2714814"/>
                  <a:gd name="connsiteX111" fmla="*/ 614180 w 690160"/>
                  <a:gd name="connsiteY111" fmla="*/ 1685878 h 2714814"/>
                  <a:gd name="connsiteX112" fmla="*/ 607890 w 690160"/>
                  <a:gd name="connsiteY112" fmla="*/ 1842194 h 2714814"/>
                  <a:gd name="connsiteX113" fmla="*/ 623230 w 690160"/>
                  <a:gd name="connsiteY113" fmla="*/ 2164336 h 2714814"/>
                  <a:gd name="connsiteX114" fmla="*/ 604515 w 690160"/>
                  <a:gd name="connsiteY114" fmla="*/ 2247173 h 2714814"/>
                  <a:gd name="connsiteX115" fmla="*/ 581199 w 690160"/>
                  <a:gd name="connsiteY115" fmla="*/ 2360689 h 2714814"/>
                  <a:gd name="connsiteX116" fmla="*/ 560950 w 690160"/>
                  <a:gd name="connsiteY116" fmla="*/ 2498750 h 2714814"/>
                  <a:gd name="connsiteX117" fmla="*/ 560950 w 690160"/>
                  <a:gd name="connsiteY117" fmla="*/ 2498750 h 2714814"/>
                  <a:gd name="connsiteX118" fmla="*/ 569694 w 690160"/>
                  <a:gd name="connsiteY118" fmla="*/ 2529431 h 2714814"/>
                  <a:gd name="connsiteX119" fmla="*/ 569694 w 690160"/>
                  <a:gd name="connsiteY119" fmla="*/ 2529431 h 2714814"/>
                  <a:gd name="connsiteX120" fmla="*/ 584113 w 690160"/>
                  <a:gd name="connsiteY120" fmla="*/ 2555202 h 2714814"/>
                  <a:gd name="connsiteX121" fmla="*/ 587795 w 690160"/>
                  <a:gd name="connsiteY121" fmla="*/ 2560725 h 2714814"/>
                  <a:gd name="connsiteX122" fmla="*/ 644553 w 690160"/>
                  <a:gd name="connsiteY122" fmla="*/ 2629448 h 2714814"/>
                  <a:gd name="connsiteX123" fmla="*/ 690113 w 690160"/>
                  <a:gd name="connsiteY123" fmla="*/ 2703694 h 2714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690160" h="2714814">
                    <a:moveTo>
                      <a:pt x="690113" y="2703694"/>
                    </a:moveTo>
                    <a:lnTo>
                      <a:pt x="690113" y="2703694"/>
                    </a:lnTo>
                    <a:cubicBezTo>
                      <a:pt x="690052" y="2707100"/>
                      <a:pt x="688472" y="2710306"/>
                      <a:pt x="685818" y="2712438"/>
                    </a:cubicBezTo>
                    <a:cubicBezTo>
                      <a:pt x="678608" y="2718114"/>
                      <a:pt x="636423" y="2713205"/>
                      <a:pt x="590403" y="2702160"/>
                    </a:cubicBezTo>
                    <a:cubicBezTo>
                      <a:pt x="535638" y="2688968"/>
                      <a:pt x="475505" y="2667338"/>
                      <a:pt x="463693" y="2645095"/>
                    </a:cubicBezTo>
                    <a:cubicBezTo>
                      <a:pt x="460779" y="2639741"/>
                      <a:pt x="458462" y="2634081"/>
                      <a:pt x="456790" y="2628221"/>
                    </a:cubicBezTo>
                    <a:cubicBezTo>
                      <a:pt x="456790" y="2628221"/>
                      <a:pt x="456790" y="2628221"/>
                      <a:pt x="456790" y="2628221"/>
                    </a:cubicBezTo>
                    <a:lnTo>
                      <a:pt x="456790" y="2628221"/>
                    </a:lnTo>
                    <a:cubicBezTo>
                      <a:pt x="450577" y="2605870"/>
                      <a:pt x="447939" y="2582676"/>
                      <a:pt x="448967" y="2559498"/>
                    </a:cubicBezTo>
                    <a:lnTo>
                      <a:pt x="448967" y="2553361"/>
                    </a:lnTo>
                    <a:cubicBezTo>
                      <a:pt x="448967" y="2548606"/>
                      <a:pt x="448967" y="2543850"/>
                      <a:pt x="449734" y="2539248"/>
                    </a:cubicBezTo>
                    <a:cubicBezTo>
                      <a:pt x="450654" y="2521760"/>
                      <a:pt x="452802" y="2505193"/>
                      <a:pt x="454796" y="2491234"/>
                    </a:cubicBezTo>
                    <a:cubicBezTo>
                      <a:pt x="462665" y="2436347"/>
                      <a:pt x="462665" y="2380601"/>
                      <a:pt x="454796" y="2325714"/>
                    </a:cubicBezTo>
                    <a:cubicBezTo>
                      <a:pt x="445439" y="2263126"/>
                      <a:pt x="420434" y="2041462"/>
                      <a:pt x="426724" y="2003572"/>
                    </a:cubicBezTo>
                    <a:cubicBezTo>
                      <a:pt x="437799" y="1943745"/>
                      <a:pt x="437799" y="1882385"/>
                      <a:pt x="426724" y="1822558"/>
                    </a:cubicBezTo>
                    <a:lnTo>
                      <a:pt x="425343" y="1815809"/>
                    </a:lnTo>
                    <a:cubicBezTo>
                      <a:pt x="422014" y="1796680"/>
                      <a:pt x="419913" y="1777367"/>
                      <a:pt x="419054" y="1757977"/>
                    </a:cubicBezTo>
                    <a:cubicBezTo>
                      <a:pt x="419054" y="1748006"/>
                      <a:pt x="417980" y="1737728"/>
                      <a:pt x="417519" y="1727296"/>
                    </a:cubicBezTo>
                    <a:cubicBezTo>
                      <a:pt x="415218" y="1668083"/>
                      <a:pt x="414298" y="1604575"/>
                      <a:pt x="399725" y="1567452"/>
                    </a:cubicBezTo>
                    <a:lnTo>
                      <a:pt x="399725" y="1567452"/>
                    </a:lnTo>
                    <a:cubicBezTo>
                      <a:pt x="399725" y="1566072"/>
                      <a:pt x="398651" y="1564538"/>
                      <a:pt x="398038" y="1563157"/>
                    </a:cubicBezTo>
                    <a:cubicBezTo>
                      <a:pt x="372726" y="1508086"/>
                      <a:pt x="367357" y="1320170"/>
                      <a:pt x="367357" y="1313420"/>
                    </a:cubicBezTo>
                    <a:lnTo>
                      <a:pt x="323178" y="1313420"/>
                    </a:lnTo>
                    <a:lnTo>
                      <a:pt x="323178" y="1314801"/>
                    </a:lnTo>
                    <a:cubicBezTo>
                      <a:pt x="323178" y="1333056"/>
                      <a:pt x="316735" y="1509927"/>
                      <a:pt x="292498" y="1563157"/>
                    </a:cubicBezTo>
                    <a:cubicBezTo>
                      <a:pt x="266880" y="1619609"/>
                      <a:pt x="279458" y="1753681"/>
                      <a:pt x="263812" y="1822558"/>
                    </a:cubicBezTo>
                    <a:cubicBezTo>
                      <a:pt x="261127" y="1834554"/>
                      <a:pt x="259118" y="1846688"/>
                      <a:pt x="257829" y="1858914"/>
                    </a:cubicBezTo>
                    <a:lnTo>
                      <a:pt x="257829" y="1858914"/>
                    </a:lnTo>
                    <a:cubicBezTo>
                      <a:pt x="255666" y="1877231"/>
                      <a:pt x="254838" y="1895700"/>
                      <a:pt x="255375" y="1914139"/>
                    </a:cubicBezTo>
                    <a:lnTo>
                      <a:pt x="255375" y="1915059"/>
                    </a:lnTo>
                    <a:cubicBezTo>
                      <a:pt x="255957" y="1944482"/>
                      <a:pt x="258780" y="1973812"/>
                      <a:pt x="263812" y="2002805"/>
                    </a:cubicBezTo>
                    <a:cubicBezTo>
                      <a:pt x="269334" y="2035633"/>
                      <a:pt x="251079" y="2208055"/>
                      <a:pt x="239881" y="2293193"/>
                    </a:cubicBezTo>
                    <a:lnTo>
                      <a:pt x="239881" y="2294113"/>
                    </a:lnTo>
                    <a:cubicBezTo>
                      <a:pt x="238194" y="2306385"/>
                      <a:pt x="236813" y="2316663"/>
                      <a:pt x="235739" y="2324794"/>
                    </a:cubicBezTo>
                    <a:cubicBezTo>
                      <a:pt x="231153" y="2355658"/>
                      <a:pt x="229204" y="2386859"/>
                      <a:pt x="229910" y="2418062"/>
                    </a:cubicBezTo>
                    <a:lnTo>
                      <a:pt x="229910" y="2418062"/>
                    </a:lnTo>
                    <a:cubicBezTo>
                      <a:pt x="230324" y="2442145"/>
                      <a:pt x="232272" y="2466168"/>
                      <a:pt x="235739" y="2490006"/>
                    </a:cubicBezTo>
                    <a:cubicBezTo>
                      <a:pt x="237580" y="2503966"/>
                      <a:pt x="239728" y="2520687"/>
                      <a:pt x="240802" y="2537868"/>
                    </a:cubicBezTo>
                    <a:cubicBezTo>
                      <a:pt x="240802" y="2544618"/>
                      <a:pt x="241722" y="2551367"/>
                      <a:pt x="241722" y="2557963"/>
                    </a:cubicBezTo>
                    <a:lnTo>
                      <a:pt x="241722" y="2557963"/>
                    </a:lnTo>
                    <a:cubicBezTo>
                      <a:pt x="242796" y="2581203"/>
                      <a:pt x="240096" y="2604459"/>
                      <a:pt x="233745" y="2626840"/>
                    </a:cubicBezTo>
                    <a:lnTo>
                      <a:pt x="233745" y="2626840"/>
                    </a:lnTo>
                    <a:cubicBezTo>
                      <a:pt x="231935" y="2632854"/>
                      <a:pt x="229511" y="2638652"/>
                      <a:pt x="226535" y="2644175"/>
                    </a:cubicBezTo>
                    <a:cubicBezTo>
                      <a:pt x="215398" y="2658456"/>
                      <a:pt x="200304" y="2669118"/>
                      <a:pt x="183123" y="2674855"/>
                    </a:cubicBezTo>
                    <a:cubicBezTo>
                      <a:pt x="131074" y="2696346"/>
                      <a:pt x="76018" y="2709646"/>
                      <a:pt x="19904" y="2714279"/>
                    </a:cubicBezTo>
                    <a:cubicBezTo>
                      <a:pt x="14673" y="2715077"/>
                      <a:pt x="9335" y="2714279"/>
                      <a:pt x="4564" y="2711978"/>
                    </a:cubicBezTo>
                    <a:lnTo>
                      <a:pt x="3336" y="2710751"/>
                    </a:lnTo>
                    <a:cubicBezTo>
                      <a:pt x="1342" y="2708756"/>
                      <a:pt x="192" y="2706057"/>
                      <a:pt x="115" y="2703234"/>
                    </a:cubicBezTo>
                    <a:cubicBezTo>
                      <a:pt x="-38" y="2702222"/>
                      <a:pt x="-38" y="2701179"/>
                      <a:pt x="115" y="2700166"/>
                    </a:cubicBezTo>
                    <a:cubicBezTo>
                      <a:pt x="3505" y="2682770"/>
                      <a:pt x="11145" y="2666494"/>
                      <a:pt x="22358" y="2652765"/>
                    </a:cubicBezTo>
                    <a:cubicBezTo>
                      <a:pt x="28617" y="2643853"/>
                      <a:pt x="35382" y="2635308"/>
                      <a:pt x="42607" y="2627147"/>
                    </a:cubicBezTo>
                    <a:cubicBezTo>
                      <a:pt x="45675" y="2623619"/>
                      <a:pt x="49357" y="2619784"/>
                      <a:pt x="53192" y="2615335"/>
                    </a:cubicBezTo>
                    <a:lnTo>
                      <a:pt x="53192" y="2615335"/>
                    </a:lnTo>
                    <a:cubicBezTo>
                      <a:pt x="69775" y="2597449"/>
                      <a:pt x="85145" y="2578488"/>
                      <a:pt x="99212" y="2558577"/>
                    </a:cubicBezTo>
                    <a:lnTo>
                      <a:pt x="99212" y="2558577"/>
                    </a:lnTo>
                    <a:lnTo>
                      <a:pt x="104274" y="2550907"/>
                    </a:lnTo>
                    <a:cubicBezTo>
                      <a:pt x="115687" y="2534815"/>
                      <a:pt x="123158" y="2516269"/>
                      <a:pt x="126057" y="2496756"/>
                    </a:cubicBezTo>
                    <a:lnTo>
                      <a:pt x="126057" y="2496756"/>
                    </a:lnTo>
                    <a:cubicBezTo>
                      <a:pt x="128819" y="2451963"/>
                      <a:pt x="72981" y="2200232"/>
                      <a:pt x="63470" y="2162955"/>
                    </a:cubicBezTo>
                    <a:cubicBezTo>
                      <a:pt x="57027" y="2137031"/>
                      <a:pt x="65464" y="2011548"/>
                      <a:pt x="72367" y="1923803"/>
                    </a:cubicBezTo>
                    <a:cubicBezTo>
                      <a:pt x="72367" y="1923803"/>
                      <a:pt x="72367" y="1923803"/>
                      <a:pt x="72367" y="1923036"/>
                    </a:cubicBezTo>
                    <a:cubicBezTo>
                      <a:pt x="75435" y="1884072"/>
                      <a:pt x="78350" y="1852779"/>
                      <a:pt x="79270" y="1841273"/>
                    </a:cubicBezTo>
                    <a:cubicBezTo>
                      <a:pt x="82338" y="1803844"/>
                      <a:pt x="72981" y="1725609"/>
                      <a:pt x="72981" y="1684958"/>
                    </a:cubicBezTo>
                    <a:cubicBezTo>
                      <a:pt x="72981" y="1663175"/>
                      <a:pt x="70219" y="1545669"/>
                      <a:pt x="71140" y="1426477"/>
                    </a:cubicBezTo>
                    <a:cubicBezTo>
                      <a:pt x="71140" y="1420187"/>
                      <a:pt x="71140" y="1414051"/>
                      <a:pt x="71140" y="1407762"/>
                    </a:cubicBezTo>
                    <a:lnTo>
                      <a:pt x="71140" y="1407762"/>
                    </a:lnTo>
                    <a:cubicBezTo>
                      <a:pt x="70833" y="1337627"/>
                      <a:pt x="74315" y="1267523"/>
                      <a:pt x="81571" y="1197756"/>
                    </a:cubicBezTo>
                    <a:cubicBezTo>
                      <a:pt x="82645" y="1189625"/>
                      <a:pt x="84026" y="1182416"/>
                      <a:pt x="85406" y="1175973"/>
                    </a:cubicBezTo>
                    <a:cubicBezTo>
                      <a:pt x="88934" y="1159866"/>
                      <a:pt x="92463" y="1141918"/>
                      <a:pt x="95991" y="1122896"/>
                    </a:cubicBezTo>
                    <a:cubicBezTo>
                      <a:pt x="95991" y="1121209"/>
                      <a:pt x="95991" y="1119521"/>
                      <a:pt x="97065" y="1117834"/>
                    </a:cubicBezTo>
                    <a:cubicBezTo>
                      <a:pt x="96911" y="1116975"/>
                      <a:pt x="96911" y="1116085"/>
                      <a:pt x="97065" y="1115226"/>
                    </a:cubicBezTo>
                    <a:cubicBezTo>
                      <a:pt x="115012" y="1017816"/>
                      <a:pt x="131580" y="896476"/>
                      <a:pt x="131580" y="848001"/>
                    </a:cubicBezTo>
                    <a:cubicBezTo>
                      <a:pt x="131580" y="810878"/>
                      <a:pt x="116240" y="700583"/>
                      <a:pt x="103047" y="610230"/>
                    </a:cubicBezTo>
                    <a:cubicBezTo>
                      <a:pt x="95531" y="555772"/>
                      <a:pt x="89088" y="508678"/>
                      <a:pt x="87707" y="488889"/>
                    </a:cubicBezTo>
                    <a:cubicBezTo>
                      <a:pt x="85559" y="451766"/>
                      <a:pt x="74208" y="347760"/>
                      <a:pt x="63316" y="275508"/>
                    </a:cubicBezTo>
                    <a:cubicBezTo>
                      <a:pt x="60432" y="252652"/>
                      <a:pt x="56076" y="230010"/>
                      <a:pt x="50277" y="207705"/>
                    </a:cubicBezTo>
                    <a:lnTo>
                      <a:pt x="50277" y="207705"/>
                    </a:lnTo>
                    <a:cubicBezTo>
                      <a:pt x="94917" y="163372"/>
                      <a:pt x="160879" y="133306"/>
                      <a:pt x="203678" y="116585"/>
                    </a:cubicBezTo>
                    <a:lnTo>
                      <a:pt x="205366" y="116585"/>
                    </a:lnTo>
                    <a:lnTo>
                      <a:pt x="205366" y="116585"/>
                    </a:lnTo>
                    <a:lnTo>
                      <a:pt x="206133" y="116585"/>
                    </a:lnTo>
                    <a:cubicBezTo>
                      <a:pt x="220246" y="111062"/>
                      <a:pt x="231597" y="107227"/>
                      <a:pt x="238500" y="104620"/>
                    </a:cubicBezTo>
                    <a:lnTo>
                      <a:pt x="243869" y="102779"/>
                    </a:lnTo>
                    <a:cubicBezTo>
                      <a:pt x="251693" y="99404"/>
                      <a:pt x="257982" y="79002"/>
                      <a:pt x="261971" y="56758"/>
                    </a:cubicBezTo>
                    <a:cubicBezTo>
                      <a:pt x="261971" y="55838"/>
                      <a:pt x="261971" y="54611"/>
                      <a:pt x="261971" y="53384"/>
                    </a:cubicBezTo>
                    <a:cubicBezTo>
                      <a:pt x="261971" y="48782"/>
                      <a:pt x="263352" y="44333"/>
                      <a:pt x="263812" y="39578"/>
                    </a:cubicBezTo>
                    <a:cubicBezTo>
                      <a:pt x="265668" y="26462"/>
                      <a:pt x="266066" y="13193"/>
                      <a:pt x="265039" y="0"/>
                    </a:cubicBezTo>
                    <a:lnTo>
                      <a:pt x="421201" y="0"/>
                    </a:lnTo>
                    <a:cubicBezTo>
                      <a:pt x="420250" y="13193"/>
                      <a:pt x="420664" y="26462"/>
                      <a:pt x="422428" y="39578"/>
                    </a:cubicBezTo>
                    <a:cubicBezTo>
                      <a:pt x="422428" y="44333"/>
                      <a:pt x="423656" y="48782"/>
                      <a:pt x="424423" y="53384"/>
                    </a:cubicBezTo>
                    <a:cubicBezTo>
                      <a:pt x="424423" y="54611"/>
                      <a:pt x="424423" y="55838"/>
                      <a:pt x="424423" y="56758"/>
                    </a:cubicBezTo>
                    <a:cubicBezTo>
                      <a:pt x="428258" y="79462"/>
                      <a:pt x="434700" y="99864"/>
                      <a:pt x="442524" y="102779"/>
                    </a:cubicBezTo>
                    <a:cubicBezTo>
                      <a:pt x="447433" y="104620"/>
                      <a:pt x="461392" y="109222"/>
                      <a:pt x="480567" y="116585"/>
                    </a:cubicBezTo>
                    <a:lnTo>
                      <a:pt x="480567" y="116585"/>
                    </a:lnTo>
                    <a:lnTo>
                      <a:pt x="481488" y="116585"/>
                    </a:lnTo>
                    <a:cubicBezTo>
                      <a:pt x="523980" y="133152"/>
                      <a:pt x="590863" y="163526"/>
                      <a:pt x="635809" y="208625"/>
                    </a:cubicBezTo>
                    <a:lnTo>
                      <a:pt x="635809" y="208625"/>
                    </a:lnTo>
                    <a:cubicBezTo>
                      <a:pt x="623230" y="246055"/>
                      <a:pt x="601601" y="436580"/>
                      <a:pt x="598533" y="489810"/>
                    </a:cubicBezTo>
                    <a:cubicBezTo>
                      <a:pt x="597766" y="501928"/>
                      <a:pt x="595005" y="524478"/>
                      <a:pt x="591170" y="552551"/>
                    </a:cubicBezTo>
                    <a:cubicBezTo>
                      <a:pt x="588869" y="570192"/>
                      <a:pt x="586261" y="589981"/>
                      <a:pt x="583193" y="611150"/>
                    </a:cubicBezTo>
                    <a:lnTo>
                      <a:pt x="583193" y="611150"/>
                    </a:lnTo>
                    <a:cubicBezTo>
                      <a:pt x="583193" y="611150"/>
                      <a:pt x="583193" y="611150"/>
                      <a:pt x="583193" y="611150"/>
                    </a:cubicBezTo>
                    <a:cubicBezTo>
                      <a:pt x="575829" y="664380"/>
                      <a:pt x="567853" y="724820"/>
                      <a:pt x="561410" y="772835"/>
                    </a:cubicBezTo>
                    <a:cubicBezTo>
                      <a:pt x="557575" y="805969"/>
                      <a:pt x="554814" y="833121"/>
                      <a:pt x="554814" y="848308"/>
                    </a:cubicBezTo>
                    <a:cubicBezTo>
                      <a:pt x="554814" y="860273"/>
                      <a:pt x="555887" y="876534"/>
                      <a:pt x="557728" y="895709"/>
                    </a:cubicBezTo>
                    <a:lnTo>
                      <a:pt x="557728" y="896476"/>
                    </a:lnTo>
                    <a:cubicBezTo>
                      <a:pt x="560029" y="921787"/>
                      <a:pt x="563864" y="952314"/>
                      <a:pt x="568313" y="984375"/>
                    </a:cubicBezTo>
                    <a:cubicBezTo>
                      <a:pt x="574449" y="1028401"/>
                      <a:pt x="582119" y="1076416"/>
                      <a:pt x="589942" y="1118140"/>
                    </a:cubicBezTo>
                    <a:cubicBezTo>
                      <a:pt x="589942" y="1119828"/>
                      <a:pt x="589942" y="1121515"/>
                      <a:pt x="591016" y="1123203"/>
                    </a:cubicBezTo>
                    <a:cubicBezTo>
                      <a:pt x="593931" y="1139310"/>
                      <a:pt x="597152" y="1154650"/>
                      <a:pt x="600067" y="1169223"/>
                    </a:cubicBezTo>
                    <a:cubicBezTo>
                      <a:pt x="600067" y="1171831"/>
                      <a:pt x="601141" y="1174285"/>
                      <a:pt x="601754" y="1176740"/>
                    </a:cubicBezTo>
                    <a:cubicBezTo>
                      <a:pt x="623384" y="1276757"/>
                      <a:pt x="614180" y="1645380"/>
                      <a:pt x="614180" y="1685878"/>
                    </a:cubicBezTo>
                    <a:cubicBezTo>
                      <a:pt x="614180" y="1726376"/>
                      <a:pt x="604669" y="1804764"/>
                      <a:pt x="607890" y="1842194"/>
                    </a:cubicBezTo>
                    <a:cubicBezTo>
                      <a:pt x="611112" y="1879624"/>
                      <a:pt x="632895" y="2126446"/>
                      <a:pt x="623230" y="2164336"/>
                    </a:cubicBezTo>
                    <a:cubicBezTo>
                      <a:pt x="620469" y="2175841"/>
                      <a:pt x="613259" y="2207442"/>
                      <a:pt x="604515" y="2247173"/>
                    </a:cubicBezTo>
                    <a:cubicBezTo>
                      <a:pt x="597152" y="2281688"/>
                      <a:pt x="589175" y="2322186"/>
                      <a:pt x="581199" y="2360689"/>
                    </a:cubicBezTo>
                    <a:cubicBezTo>
                      <a:pt x="570829" y="2406111"/>
                      <a:pt x="564064" y="2452270"/>
                      <a:pt x="560950" y="2498750"/>
                    </a:cubicBezTo>
                    <a:lnTo>
                      <a:pt x="560950" y="2498750"/>
                    </a:lnTo>
                    <a:cubicBezTo>
                      <a:pt x="561977" y="2509427"/>
                      <a:pt x="564938" y="2519813"/>
                      <a:pt x="569694" y="2529431"/>
                    </a:cubicBezTo>
                    <a:lnTo>
                      <a:pt x="569694" y="2529431"/>
                    </a:lnTo>
                    <a:cubicBezTo>
                      <a:pt x="573881" y="2538359"/>
                      <a:pt x="578698" y="2546964"/>
                      <a:pt x="584113" y="2555202"/>
                    </a:cubicBezTo>
                    <a:lnTo>
                      <a:pt x="587795" y="2560725"/>
                    </a:lnTo>
                    <a:cubicBezTo>
                      <a:pt x="605221" y="2584824"/>
                      <a:pt x="624181" y="2607772"/>
                      <a:pt x="644553" y="2629448"/>
                    </a:cubicBezTo>
                    <a:cubicBezTo>
                      <a:pt x="668330" y="2651231"/>
                      <a:pt x="691340" y="2685593"/>
                      <a:pt x="690113" y="2703694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83" name="Freeform: Shape 1782">
                <a:extLst>
                  <a:ext uri="{FF2B5EF4-FFF2-40B4-BE49-F238E27FC236}">
                    <a16:creationId xmlns:a16="http://schemas.microsoft.com/office/drawing/2014/main" id="{5DA49936-2360-479E-BE71-B4C89D991FC2}"/>
                  </a:ext>
                </a:extLst>
              </p:cNvPr>
              <p:cNvSpPr/>
              <p:nvPr/>
            </p:nvSpPr>
            <p:spPr>
              <a:xfrm>
                <a:off x="3193270" y="2457396"/>
                <a:ext cx="187867" cy="1231400"/>
              </a:xfrm>
              <a:custGeom>
                <a:avLst/>
                <a:gdLst>
                  <a:gd name="connsiteX0" fmla="*/ 165652 w 187867"/>
                  <a:gd name="connsiteY0" fmla="*/ 933752 h 1231400"/>
                  <a:gd name="connsiteX1" fmla="*/ 165652 w 187867"/>
                  <a:gd name="connsiteY1" fmla="*/ 968574 h 1231400"/>
                  <a:gd name="connsiteX2" fmla="*/ 172709 w 187867"/>
                  <a:gd name="connsiteY2" fmla="*/ 1146366 h 1231400"/>
                  <a:gd name="connsiteX3" fmla="*/ 125921 w 187867"/>
                  <a:gd name="connsiteY3" fmla="*/ 1227362 h 1231400"/>
                  <a:gd name="connsiteX4" fmla="*/ 83583 w 187867"/>
                  <a:gd name="connsiteY4" fmla="*/ 1227362 h 1231400"/>
                  <a:gd name="connsiteX5" fmla="*/ 79288 w 187867"/>
                  <a:gd name="connsiteY5" fmla="*/ 1224754 h 1231400"/>
                  <a:gd name="connsiteX6" fmla="*/ 77646 w 187867"/>
                  <a:gd name="connsiteY6" fmla="*/ 1213817 h 1231400"/>
                  <a:gd name="connsiteX7" fmla="*/ 79288 w 187867"/>
                  <a:gd name="connsiteY7" fmla="*/ 1212176 h 1231400"/>
                  <a:gd name="connsiteX8" fmla="*/ 83276 w 187867"/>
                  <a:gd name="connsiteY8" fmla="*/ 1206346 h 1231400"/>
                  <a:gd name="connsiteX9" fmla="*/ 84656 w 187867"/>
                  <a:gd name="connsiteY9" fmla="*/ 1203892 h 1231400"/>
                  <a:gd name="connsiteX10" fmla="*/ 107513 w 187867"/>
                  <a:gd name="connsiteY10" fmla="*/ 1096511 h 1231400"/>
                  <a:gd name="connsiteX11" fmla="*/ 107513 w 187867"/>
                  <a:gd name="connsiteY11" fmla="*/ 1092062 h 1231400"/>
                  <a:gd name="connsiteX12" fmla="*/ 98769 w 187867"/>
                  <a:gd name="connsiteY12" fmla="*/ 1064450 h 1231400"/>
                  <a:gd name="connsiteX13" fmla="*/ 86958 w 187867"/>
                  <a:gd name="connsiteY13" fmla="*/ 1077489 h 1231400"/>
                  <a:gd name="connsiteX14" fmla="*/ 77447 w 187867"/>
                  <a:gd name="connsiteY14" fmla="*/ 1138850 h 1231400"/>
                  <a:gd name="connsiteX15" fmla="*/ 58578 w 187867"/>
                  <a:gd name="connsiteY15" fmla="*/ 1128879 h 1231400"/>
                  <a:gd name="connsiteX16" fmla="*/ 58578 w 187867"/>
                  <a:gd name="connsiteY16" fmla="*/ 1128879 h 1231400"/>
                  <a:gd name="connsiteX17" fmla="*/ 54130 w 187867"/>
                  <a:gd name="connsiteY17" fmla="*/ 1098198 h 1231400"/>
                  <a:gd name="connsiteX18" fmla="*/ 76066 w 187867"/>
                  <a:gd name="connsiteY18" fmla="*/ 987136 h 1231400"/>
                  <a:gd name="connsiteX19" fmla="*/ 82202 w 187867"/>
                  <a:gd name="connsiteY19" fmla="*/ 971796 h 1231400"/>
                  <a:gd name="connsiteX20" fmla="*/ 80821 w 187867"/>
                  <a:gd name="connsiteY20" fmla="*/ 905373 h 1231400"/>
                  <a:gd name="connsiteX21" fmla="*/ 56584 w 187867"/>
                  <a:gd name="connsiteY21" fmla="*/ 689691 h 1231400"/>
                  <a:gd name="connsiteX22" fmla="*/ 56584 w 187867"/>
                  <a:gd name="connsiteY22" fmla="*/ 678647 h 1231400"/>
                  <a:gd name="connsiteX23" fmla="*/ 55510 w 187867"/>
                  <a:gd name="connsiteY23" fmla="*/ 650574 h 1231400"/>
                  <a:gd name="connsiteX24" fmla="*/ 55510 w 187867"/>
                  <a:gd name="connsiteY24" fmla="*/ 641217 h 1231400"/>
                  <a:gd name="connsiteX25" fmla="*/ 34188 w 187867"/>
                  <a:gd name="connsiteY25" fmla="*/ 513280 h 1231400"/>
                  <a:gd name="connsiteX26" fmla="*/ 13325 w 187867"/>
                  <a:gd name="connsiteY26" fmla="*/ 405899 h 1231400"/>
                  <a:gd name="connsiteX27" fmla="*/ 13325 w 187867"/>
                  <a:gd name="connsiteY27" fmla="*/ 402678 h 1231400"/>
                  <a:gd name="connsiteX28" fmla="*/ 13325 w 187867"/>
                  <a:gd name="connsiteY28" fmla="*/ 402678 h 1231400"/>
                  <a:gd name="connsiteX29" fmla="*/ 6422 w 187867"/>
                  <a:gd name="connsiteY29" fmla="*/ 349448 h 1231400"/>
                  <a:gd name="connsiteX30" fmla="*/ 2127 w 187867"/>
                  <a:gd name="connsiteY30" fmla="*/ 309410 h 1231400"/>
                  <a:gd name="connsiteX31" fmla="*/ 65788 w 187867"/>
                  <a:gd name="connsiteY31" fmla="*/ 0 h 1231400"/>
                  <a:gd name="connsiteX32" fmla="*/ 65788 w 187867"/>
                  <a:gd name="connsiteY32" fmla="*/ 0 h 1231400"/>
                  <a:gd name="connsiteX33" fmla="*/ 113036 w 187867"/>
                  <a:gd name="connsiteY33" fmla="*/ 69491 h 1231400"/>
                  <a:gd name="connsiteX34" fmla="*/ 127456 w 187867"/>
                  <a:gd name="connsiteY34" fmla="*/ 115511 h 1231400"/>
                  <a:gd name="connsiteX35" fmla="*/ 148471 w 187867"/>
                  <a:gd name="connsiteY35" fmla="*/ 276122 h 1231400"/>
                  <a:gd name="connsiteX36" fmla="*/ 149392 w 187867"/>
                  <a:gd name="connsiteY36" fmla="*/ 286093 h 1231400"/>
                  <a:gd name="connsiteX37" fmla="*/ 151079 w 187867"/>
                  <a:gd name="connsiteY37" fmla="*/ 306189 h 1231400"/>
                  <a:gd name="connsiteX38" fmla="*/ 151079 w 187867"/>
                  <a:gd name="connsiteY38" fmla="*/ 311251 h 1231400"/>
                  <a:gd name="connsiteX39" fmla="*/ 186515 w 187867"/>
                  <a:gd name="connsiteY39" fmla="*/ 557613 h 1231400"/>
                  <a:gd name="connsiteX40" fmla="*/ 187589 w 187867"/>
                  <a:gd name="connsiteY40" fmla="*/ 584612 h 1231400"/>
                  <a:gd name="connsiteX41" fmla="*/ 172249 w 187867"/>
                  <a:gd name="connsiteY41" fmla="*/ 851836 h 1231400"/>
                  <a:gd name="connsiteX42" fmla="*/ 172249 w 187867"/>
                  <a:gd name="connsiteY42" fmla="*/ 851836 h 1231400"/>
                  <a:gd name="connsiteX43" fmla="*/ 165652 w 187867"/>
                  <a:gd name="connsiteY43" fmla="*/ 933752 h 123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87867" h="1231400">
                    <a:moveTo>
                      <a:pt x="165652" y="933752"/>
                    </a:moveTo>
                    <a:cubicBezTo>
                      <a:pt x="164226" y="945319"/>
                      <a:pt x="164226" y="957008"/>
                      <a:pt x="165652" y="968574"/>
                    </a:cubicBezTo>
                    <a:cubicBezTo>
                      <a:pt x="169947" y="1017816"/>
                      <a:pt x="182833" y="1098198"/>
                      <a:pt x="172709" y="1146366"/>
                    </a:cubicBezTo>
                    <a:cubicBezTo>
                      <a:pt x="161357" y="1200057"/>
                      <a:pt x="146324" y="1218311"/>
                      <a:pt x="125921" y="1227362"/>
                    </a:cubicBezTo>
                    <a:cubicBezTo>
                      <a:pt x="112315" y="1232747"/>
                      <a:pt x="97189" y="1232747"/>
                      <a:pt x="83583" y="1227362"/>
                    </a:cubicBezTo>
                    <a:cubicBezTo>
                      <a:pt x="82033" y="1226718"/>
                      <a:pt x="80576" y="1225828"/>
                      <a:pt x="79288" y="1224754"/>
                    </a:cubicBezTo>
                    <a:cubicBezTo>
                      <a:pt x="75821" y="1222177"/>
                      <a:pt x="75084" y="1217284"/>
                      <a:pt x="77646" y="1213817"/>
                    </a:cubicBezTo>
                    <a:cubicBezTo>
                      <a:pt x="78106" y="1213188"/>
                      <a:pt x="78659" y="1212636"/>
                      <a:pt x="79288" y="1212176"/>
                    </a:cubicBezTo>
                    <a:cubicBezTo>
                      <a:pt x="80361" y="1210795"/>
                      <a:pt x="81742" y="1208801"/>
                      <a:pt x="83276" y="1206346"/>
                    </a:cubicBezTo>
                    <a:lnTo>
                      <a:pt x="84656" y="1203892"/>
                    </a:lnTo>
                    <a:cubicBezTo>
                      <a:pt x="99122" y="1169913"/>
                      <a:pt x="106884" y="1133450"/>
                      <a:pt x="107513" y="1096511"/>
                    </a:cubicBezTo>
                    <a:lnTo>
                      <a:pt x="107513" y="1092062"/>
                    </a:lnTo>
                    <a:cubicBezTo>
                      <a:pt x="106593" y="1074575"/>
                      <a:pt x="102911" y="1065677"/>
                      <a:pt x="98769" y="1064450"/>
                    </a:cubicBezTo>
                    <a:cubicBezTo>
                      <a:pt x="94628" y="1063223"/>
                      <a:pt x="90026" y="1067825"/>
                      <a:pt x="86958" y="1077489"/>
                    </a:cubicBezTo>
                    <a:cubicBezTo>
                      <a:pt x="79717" y="1097109"/>
                      <a:pt x="76480" y="1117972"/>
                      <a:pt x="77447" y="1138850"/>
                    </a:cubicBezTo>
                    <a:cubicBezTo>
                      <a:pt x="79901" y="1149588"/>
                      <a:pt x="66402" y="1146213"/>
                      <a:pt x="58578" y="1128879"/>
                    </a:cubicBezTo>
                    <a:lnTo>
                      <a:pt x="58578" y="1128879"/>
                    </a:lnTo>
                    <a:cubicBezTo>
                      <a:pt x="54498" y="1119199"/>
                      <a:pt x="52964" y="1108630"/>
                      <a:pt x="54130" y="1098198"/>
                    </a:cubicBezTo>
                    <a:cubicBezTo>
                      <a:pt x="57351" y="1055706"/>
                      <a:pt x="63641" y="1010453"/>
                      <a:pt x="76066" y="987136"/>
                    </a:cubicBezTo>
                    <a:cubicBezTo>
                      <a:pt x="78751" y="982304"/>
                      <a:pt x="80821" y="977150"/>
                      <a:pt x="82202" y="971796"/>
                    </a:cubicBezTo>
                    <a:cubicBezTo>
                      <a:pt x="88338" y="954308"/>
                      <a:pt x="86958" y="936207"/>
                      <a:pt x="80821" y="905373"/>
                    </a:cubicBezTo>
                    <a:cubicBezTo>
                      <a:pt x="74685" y="874540"/>
                      <a:pt x="61340" y="759642"/>
                      <a:pt x="56584" y="689691"/>
                    </a:cubicBezTo>
                    <a:cubicBezTo>
                      <a:pt x="56584" y="686010"/>
                      <a:pt x="56584" y="682328"/>
                      <a:pt x="56584" y="678647"/>
                    </a:cubicBezTo>
                    <a:cubicBezTo>
                      <a:pt x="55817" y="667448"/>
                      <a:pt x="55510" y="658091"/>
                      <a:pt x="55510" y="650574"/>
                    </a:cubicBezTo>
                    <a:cubicBezTo>
                      <a:pt x="55342" y="647460"/>
                      <a:pt x="55342" y="644331"/>
                      <a:pt x="55510" y="641217"/>
                    </a:cubicBezTo>
                    <a:cubicBezTo>
                      <a:pt x="55924" y="597651"/>
                      <a:pt x="48699" y="554361"/>
                      <a:pt x="34188" y="513280"/>
                    </a:cubicBezTo>
                    <a:cubicBezTo>
                      <a:pt x="24216" y="478136"/>
                      <a:pt x="17237" y="442209"/>
                      <a:pt x="13325" y="405899"/>
                    </a:cubicBezTo>
                    <a:cubicBezTo>
                      <a:pt x="13187" y="404825"/>
                      <a:pt x="13187" y="403752"/>
                      <a:pt x="13325" y="402678"/>
                    </a:cubicBezTo>
                    <a:lnTo>
                      <a:pt x="13325" y="402678"/>
                    </a:lnTo>
                    <a:cubicBezTo>
                      <a:pt x="10717" y="384730"/>
                      <a:pt x="8416" y="366475"/>
                      <a:pt x="6422" y="349448"/>
                    </a:cubicBezTo>
                    <a:cubicBezTo>
                      <a:pt x="4735" y="335028"/>
                      <a:pt x="3201" y="321529"/>
                      <a:pt x="2127" y="309410"/>
                    </a:cubicBezTo>
                    <a:cubicBezTo>
                      <a:pt x="-4316" y="242220"/>
                      <a:pt x="439" y="2608"/>
                      <a:pt x="65788" y="0"/>
                    </a:cubicBezTo>
                    <a:lnTo>
                      <a:pt x="65788" y="0"/>
                    </a:lnTo>
                    <a:cubicBezTo>
                      <a:pt x="86773" y="19129"/>
                      <a:pt x="102973" y="42937"/>
                      <a:pt x="113036" y="69491"/>
                    </a:cubicBezTo>
                    <a:cubicBezTo>
                      <a:pt x="119049" y="84432"/>
                      <a:pt x="123866" y="99818"/>
                      <a:pt x="127456" y="115511"/>
                    </a:cubicBezTo>
                    <a:cubicBezTo>
                      <a:pt x="138163" y="168496"/>
                      <a:pt x="145189" y="222171"/>
                      <a:pt x="148471" y="276122"/>
                    </a:cubicBezTo>
                    <a:lnTo>
                      <a:pt x="149392" y="286093"/>
                    </a:lnTo>
                    <a:cubicBezTo>
                      <a:pt x="149392" y="292689"/>
                      <a:pt x="150466" y="299592"/>
                      <a:pt x="151079" y="306189"/>
                    </a:cubicBezTo>
                    <a:cubicBezTo>
                      <a:pt x="151079" y="307876"/>
                      <a:pt x="151079" y="309564"/>
                      <a:pt x="151079" y="311251"/>
                    </a:cubicBezTo>
                    <a:cubicBezTo>
                      <a:pt x="158166" y="393980"/>
                      <a:pt x="170009" y="476234"/>
                      <a:pt x="186515" y="557613"/>
                    </a:cubicBezTo>
                    <a:cubicBezTo>
                      <a:pt x="187819" y="566556"/>
                      <a:pt x="188187" y="575607"/>
                      <a:pt x="187589" y="584612"/>
                    </a:cubicBezTo>
                    <a:cubicBezTo>
                      <a:pt x="186822" y="641063"/>
                      <a:pt x="178691" y="767159"/>
                      <a:pt x="172249" y="851836"/>
                    </a:cubicBezTo>
                    <a:lnTo>
                      <a:pt x="172249" y="851836"/>
                    </a:lnTo>
                    <a:cubicBezTo>
                      <a:pt x="169487" y="892641"/>
                      <a:pt x="166879" y="924702"/>
                      <a:pt x="165652" y="933752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84" name="Freeform: Shape 1783">
                <a:extLst>
                  <a:ext uri="{FF2B5EF4-FFF2-40B4-BE49-F238E27FC236}">
                    <a16:creationId xmlns:a16="http://schemas.microsoft.com/office/drawing/2014/main" id="{2579B0B0-DF8C-41C4-B458-7E2B334D7006}"/>
                  </a:ext>
                </a:extLst>
              </p:cNvPr>
              <p:cNvSpPr/>
              <p:nvPr/>
            </p:nvSpPr>
            <p:spPr>
              <a:xfrm>
                <a:off x="2549038" y="2457857"/>
                <a:ext cx="188429" cy="1231065"/>
              </a:xfrm>
              <a:custGeom>
                <a:avLst/>
                <a:gdLst>
                  <a:gd name="connsiteX0" fmla="*/ 186310 w 188429"/>
                  <a:gd name="connsiteY0" fmla="*/ 309257 h 1231065"/>
                  <a:gd name="connsiteX1" fmla="*/ 174958 w 188429"/>
                  <a:gd name="connsiteY1" fmla="*/ 402525 h 1231065"/>
                  <a:gd name="connsiteX2" fmla="*/ 153635 w 188429"/>
                  <a:gd name="connsiteY2" fmla="*/ 513740 h 1231065"/>
                  <a:gd name="connsiteX3" fmla="*/ 132159 w 188429"/>
                  <a:gd name="connsiteY3" fmla="*/ 641523 h 1231065"/>
                  <a:gd name="connsiteX4" fmla="*/ 123722 w 188429"/>
                  <a:gd name="connsiteY4" fmla="*/ 770534 h 1231065"/>
                  <a:gd name="connsiteX5" fmla="*/ 106848 w 188429"/>
                  <a:gd name="connsiteY5" fmla="*/ 905834 h 1231065"/>
                  <a:gd name="connsiteX6" fmla="*/ 105160 w 188429"/>
                  <a:gd name="connsiteY6" fmla="*/ 972410 h 1231065"/>
                  <a:gd name="connsiteX7" fmla="*/ 111450 w 188429"/>
                  <a:gd name="connsiteY7" fmla="*/ 987750 h 1231065"/>
                  <a:gd name="connsiteX8" fmla="*/ 133233 w 188429"/>
                  <a:gd name="connsiteY8" fmla="*/ 1098659 h 1231065"/>
                  <a:gd name="connsiteX9" fmla="*/ 109762 w 188429"/>
                  <a:gd name="connsiteY9" fmla="*/ 1139157 h 1231065"/>
                  <a:gd name="connsiteX10" fmla="*/ 100558 w 188429"/>
                  <a:gd name="connsiteY10" fmla="*/ 1077796 h 1231065"/>
                  <a:gd name="connsiteX11" fmla="*/ 80002 w 188429"/>
                  <a:gd name="connsiteY11" fmla="*/ 1093136 h 1231065"/>
                  <a:gd name="connsiteX12" fmla="*/ 108228 w 188429"/>
                  <a:gd name="connsiteY12" fmla="*/ 1211869 h 1231065"/>
                  <a:gd name="connsiteX13" fmla="*/ 62208 w 188429"/>
                  <a:gd name="connsiteY13" fmla="*/ 1227209 h 1231065"/>
                  <a:gd name="connsiteX14" fmla="*/ 51163 w 188429"/>
                  <a:gd name="connsiteY14" fmla="*/ 1220919 h 1231065"/>
                  <a:gd name="connsiteX15" fmla="*/ 40579 w 188429"/>
                  <a:gd name="connsiteY15" fmla="*/ 1210795 h 1231065"/>
                  <a:gd name="connsiteX16" fmla="*/ 15421 w 188429"/>
                  <a:gd name="connsiteY16" fmla="*/ 1146060 h 1231065"/>
                  <a:gd name="connsiteX17" fmla="*/ 22324 w 188429"/>
                  <a:gd name="connsiteY17" fmla="*/ 968114 h 1231065"/>
                  <a:gd name="connsiteX18" fmla="*/ 23091 w 188429"/>
                  <a:gd name="connsiteY18" fmla="*/ 933753 h 1231065"/>
                  <a:gd name="connsiteX19" fmla="*/ 1001 w 188429"/>
                  <a:gd name="connsiteY19" fmla="*/ 611610 h 1231065"/>
                  <a:gd name="connsiteX20" fmla="*/ 1001 w 188429"/>
                  <a:gd name="connsiteY20" fmla="*/ 557613 h 1231065"/>
                  <a:gd name="connsiteX21" fmla="*/ 35823 w 188429"/>
                  <a:gd name="connsiteY21" fmla="*/ 317080 h 1231065"/>
                  <a:gd name="connsiteX22" fmla="*/ 35823 w 188429"/>
                  <a:gd name="connsiteY22" fmla="*/ 314626 h 1231065"/>
                  <a:gd name="connsiteX23" fmla="*/ 35823 w 188429"/>
                  <a:gd name="connsiteY23" fmla="*/ 306035 h 1231065"/>
                  <a:gd name="connsiteX24" fmla="*/ 121728 w 188429"/>
                  <a:gd name="connsiteY24" fmla="*/ 0 h 1231065"/>
                  <a:gd name="connsiteX25" fmla="*/ 186310 w 188429"/>
                  <a:gd name="connsiteY25" fmla="*/ 309257 h 1231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88429" h="1231065">
                    <a:moveTo>
                      <a:pt x="186310" y="309257"/>
                    </a:moveTo>
                    <a:cubicBezTo>
                      <a:pt x="183855" y="335642"/>
                      <a:pt x="179713" y="369697"/>
                      <a:pt x="174958" y="402525"/>
                    </a:cubicBezTo>
                    <a:cubicBezTo>
                      <a:pt x="170969" y="440123"/>
                      <a:pt x="163836" y="477323"/>
                      <a:pt x="153635" y="513740"/>
                    </a:cubicBezTo>
                    <a:cubicBezTo>
                      <a:pt x="139169" y="554775"/>
                      <a:pt x="131898" y="598004"/>
                      <a:pt x="132159" y="641523"/>
                    </a:cubicBezTo>
                    <a:cubicBezTo>
                      <a:pt x="131791" y="684644"/>
                      <a:pt x="128968" y="727720"/>
                      <a:pt x="123722" y="770534"/>
                    </a:cubicBezTo>
                    <a:cubicBezTo>
                      <a:pt x="117893" y="827906"/>
                      <a:pt x="110683" y="886045"/>
                      <a:pt x="106848" y="905834"/>
                    </a:cubicBezTo>
                    <a:cubicBezTo>
                      <a:pt x="100160" y="927448"/>
                      <a:pt x="99576" y="950488"/>
                      <a:pt x="105160" y="972410"/>
                    </a:cubicBezTo>
                    <a:cubicBezTo>
                      <a:pt x="106725" y="977733"/>
                      <a:pt x="108827" y="982872"/>
                      <a:pt x="111450" y="987750"/>
                    </a:cubicBezTo>
                    <a:cubicBezTo>
                      <a:pt x="123875" y="1011067"/>
                      <a:pt x="130165" y="1056320"/>
                      <a:pt x="133233" y="1098659"/>
                    </a:cubicBezTo>
                    <a:cubicBezTo>
                      <a:pt x="136301" y="1140997"/>
                      <a:pt x="106694" y="1154803"/>
                      <a:pt x="109762" y="1139157"/>
                    </a:cubicBezTo>
                    <a:cubicBezTo>
                      <a:pt x="111036" y="1118279"/>
                      <a:pt x="107906" y="1097370"/>
                      <a:pt x="100558" y="1077796"/>
                    </a:cubicBezTo>
                    <a:cubicBezTo>
                      <a:pt x="94269" y="1057547"/>
                      <a:pt x="81843" y="1057547"/>
                      <a:pt x="80002" y="1093136"/>
                    </a:cubicBezTo>
                    <a:cubicBezTo>
                      <a:pt x="78162" y="1128725"/>
                      <a:pt x="94269" y="1196222"/>
                      <a:pt x="108228" y="1211869"/>
                    </a:cubicBezTo>
                    <a:cubicBezTo>
                      <a:pt x="122188" y="1227516"/>
                      <a:pt x="82304" y="1236720"/>
                      <a:pt x="62208" y="1227209"/>
                    </a:cubicBezTo>
                    <a:cubicBezTo>
                      <a:pt x="58327" y="1225475"/>
                      <a:pt x="54630" y="1223374"/>
                      <a:pt x="51163" y="1220919"/>
                    </a:cubicBezTo>
                    <a:cubicBezTo>
                      <a:pt x="47236" y="1217989"/>
                      <a:pt x="43677" y="1214599"/>
                      <a:pt x="40579" y="1210795"/>
                    </a:cubicBezTo>
                    <a:cubicBezTo>
                      <a:pt x="27279" y="1191466"/>
                      <a:pt x="18673" y="1169300"/>
                      <a:pt x="15421" y="1146060"/>
                    </a:cubicBezTo>
                    <a:cubicBezTo>
                      <a:pt x="5143" y="1097892"/>
                      <a:pt x="18029" y="1017509"/>
                      <a:pt x="22324" y="968114"/>
                    </a:cubicBezTo>
                    <a:cubicBezTo>
                      <a:pt x="23750" y="956717"/>
                      <a:pt x="24011" y="945196"/>
                      <a:pt x="23091" y="933753"/>
                    </a:cubicBezTo>
                    <a:cubicBezTo>
                      <a:pt x="19409" y="907981"/>
                      <a:pt x="4376" y="710400"/>
                      <a:pt x="1001" y="611610"/>
                    </a:cubicBezTo>
                    <a:cubicBezTo>
                      <a:pt x="-334" y="593632"/>
                      <a:pt x="-334" y="575592"/>
                      <a:pt x="1001" y="557613"/>
                    </a:cubicBezTo>
                    <a:cubicBezTo>
                      <a:pt x="17108" y="478151"/>
                      <a:pt x="28736" y="397846"/>
                      <a:pt x="35823" y="317080"/>
                    </a:cubicBezTo>
                    <a:cubicBezTo>
                      <a:pt x="35823" y="317080"/>
                      <a:pt x="35823" y="315546"/>
                      <a:pt x="35823" y="314626"/>
                    </a:cubicBezTo>
                    <a:cubicBezTo>
                      <a:pt x="35823" y="313705"/>
                      <a:pt x="35823" y="308950"/>
                      <a:pt x="35823" y="306035"/>
                    </a:cubicBezTo>
                    <a:cubicBezTo>
                      <a:pt x="48402" y="171809"/>
                      <a:pt x="53004" y="60594"/>
                      <a:pt x="121728" y="0"/>
                    </a:cubicBezTo>
                    <a:cubicBezTo>
                      <a:pt x="187997" y="1074"/>
                      <a:pt x="192752" y="241607"/>
                      <a:pt x="186310" y="309257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85" name="Freeform: Shape 1784">
                <a:extLst>
                  <a:ext uri="{FF2B5EF4-FFF2-40B4-BE49-F238E27FC236}">
                    <a16:creationId xmlns:a16="http://schemas.microsoft.com/office/drawing/2014/main" id="{53EEA53C-8678-443E-B18B-D4EBF51AB155}"/>
                  </a:ext>
                </a:extLst>
              </p:cNvPr>
              <p:cNvSpPr/>
              <p:nvPr/>
            </p:nvSpPr>
            <p:spPr>
              <a:xfrm>
                <a:off x="3058590" y="4742914"/>
                <a:ext cx="313831" cy="212761"/>
              </a:xfrm>
              <a:custGeom>
                <a:avLst/>
                <a:gdLst>
                  <a:gd name="connsiteX0" fmla="*/ 313832 w 313831"/>
                  <a:gd name="connsiteY0" fmla="*/ 183933 h 212761"/>
                  <a:gd name="connsiteX1" fmla="*/ 313832 w 313831"/>
                  <a:gd name="connsiteY1" fmla="*/ 183933 h 212761"/>
                  <a:gd name="connsiteX2" fmla="*/ 297265 w 313831"/>
                  <a:gd name="connsiteY2" fmla="*/ 197586 h 212761"/>
                  <a:gd name="connsiteX3" fmla="*/ 297265 w 313831"/>
                  <a:gd name="connsiteY3" fmla="*/ 197586 h 212761"/>
                  <a:gd name="connsiteX4" fmla="*/ 291435 w 313831"/>
                  <a:gd name="connsiteY4" fmla="*/ 199887 h 212761"/>
                  <a:gd name="connsiteX5" fmla="*/ 285299 w 313831"/>
                  <a:gd name="connsiteY5" fmla="*/ 202188 h 212761"/>
                  <a:gd name="connsiteX6" fmla="*/ 279010 w 313831"/>
                  <a:gd name="connsiteY6" fmla="*/ 204335 h 212761"/>
                  <a:gd name="connsiteX7" fmla="*/ 264437 w 313831"/>
                  <a:gd name="connsiteY7" fmla="*/ 208170 h 212761"/>
                  <a:gd name="connsiteX8" fmla="*/ 259221 w 313831"/>
                  <a:gd name="connsiteY8" fmla="*/ 209398 h 212761"/>
                  <a:gd name="connsiteX9" fmla="*/ 258301 w 313831"/>
                  <a:gd name="connsiteY9" fmla="*/ 209398 h 212761"/>
                  <a:gd name="connsiteX10" fmla="*/ 251858 w 313831"/>
                  <a:gd name="connsiteY10" fmla="*/ 210625 h 212761"/>
                  <a:gd name="connsiteX11" fmla="*/ 249864 w 313831"/>
                  <a:gd name="connsiteY11" fmla="*/ 210625 h 212761"/>
                  <a:gd name="connsiteX12" fmla="*/ 247869 w 313831"/>
                  <a:gd name="connsiteY12" fmla="*/ 210625 h 212761"/>
                  <a:gd name="connsiteX13" fmla="*/ 197094 w 313831"/>
                  <a:gd name="connsiteY13" fmla="*/ 211392 h 212761"/>
                  <a:gd name="connsiteX14" fmla="*/ 184208 w 313831"/>
                  <a:gd name="connsiteY14" fmla="*/ 209858 h 212761"/>
                  <a:gd name="connsiteX15" fmla="*/ 152147 w 313831"/>
                  <a:gd name="connsiteY15" fmla="*/ 202648 h 212761"/>
                  <a:gd name="connsiteX16" fmla="*/ 144477 w 313831"/>
                  <a:gd name="connsiteY16" fmla="*/ 199734 h 212761"/>
                  <a:gd name="connsiteX17" fmla="*/ 132512 w 313831"/>
                  <a:gd name="connsiteY17" fmla="*/ 192830 h 212761"/>
                  <a:gd name="connsiteX18" fmla="*/ 132512 w 313831"/>
                  <a:gd name="connsiteY18" fmla="*/ 192830 h 212761"/>
                  <a:gd name="connsiteX19" fmla="*/ 98150 w 313831"/>
                  <a:gd name="connsiteY19" fmla="*/ 166139 h 212761"/>
                  <a:gd name="connsiteX20" fmla="*/ 85725 w 313831"/>
                  <a:gd name="connsiteY20" fmla="*/ 158161 h 212761"/>
                  <a:gd name="connsiteX21" fmla="*/ 77748 w 313831"/>
                  <a:gd name="connsiteY21" fmla="*/ 154480 h 212761"/>
                  <a:gd name="connsiteX22" fmla="*/ 70691 w 313831"/>
                  <a:gd name="connsiteY22" fmla="*/ 152026 h 212761"/>
                  <a:gd name="connsiteX23" fmla="*/ 67163 w 313831"/>
                  <a:gd name="connsiteY23" fmla="*/ 152026 h 212761"/>
                  <a:gd name="connsiteX24" fmla="*/ 65015 w 313831"/>
                  <a:gd name="connsiteY24" fmla="*/ 152026 h 212761"/>
                  <a:gd name="connsiteX25" fmla="*/ 65015 w 313831"/>
                  <a:gd name="connsiteY25" fmla="*/ 152026 h 212761"/>
                  <a:gd name="connsiteX26" fmla="*/ 59800 w 313831"/>
                  <a:gd name="connsiteY26" fmla="*/ 151105 h 212761"/>
                  <a:gd name="connsiteX27" fmla="*/ 39244 w 313831"/>
                  <a:gd name="connsiteY27" fmla="*/ 144509 h 212761"/>
                  <a:gd name="connsiteX28" fmla="*/ 38477 w 313831"/>
                  <a:gd name="connsiteY28" fmla="*/ 144509 h 212761"/>
                  <a:gd name="connsiteX29" fmla="*/ 24211 w 313831"/>
                  <a:gd name="connsiteY29" fmla="*/ 137759 h 212761"/>
                  <a:gd name="connsiteX30" fmla="*/ 24211 w 313831"/>
                  <a:gd name="connsiteY30" fmla="*/ 137759 h 212761"/>
                  <a:gd name="connsiteX31" fmla="*/ 19302 w 313831"/>
                  <a:gd name="connsiteY31" fmla="*/ 134998 h 212761"/>
                  <a:gd name="connsiteX32" fmla="*/ 15927 w 313831"/>
                  <a:gd name="connsiteY32" fmla="*/ 133158 h 212761"/>
                  <a:gd name="connsiteX33" fmla="*/ 11632 w 313831"/>
                  <a:gd name="connsiteY33" fmla="*/ 130396 h 212761"/>
                  <a:gd name="connsiteX34" fmla="*/ 10251 w 313831"/>
                  <a:gd name="connsiteY34" fmla="*/ 129476 h 212761"/>
                  <a:gd name="connsiteX35" fmla="*/ 9024 w 313831"/>
                  <a:gd name="connsiteY35" fmla="*/ 128555 h 212761"/>
                  <a:gd name="connsiteX36" fmla="*/ 7030 w 313831"/>
                  <a:gd name="connsiteY36" fmla="*/ 126868 h 212761"/>
                  <a:gd name="connsiteX37" fmla="*/ 7030 w 313831"/>
                  <a:gd name="connsiteY37" fmla="*/ 126868 h 212761"/>
                  <a:gd name="connsiteX38" fmla="*/ 5189 w 313831"/>
                  <a:gd name="connsiteY38" fmla="*/ 125334 h 212761"/>
                  <a:gd name="connsiteX39" fmla="*/ 4115 w 313831"/>
                  <a:gd name="connsiteY39" fmla="*/ 124107 h 212761"/>
                  <a:gd name="connsiteX40" fmla="*/ 1200 w 313831"/>
                  <a:gd name="connsiteY40" fmla="*/ 58604 h 212761"/>
                  <a:gd name="connsiteX41" fmla="*/ 1200 w 313831"/>
                  <a:gd name="connsiteY41" fmla="*/ 56917 h 212761"/>
                  <a:gd name="connsiteX42" fmla="*/ 8257 w 313831"/>
                  <a:gd name="connsiteY42" fmla="*/ 40810 h 212761"/>
                  <a:gd name="connsiteX43" fmla="*/ 12092 w 313831"/>
                  <a:gd name="connsiteY43" fmla="*/ 46179 h 212761"/>
                  <a:gd name="connsiteX44" fmla="*/ 42772 w 313831"/>
                  <a:gd name="connsiteY44" fmla="*/ 57070 h 212761"/>
                  <a:gd name="connsiteX45" fmla="*/ 68544 w 313831"/>
                  <a:gd name="connsiteY45" fmla="*/ 13658 h 212761"/>
                  <a:gd name="connsiteX46" fmla="*/ 115331 w 313831"/>
                  <a:gd name="connsiteY46" fmla="*/ 312 h 212761"/>
                  <a:gd name="connsiteX47" fmla="*/ 125762 w 313831"/>
                  <a:gd name="connsiteY47" fmla="*/ 3994 h 212761"/>
                  <a:gd name="connsiteX48" fmla="*/ 141102 w 313831"/>
                  <a:gd name="connsiteY48" fmla="*/ 16726 h 212761"/>
                  <a:gd name="connsiteX49" fmla="*/ 147852 w 313831"/>
                  <a:gd name="connsiteY49" fmla="*/ 25623 h 212761"/>
                  <a:gd name="connsiteX50" fmla="*/ 150000 w 313831"/>
                  <a:gd name="connsiteY50" fmla="*/ 29152 h 212761"/>
                  <a:gd name="connsiteX51" fmla="*/ 171476 w 313831"/>
                  <a:gd name="connsiteY51" fmla="*/ 57991 h 212761"/>
                  <a:gd name="connsiteX52" fmla="*/ 213814 w 313831"/>
                  <a:gd name="connsiteY52" fmla="*/ 102324 h 212761"/>
                  <a:gd name="connsiteX53" fmla="*/ 310304 w 313831"/>
                  <a:gd name="connsiteY53" fmla="*/ 181019 h 212761"/>
                  <a:gd name="connsiteX54" fmla="*/ 313832 w 313831"/>
                  <a:gd name="connsiteY54" fmla="*/ 183933 h 21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13831" h="212761">
                    <a:moveTo>
                      <a:pt x="313832" y="183933"/>
                    </a:moveTo>
                    <a:lnTo>
                      <a:pt x="313832" y="183933"/>
                    </a:lnTo>
                    <a:cubicBezTo>
                      <a:pt x="309890" y="190115"/>
                      <a:pt x="304091" y="194901"/>
                      <a:pt x="297265" y="197586"/>
                    </a:cubicBezTo>
                    <a:lnTo>
                      <a:pt x="297265" y="197586"/>
                    </a:lnTo>
                    <a:cubicBezTo>
                      <a:pt x="295424" y="198506"/>
                      <a:pt x="293430" y="199120"/>
                      <a:pt x="291435" y="199887"/>
                    </a:cubicBezTo>
                    <a:cubicBezTo>
                      <a:pt x="289456" y="200838"/>
                      <a:pt x="287416" y="201605"/>
                      <a:pt x="285299" y="202188"/>
                    </a:cubicBezTo>
                    <a:lnTo>
                      <a:pt x="279010" y="204335"/>
                    </a:lnTo>
                    <a:lnTo>
                      <a:pt x="264437" y="208170"/>
                    </a:lnTo>
                    <a:lnTo>
                      <a:pt x="259221" y="209398"/>
                    </a:lnTo>
                    <a:lnTo>
                      <a:pt x="258301" y="209398"/>
                    </a:lnTo>
                    <a:lnTo>
                      <a:pt x="251858" y="210625"/>
                    </a:lnTo>
                    <a:lnTo>
                      <a:pt x="249864" y="210625"/>
                    </a:lnTo>
                    <a:lnTo>
                      <a:pt x="247869" y="210625"/>
                    </a:lnTo>
                    <a:cubicBezTo>
                      <a:pt x="231057" y="213187"/>
                      <a:pt x="213968" y="213447"/>
                      <a:pt x="197094" y="211392"/>
                    </a:cubicBezTo>
                    <a:lnTo>
                      <a:pt x="184208" y="209858"/>
                    </a:lnTo>
                    <a:cubicBezTo>
                      <a:pt x="173317" y="208492"/>
                      <a:pt x="162578" y="206084"/>
                      <a:pt x="152147" y="202648"/>
                    </a:cubicBezTo>
                    <a:lnTo>
                      <a:pt x="144477" y="199734"/>
                    </a:lnTo>
                    <a:cubicBezTo>
                      <a:pt x="140197" y="197985"/>
                      <a:pt x="136178" y="195668"/>
                      <a:pt x="132512" y="192830"/>
                    </a:cubicBezTo>
                    <a:lnTo>
                      <a:pt x="132512" y="192830"/>
                    </a:lnTo>
                    <a:cubicBezTo>
                      <a:pt x="121160" y="183933"/>
                      <a:pt x="109348" y="173962"/>
                      <a:pt x="98150" y="166139"/>
                    </a:cubicBezTo>
                    <a:cubicBezTo>
                      <a:pt x="94161" y="163239"/>
                      <a:pt x="90020" y="160586"/>
                      <a:pt x="85725" y="158161"/>
                    </a:cubicBezTo>
                    <a:cubicBezTo>
                      <a:pt x="83117" y="156781"/>
                      <a:pt x="80355" y="155554"/>
                      <a:pt x="77748" y="154480"/>
                    </a:cubicBezTo>
                    <a:cubicBezTo>
                      <a:pt x="75493" y="153422"/>
                      <a:pt x="73130" y="152593"/>
                      <a:pt x="70691" y="152026"/>
                    </a:cubicBezTo>
                    <a:lnTo>
                      <a:pt x="67163" y="152026"/>
                    </a:lnTo>
                    <a:cubicBezTo>
                      <a:pt x="66457" y="152179"/>
                      <a:pt x="65721" y="152179"/>
                      <a:pt x="65015" y="152026"/>
                    </a:cubicBezTo>
                    <a:lnTo>
                      <a:pt x="65015" y="152026"/>
                    </a:lnTo>
                    <a:lnTo>
                      <a:pt x="59800" y="151105"/>
                    </a:lnTo>
                    <a:cubicBezTo>
                      <a:pt x="52805" y="149387"/>
                      <a:pt x="45932" y="147178"/>
                      <a:pt x="39244" y="144509"/>
                    </a:cubicBezTo>
                    <a:lnTo>
                      <a:pt x="38477" y="144509"/>
                    </a:lnTo>
                    <a:cubicBezTo>
                      <a:pt x="33568" y="142361"/>
                      <a:pt x="28506" y="140060"/>
                      <a:pt x="24211" y="137759"/>
                    </a:cubicBezTo>
                    <a:lnTo>
                      <a:pt x="24211" y="137759"/>
                    </a:lnTo>
                    <a:lnTo>
                      <a:pt x="19302" y="134998"/>
                    </a:lnTo>
                    <a:cubicBezTo>
                      <a:pt x="18121" y="134507"/>
                      <a:pt x="16986" y="133894"/>
                      <a:pt x="15927" y="133158"/>
                    </a:cubicBezTo>
                    <a:lnTo>
                      <a:pt x="11632" y="130396"/>
                    </a:lnTo>
                    <a:cubicBezTo>
                      <a:pt x="11218" y="130013"/>
                      <a:pt x="10757" y="129706"/>
                      <a:pt x="10251" y="129476"/>
                    </a:cubicBezTo>
                    <a:lnTo>
                      <a:pt x="9024" y="128555"/>
                    </a:lnTo>
                    <a:lnTo>
                      <a:pt x="7030" y="126868"/>
                    </a:lnTo>
                    <a:lnTo>
                      <a:pt x="7030" y="126868"/>
                    </a:lnTo>
                    <a:lnTo>
                      <a:pt x="5189" y="125334"/>
                    </a:lnTo>
                    <a:lnTo>
                      <a:pt x="4115" y="124107"/>
                    </a:lnTo>
                    <a:cubicBezTo>
                      <a:pt x="-103" y="102539"/>
                      <a:pt x="-1085" y="80464"/>
                      <a:pt x="1200" y="58604"/>
                    </a:cubicBezTo>
                    <a:cubicBezTo>
                      <a:pt x="1108" y="58052"/>
                      <a:pt x="1108" y="57469"/>
                      <a:pt x="1200" y="56917"/>
                    </a:cubicBezTo>
                    <a:cubicBezTo>
                      <a:pt x="2182" y="51042"/>
                      <a:pt x="4606" y="45519"/>
                      <a:pt x="8257" y="40810"/>
                    </a:cubicBezTo>
                    <a:cubicBezTo>
                      <a:pt x="9300" y="42758"/>
                      <a:pt x="10589" y="44553"/>
                      <a:pt x="12092" y="46179"/>
                    </a:cubicBezTo>
                    <a:cubicBezTo>
                      <a:pt x="22677" y="59985"/>
                      <a:pt x="38784" y="62746"/>
                      <a:pt x="42772" y="57070"/>
                    </a:cubicBezTo>
                    <a:cubicBezTo>
                      <a:pt x="46761" y="51394"/>
                      <a:pt x="59953" y="22095"/>
                      <a:pt x="68544" y="13658"/>
                    </a:cubicBezTo>
                    <a:cubicBezTo>
                      <a:pt x="81890" y="3457"/>
                      <a:pt x="98610" y="-1314"/>
                      <a:pt x="115331" y="312"/>
                    </a:cubicBezTo>
                    <a:cubicBezTo>
                      <a:pt x="118967" y="1033"/>
                      <a:pt x="122479" y="2275"/>
                      <a:pt x="125762" y="3994"/>
                    </a:cubicBezTo>
                    <a:cubicBezTo>
                      <a:pt x="131530" y="7368"/>
                      <a:pt x="136715" y="11679"/>
                      <a:pt x="141102" y="16726"/>
                    </a:cubicBezTo>
                    <a:cubicBezTo>
                      <a:pt x="143633" y="19456"/>
                      <a:pt x="145904" y="22448"/>
                      <a:pt x="147852" y="25623"/>
                    </a:cubicBezTo>
                    <a:cubicBezTo>
                      <a:pt x="148619" y="26697"/>
                      <a:pt x="149233" y="27924"/>
                      <a:pt x="150000" y="29152"/>
                    </a:cubicBezTo>
                    <a:cubicBezTo>
                      <a:pt x="156412" y="39307"/>
                      <a:pt x="163591" y="48940"/>
                      <a:pt x="171476" y="57991"/>
                    </a:cubicBezTo>
                    <a:cubicBezTo>
                      <a:pt x="184316" y="73929"/>
                      <a:pt x="198490" y="88763"/>
                      <a:pt x="213814" y="102324"/>
                    </a:cubicBezTo>
                    <a:cubicBezTo>
                      <a:pt x="233143" y="117664"/>
                      <a:pt x="302480" y="174883"/>
                      <a:pt x="310304" y="181019"/>
                    </a:cubicBezTo>
                    <a:cubicBezTo>
                      <a:pt x="311654" y="181755"/>
                      <a:pt x="312850" y="182752"/>
                      <a:pt x="313832" y="183933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86" name="Freeform: Shape 1785">
                <a:extLst>
                  <a:ext uri="{FF2B5EF4-FFF2-40B4-BE49-F238E27FC236}">
                    <a16:creationId xmlns:a16="http://schemas.microsoft.com/office/drawing/2014/main" id="{46B73C15-7EB4-4408-87BA-D248B7368062}"/>
                  </a:ext>
                </a:extLst>
              </p:cNvPr>
              <p:cNvSpPr/>
              <p:nvPr/>
            </p:nvSpPr>
            <p:spPr>
              <a:xfrm>
                <a:off x="3054554" y="4866560"/>
                <a:ext cx="319366" cy="128455"/>
              </a:xfrm>
              <a:custGeom>
                <a:avLst/>
                <a:gdLst>
                  <a:gd name="connsiteX0" fmla="*/ 317868 w 319366"/>
                  <a:gd name="connsiteY0" fmla="*/ 94955 h 128455"/>
                  <a:gd name="connsiteX1" fmla="*/ 316947 w 319366"/>
                  <a:gd name="connsiteY1" fmla="*/ 97717 h 128455"/>
                  <a:gd name="connsiteX2" fmla="*/ 303755 w 319366"/>
                  <a:gd name="connsiteY2" fmla="*/ 110449 h 128455"/>
                  <a:gd name="connsiteX3" fmla="*/ 255433 w 319366"/>
                  <a:gd name="connsiteY3" fmla="*/ 128090 h 128455"/>
                  <a:gd name="connsiteX4" fmla="*/ 156490 w 319366"/>
                  <a:gd name="connsiteY4" fmla="*/ 118733 h 128455"/>
                  <a:gd name="connsiteX5" fmla="*/ 143604 w 319366"/>
                  <a:gd name="connsiteY5" fmla="*/ 113977 h 128455"/>
                  <a:gd name="connsiteX6" fmla="*/ 70892 w 319366"/>
                  <a:gd name="connsiteY6" fmla="*/ 67957 h 128455"/>
                  <a:gd name="connsiteX7" fmla="*/ 4162 w 319366"/>
                  <a:gd name="connsiteY7" fmla="*/ 44640 h 128455"/>
                  <a:gd name="connsiteX8" fmla="*/ 6156 w 319366"/>
                  <a:gd name="connsiteY8" fmla="*/ 0 h 128455"/>
                  <a:gd name="connsiteX9" fmla="*/ 7384 w 319366"/>
                  <a:gd name="connsiteY9" fmla="*/ 1227 h 128455"/>
                  <a:gd name="connsiteX10" fmla="*/ 9225 w 319366"/>
                  <a:gd name="connsiteY10" fmla="*/ 2762 h 128455"/>
                  <a:gd name="connsiteX11" fmla="*/ 9225 w 319366"/>
                  <a:gd name="connsiteY11" fmla="*/ 2762 h 128455"/>
                  <a:gd name="connsiteX12" fmla="*/ 11219 w 319366"/>
                  <a:gd name="connsiteY12" fmla="*/ 4449 h 128455"/>
                  <a:gd name="connsiteX13" fmla="*/ 12446 w 319366"/>
                  <a:gd name="connsiteY13" fmla="*/ 5369 h 128455"/>
                  <a:gd name="connsiteX14" fmla="*/ 13827 w 319366"/>
                  <a:gd name="connsiteY14" fmla="*/ 6290 h 128455"/>
                  <a:gd name="connsiteX15" fmla="*/ 18122 w 319366"/>
                  <a:gd name="connsiteY15" fmla="*/ 9051 h 128455"/>
                  <a:gd name="connsiteX16" fmla="*/ 21190 w 319366"/>
                  <a:gd name="connsiteY16" fmla="*/ 10892 h 128455"/>
                  <a:gd name="connsiteX17" fmla="*/ 21190 w 319366"/>
                  <a:gd name="connsiteY17" fmla="*/ 10892 h 128455"/>
                  <a:gd name="connsiteX18" fmla="*/ 21190 w 319366"/>
                  <a:gd name="connsiteY18" fmla="*/ 10892 h 128455"/>
                  <a:gd name="connsiteX19" fmla="*/ 21190 w 319366"/>
                  <a:gd name="connsiteY19" fmla="*/ 10892 h 128455"/>
                  <a:gd name="connsiteX20" fmla="*/ 25945 w 319366"/>
                  <a:gd name="connsiteY20" fmla="*/ 13039 h 128455"/>
                  <a:gd name="connsiteX21" fmla="*/ 25945 w 319366"/>
                  <a:gd name="connsiteY21" fmla="*/ 13039 h 128455"/>
                  <a:gd name="connsiteX22" fmla="*/ 40212 w 319366"/>
                  <a:gd name="connsiteY22" fmla="*/ 19789 h 128455"/>
                  <a:gd name="connsiteX23" fmla="*/ 40979 w 319366"/>
                  <a:gd name="connsiteY23" fmla="*/ 19789 h 128455"/>
                  <a:gd name="connsiteX24" fmla="*/ 45734 w 319366"/>
                  <a:gd name="connsiteY24" fmla="*/ 21477 h 128455"/>
                  <a:gd name="connsiteX25" fmla="*/ 58466 w 319366"/>
                  <a:gd name="connsiteY25" fmla="*/ 25465 h 128455"/>
                  <a:gd name="connsiteX26" fmla="*/ 61534 w 319366"/>
                  <a:gd name="connsiteY26" fmla="*/ 26385 h 128455"/>
                  <a:gd name="connsiteX27" fmla="*/ 64296 w 319366"/>
                  <a:gd name="connsiteY27" fmla="*/ 26385 h 128455"/>
                  <a:gd name="connsiteX28" fmla="*/ 66750 w 319366"/>
                  <a:gd name="connsiteY28" fmla="*/ 26385 h 128455"/>
                  <a:gd name="connsiteX29" fmla="*/ 66750 w 319366"/>
                  <a:gd name="connsiteY29" fmla="*/ 26385 h 128455"/>
                  <a:gd name="connsiteX30" fmla="*/ 68898 w 319366"/>
                  <a:gd name="connsiteY30" fmla="*/ 26385 h 128455"/>
                  <a:gd name="connsiteX31" fmla="*/ 72426 w 319366"/>
                  <a:gd name="connsiteY31" fmla="*/ 26385 h 128455"/>
                  <a:gd name="connsiteX32" fmla="*/ 79482 w 319366"/>
                  <a:gd name="connsiteY32" fmla="*/ 28839 h 128455"/>
                  <a:gd name="connsiteX33" fmla="*/ 87459 w 319366"/>
                  <a:gd name="connsiteY33" fmla="*/ 32521 h 128455"/>
                  <a:gd name="connsiteX34" fmla="*/ 99885 w 319366"/>
                  <a:gd name="connsiteY34" fmla="*/ 40498 h 128455"/>
                  <a:gd name="connsiteX35" fmla="*/ 134246 w 319366"/>
                  <a:gd name="connsiteY35" fmla="*/ 67190 h 128455"/>
                  <a:gd name="connsiteX36" fmla="*/ 134246 w 319366"/>
                  <a:gd name="connsiteY36" fmla="*/ 67190 h 128455"/>
                  <a:gd name="connsiteX37" fmla="*/ 146212 w 319366"/>
                  <a:gd name="connsiteY37" fmla="*/ 74093 h 128455"/>
                  <a:gd name="connsiteX38" fmla="*/ 153882 w 319366"/>
                  <a:gd name="connsiteY38" fmla="*/ 77008 h 128455"/>
                  <a:gd name="connsiteX39" fmla="*/ 185943 w 319366"/>
                  <a:gd name="connsiteY39" fmla="*/ 84218 h 128455"/>
                  <a:gd name="connsiteX40" fmla="*/ 198828 w 319366"/>
                  <a:gd name="connsiteY40" fmla="*/ 85752 h 128455"/>
                  <a:gd name="connsiteX41" fmla="*/ 249604 w 319366"/>
                  <a:gd name="connsiteY41" fmla="*/ 84984 h 128455"/>
                  <a:gd name="connsiteX42" fmla="*/ 251598 w 319366"/>
                  <a:gd name="connsiteY42" fmla="*/ 84984 h 128455"/>
                  <a:gd name="connsiteX43" fmla="*/ 253286 w 319366"/>
                  <a:gd name="connsiteY43" fmla="*/ 84984 h 128455"/>
                  <a:gd name="connsiteX44" fmla="*/ 253286 w 319366"/>
                  <a:gd name="connsiteY44" fmla="*/ 84984 h 128455"/>
                  <a:gd name="connsiteX45" fmla="*/ 259729 w 319366"/>
                  <a:gd name="connsiteY45" fmla="*/ 83910 h 128455"/>
                  <a:gd name="connsiteX46" fmla="*/ 260649 w 319366"/>
                  <a:gd name="connsiteY46" fmla="*/ 83910 h 128455"/>
                  <a:gd name="connsiteX47" fmla="*/ 263564 w 319366"/>
                  <a:gd name="connsiteY47" fmla="*/ 83910 h 128455"/>
                  <a:gd name="connsiteX48" fmla="*/ 265865 w 319366"/>
                  <a:gd name="connsiteY48" fmla="*/ 83910 h 128455"/>
                  <a:gd name="connsiteX49" fmla="*/ 273535 w 319366"/>
                  <a:gd name="connsiteY49" fmla="*/ 81763 h 128455"/>
                  <a:gd name="connsiteX50" fmla="*/ 280438 w 319366"/>
                  <a:gd name="connsiteY50" fmla="*/ 80075 h 128455"/>
                  <a:gd name="connsiteX51" fmla="*/ 286727 w 319366"/>
                  <a:gd name="connsiteY51" fmla="*/ 77928 h 128455"/>
                  <a:gd name="connsiteX52" fmla="*/ 292863 w 319366"/>
                  <a:gd name="connsiteY52" fmla="*/ 75627 h 128455"/>
                  <a:gd name="connsiteX53" fmla="*/ 298692 w 319366"/>
                  <a:gd name="connsiteY53" fmla="*/ 73326 h 128455"/>
                  <a:gd name="connsiteX54" fmla="*/ 298692 w 319366"/>
                  <a:gd name="connsiteY54" fmla="*/ 73326 h 128455"/>
                  <a:gd name="connsiteX55" fmla="*/ 315107 w 319366"/>
                  <a:gd name="connsiteY55" fmla="*/ 59520 h 128455"/>
                  <a:gd name="connsiteX56" fmla="*/ 315107 w 319366"/>
                  <a:gd name="connsiteY56" fmla="*/ 59520 h 128455"/>
                  <a:gd name="connsiteX57" fmla="*/ 316487 w 319366"/>
                  <a:gd name="connsiteY57" fmla="*/ 63202 h 128455"/>
                  <a:gd name="connsiteX58" fmla="*/ 318021 w 319366"/>
                  <a:gd name="connsiteY58" fmla="*/ 70104 h 128455"/>
                  <a:gd name="connsiteX59" fmla="*/ 318021 w 319366"/>
                  <a:gd name="connsiteY59" fmla="*/ 70104 h 128455"/>
                  <a:gd name="connsiteX60" fmla="*/ 317868 w 319366"/>
                  <a:gd name="connsiteY60" fmla="*/ 94955 h 128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319366" h="128455">
                    <a:moveTo>
                      <a:pt x="317868" y="94955"/>
                    </a:moveTo>
                    <a:cubicBezTo>
                      <a:pt x="317699" y="95922"/>
                      <a:pt x="317392" y="96842"/>
                      <a:pt x="316947" y="97717"/>
                    </a:cubicBezTo>
                    <a:cubicBezTo>
                      <a:pt x="313619" y="102948"/>
                      <a:pt x="309108" y="107319"/>
                      <a:pt x="303755" y="110449"/>
                    </a:cubicBezTo>
                    <a:cubicBezTo>
                      <a:pt x="289258" y="120037"/>
                      <a:pt x="272706" y="126081"/>
                      <a:pt x="255433" y="128090"/>
                    </a:cubicBezTo>
                    <a:cubicBezTo>
                      <a:pt x="222176" y="129594"/>
                      <a:pt x="188873" y="126449"/>
                      <a:pt x="156490" y="118733"/>
                    </a:cubicBezTo>
                    <a:cubicBezTo>
                      <a:pt x="152010" y="117705"/>
                      <a:pt x="147685" y="116109"/>
                      <a:pt x="143604" y="113977"/>
                    </a:cubicBezTo>
                    <a:cubicBezTo>
                      <a:pt x="128264" y="104773"/>
                      <a:pt x="82244" y="67957"/>
                      <a:pt x="70892" y="67957"/>
                    </a:cubicBezTo>
                    <a:cubicBezTo>
                      <a:pt x="59540" y="67957"/>
                      <a:pt x="10298" y="53690"/>
                      <a:pt x="4162" y="44640"/>
                    </a:cubicBezTo>
                    <a:cubicBezTo>
                      <a:pt x="-2020" y="30235"/>
                      <a:pt x="-1283" y="13791"/>
                      <a:pt x="6156" y="0"/>
                    </a:cubicBezTo>
                    <a:lnTo>
                      <a:pt x="7384" y="1227"/>
                    </a:lnTo>
                    <a:lnTo>
                      <a:pt x="9225" y="2762"/>
                    </a:lnTo>
                    <a:lnTo>
                      <a:pt x="9225" y="2762"/>
                    </a:lnTo>
                    <a:cubicBezTo>
                      <a:pt x="9823" y="3406"/>
                      <a:pt x="10483" y="3973"/>
                      <a:pt x="11219" y="4449"/>
                    </a:cubicBezTo>
                    <a:lnTo>
                      <a:pt x="12446" y="5369"/>
                    </a:lnTo>
                    <a:cubicBezTo>
                      <a:pt x="12952" y="5599"/>
                      <a:pt x="13412" y="5906"/>
                      <a:pt x="13827" y="6290"/>
                    </a:cubicBezTo>
                    <a:lnTo>
                      <a:pt x="18122" y="9051"/>
                    </a:lnTo>
                    <a:cubicBezTo>
                      <a:pt x="19058" y="9802"/>
                      <a:pt x="20085" y="10432"/>
                      <a:pt x="21190" y="10892"/>
                    </a:cubicBezTo>
                    <a:lnTo>
                      <a:pt x="21190" y="10892"/>
                    </a:lnTo>
                    <a:lnTo>
                      <a:pt x="21190" y="10892"/>
                    </a:lnTo>
                    <a:lnTo>
                      <a:pt x="21190" y="10892"/>
                    </a:lnTo>
                    <a:cubicBezTo>
                      <a:pt x="22816" y="11505"/>
                      <a:pt x="24411" y="12226"/>
                      <a:pt x="25945" y="13039"/>
                    </a:cubicBezTo>
                    <a:lnTo>
                      <a:pt x="25945" y="13039"/>
                    </a:lnTo>
                    <a:cubicBezTo>
                      <a:pt x="30241" y="15340"/>
                      <a:pt x="35303" y="17642"/>
                      <a:pt x="40212" y="19789"/>
                    </a:cubicBezTo>
                    <a:lnTo>
                      <a:pt x="40979" y="19789"/>
                    </a:lnTo>
                    <a:cubicBezTo>
                      <a:pt x="42820" y="19789"/>
                      <a:pt x="44353" y="21016"/>
                      <a:pt x="45734" y="21477"/>
                    </a:cubicBezTo>
                    <a:lnTo>
                      <a:pt x="58466" y="25465"/>
                    </a:lnTo>
                    <a:lnTo>
                      <a:pt x="61534" y="26385"/>
                    </a:lnTo>
                    <a:lnTo>
                      <a:pt x="64296" y="26385"/>
                    </a:lnTo>
                    <a:cubicBezTo>
                      <a:pt x="65109" y="26477"/>
                      <a:pt x="65937" y="26477"/>
                      <a:pt x="66750" y="26385"/>
                    </a:cubicBezTo>
                    <a:lnTo>
                      <a:pt x="66750" y="26385"/>
                    </a:lnTo>
                    <a:cubicBezTo>
                      <a:pt x="67456" y="26539"/>
                      <a:pt x="68192" y="26539"/>
                      <a:pt x="68898" y="26385"/>
                    </a:cubicBezTo>
                    <a:lnTo>
                      <a:pt x="72426" y="26385"/>
                    </a:lnTo>
                    <a:cubicBezTo>
                      <a:pt x="74865" y="26953"/>
                      <a:pt x="77227" y="27781"/>
                      <a:pt x="79482" y="28839"/>
                    </a:cubicBezTo>
                    <a:cubicBezTo>
                      <a:pt x="82090" y="29913"/>
                      <a:pt x="84851" y="31141"/>
                      <a:pt x="87459" y="32521"/>
                    </a:cubicBezTo>
                    <a:cubicBezTo>
                      <a:pt x="91754" y="34945"/>
                      <a:pt x="95896" y="37599"/>
                      <a:pt x="99885" y="40498"/>
                    </a:cubicBezTo>
                    <a:cubicBezTo>
                      <a:pt x="111083" y="48475"/>
                      <a:pt x="122895" y="58293"/>
                      <a:pt x="134246" y="67190"/>
                    </a:cubicBezTo>
                    <a:lnTo>
                      <a:pt x="134246" y="67190"/>
                    </a:lnTo>
                    <a:cubicBezTo>
                      <a:pt x="137898" y="70013"/>
                      <a:pt x="141932" y="72344"/>
                      <a:pt x="146212" y="74093"/>
                    </a:cubicBezTo>
                    <a:cubicBezTo>
                      <a:pt x="148712" y="75213"/>
                      <a:pt x="151274" y="76179"/>
                      <a:pt x="153882" y="77008"/>
                    </a:cubicBezTo>
                    <a:cubicBezTo>
                      <a:pt x="164313" y="80444"/>
                      <a:pt x="175051" y="82852"/>
                      <a:pt x="185943" y="84218"/>
                    </a:cubicBezTo>
                    <a:lnTo>
                      <a:pt x="198828" y="85752"/>
                    </a:lnTo>
                    <a:cubicBezTo>
                      <a:pt x="215702" y="87807"/>
                      <a:pt x="232791" y="87546"/>
                      <a:pt x="249604" y="84984"/>
                    </a:cubicBezTo>
                    <a:lnTo>
                      <a:pt x="251598" y="84984"/>
                    </a:lnTo>
                    <a:lnTo>
                      <a:pt x="253286" y="84984"/>
                    </a:lnTo>
                    <a:lnTo>
                      <a:pt x="253286" y="84984"/>
                    </a:lnTo>
                    <a:lnTo>
                      <a:pt x="259729" y="83910"/>
                    </a:lnTo>
                    <a:lnTo>
                      <a:pt x="260649" y="83910"/>
                    </a:lnTo>
                    <a:lnTo>
                      <a:pt x="263564" y="83910"/>
                    </a:lnTo>
                    <a:lnTo>
                      <a:pt x="265865" y="83910"/>
                    </a:lnTo>
                    <a:lnTo>
                      <a:pt x="273535" y="81763"/>
                    </a:lnTo>
                    <a:lnTo>
                      <a:pt x="280438" y="80075"/>
                    </a:lnTo>
                    <a:lnTo>
                      <a:pt x="286727" y="77928"/>
                    </a:lnTo>
                    <a:cubicBezTo>
                      <a:pt x="288844" y="77345"/>
                      <a:pt x="290884" y="76578"/>
                      <a:pt x="292863" y="75627"/>
                    </a:cubicBezTo>
                    <a:cubicBezTo>
                      <a:pt x="294857" y="75627"/>
                      <a:pt x="296852" y="74247"/>
                      <a:pt x="298692" y="73326"/>
                    </a:cubicBezTo>
                    <a:lnTo>
                      <a:pt x="298692" y="73326"/>
                    </a:lnTo>
                    <a:cubicBezTo>
                      <a:pt x="305457" y="70534"/>
                      <a:pt x="311195" y="65717"/>
                      <a:pt x="315107" y="59520"/>
                    </a:cubicBezTo>
                    <a:lnTo>
                      <a:pt x="315107" y="59520"/>
                    </a:lnTo>
                    <a:cubicBezTo>
                      <a:pt x="315751" y="60670"/>
                      <a:pt x="316211" y="61913"/>
                      <a:pt x="316487" y="63202"/>
                    </a:cubicBezTo>
                    <a:cubicBezTo>
                      <a:pt x="317438" y="65380"/>
                      <a:pt x="317960" y="67727"/>
                      <a:pt x="318021" y="70104"/>
                    </a:cubicBezTo>
                    <a:lnTo>
                      <a:pt x="318021" y="70104"/>
                    </a:lnTo>
                    <a:cubicBezTo>
                      <a:pt x="319862" y="78296"/>
                      <a:pt x="319816" y="86795"/>
                      <a:pt x="317868" y="94955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87" name="Freeform: Shape 1786">
                <a:extLst>
                  <a:ext uri="{FF2B5EF4-FFF2-40B4-BE49-F238E27FC236}">
                    <a16:creationId xmlns:a16="http://schemas.microsoft.com/office/drawing/2014/main" id="{165CFA9C-C926-4027-9ADD-45079C399D8C}"/>
                  </a:ext>
                </a:extLst>
              </p:cNvPr>
              <p:cNvSpPr/>
              <p:nvPr/>
            </p:nvSpPr>
            <p:spPr>
              <a:xfrm>
                <a:off x="2883168" y="2248004"/>
                <a:ext cx="163736" cy="122874"/>
              </a:xfrm>
              <a:custGeom>
                <a:avLst/>
                <a:gdLst>
                  <a:gd name="connsiteX0" fmla="*/ 163737 w 163736"/>
                  <a:gd name="connsiteY0" fmla="*/ 56912 h 122874"/>
                  <a:gd name="connsiteX1" fmla="*/ 142260 w 163736"/>
                  <a:gd name="connsiteY1" fmla="*/ 75166 h 122874"/>
                  <a:gd name="connsiteX2" fmla="*/ 138886 w 163736"/>
                  <a:gd name="connsiteY2" fmla="*/ 92194 h 122874"/>
                  <a:gd name="connsiteX3" fmla="*/ 81667 w 163736"/>
                  <a:gd name="connsiteY3" fmla="*/ 122874 h 122874"/>
                  <a:gd name="connsiteX4" fmla="*/ 24295 w 163736"/>
                  <a:gd name="connsiteY4" fmla="*/ 92194 h 122874"/>
                  <a:gd name="connsiteX5" fmla="*/ 21073 w 163736"/>
                  <a:gd name="connsiteY5" fmla="*/ 74860 h 122874"/>
                  <a:gd name="connsiteX6" fmla="*/ 58 w 163736"/>
                  <a:gd name="connsiteY6" fmla="*/ 56912 h 122874"/>
                  <a:gd name="connsiteX7" fmla="*/ 58 w 163736"/>
                  <a:gd name="connsiteY7" fmla="*/ 53384 h 122874"/>
                  <a:gd name="connsiteX8" fmla="*/ 3126 w 163736"/>
                  <a:gd name="connsiteY8" fmla="*/ 0 h 122874"/>
                  <a:gd name="connsiteX9" fmla="*/ 159288 w 163736"/>
                  <a:gd name="connsiteY9" fmla="*/ 0 h 122874"/>
                  <a:gd name="connsiteX10" fmla="*/ 162509 w 163736"/>
                  <a:gd name="connsiteY10" fmla="*/ 53384 h 122874"/>
                  <a:gd name="connsiteX11" fmla="*/ 163737 w 163736"/>
                  <a:gd name="connsiteY11" fmla="*/ 56912 h 122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3736" h="122874">
                    <a:moveTo>
                      <a:pt x="163737" y="56912"/>
                    </a:moveTo>
                    <a:cubicBezTo>
                      <a:pt x="157094" y="63585"/>
                      <a:pt x="149915" y="69690"/>
                      <a:pt x="142260" y="75166"/>
                    </a:cubicBezTo>
                    <a:cubicBezTo>
                      <a:pt x="141969" y="80980"/>
                      <a:pt x="140834" y="86718"/>
                      <a:pt x="138886" y="92194"/>
                    </a:cubicBezTo>
                    <a:cubicBezTo>
                      <a:pt x="130142" y="118119"/>
                      <a:pt x="99001" y="122874"/>
                      <a:pt x="81667" y="122874"/>
                    </a:cubicBezTo>
                    <a:cubicBezTo>
                      <a:pt x="64333" y="122874"/>
                      <a:pt x="33192" y="118272"/>
                      <a:pt x="24295" y="92194"/>
                    </a:cubicBezTo>
                    <a:cubicBezTo>
                      <a:pt x="22485" y="86580"/>
                      <a:pt x="21396" y="80750"/>
                      <a:pt x="21073" y="74860"/>
                    </a:cubicBezTo>
                    <a:cubicBezTo>
                      <a:pt x="13542" y="69521"/>
                      <a:pt x="6516" y="63508"/>
                      <a:pt x="58" y="56912"/>
                    </a:cubicBezTo>
                    <a:cubicBezTo>
                      <a:pt x="-19" y="55731"/>
                      <a:pt x="-19" y="54565"/>
                      <a:pt x="58" y="53384"/>
                    </a:cubicBezTo>
                    <a:cubicBezTo>
                      <a:pt x="3187" y="35773"/>
                      <a:pt x="4215" y="17856"/>
                      <a:pt x="3126" y="0"/>
                    </a:cubicBezTo>
                    <a:lnTo>
                      <a:pt x="159288" y="0"/>
                    </a:lnTo>
                    <a:cubicBezTo>
                      <a:pt x="158183" y="17856"/>
                      <a:pt x="159273" y="35788"/>
                      <a:pt x="162509" y="53384"/>
                    </a:cubicBezTo>
                    <a:cubicBezTo>
                      <a:pt x="162847" y="54580"/>
                      <a:pt x="163246" y="55761"/>
                      <a:pt x="163737" y="5691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88" name="Freeform: Shape 1787">
                <a:extLst>
                  <a:ext uri="{FF2B5EF4-FFF2-40B4-BE49-F238E27FC236}">
                    <a16:creationId xmlns:a16="http://schemas.microsoft.com/office/drawing/2014/main" id="{E7EE14CC-BE58-4EF0-990D-615DF95C21CD}"/>
                  </a:ext>
                </a:extLst>
              </p:cNvPr>
              <p:cNvSpPr/>
              <p:nvPr/>
            </p:nvSpPr>
            <p:spPr>
              <a:xfrm>
                <a:off x="2835174" y="1959150"/>
                <a:ext cx="259850" cy="368469"/>
              </a:xfrm>
              <a:custGeom>
                <a:avLst/>
                <a:gdLst>
                  <a:gd name="connsiteX0" fmla="*/ 248547 w 259850"/>
                  <a:gd name="connsiteY0" fmla="*/ 62434 h 368469"/>
                  <a:gd name="connsiteX1" fmla="*/ 129815 w 259850"/>
                  <a:gd name="connsiteY1" fmla="*/ 0 h 368469"/>
                  <a:gd name="connsiteX2" fmla="*/ 11236 w 259850"/>
                  <a:gd name="connsiteY2" fmla="*/ 62434 h 368469"/>
                  <a:gd name="connsiteX3" fmla="*/ 11236 w 259850"/>
                  <a:gd name="connsiteY3" fmla="*/ 253112 h 368469"/>
                  <a:gd name="connsiteX4" fmla="*/ 129815 w 259850"/>
                  <a:gd name="connsiteY4" fmla="*/ 368469 h 368469"/>
                  <a:gd name="connsiteX5" fmla="*/ 248547 w 259850"/>
                  <a:gd name="connsiteY5" fmla="*/ 253112 h 368469"/>
                  <a:gd name="connsiteX6" fmla="*/ 248547 w 259850"/>
                  <a:gd name="connsiteY6" fmla="*/ 62434 h 36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850" h="368469">
                    <a:moveTo>
                      <a:pt x="248547" y="62434"/>
                    </a:moveTo>
                    <a:cubicBezTo>
                      <a:pt x="226764" y="25004"/>
                      <a:pt x="163410" y="0"/>
                      <a:pt x="129815" y="0"/>
                    </a:cubicBezTo>
                    <a:cubicBezTo>
                      <a:pt x="96220" y="0"/>
                      <a:pt x="33019" y="25004"/>
                      <a:pt x="11236" y="62434"/>
                    </a:cubicBezTo>
                    <a:cubicBezTo>
                      <a:pt x="-10547" y="99864"/>
                      <a:pt x="4947" y="184388"/>
                      <a:pt x="11236" y="253112"/>
                    </a:cubicBezTo>
                    <a:cubicBezTo>
                      <a:pt x="17525" y="321835"/>
                      <a:pt x="94226" y="368469"/>
                      <a:pt x="129815" y="368469"/>
                    </a:cubicBezTo>
                    <a:cubicBezTo>
                      <a:pt x="165404" y="368469"/>
                      <a:pt x="242258" y="322449"/>
                      <a:pt x="248547" y="253112"/>
                    </a:cubicBezTo>
                    <a:cubicBezTo>
                      <a:pt x="254837" y="183774"/>
                      <a:pt x="270484" y="99864"/>
                      <a:pt x="248547" y="62434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89" name="Freeform: Shape 1788">
                <a:extLst>
                  <a:ext uri="{FF2B5EF4-FFF2-40B4-BE49-F238E27FC236}">
                    <a16:creationId xmlns:a16="http://schemas.microsoft.com/office/drawing/2014/main" id="{ED23068F-1114-4FCA-BA49-F75B95E59219}"/>
                  </a:ext>
                </a:extLst>
              </p:cNvPr>
              <p:cNvSpPr/>
              <p:nvPr/>
            </p:nvSpPr>
            <p:spPr>
              <a:xfrm>
                <a:off x="2559703" y="4742345"/>
                <a:ext cx="314262" cy="213344"/>
              </a:xfrm>
              <a:custGeom>
                <a:avLst/>
                <a:gdLst>
                  <a:gd name="connsiteX0" fmla="*/ 309256 w 314262"/>
                  <a:gd name="connsiteY0" fmla="*/ 124369 h 213344"/>
                  <a:gd name="connsiteX1" fmla="*/ 293916 w 314262"/>
                  <a:gd name="connsiteY1" fmla="*/ 135414 h 213344"/>
                  <a:gd name="connsiteX2" fmla="*/ 293916 w 314262"/>
                  <a:gd name="connsiteY2" fmla="*/ 135414 h 213344"/>
                  <a:gd name="connsiteX3" fmla="*/ 293150 w 314262"/>
                  <a:gd name="connsiteY3" fmla="*/ 135414 h 213344"/>
                  <a:gd name="connsiteX4" fmla="*/ 265844 w 314262"/>
                  <a:gd name="connsiteY4" fmla="*/ 147533 h 213344"/>
                  <a:gd name="connsiteX5" fmla="*/ 256793 w 314262"/>
                  <a:gd name="connsiteY5" fmla="*/ 150448 h 213344"/>
                  <a:gd name="connsiteX6" fmla="*/ 245288 w 314262"/>
                  <a:gd name="connsiteY6" fmla="*/ 152595 h 213344"/>
                  <a:gd name="connsiteX7" fmla="*/ 241913 w 314262"/>
                  <a:gd name="connsiteY7" fmla="*/ 152595 h 213344"/>
                  <a:gd name="connsiteX8" fmla="*/ 180553 w 314262"/>
                  <a:gd name="connsiteY8" fmla="*/ 193400 h 213344"/>
                  <a:gd name="connsiteX9" fmla="*/ 90353 w 314262"/>
                  <a:gd name="connsiteY9" fmla="*/ 213342 h 213344"/>
                  <a:gd name="connsiteX10" fmla="*/ 90353 w 314262"/>
                  <a:gd name="connsiteY10" fmla="*/ 213342 h 213344"/>
                  <a:gd name="connsiteX11" fmla="*/ 81149 w 314262"/>
                  <a:gd name="connsiteY11" fmla="*/ 213342 h 213344"/>
                  <a:gd name="connsiteX12" fmla="*/ 65809 w 314262"/>
                  <a:gd name="connsiteY12" fmla="*/ 211655 h 213344"/>
                  <a:gd name="connsiteX13" fmla="*/ 61667 w 314262"/>
                  <a:gd name="connsiteY13" fmla="*/ 210734 h 213344"/>
                  <a:gd name="connsiteX14" fmla="*/ 54764 w 314262"/>
                  <a:gd name="connsiteY14" fmla="*/ 209354 h 213344"/>
                  <a:gd name="connsiteX15" fmla="*/ 52770 w 314262"/>
                  <a:gd name="connsiteY15" fmla="*/ 209354 h 213344"/>
                  <a:gd name="connsiteX16" fmla="*/ 52770 w 314262"/>
                  <a:gd name="connsiteY16" fmla="*/ 209354 h 213344"/>
                  <a:gd name="connsiteX17" fmla="*/ 49548 w 314262"/>
                  <a:gd name="connsiteY17" fmla="*/ 208586 h 213344"/>
                  <a:gd name="connsiteX18" fmla="*/ 41725 w 314262"/>
                  <a:gd name="connsiteY18" fmla="*/ 206593 h 213344"/>
                  <a:gd name="connsiteX19" fmla="*/ 30680 w 314262"/>
                  <a:gd name="connsiteY19" fmla="*/ 203524 h 213344"/>
                  <a:gd name="connsiteX20" fmla="*/ 23163 w 314262"/>
                  <a:gd name="connsiteY20" fmla="*/ 200763 h 213344"/>
                  <a:gd name="connsiteX21" fmla="*/ 3528 w 314262"/>
                  <a:gd name="connsiteY21" fmla="*/ 189258 h 213344"/>
                  <a:gd name="connsiteX22" fmla="*/ 2301 w 314262"/>
                  <a:gd name="connsiteY22" fmla="*/ 187878 h 213344"/>
                  <a:gd name="connsiteX23" fmla="*/ 0 w 314262"/>
                  <a:gd name="connsiteY23" fmla="*/ 184196 h 213344"/>
                  <a:gd name="connsiteX24" fmla="*/ 2761 w 314262"/>
                  <a:gd name="connsiteY24" fmla="*/ 180974 h 213344"/>
                  <a:gd name="connsiteX25" fmla="*/ 86365 w 314262"/>
                  <a:gd name="connsiteY25" fmla="*/ 112864 h 213344"/>
                  <a:gd name="connsiteX26" fmla="*/ 94648 w 314262"/>
                  <a:gd name="connsiteY26" fmla="*/ 106268 h 213344"/>
                  <a:gd name="connsiteX27" fmla="*/ 99404 w 314262"/>
                  <a:gd name="connsiteY27" fmla="*/ 102280 h 213344"/>
                  <a:gd name="connsiteX28" fmla="*/ 141589 w 314262"/>
                  <a:gd name="connsiteY28" fmla="*/ 57947 h 213344"/>
                  <a:gd name="connsiteX29" fmla="*/ 145577 w 314262"/>
                  <a:gd name="connsiteY29" fmla="*/ 53345 h 213344"/>
                  <a:gd name="connsiteX30" fmla="*/ 163219 w 314262"/>
                  <a:gd name="connsiteY30" fmla="*/ 29107 h 213344"/>
                  <a:gd name="connsiteX31" fmla="*/ 187916 w 314262"/>
                  <a:gd name="connsiteY31" fmla="*/ 3949 h 213344"/>
                  <a:gd name="connsiteX32" fmla="*/ 198348 w 314262"/>
                  <a:gd name="connsiteY32" fmla="*/ 268 h 213344"/>
                  <a:gd name="connsiteX33" fmla="*/ 236084 w 314262"/>
                  <a:gd name="connsiteY33" fmla="*/ 7478 h 213344"/>
                  <a:gd name="connsiteX34" fmla="*/ 245135 w 314262"/>
                  <a:gd name="connsiteY34" fmla="*/ 13614 h 213344"/>
                  <a:gd name="connsiteX35" fmla="*/ 262929 w 314262"/>
                  <a:gd name="connsiteY35" fmla="*/ 43374 h 213344"/>
                  <a:gd name="connsiteX36" fmla="*/ 270753 w 314262"/>
                  <a:gd name="connsiteY36" fmla="*/ 57027 h 213344"/>
                  <a:gd name="connsiteX37" fmla="*/ 302353 w 314262"/>
                  <a:gd name="connsiteY37" fmla="*/ 45982 h 213344"/>
                  <a:gd name="connsiteX38" fmla="*/ 305882 w 314262"/>
                  <a:gd name="connsiteY38" fmla="*/ 40766 h 213344"/>
                  <a:gd name="connsiteX39" fmla="*/ 313552 w 314262"/>
                  <a:gd name="connsiteY39" fmla="*/ 58560 h 213344"/>
                  <a:gd name="connsiteX40" fmla="*/ 313552 w 314262"/>
                  <a:gd name="connsiteY40" fmla="*/ 58560 h 213344"/>
                  <a:gd name="connsiteX41" fmla="*/ 309256 w 314262"/>
                  <a:gd name="connsiteY41" fmla="*/ 124369 h 21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14262" h="213344">
                    <a:moveTo>
                      <a:pt x="309256" y="124369"/>
                    </a:moveTo>
                    <a:cubicBezTo>
                      <a:pt x="304747" y="128818"/>
                      <a:pt x="299577" y="132546"/>
                      <a:pt x="293916" y="135414"/>
                    </a:cubicBezTo>
                    <a:lnTo>
                      <a:pt x="293916" y="135414"/>
                    </a:lnTo>
                    <a:lnTo>
                      <a:pt x="293150" y="135414"/>
                    </a:lnTo>
                    <a:cubicBezTo>
                      <a:pt x="284436" y="140292"/>
                      <a:pt x="275294" y="144342"/>
                      <a:pt x="265844" y="147533"/>
                    </a:cubicBezTo>
                    <a:cubicBezTo>
                      <a:pt x="262623" y="148607"/>
                      <a:pt x="259708" y="149680"/>
                      <a:pt x="256793" y="150448"/>
                    </a:cubicBezTo>
                    <a:cubicBezTo>
                      <a:pt x="253035" y="151537"/>
                      <a:pt x="249185" y="152258"/>
                      <a:pt x="245288" y="152595"/>
                    </a:cubicBezTo>
                    <a:lnTo>
                      <a:pt x="241913" y="152595"/>
                    </a:lnTo>
                    <a:cubicBezTo>
                      <a:pt x="224119" y="156430"/>
                      <a:pt x="201109" y="176526"/>
                      <a:pt x="180553" y="193400"/>
                    </a:cubicBezTo>
                    <a:cubicBezTo>
                      <a:pt x="163219" y="207053"/>
                      <a:pt x="121647" y="213495"/>
                      <a:pt x="90353" y="213342"/>
                    </a:cubicBezTo>
                    <a:lnTo>
                      <a:pt x="90353" y="213342"/>
                    </a:lnTo>
                    <a:lnTo>
                      <a:pt x="81149" y="213342"/>
                    </a:lnTo>
                    <a:cubicBezTo>
                      <a:pt x="75995" y="213219"/>
                      <a:pt x="70871" y="212652"/>
                      <a:pt x="65809" y="211655"/>
                    </a:cubicBezTo>
                    <a:lnTo>
                      <a:pt x="61667" y="210734"/>
                    </a:lnTo>
                    <a:lnTo>
                      <a:pt x="54764" y="209354"/>
                    </a:lnTo>
                    <a:cubicBezTo>
                      <a:pt x="54104" y="209430"/>
                      <a:pt x="53430" y="209430"/>
                      <a:pt x="52770" y="209354"/>
                    </a:cubicBezTo>
                    <a:lnTo>
                      <a:pt x="52770" y="209354"/>
                    </a:lnTo>
                    <a:lnTo>
                      <a:pt x="49548" y="208586"/>
                    </a:lnTo>
                    <a:lnTo>
                      <a:pt x="41725" y="206593"/>
                    </a:lnTo>
                    <a:cubicBezTo>
                      <a:pt x="37997" y="205779"/>
                      <a:pt x="34300" y="204751"/>
                      <a:pt x="30680" y="203524"/>
                    </a:cubicBezTo>
                    <a:lnTo>
                      <a:pt x="23163" y="200763"/>
                    </a:lnTo>
                    <a:cubicBezTo>
                      <a:pt x="15846" y="198431"/>
                      <a:pt x="9143" y="194489"/>
                      <a:pt x="3528" y="189258"/>
                    </a:cubicBezTo>
                    <a:cubicBezTo>
                      <a:pt x="3160" y="188767"/>
                      <a:pt x="2746" y="188307"/>
                      <a:pt x="2301" y="187878"/>
                    </a:cubicBezTo>
                    <a:cubicBezTo>
                      <a:pt x="1427" y="186727"/>
                      <a:pt x="660" y="185484"/>
                      <a:pt x="0" y="184196"/>
                    </a:cubicBezTo>
                    <a:cubicBezTo>
                      <a:pt x="705" y="182953"/>
                      <a:pt x="1641" y="181864"/>
                      <a:pt x="2761" y="180974"/>
                    </a:cubicBezTo>
                    <a:lnTo>
                      <a:pt x="86365" y="112864"/>
                    </a:lnTo>
                    <a:cubicBezTo>
                      <a:pt x="89586" y="110257"/>
                      <a:pt x="92194" y="107955"/>
                      <a:pt x="94648" y="106268"/>
                    </a:cubicBezTo>
                    <a:lnTo>
                      <a:pt x="99404" y="102280"/>
                    </a:lnTo>
                    <a:cubicBezTo>
                      <a:pt x="114713" y="88750"/>
                      <a:pt x="128842" y="73916"/>
                      <a:pt x="141589" y="57947"/>
                    </a:cubicBezTo>
                    <a:cubicBezTo>
                      <a:pt x="142970" y="56259"/>
                      <a:pt x="144197" y="54725"/>
                      <a:pt x="145577" y="53345"/>
                    </a:cubicBezTo>
                    <a:cubicBezTo>
                      <a:pt x="151898" y="45598"/>
                      <a:pt x="157788" y="37498"/>
                      <a:pt x="163219" y="29107"/>
                    </a:cubicBezTo>
                    <a:cubicBezTo>
                      <a:pt x="168925" y="18569"/>
                      <a:pt x="177485" y="9855"/>
                      <a:pt x="187916" y="3949"/>
                    </a:cubicBezTo>
                    <a:cubicBezTo>
                      <a:pt x="191122" y="2078"/>
                      <a:pt x="194666" y="820"/>
                      <a:pt x="198348" y="268"/>
                    </a:cubicBezTo>
                    <a:cubicBezTo>
                      <a:pt x="211356" y="-867"/>
                      <a:pt x="224410" y="1618"/>
                      <a:pt x="236084" y="7478"/>
                    </a:cubicBezTo>
                    <a:cubicBezTo>
                      <a:pt x="239444" y="8966"/>
                      <a:pt x="242512" y="11037"/>
                      <a:pt x="245135" y="13614"/>
                    </a:cubicBezTo>
                    <a:cubicBezTo>
                      <a:pt x="252191" y="22818"/>
                      <a:pt x="258159" y="32804"/>
                      <a:pt x="262929" y="43374"/>
                    </a:cubicBezTo>
                    <a:cubicBezTo>
                      <a:pt x="265154" y="48129"/>
                      <a:pt x="267777" y="52700"/>
                      <a:pt x="270753" y="57027"/>
                    </a:cubicBezTo>
                    <a:cubicBezTo>
                      <a:pt x="275508" y="62702"/>
                      <a:pt x="291922" y="59941"/>
                      <a:pt x="302353" y="45982"/>
                    </a:cubicBezTo>
                    <a:cubicBezTo>
                      <a:pt x="303703" y="44371"/>
                      <a:pt x="304885" y="42622"/>
                      <a:pt x="305882" y="40766"/>
                    </a:cubicBezTo>
                    <a:cubicBezTo>
                      <a:pt x="309931" y="45935"/>
                      <a:pt x="312585" y="52072"/>
                      <a:pt x="313552" y="58560"/>
                    </a:cubicBezTo>
                    <a:lnTo>
                      <a:pt x="313552" y="58560"/>
                    </a:lnTo>
                    <a:cubicBezTo>
                      <a:pt x="315285" y="80589"/>
                      <a:pt x="313843" y="102755"/>
                      <a:pt x="309256" y="124369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90" name="Freeform: Shape 1789">
                <a:extLst>
                  <a:ext uri="{FF2B5EF4-FFF2-40B4-BE49-F238E27FC236}">
                    <a16:creationId xmlns:a16="http://schemas.microsoft.com/office/drawing/2014/main" id="{F1BF4399-EEA8-4451-9B38-B18B5388C707}"/>
                  </a:ext>
                </a:extLst>
              </p:cNvPr>
              <p:cNvSpPr/>
              <p:nvPr/>
            </p:nvSpPr>
            <p:spPr>
              <a:xfrm>
                <a:off x="2554813" y="4867634"/>
                <a:ext cx="319799" cy="127786"/>
              </a:xfrm>
              <a:custGeom>
                <a:avLst/>
                <a:gdLst>
                  <a:gd name="connsiteX0" fmla="*/ 316447 w 319799"/>
                  <a:gd name="connsiteY0" fmla="*/ 43566 h 127786"/>
                  <a:gd name="connsiteX1" fmla="*/ 249411 w 319799"/>
                  <a:gd name="connsiteY1" fmla="*/ 66883 h 127786"/>
                  <a:gd name="connsiteX2" fmla="*/ 248644 w 319799"/>
                  <a:gd name="connsiteY2" fmla="*/ 66883 h 127786"/>
                  <a:gd name="connsiteX3" fmla="*/ 177159 w 319799"/>
                  <a:gd name="connsiteY3" fmla="*/ 112903 h 127786"/>
                  <a:gd name="connsiteX4" fmla="*/ 83891 w 319799"/>
                  <a:gd name="connsiteY4" fmla="*/ 127476 h 127786"/>
                  <a:gd name="connsiteX5" fmla="*/ 64869 w 319799"/>
                  <a:gd name="connsiteY5" fmla="*/ 127476 h 127786"/>
                  <a:gd name="connsiteX6" fmla="*/ 43547 w 319799"/>
                  <a:gd name="connsiteY6" fmla="*/ 122874 h 127786"/>
                  <a:gd name="connsiteX7" fmla="*/ 2435 w 319799"/>
                  <a:gd name="connsiteY7" fmla="*/ 94649 h 127786"/>
                  <a:gd name="connsiteX8" fmla="*/ 288 w 319799"/>
                  <a:gd name="connsiteY8" fmla="*/ 81303 h 127786"/>
                  <a:gd name="connsiteX9" fmla="*/ 288 w 319799"/>
                  <a:gd name="connsiteY9" fmla="*/ 80536 h 127786"/>
                  <a:gd name="connsiteX10" fmla="*/ 288 w 319799"/>
                  <a:gd name="connsiteY10" fmla="*/ 69184 h 127786"/>
                  <a:gd name="connsiteX11" fmla="*/ 3356 w 319799"/>
                  <a:gd name="connsiteY11" fmla="*/ 59826 h 127786"/>
                  <a:gd name="connsiteX12" fmla="*/ 5657 w 319799"/>
                  <a:gd name="connsiteY12" fmla="*/ 63508 h 127786"/>
                  <a:gd name="connsiteX13" fmla="*/ 6884 w 319799"/>
                  <a:gd name="connsiteY13" fmla="*/ 64889 h 127786"/>
                  <a:gd name="connsiteX14" fmla="*/ 26519 w 319799"/>
                  <a:gd name="connsiteY14" fmla="*/ 76394 h 127786"/>
                  <a:gd name="connsiteX15" fmla="*/ 34036 w 319799"/>
                  <a:gd name="connsiteY15" fmla="*/ 79155 h 127786"/>
                  <a:gd name="connsiteX16" fmla="*/ 45081 w 319799"/>
                  <a:gd name="connsiteY16" fmla="*/ 82223 h 127786"/>
                  <a:gd name="connsiteX17" fmla="*/ 52904 w 319799"/>
                  <a:gd name="connsiteY17" fmla="*/ 84218 h 127786"/>
                  <a:gd name="connsiteX18" fmla="*/ 56126 w 319799"/>
                  <a:gd name="connsiteY18" fmla="*/ 84984 h 127786"/>
                  <a:gd name="connsiteX19" fmla="*/ 58273 w 319799"/>
                  <a:gd name="connsiteY19" fmla="*/ 84984 h 127786"/>
                  <a:gd name="connsiteX20" fmla="*/ 65176 w 319799"/>
                  <a:gd name="connsiteY20" fmla="*/ 86365 h 127786"/>
                  <a:gd name="connsiteX21" fmla="*/ 69318 w 319799"/>
                  <a:gd name="connsiteY21" fmla="*/ 87285 h 127786"/>
                  <a:gd name="connsiteX22" fmla="*/ 84658 w 319799"/>
                  <a:gd name="connsiteY22" fmla="*/ 88973 h 127786"/>
                  <a:gd name="connsiteX23" fmla="*/ 93862 w 319799"/>
                  <a:gd name="connsiteY23" fmla="*/ 88973 h 127786"/>
                  <a:gd name="connsiteX24" fmla="*/ 93862 w 319799"/>
                  <a:gd name="connsiteY24" fmla="*/ 88973 h 127786"/>
                  <a:gd name="connsiteX25" fmla="*/ 184062 w 319799"/>
                  <a:gd name="connsiteY25" fmla="*/ 69030 h 127786"/>
                  <a:gd name="connsiteX26" fmla="*/ 245422 w 319799"/>
                  <a:gd name="connsiteY26" fmla="*/ 28226 h 127786"/>
                  <a:gd name="connsiteX27" fmla="*/ 248797 w 319799"/>
                  <a:gd name="connsiteY27" fmla="*/ 28226 h 127786"/>
                  <a:gd name="connsiteX28" fmla="*/ 260302 w 319799"/>
                  <a:gd name="connsiteY28" fmla="*/ 26078 h 127786"/>
                  <a:gd name="connsiteX29" fmla="*/ 269353 w 319799"/>
                  <a:gd name="connsiteY29" fmla="*/ 23164 h 127786"/>
                  <a:gd name="connsiteX30" fmla="*/ 296658 w 319799"/>
                  <a:gd name="connsiteY30" fmla="*/ 11045 h 127786"/>
                  <a:gd name="connsiteX31" fmla="*/ 297425 w 319799"/>
                  <a:gd name="connsiteY31" fmla="*/ 11045 h 127786"/>
                  <a:gd name="connsiteX32" fmla="*/ 297425 w 319799"/>
                  <a:gd name="connsiteY32" fmla="*/ 11045 h 127786"/>
                  <a:gd name="connsiteX33" fmla="*/ 312766 w 319799"/>
                  <a:gd name="connsiteY33" fmla="*/ 0 h 127786"/>
                  <a:gd name="connsiteX34" fmla="*/ 316447 w 319799"/>
                  <a:gd name="connsiteY34" fmla="*/ 43566 h 127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19799" h="127786">
                    <a:moveTo>
                      <a:pt x="316447" y="43566"/>
                    </a:moveTo>
                    <a:cubicBezTo>
                      <a:pt x="310311" y="52770"/>
                      <a:pt x="261223" y="66116"/>
                      <a:pt x="249411" y="66883"/>
                    </a:cubicBezTo>
                    <a:lnTo>
                      <a:pt x="248644" y="66883"/>
                    </a:lnTo>
                    <a:cubicBezTo>
                      <a:pt x="235758" y="69184"/>
                      <a:pt x="192346" y="103546"/>
                      <a:pt x="177159" y="112903"/>
                    </a:cubicBezTo>
                    <a:cubicBezTo>
                      <a:pt x="164427" y="120420"/>
                      <a:pt x="116566" y="127170"/>
                      <a:pt x="83891" y="127476"/>
                    </a:cubicBezTo>
                    <a:cubicBezTo>
                      <a:pt x="77556" y="127891"/>
                      <a:pt x="71205" y="127891"/>
                      <a:pt x="64869" y="127476"/>
                    </a:cubicBezTo>
                    <a:cubicBezTo>
                      <a:pt x="57614" y="126771"/>
                      <a:pt x="50450" y="125221"/>
                      <a:pt x="43547" y="122874"/>
                    </a:cubicBezTo>
                    <a:cubicBezTo>
                      <a:pt x="22838" y="116125"/>
                      <a:pt x="5350" y="104159"/>
                      <a:pt x="2435" y="94649"/>
                    </a:cubicBezTo>
                    <a:cubicBezTo>
                      <a:pt x="1208" y="90292"/>
                      <a:pt x="487" y="85812"/>
                      <a:pt x="288" y="81303"/>
                    </a:cubicBezTo>
                    <a:cubicBezTo>
                      <a:pt x="211" y="81057"/>
                      <a:pt x="211" y="80781"/>
                      <a:pt x="288" y="80536"/>
                    </a:cubicBezTo>
                    <a:cubicBezTo>
                      <a:pt x="-96" y="76762"/>
                      <a:pt x="-96" y="72958"/>
                      <a:pt x="288" y="69184"/>
                    </a:cubicBezTo>
                    <a:cubicBezTo>
                      <a:pt x="686" y="65886"/>
                      <a:pt x="1729" y="62711"/>
                      <a:pt x="3356" y="59826"/>
                    </a:cubicBezTo>
                    <a:cubicBezTo>
                      <a:pt x="4015" y="61115"/>
                      <a:pt x="4782" y="62358"/>
                      <a:pt x="5657" y="63508"/>
                    </a:cubicBezTo>
                    <a:cubicBezTo>
                      <a:pt x="6101" y="63938"/>
                      <a:pt x="6516" y="64398"/>
                      <a:pt x="6884" y="64889"/>
                    </a:cubicBezTo>
                    <a:cubicBezTo>
                      <a:pt x="12498" y="70120"/>
                      <a:pt x="19202" y="74062"/>
                      <a:pt x="26519" y="76394"/>
                    </a:cubicBezTo>
                    <a:lnTo>
                      <a:pt x="34036" y="79155"/>
                    </a:lnTo>
                    <a:cubicBezTo>
                      <a:pt x="37656" y="80382"/>
                      <a:pt x="41353" y="81410"/>
                      <a:pt x="45081" y="82223"/>
                    </a:cubicBezTo>
                    <a:lnTo>
                      <a:pt x="52904" y="84218"/>
                    </a:lnTo>
                    <a:lnTo>
                      <a:pt x="56126" y="84984"/>
                    </a:lnTo>
                    <a:lnTo>
                      <a:pt x="58273" y="84984"/>
                    </a:lnTo>
                    <a:lnTo>
                      <a:pt x="65176" y="86365"/>
                    </a:lnTo>
                    <a:lnTo>
                      <a:pt x="69318" y="87285"/>
                    </a:lnTo>
                    <a:cubicBezTo>
                      <a:pt x="74380" y="88282"/>
                      <a:pt x="79504" y="88850"/>
                      <a:pt x="84658" y="88973"/>
                    </a:cubicBezTo>
                    <a:lnTo>
                      <a:pt x="93862" y="88973"/>
                    </a:lnTo>
                    <a:lnTo>
                      <a:pt x="93862" y="88973"/>
                    </a:lnTo>
                    <a:cubicBezTo>
                      <a:pt x="124543" y="88973"/>
                      <a:pt x="166728" y="82683"/>
                      <a:pt x="184062" y="69030"/>
                    </a:cubicBezTo>
                    <a:cubicBezTo>
                      <a:pt x="205231" y="52156"/>
                      <a:pt x="228242" y="32061"/>
                      <a:pt x="245422" y="28226"/>
                    </a:cubicBezTo>
                    <a:lnTo>
                      <a:pt x="248797" y="28226"/>
                    </a:lnTo>
                    <a:cubicBezTo>
                      <a:pt x="252694" y="27888"/>
                      <a:pt x="256544" y="27167"/>
                      <a:pt x="260302" y="26078"/>
                    </a:cubicBezTo>
                    <a:cubicBezTo>
                      <a:pt x="263217" y="25311"/>
                      <a:pt x="266132" y="24238"/>
                      <a:pt x="269353" y="23164"/>
                    </a:cubicBezTo>
                    <a:cubicBezTo>
                      <a:pt x="278803" y="19973"/>
                      <a:pt x="287945" y="15923"/>
                      <a:pt x="296658" y="11045"/>
                    </a:cubicBezTo>
                    <a:cubicBezTo>
                      <a:pt x="296658" y="11045"/>
                      <a:pt x="296658" y="11045"/>
                      <a:pt x="297425" y="11045"/>
                    </a:cubicBezTo>
                    <a:lnTo>
                      <a:pt x="297425" y="11045"/>
                    </a:lnTo>
                    <a:cubicBezTo>
                      <a:pt x="303086" y="8177"/>
                      <a:pt x="308256" y="4449"/>
                      <a:pt x="312766" y="0"/>
                    </a:cubicBezTo>
                    <a:cubicBezTo>
                      <a:pt x="320620" y="13193"/>
                      <a:pt x="321970" y="29254"/>
                      <a:pt x="316447" y="43566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91" name="Freeform: Shape 1790">
                <a:extLst>
                  <a:ext uri="{FF2B5EF4-FFF2-40B4-BE49-F238E27FC236}">
                    <a16:creationId xmlns:a16="http://schemas.microsoft.com/office/drawing/2014/main" id="{65BBACE5-60F0-4F4F-94A5-DA98660AF811}"/>
                  </a:ext>
                </a:extLst>
              </p:cNvPr>
              <p:cNvSpPr/>
              <p:nvPr/>
            </p:nvSpPr>
            <p:spPr>
              <a:xfrm>
                <a:off x="2672863" y="3367372"/>
                <a:ext cx="585671" cy="1455661"/>
              </a:xfrm>
              <a:custGeom>
                <a:avLst/>
                <a:gdLst>
                  <a:gd name="connsiteX0" fmla="*/ 584662 w 585671"/>
                  <a:gd name="connsiteY0" fmla="*/ 1058621 h 1455661"/>
                  <a:gd name="connsiteX1" fmla="*/ 559044 w 585671"/>
                  <a:gd name="connsiteY1" fmla="*/ 1432152 h 1455661"/>
                  <a:gd name="connsiteX2" fmla="*/ 557050 w 585671"/>
                  <a:gd name="connsiteY2" fmla="*/ 1433226 h 1455661"/>
                  <a:gd name="connsiteX3" fmla="*/ 537721 w 585671"/>
                  <a:gd name="connsiteY3" fmla="*/ 1441663 h 1455661"/>
                  <a:gd name="connsiteX4" fmla="*/ 534193 w 585671"/>
                  <a:gd name="connsiteY4" fmla="*/ 1442891 h 1455661"/>
                  <a:gd name="connsiteX5" fmla="*/ 513637 w 585671"/>
                  <a:gd name="connsiteY5" fmla="*/ 1448720 h 1455661"/>
                  <a:gd name="connsiteX6" fmla="*/ 506427 w 585671"/>
                  <a:gd name="connsiteY6" fmla="*/ 1450561 h 1455661"/>
                  <a:gd name="connsiteX7" fmla="*/ 495689 w 585671"/>
                  <a:gd name="connsiteY7" fmla="*/ 1452401 h 1455661"/>
                  <a:gd name="connsiteX8" fmla="*/ 488173 w 585671"/>
                  <a:gd name="connsiteY8" fmla="*/ 1453475 h 1455661"/>
                  <a:gd name="connsiteX9" fmla="*/ 431261 w 585671"/>
                  <a:gd name="connsiteY9" fmla="*/ 1453475 h 1455661"/>
                  <a:gd name="connsiteX10" fmla="*/ 431261 w 585671"/>
                  <a:gd name="connsiteY10" fmla="*/ 1453475 h 1455661"/>
                  <a:gd name="connsiteX11" fmla="*/ 416688 w 585671"/>
                  <a:gd name="connsiteY11" fmla="*/ 1450254 h 1455661"/>
                  <a:gd name="connsiteX12" fmla="*/ 414847 w 585671"/>
                  <a:gd name="connsiteY12" fmla="*/ 1449487 h 1455661"/>
                  <a:gd name="connsiteX13" fmla="*/ 406717 w 585671"/>
                  <a:gd name="connsiteY13" fmla="*/ 1446419 h 1455661"/>
                  <a:gd name="connsiteX14" fmla="*/ 396592 w 585671"/>
                  <a:gd name="connsiteY14" fmla="*/ 1441663 h 1455661"/>
                  <a:gd name="connsiteX15" fmla="*/ 396592 w 585671"/>
                  <a:gd name="connsiteY15" fmla="*/ 1441663 h 1455661"/>
                  <a:gd name="connsiteX16" fmla="*/ 396592 w 585671"/>
                  <a:gd name="connsiteY16" fmla="*/ 1441663 h 1455661"/>
                  <a:gd name="connsiteX17" fmla="*/ 394138 w 585671"/>
                  <a:gd name="connsiteY17" fmla="*/ 1439976 h 1455661"/>
                  <a:gd name="connsiteX18" fmla="*/ 386621 w 585671"/>
                  <a:gd name="connsiteY18" fmla="*/ 1433993 h 1455661"/>
                  <a:gd name="connsiteX19" fmla="*/ 386621 w 585671"/>
                  <a:gd name="connsiteY19" fmla="*/ 1433993 h 1455661"/>
                  <a:gd name="connsiteX20" fmla="*/ 382939 w 585671"/>
                  <a:gd name="connsiteY20" fmla="*/ 1430619 h 1455661"/>
                  <a:gd name="connsiteX21" fmla="*/ 380639 w 585671"/>
                  <a:gd name="connsiteY21" fmla="*/ 1428317 h 1455661"/>
                  <a:gd name="connsiteX22" fmla="*/ 361003 w 585671"/>
                  <a:gd name="connsiteY22" fmla="*/ 865182 h 1455661"/>
                  <a:gd name="connsiteX23" fmla="*/ 353640 w 585671"/>
                  <a:gd name="connsiteY23" fmla="*/ 693680 h 1455661"/>
                  <a:gd name="connsiteX24" fmla="*/ 352719 w 585671"/>
                  <a:gd name="connsiteY24" fmla="*/ 676652 h 1455661"/>
                  <a:gd name="connsiteX25" fmla="*/ 348117 w 585671"/>
                  <a:gd name="connsiteY25" fmla="*/ 613298 h 1455661"/>
                  <a:gd name="connsiteX26" fmla="*/ 336306 w 585671"/>
                  <a:gd name="connsiteY26" fmla="*/ 492724 h 1455661"/>
                  <a:gd name="connsiteX27" fmla="*/ 328022 w 585671"/>
                  <a:gd name="connsiteY27" fmla="*/ 448545 h 1455661"/>
                  <a:gd name="connsiteX28" fmla="*/ 315443 w 585671"/>
                  <a:gd name="connsiteY28" fmla="*/ 196047 h 1455661"/>
                  <a:gd name="connsiteX29" fmla="*/ 270036 w 585671"/>
                  <a:gd name="connsiteY29" fmla="*/ 196047 h 1455661"/>
                  <a:gd name="connsiteX30" fmla="*/ 270036 w 585671"/>
                  <a:gd name="connsiteY30" fmla="*/ 197427 h 1455661"/>
                  <a:gd name="connsiteX31" fmla="*/ 267735 w 585671"/>
                  <a:gd name="connsiteY31" fmla="*/ 373838 h 1455661"/>
                  <a:gd name="connsiteX32" fmla="*/ 266968 w 585671"/>
                  <a:gd name="connsiteY32" fmla="*/ 384423 h 1455661"/>
                  <a:gd name="connsiteX33" fmla="*/ 263440 w 585671"/>
                  <a:gd name="connsiteY33" fmla="*/ 419705 h 1455661"/>
                  <a:gd name="connsiteX34" fmla="*/ 262366 w 585671"/>
                  <a:gd name="connsiteY34" fmla="*/ 426608 h 1455661"/>
                  <a:gd name="connsiteX35" fmla="*/ 262366 w 585671"/>
                  <a:gd name="connsiteY35" fmla="*/ 429830 h 1455661"/>
                  <a:gd name="connsiteX36" fmla="*/ 261139 w 585671"/>
                  <a:gd name="connsiteY36" fmla="*/ 436273 h 1455661"/>
                  <a:gd name="connsiteX37" fmla="*/ 261139 w 585671"/>
                  <a:gd name="connsiteY37" fmla="*/ 438267 h 1455661"/>
                  <a:gd name="connsiteX38" fmla="*/ 258531 w 585671"/>
                  <a:gd name="connsiteY38" fmla="*/ 448545 h 1455661"/>
                  <a:gd name="connsiteX39" fmla="*/ 258531 w 585671"/>
                  <a:gd name="connsiteY39" fmla="*/ 451306 h 1455661"/>
                  <a:gd name="connsiteX40" fmla="*/ 254543 w 585671"/>
                  <a:gd name="connsiteY40" fmla="*/ 470328 h 1455661"/>
                  <a:gd name="connsiteX41" fmla="*/ 252088 w 585671"/>
                  <a:gd name="connsiteY41" fmla="*/ 485668 h 1455661"/>
                  <a:gd name="connsiteX42" fmla="*/ 252088 w 585671"/>
                  <a:gd name="connsiteY42" fmla="*/ 491344 h 1455661"/>
                  <a:gd name="connsiteX43" fmla="*/ 246106 w 585671"/>
                  <a:gd name="connsiteY43" fmla="*/ 542886 h 1455661"/>
                  <a:gd name="connsiteX44" fmla="*/ 246106 w 585671"/>
                  <a:gd name="connsiteY44" fmla="*/ 549943 h 1455661"/>
                  <a:gd name="connsiteX45" fmla="*/ 244111 w 585671"/>
                  <a:gd name="connsiteY45" fmla="*/ 572646 h 1455661"/>
                  <a:gd name="connsiteX46" fmla="*/ 242731 w 585671"/>
                  <a:gd name="connsiteY46" fmla="*/ 587986 h 1455661"/>
                  <a:gd name="connsiteX47" fmla="*/ 241350 w 585671"/>
                  <a:gd name="connsiteY47" fmla="*/ 603327 h 1455661"/>
                  <a:gd name="connsiteX48" fmla="*/ 227698 w 585671"/>
                  <a:gd name="connsiteY48" fmla="*/ 864875 h 1455661"/>
                  <a:gd name="connsiteX49" fmla="*/ 227698 w 585671"/>
                  <a:gd name="connsiteY49" fmla="*/ 898777 h 1455661"/>
                  <a:gd name="connsiteX50" fmla="*/ 227698 w 585671"/>
                  <a:gd name="connsiteY50" fmla="*/ 910282 h 1455661"/>
                  <a:gd name="connsiteX51" fmla="*/ 224936 w 585671"/>
                  <a:gd name="connsiteY51" fmla="*/ 968574 h 1455661"/>
                  <a:gd name="connsiteX52" fmla="*/ 224169 w 585671"/>
                  <a:gd name="connsiteY52" fmla="*/ 983915 h 1455661"/>
                  <a:gd name="connsiteX53" fmla="*/ 222022 w 585671"/>
                  <a:gd name="connsiteY53" fmla="*/ 1029935 h 1455661"/>
                  <a:gd name="connsiteX54" fmla="*/ 220488 w 585671"/>
                  <a:gd name="connsiteY54" fmla="*/ 1057547 h 1455661"/>
                  <a:gd name="connsiteX55" fmla="*/ 219567 w 585671"/>
                  <a:gd name="connsiteY55" fmla="*/ 1078563 h 1455661"/>
                  <a:gd name="connsiteX56" fmla="*/ 218033 w 585671"/>
                  <a:gd name="connsiteY56" fmla="*/ 1106329 h 1455661"/>
                  <a:gd name="connsiteX57" fmla="*/ 218033 w 585671"/>
                  <a:gd name="connsiteY57" fmla="*/ 1108476 h 1455661"/>
                  <a:gd name="connsiteX58" fmla="*/ 216193 w 585671"/>
                  <a:gd name="connsiteY58" fmla="*/ 1146673 h 1455661"/>
                  <a:gd name="connsiteX59" fmla="*/ 216193 w 585671"/>
                  <a:gd name="connsiteY59" fmla="*/ 1158792 h 1455661"/>
                  <a:gd name="connsiteX60" fmla="*/ 212971 w 585671"/>
                  <a:gd name="connsiteY60" fmla="*/ 1226902 h 1455661"/>
                  <a:gd name="connsiteX61" fmla="*/ 212971 w 585671"/>
                  <a:gd name="connsiteY61" fmla="*/ 1228436 h 1455661"/>
                  <a:gd name="connsiteX62" fmla="*/ 209750 w 585671"/>
                  <a:gd name="connsiteY62" fmla="*/ 1318636 h 1455661"/>
                  <a:gd name="connsiteX63" fmla="*/ 209750 w 585671"/>
                  <a:gd name="connsiteY63" fmla="*/ 1319556 h 1455661"/>
                  <a:gd name="connsiteX64" fmla="*/ 209750 w 585671"/>
                  <a:gd name="connsiteY64" fmla="*/ 1415125 h 1455661"/>
                  <a:gd name="connsiteX65" fmla="*/ 210517 w 585671"/>
                  <a:gd name="connsiteY65" fmla="*/ 1427704 h 1455661"/>
                  <a:gd name="connsiteX66" fmla="*/ 204534 w 585671"/>
                  <a:gd name="connsiteY66" fmla="*/ 1433380 h 1455661"/>
                  <a:gd name="connsiteX67" fmla="*/ 204534 w 585671"/>
                  <a:gd name="connsiteY67" fmla="*/ 1433380 h 1455661"/>
                  <a:gd name="connsiteX68" fmla="*/ 199472 w 585671"/>
                  <a:gd name="connsiteY68" fmla="*/ 1437522 h 1455661"/>
                  <a:gd name="connsiteX69" fmla="*/ 194410 w 585671"/>
                  <a:gd name="connsiteY69" fmla="*/ 1440743 h 1455661"/>
                  <a:gd name="connsiteX70" fmla="*/ 194410 w 585671"/>
                  <a:gd name="connsiteY70" fmla="*/ 1440743 h 1455661"/>
                  <a:gd name="connsiteX71" fmla="*/ 187506 w 585671"/>
                  <a:gd name="connsiteY71" fmla="*/ 1444425 h 1455661"/>
                  <a:gd name="connsiteX72" fmla="*/ 181677 w 585671"/>
                  <a:gd name="connsiteY72" fmla="*/ 1446572 h 1455661"/>
                  <a:gd name="connsiteX73" fmla="*/ 179223 w 585671"/>
                  <a:gd name="connsiteY73" fmla="*/ 1447646 h 1455661"/>
                  <a:gd name="connsiteX74" fmla="*/ 172473 w 585671"/>
                  <a:gd name="connsiteY74" fmla="*/ 1449947 h 1455661"/>
                  <a:gd name="connsiteX75" fmla="*/ 165570 w 585671"/>
                  <a:gd name="connsiteY75" fmla="*/ 1451635 h 1455661"/>
                  <a:gd name="connsiteX76" fmla="*/ 165570 w 585671"/>
                  <a:gd name="connsiteY76" fmla="*/ 1451635 h 1455661"/>
                  <a:gd name="connsiteX77" fmla="*/ 151304 w 585671"/>
                  <a:gd name="connsiteY77" fmla="*/ 1454089 h 1455661"/>
                  <a:gd name="connsiteX78" fmla="*/ 142253 w 585671"/>
                  <a:gd name="connsiteY78" fmla="*/ 1454089 h 1455661"/>
                  <a:gd name="connsiteX79" fmla="*/ 131362 w 585671"/>
                  <a:gd name="connsiteY79" fmla="*/ 1454089 h 1455661"/>
                  <a:gd name="connsiteX80" fmla="*/ 116635 w 585671"/>
                  <a:gd name="connsiteY80" fmla="*/ 1454089 h 1455661"/>
                  <a:gd name="connsiteX81" fmla="*/ 103903 w 585671"/>
                  <a:gd name="connsiteY81" fmla="*/ 1453015 h 1455661"/>
                  <a:gd name="connsiteX82" fmla="*/ 91631 w 585671"/>
                  <a:gd name="connsiteY82" fmla="*/ 1451328 h 1455661"/>
                  <a:gd name="connsiteX83" fmla="*/ 79665 w 585671"/>
                  <a:gd name="connsiteY83" fmla="*/ 1449180 h 1455661"/>
                  <a:gd name="connsiteX84" fmla="*/ 68160 w 585671"/>
                  <a:gd name="connsiteY84" fmla="*/ 1446266 h 1455661"/>
                  <a:gd name="connsiteX85" fmla="*/ 66473 w 585671"/>
                  <a:gd name="connsiteY85" fmla="*/ 1446266 h 1455661"/>
                  <a:gd name="connsiteX86" fmla="*/ 66473 w 585671"/>
                  <a:gd name="connsiteY86" fmla="*/ 1446266 h 1455661"/>
                  <a:gd name="connsiteX87" fmla="*/ 64786 w 585671"/>
                  <a:gd name="connsiteY87" fmla="*/ 1446266 h 1455661"/>
                  <a:gd name="connsiteX88" fmla="*/ 61564 w 585671"/>
                  <a:gd name="connsiteY88" fmla="*/ 1445345 h 1455661"/>
                  <a:gd name="connsiteX89" fmla="*/ 55735 w 585671"/>
                  <a:gd name="connsiteY89" fmla="*/ 1443657 h 1455661"/>
                  <a:gd name="connsiteX90" fmla="*/ 51593 w 585671"/>
                  <a:gd name="connsiteY90" fmla="*/ 1442124 h 1455661"/>
                  <a:gd name="connsiteX91" fmla="*/ 47298 w 585671"/>
                  <a:gd name="connsiteY91" fmla="*/ 1440896 h 1455661"/>
                  <a:gd name="connsiteX92" fmla="*/ 43770 w 585671"/>
                  <a:gd name="connsiteY92" fmla="*/ 1439516 h 1455661"/>
                  <a:gd name="connsiteX93" fmla="*/ 28430 w 585671"/>
                  <a:gd name="connsiteY93" fmla="*/ 1432460 h 1455661"/>
                  <a:gd name="connsiteX94" fmla="*/ 26589 w 585671"/>
                  <a:gd name="connsiteY94" fmla="*/ 1431386 h 1455661"/>
                  <a:gd name="connsiteX95" fmla="*/ 26589 w 585671"/>
                  <a:gd name="connsiteY95" fmla="*/ 1428778 h 1455661"/>
                  <a:gd name="connsiteX96" fmla="*/ 26589 w 585671"/>
                  <a:gd name="connsiteY96" fmla="*/ 1427704 h 1455661"/>
                  <a:gd name="connsiteX97" fmla="*/ 26589 w 585671"/>
                  <a:gd name="connsiteY97" fmla="*/ 1425710 h 1455661"/>
                  <a:gd name="connsiteX98" fmla="*/ 1277 w 585671"/>
                  <a:gd name="connsiteY98" fmla="*/ 1057547 h 1455661"/>
                  <a:gd name="connsiteX99" fmla="*/ 10942 w 585671"/>
                  <a:gd name="connsiteY99" fmla="*/ 855211 h 1455661"/>
                  <a:gd name="connsiteX100" fmla="*/ 15084 w 585671"/>
                  <a:gd name="connsiteY100" fmla="*/ 713775 h 1455661"/>
                  <a:gd name="connsiteX101" fmla="*/ 6493 w 585671"/>
                  <a:gd name="connsiteY101" fmla="*/ 433358 h 1455661"/>
                  <a:gd name="connsiteX102" fmla="*/ 13396 w 585671"/>
                  <a:gd name="connsiteY102" fmla="*/ 161531 h 1455661"/>
                  <a:gd name="connsiteX103" fmla="*/ 14470 w 585671"/>
                  <a:gd name="connsiteY103" fmla="*/ 145117 h 1455661"/>
                  <a:gd name="connsiteX104" fmla="*/ 15697 w 585671"/>
                  <a:gd name="connsiteY104" fmla="*/ 126249 h 1455661"/>
                  <a:gd name="connsiteX105" fmla="*/ 24901 w 585671"/>
                  <a:gd name="connsiteY105" fmla="*/ 34208 h 1455661"/>
                  <a:gd name="connsiteX106" fmla="*/ 24901 w 585671"/>
                  <a:gd name="connsiteY106" fmla="*/ 34208 h 1455661"/>
                  <a:gd name="connsiteX107" fmla="*/ 32265 w 585671"/>
                  <a:gd name="connsiteY107" fmla="*/ 0 h 1455661"/>
                  <a:gd name="connsiteX108" fmla="*/ 46224 w 585671"/>
                  <a:gd name="connsiteY108" fmla="*/ 0 h 1455661"/>
                  <a:gd name="connsiteX109" fmla="*/ 66320 w 585671"/>
                  <a:gd name="connsiteY109" fmla="*/ 0 h 1455661"/>
                  <a:gd name="connsiteX110" fmla="*/ 390916 w 585671"/>
                  <a:gd name="connsiteY110" fmla="*/ 0 h 1455661"/>
                  <a:gd name="connsiteX111" fmla="*/ 488786 w 585671"/>
                  <a:gd name="connsiteY111" fmla="*/ 0 h 1455661"/>
                  <a:gd name="connsiteX112" fmla="*/ 505200 w 585671"/>
                  <a:gd name="connsiteY112" fmla="*/ 0 h 1455661"/>
                  <a:gd name="connsiteX113" fmla="*/ 535880 w 585671"/>
                  <a:gd name="connsiteY113" fmla="*/ 0 h 1455661"/>
                  <a:gd name="connsiteX114" fmla="*/ 555516 w 585671"/>
                  <a:gd name="connsiteY114" fmla="*/ 0 h 1455661"/>
                  <a:gd name="connsiteX115" fmla="*/ 559504 w 585671"/>
                  <a:gd name="connsiteY115" fmla="*/ 16874 h 1455661"/>
                  <a:gd name="connsiteX116" fmla="*/ 560885 w 585671"/>
                  <a:gd name="connsiteY116" fmla="*/ 24084 h 1455661"/>
                  <a:gd name="connsiteX117" fmla="*/ 563186 w 585671"/>
                  <a:gd name="connsiteY117" fmla="*/ 38350 h 1455661"/>
                  <a:gd name="connsiteX118" fmla="*/ 563186 w 585671"/>
                  <a:gd name="connsiteY118" fmla="*/ 41878 h 1455661"/>
                  <a:gd name="connsiteX119" fmla="*/ 564106 w 585671"/>
                  <a:gd name="connsiteY119" fmla="*/ 48781 h 1455661"/>
                  <a:gd name="connsiteX120" fmla="*/ 565794 w 585671"/>
                  <a:gd name="connsiteY120" fmla="*/ 62741 h 1455661"/>
                  <a:gd name="connsiteX121" fmla="*/ 570856 w 585671"/>
                  <a:gd name="connsiteY121" fmla="*/ 119192 h 1455661"/>
                  <a:gd name="connsiteX122" fmla="*/ 570856 w 585671"/>
                  <a:gd name="connsiteY122" fmla="*/ 129317 h 1455661"/>
                  <a:gd name="connsiteX123" fmla="*/ 571930 w 585671"/>
                  <a:gd name="connsiteY123" fmla="*/ 142203 h 1455661"/>
                  <a:gd name="connsiteX124" fmla="*/ 572697 w 585671"/>
                  <a:gd name="connsiteY124" fmla="*/ 154628 h 1455661"/>
                  <a:gd name="connsiteX125" fmla="*/ 572697 w 585671"/>
                  <a:gd name="connsiteY125" fmla="*/ 168127 h 1455661"/>
                  <a:gd name="connsiteX126" fmla="*/ 575765 w 585671"/>
                  <a:gd name="connsiteY126" fmla="*/ 230868 h 1455661"/>
                  <a:gd name="connsiteX127" fmla="*/ 576838 w 585671"/>
                  <a:gd name="connsiteY127" fmla="*/ 266918 h 1455661"/>
                  <a:gd name="connsiteX128" fmla="*/ 576838 w 585671"/>
                  <a:gd name="connsiteY128" fmla="*/ 283485 h 1455661"/>
                  <a:gd name="connsiteX129" fmla="*/ 576838 w 585671"/>
                  <a:gd name="connsiteY129" fmla="*/ 305728 h 1455661"/>
                  <a:gd name="connsiteX130" fmla="*/ 576838 w 585671"/>
                  <a:gd name="connsiteY130" fmla="*/ 315546 h 1455661"/>
                  <a:gd name="connsiteX131" fmla="*/ 576838 w 585671"/>
                  <a:gd name="connsiteY131" fmla="*/ 351595 h 1455661"/>
                  <a:gd name="connsiteX132" fmla="*/ 576838 w 585671"/>
                  <a:gd name="connsiteY132" fmla="*/ 373685 h 1455661"/>
                  <a:gd name="connsiteX133" fmla="*/ 576838 w 585671"/>
                  <a:gd name="connsiteY133" fmla="*/ 382429 h 1455661"/>
                  <a:gd name="connsiteX134" fmla="*/ 576838 w 585671"/>
                  <a:gd name="connsiteY134" fmla="*/ 426608 h 1455661"/>
                  <a:gd name="connsiteX135" fmla="*/ 576838 w 585671"/>
                  <a:gd name="connsiteY135" fmla="*/ 472629 h 1455661"/>
                  <a:gd name="connsiteX136" fmla="*/ 576838 w 585671"/>
                  <a:gd name="connsiteY136" fmla="*/ 482293 h 1455661"/>
                  <a:gd name="connsiteX137" fmla="*/ 576838 w 585671"/>
                  <a:gd name="connsiteY137" fmla="*/ 511746 h 1455661"/>
                  <a:gd name="connsiteX138" fmla="*/ 576838 w 585671"/>
                  <a:gd name="connsiteY138" fmla="*/ 529847 h 1455661"/>
                  <a:gd name="connsiteX139" fmla="*/ 576838 w 585671"/>
                  <a:gd name="connsiteY139" fmla="*/ 557153 h 1455661"/>
                  <a:gd name="connsiteX140" fmla="*/ 576838 w 585671"/>
                  <a:gd name="connsiteY140" fmla="*/ 565897 h 1455661"/>
                  <a:gd name="connsiteX141" fmla="*/ 575765 w 585671"/>
                  <a:gd name="connsiteY141" fmla="*/ 606395 h 1455661"/>
                  <a:gd name="connsiteX142" fmla="*/ 575765 w 585671"/>
                  <a:gd name="connsiteY142" fmla="*/ 607775 h 1455661"/>
                  <a:gd name="connsiteX143" fmla="*/ 575765 w 585671"/>
                  <a:gd name="connsiteY143" fmla="*/ 615905 h 1455661"/>
                  <a:gd name="connsiteX144" fmla="*/ 572543 w 585671"/>
                  <a:gd name="connsiteY144" fmla="*/ 681408 h 1455661"/>
                  <a:gd name="connsiteX145" fmla="*/ 572543 w 585671"/>
                  <a:gd name="connsiteY145" fmla="*/ 687697 h 1455661"/>
                  <a:gd name="connsiteX146" fmla="*/ 572543 w 585671"/>
                  <a:gd name="connsiteY146" fmla="*/ 695214 h 1455661"/>
                  <a:gd name="connsiteX147" fmla="*/ 572543 w 585671"/>
                  <a:gd name="connsiteY147" fmla="*/ 700276 h 1455661"/>
                  <a:gd name="connsiteX148" fmla="*/ 571163 w 585671"/>
                  <a:gd name="connsiteY148" fmla="*/ 713775 h 1455661"/>
                  <a:gd name="connsiteX149" fmla="*/ 581441 w 585671"/>
                  <a:gd name="connsiteY149" fmla="*/ 936207 h 1455661"/>
                  <a:gd name="connsiteX150" fmla="*/ 584662 w 585671"/>
                  <a:gd name="connsiteY150" fmla="*/ 1058621 h 1455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585671" h="1455661">
                    <a:moveTo>
                      <a:pt x="584662" y="1058621"/>
                    </a:moveTo>
                    <a:cubicBezTo>
                      <a:pt x="576992" y="1125197"/>
                      <a:pt x="559044" y="1385365"/>
                      <a:pt x="559044" y="1432152"/>
                    </a:cubicBezTo>
                    <a:lnTo>
                      <a:pt x="557050" y="1433226"/>
                    </a:lnTo>
                    <a:cubicBezTo>
                      <a:pt x="551988" y="1435834"/>
                      <a:pt x="545545" y="1438595"/>
                      <a:pt x="537721" y="1441663"/>
                    </a:cubicBezTo>
                    <a:lnTo>
                      <a:pt x="534193" y="1442891"/>
                    </a:lnTo>
                    <a:cubicBezTo>
                      <a:pt x="527903" y="1444885"/>
                      <a:pt x="520847" y="1446879"/>
                      <a:pt x="513637" y="1448720"/>
                    </a:cubicBezTo>
                    <a:cubicBezTo>
                      <a:pt x="511183" y="1449119"/>
                      <a:pt x="508774" y="1449732"/>
                      <a:pt x="506427" y="1450561"/>
                    </a:cubicBezTo>
                    <a:lnTo>
                      <a:pt x="495689" y="1452401"/>
                    </a:lnTo>
                    <a:lnTo>
                      <a:pt x="488173" y="1453475"/>
                    </a:lnTo>
                    <a:cubicBezTo>
                      <a:pt x="469320" y="1456390"/>
                      <a:pt x="450114" y="1456390"/>
                      <a:pt x="431261" y="1453475"/>
                    </a:cubicBezTo>
                    <a:lnTo>
                      <a:pt x="431261" y="1453475"/>
                    </a:lnTo>
                    <a:lnTo>
                      <a:pt x="416688" y="1450254"/>
                    </a:lnTo>
                    <a:cubicBezTo>
                      <a:pt x="416105" y="1449932"/>
                      <a:pt x="415491" y="1449671"/>
                      <a:pt x="414847" y="1449487"/>
                    </a:cubicBezTo>
                    <a:cubicBezTo>
                      <a:pt x="412040" y="1448735"/>
                      <a:pt x="409324" y="1447707"/>
                      <a:pt x="406717" y="1446419"/>
                    </a:cubicBezTo>
                    <a:cubicBezTo>
                      <a:pt x="403342" y="1445038"/>
                      <a:pt x="399967" y="1443351"/>
                      <a:pt x="396592" y="1441663"/>
                    </a:cubicBezTo>
                    <a:lnTo>
                      <a:pt x="396592" y="1441663"/>
                    </a:lnTo>
                    <a:lnTo>
                      <a:pt x="396592" y="1441663"/>
                    </a:lnTo>
                    <a:cubicBezTo>
                      <a:pt x="396592" y="1441663"/>
                      <a:pt x="394905" y="1440743"/>
                      <a:pt x="394138" y="1439976"/>
                    </a:cubicBezTo>
                    <a:cubicBezTo>
                      <a:pt x="391530" y="1438120"/>
                      <a:pt x="389014" y="1436110"/>
                      <a:pt x="386621" y="1433993"/>
                    </a:cubicBezTo>
                    <a:lnTo>
                      <a:pt x="386621" y="1433993"/>
                    </a:lnTo>
                    <a:cubicBezTo>
                      <a:pt x="385225" y="1433073"/>
                      <a:pt x="383967" y="1431938"/>
                      <a:pt x="382939" y="1430619"/>
                    </a:cubicBezTo>
                    <a:cubicBezTo>
                      <a:pt x="381988" y="1430051"/>
                      <a:pt x="381206" y="1429269"/>
                      <a:pt x="380639" y="1428317"/>
                    </a:cubicBezTo>
                    <a:cubicBezTo>
                      <a:pt x="388309" y="1354225"/>
                      <a:pt x="361003" y="931605"/>
                      <a:pt x="361003" y="865182"/>
                    </a:cubicBezTo>
                    <a:cubicBezTo>
                      <a:pt x="361003" y="836956"/>
                      <a:pt x="358242" y="768079"/>
                      <a:pt x="353640" y="693680"/>
                    </a:cubicBezTo>
                    <a:cubicBezTo>
                      <a:pt x="353640" y="688004"/>
                      <a:pt x="352873" y="682328"/>
                      <a:pt x="352719" y="676652"/>
                    </a:cubicBezTo>
                    <a:cubicBezTo>
                      <a:pt x="351339" y="655636"/>
                      <a:pt x="349805" y="634160"/>
                      <a:pt x="348117" y="613298"/>
                    </a:cubicBezTo>
                    <a:cubicBezTo>
                      <a:pt x="344743" y="567277"/>
                      <a:pt x="340754" y="524632"/>
                      <a:pt x="336306" y="492724"/>
                    </a:cubicBezTo>
                    <a:cubicBezTo>
                      <a:pt x="334618" y="477814"/>
                      <a:pt x="331842" y="463056"/>
                      <a:pt x="328022" y="448545"/>
                    </a:cubicBezTo>
                    <a:cubicBezTo>
                      <a:pt x="310074" y="391786"/>
                      <a:pt x="315443" y="196047"/>
                      <a:pt x="315443" y="196047"/>
                    </a:cubicBezTo>
                    <a:lnTo>
                      <a:pt x="270036" y="196047"/>
                    </a:lnTo>
                    <a:lnTo>
                      <a:pt x="270036" y="197427"/>
                    </a:lnTo>
                    <a:cubicBezTo>
                      <a:pt x="270036" y="210159"/>
                      <a:pt x="272337" y="301586"/>
                      <a:pt x="267735" y="373838"/>
                    </a:cubicBezTo>
                    <a:cubicBezTo>
                      <a:pt x="267735" y="377367"/>
                      <a:pt x="267735" y="380895"/>
                      <a:pt x="266968" y="384423"/>
                    </a:cubicBezTo>
                    <a:cubicBezTo>
                      <a:pt x="266048" y="397155"/>
                      <a:pt x="264821" y="409121"/>
                      <a:pt x="263440" y="419705"/>
                    </a:cubicBezTo>
                    <a:cubicBezTo>
                      <a:pt x="263440" y="422006"/>
                      <a:pt x="262673" y="424307"/>
                      <a:pt x="262366" y="426608"/>
                    </a:cubicBezTo>
                    <a:cubicBezTo>
                      <a:pt x="262443" y="427682"/>
                      <a:pt x="262443" y="428756"/>
                      <a:pt x="262366" y="429830"/>
                    </a:cubicBezTo>
                    <a:cubicBezTo>
                      <a:pt x="262366" y="432131"/>
                      <a:pt x="262366" y="434125"/>
                      <a:pt x="261139" y="436273"/>
                    </a:cubicBezTo>
                    <a:cubicBezTo>
                      <a:pt x="261277" y="436932"/>
                      <a:pt x="261277" y="437607"/>
                      <a:pt x="261139" y="438267"/>
                    </a:cubicBezTo>
                    <a:cubicBezTo>
                      <a:pt x="260495" y="441749"/>
                      <a:pt x="259620" y="445170"/>
                      <a:pt x="258531" y="448545"/>
                    </a:cubicBezTo>
                    <a:cubicBezTo>
                      <a:pt x="258454" y="449465"/>
                      <a:pt x="258454" y="450386"/>
                      <a:pt x="258531" y="451306"/>
                    </a:cubicBezTo>
                    <a:cubicBezTo>
                      <a:pt x="256844" y="457565"/>
                      <a:pt x="255509" y="463915"/>
                      <a:pt x="254543" y="470328"/>
                    </a:cubicBezTo>
                    <a:cubicBezTo>
                      <a:pt x="253622" y="474776"/>
                      <a:pt x="252855" y="479685"/>
                      <a:pt x="252088" y="485668"/>
                    </a:cubicBezTo>
                    <a:cubicBezTo>
                      <a:pt x="252088" y="487509"/>
                      <a:pt x="252088" y="489349"/>
                      <a:pt x="252088" y="491344"/>
                    </a:cubicBezTo>
                    <a:cubicBezTo>
                      <a:pt x="249941" y="506684"/>
                      <a:pt x="247946" y="523558"/>
                      <a:pt x="246106" y="542886"/>
                    </a:cubicBezTo>
                    <a:cubicBezTo>
                      <a:pt x="246106" y="545187"/>
                      <a:pt x="246106" y="547642"/>
                      <a:pt x="246106" y="549943"/>
                    </a:cubicBezTo>
                    <a:cubicBezTo>
                      <a:pt x="245339" y="557306"/>
                      <a:pt x="244725" y="565283"/>
                      <a:pt x="244111" y="572646"/>
                    </a:cubicBezTo>
                    <a:lnTo>
                      <a:pt x="242731" y="587986"/>
                    </a:lnTo>
                    <a:lnTo>
                      <a:pt x="241350" y="603327"/>
                    </a:lnTo>
                    <a:cubicBezTo>
                      <a:pt x="233220" y="705798"/>
                      <a:pt x="227698" y="825451"/>
                      <a:pt x="227698" y="864875"/>
                    </a:cubicBezTo>
                    <a:cubicBezTo>
                      <a:pt x="227698" y="872239"/>
                      <a:pt x="227698" y="883897"/>
                      <a:pt x="227698" y="898777"/>
                    </a:cubicBezTo>
                    <a:cubicBezTo>
                      <a:pt x="227698" y="902305"/>
                      <a:pt x="227698" y="906294"/>
                      <a:pt x="227698" y="910282"/>
                    </a:cubicBezTo>
                    <a:cubicBezTo>
                      <a:pt x="226931" y="926849"/>
                      <a:pt x="226010" y="946638"/>
                      <a:pt x="224936" y="968574"/>
                    </a:cubicBezTo>
                    <a:cubicBezTo>
                      <a:pt x="224936" y="973790"/>
                      <a:pt x="224936" y="979006"/>
                      <a:pt x="224169" y="983915"/>
                    </a:cubicBezTo>
                    <a:cubicBezTo>
                      <a:pt x="224169" y="999255"/>
                      <a:pt x="222789" y="1014595"/>
                      <a:pt x="222022" y="1029935"/>
                    </a:cubicBezTo>
                    <a:cubicBezTo>
                      <a:pt x="222022" y="1038986"/>
                      <a:pt x="220948" y="1048190"/>
                      <a:pt x="220488" y="1057547"/>
                    </a:cubicBezTo>
                    <a:lnTo>
                      <a:pt x="219567" y="1078563"/>
                    </a:lnTo>
                    <a:cubicBezTo>
                      <a:pt x="219567" y="1087614"/>
                      <a:pt x="218493" y="1096971"/>
                      <a:pt x="218033" y="1106329"/>
                    </a:cubicBezTo>
                    <a:lnTo>
                      <a:pt x="218033" y="1108476"/>
                    </a:lnTo>
                    <a:cubicBezTo>
                      <a:pt x="217266" y="1121055"/>
                      <a:pt x="216806" y="1133787"/>
                      <a:pt x="216193" y="1146673"/>
                    </a:cubicBezTo>
                    <a:lnTo>
                      <a:pt x="216193" y="1158792"/>
                    </a:lnTo>
                    <a:cubicBezTo>
                      <a:pt x="214965" y="1181802"/>
                      <a:pt x="213891" y="1204812"/>
                      <a:pt x="212971" y="1226902"/>
                    </a:cubicBezTo>
                    <a:lnTo>
                      <a:pt x="212971" y="1228436"/>
                    </a:lnTo>
                    <a:cubicBezTo>
                      <a:pt x="211590" y="1260497"/>
                      <a:pt x="210517" y="1291177"/>
                      <a:pt x="209750" y="1318636"/>
                    </a:cubicBezTo>
                    <a:lnTo>
                      <a:pt x="209750" y="1319556"/>
                    </a:lnTo>
                    <a:cubicBezTo>
                      <a:pt x="208369" y="1360207"/>
                      <a:pt x="208062" y="1394109"/>
                      <a:pt x="209750" y="1415125"/>
                    </a:cubicBezTo>
                    <a:cubicBezTo>
                      <a:pt x="209750" y="1420034"/>
                      <a:pt x="209750" y="1424176"/>
                      <a:pt x="210517" y="1427704"/>
                    </a:cubicBezTo>
                    <a:lnTo>
                      <a:pt x="204534" y="1433380"/>
                    </a:lnTo>
                    <a:lnTo>
                      <a:pt x="204534" y="1433380"/>
                    </a:lnTo>
                    <a:lnTo>
                      <a:pt x="199472" y="1437522"/>
                    </a:lnTo>
                    <a:cubicBezTo>
                      <a:pt x="197892" y="1438764"/>
                      <a:pt x="196204" y="1439838"/>
                      <a:pt x="194410" y="1440743"/>
                    </a:cubicBezTo>
                    <a:lnTo>
                      <a:pt x="194410" y="1440743"/>
                    </a:lnTo>
                    <a:lnTo>
                      <a:pt x="187506" y="1444425"/>
                    </a:lnTo>
                    <a:cubicBezTo>
                      <a:pt x="185635" y="1445330"/>
                      <a:pt x="183687" y="1446051"/>
                      <a:pt x="181677" y="1446572"/>
                    </a:cubicBezTo>
                    <a:lnTo>
                      <a:pt x="179223" y="1447646"/>
                    </a:lnTo>
                    <a:cubicBezTo>
                      <a:pt x="177014" y="1448521"/>
                      <a:pt x="174759" y="1449303"/>
                      <a:pt x="172473" y="1449947"/>
                    </a:cubicBezTo>
                    <a:lnTo>
                      <a:pt x="165570" y="1451635"/>
                    </a:lnTo>
                    <a:lnTo>
                      <a:pt x="165570" y="1451635"/>
                    </a:lnTo>
                    <a:cubicBezTo>
                      <a:pt x="160661" y="1452708"/>
                      <a:pt x="156059" y="1453322"/>
                      <a:pt x="151304" y="1454089"/>
                    </a:cubicBezTo>
                    <a:lnTo>
                      <a:pt x="142253" y="1454089"/>
                    </a:lnTo>
                    <a:lnTo>
                      <a:pt x="131362" y="1454089"/>
                    </a:lnTo>
                    <a:lnTo>
                      <a:pt x="116635" y="1454089"/>
                    </a:lnTo>
                    <a:lnTo>
                      <a:pt x="103903" y="1453015"/>
                    </a:lnTo>
                    <a:lnTo>
                      <a:pt x="91631" y="1451328"/>
                    </a:lnTo>
                    <a:lnTo>
                      <a:pt x="79665" y="1449180"/>
                    </a:lnTo>
                    <a:lnTo>
                      <a:pt x="68160" y="1446266"/>
                    </a:lnTo>
                    <a:lnTo>
                      <a:pt x="66473" y="1446266"/>
                    </a:lnTo>
                    <a:lnTo>
                      <a:pt x="66473" y="1446266"/>
                    </a:lnTo>
                    <a:lnTo>
                      <a:pt x="64786" y="1446266"/>
                    </a:lnTo>
                    <a:cubicBezTo>
                      <a:pt x="63681" y="1446051"/>
                      <a:pt x="62607" y="1445744"/>
                      <a:pt x="61564" y="1445345"/>
                    </a:cubicBezTo>
                    <a:lnTo>
                      <a:pt x="55735" y="1443657"/>
                    </a:lnTo>
                    <a:lnTo>
                      <a:pt x="51593" y="1442124"/>
                    </a:lnTo>
                    <a:lnTo>
                      <a:pt x="47298" y="1440896"/>
                    </a:lnTo>
                    <a:lnTo>
                      <a:pt x="43770" y="1439516"/>
                    </a:lnTo>
                    <a:cubicBezTo>
                      <a:pt x="38539" y="1437430"/>
                      <a:pt x="33415" y="1435083"/>
                      <a:pt x="28430" y="1432460"/>
                    </a:cubicBezTo>
                    <a:lnTo>
                      <a:pt x="26589" y="1431386"/>
                    </a:lnTo>
                    <a:cubicBezTo>
                      <a:pt x="26665" y="1430511"/>
                      <a:pt x="26665" y="1429652"/>
                      <a:pt x="26589" y="1428778"/>
                    </a:cubicBezTo>
                    <a:cubicBezTo>
                      <a:pt x="26665" y="1428425"/>
                      <a:pt x="26665" y="1428057"/>
                      <a:pt x="26589" y="1427704"/>
                    </a:cubicBezTo>
                    <a:cubicBezTo>
                      <a:pt x="26742" y="1427044"/>
                      <a:pt x="26742" y="1426369"/>
                      <a:pt x="26589" y="1425710"/>
                    </a:cubicBezTo>
                    <a:cubicBezTo>
                      <a:pt x="25668" y="1366650"/>
                      <a:pt x="9101" y="1122129"/>
                      <a:pt x="1277" y="1057547"/>
                    </a:cubicBezTo>
                    <a:cubicBezTo>
                      <a:pt x="-3171" y="1019043"/>
                      <a:pt x="4959" y="934826"/>
                      <a:pt x="10942" y="855211"/>
                    </a:cubicBezTo>
                    <a:cubicBezTo>
                      <a:pt x="15835" y="808240"/>
                      <a:pt x="17231" y="760961"/>
                      <a:pt x="15084" y="713775"/>
                    </a:cubicBezTo>
                    <a:cubicBezTo>
                      <a:pt x="9254" y="664073"/>
                      <a:pt x="6186" y="553625"/>
                      <a:pt x="6493" y="433358"/>
                    </a:cubicBezTo>
                    <a:cubicBezTo>
                      <a:pt x="6493" y="341317"/>
                      <a:pt x="8948" y="242374"/>
                      <a:pt x="13396" y="161531"/>
                    </a:cubicBezTo>
                    <a:cubicBezTo>
                      <a:pt x="13396" y="156009"/>
                      <a:pt x="14163" y="150486"/>
                      <a:pt x="14470" y="145117"/>
                    </a:cubicBezTo>
                    <a:cubicBezTo>
                      <a:pt x="14777" y="139748"/>
                      <a:pt x="14470" y="132385"/>
                      <a:pt x="15697" y="126249"/>
                    </a:cubicBezTo>
                    <a:cubicBezTo>
                      <a:pt x="18152" y="89586"/>
                      <a:pt x="21220" y="57986"/>
                      <a:pt x="24901" y="34208"/>
                    </a:cubicBezTo>
                    <a:lnTo>
                      <a:pt x="24901" y="34208"/>
                    </a:lnTo>
                    <a:cubicBezTo>
                      <a:pt x="26512" y="22642"/>
                      <a:pt x="28966" y="11198"/>
                      <a:pt x="32265" y="0"/>
                    </a:cubicBezTo>
                    <a:lnTo>
                      <a:pt x="46224" y="0"/>
                    </a:lnTo>
                    <a:cubicBezTo>
                      <a:pt x="52514" y="0"/>
                      <a:pt x="58803" y="0"/>
                      <a:pt x="66320" y="0"/>
                    </a:cubicBezTo>
                    <a:lnTo>
                      <a:pt x="390916" y="0"/>
                    </a:lnTo>
                    <a:lnTo>
                      <a:pt x="488786" y="0"/>
                    </a:lnTo>
                    <a:lnTo>
                      <a:pt x="505200" y="0"/>
                    </a:lnTo>
                    <a:cubicBezTo>
                      <a:pt x="516398" y="0"/>
                      <a:pt x="526523" y="0"/>
                      <a:pt x="535880" y="0"/>
                    </a:cubicBezTo>
                    <a:lnTo>
                      <a:pt x="555516" y="0"/>
                    </a:lnTo>
                    <a:cubicBezTo>
                      <a:pt x="556743" y="4755"/>
                      <a:pt x="558124" y="10431"/>
                      <a:pt x="559504" y="16874"/>
                    </a:cubicBezTo>
                    <a:cubicBezTo>
                      <a:pt x="559504" y="19328"/>
                      <a:pt x="560578" y="21629"/>
                      <a:pt x="560885" y="24084"/>
                    </a:cubicBezTo>
                    <a:cubicBezTo>
                      <a:pt x="561191" y="26538"/>
                      <a:pt x="562572" y="33134"/>
                      <a:pt x="563186" y="38350"/>
                    </a:cubicBezTo>
                    <a:cubicBezTo>
                      <a:pt x="563186" y="39117"/>
                      <a:pt x="563186" y="40498"/>
                      <a:pt x="563186" y="41878"/>
                    </a:cubicBezTo>
                    <a:lnTo>
                      <a:pt x="564106" y="48781"/>
                    </a:lnTo>
                    <a:cubicBezTo>
                      <a:pt x="564106" y="53077"/>
                      <a:pt x="565487" y="58139"/>
                      <a:pt x="565794" y="62741"/>
                    </a:cubicBezTo>
                    <a:cubicBezTo>
                      <a:pt x="567941" y="79615"/>
                      <a:pt x="569629" y="98637"/>
                      <a:pt x="570856" y="119192"/>
                    </a:cubicBezTo>
                    <a:cubicBezTo>
                      <a:pt x="571086" y="122567"/>
                      <a:pt x="571086" y="125942"/>
                      <a:pt x="570856" y="129317"/>
                    </a:cubicBezTo>
                    <a:cubicBezTo>
                      <a:pt x="570856" y="133612"/>
                      <a:pt x="571623" y="137754"/>
                      <a:pt x="571930" y="142203"/>
                    </a:cubicBezTo>
                    <a:cubicBezTo>
                      <a:pt x="572236" y="146651"/>
                      <a:pt x="571930" y="150486"/>
                      <a:pt x="572697" y="154628"/>
                    </a:cubicBezTo>
                    <a:cubicBezTo>
                      <a:pt x="573464" y="158770"/>
                      <a:pt x="572697" y="163679"/>
                      <a:pt x="572697" y="168127"/>
                    </a:cubicBezTo>
                    <a:cubicBezTo>
                      <a:pt x="573617" y="188070"/>
                      <a:pt x="574691" y="209239"/>
                      <a:pt x="575765" y="230868"/>
                    </a:cubicBezTo>
                    <a:cubicBezTo>
                      <a:pt x="575765" y="242680"/>
                      <a:pt x="575765" y="254799"/>
                      <a:pt x="576838" y="266918"/>
                    </a:cubicBezTo>
                    <a:cubicBezTo>
                      <a:pt x="576838" y="272287"/>
                      <a:pt x="576838" y="278116"/>
                      <a:pt x="576838" y="283485"/>
                    </a:cubicBezTo>
                    <a:cubicBezTo>
                      <a:pt x="576838" y="288854"/>
                      <a:pt x="576838" y="298058"/>
                      <a:pt x="576838" y="305728"/>
                    </a:cubicBezTo>
                    <a:cubicBezTo>
                      <a:pt x="576838" y="308796"/>
                      <a:pt x="576838" y="312171"/>
                      <a:pt x="576838" y="315546"/>
                    </a:cubicBezTo>
                    <a:cubicBezTo>
                      <a:pt x="576838" y="327818"/>
                      <a:pt x="576838" y="339630"/>
                      <a:pt x="576838" y="351595"/>
                    </a:cubicBezTo>
                    <a:lnTo>
                      <a:pt x="576838" y="373685"/>
                    </a:lnTo>
                    <a:cubicBezTo>
                      <a:pt x="577084" y="376600"/>
                      <a:pt x="577084" y="379514"/>
                      <a:pt x="576838" y="382429"/>
                    </a:cubicBezTo>
                    <a:cubicBezTo>
                      <a:pt x="576838" y="397769"/>
                      <a:pt x="576838" y="412035"/>
                      <a:pt x="576838" y="426608"/>
                    </a:cubicBezTo>
                    <a:lnTo>
                      <a:pt x="576838" y="472629"/>
                    </a:lnTo>
                    <a:cubicBezTo>
                      <a:pt x="576838" y="475850"/>
                      <a:pt x="576838" y="478918"/>
                      <a:pt x="576838" y="482293"/>
                    </a:cubicBezTo>
                    <a:lnTo>
                      <a:pt x="576838" y="511746"/>
                    </a:lnTo>
                    <a:cubicBezTo>
                      <a:pt x="576838" y="517729"/>
                      <a:pt x="576838" y="523865"/>
                      <a:pt x="576838" y="529847"/>
                    </a:cubicBezTo>
                    <a:cubicBezTo>
                      <a:pt x="576838" y="538898"/>
                      <a:pt x="576838" y="547949"/>
                      <a:pt x="576838" y="557153"/>
                    </a:cubicBezTo>
                    <a:cubicBezTo>
                      <a:pt x="576838" y="560221"/>
                      <a:pt x="576838" y="562829"/>
                      <a:pt x="576838" y="565897"/>
                    </a:cubicBezTo>
                    <a:cubicBezTo>
                      <a:pt x="576838" y="580163"/>
                      <a:pt x="576838" y="593662"/>
                      <a:pt x="575765" y="606395"/>
                    </a:cubicBezTo>
                    <a:lnTo>
                      <a:pt x="575765" y="607775"/>
                    </a:lnTo>
                    <a:cubicBezTo>
                      <a:pt x="575918" y="610490"/>
                      <a:pt x="575918" y="613190"/>
                      <a:pt x="575765" y="615905"/>
                    </a:cubicBezTo>
                    <a:cubicBezTo>
                      <a:pt x="574998" y="640756"/>
                      <a:pt x="573924" y="662846"/>
                      <a:pt x="572543" y="681408"/>
                    </a:cubicBezTo>
                    <a:cubicBezTo>
                      <a:pt x="572543" y="683709"/>
                      <a:pt x="572543" y="685703"/>
                      <a:pt x="572543" y="687697"/>
                    </a:cubicBezTo>
                    <a:cubicBezTo>
                      <a:pt x="572543" y="689691"/>
                      <a:pt x="572543" y="692913"/>
                      <a:pt x="572543" y="695214"/>
                    </a:cubicBezTo>
                    <a:cubicBezTo>
                      <a:pt x="572543" y="697515"/>
                      <a:pt x="572543" y="698588"/>
                      <a:pt x="572543" y="700276"/>
                    </a:cubicBezTo>
                    <a:cubicBezTo>
                      <a:pt x="572543" y="704878"/>
                      <a:pt x="571776" y="709787"/>
                      <a:pt x="571163" y="713775"/>
                    </a:cubicBezTo>
                    <a:cubicBezTo>
                      <a:pt x="565947" y="759796"/>
                      <a:pt x="575458" y="854444"/>
                      <a:pt x="581441" y="936207"/>
                    </a:cubicBezTo>
                    <a:cubicBezTo>
                      <a:pt x="585628" y="976874"/>
                      <a:pt x="586717" y="1017801"/>
                      <a:pt x="584662" y="1058621"/>
                    </a:cubicBezTo>
                    <a:close/>
                  </a:path>
                </a:pathLst>
              </a:custGeom>
              <a:solidFill>
                <a:srgbClr val="3F5CA8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92" name="Freeform: Shape 1791">
                <a:extLst>
                  <a:ext uri="{FF2B5EF4-FFF2-40B4-BE49-F238E27FC236}">
                    <a16:creationId xmlns:a16="http://schemas.microsoft.com/office/drawing/2014/main" id="{48699487-0C48-42E8-AB4A-B9E60C3E19F5}"/>
                  </a:ext>
                </a:extLst>
              </p:cNvPr>
              <p:cNvSpPr/>
              <p:nvPr/>
            </p:nvSpPr>
            <p:spPr>
              <a:xfrm>
                <a:off x="2703593" y="3546544"/>
                <a:ext cx="283638" cy="1274456"/>
              </a:xfrm>
              <a:custGeom>
                <a:avLst/>
                <a:gdLst>
                  <a:gd name="connsiteX0" fmla="*/ 283639 w 283638"/>
                  <a:gd name="connsiteY0" fmla="*/ 920 h 1274456"/>
                  <a:gd name="connsiteX1" fmla="*/ 283639 w 283638"/>
                  <a:gd name="connsiteY1" fmla="*/ 16260 h 1274456"/>
                  <a:gd name="connsiteX2" fmla="*/ 239306 w 283638"/>
                  <a:gd name="connsiteY2" fmla="*/ 16260 h 1274456"/>
                  <a:gd name="connsiteX3" fmla="*/ 239306 w 283638"/>
                  <a:gd name="connsiteY3" fmla="*/ 18255 h 1274456"/>
                  <a:gd name="connsiteX4" fmla="*/ 237005 w 283638"/>
                  <a:gd name="connsiteY4" fmla="*/ 194666 h 1274456"/>
                  <a:gd name="connsiteX5" fmla="*/ 236238 w 283638"/>
                  <a:gd name="connsiteY5" fmla="*/ 205251 h 1274456"/>
                  <a:gd name="connsiteX6" fmla="*/ 232710 w 283638"/>
                  <a:gd name="connsiteY6" fmla="*/ 240533 h 1274456"/>
                  <a:gd name="connsiteX7" fmla="*/ 231636 w 283638"/>
                  <a:gd name="connsiteY7" fmla="*/ 247436 h 1274456"/>
                  <a:gd name="connsiteX8" fmla="*/ 231636 w 283638"/>
                  <a:gd name="connsiteY8" fmla="*/ 250657 h 1274456"/>
                  <a:gd name="connsiteX9" fmla="*/ 230409 w 283638"/>
                  <a:gd name="connsiteY9" fmla="*/ 257100 h 1274456"/>
                  <a:gd name="connsiteX10" fmla="*/ 230409 w 283638"/>
                  <a:gd name="connsiteY10" fmla="*/ 259094 h 1274456"/>
                  <a:gd name="connsiteX11" fmla="*/ 227954 w 283638"/>
                  <a:gd name="connsiteY11" fmla="*/ 269372 h 1274456"/>
                  <a:gd name="connsiteX12" fmla="*/ 227034 w 283638"/>
                  <a:gd name="connsiteY12" fmla="*/ 272134 h 1274456"/>
                  <a:gd name="connsiteX13" fmla="*/ 223045 w 283638"/>
                  <a:gd name="connsiteY13" fmla="*/ 291155 h 1274456"/>
                  <a:gd name="connsiteX14" fmla="*/ 220591 w 283638"/>
                  <a:gd name="connsiteY14" fmla="*/ 306495 h 1274456"/>
                  <a:gd name="connsiteX15" fmla="*/ 220591 w 283638"/>
                  <a:gd name="connsiteY15" fmla="*/ 312171 h 1274456"/>
                  <a:gd name="connsiteX16" fmla="*/ 214608 w 283638"/>
                  <a:gd name="connsiteY16" fmla="*/ 363714 h 1274456"/>
                  <a:gd name="connsiteX17" fmla="*/ 214608 w 283638"/>
                  <a:gd name="connsiteY17" fmla="*/ 370770 h 1274456"/>
                  <a:gd name="connsiteX18" fmla="*/ 212614 w 283638"/>
                  <a:gd name="connsiteY18" fmla="*/ 393474 h 1274456"/>
                  <a:gd name="connsiteX19" fmla="*/ 211233 w 283638"/>
                  <a:gd name="connsiteY19" fmla="*/ 408814 h 1274456"/>
                  <a:gd name="connsiteX20" fmla="*/ 209853 w 283638"/>
                  <a:gd name="connsiteY20" fmla="*/ 424154 h 1274456"/>
                  <a:gd name="connsiteX21" fmla="*/ 196200 w 283638"/>
                  <a:gd name="connsiteY21" fmla="*/ 685703 h 1274456"/>
                  <a:gd name="connsiteX22" fmla="*/ 196200 w 283638"/>
                  <a:gd name="connsiteY22" fmla="*/ 719605 h 1274456"/>
                  <a:gd name="connsiteX23" fmla="*/ 196200 w 283638"/>
                  <a:gd name="connsiteY23" fmla="*/ 731110 h 1274456"/>
                  <a:gd name="connsiteX24" fmla="*/ 193439 w 283638"/>
                  <a:gd name="connsiteY24" fmla="*/ 789402 h 1274456"/>
                  <a:gd name="connsiteX25" fmla="*/ 192672 w 283638"/>
                  <a:gd name="connsiteY25" fmla="*/ 804742 h 1274456"/>
                  <a:gd name="connsiteX26" fmla="*/ 190524 w 283638"/>
                  <a:gd name="connsiteY26" fmla="*/ 850763 h 1274456"/>
                  <a:gd name="connsiteX27" fmla="*/ 188990 w 283638"/>
                  <a:gd name="connsiteY27" fmla="*/ 878375 h 1274456"/>
                  <a:gd name="connsiteX28" fmla="*/ 188070 w 283638"/>
                  <a:gd name="connsiteY28" fmla="*/ 899391 h 1274456"/>
                  <a:gd name="connsiteX29" fmla="*/ 186536 w 283638"/>
                  <a:gd name="connsiteY29" fmla="*/ 927156 h 1274456"/>
                  <a:gd name="connsiteX30" fmla="*/ 186536 w 283638"/>
                  <a:gd name="connsiteY30" fmla="*/ 929304 h 1274456"/>
                  <a:gd name="connsiteX31" fmla="*/ 184695 w 283638"/>
                  <a:gd name="connsiteY31" fmla="*/ 967501 h 1274456"/>
                  <a:gd name="connsiteX32" fmla="*/ 184695 w 283638"/>
                  <a:gd name="connsiteY32" fmla="*/ 979619 h 1274456"/>
                  <a:gd name="connsiteX33" fmla="*/ 181474 w 283638"/>
                  <a:gd name="connsiteY33" fmla="*/ 1047730 h 1274456"/>
                  <a:gd name="connsiteX34" fmla="*/ 181474 w 283638"/>
                  <a:gd name="connsiteY34" fmla="*/ 1049264 h 1274456"/>
                  <a:gd name="connsiteX35" fmla="*/ 178252 w 283638"/>
                  <a:gd name="connsiteY35" fmla="*/ 1139463 h 1274456"/>
                  <a:gd name="connsiteX36" fmla="*/ 178252 w 283638"/>
                  <a:gd name="connsiteY36" fmla="*/ 1140384 h 1274456"/>
                  <a:gd name="connsiteX37" fmla="*/ 178252 w 283638"/>
                  <a:gd name="connsiteY37" fmla="*/ 1235953 h 1274456"/>
                  <a:gd name="connsiteX38" fmla="*/ 179173 w 283638"/>
                  <a:gd name="connsiteY38" fmla="*/ 1248685 h 1274456"/>
                  <a:gd name="connsiteX39" fmla="*/ 173036 w 283638"/>
                  <a:gd name="connsiteY39" fmla="*/ 1254514 h 1274456"/>
                  <a:gd name="connsiteX40" fmla="*/ 167821 w 283638"/>
                  <a:gd name="connsiteY40" fmla="*/ 1258503 h 1274456"/>
                  <a:gd name="connsiteX41" fmla="*/ 162759 w 283638"/>
                  <a:gd name="connsiteY41" fmla="*/ 1261724 h 1274456"/>
                  <a:gd name="connsiteX42" fmla="*/ 162759 w 283638"/>
                  <a:gd name="connsiteY42" fmla="*/ 1261724 h 1274456"/>
                  <a:gd name="connsiteX43" fmla="*/ 155856 w 283638"/>
                  <a:gd name="connsiteY43" fmla="*/ 1265405 h 1274456"/>
                  <a:gd name="connsiteX44" fmla="*/ 140515 w 283638"/>
                  <a:gd name="connsiteY44" fmla="*/ 1270928 h 1274456"/>
                  <a:gd name="connsiteX45" fmla="*/ 133612 w 283638"/>
                  <a:gd name="connsiteY45" fmla="*/ 1272615 h 1274456"/>
                  <a:gd name="connsiteX46" fmla="*/ 133612 w 283638"/>
                  <a:gd name="connsiteY46" fmla="*/ 1272615 h 1274456"/>
                  <a:gd name="connsiteX47" fmla="*/ 131925 w 283638"/>
                  <a:gd name="connsiteY47" fmla="*/ 1272615 h 1274456"/>
                  <a:gd name="connsiteX48" fmla="*/ 121187 w 283638"/>
                  <a:gd name="connsiteY48" fmla="*/ 1274457 h 1274456"/>
                  <a:gd name="connsiteX49" fmla="*/ 119346 w 283638"/>
                  <a:gd name="connsiteY49" fmla="*/ 1274457 h 1274456"/>
                  <a:gd name="connsiteX50" fmla="*/ 110295 w 283638"/>
                  <a:gd name="connsiteY50" fmla="*/ 1274457 h 1274456"/>
                  <a:gd name="connsiteX51" fmla="*/ 99404 w 283638"/>
                  <a:gd name="connsiteY51" fmla="*/ 1274457 h 1274456"/>
                  <a:gd name="connsiteX52" fmla="*/ 91734 w 283638"/>
                  <a:gd name="connsiteY52" fmla="*/ 1274457 h 1274456"/>
                  <a:gd name="connsiteX53" fmla="*/ 77314 w 283638"/>
                  <a:gd name="connsiteY53" fmla="*/ 1273229 h 1274456"/>
                  <a:gd name="connsiteX54" fmla="*/ 65042 w 283638"/>
                  <a:gd name="connsiteY54" fmla="*/ 1271542 h 1274456"/>
                  <a:gd name="connsiteX55" fmla="*/ 53077 w 283638"/>
                  <a:gd name="connsiteY55" fmla="*/ 1269394 h 1274456"/>
                  <a:gd name="connsiteX56" fmla="*/ 39884 w 283638"/>
                  <a:gd name="connsiteY56" fmla="*/ 1266173 h 1274456"/>
                  <a:gd name="connsiteX57" fmla="*/ 39884 w 283638"/>
                  <a:gd name="connsiteY57" fmla="*/ 1266173 h 1274456"/>
                  <a:gd name="connsiteX58" fmla="*/ 34975 w 283638"/>
                  <a:gd name="connsiteY58" fmla="*/ 1264945 h 1274456"/>
                  <a:gd name="connsiteX59" fmla="*/ 25004 w 283638"/>
                  <a:gd name="connsiteY59" fmla="*/ 1261724 h 1274456"/>
                  <a:gd name="connsiteX60" fmla="*/ 20863 w 283638"/>
                  <a:gd name="connsiteY60" fmla="*/ 1260343 h 1274456"/>
                  <a:gd name="connsiteX61" fmla="*/ 17181 w 283638"/>
                  <a:gd name="connsiteY61" fmla="*/ 1259116 h 1274456"/>
                  <a:gd name="connsiteX62" fmla="*/ 1841 w 283638"/>
                  <a:gd name="connsiteY62" fmla="*/ 1252060 h 1274456"/>
                  <a:gd name="connsiteX63" fmla="*/ 0 w 283638"/>
                  <a:gd name="connsiteY63" fmla="*/ 1250986 h 1274456"/>
                  <a:gd name="connsiteX64" fmla="*/ 0 w 283638"/>
                  <a:gd name="connsiteY64" fmla="*/ 1250986 h 1274456"/>
                  <a:gd name="connsiteX65" fmla="*/ 0 w 283638"/>
                  <a:gd name="connsiteY65" fmla="*/ 1248378 h 1274456"/>
                  <a:gd name="connsiteX66" fmla="*/ 0 w 283638"/>
                  <a:gd name="connsiteY66" fmla="*/ 1247304 h 1274456"/>
                  <a:gd name="connsiteX67" fmla="*/ 0 w 283638"/>
                  <a:gd name="connsiteY67" fmla="*/ 1245464 h 1274456"/>
                  <a:gd name="connsiteX68" fmla="*/ 6136 w 283638"/>
                  <a:gd name="connsiteY68" fmla="*/ 1247458 h 1274456"/>
                  <a:gd name="connsiteX69" fmla="*/ 26692 w 283638"/>
                  <a:gd name="connsiteY69" fmla="*/ 1252673 h 1274456"/>
                  <a:gd name="connsiteX70" fmla="*/ 99251 w 283638"/>
                  <a:gd name="connsiteY70" fmla="*/ 1251293 h 1274456"/>
                  <a:gd name="connsiteX71" fmla="*/ 123488 w 283638"/>
                  <a:gd name="connsiteY71" fmla="*/ 1237487 h 1274456"/>
                  <a:gd name="connsiteX72" fmla="*/ 136987 w 283638"/>
                  <a:gd name="connsiteY72" fmla="*/ 1215857 h 1274456"/>
                  <a:gd name="connsiteX73" fmla="*/ 152327 w 283638"/>
                  <a:gd name="connsiteY73" fmla="*/ 1120288 h 1274456"/>
                  <a:gd name="connsiteX74" fmla="*/ 152327 w 283638"/>
                  <a:gd name="connsiteY74" fmla="*/ 1120288 h 1274456"/>
                  <a:gd name="connsiteX75" fmla="*/ 162298 w 283638"/>
                  <a:gd name="connsiteY75" fmla="*/ 996494 h 1274456"/>
                  <a:gd name="connsiteX76" fmla="*/ 162298 w 283638"/>
                  <a:gd name="connsiteY76" fmla="*/ 995573 h 1274456"/>
                  <a:gd name="connsiteX77" fmla="*/ 176411 w 283638"/>
                  <a:gd name="connsiteY77" fmla="*/ 668522 h 1274456"/>
                  <a:gd name="connsiteX78" fmla="*/ 177792 w 283638"/>
                  <a:gd name="connsiteY78" fmla="*/ 617439 h 1274456"/>
                  <a:gd name="connsiteX79" fmla="*/ 177792 w 283638"/>
                  <a:gd name="connsiteY79" fmla="*/ 616519 h 1274456"/>
                  <a:gd name="connsiteX80" fmla="*/ 180246 w 283638"/>
                  <a:gd name="connsiteY80" fmla="*/ 561295 h 1274456"/>
                  <a:gd name="connsiteX81" fmla="*/ 180246 w 283638"/>
                  <a:gd name="connsiteY81" fmla="*/ 561295 h 1274456"/>
                  <a:gd name="connsiteX82" fmla="*/ 209700 w 283638"/>
                  <a:gd name="connsiteY82" fmla="*/ 252652 h 1274456"/>
                  <a:gd name="connsiteX83" fmla="*/ 222125 w 283638"/>
                  <a:gd name="connsiteY83" fmla="*/ 0 h 1274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83638" h="1274456">
                    <a:moveTo>
                      <a:pt x="283639" y="920"/>
                    </a:moveTo>
                    <a:cubicBezTo>
                      <a:pt x="283639" y="920"/>
                      <a:pt x="283639" y="6750"/>
                      <a:pt x="283639" y="16260"/>
                    </a:cubicBezTo>
                    <a:lnTo>
                      <a:pt x="239306" y="16260"/>
                    </a:lnTo>
                    <a:lnTo>
                      <a:pt x="239306" y="18255"/>
                    </a:lnTo>
                    <a:cubicBezTo>
                      <a:pt x="239306" y="30987"/>
                      <a:pt x="241607" y="122414"/>
                      <a:pt x="237005" y="194666"/>
                    </a:cubicBezTo>
                    <a:cubicBezTo>
                      <a:pt x="237005" y="198194"/>
                      <a:pt x="237005" y="201723"/>
                      <a:pt x="236238" y="205251"/>
                    </a:cubicBezTo>
                    <a:cubicBezTo>
                      <a:pt x="235317" y="217983"/>
                      <a:pt x="234090" y="229948"/>
                      <a:pt x="232710" y="240533"/>
                    </a:cubicBezTo>
                    <a:cubicBezTo>
                      <a:pt x="232710" y="242834"/>
                      <a:pt x="232710" y="245135"/>
                      <a:pt x="231636" y="247436"/>
                    </a:cubicBezTo>
                    <a:cubicBezTo>
                      <a:pt x="231713" y="248510"/>
                      <a:pt x="231713" y="249584"/>
                      <a:pt x="231636" y="250657"/>
                    </a:cubicBezTo>
                    <a:cubicBezTo>
                      <a:pt x="231636" y="252958"/>
                      <a:pt x="231636" y="254953"/>
                      <a:pt x="230409" y="257100"/>
                    </a:cubicBezTo>
                    <a:cubicBezTo>
                      <a:pt x="230547" y="257760"/>
                      <a:pt x="230547" y="258435"/>
                      <a:pt x="230409" y="259094"/>
                    </a:cubicBezTo>
                    <a:cubicBezTo>
                      <a:pt x="229641" y="262776"/>
                      <a:pt x="228875" y="266304"/>
                      <a:pt x="227954" y="269372"/>
                    </a:cubicBezTo>
                    <a:cubicBezTo>
                      <a:pt x="227034" y="272440"/>
                      <a:pt x="227954" y="271060"/>
                      <a:pt x="227034" y="272134"/>
                    </a:cubicBezTo>
                    <a:cubicBezTo>
                      <a:pt x="225346" y="278392"/>
                      <a:pt x="224012" y="284743"/>
                      <a:pt x="223045" y="291155"/>
                    </a:cubicBezTo>
                    <a:lnTo>
                      <a:pt x="220591" y="306495"/>
                    </a:lnTo>
                    <a:cubicBezTo>
                      <a:pt x="220591" y="308336"/>
                      <a:pt x="220591" y="310177"/>
                      <a:pt x="220591" y="312171"/>
                    </a:cubicBezTo>
                    <a:cubicBezTo>
                      <a:pt x="218443" y="327511"/>
                      <a:pt x="216603" y="344385"/>
                      <a:pt x="214608" y="363714"/>
                    </a:cubicBezTo>
                    <a:cubicBezTo>
                      <a:pt x="214608" y="366015"/>
                      <a:pt x="214608" y="368469"/>
                      <a:pt x="214608" y="370770"/>
                    </a:cubicBezTo>
                    <a:cubicBezTo>
                      <a:pt x="213841" y="378134"/>
                      <a:pt x="213381" y="386111"/>
                      <a:pt x="212614" y="393474"/>
                    </a:cubicBezTo>
                    <a:lnTo>
                      <a:pt x="211233" y="408814"/>
                    </a:lnTo>
                    <a:lnTo>
                      <a:pt x="209853" y="424154"/>
                    </a:lnTo>
                    <a:cubicBezTo>
                      <a:pt x="201723" y="526626"/>
                      <a:pt x="196200" y="646279"/>
                      <a:pt x="196200" y="685703"/>
                    </a:cubicBezTo>
                    <a:cubicBezTo>
                      <a:pt x="196200" y="693066"/>
                      <a:pt x="196200" y="704725"/>
                      <a:pt x="196200" y="719605"/>
                    </a:cubicBezTo>
                    <a:cubicBezTo>
                      <a:pt x="196200" y="723133"/>
                      <a:pt x="196200" y="727121"/>
                      <a:pt x="196200" y="731110"/>
                    </a:cubicBezTo>
                    <a:cubicBezTo>
                      <a:pt x="195433" y="747677"/>
                      <a:pt x="194513" y="767466"/>
                      <a:pt x="193439" y="789402"/>
                    </a:cubicBezTo>
                    <a:cubicBezTo>
                      <a:pt x="193439" y="794618"/>
                      <a:pt x="193439" y="799833"/>
                      <a:pt x="192672" y="804742"/>
                    </a:cubicBezTo>
                    <a:cubicBezTo>
                      <a:pt x="192672" y="820082"/>
                      <a:pt x="191291" y="835422"/>
                      <a:pt x="190524" y="850763"/>
                    </a:cubicBezTo>
                    <a:cubicBezTo>
                      <a:pt x="190524" y="859813"/>
                      <a:pt x="189604" y="868864"/>
                      <a:pt x="188990" y="878375"/>
                    </a:cubicBezTo>
                    <a:lnTo>
                      <a:pt x="188070" y="899391"/>
                    </a:lnTo>
                    <a:cubicBezTo>
                      <a:pt x="188070" y="908595"/>
                      <a:pt x="187150" y="917952"/>
                      <a:pt x="186536" y="927156"/>
                    </a:cubicBezTo>
                    <a:lnTo>
                      <a:pt x="186536" y="929304"/>
                    </a:lnTo>
                    <a:cubicBezTo>
                      <a:pt x="186536" y="942036"/>
                      <a:pt x="185462" y="954615"/>
                      <a:pt x="184695" y="967501"/>
                    </a:cubicBezTo>
                    <a:lnTo>
                      <a:pt x="184695" y="979619"/>
                    </a:lnTo>
                    <a:cubicBezTo>
                      <a:pt x="183621" y="1002630"/>
                      <a:pt x="182547" y="1025640"/>
                      <a:pt x="181474" y="1047730"/>
                    </a:cubicBezTo>
                    <a:lnTo>
                      <a:pt x="181474" y="1049264"/>
                    </a:lnTo>
                    <a:cubicBezTo>
                      <a:pt x="180093" y="1081478"/>
                      <a:pt x="179173" y="1112004"/>
                      <a:pt x="178252" y="1139463"/>
                    </a:cubicBezTo>
                    <a:lnTo>
                      <a:pt x="178252" y="1140384"/>
                    </a:lnTo>
                    <a:cubicBezTo>
                      <a:pt x="177025" y="1181035"/>
                      <a:pt x="176718" y="1214937"/>
                      <a:pt x="178252" y="1235953"/>
                    </a:cubicBezTo>
                    <a:cubicBezTo>
                      <a:pt x="178252" y="1240862"/>
                      <a:pt x="178252" y="1245157"/>
                      <a:pt x="179173" y="1248685"/>
                    </a:cubicBezTo>
                    <a:lnTo>
                      <a:pt x="173036" y="1254514"/>
                    </a:lnTo>
                    <a:lnTo>
                      <a:pt x="167821" y="1258503"/>
                    </a:lnTo>
                    <a:cubicBezTo>
                      <a:pt x="166241" y="1259745"/>
                      <a:pt x="164553" y="1260819"/>
                      <a:pt x="162759" y="1261724"/>
                    </a:cubicBezTo>
                    <a:lnTo>
                      <a:pt x="162759" y="1261724"/>
                    </a:lnTo>
                    <a:lnTo>
                      <a:pt x="155856" y="1265405"/>
                    </a:lnTo>
                    <a:cubicBezTo>
                      <a:pt x="150916" y="1267691"/>
                      <a:pt x="145777" y="1269548"/>
                      <a:pt x="140515" y="1270928"/>
                    </a:cubicBezTo>
                    <a:lnTo>
                      <a:pt x="133612" y="1272615"/>
                    </a:lnTo>
                    <a:lnTo>
                      <a:pt x="133612" y="1272615"/>
                    </a:lnTo>
                    <a:lnTo>
                      <a:pt x="131925" y="1272615"/>
                    </a:lnTo>
                    <a:cubicBezTo>
                      <a:pt x="128397" y="1273383"/>
                      <a:pt x="124868" y="1273996"/>
                      <a:pt x="121187" y="1274457"/>
                    </a:cubicBezTo>
                    <a:lnTo>
                      <a:pt x="119346" y="1274457"/>
                    </a:lnTo>
                    <a:lnTo>
                      <a:pt x="110295" y="1274457"/>
                    </a:lnTo>
                    <a:lnTo>
                      <a:pt x="99404" y="1274457"/>
                    </a:lnTo>
                    <a:lnTo>
                      <a:pt x="91734" y="1274457"/>
                    </a:lnTo>
                    <a:cubicBezTo>
                      <a:pt x="86979" y="1274457"/>
                      <a:pt x="82223" y="1274457"/>
                      <a:pt x="77314" y="1273229"/>
                    </a:cubicBezTo>
                    <a:lnTo>
                      <a:pt x="65042" y="1271542"/>
                    </a:lnTo>
                    <a:lnTo>
                      <a:pt x="53077" y="1269394"/>
                    </a:lnTo>
                    <a:cubicBezTo>
                      <a:pt x="48475" y="1268474"/>
                      <a:pt x="44026" y="1267400"/>
                      <a:pt x="39884" y="1266173"/>
                    </a:cubicBezTo>
                    <a:lnTo>
                      <a:pt x="39884" y="1266173"/>
                    </a:lnTo>
                    <a:lnTo>
                      <a:pt x="34975" y="1264945"/>
                    </a:lnTo>
                    <a:lnTo>
                      <a:pt x="25004" y="1261724"/>
                    </a:lnTo>
                    <a:lnTo>
                      <a:pt x="20863" y="1260343"/>
                    </a:lnTo>
                    <a:lnTo>
                      <a:pt x="17181" y="1259116"/>
                    </a:lnTo>
                    <a:cubicBezTo>
                      <a:pt x="11950" y="1257030"/>
                      <a:pt x="6826" y="1254683"/>
                      <a:pt x="1841" y="1252060"/>
                    </a:cubicBezTo>
                    <a:lnTo>
                      <a:pt x="0" y="1250986"/>
                    </a:lnTo>
                    <a:lnTo>
                      <a:pt x="0" y="1250986"/>
                    </a:lnTo>
                    <a:lnTo>
                      <a:pt x="0" y="1248378"/>
                    </a:lnTo>
                    <a:cubicBezTo>
                      <a:pt x="77" y="1248025"/>
                      <a:pt x="77" y="1247657"/>
                      <a:pt x="0" y="1247304"/>
                    </a:cubicBezTo>
                    <a:cubicBezTo>
                      <a:pt x="77" y="1246691"/>
                      <a:pt x="77" y="1246077"/>
                      <a:pt x="0" y="1245464"/>
                    </a:cubicBezTo>
                    <a:lnTo>
                      <a:pt x="6136" y="1247458"/>
                    </a:lnTo>
                    <a:cubicBezTo>
                      <a:pt x="12579" y="1249299"/>
                      <a:pt x="19482" y="1251139"/>
                      <a:pt x="26692" y="1252673"/>
                    </a:cubicBezTo>
                    <a:cubicBezTo>
                      <a:pt x="50622" y="1258150"/>
                      <a:pt x="75535" y="1257674"/>
                      <a:pt x="99251" y="1251293"/>
                    </a:cubicBezTo>
                    <a:cubicBezTo>
                      <a:pt x="108270" y="1248593"/>
                      <a:pt x="116554" y="1243868"/>
                      <a:pt x="123488" y="1237487"/>
                    </a:cubicBezTo>
                    <a:cubicBezTo>
                      <a:pt x="129793" y="1231581"/>
                      <a:pt x="134456" y="1224126"/>
                      <a:pt x="136987" y="1215857"/>
                    </a:cubicBezTo>
                    <a:cubicBezTo>
                      <a:pt x="144734" y="1184487"/>
                      <a:pt x="149873" y="1152518"/>
                      <a:pt x="152327" y="1120288"/>
                    </a:cubicBezTo>
                    <a:lnTo>
                      <a:pt x="152327" y="1120288"/>
                    </a:lnTo>
                    <a:cubicBezTo>
                      <a:pt x="156009" y="1083932"/>
                      <a:pt x="159230" y="1040980"/>
                      <a:pt x="162298" y="996494"/>
                    </a:cubicBezTo>
                    <a:lnTo>
                      <a:pt x="162298" y="995573"/>
                    </a:lnTo>
                    <a:cubicBezTo>
                      <a:pt x="171196" y="859660"/>
                      <a:pt x="176411" y="706872"/>
                      <a:pt x="176411" y="668522"/>
                    </a:cubicBezTo>
                    <a:cubicBezTo>
                      <a:pt x="176411" y="657324"/>
                      <a:pt x="176411" y="639529"/>
                      <a:pt x="177792" y="617439"/>
                    </a:cubicBezTo>
                    <a:lnTo>
                      <a:pt x="177792" y="616519"/>
                    </a:lnTo>
                    <a:cubicBezTo>
                      <a:pt x="177792" y="599952"/>
                      <a:pt x="179173" y="581390"/>
                      <a:pt x="180246" y="561295"/>
                    </a:cubicBezTo>
                    <a:lnTo>
                      <a:pt x="180246" y="561295"/>
                    </a:lnTo>
                    <a:cubicBezTo>
                      <a:pt x="185922" y="448698"/>
                      <a:pt x="197274" y="292382"/>
                      <a:pt x="209700" y="252652"/>
                    </a:cubicBezTo>
                    <a:cubicBezTo>
                      <a:pt x="227341" y="195740"/>
                      <a:pt x="222125" y="0"/>
                      <a:pt x="222125" y="0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93" name="Freeform: Shape 1792">
                <a:extLst>
                  <a:ext uri="{FF2B5EF4-FFF2-40B4-BE49-F238E27FC236}">
                    <a16:creationId xmlns:a16="http://schemas.microsoft.com/office/drawing/2014/main" id="{D6727619-976B-4DC7-B9F4-CBD440E5BE9A}"/>
                  </a:ext>
                </a:extLst>
              </p:cNvPr>
              <p:cNvSpPr/>
              <p:nvPr/>
            </p:nvSpPr>
            <p:spPr>
              <a:xfrm>
                <a:off x="3054421" y="3368292"/>
                <a:ext cx="203443" cy="1454740"/>
              </a:xfrm>
              <a:custGeom>
                <a:avLst/>
                <a:gdLst>
                  <a:gd name="connsiteX0" fmla="*/ 203103 w 203443"/>
                  <a:gd name="connsiteY0" fmla="*/ 1057701 h 1454740"/>
                  <a:gd name="connsiteX1" fmla="*/ 177485 w 203443"/>
                  <a:gd name="connsiteY1" fmla="*/ 1431232 h 1454740"/>
                  <a:gd name="connsiteX2" fmla="*/ 175491 w 203443"/>
                  <a:gd name="connsiteY2" fmla="*/ 1432306 h 1454740"/>
                  <a:gd name="connsiteX3" fmla="*/ 156162 w 203443"/>
                  <a:gd name="connsiteY3" fmla="*/ 1440743 h 1454740"/>
                  <a:gd name="connsiteX4" fmla="*/ 152634 w 203443"/>
                  <a:gd name="connsiteY4" fmla="*/ 1441970 h 1454740"/>
                  <a:gd name="connsiteX5" fmla="*/ 132078 w 203443"/>
                  <a:gd name="connsiteY5" fmla="*/ 1447800 h 1454740"/>
                  <a:gd name="connsiteX6" fmla="*/ 124868 w 203443"/>
                  <a:gd name="connsiteY6" fmla="*/ 1449640 h 1454740"/>
                  <a:gd name="connsiteX7" fmla="*/ 114130 w 203443"/>
                  <a:gd name="connsiteY7" fmla="*/ 1451481 h 1454740"/>
                  <a:gd name="connsiteX8" fmla="*/ 106614 w 203443"/>
                  <a:gd name="connsiteY8" fmla="*/ 1452555 h 1454740"/>
                  <a:gd name="connsiteX9" fmla="*/ 49702 w 203443"/>
                  <a:gd name="connsiteY9" fmla="*/ 1452555 h 1454740"/>
                  <a:gd name="connsiteX10" fmla="*/ 49702 w 203443"/>
                  <a:gd name="connsiteY10" fmla="*/ 1452555 h 1454740"/>
                  <a:gd name="connsiteX11" fmla="*/ 35129 w 203443"/>
                  <a:gd name="connsiteY11" fmla="*/ 1449334 h 1454740"/>
                  <a:gd name="connsiteX12" fmla="*/ 33288 w 203443"/>
                  <a:gd name="connsiteY12" fmla="*/ 1448566 h 1454740"/>
                  <a:gd name="connsiteX13" fmla="*/ 25158 w 203443"/>
                  <a:gd name="connsiteY13" fmla="*/ 1445499 h 1454740"/>
                  <a:gd name="connsiteX14" fmla="*/ 15033 w 203443"/>
                  <a:gd name="connsiteY14" fmla="*/ 1440743 h 1454740"/>
                  <a:gd name="connsiteX15" fmla="*/ 15033 w 203443"/>
                  <a:gd name="connsiteY15" fmla="*/ 1440743 h 1454740"/>
                  <a:gd name="connsiteX16" fmla="*/ 15033 w 203443"/>
                  <a:gd name="connsiteY16" fmla="*/ 1440743 h 1454740"/>
                  <a:gd name="connsiteX17" fmla="*/ 15033 w 203443"/>
                  <a:gd name="connsiteY17" fmla="*/ 1440743 h 1454740"/>
                  <a:gd name="connsiteX18" fmla="*/ 11198 w 203443"/>
                  <a:gd name="connsiteY18" fmla="*/ 1439056 h 1454740"/>
                  <a:gd name="connsiteX19" fmla="*/ 3681 w 203443"/>
                  <a:gd name="connsiteY19" fmla="*/ 1433073 h 1454740"/>
                  <a:gd name="connsiteX20" fmla="*/ 3681 w 203443"/>
                  <a:gd name="connsiteY20" fmla="*/ 1433073 h 1454740"/>
                  <a:gd name="connsiteX21" fmla="*/ 0 w 203443"/>
                  <a:gd name="connsiteY21" fmla="*/ 1429698 h 1454740"/>
                  <a:gd name="connsiteX22" fmla="*/ 3988 w 203443"/>
                  <a:gd name="connsiteY22" fmla="*/ 1431386 h 1454740"/>
                  <a:gd name="connsiteX23" fmla="*/ 3988 w 203443"/>
                  <a:gd name="connsiteY23" fmla="*/ 1431386 h 1454740"/>
                  <a:gd name="connsiteX24" fmla="*/ 13959 w 203443"/>
                  <a:gd name="connsiteY24" fmla="*/ 1434760 h 1454740"/>
                  <a:gd name="connsiteX25" fmla="*/ 13959 w 203443"/>
                  <a:gd name="connsiteY25" fmla="*/ 1434760 h 1454740"/>
                  <a:gd name="connsiteX26" fmla="*/ 137754 w 203443"/>
                  <a:gd name="connsiteY26" fmla="*/ 1409910 h 1454740"/>
                  <a:gd name="connsiteX27" fmla="*/ 137754 w 203443"/>
                  <a:gd name="connsiteY27" fmla="*/ 1409910 h 1454740"/>
                  <a:gd name="connsiteX28" fmla="*/ 144811 w 203443"/>
                  <a:gd name="connsiteY28" fmla="*/ 1391655 h 1454740"/>
                  <a:gd name="connsiteX29" fmla="*/ 144811 w 203443"/>
                  <a:gd name="connsiteY29" fmla="*/ 1391655 h 1454740"/>
                  <a:gd name="connsiteX30" fmla="*/ 150793 w 203443"/>
                  <a:gd name="connsiteY30" fmla="*/ 1361895 h 1454740"/>
                  <a:gd name="connsiteX31" fmla="*/ 172576 w 203443"/>
                  <a:gd name="connsiteY31" fmla="*/ 1130719 h 1454740"/>
                  <a:gd name="connsiteX32" fmla="*/ 172576 w 203443"/>
                  <a:gd name="connsiteY32" fmla="*/ 1128112 h 1454740"/>
                  <a:gd name="connsiteX33" fmla="*/ 179172 w 203443"/>
                  <a:gd name="connsiteY33" fmla="*/ 1042667 h 1454740"/>
                  <a:gd name="connsiteX34" fmla="*/ 176565 w 203443"/>
                  <a:gd name="connsiteY34" fmla="*/ 930378 h 1454740"/>
                  <a:gd name="connsiteX35" fmla="*/ 165827 w 203443"/>
                  <a:gd name="connsiteY35" fmla="*/ 698588 h 1454740"/>
                  <a:gd name="connsiteX36" fmla="*/ 170889 w 203443"/>
                  <a:gd name="connsiteY36" fmla="*/ 610076 h 1454740"/>
                  <a:gd name="connsiteX37" fmla="*/ 170889 w 203443"/>
                  <a:gd name="connsiteY37" fmla="*/ 608695 h 1454740"/>
                  <a:gd name="connsiteX38" fmla="*/ 173497 w 203443"/>
                  <a:gd name="connsiteY38" fmla="*/ 449005 h 1454740"/>
                  <a:gd name="connsiteX39" fmla="*/ 170889 w 203443"/>
                  <a:gd name="connsiteY39" fmla="*/ 253725 h 1454740"/>
                  <a:gd name="connsiteX40" fmla="*/ 164906 w 203443"/>
                  <a:gd name="connsiteY40" fmla="*/ 118579 h 1454740"/>
                  <a:gd name="connsiteX41" fmla="*/ 159384 w 203443"/>
                  <a:gd name="connsiteY41" fmla="*/ 51389 h 1454740"/>
                  <a:gd name="connsiteX42" fmla="*/ 153248 w 203443"/>
                  <a:gd name="connsiteY42" fmla="*/ 6903 h 1454740"/>
                  <a:gd name="connsiteX43" fmla="*/ 151867 w 203443"/>
                  <a:gd name="connsiteY43" fmla="*/ 0 h 1454740"/>
                  <a:gd name="connsiteX44" fmla="*/ 171502 w 203443"/>
                  <a:gd name="connsiteY44" fmla="*/ 0 h 1454740"/>
                  <a:gd name="connsiteX45" fmla="*/ 175491 w 203443"/>
                  <a:gd name="connsiteY45" fmla="*/ 16874 h 1454740"/>
                  <a:gd name="connsiteX46" fmla="*/ 176871 w 203443"/>
                  <a:gd name="connsiteY46" fmla="*/ 24084 h 1454740"/>
                  <a:gd name="connsiteX47" fmla="*/ 179172 w 203443"/>
                  <a:gd name="connsiteY47" fmla="*/ 38350 h 1454740"/>
                  <a:gd name="connsiteX48" fmla="*/ 179172 w 203443"/>
                  <a:gd name="connsiteY48" fmla="*/ 41878 h 1454740"/>
                  <a:gd name="connsiteX49" fmla="*/ 180093 w 203443"/>
                  <a:gd name="connsiteY49" fmla="*/ 48781 h 1454740"/>
                  <a:gd name="connsiteX50" fmla="*/ 181780 w 203443"/>
                  <a:gd name="connsiteY50" fmla="*/ 62741 h 1454740"/>
                  <a:gd name="connsiteX51" fmla="*/ 186842 w 203443"/>
                  <a:gd name="connsiteY51" fmla="*/ 119193 h 1454740"/>
                  <a:gd name="connsiteX52" fmla="*/ 186842 w 203443"/>
                  <a:gd name="connsiteY52" fmla="*/ 129317 h 1454740"/>
                  <a:gd name="connsiteX53" fmla="*/ 187916 w 203443"/>
                  <a:gd name="connsiteY53" fmla="*/ 142203 h 1454740"/>
                  <a:gd name="connsiteX54" fmla="*/ 188683 w 203443"/>
                  <a:gd name="connsiteY54" fmla="*/ 154628 h 1454740"/>
                  <a:gd name="connsiteX55" fmla="*/ 188683 w 203443"/>
                  <a:gd name="connsiteY55" fmla="*/ 168127 h 1454740"/>
                  <a:gd name="connsiteX56" fmla="*/ 191751 w 203443"/>
                  <a:gd name="connsiteY56" fmla="*/ 230869 h 1454740"/>
                  <a:gd name="connsiteX57" fmla="*/ 192825 w 203443"/>
                  <a:gd name="connsiteY57" fmla="*/ 266918 h 1454740"/>
                  <a:gd name="connsiteX58" fmla="*/ 192825 w 203443"/>
                  <a:gd name="connsiteY58" fmla="*/ 283485 h 1454740"/>
                  <a:gd name="connsiteX59" fmla="*/ 192825 w 203443"/>
                  <a:gd name="connsiteY59" fmla="*/ 305728 h 1454740"/>
                  <a:gd name="connsiteX60" fmla="*/ 192825 w 203443"/>
                  <a:gd name="connsiteY60" fmla="*/ 315546 h 1454740"/>
                  <a:gd name="connsiteX61" fmla="*/ 192825 w 203443"/>
                  <a:gd name="connsiteY61" fmla="*/ 351595 h 1454740"/>
                  <a:gd name="connsiteX62" fmla="*/ 192825 w 203443"/>
                  <a:gd name="connsiteY62" fmla="*/ 373685 h 1454740"/>
                  <a:gd name="connsiteX63" fmla="*/ 192825 w 203443"/>
                  <a:gd name="connsiteY63" fmla="*/ 382429 h 1454740"/>
                  <a:gd name="connsiteX64" fmla="*/ 192825 w 203443"/>
                  <a:gd name="connsiteY64" fmla="*/ 426608 h 1454740"/>
                  <a:gd name="connsiteX65" fmla="*/ 192825 w 203443"/>
                  <a:gd name="connsiteY65" fmla="*/ 472629 h 1454740"/>
                  <a:gd name="connsiteX66" fmla="*/ 192825 w 203443"/>
                  <a:gd name="connsiteY66" fmla="*/ 482293 h 1454740"/>
                  <a:gd name="connsiteX67" fmla="*/ 192825 w 203443"/>
                  <a:gd name="connsiteY67" fmla="*/ 511746 h 1454740"/>
                  <a:gd name="connsiteX68" fmla="*/ 192825 w 203443"/>
                  <a:gd name="connsiteY68" fmla="*/ 529847 h 1454740"/>
                  <a:gd name="connsiteX69" fmla="*/ 192825 w 203443"/>
                  <a:gd name="connsiteY69" fmla="*/ 557153 h 1454740"/>
                  <a:gd name="connsiteX70" fmla="*/ 192825 w 203443"/>
                  <a:gd name="connsiteY70" fmla="*/ 565897 h 1454740"/>
                  <a:gd name="connsiteX71" fmla="*/ 191751 w 203443"/>
                  <a:gd name="connsiteY71" fmla="*/ 606395 h 1454740"/>
                  <a:gd name="connsiteX72" fmla="*/ 191751 w 203443"/>
                  <a:gd name="connsiteY72" fmla="*/ 607775 h 1454740"/>
                  <a:gd name="connsiteX73" fmla="*/ 191751 w 203443"/>
                  <a:gd name="connsiteY73" fmla="*/ 615905 h 1454740"/>
                  <a:gd name="connsiteX74" fmla="*/ 188530 w 203443"/>
                  <a:gd name="connsiteY74" fmla="*/ 681408 h 1454740"/>
                  <a:gd name="connsiteX75" fmla="*/ 188530 w 203443"/>
                  <a:gd name="connsiteY75" fmla="*/ 687697 h 1454740"/>
                  <a:gd name="connsiteX76" fmla="*/ 188530 w 203443"/>
                  <a:gd name="connsiteY76" fmla="*/ 695214 h 1454740"/>
                  <a:gd name="connsiteX77" fmla="*/ 188530 w 203443"/>
                  <a:gd name="connsiteY77" fmla="*/ 700276 h 1454740"/>
                  <a:gd name="connsiteX78" fmla="*/ 187149 w 203443"/>
                  <a:gd name="connsiteY78" fmla="*/ 713775 h 1454740"/>
                  <a:gd name="connsiteX79" fmla="*/ 197427 w 203443"/>
                  <a:gd name="connsiteY79" fmla="*/ 936207 h 1454740"/>
                  <a:gd name="connsiteX80" fmla="*/ 203103 w 203443"/>
                  <a:gd name="connsiteY80" fmla="*/ 1057701 h 145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203443" h="1454740">
                    <a:moveTo>
                      <a:pt x="203103" y="1057701"/>
                    </a:moveTo>
                    <a:cubicBezTo>
                      <a:pt x="195433" y="1124277"/>
                      <a:pt x="177485" y="1384445"/>
                      <a:pt x="177485" y="1431232"/>
                    </a:cubicBezTo>
                    <a:lnTo>
                      <a:pt x="175491" y="1432306"/>
                    </a:lnTo>
                    <a:cubicBezTo>
                      <a:pt x="170429" y="1434914"/>
                      <a:pt x="163986" y="1437675"/>
                      <a:pt x="156162" y="1440743"/>
                    </a:cubicBezTo>
                    <a:lnTo>
                      <a:pt x="152634" y="1441970"/>
                    </a:lnTo>
                    <a:cubicBezTo>
                      <a:pt x="146345" y="1443965"/>
                      <a:pt x="139288" y="1445959"/>
                      <a:pt x="132078" y="1447800"/>
                    </a:cubicBezTo>
                    <a:cubicBezTo>
                      <a:pt x="129624" y="1448198"/>
                      <a:pt x="127216" y="1448812"/>
                      <a:pt x="124868" y="1449640"/>
                    </a:cubicBezTo>
                    <a:lnTo>
                      <a:pt x="114130" y="1451481"/>
                    </a:lnTo>
                    <a:lnTo>
                      <a:pt x="106614" y="1452555"/>
                    </a:lnTo>
                    <a:cubicBezTo>
                      <a:pt x="87761" y="1455470"/>
                      <a:pt x="68555" y="1455470"/>
                      <a:pt x="49702" y="1452555"/>
                    </a:cubicBezTo>
                    <a:lnTo>
                      <a:pt x="49702" y="1452555"/>
                    </a:lnTo>
                    <a:lnTo>
                      <a:pt x="35129" y="1449334"/>
                    </a:lnTo>
                    <a:cubicBezTo>
                      <a:pt x="34546" y="1449011"/>
                      <a:pt x="33932" y="1448750"/>
                      <a:pt x="33288" y="1448566"/>
                    </a:cubicBezTo>
                    <a:cubicBezTo>
                      <a:pt x="30481" y="1447815"/>
                      <a:pt x="27766" y="1446787"/>
                      <a:pt x="25158" y="1445499"/>
                    </a:cubicBezTo>
                    <a:cubicBezTo>
                      <a:pt x="21783" y="1444118"/>
                      <a:pt x="18408" y="1442430"/>
                      <a:pt x="15033" y="1440743"/>
                    </a:cubicBezTo>
                    <a:lnTo>
                      <a:pt x="15033" y="1440743"/>
                    </a:lnTo>
                    <a:lnTo>
                      <a:pt x="15033" y="1440743"/>
                    </a:lnTo>
                    <a:lnTo>
                      <a:pt x="15033" y="1440743"/>
                    </a:lnTo>
                    <a:lnTo>
                      <a:pt x="11198" y="1439056"/>
                    </a:lnTo>
                    <a:cubicBezTo>
                      <a:pt x="8590" y="1437199"/>
                      <a:pt x="6075" y="1435190"/>
                      <a:pt x="3681" y="1433073"/>
                    </a:cubicBezTo>
                    <a:lnTo>
                      <a:pt x="3681" y="1433073"/>
                    </a:lnTo>
                    <a:cubicBezTo>
                      <a:pt x="2286" y="1432152"/>
                      <a:pt x="1028" y="1431018"/>
                      <a:pt x="0" y="1429698"/>
                    </a:cubicBezTo>
                    <a:cubicBezTo>
                      <a:pt x="1242" y="1430450"/>
                      <a:pt x="2592" y="1431018"/>
                      <a:pt x="3988" y="1431386"/>
                    </a:cubicBezTo>
                    <a:lnTo>
                      <a:pt x="3988" y="1431386"/>
                    </a:lnTo>
                    <a:cubicBezTo>
                      <a:pt x="7148" y="1432935"/>
                      <a:pt x="10508" y="1434070"/>
                      <a:pt x="13959" y="1434760"/>
                    </a:cubicBezTo>
                    <a:lnTo>
                      <a:pt x="13959" y="1434760"/>
                    </a:lnTo>
                    <a:cubicBezTo>
                      <a:pt x="62741" y="1449027"/>
                      <a:pt x="123948" y="1433533"/>
                      <a:pt x="137754" y="1409910"/>
                    </a:cubicBezTo>
                    <a:lnTo>
                      <a:pt x="137754" y="1409910"/>
                    </a:lnTo>
                    <a:cubicBezTo>
                      <a:pt x="140776" y="1404111"/>
                      <a:pt x="143154" y="1397990"/>
                      <a:pt x="144811" y="1391655"/>
                    </a:cubicBezTo>
                    <a:lnTo>
                      <a:pt x="144811" y="1391655"/>
                    </a:lnTo>
                    <a:cubicBezTo>
                      <a:pt x="147342" y="1381852"/>
                      <a:pt x="149336" y="1371912"/>
                      <a:pt x="150793" y="1361895"/>
                    </a:cubicBezTo>
                    <a:cubicBezTo>
                      <a:pt x="160611" y="1302222"/>
                      <a:pt x="167054" y="1205119"/>
                      <a:pt x="172576" y="1130719"/>
                    </a:cubicBezTo>
                    <a:lnTo>
                      <a:pt x="172576" y="1128112"/>
                    </a:lnTo>
                    <a:cubicBezTo>
                      <a:pt x="174877" y="1091449"/>
                      <a:pt x="177178" y="1060308"/>
                      <a:pt x="179172" y="1042667"/>
                    </a:cubicBezTo>
                    <a:cubicBezTo>
                      <a:pt x="181167" y="1005222"/>
                      <a:pt x="180308" y="967685"/>
                      <a:pt x="176565" y="930378"/>
                    </a:cubicBezTo>
                    <a:cubicBezTo>
                      <a:pt x="170429" y="846621"/>
                      <a:pt x="160457" y="746296"/>
                      <a:pt x="165827" y="698588"/>
                    </a:cubicBezTo>
                    <a:cubicBezTo>
                      <a:pt x="167667" y="678340"/>
                      <a:pt x="169815" y="647506"/>
                      <a:pt x="170889" y="610076"/>
                    </a:cubicBezTo>
                    <a:cubicBezTo>
                      <a:pt x="170751" y="609631"/>
                      <a:pt x="170751" y="609140"/>
                      <a:pt x="170889" y="608695"/>
                    </a:cubicBezTo>
                    <a:cubicBezTo>
                      <a:pt x="172423" y="562675"/>
                      <a:pt x="173190" y="507604"/>
                      <a:pt x="173497" y="449005"/>
                    </a:cubicBezTo>
                    <a:cubicBezTo>
                      <a:pt x="173497" y="385497"/>
                      <a:pt x="172730" y="317540"/>
                      <a:pt x="170889" y="253725"/>
                    </a:cubicBezTo>
                    <a:cubicBezTo>
                      <a:pt x="169508" y="205251"/>
                      <a:pt x="167514" y="159077"/>
                      <a:pt x="164906" y="118579"/>
                    </a:cubicBezTo>
                    <a:cubicBezTo>
                      <a:pt x="163372" y="93728"/>
                      <a:pt x="161378" y="71178"/>
                      <a:pt x="159384" y="51389"/>
                    </a:cubicBezTo>
                    <a:cubicBezTo>
                      <a:pt x="157696" y="34055"/>
                      <a:pt x="155242" y="19328"/>
                      <a:pt x="153248" y="6903"/>
                    </a:cubicBezTo>
                    <a:cubicBezTo>
                      <a:pt x="152573" y="4648"/>
                      <a:pt x="152097" y="2347"/>
                      <a:pt x="151867" y="0"/>
                    </a:cubicBezTo>
                    <a:lnTo>
                      <a:pt x="171502" y="0"/>
                    </a:lnTo>
                    <a:cubicBezTo>
                      <a:pt x="172730" y="4755"/>
                      <a:pt x="174110" y="10431"/>
                      <a:pt x="175491" y="16874"/>
                    </a:cubicBezTo>
                    <a:cubicBezTo>
                      <a:pt x="175491" y="19328"/>
                      <a:pt x="176565" y="21630"/>
                      <a:pt x="176871" y="24084"/>
                    </a:cubicBezTo>
                    <a:cubicBezTo>
                      <a:pt x="177178" y="26538"/>
                      <a:pt x="178559" y="33135"/>
                      <a:pt x="179172" y="38350"/>
                    </a:cubicBezTo>
                    <a:cubicBezTo>
                      <a:pt x="179172" y="39117"/>
                      <a:pt x="179172" y="40498"/>
                      <a:pt x="179172" y="41878"/>
                    </a:cubicBezTo>
                    <a:lnTo>
                      <a:pt x="180093" y="48781"/>
                    </a:lnTo>
                    <a:cubicBezTo>
                      <a:pt x="180093" y="53077"/>
                      <a:pt x="181474" y="58139"/>
                      <a:pt x="181780" y="62741"/>
                    </a:cubicBezTo>
                    <a:cubicBezTo>
                      <a:pt x="183928" y="79615"/>
                      <a:pt x="185615" y="98637"/>
                      <a:pt x="186842" y="119193"/>
                    </a:cubicBezTo>
                    <a:cubicBezTo>
                      <a:pt x="187073" y="122567"/>
                      <a:pt x="187073" y="125942"/>
                      <a:pt x="186842" y="129317"/>
                    </a:cubicBezTo>
                    <a:cubicBezTo>
                      <a:pt x="186842" y="133612"/>
                      <a:pt x="187609" y="137754"/>
                      <a:pt x="187916" y="142203"/>
                    </a:cubicBezTo>
                    <a:cubicBezTo>
                      <a:pt x="188223" y="146651"/>
                      <a:pt x="187916" y="150486"/>
                      <a:pt x="188683" y="154628"/>
                    </a:cubicBezTo>
                    <a:cubicBezTo>
                      <a:pt x="189450" y="158770"/>
                      <a:pt x="188683" y="163679"/>
                      <a:pt x="188683" y="168127"/>
                    </a:cubicBezTo>
                    <a:cubicBezTo>
                      <a:pt x="189604" y="188070"/>
                      <a:pt x="190677" y="209239"/>
                      <a:pt x="191751" y="230869"/>
                    </a:cubicBezTo>
                    <a:cubicBezTo>
                      <a:pt x="191751" y="242680"/>
                      <a:pt x="191751" y="254799"/>
                      <a:pt x="192825" y="266918"/>
                    </a:cubicBezTo>
                    <a:cubicBezTo>
                      <a:pt x="192825" y="272287"/>
                      <a:pt x="192825" y="278116"/>
                      <a:pt x="192825" y="283485"/>
                    </a:cubicBezTo>
                    <a:cubicBezTo>
                      <a:pt x="192825" y="288854"/>
                      <a:pt x="192825" y="298058"/>
                      <a:pt x="192825" y="305728"/>
                    </a:cubicBezTo>
                    <a:cubicBezTo>
                      <a:pt x="192825" y="308796"/>
                      <a:pt x="192825" y="312171"/>
                      <a:pt x="192825" y="315546"/>
                    </a:cubicBezTo>
                    <a:cubicBezTo>
                      <a:pt x="192825" y="327818"/>
                      <a:pt x="192825" y="339630"/>
                      <a:pt x="192825" y="351595"/>
                    </a:cubicBezTo>
                    <a:lnTo>
                      <a:pt x="192825" y="373685"/>
                    </a:lnTo>
                    <a:cubicBezTo>
                      <a:pt x="193071" y="376600"/>
                      <a:pt x="193071" y="379514"/>
                      <a:pt x="192825" y="382429"/>
                    </a:cubicBezTo>
                    <a:cubicBezTo>
                      <a:pt x="192825" y="397769"/>
                      <a:pt x="192825" y="412035"/>
                      <a:pt x="192825" y="426608"/>
                    </a:cubicBezTo>
                    <a:lnTo>
                      <a:pt x="192825" y="472629"/>
                    </a:lnTo>
                    <a:cubicBezTo>
                      <a:pt x="192825" y="475850"/>
                      <a:pt x="192825" y="478918"/>
                      <a:pt x="192825" y="482293"/>
                    </a:cubicBezTo>
                    <a:lnTo>
                      <a:pt x="192825" y="511746"/>
                    </a:lnTo>
                    <a:cubicBezTo>
                      <a:pt x="192825" y="517729"/>
                      <a:pt x="192825" y="523865"/>
                      <a:pt x="192825" y="529847"/>
                    </a:cubicBezTo>
                    <a:cubicBezTo>
                      <a:pt x="192825" y="538898"/>
                      <a:pt x="192825" y="547949"/>
                      <a:pt x="192825" y="557153"/>
                    </a:cubicBezTo>
                    <a:cubicBezTo>
                      <a:pt x="192825" y="560221"/>
                      <a:pt x="192825" y="562829"/>
                      <a:pt x="192825" y="565897"/>
                    </a:cubicBezTo>
                    <a:cubicBezTo>
                      <a:pt x="192825" y="580163"/>
                      <a:pt x="192825" y="593662"/>
                      <a:pt x="191751" y="606395"/>
                    </a:cubicBezTo>
                    <a:lnTo>
                      <a:pt x="191751" y="607775"/>
                    </a:lnTo>
                    <a:cubicBezTo>
                      <a:pt x="191905" y="610490"/>
                      <a:pt x="191905" y="613190"/>
                      <a:pt x="191751" y="615905"/>
                    </a:cubicBezTo>
                    <a:cubicBezTo>
                      <a:pt x="190984" y="640756"/>
                      <a:pt x="189910" y="662846"/>
                      <a:pt x="188530" y="681408"/>
                    </a:cubicBezTo>
                    <a:cubicBezTo>
                      <a:pt x="188530" y="683709"/>
                      <a:pt x="188530" y="685703"/>
                      <a:pt x="188530" y="687697"/>
                    </a:cubicBezTo>
                    <a:cubicBezTo>
                      <a:pt x="188530" y="689691"/>
                      <a:pt x="188530" y="692913"/>
                      <a:pt x="188530" y="695214"/>
                    </a:cubicBezTo>
                    <a:cubicBezTo>
                      <a:pt x="188530" y="697515"/>
                      <a:pt x="188530" y="698588"/>
                      <a:pt x="188530" y="700276"/>
                    </a:cubicBezTo>
                    <a:cubicBezTo>
                      <a:pt x="188530" y="704878"/>
                      <a:pt x="187763" y="709787"/>
                      <a:pt x="187149" y="713775"/>
                    </a:cubicBezTo>
                    <a:cubicBezTo>
                      <a:pt x="181934" y="759796"/>
                      <a:pt x="191445" y="854444"/>
                      <a:pt x="197427" y="936207"/>
                    </a:cubicBezTo>
                    <a:cubicBezTo>
                      <a:pt x="202397" y="976505"/>
                      <a:pt x="204284" y="1017111"/>
                      <a:pt x="203103" y="105770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94" name="Freeform: Shape 1793">
                <a:extLst>
                  <a:ext uri="{FF2B5EF4-FFF2-40B4-BE49-F238E27FC236}">
                    <a16:creationId xmlns:a16="http://schemas.microsoft.com/office/drawing/2014/main" id="{7863DAEC-4A77-4D07-B2E0-A5ED6FB1807A}"/>
                  </a:ext>
                </a:extLst>
              </p:cNvPr>
              <p:cNvSpPr/>
              <p:nvPr/>
            </p:nvSpPr>
            <p:spPr>
              <a:xfrm>
                <a:off x="2540681" y="2365203"/>
                <a:ext cx="858953" cy="1074828"/>
              </a:xfrm>
              <a:custGeom>
                <a:avLst/>
                <a:gdLst>
                  <a:gd name="connsiteX0" fmla="*/ 855518 w 858953"/>
                  <a:gd name="connsiteY0" fmla="*/ 720678 h 1074828"/>
                  <a:gd name="connsiteX1" fmla="*/ 855518 w 858953"/>
                  <a:gd name="connsiteY1" fmla="*/ 733411 h 1074828"/>
                  <a:gd name="connsiteX2" fmla="*/ 855518 w 858953"/>
                  <a:gd name="connsiteY2" fmla="*/ 733411 h 1074828"/>
                  <a:gd name="connsiteX3" fmla="*/ 855518 w 858953"/>
                  <a:gd name="connsiteY3" fmla="*/ 744762 h 1074828"/>
                  <a:gd name="connsiteX4" fmla="*/ 848002 w 858953"/>
                  <a:gd name="connsiteY4" fmla="*/ 831741 h 1074828"/>
                  <a:gd name="connsiteX5" fmla="*/ 841099 w 858953"/>
                  <a:gd name="connsiteY5" fmla="*/ 896936 h 1074828"/>
                  <a:gd name="connsiteX6" fmla="*/ 825758 w 858953"/>
                  <a:gd name="connsiteY6" fmla="*/ 1054939 h 1074828"/>
                  <a:gd name="connsiteX7" fmla="*/ 819623 w 858953"/>
                  <a:gd name="connsiteY7" fmla="*/ 1060308 h 1074828"/>
                  <a:gd name="connsiteX8" fmla="*/ 788942 w 858953"/>
                  <a:gd name="connsiteY8" fmla="*/ 1073501 h 1074828"/>
                  <a:gd name="connsiteX9" fmla="*/ 782806 w 858953"/>
                  <a:gd name="connsiteY9" fmla="*/ 1074268 h 1074828"/>
                  <a:gd name="connsiteX10" fmla="*/ 736786 w 858953"/>
                  <a:gd name="connsiteY10" fmla="*/ 1063990 h 1074828"/>
                  <a:gd name="connsiteX11" fmla="*/ 728349 w 858953"/>
                  <a:gd name="connsiteY11" fmla="*/ 1054939 h 1074828"/>
                  <a:gd name="connsiteX12" fmla="*/ 707793 w 858953"/>
                  <a:gd name="connsiteY12" fmla="*/ 801521 h 1074828"/>
                  <a:gd name="connsiteX13" fmla="*/ 707793 w 858953"/>
                  <a:gd name="connsiteY13" fmla="*/ 801521 h 1074828"/>
                  <a:gd name="connsiteX14" fmla="*/ 706412 w 858953"/>
                  <a:gd name="connsiteY14" fmla="*/ 788021 h 1074828"/>
                  <a:gd name="connsiteX15" fmla="*/ 699049 w 858953"/>
                  <a:gd name="connsiteY15" fmla="*/ 718838 h 1074828"/>
                  <a:gd name="connsiteX16" fmla="*/ 667602 w 858953"/>
                  <a:gd name="connsiteY16" fmla="*/ 500241 h 1074828"/>
                  <a:gd name="connsiteX17" fmla="*/ 667602 w 858953"/>
                  <a:gd name="connsiteY17" fmla="*/ 516348 h 1074828"/>
                  <a:gd name="connsiteX18" fmla="*/ 667602 w 858953"/>
                  <a:gd name="connsiteY18" fmla="*/ 519723 h 1074828"/>
                  <a:gd name="connsiteX19" fmla="*/ 667602 w 858953"/>
                  <a:gd name="connsiteY19" fmla="*/ 530307 h 1074828"/>
                  <a:gd name="connsiteX20" fmla="*/ 667602 w 858953"/>
                  <a:gd name="connsiteY20" fmla="*/ 535677 h 1074828"/>
                  <a:gd name="connsiteX21" fmla="*/ 667602 w 858953"/>
                  <a:gd name="connsiteY21" fmla="*/ 541813 h 1074828"/>
                  <a:gd name="connsiteX22" fmla="*/ 667602 w 858953"/>
                  <a:gd name="connsiteY22" fmla="*/ 545034 h 1074828"/>
                  <a:gd name="connsiteX23" fmla="*/ 667602 w 858953"/>
                  <a:gd name="connsiteY23" fmla="*/ 551477 h 1074828"/>
                  <a:gd name="connsiteX24" fmla="*/ 667602 w 858953"/>
                  <a:gd name="connsiteY24" fmla="*/ 566817 h 1074828"/>
                  <a:gd name="connsiteX25" fmla="*/ 667602 w 858953"/>
                  <a:gd name="connsiteY25" fmla="*/ 575101 h 1074828"/>
                  <a:gd name="connsiteX26" fmla="*/ 667602 w 858953"/>
                  <a:gd name="connsiteY26" fmla="*/ 592588 h 1074828"/>
                  <a:gd name="connsiteX27" fmla="*/ 667602 w 858953"/>
                  <a:gd name="connsiteY27" fmla="*/ 601946 h 1074828"/>
                  <a:gd name="connsiteX28" fmla="*/ 667602 w 858953"/>
                  <a:gd name="connsiteY28" fmla="*/ 607315 h 1074828"/>
                  <a:gd name="connsiteX29" fmla="*/ 667602 w 858953"/>
                  <a:gd name="connsiteY29" fmla="*/ 622655 h 1074828"/>
                  <a:gd name="connsiteX30" fmla="*/ 667602 w 858953"/>
                  <a:gd name="connsiteY30" fmla="*/ 637995 h 1074828"/>
                  <a:gd name="connsiteX31" fmla="*/ 667602 w 858953"/>
                  <a:gd name="connsiteY31" fmla="*/ 666374 h 1074828"/>
                  <a:gd name="connsiteX32" fmla="*/ 670517 w 858953"/>
                  <a:gd name="connsiteY32" fmla="*/ 760869 h 1074828"/>
                  <a:gd name="connsiteX33" fmla="*/ 671590 w 858953"/>
                  <a:gd name="connsiteY33" fmla="*/ 787101 h 1074828"/>
                  <a:gd name="connsiteX34" fmla="*/ 673892 w 858953"/>
                  <a:gd name="connsiteY34" fmla="*/ 845547 h 1074828"/>
                  <a:gd name="connsiteX35" fmla="*/ 681255 w 858953"/>
                  <a:gd name="connsiteY35" fmla="*/ 950013 h 1074828"/>
                  <a:gd name="connsiteX36" fmla="*/ 682328 w 858953"/>
                  <a:gd name="connsiteY36" fmla="*/ 958603 h 1074828"/>
                  <a:gd name="connsiteX37" fmla="*/ 684169 w 858953"/>
                  <a:gd name="connsiteY37" fmla="*/ 967654 h 1074828"/>
                  <a:gd name="connsiteX38" fmla="*/ 684169 w 858953"/>
                  <a:gd name="connsiteY38" fmla="*/ 967654 h 1074828"/>
                  <a:gd name="connsiteX39" fmla="*/ 690152 w 858953"/>
                  <a:gd name="connsiteY39" fmla="*/ 1002016 h 1074828"/>
                  <a:gd name="connsiteX40" fmla="*/ 688465 w 858953"/>
                  <a:gd name="connsiteY40" fmla="*/ 1002783 h 1074828"/>
                  <a:gd name="connsiteX41" fmla="*/ 684476 w 858953"/>
                  <a:gd name="connsiteY41" fmla="*/ 1004470 h 1074828"/>
                  <a:gd name="connsiteX42" fmla="*/ 681255 w 858953"/>
                  <a:gd name="connsiteY42" fmla="*/ 1006004 h 1074828"/>
                  <a:gd name="connsiteX43" fmla="*/ 681255 w 858953"/>
                  <a:gd name="connsiteY43" fmla="*/ 1006004 h 1074828"/>
                  <a:gd name="connsiteX44" fmla="*/ 677880 w 858953"/>
                  <a:gd name="connsiteY44" fmla="*/ 1007078 h 1074828"/>
                  <a:gd name="connsiteX45" fmla="*/ 672511 w 858953"/>
                  <a:gd name="connsiteY45" fmla="*/ 1008919 h 1074828"/>
                  <a:gd name="connsiteX46" fmla="*/ 647506 w 858953"/>
                  <a:gd name="connsiteY46" fmla="*/ 1014595 h 1074828"/>
                  <a:gd name="connsiteX47" fmla="*/ 645205 w 858953"/>
                  <a:gd name="connsiteY47" fmla="*/ 1014595 h 1074828"/>
                  <a:gd name="connsiteX48" fmla="*/ 640757 w 858953"/>
                  <a:gd name="connsiteY48" fmla="*/ 1015362 h 1074828"/>
                  <a:gd name="connsiteX49" fmla="*/ 637842 w 858953"/>
                  <a:gd name="connsiteY49" fmla="*/ 1015362 h 1074828"/>
                  <a:gd name="connsiteX50" fmla="*/ 636768 w 858953"/>
                  <a:gd name="connsiteY50" fmla="*/ 1015362 h 1074828"/>
                  <a:gd name="connsiteX51" fmla="*/ 622655 w 858953"/>
                  <a:gd name="connsiteY51" fmla="*/ 1017356 h 1074828"/>
                  <a:gd name="connsiteX52" fmla="*/ 605628 w 858953"/>
                  <a:gd name="connsiteY52" fmla="*/ 1019350 h 1074828"/>
                  <a:gd name="connsiteX53" fmla="*/ 604094 w 858953"/>
                  <a:gd name="connsiteY53" fmla="*/ 1019350 h 1074828"/>
                  <a:gd name="connsiteX54" fmla="*/ 587220 w 858953"/>
                  <a:gd name="connsiteY54" fmla="*/ 1021191 h 1074828"/>
                  <a:gd name="connsiteX55" fmla="*/ 582464 w 858953"/>
                  <a:gd name="connsiteY55" fmla="*/ 1021191 h 1074828"/>
                  <a:gd name="connsiteX56" fmla="*/ 558534 w 858953"/>
                  <a:gd name="connsiteY56" fmla="*/ 1022725 h 1074828"/>
                  <a:gd name="connsiteX57" fmla="*/ 556233 w 858953"/>
                  <a:gd name="connsiteY57" fmla="*/ 1022725 h 1074828"/>
                  <a:gd name="connsiteX58" fmla="*/ 541966 w 858953"/>
                  <a:gd name="connsiteY58" fmla="*/ 1022725 h 1074828"/>
                  <a:gd name="connsiteX59" fmla="*/ 518343 w 858953"/>
                  <a:gd name="connsiteY59" fmla="*/ 1023799 h 1074828"/>
                  <a:gd name="connsiteX60" fmla="*/ 509599 w 858953"/>
                  <a:gd name="connsiteY60" fmla="*/ 1023799 h 1074828"/>
                  <a:gd name="connsiteX61" fmla="*/ 496406 w 858953"/>
                  <a:gd name="connsiteY61" fmla="*/ 1023799 h 1074828"/>
                  <a:gd name="connsiteX62" fmla="*/ 490270 w 858953"/>
                  <a:gd name="connsiteY62" fmla="*/ 1023799 h 1074828"/>
                  <a:gd name="connsiteX63" fmla="*/ 439341 w 858953"/>
                  <a:gd name="connsiteY63" fmla="*/ 1023799 h 1074828"/>
                  <a:gd name="connsiteX64" fmla="*/ 418479 w 858953"/>
                  <a:gd name="connsiteY64" fmla="*/ 1023799 h 1074828"/>
                  <a:gd name="connsiteX65" fmla="*/ 368163 w 858953"/>
                  <a:gd name="connsiteY65" fmla="*/ 1023799 h 1074828"/>
                  <a:gd name="connsiteX66" fmla="*/ 362027 w 858953"/>
                  <a:gd name="connsiteY66" fmla="*/ 1023799 h 1074828"/>
                  <a:gd name="connsiteX67" fmla="*/ 348988 w 858953"/>
                  <a:gd name="connsiteY67" fmla="*/ 1023799 h 1074828"/>
                  <a:gd name="connsiteX68" fmla="*/ 339784 w 858953"/>
                  <a:gd name="connsiteY68" fmla="*/ 1023799 h 1074828"/>
                  <a:gd name="connsiteX69" fmla="*/ 316467 w 858953"/>
                  <a:gd name="connsiteY69" fmla="*/ 1022725 h 1074828"/>
                  <a:gd name="connsiteX70" fmla="*/ 302507 w 858953"/>
                  <a:gd name="connsiteY70" fmla="*/ 1022725 h 1074828"/>
                  <a:gd name="connsiteX71" fmla="*/ 302507 w 858953"/>
                  <a:gd name="connsiteY71" fmla="*/ 1022725 h 1074828"/>
                  <a:gd name="connsiteX72" fmla="*/ 300360 w 858953"/>
                  <a:gd name="connsiteY72" fmla="*/ 1022725 h 1074828"/>
                  <a:gd name="connsiteX73" fmla="*/ 276429 w 858953"/>
                  <a:gd name="connsiteY73" fmla="*/ 1021191 h 1074828"/>
                  <a:gd name="connsiteX74" fmla="*/ 271674 w 858953"/>
                  <a:gd name="connsiteY74" fmla="*/ 1021191 h 1074828"/>
                  <a:gd name="connsiteX75" fmla="*/ 254800 w 858953"/>
                  <a:gd name="connsiteY75" fmla="*/ 1019350 h 1074828"/>
                  <a:gd name="connsiteX76" fmla="*/ 252959 w 858953"/>
                  <a:gd name="connsiteY76" fmla="*/ 1019350 h 1074828"/>
                  <a:gd name="connsiteX77" fmla="*/ 222279 w 858953"/>
                  <a:gd name="connsiteY77" fmla="*/ 1015362 h 1074828"/>
                  <a:gd name="connsiteX78" fmla="*/ 218137 w 858953"/>
                  <a:gd name="connsiteY78" fmla="*/ 1015362 h 1074828"/>
                  <a:gd name="connsiteX79" fmla="*/ 181167 w 858953"/>
                  <a:gd name="connsiteY79" fmla="*/ 1006771 h 1074828"/>
                  <a:gd name="connsiteX80" fmla="*/ 173957 w 858953"/>
                  <a:gd name="connsiteY80" fmla="*/ 1004163 h 1074828"/>
                  <a:gd name="connsiteX81" fmla="*/ 169969 w 858953"/>
                  <a:gd name="connsiteY81" fmla="*/ 1002476 h 1074828"/>
                  <a:gd name="connsiteX82" fmla="*/ 168281 w 858953"/>
                  <a:gd name="connsiteY82" fmla="*/ 1001709 h 1074828"/>
                  <a:gd name="connsiteX83" fmla="*/ 175951 w 858953"/>
                  <a:gd name="connsiteY83" fmla="*/ 957683 h 1074828"/>
                  <a:gd name="connsiteX84" fmla="*/ 176872 w 858953"/>
                  <a:gd name="connsiteY84" fmla="*/ 949399 h 1074828"/>
                  <a:gd name="connsiteX85" fmla="*/ 190831 w 858953"/>
                  <a:gd name="connsiteY85" fmla="*/ 665761 h 1074828"/>
                  <a:gd name="connsiteX86" fmla="*/ 188070 w 858953"/>
                  <a:gd name="connsiteY86" fmla="*/ 499321 h 1074828"/>
                  <a:gd name="connsiteX87" fmla="*/ 188070 w 858953"/>
                  <a:gd name="connsiteY87" fmla="*/ 503616 h 1074828"/>
                  <a:gd name="connsiteX88" fmla="*/ 186689 w 858953"/>
                  <a:gd name="connsiteY88" fmla="*/ 512973 h 1074828"/>
                  <a:gd name="connsiteX89" fmla="*/ 186689 w 858953"/>
                  <a:gd name="connsiteY89" fmla="*/ 518649 h 1074828"/>
                  <a:gd name="connsiteX90" fmla="*/ 158004 w 858953"/>
                  <a:gd name="connsiteY90" fmla="*/ 718070 h 1074828"/>
                  <a:gd name="connsiteX91" fmla="*/ 143584 w 858953"/>
                  <a:gd name="connsiteY91" fmla="*/ 873773 h 1074828"/>
                  <a:gd name="connsiteX92" fmla="*/ 142817 w 858953"/>
                  <a:gd name="connsiteY92" fmla="*/ 885431 h 1074828"/>
                  <a:gd name="connsiteX93" fmla="*/ 136374 w 858953"/>
                  <a:gd name="connsiteY93" fmla="*/ 970415 h 1074828"/>
                  <a:gd name="connsiteX94" fmla="*/ 130084 w 858953"/>
                  <a:gd name="connsiteY94" fmla="*/ 1043127 h 1074828"/>
                  <a:gd name="connsiteX95" fmla="*/ 128551 w 858953"/>
                  <a:gd name="connsiteY95" fmla="*/ 1054479 h 1074828"/>
                  <a:gd name="connsiteX96" fmla="*/ 120113 w 858953"/>
                  <a:gd name="connsiteY96" fmla="*/ 1063530 h 1074828"/>
                  <a:gd name="connsiteX97" fmla="*/ 120113 w 858953"/>
                  <a:gd name="connsiteY97" fmla="*/ 1063530 h 1074828"/>
                  <a:gd name="connsiteX98" fmla="*/ 56452 w 858953"/>
                  <a:gd name="connsiteY98" fmla="*/ 1069819 h 1074828"/>
                  <a:gd name="connsiteX99" fmla="*/ 46481 w 858953"/>
                  <a:gd name="connsiteY99" fmla="*/ 1065831 h 1074828"/>
                  <a:gd name="connsiteX100" fmla="*/ 36663 w 858953"/>
                  <a:gd name="connsiteY100" fmla="*/ 1059695 h 1074828"/>
                  <a:gd name="connsiteX101" fmla="*/ 30681 w 858953"/>
                  <a:gd name="connsiteY101" fmla="*/ 1054326 h 1074828"/>
                  <a:gd name="connsiteX102" fmla="*/ 15340 w 858953"/>
                  <a:gd name="connsiteY102" fmla="*/ 900925 h 1074828"/>
                  <a:gd name="connsiteX103" fmla="*/ 0 w 858953"/>
                  <a:gd name="connsiteY103" fmla="*/ 719298 h 1074828"/>
                  <a:gd name="connsiteX104" fmla="*/ 1381 w 858953"/>
                  <a:gd name="connsiteY104" fmla="*/ 697055 h 1074828"/>
                  <a:gd name="connsiteX105" fmla="*/ 30834 w 858953"/>
                  <a:gd name="connsiteY105" fmla="*/ 510059 h 1074828"/>
                  <a:gd name="connsiteX106" fmla="*/ 32828 w 858953"/>
                  <a:gd name="connsiteY106" fmla="*/ 474930 h 1074828"/>
                  <a:gd name="connsiteX107" fmla="*/ 32828 w 858953"/>
                  <a:gd name="connsiteY107" fmla="*/ 473549 h 1074828"/>
                  <a:gd name="connsiteX108" fmla="*/ 37737 w 858953"/>
                  <a:gd name="connsiteY108" fmla="*/ 412189 h 1074828"/>
                  <a:gd name="connsiteX109" fmla="*/ 38504 w 858953"/>
                  <a:gd name="connsiteY109" fmla="*/ 403138 h 1074828"/>
                  <a:gd name="connsiteX110" fmla="*/ 38504 w 858953"/>
                  <a:gd name="connsiteY110" fmla="*/ 395468 h 1074828"/>
                  <a:gd name="connsiteX111" fmla="*/ 53844 w 858953"/>
                  <a:gd name="connsiteY111" fmla="*/ 263083 h 1074828"/>
                  <a:gd name="connsiteX112" fmla="*/ 55225 w 858953"/>
                  <a:gd name="connsiteY112" fmla="*/ 254339 h 1074828"/>
                  <a:gd name="connsiteX113" fmla="*/ 70565 w 858953"/>
                  <a:gd name="connsiteY113" fmla="*/ 171196 h 1074828"/>
                  <a:gd name="connsiteX114" fmla="*/ 78849 w 858953"/>
                  <a:gd name="connsiteY114" fmla="*/ 144811 h 1074828"/>
                  <a:gd name="connsiteX115" fmla="*/ 82223 w 858953"/>
                  <a:gd name="connsiteY115" fmla="*/ 137908 h 1074828"/>
                  <a:gd name="connsiteX116" fmla="*/ 143584 w 858953"/>
                  <a:gd name="connsiteY116" fmla="*/ 73172 h 1074828"/>
                  <a:gd name="connsiteX117" fmla="*/ 289315 w 858953"/>
                  <a:gd name="connsiteY117" fmla="*/ 0 h 1074828"/>
                  <a:gd name="connsiteX118" fmla="*/ 291002 w 858953"/>
                  <a:gd name="connsiteY118" fmla="*/ 0 h 1074828"/>
                  <a:gd name="connsiteX119" fmla="*/ 291002 w 858953"/>
                  <a:gd name="connsiteY119" fmla="*/ 0 h 1074828"/>
                  <a:gd name="connsiteX120" fmla="*/ 291769 w 858953"/>
                  <a:gd name="connsiteY120" fmla="*/ 0 h 1074828"/>
                  <a:gd name="connsiteX121" fmla="*/ 291769 w 858953"/>
                  <a:gd name="connsiteY121" fmla="*/ 0 h 1074828"/>
                  <a:gd name="connsiteX122" fmla="*/ 376447 w 858953"/>
                  <a:gd name="connsiteY122" fmla="*/ 82683 h 1074828"/>
                  <a:gd name="connsiteX123" fmla="*/ 429523 w 858953"/>
                  <a:gd name="connsiteY123" fmla="*/ 102319 h 1074828"/>
                  <a:gd name="connsiteX124" fmla="*/ 567584 w 858953"/>
                  <a:gd name="connsiteY124" fmla="*/ 0 h 1074828"/>
                  <a:gd name="connsiteX125" fmla="*/ 567584 w 858953"/>
                  <a:gd name="connsiteY125" fmla="*/ 0 h 1074828"/>
                  <a:gd name="connsiteX126" fmla="*/ 567584 w 858953"/>
                  <a:gd name="connsiteY126" fmla="*/ 0 h 1074828"/>
                  <a:gd name="connsiteX127" fmla="*/ 568351 w 858953"/>
                  <a:gd name="connsiteY127" fmla="*/ 0 h 1074828"/>
                  <a:gd name="connsiteX128" fmla="*/ 715003 w 858953"/>
                  <a:gd name="connsiteY128" fmla="*/ 73786 h 1074828"/>
                  <a:gd name="connsiteX129" fmla="*/ 771608 w 858953"/>
                  <a:gd name="connsiteY129" fmla="*/ 129777 h 1074828"/>
                  <a:gd name="connsiteX130" fmla="*/ 780198 w 858953"/>
                  <a:gd name="connsiteY130" fmla="*/ 145117 h 1074828"/>
                  <a:gd name="connsiteX131" fmla="*/ 810879 w 858953"/>
                  <a:gd name="connsiteY131" fmla="*/ 301740 h 1074828"/>
                  <a:gd name="connsiteX132" fmla="*/ 816708 w 858953"/>
                  <a:gd name="connsiteY132" fmla="*/ 352209 h 1074828"/>
                  <a:gd name="connsiteX133" fmla="*/ 817935 w 858953"/>
                  <a:gd name="connsiteY133" fmla="*/ 364174 h 1074828"/>
                  <a:gd name="connsiteX134" fmla="*/ 821310 w 858953"/>
                  <a:gd name="connsiteY134" fmla="*/ 398076 h 1074828"/>
                  <a:gd name="connsiteX135" fmla="*/ 829594 w 858953"/>
                  <a:gd name="connsiteY135" fmla="*/ 510826 h 1074828"/>
                  <a:gd name="connsiteX136" fmla="*/ 853524 w 858953"/>
                  <a:gd name="connsiteY136" fmla="*/ 659625 h 1074828"/>
                  <a:gd name="connsiteX137" fmla="*/ 858740 w 858953"/>
                  <a:gd name="connsiteY137" fmla="*/ 695214 h 1074828"/>
                  <a:gd name="connsiteX138" fmla="*/ 855518 w 858953"/>
                  <a:gd name="connsiteY138" fmla="*/ 720678 h 1074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</a:cxnLst>
                <a:rect l="l" t="t" r="r" b="b"/>
                <a:pathLst>
                  <a:path w="858953" h="1074828">
                    <a:moveTo>
                      <a:pt x="855518" y="720678"/>
                    </a:moveTo>
                    <a:cubicBezTo>
                      <a:pt x="855518" y="724206"/>
                      <a:pt x="855518" y="728348"/>
                      <a:pt x="855518" y="733411"/>
                    </a:cubicBezTo>
                    <a:cubicBezTo>
                      <a:pt x="855518" y="733411"/>
                      <a:pt x="855518" y="733411"/>
                      <a:pt x="855518" y="733411"/>
                    </a:cubicBezTo>
                    <a:cubicBezTo>
                      <a:pt x="855518" y="736939"/>
                      <a:pt x="855518" y="740620"/>
                      <a:pt x="855518" y="744762"/>
                    </a:cubicBezTo>
                    <a:cubicBezTo>
                      <a:pt x="854138" y="767005"/>
                      <a:pt x="851223" y="797839"/>
                      <a:pt x="848002" y="831741"/>
                    </a:cubicBezTo>
                    <a:cubicBezTo>
                      <a:pt x="845701" y="852910"/>
                      <a:pt x="843400" y="875000"/>
                      <a:pt x="841099" y="896936"/>
                    </a:cubicBezTo>
                    <a:cubicBezTo>
                      <a:pt x="833582" y="968574"/>
                      <a:pt x="825758" y="1037451"/>
                      <a:pt x="825758" y="1054939"/>
                    </a:cubicBezTo>
                    <a:lnTo>
                      <a:pt x="819623" y="1060308"/>
                    </a:lnTo>
                    <a:cubicBezTo>
                      <a:pt x="810464" y="1066859"/>
                      <a:pt x="800002" y="1071353"/>
                      <a:pt x="788942" y="1073501"/>
                    </a:cubicBezTo>
                    <a:cubicBezTo>
                      <a:pt x="786917" y="1073915"/>
                      <a:pt x="784862" y="1074176"/>
                      <a:pt x="782806" y="1074268"/>
                    </a:cubicBezTo>
                    <a:cubicBezTo>
                      <a:pt x="766730" y="1076323"/>
                      <a:pt x="750454" y="1072688"/>
                      <a:pt x="736786" y="1063990"/>
                    </a:cubicBezTo>
                    <a:cubicBezTo>
                      <a:pt x="733472" y="1061489"/>
                      <a:pt x="730619" y="1058421"/>
                      <a:pt x="728349" y="1054939"/>
                    </a:cubicBezTo>
                    <a:cubicBezTo>
                      <a:pt x="724207" y="1028861"/>
                      <a:pt x="715156" y="893715"/>
                      <a:pt x="707793" y="801521"/>
                    </a:cubicBezTo>
                    <a:lnTo>
                      <a:pt x="707793" y="801521"/>
                    </a:lnTo>
                    <a:cubicBezTo>
                      <a:pt x="707793" y="796765"/>
                      <a:pt x="707026" y="792317"/>
                      <a:pt x="706412" y="788021"/>
                    </a:cubicBezTo>
                    <a:cubicBezTo>
                      <a:pt x="703805" y="754887"/>
                      <a:pt x="700890" y="728962"/>
                      <a:pt x="699049" y="718838"/>
                    </a:cubicBezTo>
                    <a:cubicBezTo>
                      <a:pt x="691533" y="681561"/>
                      <a:pt x="672971" y="540432"/>
                      <a:pt x="667602" y="500241"/>
                    </a:cubicBezTo>
                    <a:cubicBezTo>
                      <a:pt x="667909" y="505610"/>
                      <a:pt x="667909" y="510979"/>
                      <a:pt x="667602" y="516348"/>
                    </a:cubicBezTo>
                    <a:lnTo>
                      <a:pt x="667602" y="519723"/>
                    </a:lnTo>
                    <a:cubicBezTo>
                      <a:pt x="667602" y="522791"/>
                      <a:pt x="667602" y="526472"/>
                      <a:pt x="667602" y="530307"/>
                    </a:cubicBezTo>
                    <a:cubicBezTo>
                      <a:pt x="667602" y="531842"/>
                      <a:pt x="667602" y="533529"/>
                      <a:pt x="667602" y="535677"/>
                    </a:cubicBezTo>
                    <a:cubicBezTo>
                      <a:pt x="667602" y="537824"/>
                      <a:pt x="667602" y="539665"/>
                      <a:pt x="667602" y="541813"/>
                    </a:cubicBezTo>
                    <a:cubicBezTo>
                      <a:pt x="667602" y="543960"/>
                      <a:pt x="667602" y="543960"/>
                      <a:pt x="667602" y="545034"/>
                    </a:cubicBezTo>
                    <a:cubicBezTo>
                      <a:pt x="667755" y="547182"/>
                      <a:pt x="667755" y="549329"/>
                      <a:pt x="667602" y="551477"/>
                    </a:cubicBezTo>
                    <a:cubicBezTo>
                      <a:pt x="667602" y="556079"/>
                      <a:pt x="667602" y="561295"/>
                      <a:pt x="667602" y="566817"/>
                    </a:cubicBezTo>
                    <a:cubicBezTo>
                      <a:pt x="667602" y="572339"/>
                      <a:pt x="667602" y="572186"/>
                      <a:pt x="667602" y="575101"/>
                    </a:cubicBezTo>
                    <a:cubicBezTo>
                      <a:pt x="667602" y="580470"/>
                      <a:pt x="667602" y="586452"/>
                      <a:pt x="667602" y="592588"/>
                    </a:cubicBezTo>
                    <a:cubicBezTo>
                      <a:pt x="667602" y="595503"/>
                      <a:pt x="667602" y="599031"/>
                      <a:pt x="667602" y="601946"/>
                    </a:cubicBezTo>
                    <a:lnTo>
                      <a:pt x="667602" y="607315"/>
                    </a:lnTo>
                    <a:cubicBezTo>
                      <a:pt x="667602" y="612224"/>
                      <a:pt x="667602" y="617286"/>
                      <a:pt x="667602" y="622655"/>
                    </a:cubicBezTo>
                    <a:cubicBezTo>
                      <a:pt x="667602" y="628024"/>
                      <a:pt x="667602" y="633086"/>
                      <a:pt x="667602" y="637995"/>
                    </a:cubicBezTo>
                    <a:cubicBezTo>
                      <a:pt x="667602" y="646739"/>
                      <a:pt x="667602" y="656250"/>
                      <a:pt x="667602" y="666374"/>
                    </a:cubicBezTo>
                    <a:cubicBezTo>
                      <a:pt x="668522" y="699356"/>
                      <a:pt x="669596" y="730803"/>
                      <a:pt x="670517" y="760869"/>
                    </a:cubicBezTo>
                    <a:cubicBezTo>
                      <a:pt x="670517" y="769613"/>
                      <a:pt x="670517" y="778357"/>
                      <a:pt x="671590" y="787101"/>
                    </a:cubicBezTo>
                    <a:cubicBezTo>
                      <a:pt x="672357" y="807350"/>
                      <a:pt x="673278" y="826832"/>
                      <a:pt x="673892" y="845547"/>
                    </a:cubicBezTo>
                    <a:cubicBezTo>
                      <a:pt x="676039" y="884204"/>
                      <a:pt x="678493" y="919333"/>
                      <a:pt x="681255" y="950013"/>
                    </a:cubicBezTo>
                    <a:cubicBezTo>
                      <a:pt x="681255" y="953234"/>
                      <a:pt x="682022" y="955842"/>
                      <a:pt x="682328" y="958603"/>
                    </a:cubicBezTo>
                    <a:cubicBezTo>
                      <a:pt x="682743" y="961656"/>
                      <a:pt x="683356" y="964678"/>
                      <a:pt x="684169" y="967654"/>
                    </a:cubicBezTo>
                    <a:lnTo>
                      <a:pt x="684169" y="967654"/>
                    </a:lnTo>
                    <a:cubicBezTo>
                      <a:pt x="686010" y="978852"/>
                      <a:pt x="688158" y="990357"/>
                      <a:pt x="690152" y="1002016"/>
                    </a:cubicBezTo>
                    <a:cubicBezTo>
                      <a:pt x="689707" y="1002476"/>
                      <a:pt x="689109" y="1002752"/>
                      <a:pt x="688465" y="1002783"/>
                    </a:cubicBezTo>
                    <a:cubicBezTo>
                      <a:pt x="687222" y="1003534"/>
                      <a:pt x="685872" y="1004102"/>
                      <a:pt x="684476" y="1004470"/>
                    </a:cubicBezTo>
                    <a:cubicBezTo>
                      <a:pt x="683448" y="1005069"/>
                      <a:pt x="682374" y="1005590"/>
                      <a:pt x="681255" y="1006004"/>
                    </a:cubicBezTo>
                    <a:lnTo>
                      <a:pt x="681255" y="1006004"/>
                    </a:lnTo>
                    <a:cubicBezTo>
                      <a:pt x="680166" y="1006480"/>
                      <a:pt x="679046" y="1006833"/>
                      <a:pt x="677880" y="1007078"/>
                    </a:cubicBezTo>
                    <a:cubicBezTo>
                      <a:pt x="676146" y="1007845"/>
                      <a:pt x="674352" y="1008474"/>
                      <a:pt x="672511" y="1008919"/>
                    </a:cubicBezTo>
                    <a:cubicBezTo>
                      <a:pt x="665148" y="1010913"/>
                      <a:pt x="657171" y="1012907"/>
                      <a:pt x="647506" y="1014595"/>
                    </a:cubicBezTo>
                    <a:lnTo>
                      <a:pt x="645205" y="1014595"/>
                    </a:lnTo>
                    <a:cubicBezTo>
                      <a:pt x="643748" y="1014948"/>
                      <a:pt x="642260" y="1015208"/>
                      <a:pt x="640757" y="1015362"/>
                    </a:cubicBezTo>
                    <a:cubicBezTo>
                      <a:pt x="639790" y="1015515"/>
                      <a:pt x="638809" y="1015515"/>
                      <a:pt x="637842" y="1015362"/>
                    </a:cubicBezTo>
                    <a:cubicBezTo>
                      <a:pt x="637489" y="1015485"/>
                      <a:pt x="637121" y="1015485"/>
                      <a:pt x="636768" y="1015362"/>
                    </a:cubicBezTo>
                    <a:cubicBezTo>
                      <a:pt x="632166" y="1016282"/>
                      <a:pt x="627564" y="1016742"/>
                      <a:pt x="622655" y="1017356"/>
                    </a:cubicBezTo>
                    <a:lnTo>
                      <a:pt x="605628" y="1019350"/>
                    </a:lnTo>
                    <a:lnTo>
                      <a:pt x="604094" y="1019350"/>
                    </a:lnTo>
                    <a:cubicBezTo>
                      <a:pt x="598725" y="1019350"/>
                      <a:pt x="593049" y="1020731"/>
                      <a:pt x="587220" y="1021191"/>
                    </a:cubicBezTo>
                    <a:cubicBezTo>
                      <a:pt x="585640" y="1021329"/>
                      <a:pt x="584044" y="1021329"/>
                      <a:pt x="582464" y="1021191"/>
                    </a:cubicBezTo>
                    <a:cubicBezTo>
                      <a:pt x="574487" y="1021191"/>
                      <a:pt x="566204" y="1022418"/>
                      <a:pt x="558534" y="1022725"/>
                    </a:cubicBezTo>
                    <a:lnTo>
                      <a:pt x="556233" y="1022725"/>
                    </a:lnTo>
                    <a:cubicBezTo>
                      <a:pt x="551477" y="1022725"/>
                      <a:pt x="546569" y="1022725"/>
                      <a:pt x="541966" y="1022725"/>
                    </a:cubicBezTo>
                    <a:lnTo>
                      <a:pt x="518343" y="1023799"/>
                    </a:lnTo>
                    <a:lnTo>
                      <a:pt x="509599" y="1023799"/>
                    </a:lnTo>
                    <a:cubicBezTo>
                      <a:pt x="505304" y="1023799"/>
                      <a:pt x="500702" y="1023799"/>
                      <a:pt x="496406" y="1023799"/>
                    </a:cubicBezTo>
                    <a:cubicBezTo>
                      <a:pt x="494366" y="1023569"/>
                      <a:pt x="492311" y="1023569"/>
                      <a:pt x="490270" y="1023799"/>
                    </a:cubicBezTo>
                    <a:cubicBezTo>
                      <a:pt x="468334" y="1023799"/>
                      <a:pt x="450079" y="1023799"/>
                      <a:pt x="439341" y="1023799"/>
                    </a:cubicBezTo>
                    <a:lnTo>
                      <a:pt x="418479" y="1023799"/>
                    </a:lnTo>
                    <a:cubicBezTo>
                      <a:pt x="407741" y="1023799"/>
                      <a:pt x="389793" y="1023799"/>
                      <a:pt x="368163" y="1023799"/>
                    </a:cubicBezTo>
                    <a:cubicBezTo>
                      <a:pt x="366123" y="1023569"/>
                      <a:pt x="364067" y="1023569"/>
                      <a:pt x="362027" y="1023799"/>
                    </a:cubicBezTo>
                    <a:cubicBezTo>
                      <a:pt x="357732" y="1023799"/>
                      <a:pt x="353437" y="1023799"/>
                      <a:pt x="348988" y="1023799"/>
                    </a:cubicBezTo>
                    <a:lnTo>
                      <a:pt x="339784" y="1023799"/>
                    </a:lnTo>
                    <a:lnTo>
                      <a:pt x="316467" y="1022725"/>
                    </a:lnTo>
                    <a:cubicBezTo>
                      <a:pt x="311865" y="1022725"/>
                      <a:pt x="307109" y="1022725"/>
                      <a:pt x="302507" y="1022725"/>
                    </a:cubicBezTo>
                    <a:lnTo>
                      <a:pt x="302507" y="1022725"/>
                    </a:lnTo>
                    <a:lnTo>
                      <a:pt x="300360" y="1022725"/>
                    </a:lnTo>
                    <a:cubicBezTo>
                      <a:pt x="292536" y="1022725"/>
                      <a:pt x="285020" y="1021805"/>
                      <a:pt x="276429" y="1021191"/>
                    </a:cubicBezTo>
                    <a:cubicBezTo>
                      <a:pt x="274849" y="1021345"/>
                      <a:pt x="273254" y="1021345"/>
                      <a:pt x="271674" y="1021191"/>
                    </a:cubicBezTo>
                    <a:cubicBezTo>
                      <a:pt x="265844" y="1021191"/>
                      <a:pt x="260169" y="1020117"/>
                      <a:pt x="254800" y="1019350"/>
                    </a:cubicBezTo>
                    <a:lnTo>
                      <a:pt x="252959" y="1019350"/>
                    </a:lnTo>
                    <a:cubicBezTo>
                      <a:pt x="241914" y="1017970"/>
                      <a:pt x="231943" y="1017049"/>
                      <a:pt x="222279" y="1015362"/>
                    </a:cubicBezTo>
                    <a:lnTo>
                      <a:pt x="218137" y="1015362"/>
                    </a:lnTo>
                    <a:cubicBezTo>
                      <a:pt x="205604" y="1013506"/>
                      <a:pt x="193240" y="1010637"/>
                      <a:pt x="181167" y="1006771"/>
                    </a:cubicBezTo>
                    <a:cubicBezTo>
                      <a:pt x="178713" y="1006035"/>
                      <a:pt x="176304" y="1005161"/>
                      <a:pt x="173957" y="1004163"/>
                    </a:cubicBezTo>
                    <a:cubicBezTo>
                      <a:pt x="172546" y="1003826"/>
                      <a:pt x="171196" y="1003259"/>
                      <a:pt x="169969" y="1002476"/>
                    </a:cubicBezTo>
                    <a:cubicBezTo>
                      <a:pt x="169324" y="1002445"/>
                      <a:pt x="168726" y="1002169"/>
                      <a:pt x="168281" y="1001709"/>
                    </a:cubicBezTo>
                    <a:cubicBezTo>
                      <a:pt x="170889" y="986369"/>
                      <a:pt x="173651" y="971029"/>
                      <a:pt x="175951" y="957683"/>
                    </a:cubicBezTo>
                    <a:cubicBezTo>
                      <a:pt x="175951" y="955229"/>
                      <a:pt x="175951" y="952621"/>
                      <a:pt x="176872" y="949399"/>
                    </a:cubicBezTo>
                    <a:cubicBezTo>
                      <a:pt x="184082" y="876994"/>
                      <a:pt x="187150" y="779738"/>
                      <a:pt x="190831" y="665761"/>
                    </a:cubicBezTo>
                    <a:cubicBezTo>
                      <a:pt x="193899" y="568198"/>
                      <a:pt x="186076" y="522637"/>
                      <a:pt x="188070" y="499321"/>
                    </a:cubicBezTo>
                    <a:cubicBezTo>
                      <a:pt x="188070" y="500854"/>
                      <a:pt x="188070" y="502082"/>
                      <a:pt x="188070" y="503616"/>
                    </a:cubicBezTo>
                    <a:lnTo>
                      <a:pt x="186689" y="512973"/>
                    </a:lnTo>
                    <a:cubicBezTo>
                      <a:pt x="186689" y="514967"/>
                      <a:pt x="186689" y="516808"/>
                      <a:pt x="186689" y="518649"/>
                    </a:cubicBezTo>
                    <a:cubicBezTo>
                      <a:pt x="179940" y="572493"/>
                      <a:pt x="164446" y="685703"/>
                      <a:pt x="158004" y="718070"/>
                    </a:cubicBezTo>
                    <a:cubicBezTo>
                      <a:pt x="154322" y="736172"/>
                      <a:pt x="148646" y="803515"/>
                      <a:pt x="143584" y="873773"/>
                    </a:cubicBezTo>
                    <a:cubicBezTo>
                      <a:pt x="143584" y="877761"/>
                      <a:pt x="143584" y="881596"/>
                      <a:pt x="142817" y="885431"/>
                    </a:cubicBezTo>
                    <a:cubicBezTo>
                      <a:pt x="140516" y="914884"/>
                      <a:pt x="138215" y="944490"/>
                      <a:pt x="136374" y="970415"/>
                    </a:cubicBezTo>
                    <a:cubicBezTo>
                      <a:pt x="133919" y="1001095"/>
                      <a:pt x="131619" y="1027327"/>
                      <a:pt x="130084" y="1043127"/>
                    </a:cubicBezTo>
                    <a:cubicBezTo>
                      <a:pt x="130084" y="1047883"/>
                      <a:pt x="129011" y="1051718"/>
                      <a:pt x="128551" y="1054479"/>
                    </a:cubicBezTo>
                    <a:cubicBezTo>
                      <a:pt x="126326" y="1057992"/>
                      <a:pt x="123458" y="1061060"/>
                      <a:pt x="120113" y="1063530"/>
                    </a:cubicBezTo>
                    <a:lnTo>
                      <a:pt x="120113" y="1063530"/>
                    </a:lnTo>
                    <a:cubicBezTo>
                      <a:pt x="100938" y="1075173"/>
                      <a:pt x="77529" y="1077489"/>
                      <a:pt x="56452" y="1069819"/>
                    </a:cubicBezTo>
                    <a:cubicBezTo>
                      <a:pt x="53031" y="1068730"/>
                      <a:pt x="49702" y="1067396"/>
                      <a:pt x="46481" y="1065831"/>
                    </a:cubicBezTo>
                    <a:cubicBezTo>
                      <a:pt x="43106" y="1063990"/>
                      <a:pt x="39578" y="1061689"/>
                      <a:pt x="36663" y="1059695"/>
                    </a:cubicBezTo>
                    <a:cubicBezTo>
                      <a:pt x="34562" y="1058023"/>
                      <a:pt x="32567" y="1056243"/>
                      <a:pt x="30681" y="1054326"/>
                    </a:cubicBezTo>
                    <a:cubicBezTo>
                      <a:pt x="30681" y="1037298"/>
                      <a:pt x="23164" y="971029"/>
                      <a:pt x="15340" y="900925"/>
                    </a:cubicBezTo>
                    <a:cubicBezTo>
                      <a:pt x="7517" y="825451"/>
                      <a:pt x="0" y="745683"/>
                      <a:pt x="0" y="719298"/>
                    </a:cubicBezTo>
                    <a:cubicBezTo>
                      <a:pt x="-15" y="711858"/>
                      <a:pt x="445" y="704433"/>
                      <a:pt x="1381" y="697055"/>
                    </a:cubicBezTo>
                    <a:cubicBezTo>
                      <a:pt x="7057" y="640296"/>
                      <a:pt x="29300" y="547795"/>
                      <a:pt x="30834" y="510059"/>
                    </a:cubicBezTo>
                    <a:cubicBezTo>
                      <a:pt x="30834" y="503309"/>
                      <a:pt x="30834" y="490730"/>
                      <a:pt x="32828" y="474930"/>
                    </a:cubicBezTo>
                    <a:lnTo>
                      <a:pt x="32828" y="473549"/>
                    </a:lnTo>
                    <a:cubicBezTo>
                      <a:pt x="33902" y="456522"/>
                      <a:pt x="35436" y="435199"/>
                      <a:pt x="37737" y="412189"/>
                    </a:cubicBezTo>
                    <a:cubicBezTo>
                      <a:pt x="37737" y="409121"/>
                      <a:pt x="37737" y="406206"/>
                      <a:pt x="38504" y="403138"/>
                    </a:cubicBezTo>
                    <a:cubicBezTo>
                      <a:pt x="39271" y="400070"/>
                      <a:pt x="38504" y="398076"/>
                      <a:pt x="38504" y="395468"/>
                    </a:cubicBezTo>
                    <a:cubicBezTo>
                      <a:pt x="42339" y="353590"/>
                      <a:pt x="47401" y="306188"/>
                      <a:pt x="53844" y="263083"/>
                    </a:cubicBezTo>
                    <a:cubicBezTo>
                      <a:pt x="53844" y="260015"/>
                      <a:pt x="54765" y="257254"/>
                      <a:pt x="55225" y="254339"/>
                    </a:cubicBezTo>
                    <a:cubicBezTo>
                      <a:pt x="59980" y="222738"/>
                      <a:pt x="65349" y="193899"/>
                      <a:pt x="70565" y="171196"/>
                    </a:cubicBezTo>
                    <a:cubicBezTo>
                      <a:pt x="72851" y="162268"/>
                      <a:pt x="75627" y="153447"/>
                      <a:pt x="78849" y="144811"/>
                    </a:cubicBezTo>
                    <a:cubicBezTo>
                      <a:pt x="79815" y="142433"/>
                      <a:pt x="80950" y="140132"/>
                      <a:pt x="82223" y="137908"/>
                    </a:cubicBezTo>
                    <a:cubicBezTo>
                      <a:pt x="98438" y="112673"/>
                      <a:pt x="119254" y="90721"/>
                      <a:pt x="143584" y="73172"/>
                    </a:cubicBezTo>
                    <a:cubicBezTo>
                      <a:pt x="188101" y="41418"/>
                      <a:pt x="237251" y="16736"/>
                      <a:pt x="289315" y="0"/>
                    </a:cubicBezTo>
                    <a:lnTo>
                      <a:pt x="291002" y="0"/>
                    </a:lnTo>
                    <a:lnTo>
                      <a:pt x="291002" y="0"/>
                    </a:lnTo>
                    <a:cubicBezTo>
                      <a:pt x="291002" y="0"/>
                      <a:pt x="291002" y="0"/>
                      <a:pt x="291769" y="0"/>
                    </a:cubicBezTo>
                    <a:lnTo>
                      <a:pt x="291769" y="0"/>
                    </a:lnTo>
                    <a:cubicBezTo>
                      <a:pt x="300206" y="18715"/>
                      <a:pt x="337790" y="58599"/>
                      <a:pt x="376447" y="82683"/>
                    </a:cubicBezTo>
                    <a:cubicBezTo>
                      <a:pt x="392094" y="93805"/>
                      <a:pt x="410410" y="100585"/>
                      <a:pt x="429523" y="102319"/>
                    </a:cubicBezTo>
                    <a:cubicBezTo>
                      <a:pt x="477998" y="102319"/>
                      <a:pt x="555926" y="26999"/>
                      <a:pt x="567584" y="0"/>
                    </a:cubicBezTo>
                    <a:lnTo>
                      <a:pt x="567584" y="0"/>
                    </a:lnTo>
                    <a:lnTo>
                      <a:pt x="567584" y="0"/>
                    </a:lnTo>
                    <a:lnTo>
                      <a:pt x="568351" y="0"/>
                    </a:lnTo>
                    <a:cubicBezTo>
                      <a:pt x="620707" y="16966"/>
                      <a:pt x="670164" y="41848"/>
                      <a:pt x="715003" y="73786"/>
                    </a:cubicBezTo>
                    <a:cubicBezTo>
                      <a:pt x="736525" y="89571"/>
                      <a:pt x="755593" y="108439"/>
                      <a:pt x="771608" y="129777"/>
                    </a:cubicBezTo>
                    <a:cubicBezTo>
                      <a:pt x="774967" y="134594"/>
                      <a:pt x="777851" y="139733"/>
                      <a:pt x="780198" y="145117"/>
                    </a:cubicBezTo>
                    <a:cubicBezTo>
                      <a:pt x="792777" y="175798"/>
                      <a:pt x="802902" y="237158"/>
                      <a:pt x="810879" y="301740"/>
                    </a:cubicBezTo>
                    <a:cubicBezTo>
                      <a:pt x="813026" y="318461"/>
                      <a:pt x="814867" y="335488"/>
                      <a:pt x="816708" y="352209"/>
                    </a:cubicBezTo>
                    <a:cubicBezTo>
                      <a:pt x="816708" y="356197"/>
                      <a:pt x="817628" y="360339"/>
                      <a:pt x="817935" y="364174"/>
                    </a:cubicBezTo>
                    <a:cubicBezTo>
                      <a:pt x="819162" y="375679"/>
                      <a:pt x="820236" y="387184"/>
                      <a:pt x="821310" y="398076"/>
                    </a:cubicBezTo>
                    <a:cubicBezTo>
                      <a:pt x="826065" y="450692"/>
                      <a:pt x="829133" y="495025"/>
                      <a:pt x="829594" y="510826"/>
                    </a:cubicBezTo>
                    <a:cubicBezTo>
                      <a:pt x="830514" y="541506"/>
                      <a:pt x="844934" y="605781"/>
                      <a:pt x="853524" y="659625"/>
                    </a:cubicBezTo>
                    <a:cubicBezTo>
                      <a:pt x="855672" y="672357"/>
                      <a:pt x="857512" y="684476"/>
                      <a:pt x="858740" y="695214"/>
                    </a:cubicBezTo>
                    <a:cubicBezTo>
                      <a:pt x="859967" y="705952"/>
                      <a:pt x="855518" y="713468"/>
                      <a:pt x="855518" y="720678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95" name="Freeform: Shape 1794">
                <a:extLst>
                  <a:ext uri="{FF2B5EF4-FFF2-40B4-BE49-F238E27FC236}">
                    <a16:creationId xmlns:a16="http://schemas.microsoft.com/office/drawing/2014/main" id="{8948B1D7-09BC-4183-9986-E13DD7B07F1E}"/>
                  </a:ext>
                </a:extLst>
              </p:cNvPr>
              <p:cNvSpPr/>
              <p:nvPr/>
            </p:nvSpPr>
            <p:spPr>
              <a:xfrm>
                <a:off x="2704514" y="2861302"/>
                <a:ext cx="522023" cy="528006"/>
              </a:xfrm>
              <a:custGeom>
                <a:avLst/>
                <a:gdLst>
                  <a:gd name="connsiteX0" fmla="*/ 522024 w 522023"/>
                  <a:gd name="connsiteY0" fmla="*/ 506224 h 528006"/>
                  <a:gd name="connsiteX1" fmla="*/ 520336 w 522023"/>
                  <a:gd name="connsiteY1" fmla="*/ 506991 h 528006"/>
                  <a:gd name="connsiteX2" fmla="*/ 516348 w 522023"/>
                  <a:gd name="connsiteY2" fmla="*/ 508678 h 528006"/>
                  <a:gd name="connsiteX3" fmla="*/ 513127 w 522023"/>
                  <a:gd name="connsiteY3" fmla="*/ 510212 h 528006"/>
                  <a:gd name="connsiteX4" fmla="*/ 513127 w 522023"/>
                  <a:gd name="connsiteY4" fmla="*/ 510212 h 528006"/>
                  <a:gd name="connsiteX5" fmla="*/ 509752 w 522023"/>
                  <a:gd name="connsiteY5" fmla="*/ 511286 h 528006"/>
                  <a:gd name="connsiteX6" fmla="*/ 504383 w 522023"/>
                  <a:gd name="connsiteY6" fmla="*/ 513127 h 528006"/>
                  <a:gd name="connsiteX7" fmla="*/ 479378 w 522023"/>
                  <a:gd name="connsiteY7" fmla="*/ 518803 h 528006"/>
                  <a:gd name="connsiteX8" fmla="*/ 477077 w 522023"/>
                  <a:gd name="connsiteY8" fmla="*/ 518803 h 528006"/>
                  <a:gd name="connsiteX9" fmla="*/ 472629 w 522023"/>
                  <a:gd name="connsiteY9" fmla="*/ 519569 h 528006"/>
                  <a:gd name="connsiteX10" fmla="*/ 469714 w 522023"/>
                  <a:gd name="connsiteY10" fmla="*/ 519569 h 528006"/>
                  <a:gd name="connsiteX11" fmla="*/ 469714 w 522023"/>
                  <a:gd name="connsiteY11" fmla="*/ 519569 h 528006"/>
                  <a:gd name="connsiteX12" fmla="*/ 468487 w 522023"/>
                  <a:gd name="connsiteY12" fmla="*/ 519569 h 528006"/>
                  <a:gd name="connsiteX13" fmla="*/ 454374 w 522023"/>
                  <a:gd name="connsiteY13" fmla="*/ 521564 h 528006"/>
                  <a:gd name="connsiteX14" fmla="*/ 437346 w 522023"/>
                  <a:gd name="connsiteY14" fmla="*/ 523558 h 528006"/>
                  <a:gd name="connsiteX15" fmla="*/ 435812 w 522023"/>
                  <a:gd name="connsiteY15" fmla="*/ 523558 h 528006"/>
                  <a:gd name="connsiteX16" fmla="*/ 418938 w 522023"/>
                  <a:gd name="connsiteY16" fmla="*/ 525399 h 528006"/>
                  <a:gd name="connsiteX17" fmla="*/ 414183 w 522023"/>
                  <a:gd name="connsiteY17" fmla="*/ 525399 h 528006"/>
                  <a:gd name="connsiteX18" fmla="*/ 390252 w 522023"/>
                  <a:gd name="connsiteY18" fmla="*/ 526933 h 528006"/>
                  <a:gd name="connsiteX19" fmla="*/ 387951 w 522023"/>
                  <a:gd name="connsiteY19" fmla="*/ 526933 h 528006"/>
                  <a:gd name="connsiteX20" fmla="*/ 373685 w 522023"/>
                  <a:gd name="connsiteY20" fmla="*/ 526933 h 528006"/>
                  <a:gd name="connsiteX21" fmla="*/ 350061 w 522023"/>
                  <a:gd name="connsiteY21" fmla="*/ 528007 h 528006"/>
                  <a:gd name="connsiteX22" fmla="*/ 341317 w 522023"/>
                  <a:gd name="connsiteY22" fmla="*/ 528007 h 528006"/>
                  <a:gd name="connsiteX23" fmla="*/ 328125 w 522023"/>
                  <a:gd name="connsiteY23" fmla="*/ 528007 h 528006"/>
                  <a:gd name="connsiteX24" fmla="*/ 321989 w 522023"/>
                  <a:gd name="connsiteY24" fmla="*/ 528007 h 528006"/>
                  <a:gd name="connsiteX25" fmla="*/ 271060 w 522023"/>
                  <a:gd name="connsiteY25" fmla="*/ 528007 h 528006"/>
                  <a:gd name="connsiteX26" fmla="*/ 250197 w 522023"/>
                  <a:gd name="connsiteY26" fmla="*/ 528007 h 528006"/>
                  <a:gd name="connsiteX27" fmla="*/ 199882 w 522023"/>
                  <a:gd name="connsiteY27" fmla="*/ 528007 h 528006"/>
                  <a:gd name="connsiteX28" fmla="*/ 193745 w 522023"/>
                  <a:gd name="connsiteY28" fmla="*/ 528007 h 528006"/>
                  <a:gd name="connsiteX29" fmla="*/ 180706 w 522023"/>
                  <a:gd name="connsiteY29" fmla="*/ 528007 h 528006"/>
                  <a:gd name="connsiteX30" fmla="*/ 171502 w 522023"/>
                  <a:gd name="connsiteY30" fmla="*/ 528007 h 528006"/>
                  <a:gd name="connsiteX31" fmla="*/ 148185 w 522023"/>
                  <a:gd name="connsiteY31" fmla="*/ 526933 h 528006"/>
                  <a:gd name="connsiteX32" fmla="*/ 134226 w 522023"/>
                  <a:gd name="connsiteY32" fmla="*/ 526933 h 528006"/>
                  <a:gd name="connsiteX33" fmla="*/ 134226 w 522023"/>
                  <a:gd name="connsiteY33" fmla="*/ 526933 h 528006"/>
                  <a:gd name="connsiteX34" fmla="*/ 132078 w 522023"/>
                  <a:gd name="connsiteY34" fmla="*/ 526933 h 528006"/>
                  <a:gd name="connsiteX35" fmla="*/ 108148 w 522023"/>
                  <a:gd name="connsiteY35" fmla="*/ 525399 h 528006"/>
                  <a:gd name="connsiteX36" fmla="*/ 103392 w 522023"/>
                  <a:gd name="connsiteY36" fmla="*/ 525399 h 528006"/>
                  <a:gd name="connsiteX37" fmla="*/ 86518 w 522023"/>
                  <a:gd name="connsiteY37" fmla="*/ 523558 h 528006"/>
                  <a:gd name="connsiteX38" fmla="*/ 84677 w 522023"/>
                  <a:gd name="connsiteY38" fmla="*/ 523558 h 528006"/>
                  <a:gd name="connsiteX39" fmla="*/ 53997 w 522023"/>
                  <a:gd name="connsiteY39" fmla="*/ 519569 h 528006"/>
                  <a:gd name="connsiteX40" fmla="*/ 49855 w 522023"/>
                  <a:gd name="connsiteY40" fmla="*/ 519569 h 528006"/>
                  <a:gd name="connsiteX41" fmla="*/ 12886 w 522023"/>
                  <a:gd name="connsiteY41" fmla="*/ 510979 h 528006"/>
                  <a:gd name="connsiteX42" fmla="*/ 5676 w 522023"/>
                  <a:gd name="connsiteY42" fmla="*/ 508371 h 528006"/>
                  <a:gd name="connsiteX43" fmla="*/ 1687 w 522023"/>
                  <a:gd name="connsiteY43" fmla="*/ 506684 h 528006"/>
                  <a:gd name="connsiteX44" fmla="*/ 0 w 522023"/>
                  <a:gd name="connsiteY44" fmla="*/ 505917 h 528006"/>
                  <a:gd name="connsiteX45" fmla="*/ 1687 w 522023"/>
                  <a:gd name="connsiteY45" fmla="*/ 501008 h 528006"/>
                  <a:gd name="connsiteX46" fmla="*/ 14113 w 522023"/>
                  <a:gd name="connsiteY46" fmla="*/ 503309 h 528006"/>
                  <a:gd name="connsiteX47" fmla="*/ 14113 w 522023"/>
                  <a:gd name="connsiteY47" fmla="*/ 503309 h 528006"/>
                  <a:gd name="connsiteX48" fmla="*/ 33748 w 522023"/>
                  <a:gd name="connsiteY48" fmla="*/ 506377 h 528006"/>
                  <a:gd name="connsiteX49" fmla="*/ 133612 w 522023"/>
                  <a:gd name="connsiteY49" fmla="*/ 514201 h 528006"/>
                  <a:gd name="connsiteX50" fmla="*/ 217216 w 522023"/>
                  <a:gd name="connsiteY50" fmla="*/ 515734 h 528006"/>
                  <a:gd name="connsiteX51" fmla="*/ 229641 w 522023"/>
                  <a:gd name="connsiteY51" fmla="*/ 515734 h 528006"/>
                  <a:gd name="connsiteX52" fmla="*/ 250197 w 522023"/>
                  <a:gd name="connsiteY52" fmla="*/ 515734 h 528006"/>
                  <a:gd name="connsiteX53" fmla="*/ 268912 w 522023"/>
                  <a:gd name="connsiteY53" fmla="*/ 515734 h 528006"/>
                  <a:gd name="connsiteX54" fmla="*/ 358345 w 522023"/>
                  <a:gd name="connsiteY54" fmla="*/ 507758 h 528006"/>
                  <a:gd name="connsiteX55" fmla="*/ 460817 w 522023"/>
                  <a:gd name="connsiteY55" fmla="*/ 469254 h 528006"/>
                  <a:gd name="connsiteX56" fmla="*/ 463118 w 522023"/>
                  <a:gd name="connsiteY56" fmla="*/ 465419 h 528006"/>
                  <a:gd name="connsiteX57" fmla="*/ 470788 w 522023"/>
                  <a:gd name="connsiteY57" fmla="*/ 432284 h 528006"/>
                  <a:gd name="connsiteX58" fmla="*/ 476464 w 522023"/>
                  <a:gd name="connsiteY58" fmla="*/ 285326 h 528006"/>
                  <a:gd name="connsiteX59" fmla="*/ 476464 w 522023"/>
                  <a:gd name="connsiteY59" fmla="*/ 284559 h 528006"/>
                  <a:gd name="connsiteX60" fmla="*/ 480145 w 522023"/>
                  <a:gd name="connsiteY60" fmla="*/ 163526 h 528006"/>
                  <a:gd name="connsiteX61" fmla="*/ 480145 w 522023"/>
                  <a:gd name="connsiteY61" fmla="*/ 161685 h 528006"/>
                  <a:gd name="connsiteX62" fmla="*/ 501928 w 522023"/>
                  <a:gd name="connsiteY62" fmla="*/ 0 h 528006"/>
                  <a:gd name="connsiteX63" fmla="*/ 501928 w 522023"/>
                  <a:gd name="connsiteY63" fmla="*/ 0 h 528006"/>
                  <a:gd name="connsiteX64" fmla="*/ 501928 w 522023"/>
                  <a:gd name="connsiteY64" fmla="*/ 3222 h 528006"/>
                  <a:gd name="connsiteX65" fmla="*/ 501928 w 522023"/>
                  <a:gd name="connsiteY65" fmla="*/ 5369 h 528006"/>
                  <a:gd name="connsiteX66" fmla="*/ 501928 w 522023"/>
                  <a:gd name="connsiteY66" fmla="*/ 21476 h 528006"/>
                  <a:gd name="connsiteX67" fmla="*/ 501928 w 522023"/>
                  <a:gd name="connsiteY67" fmla="*/ 24851 h 528006"/>
                  <a:gd name="connsiteX68" fmla="*/ 501928 w 522023"/>
                  <a:gd name="connsiteY68" fmla="*/ 35436 h 528006"/>
                  <a:gd name="connsiteX69" fmla="*/ 501928 w 522023"/>
                  <a:gd name="connsiteY69" fmla="*/ 40805 h 528006"/>
                  <a:gd name="connsiteX70" fmla="*/ 501928 w 522023"/>
                  <a:gd name="connsiteY70" fmla="*/ 46941 h 528006"/>
                  <a:gd name="connsiteX71" fmla="*/ 501928 w 522023"/>
                  <a:gd name="connsiteY71" fmla="*/ 50162 h 528006"/>
                  <a:gd name="connsiteX72" fmla="*/ 501928 w 522023"/>
                  <a:gd name="connsiteY72" fmla="*/ 56605 h 528006"/>
                  <a:gd name="connsiteX73" fmla="*/ 501928 w 522023"/>
                  <a:gd name="connsiteY73" fmla="*/ 71945 h 528006"/>
                  <a:gd name="connsiteX74" fmla="*/ 501928 w 522023"/>
                  <a:gd name="connsiteY74" fmla="*/ 80229 h 528006"/>
                  <a:gd name="connsiteX75" fmla="*/ 501928 w 522023"/>
                  <a:gd name="connsiteY75" fmla="*/ 97716 h 528006"/>
                  <a:gd name="connsiteX76" fmla="*/ 501928 w 522023"/>
                  <a:gd name="connsiteY76" fmla="*/ 107074 h 528006"/>
                  <a:gd name="connsiteX77" fmla="*/ 501928 w 522023"/>
                  <a:gd name="connsiteY77" fmla="*/ 112443 h 528006"/>
                  <a:gd name="connsiteX78" fmla="*/ 501928 w 522023"/>
                  <a:gd name="connsiteY78" fmla="*/ 127783 h 528006"/>
                  <a:gd name="connsiteX79" fmla="*/ 501928 w 522023"/>
                  <a:gd name="connsiteY79" fmla="*/ 143123 h 528006"/>
                  <a:gd name="connsiteX80" fmla="*/ 501928 w 522023"/>
                  <a:gd name="connsiteY80" fmla="*/ 171503 h 528006"/>
                  <a:gd name="connsiteX81" fmla="*/ 504843 w 522023"/>
                  <a:gd name="connsiteY81" fmla="*/ 265997 h 528006"/>
                  <a:gd name="connsiteX82" fmla="*/ 505917 w 522023"/>
                  <a:gd name="connsiteY82" fmla="*/ 292229 h 528006"/>
                  <a:gd name="connsiteX83" fmla="*/ 508218 w 522023"/>
                  <a:gd name="connsiteY83" fmla="*/ 350675 h 528006"/>
                  <a:gd name="connsiteX84" fmla="*/ 515581 w 522023"/>
                  <a:gd name="connsiteY84" fmla="*/ 455141 h 528006"/>
                  <a:gd name="connsiteX85" fmla="*/ 516655 w 522023"/>
                  <a:gd name="connsiteY85" fmla="*/ 463731 h 528006"/>
                  <a:gd name="connsiteX86" fmla="*/ 518035 w 522023"/>
                  <a:gd name="connsiteY86" fmla="*/ 475850 h 528006"/>
                  <a:gd name="connsiteX87" fmla="*/ 522024 w 522023"/>
                  <a:gd name="connsiteY87" fmla="*/ 506224 h 528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522023" h="528006">
                    <a:moveTo>
                      <a:pt x="522024" y="506224"/>
                    </a:moveTo>
                    <a:cubicBezTo>
                      <a:pt x="521579" y="506684"/>
                      <a:pt x="520981" y="506960"/>
                      <a:pt x="520336" y="506991"/>
                    </a:cubicBezTo>
                    <a:cubicBezTo>
                      <a:pt x="519094" y="507742"/>
                      <a:pt x="517744" y="508310"/>
                      <a:pt x="516348" y="508678"/>
                    </a:cubicBezTo>
                    <a:cubicBezTo>
                      <a:pt x="515320" y="509276"/>
                      <a:pt x="514246" y="509798"/>
                      <a:pt x="513127" y="510212"/>
                    </a:cubicBezTo>
                    <a:lnTo>
                      <a:pt x="513127" y="510212"/>
                    </a:lnTo>
                    <a:cubicBezTo>
                      <a:pt x="512037" y="510688"/>
                      <a:pt x="510918" y="511040"/>
                      <a:pt x="509752" y="511286"/>
                    </a:cubicBezTo>
                    <a:cubicBezTo>
                      <a:pt x="508018" y="512053"/>
                      <a:pt x="506224" y="512682"/>
                      <a:pt x="504383" y="513127"/>
                    </a:cubicBezTo>
                    <a:cubicBezTo>
                      <a:pt x="497019" y="515121"/>
                      <a:pt x="489043" y="517115"/>
                      <a:pt x="479378" y="518803"/>
                    </a:cubicBezTo>
                    <a:lnTo>
                      <a:pt x="477077" y="518803"/>
                    </a:lnTo>
                    <a:cubicBezTo>
                      <a:pt x="475620" y="519155"/>
                      <a:pt x="474132" y="519416"/>
                      <a:pt x="472629" y="519569"/>
                    </a:cubicBezTo>
                    <a:cubicBezTo>
                      <a:pt x="471662" y="519723"/>
                      <a:pt x="470681" y="519723"/>
                      <a:pt x="469714" y="519569"/>
                    </a:cubicBezTo>
                    <a:lnTo>
                      <a:pt x="469714" y="519569"/>
                    </a:lnTo>
                    <a:lnTo>
                      <a:pt x="468487" y="519569"/>
                    </a:lnTo>
                    <a:cubicBezTo>
                      <a:pt x="463885" y="520490"/>
                      <a:pt x="459283" y="520950"/>
                      <a:pt x="454374" y="521564"/>
                    </a:cubicBezTo>
                    <a:lnTo>
                      <a:pt x="437346" y="523558"/>
                    </a:lnTo>
                    <a:lnTo>
                      <a:pt x="435812" y="523558"/>
                    </a:lnTo>
                    <a:cubicBezTo>
                      <a:pt x="430443" y="523558"/>
                      <a:pt x="424767" y="524939"/>
                      <a:pt x="418938" y="525399"/>
                    </a:cubicBezTo>
                    <a:cubicBezTo>
                      <a:pt x="417358" y="525537"/>
                      <a:pt x="415763" y="525537"/>
                      <a:pt x="414183" y="525399"/>
                    </a:cubicBezTo>
                    <a:cubicBezTo>
                      <a:pt x="406206" y="525399"/>
                      <a:pt x="397922" y="526626"/>
                      <a:pt x="390252" y="526933"/>
                    </a:cubicBezTo>
                    <a:lnTo>
                      <a:pt x="387951" y="526933"/>
                    </a:lnTo>
                    <a:cubicBezTo>
                      <a:pt x="383196" y="526933"/>
                      <a:pt x="378287" y="526933"/>
                      <a:pt x="373685" y="526933"/>
                    </a:cubicBezTo>
                    <a:lnTo>
                      <a:pt x="350061" y="528007"/>
                    </a:lnTo>
                    <a:lnTo>
                      <a:pt x="341317" y="528007"/>
                    </a:lnTo>
                    <a:cubicBezTo>
                      <a:pt x="337022" y="528007"/>
                      <a:pt x="332420" y="528007"/>
                      <a:pt x="328125" y="528007"/>
                    </a:cubicBezTo>
                    <a:cubicBezTo>
                      <a:pt x="326085" y="527776"/>
                      <a:pt x="324029" y="527776"/>
                      <a:pt x="321989" y="528007"/>
                    </a:cubicBezTo>
                    <a:cubicBezTo>
                      <a:pt x="300053" y="528007"/>
                      <a:pt x="281798" y="528007"/>
                      <a:pt x="271060" y="528007"/>
                    </a:cubicBezTo>
                    <a:lnTo>
                      <a:pt x="250197" y="528007"/>
                    </a:lnTo>
                    <a:cubicBezTo>
                      <a:pt x="239459" y="528007"/>
                      <a:pt x="221511" y="528007"/>
                      <a:pt x="199882" y="528007"/>
                    </a:cubicBezTo>
                    <a:cubicBezTo>
                      <a:pt x="197841" y="527776"/>
                      <a:pt x="195786" y="527776"/>
                      <a:pt x="193745" y="528007"/>
                    </a:cubicBezTo>
                    <a:cubicBezTo>
                      <a:pt x="189450" y="528007"/>
                      <a:pt x="185155" y="528007"/>
                      <a:pt x="180706" y="528007"/>
                    </a:cubicBezTo>
                    <a:lnTo>
                      <a:pt x="171502" y="528007"/>
                    </a:lnTo>
                    <a:lnTo>
                      <a:pt x="148185" y="526933"/>
                    </a:lnTo>
                    <a:cubicBezTo>
                      <a:pt x="143583" y="526933"/>
                      <a:pt x="138828" y="526933"/>
                      <a:pt x="134226" y="526933"/>
                    </a:cubicBezTo>
                    <a:lnTo>
                      <a:pt x="134226" y="526933"/>
                    </a:lnTo>
                    <a:lnTo>
                      <a:pt x="132078" y="526933"/>
                    </a:lnTo>
                    <a:cubicBezTo>
                      <a:pt x="124255" y="526933"/>
                      <a:pt x="116738" y="526012"/>
                      <a:pt x="108148" y="525399"/>
                    </a:cubicBezTo>
                    <a:cubicBezTo>
                      <a:pt x="106568" y="525552"/>
                      <a:pt x="104972" y="525552"/>
                      <a:pt x="103392" y="525399"/>
                    </a:cubicBezTo>
                    <a:cubicBezTo>
                      <a:pt x="97563" y="525399"/>
                      <a:pt x="91887" y="524325"/>
                      <a:pt x="86518" y="523558"/>
                    </a:cubicBezTo>
                    <a:lnTo>
                      <a:pt x="84677" y="523558"/>
                    </a:lnTo>
                    <a:cubicBezTo>
                      <a:pt x="73632" y="522177"/>
                      <a:pt x="63661" y="521257"/>
                      <a:pt x="53997" y="519569"/>
                    </a:cubicBezTo>
                    <a:lnTo>
                      <a:pt x="49855" y="519569"/>
                    </a:lnTo>
                    <a:cubicBezTo>
                      <a:pt x="37322" y="517713"/>
                      <a:pt x="24958" y="514845"/>
                      <a:pt x="12886" y="510979"/>
                    </a:cubicBezTo>
                    <a:cubicBezTo>
                      <a:pt x="10431" y="510243"/>
                      <a:pt x="8023" y="509368"/>
                      <a:pt x="5676" y="508371"/>
                    </a:cubicBezTo>
                    <a:cubicBezTo>
                      <a:pt x="4265" y="508034"/>
                      <a:pt x="2914" y="507466"/>
                      <a:pt x="1687" y="506684"/>
                    </a:cubicBezTo>
                    <a:cubicBezTo>
                      <a:pt x="1043" y="506653"/>
                      <a:pt x="445" y="506377"/>
                      <a:pt x="0" y="505917"/>
                    </a:cubicBezTo>
                    <a:cubicBezTo>
                      <a:pt x="752" y="504352"/>
                      <a:pt x="1304" y="502695"/>
                      <a:pt x="1687" y="501008"/>
                    </a:cubicBezTo>
                    <a:lnTo>
                      <a:pt x="14113" y="503309"/>
                    </a:lnTo>
                    <a:lnTo>
                      <a:pt x="14113" y="503309"/>
                    </a:lnTo>
                    <a:lnTo>
                      <a:pt x="33748" y="506377"/>
                    </a:lnTo>
                    <a:cubicBezTo>
                      <a:pt x="64428" y="510519"/>
                      <a:pt x="100784" y="512973"/>
                      <a:pt x="133612" y="514201"/>
                    </a:cubicBezTo>
                    <a:cubicBezTo>
                      <a:pt x="169201" y="515581"/>
                      <a:pt x="200648" y="515734"/>
                      <a:pt x="217216" y="515734"/>
                    </a:cubicBezTo>
                    <a:lnTo>
                      <a:pt x="229641" y="515734"/>
                    </a:lnTo>
                    <a:lnTo>
                      <a:pt x="250197" y="515734"/>
                    </a:lnTo>
                    <a:cubicBezTo>
                      <a:pt x="255566" y="515734"/>
                      <a:pt x="261856" y="515734"/>
                      <a:pt x="268912" y="515734"/>
                    </a:cubicBezTo>
                    <a:cubicBezTo>
                      <a:pt x="298840" y="514584"/>
                      <a:pt x="328692" y="511915"/>
                      <a:pt x="358345" y="507758"/>
                    </a:cubicBezTo>
                    <a:cubicBezTo>
                      <a:pt x="403445" y="501008"/>
                      <a:pt x="446397" y="489503"/>
                      <a:pt x="460817" y="469254"/>
                    </a:cubicBezTo>
                    <a:cubicBezTo>
                      <a:pt x="461691" y="468042"/>
                      <a:pt x="462458" y="466754"/>
                      <a:pt x="463118" y="465419"/>
                    </a:cubicBezTo>
                    <a:cubicBezTo>
                      <a:pt x="467290" y="454803"/>
                      <a:pt x="469867" y="443651"/>
                      <a:pt x="470788" y="432284"/>
                    </a:cubicBezTo>
                    <a:cubicBezTo>
                      <a:pt x="474776" y="397769"/>
                      <a:pt x="475390" y="344692"/>
                      <a:pt x="476464" y="285326"/>
                    </a:cubicBezTo>
                    <a:lnTo>
                      <a:pt x="476464" y="284559"/>
                    </a:lnTo>
                    <a:cubicBezTo>
                      <a:pt x="476464" y="245902"/>
                      <a:pt x="477844" y="204024"/>
                      <a:pt x="480145" y="163526"/>
                    </a:cubicBezTo>
                    <a:lnTo>
                      <a:pt x="480145" y="161685"/>
                    </a:lnTo>
                    <a:cubicBezTo>
                      <a:pt x="481587" y="107166"/>
                      <a:pt x="488889" y="52954"/>
                      <a:pt x="501928" y="0"/>
                    </a:cubicBezTo>
                    <a:cubicBezTo>
                      <a:pt x="501928" y="0"/>
                      <a:pt x="501928" y="0"/>
                      <a:pt x="501928" y="0"/>
                    </a:cubicBezTo>
                    <a:cubicBezTo>
                      <a:pt x="501790" y="1074"/>
                      <a:pt x="501790" y="2148"/>
                      <a:pt x="501928" y="3222"/>
                    </a:cubicBezTo>
                    <a:lnTo>
                      <a:pt x="501928" y="5369"/>
                    </a:lnTo>
                    <a:cubicBezTo>
                      <a:pt x="502235" y="10738"/>
                      <a:pt x="502235" y="16107"/>
                      <a:pt x="501928" y="21476"/>
                    </a:cubicBezTo>
                    <a:lnTo>
                      <a:pt x="501928" y="24851"/>
                    </a:lnTo>
                    <a:cubicBezTo>
                      <a:pt x="501928" y="27919"/>
                      <a:pt x="501928" y="31601"/>
                      <a:pt x="501928" y="35436"/>
                    </a:cubicBezTo>
                    <a:cubicBezTo>
                      <a:pt x="501928" y="36970"/>
                      <a:pt x="501928" y="38657"/>
                      <a:pt x="501928" y="40805"/>
                    </a:cubicBezTo>
                    <a:cubicBezTo>
                      <a:pt x="501928" y="42952"/>
                      <a:pt x="501928" y="44793"/>
                      <a:pt x="501928" y="46941"/>
                    </a:cubicBezTo>
                    <a:cubicBezTo>
                      <a:pt x="501928" y="49088"/>
                      <a:pt x="501928" y="49088"/>
                      <a:pt x="501928" y="50162"/>
                    </a:cubicBezTo>
                    <a:cubicBezTo>
                      <a:pt x="502082" y="52310"/>
                      <a:pt x="502082" y="54457"/>
                      <a:pt x="501928" y="56605"/>
                    </a:cubicBezTo>
                    <a:cubicBezTo>
                      <a:pt x="501928" y="61207"/>
                      <a:pt x="501928" y="66423"/>
                      <a:pt x="501928" y="71945"/>
                    </a:cubicBezTo>
                    <a:cubicBezTo>
                      <a:pt x="501928" y="77468"/>
                      <a:pt x="501928" y="77314"/>
                      <a:pt x="501928" y="80229"/>
                    </a:cubicBezTo>
                    <a:cubicBezTo>
                      <a:pt x="501928" y="85598"/>
                      <a:pt x="501928" y="91580"/>
                      <a:pt x="501928" y="97716"/>
                    </a:cubicBezTo>
                    <a:cubicBezTo>
                      <a:pt x="501928" y="100631"/>
                      <a:pt x="501928" y="104159"/>
                      <a:pt x="501928" y="107074"/>
                    </a:cubicBezTo>
                    <a:lnTo>
                      <a:pt x="501928" y="112443"/>
                    </a:lnTo>
                    <a:cubicBezTo>
                      <a:pt x="501928" y="117352"/>
                      <a:pt x="501928" y="122414"/>
                      <a:pt x="501928" y="127783"/>
                    </a:cubicBezTo>
                    <a:cubicBezTo>
                      <a:pt x="501928" y="133152"/>
                      <a:pt x="501928" y="138214"/>
                      <a:pt x="501928" y="143123"/>
                    </a:cubicBezTo>
                    <a:cubicBezTo>
                      <a:pt x="501928" y="151867"/>
                      <a:pt x="501928" y="161378"/>
                      <a:pt x="501928" y="171503"/>
                    </a:cubicBezTo>
                    <a:cubicBezTo>
                      <a:pt x="502849" y="204484"/>
                      <a:pt x="503922" y="235931"/>
                      <a:pt x="504843" y="265997"/>
                    </a:cubicBezTo>
                    <a:cubicBezTo>
                      <a:pt x="504843" y="275048"/>
                      <a:pt x="504843" y="283792"/>
                      <a:pt x="505917" y="292229"/>
                    </a:cubicBezTo>
                    <a:cubicBezTo>
                      <a:pt x="506684" y="312478"/>
                      <a:pt x="507604" y="331960"/>
                      <a:pt x="508218" y="350675"/>
                    </a:cubicBezTo>
                    <a:cubicBezTo>
                      <a:pt x="510365" y="389332"/>
                      <a:pt x="512820" y="424461"/>
                      <a:pt x="515581" y="455141"/>
                    </a:cubicBezTo>
                    <a:cubicBezTo>
                      <a:pt x="515581" y="458363"/>
                      <a:pt x="516348" y="460970"/>
                      <a:pt x="516655" y="463731"/>
                    </a:cubicBezTo>
                    <a:cubicBezTo>
                      <a:pt x="516962" y="466493"/>
                      <a:pt x="517422" y="472015"/>
                      <a:pt x="518035" y="475850"/>
                    </a:cubicBezTo>
                    <a:cubicBezTo>
                      <a:pt x="518235" y="486097"/>
                      <a:pt x="519569" y="496283"/>
                      <a:pt x="522024" y="506224"/>
                    </a:cubicBezTo>
                    <a:close/>
                  </a:path>
                </a:pathLst>
              </a:custGeom>
              <a:solidFill>
                <a:srgbClr val="858839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96" name="Freeform: Shape 1795">
                <a:extLst>
                  <a:ext uri="{FF2B5EF4-FFF2-40B4-BE49-F238E27FC236}">
                    <a16:creationId xmlns:a16="http://schemas.microsoft.com/office/drawing/2014/main" id="{6FC96E6B-37F4-4218-841A-42416180330B}"/>
                  </a:ext>
                </a:extLst>
              </p:cNvPr>
              <p:cNvSpPr/>
              <p:nvPr/>
            </p:nvSpPr>
            <p:spPr>
              <a:xfrm>
                <a:off x="2835767" y="1937827"/>
                <a:ext cx="260611" cy="230868"/>
              </a:xfrm>
              <a:custGeom>
                <a:avLst/>
                <a:gdLst>
                  <a:gd name="connsiteX0" fmla="*/ 260533 w 260611"/>
                  <a:gd name="connsiteY0" fmla="*/ 110142 h 230868"/>
                  <a:gd name="connsiteX1" fmla="*/ 260533 w 260611"/>
                  <a:gd name="connsiteY1" fmla="*/ 121800 h 230868"/>
                  <a:gd name="connsiteX2" fmla="*/ 253476 w 260611"/>
                  <a:gd name="connsiteY2" fmla="*/ 230869 h 230868"/>
                  <a:gd name="connsiteX3" fmla="*/ 231540 w 260611"/>
                  <a:gd name="connsiteY3" fmla="*/ 140669 h 230868"/>
                  <a:gd name="connsiteX4" fmla="*/ 187851 w 260611"/>
                  <a:gd name="connsiteY4" fmla="*/ 86443 h 230868"/>
                  <a:gd name="connsiteX5" fmla="*/ 187054 w 260611"/>
                  <a:gd name="connsiteY5" fmla="*/ 86365 h 230868"/>
                  <a:gd name="connsiteX6" fmla="*/ 130142 w 260611"/>
                  <a:gd name="connsiteY6" fmla="*/ 83143 h 230868"/>
                  <a:gd name="connsiteX7" fmla="*/ 73230 w 260611"/>
                  <a:gd name="connsiteY7" fmla="*/ 86365 h 230868"/>
                  <a:gd name="connsiteX8" fmla="*/ 28697 w 260611"/>
                  <a:gd name="connsiteY8" fmla="*/ 140184 h 230868"/>
                  <a:gd name="connsiteX9" fmla="*/ 28744 w 260611"/>
                  <a:gd name="connsiteY9" fmla="*/ 140669 h 230868"/>
                  <a:gd name="connsiteX10" fmla="*/ 28744 w 260611"/>
                  <a:gd name="connsiteY10" fmla="*/ 140669 h 230868"/>
                  <a:gd name="connsiteX11" fmla="*/ 24755 w 260611"/>
                  <a:gd name="connsiteY11" fmla="*/ 143277 h 230868"/>
                  <a:gd name="connsiteX12" fmla="*/ 6961 w 260611"/>
                  <a:gd name="connsiteY12" fmla="*/ 230869 h 230868"/>
                  <a:gd name="connsiteX13" fmla="*/ 6961 w 260611"/>
                  <a:gd name="connsiteY13" fmla="*/ 229488 h 230868"/>
                  <a:gd name="connsiteX14" fmla="*/ 58 w 260611"/>
                  <a:gd name="connsiteY14" fmla="*/ 125942 h 230868"/>
                  <a:gd name="connsiteX15" fmla="*/ 58 w 260611"/>
                  <a:gd name="connsiteY15" fmla="*/ 121800 h 230868"/>
                  <a:gd name="connsiteX16" fmla="*/ 58 w 260611"/>
                  <a:gd name="connsiteY16" fmla="*/ 110142 h 230868"/>
                  <a:gd name="connsiteX17" fmla="*/ 37948 w 260611"/>
                  <a:gd name="connsiteY17" fmla="*/ 18101 h 230868"/>
                  <a:gd name="connsiteX18" fmla="*/ 129988 w 260611"/>
                  <a:gd name="connsiteY18" fmla="*/ 0 h 230868"/>
                  <a:gd name="connsiteX19" fmla="*/ 222029 w 260611"/>
                  <a:gd name="connsiteY19" fmla="*/ 18101 h 230868"/>
                  <a:gd name="connsiteX20" fmla="*/ 260533 w 260611"/>
                  <a:gd name="connsiteY20" fmla="*/ 110142 h 230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60611" h="230868">
                    <a:moveTo>
                      <a:pt x="260533" y="110142"/>
                    </a:moveTo>
                    <a:cubicBezTo>
                      <a:pt x="260533" y="113670"/>
                      <a:pt x="260533" y="117659"/>
                      <a:pt x="260533" y="121800"/>
                    </a:cubicBezTo>
                    <a:cubicBezTo>
                      <a:pt x="261085" y="158287"/>
                      <a:pt x="258738" y="194758"/>
                      <a:pt x="253476" y="230869"/>
                    </a:cubicBezTo>
                    <a:cubicBezTo>
                      <a:pt x="249795" y="196660"/>
                      <a:pt x="247493" y="146191"/>
                      <a:pt x="231540" y="140669"/>
                    </a:cubicBezTo>
                    <a:cubicBezTo>
                      <a:pt x="234454" y="113629"/>
                      <a:pt x="214880" y="89352"/>
                      <a:pt x="187851" y="86443"/>
                    </a:cubicBezTo>
                    <a:cubicBezTo>
                      <a:pt x="187575" y="86415"/>
                      <a:pt x="187314" y="86389"/>
                      <a:pt x="187054" y="86365"/>
                    </a:cubicBezTo>
                    <a:cubicBezTo>
                      <a:pt x="153612" y="83450"/>
                      <a:pt x="130142" y="83143"/>
                      <a:pt x="130142" y="83143"/>
                    </a:cubicBezTo>
                    <a:cubicBezTo>
                      <a:pt x="130142" y="83143"/>
                      <a:pt x="106825" y="83143"/>
                      <a:pt x="73230" y="86365"/>
                    </a:cubicBezTo>
                    <a:cubicBezTo>
                      <a:pt x="46078" y="88928"/>
                      <a:pt x="26136" y="113024"/>
                      <a:pt x="28697" y="140184"/>
                    </a:cubicBezTo>
                    <a:cubicBezTo>
                      <a:pt x="28713" y="140345"/>
                      <a:pt x="28728" y="140508"/>
                      <a:pt x="28744" y="140669"/>
                    </a:cubicBezTo>
                    <a:lnTo>
                      <a:pt x="28744" y="140669"/>
                    </a:lnTo>
                    <a:cubicBezTo>
                      <a:pt x="27256" y="141279"/>
                      <a:pt x="25906" y="142164"/>
                      <a:pt x="24755" y="143277"/>
                    </a:cubicBezTo>
                    <a:cubicBezTo>
                      <a:pt x="12636" y="155549"/>
                      <a:pt x="10489" y="199882"/>
                      <a:pt x="6961" y="230869"/>
                    </a:cubicBezTo>
                    <a:lnTo>
                      <a:pt x="6961" y="229488"/>
                    </a:lnTo>
                    <a:cubicBezTo>
                      <a:pt x="2021" y="195200"/>
                      <a:pt x="-280" y="160583"/>
                      <a:pt x="58" y="125942"/>
                    </a:cubicBezTo>
                    <a:cubicBezTo>
                      <a:pt x="-19" y="124563"/>
                      <a:pt x="-19" y="123180"/>
                      <a:pt x="58" y="121800"/>
                    </a:cubicBezTo>
                    <a:lnTo>
                      <a:pt x="58" y="110142"/>
                    </a:lnTo>
                    <a:cubicBezTo>
                      <a:pt x="58" y="81916"/>
                      <a:pt x="15398" y="34669"/>
                      <a:pt x="37948" y="18101"/>
                    </a:cubicBezTo>
                    <a:cubicBezTo>
                      <a:pt x="48993" y="9511"/>
                      <a:pt x="95166" y="0"/>
                      <a:pt x="129988" y="0"/>
                    </a:cubicBezTo>
                    <a:cubicBezTo>
                      <a:pt x="164810" y="0"/>
                      <a:pt x="211444" y="9511"/>
                      <a:pt x="222029" y="18101"/>
                    </a:cubicBezTo>
                    <a:cubicBezTo>
                      <a:pt x="243658" y="34669"/>
                      <a:pt x="260533" y="81916"/>
                      <a:pt x="260533" y="110142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97" name="Freeform: Shape 1796">
                <a:extLst>
                  <a:ext uri="{FF2B5EF4-FFF2-40B4-BE49-F238E27FC236}">
                    <a16:creationId xmlns:a16="http://schemas.microsoft.com/office/drawing/2014/main" id="{4DB858A4-8649-40ED-B6EA-3AC7B8D63DC4}"/>
                  </a:ext>
                </a:extLst>
              </p:cNvPr>
              <p:cNvSpPr/>
              <p:nvPr/>
            </p:nvSpPr>
            <p:spPr>
              <a:xfrm>
                <a:off x="2944586" y="2220526"/>
                <a:ext cx="40971" cy="10143"/>
              </a:xfrm>
              <a:custGeom>
                <a:avLst/>
                <a:gdLst>
                  <a:gd name="connsiteX0" fmla="*/ 7210 w 40971"/>
                  <a:gd name="connsiteY0" fmla="*/ 4468 h 10143"/>
                  <a:gd name="connsiteX1" fmla="*/ 3375 w 40971"/>
                  <a:gd name="connsiteY1" fmla="*/ 3241 h 10143"/>
                  <a:gd name="connsiteX2" fmla="*/ 1534 w 40971"/>
                  <a:gd name="connsiteY2" fmla="*/ 3241 h 10143"/>
                  <a:gd name="connsiteX3" fmla="*/ 0 w 40971"/>
                  <a:gd name="connsiteY3" fmla="*/ 1707 h 10143"/>
                  <a:gd name="connsiteX4" fmla="*/ 3835 w 40971"/>
                  <a:gd name="connsiteY4" fmla="*/ 173 h 10143"/>
                  <a:gd name="connsiteX5" fmla="*/ 7823 w 40971"/>
                  <a:gd name="connsiteY5" fmla="*/ 173 h 10143"/>
                  <a:gd name="connsiteX6" fmla="*/ 14420 w 40971"/>
                  <a:gd name="connsiteY6" fmla="*/ 4621 h 10143"/>
                  <a:gd name="connsiteX7" fmla="*/ 20402 w 40971"/>
                  <a:gd name="connsiteY7" fmla="*/ 8456 h 10143"/>
                  <a:gd name="connsiteX8" fmla="*/ 26538 w 40971"/>
                  <a:gd name="connsiteY8" fmla="*/ 4621 h 10143"/>
                  <a:gd name="connsiteX9" fmla="*/ 33135 w 40971"/>
                  <a:gd name="connsiteY9" fmla="*/ 173 h 10143"/>
                  <a:gd name="connsiteX10" fmla="*/ 36970 w 40971"/>
                  <a:gd name="connsiteY10" fmla="*/ 173 h 10143"/>
                  <a:gd name="connsiteX11" fmla="*/ 40958 w 40971"/>
                  <a:gd name="connsiteY11" fmla="*/ 1707 h 10143"/>
                  <a:gd name="connsiteX12" fmla="*/ 40191 w 40971"/>
                  <a:gd name="connsiteY12" fmla="*/ 2780 h 10143"/>
                  <a:gd name="connsiteX13" fmla="*/ 38350 w 40971"/>
                  <a:gd name="connsiteY13" fmla="*/ 2780 h 10143"/>
                  <a:gd name="connsiteX14" fmla="*/ 34669 w 40971"/>
                  <a:gd name="connsiteY14" fmla="*/ 4008 h 10143"/>
                  <a:gd name="connsiteX15" fmla="*/ 38197 w 40971"/>
                  <a:gd name="connsiteY15" fmla="*/ 2474 h 10143"/>
                  <a:gd name="connsiteX16" fmla="*/ 39884 w 40971"/>
                  <a:gd name="connsiteY16" fmla="*/ 2474 h 10143"/>
                  <a:gd name="connsiteX17" fmla="*/ 40958 w 40971"/>
                  <a:gd name="connsiteY17" fmla="*/ 1400 h 10143"/>
                  <a:gd name="connsiteX18" fmla="*/ 37890 w 40971"/>
                  <a:gd name="connsiteY18" fmla="*/ 1400 h 10143"/>
                  <a:gd name="connsiteX19" fmla="*/ 34208 w 40971"/>
                  <a:gd name="connsiteY19" fmla="*/ 1400 h 10143"/>
                  <a:gd name="connsiteX20" fmla="*/ 28072 w 40971"/>
                  <a:gd name="connsiteY20" fmla="*/ 5848 h 10143"/>
                  <a:gd name="connsiteX21" fmla="*/ 21323 w 40971"/>
                  <a:gd name="connsiteY21" fmla="*/ 10144 h 10143"/>
                  <a:gd name="connsiteX22" fmla="*/ 17334 w 40971"/>
                  <a:gd name="connsiteY22" fmla="*/ 8456 h 10143"/>
                  <a:gd name="connsiteX23" fmla="*/ 14420 w 40971"/>
                  <a:gd name="connsiteY23" fmla="*/ 5848 h 10143"/>
                  <a:gd name="connsiteX24" fmla="*/ 8284 w 40971"/>
                  <a:gd name="connsiteY24" fmla="*/ 1400 h 10143"/>
                  <a:gd name="connsiteX25" fmla="*/ 4602 w 40971"/>
                  <a:gd name="connsiteY25" fmla="*/ 1400 h 10143"/>
                  <a:gd name="connsiteX26" fmla="*/ 1381 w 40971"/>
                  <a:gd name="connsiteY26" fmla="*/ 1400 h 10143"/>
                  <a:gd name="connsiteX27" fmla="*/ 2608 w 40971"/>
                  <a:gd name="connsiteY27" fmla="*/ 2474 h 10143"/>
                  <a:gd name="connsiteX28" fmla="*/ 4295 w 40971"/>
                  <a:gd name="connsiteY28" fmla="*/ 2474 h 10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0971" h="10143">
                    <a:moveTo>
                      <a:pt x="7210" y="4468"/>
                    </a:moveTo>
                    <a:lnTo>
                      <a:pt x="3375" y="3241"/>
                    </a:lnTo>
                    <a:lnTo>
                      <a:pt x="1534" y="3241"/>
                    </a:lnTo>
                    <a:cubicBezTo>
                      <a:pt x="1534" y="3241"/>
                      <a:pt x="153" y="3241"/>
                      <a:pt x="0" y="1707"/>
                    </a:cubicBezTo>
                    <a:cubicBezTo>
                      <a:pt x="890" y="525"/>
                      <a:pt x="2378" y="-73"/>
                      <a:pt x="3835" y="173"/>
                    </a:cubicBezTo>
                    <a:cubicBezTo>
                      <a:pt x="5154" y="-58"/>
                      <a:pt x="6504" y="-58"/>
                      <a:pt x="7823" y="173"/>
                    </a:cubicBezTo>
                    <a:cubicBezTo>
                      <a:pt x="10370" y="1047"/>
                      <a:pt x="12656" y="2581"/>
                      <a:pt x="14420" y="4621"/>
                    </a:cubicBezTo>
                    <a:cubicBezTo>
                      <a:pt x="16260" y="6155"/>
                      <a:pt x="18408" y="8303"/>
                      <a:pt x="20402" y="8456"/>
                    </a:cubicBezTo>
                    <a:cubicBezTo>
                      <a:pt x="22397" y="8610"/>
                      <a:pt x="24544" y="6155"/>
                      <a:pt x="26538" y="4621"/>
                    </a:cubicBezTo>
                    <a:cubicBezTo>
                      <a:pt x="28379" y="2658"/>
                      <a:pt x="30634" y="1139"/>
                      <a:pt x="33135" y="173"/>
                    </a:cubicBezTo>
                    <a:cubicBezTo>
                      <a:pt x="34408" y="-42"/>
                      <a:pt x="35696" y="-42"/>
                      <a:pt x="36970" y="173"/>
                    </a:cubicBezTo>
                    <a:cubicBezTo>
                      <a:pt x="38473" y="-88"/>
                      <a:pt x="40022" y="495"/>
                      <a:pt x="40958" y="1707"/>
                    </a:cubicBezTo>
                    <a:cubicBezTo>
                      <a:pt x="40958" y="1707"/>
                      <a:pt x="40958" y="1707"/>
                      <a:pt x="40191" y="2780"/>
                    </a:cubicBezTo>
                    <a:lnTo>
                      <a:pt x="38350" y="2780"/>
                    </a:lnTo>
                    <a:lnTo>
                      <a:pt x="34669" y="4008"/>
                    </a:lnTo>
                    <a:lnTo>
                      <a:pt x="38197" y="2474"/>
                    </a:lnTo>
                    <a:lnTo>
                      <a:pt x="39884" y="2474"/>
                    </a:lnTo>
                    <a:cubicBezTo>
                      <a:pt x="39884" y="2474"/>
                      <a:pt x="41111" y="1400"/>
                      <a:pt x="40958" y="1400"/>
                    </a:cubicBezTo>
                    <a:cubicBezTo>
                      <a:pt x="40805" y="1400"/>
                      <a:pt x="38964" y="1400"/>
                      <a:pt x="37890" y="1400"/>
                    </a:cubicBezTo>
                    <a:lnTo>
                      <a:pt x="34208" y="1400"/>
                    </a:lnTo>
                    <a:cubicBezTo>
                      <a:pt x="31938" y="2550"/>
                      <a:pt x="29867" y="4054"/>
                      <a:pt x="28072" y="5848"/>
                    </a:cubicBezTo>
                    <a:cubicBezTo>
                      <a:pt x="26339" y="7965"/>
                      <a:pt x="23977" y="9469"/>
                      <a:pt x="21323" y="10144"/>
                    </a:cubicBezTo>
                    <a:cubicBezTo>
                      <a:pt x="19850" y="9990"/>
                      <a:pt x="18469" y="9407"/>
                      <a:pt x="17334" y="8456"/>
                    </a:cubicBezTo>
                    <a:lnTo>
                      <a:pt x="14420" y="5848"/>
                    </a:lnTo>
                    <a:cubicBezTo>
                      <a:pt x="12625" y="4054"/>
                      <a:pt x="10554" y="2550"/>
                      <a:pt x="8284" y="1400"/>
                    </a:cubicBezTo>
                    <a:lnTo>
                      <a:pt x="4602" y="1400"/>
                    </a:lnTo>
                    <a:cubicBezTo>
                      <a:pt x="3574" y="986"/>
                      <a:pt x="2408" y="986"/>
                      <a:pt x="1381" y="1400"/>
                    </a:cubicBezTo>
                    <a:cubicBezTo>
                      <a:pt x="1381" y="1400"/>
                      <a:pt x="1381" y="1400"/>
                      <a:pt x="2608" y="2474"/>
                    </a:cubicBezTo>
                    <a:lnTo>
                      <a:pt x="4295" y="2474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98" name="Freeform: Shape 1797">
                <a:extLst>
                  <a:ext uri="{FF2B5EF4-FFF2-40B4-BE49-F238E27FC236}">
                    <a16:creationId xmlns:a16="http://schemas.microsoft.com/office/drawing/2014/main" id="{BCC0D83A-42BD-4D52-AA5F-883F665EB7B6}"/>
                  </a:ext>
                </a:extLst>
              </p:cNvPr>
              <p:cNvSpPr/>
              <p:nvPr/>
            </p:nvSpPr>
            <p:spPr>
              <a:xfrm>
                <a:off x="2984317" y="2209347"/>
                <a:ext cx="6998" cy="13652"/>
              </a:xfrm>
              <a:custGeom>
                <a:avLst/>
                <a:gdLst>
                  <a:gd name="connsiteX0" fmla="*/ 0 w 6998"/>
                  <a:gd name="connsiteY0" fmla="*/ 0 h 13652"/>
                  <a:gd name="connsiteX1" fmla="*/ 6596 w 6998"/>
                  <a:gd name="connsiteY1" fmla="*/ 5522 h 13652"/>
                  <a:gd name="connsiteX2" fmla="*/ 6596 w 6998"/>
                  <a:gd name="connsiteY2" fmla="*/ 10125 h 13652"/>
                  <a:gd name="connsiteX3" fmla="*/ 3989 w 6998"/>
                  <a:gd name="connsiteY3" fmla="*/ 13653 h 13652"/>
                  <a:gd name="connsiteX4" fmla="*/ 3989 w 6998"/>
                  <a:gd name="connsiteY4" fmla="*/ 6290 h 13652"/>
                  <a:gd name="connsiteX5" fmla="*/ 0 w 6998"/>
                  <a:gd name="connsiteY5" fmla="*/ 0 h 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98" h="13652">
                    <a:moveTo>
                      <a:pt x="0" y="0"/>
                    </a:moveTo>
                    <a:cubicBezTo>
                      <a:pt x="2976" y="637"/>
                      <a:pt x="5446" y="2704"/>
                      <a:pt x="6596" y="5522"/>
                    </a:cubicBezTo>
                    <a:cubicBezTo>
                      <a:pt x="7133" y="7010"/>
                      <a:pt x="7133" y="8637"/>
                      <a:pt x="6596" y="10125"/>
                    </a:cubicBezTo>
                    <a:cubicBezTo>
                      <a:pt x="6059" y="11505"/>
                      <a:pt x="5154" y="12732"/>
                      <a:pt x="3989" y="13653"/>
                    </a:cubicBezTo>
                    <a:cubicBezTo>
                      <a:pt x="4725" y="11260"/>
                      <a:pt x="4725" y="8683"/>
                      <a:pt x="3989" y="6290"/>
                    </a:cubicBezTo>
                    <a:cubicBezTo>
                      <a:pt x="3022" y="3981"/>
                      <a:pt x="1672" y="1853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799" name="Freeform: Shape 1798">
                <a:extLst>
                  <a:ext uri="{FF2B5EF4-FFF2-40B4-BE49-F238E27FC236}">
                    <a16:creationId xmlns:a16="http://schemas.microsoft.com/office/drawing/2014/main" id="{3537A3A5-7C0A-4A75-854C-C912034DFC84}"/>
                  </a:ext>
                </a:extLst>
              </p:cNvPr>
              <p:cNvSpPr/>
              <p:nvPr/>
            </p:nvSpPr>
            <p:spPr>
              <a:xfrm>
                <a:off x="2938354" y="2209347"/>
                <a:ext cx="7459" cy="13652"/>
              </a:xfrm>
              <a:custGeom>
                <a:avLst/>
                <a:gdLst>
                  <a:gd name="connsiteX0" fmla="*/ 7459 w 7459"/>
                  <a:gd name="connsiteY0" fmla="*/ 0 h 13652"/>
                  <a:gd name="connsiteX1" fmla="*/ 3164 w 7459"/>
                  <a:gd name="connsiteY1" fmla="*/ 6290 h 13652"/>
                  <a:gd name="connsiteX2" fmla="*/ 3164 w 7459"/>
                  <a:gd name="connsiteY2" fmla="*/ 13653 h 13652"/>
                  <a:gd name="connsiteX3" fmla="*/ 403 w 7459"/>
                  <a:gd name="connsiteY3" fmla="*/ 10125 h 13652"/>
                  <a:gd name="connsiteX4" fmla="*/ 403 w 7459"/>
                  <a:gd name="connsiteY4" fmla="*/ 5522 h 13652"/>
                  <a:gd name="connsiteX5" fmla="*/ 7459 w 7459"/>
                  <a:gd name="connsiteY5" fmla="*/ 0 h 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59" h="13652">
                    <a:moveTo>
                      <a:pt x="7459" y="0"/>
                    </a:moveTo>
                    <a:cubicBezTo>
                      <a:pt x="5664" y="1830"/>
                      <a:pt x="4222" y="3958"/>
                      <a:pt x="3164" y="6290"/>
                    </a:cubicBezTo>
                    <a:cubicBezTo>
                      <a:pt x="2351" y="8683"/>
                      <a:pt x="2351" y="11260"/>
                      <a:pt x="3164" y="13653"/>
                    </a:cubicBezTo>
                    <a:cubicBezTo>
                      <a:pt x="1952" y="12732"/>
                      <a:pt x="1001" y="11520"/>
                      <a:pt x="403" y="10125"/>
                    </a:cubicBezTo>
                    <a:cubicBezTo>
                      <a:pt x="-134" y="8637"/>
                      <a:pt x="-134" y="7010"/>
                      <a:pt x="403" y="5522"/>
                    </a:cubicBezTo>
                    <a:cubicBezTo>
                      <a:pt x="1645" y="2583"/>
                      <a:pt x="4314" y="494"/>
                      <a:pt x="7459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00" name="Freeform: Shape 1799">
                <a:extLst>
                  <a:ext uri="{FF2B5EF4-FFF2-40B4-BE49-F238E27FC236}">
                    <a16:creationId xmlns:a16="http://schemas.microsoft.com/office/drawing/2014/main" id="{2EE087BF-CBAA-4B18-8308-7AB075C7EA8A}"/>
                  </a:ext>
                </a:extLst>
              </p:cNvPr>
              <p:cNvSpPr/>
              <p:nvPr/>
            </p:nvSpPr>
            <p:spPr>
              <a:xfrm>
                <a:off x="2925411" y="2258896"/>
                <a:ext cx="81916" cy="8130"/>
              </a:xfrm>
              <a:custGeom>
                <a:avLst/>
                <a:gdLst>
                  <a:gd name="connsiteX0" fmla="*/ 0 w 81916"/>
                  <a:gd name="connsiteY0" fmla="*/ 3375 h 8130"/>
                  <a:gd name="connsiteX1" fmla="*/ 4295 w 81916"/>
                  <a:gd name="connsiteY1" fmla="*/ 6136 h 8130"/>
                  <a:gd name="connsiteX2" fmla="*/ 9511 w 81916"/>
                  <a:gd name="connsiteY2" fmla="*/ 7210 h 8130"/>
                  <a:gd name="connsiteX3" fmla="*/ 19942 w 81916"/>
                  <a:gd name="connsiteY3" fmla="*/ 7210 h 8130"/>
                  <a:gd name="connsiteX4" fmla="*/ 25158 w 81916"/>
                  <a:gd name="connsiteY4" fmla="*/ 6289 h 8130"/>
                  <a:gd name="connsiteX5" fmla="*/ 27919 w 81916"/>
                  <a:gd name="connsiteY5" fmla="*/ 6289 h 8130"/>
                  <a:gd name="connsiteX6" fmla="*/ 30680 w 81916"/>
                  <a:gd name="connsiteY6" fmla="*/ 6289 h 8130"/>
                  <a:gd name="connsiteX7" fmla="*/ 33595 w 81916"/>
                  <a:gd name="connsiteY7" fmla="*/ 6289 h 8130"/>
                  <a:gd name="connsiteX8" fmla="*/ 36203 w 81916"/>
                  <a:gd name="connsiteY8" fmla="*/ 7363 h 8130"/>
                  <a:gd name="connsiteX9" fmla="*/ 38504 w 81916"/>
                  <a:gd name="connsiteY9" fmla="*/ 7363 h 8130"/>
                  <a:gd name="connsiteX10" fmla="*/ 40651 w 81916"/>
                  <a:gd name="connsiteY10" fmla="*/ 7363 h 8130"/>
                  <a:gd name="connsiteX11" fmla="*/ 42952 w 81916"/>
                  <a:gd name="connsiteY11" fmla="*/ 6443 h 8130"/>
                  <a:gd name="connsiteX12" fmla="*/ 45867 w 81916"/>
                  <a:gd name="connsiteY12" fmla="*/ 5522 h 8130"/>
                  <a:gd name="connsiteX13" fmla="*/ 48168 w 81916"/>
                  <a:gd name="connsiteY13" fmla="*/ 5522 h 8130"/>
                  <a:gd name="connsiteX14" fmla="*/ 49548 w 81916"/>
                  <a:gd name="connsiteY14" fmla="*/ 5522 h 8130"/>
                  <a:gd name="connsiteX15" fmla="*/ 52003 w 81916"/>
                  <a:gd name="connsiteY15" fmla="*/ 5522 h 8130"/>
                  <a:gd name="connsiteX16" fmla="*/ 62281 w 81916"/>
                  <a:gd name="connsiteY16" fmla="*/ 6596 h 8130"/>
                  <a:gd name="connsiteX17" fmla="*/ 64889 w 81916"/>
                  <a:gd name="connsiteY17" fmla="*/ 6596 h 8130"/>
                  <a:gd name="connsiteX18" fmla="*/ 67496 w 81916"/>
                  <a:gd name="connsiteY18" fmla="*/ 6596 h 8130"/>
                  <a:gd name="connsiteX19" fmla="*/ 72559 w 81916"/>
                  <a:gd name="connsiteY19" fmla="*/ 4909 h 8130"/>
                  <a:gd name="connsiteX20" fmla="*/ 81916 w 81916"/>
                  <a:gd name="connsiteY20" fmla="*/ 0 h 8130"/>
                  <a:gd name="connsiteX21" fmla="*/ 72866 w 81916"/>
                  <a:gd name="connsiteY21" fmla="*/ 5983 h 8130"/>
                  <a:gd name="connsiteX22" fmla="*/ 67957 w 81916"/>
                  <a:gd name="connsiteY22" fmla="*/ 7977 h 8130"/>
                  <a:gd name="connsiteX23" fmla="*/ 65195 w 81916"/>
                  <a:gd name="connsiteY23" fmla="*/ 7977 h 8130"/>
                  <a:gd name="connsiteX24" fmla="*/ 62588 w 81916"/>
                  <a:gd name="connsiteY24" fmla="*/ 7977 h 8130"/>
                  <a:gd name="connsiteX25" fmla="*/ 51543 w 81916"/>
                  <a:gd name="connsiteY25" fmla="*/ 7056 h 8130"/>
                  <a:gd name="connsiteX26" fmla="*/ 48935 w 81916"/>
                  <a:gd name="connsiteY26" fmla="*/ 7056 h 8130"/>
                  <a:gd name="connsiteX27" fmla="*/ 47708 w 81916"/>
                  <a:gd name="connsiteY27" fmla="*/ 7056 h 8130"/>
                  <a:gd name="connsiteX28" fmla="*/ 46634 w 81916"/>
                  <a:gd name="connsiteY28" fmla="*/ 7056 h 8130"/>
                  <a:gd name="connsiteX29" fmla="*/ 44486 w 81916"/>
                  <a:gd name="connsiteY29" fmla="*/ 7056 h 8130"/>
                  <a:gd name="connsiteX30" fmla="*/ 41878 w 81916"/>
                  <a:gd name="connsiteY30" fmla="*/ 8130 h 8130"/>
                  <a:gd name="connsiteX31" fmla="*/ 40345 w 81916"/>
                  <a:gd name="connsiteY31" fmla="*/ 8130 h 8130"/>
                  <a:gd name="connsiteX32" fmla="*/ 38810 w 81916"/>
                  <a:gd name="connsiteY32" fmla="*/ 8130 h 8130"/>
                  <a:gd name="connsiteX33" fmla="*/ 35896 w 81916"/>
                  <a:gd name="connsiteY33" fmla="*/ 7210 h 8130"/>
                  <a:gd name="connsiteX34" fmla="*/ 31140 w 81916"/>
                  <a:gd name="connsiteY34" fmla="*/ 5676 h 8130"/>
                  <a:gd name="connsiteX35" fmla="*/ 28686 w 81916"/>
                  <a:gd name="connsiteY35" fmla="*/ 5676 h 8130"/>
                  <a:gd name="connsiteX36" fmla="*/ 26232 w 81916"/>
                  <a:gd name="connsiteY36" fmla="*/ 5676 h 8130"/>
                  <a:gd name="connsiteX37" fmla="*/ 20863 w 81916"/>
                  <a:gd name="connsiteY37" fmla="*/ 5676 h 8130"/>
                  <a:gd name="connsiteX38" fmla="*/ 9971 w 81916"/>
                  <a:gd name="connsiteY38" fmla="*/ 5676 h 8130"/>
                  <a:gd name="connsiteX39" fmla="*/ 4755 w 81916"/>
                  <a:gd name="connsiteY39" fmla="*/ 4142 h 8130"/>
                  <a:gd name="connsiteX40" fmla="*/ 0 w 81916"/>
                  <a:gd name="connsiteY40" fmla="*/ 3375 h 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1916" h="8130">
                    <a:moveTo>
                      <a:pt x="0" y="3375"/>
                    </a:moveTo>
                    <a:cubicBezTo>
                      <a:pt x="1197" y="4617"/>
                      <a:pt x="2669" y="5568"/>
                      <a:pt x="4295" y="6136"/>
                    </a:cubicBezTo>
                    <a:cubicBezTo>
                      <a:pt x="5983" y="6734"/>
                      <a:pt x="7731" y="7087"/>
                      <a:pt x="9511" y="7210"/>
                    </a:cubicBezTo>
                    <a:cubicBezTo>
                      <a:pt x="12978" y="7593"/>
                      <a:pt x="16475" y="7593"/>
                      <a:pt x="19942" y="7210"/>
                    </a:cubicBezTo>
                    <a:lnTo>
                      <a:pt x="25158" y="6289"/>
                    </a:lnTo>
                    <a:lnTo>
                      <a:pt x="27919" y="6289"/>
                    </a:lnTo>
                    <a:lnTo>
                      <a:pt x="30680" y="6289"/>
                    </a:lnTo>
                    <a:lnTo>
                      <a:pt x="33595" y="6289"/>
                    </a:lnTo>
                    <a:lnTo>
                      <a:pt x="36203" y="7363"/>
                    </a:lnTo>
                    <a:lnTo>
                      <a:pt x="38504" y="7363"/>
                    </a:lnTo>
                    <a:cubicBezTo>
                      <a:pt x="39209" y="7578"/>
                      <a:pt x="39946" y="7578"/>
                      <a:pt x="40651" y="7363"/>
                    </a:cubicBezTo>
                    <a:lnTo>
                      <a:pt x="42952" y="6443"/>
                    </a:lnTo>
                    <a:cubicBezTo>
                      <a:pt x="43888" y="6044"/>
                      <a:pt x="44870" y="5737"/>
                      <a:pt x="45867" y="5522"/>
                    </a:cubicBezTo>
                    <a:lnTo>
                      <a:pt x="48168" y="5522"/>
                    </a:lnTo>
                    <a:lnTo>
                      <a:pt x="49548" y="5522"/>
                    </a:lnTo>
                    <a:lnTo>
                      <a:pt x="52003" y="5522"/>
                    </a:lnTo>
                    <a:cubicBezTo>
                      <a:pt x="55362" y="6320"/>
                      <a:pt x="58829" y="6688"/>
                      <a:pt x="62281" y="6596"/>
                    </a:cubicBezTo>
                    <a:lnTo>
                      <a:pt x="64889" y="6596"/>
                    </a:lnTo>
                    <a:lnTo>
                      <a:pt x="67496" y="6596"/>
                    </a:lnTo>
                    <a:lnTo>
                      <a:pt x="72559" y="4909"/>
                    </a:lnTo>
                    <a:cubicBezTo>
                      <a:pt x="75888" y="3697"/>
                      <a:pt x="79032" y="2055"/>
                      <a:pt x="81916" y="0"/>
                    </a:cubicBezTo>
                    <a:cubicBezTo>
                      <a:pt x="79247" y="2485"/>
                      <a:pt x="76194" y="4495"/>
                      <a:pt x="72866" y="5983"/>
                    </a:cubicBezTo>
                    <a:cubicBezTo>
                      <a:pt x="71301" y="6811"/>
                      <a:pt x="69659" y="7471"/>
                      <a:pt x="67957" y="7977"/>
                    </a:cubicBezTo>
                    <a:lnTo>
                      <a:pt x="65195" y="7977"/>
                    </a:lnTo>
                    <a:lnTo>
                      <a:pt x="62588" y="7977"/>
                    </a:lnTo>
                    <a:cubicBezTo>
                      <a:pt x="58875" y="8222"/>
                      <a:pt x="55163" y="7900"/>
                      <a:pt x="51543" y="7056"/>
                    </a:cubicBezTo>
                    <a:lnTo>
                      <a:pt x="48935" y="7056"/>
                    </a:lnTo>
                    <a:lnTo>
                      <a:pt x="47708" y="7056"/>
                    </a:lnTo>
                    <a:cubicBezTo>
                      <a:pt x="47708" y="7056"/>
                      <a:pt x="47708" y="7056"/>
                      <a:pt x="46634" y="7056"/>
                    </a:cubicBezTo>
                    <a:cubicBezTo>
                      <a:pt x="45928" y="6934"/>
                      <a:pt x="45192" y="6934"/>
                      <a:pt x="44486" y="7056"/>
                    </a:cubicBezTo>
                    <a:lnTo>
                      <a:pt x="41878" y="8130"/>
                    </a:lnTo>
                    <a:lnTo>
                      <a:pt x="40345" y="8130"/>
                    </a:lnTo>
                    <a:lnTo>
                      <a:pt x="38810" y="8130"/>
                    </a:lnTo>
                    <a:cubicBezTo>
                      <a:pt x="37798" y="7992"/>
                      <a:pt x="36816" y="7670"/>
                      <a:pt x="35896" y="7210"/>
                    </a:cubicBezTo>
                    <a:cubicBezTo>
                      <a:pt x="34377" y="6519"/>
                      <a:pt x="32782" y="5998"/>
                      <a:pt x="31140" y="5676"/>
                    </a:cubicBezTo>
                    <a:lnTo>
                      <a:pt x="28686" y="5676"/>
                    </a:lnTo>
                    <a:lnTo>
                      <a:pt x="26232" y="5676"/>
                    </a:lnTo>
                    <a:lnTo>
                      <a:pt x="20863" y="5676"/>
                    </a:lnTo>
                    <a:cubicBezTo>
                      <a:pt x="17242" y="6136"/>
                      <a:pt x="13591" y="6136"/>
                      <a:pt x="9971" y="5676"/>
                    </a:cubicBezTo>
                    <a:cubicBezTo>
                      <a:pt x="8176" y="5400"/>
                      <a:pt x="6412" y="4878"/>
                      <a:pt x="4755" y="4142"/>
                    </a:cubicBezTo>
                    <a:cubicBezTo>
                      <a:pt x="3129" y="4326"/>
                      <a:pt x="1488" y="4050"/>
                      <a:pt x="0" y="337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01" name="Freeform: Shape 1800">
                <a:extLst>
                  <a:ext uri="{FF2B5EF4-FFF2-40B4-BE49-F238E27FC236}">
                    <a16:creationId xmlns:a16="http://schemas.microsoft.com/office/drawing/2014/main" id="{D5B31E39-03DE-40B9-A2BB-0914B0A92D9B}"/>
                  </a:ext>
                </a:extLst>
              </p:cNvPr>
              <p:cNvSpPr/>
              <p:nvPr/>
            </p:nvSpPr>
            <p:spPr>
              <a:xfrm>
                <a:off x="2958239" y="2255367"/>
                <a:ext cx="5848" cy="3374"/>
              </a:xfrm>
              <a:custGeom>
                <a:avLst/>
                <a:gdLst>
                  <a:gd name="connsiteX0" fmla="*/ 0 w 5848"/>
                  <a:gd name="connsiteY0" fmla="*/ 2761 h 3374"/>
                  <a:gd name="connsiteX1" fmla="*/ 1994 w 5848"/>
                  <a:gd name="connsiteY1" fmla="*/ 1381 h 3374"/>
                  <a:gd name="connsiteX2" fmla="*/ 4142 w 5848"/>
                  <a:gd name="connsiteY2" fmla="*/ 0 h 3374"/>
                  <a:gd name="connsiteX3" fmla="*/ 5676 w 5848"/>
                  <a:gd name="connsiteY3" fmla="*/ 0 h 3374"/>
                  <a:gd name="connsiteX4" fmla="*/ 5676 w 5848"/>
                  <a:gd name="connsiteY4" fmla="*/ 1534 h 3374"/>
                  <a:gd name="connsiteX5" fmla="*/ 3988 w 5848"/>
                  <a:gd name="connsiteY5" fmla="*/ 3375 h 3374"/>
                  <a:gd name="connsiteX6" fmla="*/ 5216 w 5848"/>
                  <a:gd name="connsiteY6" fmla="*/ 1381 h 3374"/>
                  <a:gd name="connsiteX7" fmla="*/ 5216 w 5848"/>
                  <a:gd name="connsiteY7" fmla="*/ 460 h 3374"/>
                  <a:gd name="connsiteX8" fmla="*/ 4449 w 5848"/>
                  <a:gd name="connsiteY8" fmla="*/ 460 h 3374"/>
                  <a:gd name="connsiteX9" fmla="*/ 2454 w 5848"/>
                  <a:gd name="connsiteY9" fmla="*/ 1687 h 3374"/>
                  <a:gd name="connsiteX10" fmla="*/ 0 w 5848"/>
                  <a:gd name="connsiteY10" fmla="*/ 2761 h 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48" h="3374">
                    <a:moveTo>
                      <a:pt x="0" y="2761"/>
                    </a:moveTo>
                    <a:lnTo>
                      <a:pt x="1994" y="1381"/>
                    </a:lnTo>
                    <a:cubicBezTo>
                      <a:pt x="2577" y="752"/>
                      <a:pt x="3329" y="276"/>
                      <a:pt x="4142" y="0"/>
                    </a:cubicBezTo>
                    <a:lnTo>
                      <a:pt x="5676" y="0"/>
                    </a:lnTo>
                    <a:cubicBezTo>
                      <a:pt x="5906" y="491"/>
                      <a:pt x="5906" y="1043"/>
                      <a:pt x="5676" y="1534"/>
                    </a:cubicBezTo>
                    <a:cubicBezTo>
                      <a:pt x="5522" y="2424"/>
                      <a:pt x="4863" y="3145"/>
                      <a:pt x="3988" y="3375"/>
                    </a:cubicBezTo>
                    <a:cubicBezTo>
                      <a:pt x="4617" y="2884"/>
                      <a:pt x="5062" y="2163"/>
                      <a:pt x="5216" y="1381"/>
                    </a:cubicBezTo>
                    <a:cubicBezTo>
                      <a:pt x="5216" y="1381"/>
                      <a:pt x="5216" y="1381"/>
                      <a:pt x="5216" y="460"/>
                    </a:cubicBezTo>
                    <a:lnTo>
                      <a:pt x="4449" y="460"/>
                    </a:lnTo>
                    <a:lnTo>
                      <a:pt x="2454" y="1687"/>
                    </a:lnTo>
                    <a:cubicBezTo>
                      <a:pt x="1718" y="2194"/>
                      <a:pt x="874" y="2562"/>
                      <a:pt x="0" y="2761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02" name="Freeform: Shape 1801">
                <a:extLst>
                  <a:ext uri="{FF2B5EF4-FFF2-40B4-BE49-F238E27FC236}">
                    <a16:creationId xmlns:a16="http://schemas.microsoft.com/office/drawing/2014/main" id="{D9BDC2FD-6A46-4383-8172-40CECDA2FC58}"/>
                  </a:ext>
                </a:extLst>
              </p:cNvPr>
              <p:cNvSpPr/>
              <p:nvPr/>
            </p:nvSpPr>
            <p:spPr>
              <a:xfrm>
                <a:off x="2998430" y="2258589"/>
                <a:ext cx="8897" cy="5982"/>
              </a:xfrm>
              <a:custGeom>
                <a:avLst/>
                <a:gdLst>
                  <a:gd name="connsiteX0" fmla="*/ 0 w 8897"/>
                  <a:gd name="connsiteY0" fmla="*/ 307 h 5982"/>
                  <a:gd name="connsiteX1" fmla="*/ 4449 w 8897"/>
                  <a:gd name="connsiteY1" fmla="*/ 307 h 5982"/>
                  <a:gd name="connsiteX2" fmla="*/ 8897 w 8897"/>
                  <a:gd name="connsiteY2" fmla="*/ 307 h 5982"/>
                  <a:gd name="connsiteX3" fmla="*/ 8897 w 8897"/>
                  <a:gd name="connsiteY3" fmla="*/ 307 h 5982"/>
                  <a:gd name="connsiteX4" fmla="*/ 8897 w 8897"/>
                  <a:gd name="connsiteY4" fmla="*/ 307 h 5982"/>
                  <a:gd name="connsiteX5" fmla="*/ 8897 w 8897"/>
                  <a:gd name="connsiteY5" fmla="*/ 307 h 5982"/>
                  <a:gd name="connsiteX6" fmla="*/ 7670 w 8897"/>
                  <a:gd name="connsiteY6" fmla="*/ 1994 h 5982"/>
                  <a:gd name="connsiteX7" fmla="*/ 6136 w 8897"/>
                  <a:gd name="connsiteY7" fmla="*/ 3068 h 5982"/>
                  <a:gd name="connsiteX8" fmla="*/ 4602 w 8897"/>
                  <a:gd name="connsiteY8" fmla="*/ 4295 h 5982"/>
                  <a:gd name="connsiteX9" fmla="*/ 4602 w 8897"/>
                  <a:gd name="connsiteY9" fmla="*/ 5983 h 5982"/>
                  <a:gd name="connsiteX10" fmla="*/ 4602 w 8897"/>
                  <a:gd name="connsiteY10" fmla="*/ 4142 h 5982"/>
                  <a:gd name="connsiteX11" fmla="*/ 6136 w 8897"/>
                  <a:gd name="connsiteY11" fmla="*/ 2761 h 5982"/>
                  <a:gd name="connsiteX12" fmla="*/ 8437 w 8897"/>
                  <a:gd name="connsiteY12" fmla="*/ 0 h 5982"/>
                  <a:gd name="connsiteX13" fmla="*/ 8437 w 8897"/>
                  <a:gd name="connsiteY13" fmla="*/ 0 h 5982"/>
                  <a:gd name="connsiteX14" fmla="*/ 1687 w 8897"/>
                  <a:gd name="connsiteY14" fmla="*/ 0 h 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897" h="5982">
                    <a:moveTo>
                      <a:pt x="0" y="307"/>
                    </a:moveTo>
                    <a:lnTo>
                      <a:pt x="4449" y="307"/>
                    </a:lnTo>
                    <a:lnTo>
                      <a:pt x="8897" y="307"/>
                    </a:lnTo>
                    <a:lnTo>
                      <a:pt x="8897" y="307"/>
                    </a:lnTo>
                    <a:cubicBezTo>
                      <a:pt x="8897" y="307"/>
                      <a:pt x="8897" y="307"/>
                      <a:pt x="8897" y="307"/>
                    </a:cubicBezTo>
                    <a:lnTo>
                      <a:pt x="8897" y="307"/>
                    </a:lnTo>
                    <a:cubicBezTo>
                      <a:pt x="8575" y="936"/>
                      <a:pt x="8161" y="1503"/>
                      <a:pt x="7670" y="1994"/>
                    </a:cubicBezTo>
                    <a:lnTo>
                      <a:pt x="6136" y="3068"/>
                    </a:lnTo>
                    <a:lnTo>
                      <a:pt x="4602" y="4295"/>
                    </a:lnTo>
                    <a:cubicBezTo>
                      <a:pt x="4372" y="4832"/>
                      <a:pt x="4372" y="5446"/>
                      <a:pt x="4602" y="5983"/>
                    </a:cubicBezTo>
                    <a:cubicBezTo>
                      <a:pt x="4295" y="5400"/>
                      <a:pt x="4295" y="4725"/>
                      <a:pt x="4602" y="4142"/>
                    </a:cubicBezTo>
                    <a:cubicBezTo>
                      <a:pt x="5032" y="3605"/>
                      <a:pt x="5553" y="3129"/>
                      <a:pt x="6136" y="2761"/>
                    </a:cubicBezTo>
                    <a:cubicBezTo>
                      <a:pt x="7057" y="1841"/>
                      <a:pt x="8130" y="1074"/>
                      <a:pt x="8437" y="0"/>
                    </a:cubicBezTo>
                    <a:lnTo>
                      <a:pt x="8437" y="0"/>
                    </a:lnTo>
                    <a:lnTo>
                      <a:pt x="1687" y="0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03" name="Freeform: Shape 1802">
                <a:extLst>
                  <a:ext uri="{FF2B5EF4-FFF2-40B4-BE49-F238E27FC236}">
                    <a16:creationId xmlns:a16="http://schemas.microsoft.com/office/drawing/2014/main" id="{E86333E4-476E-4758-B989-8DF52805E42E}"/>
                  </a:ext>
                </a:extLst>
              </p:cNvPr>
              <p:cNvSpPr/>
              <p:nvPr/>
            </p:nvSpPr>
            <p:spPr>
              <a:xfrm>
                <a:off x="2925449" y="2262884"/>
                <a:ext cx="4256" cy="5675"/>
              </a:xfrm>
              <a:custGeom>
                <a:avLst/>
                <a:gdLst>
                  <a:gd name="connsiteX0" fmla="*/ 4257 w 4256"/>
                  <a:gd name="connsiteY0" fmla="*/ 307 h 5675"/>
                  <a:gd name="connsiteX1" fmla="*/ 3183 w 4256"/>
                  <a:gd name="connsiteY1" fmla="*/ 307 h 5675"/>
                  <a:gd name="connsiteX2" fmla="*/ 2109 w 4256"/>
                  <a:gd name="connsiteY2" fmla="*/ 307 h 5675"/>
                  <a:gd name="connsiteX3" fmla="*/ 115 w 4256"/>
                  <a:gd name="connsiteY3" fmla="*/ 307 h 5675"/>
                  <a:gd name="connsiteX4" fmla="*/ 115 w 4256"/>
                  <a:gd name="connsiteY4" fmla="*/ 2915 h 5675"/>
                  <a:gd name="connsiteX5" fmla="*/ 115 w 4256"/>
                  <a:gd name="connsiteY5" fmla="*/ 5676 h 5675"/>
                  <a:gd name="connsiteX6" fmla="*/ 115 w 4256"/>
                  <a:gd name="connsiteY6" fmla="*/ 2915 h 5675"/>
                  <a:gd name="connsiteX7" fmla="*/ 115 w 4256"/>
                  <a:gd name="connsiteY7" fmla="*/ 1534 h 5675"/>
                  <a:gd name="connsiteX8" fmla="*/ 115 w 4256"/>
                  <a:gd name="connsiteY8" fmla="*/ 0 h 5675"/>
                  <a:gd name="connsiteX9" fmla="*/ 2109 w 4256"/>
                  <a:gd name="connsiteY9" fmla="*/ 0 h 5675"/>
                  <a:gd name="connsiteX10" fmla="*/ 3337 w 4256"/>
                  <a:gd name="connsiteY10" fmla="*/ 0 h 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56" h="5675">
                    <a:moveTo>
                      <a:pt x="4257" y="307"/>
                    </a:moveTo>
                    <a:lnTo>
                      <a:pt x="3183" y="307"/>
                    </a:lnTo>
                    <a:cubicBezTo>
                      <a:pt x="2846" y="169"/>
                      <a:pt x="2447" y="169"/>
                      <a:pt x="2109" y="307"/>
                    </a:cubicBezTo>
                    <a:lnTo>
                      <a:pt x="115" y="307"/>
                    </a:lnTo>
                    <a:lnTo>
                      <a:pt x="115" y="2915"/>
                    </a:lnTo>
                    <a:cubicBezTo>
                      <a:pt x="269" y="3835"/>
                      <a:pt x="269" y="4756"/>
                      <a:pt x="115" y="5676"/>
                    </a:cubicBezTo>
                    <a:cubicBezTo>
                      <a:pt x="192" y="4756"/>
                      <a:pt x="192" y="3835"/>
                      <a:pt x="115" y="2915"/>
                    </a:cubicBezTo>
                    <a:cubicBezTo>
                      <a:pt x="38" y="2454"/>
                      <a:pt x="38" y="1994"/>
                      <a:pt x="115" y="1534"/>
                    </a:cubicBezTo>
                    <a:cubicBezTo>
                      <a:pt x="-38" y="1028"/>
                      <a:pt x="-38" y="506"/>
                      <a:pt x="115" y="0"/>
                    </a:cubicBezTo>
                    <a:lnTo>
                      <a:pt x="2109" y="0"/>
                    </a:lnTo>
                    <a:lnTo>
                      <a:pt x="3337" y="0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04" name="Freeform: Shape 1803">
                <a:extLst>
                  <a:ext uri="{FF2B5EF4-FFF2-40B4-BE49-F238E27FC236}">
                    <a16:creationId xmlns:a16="http://schemas.microsoft.com/office/drawing/2014/main" id="{B4AA516A-6730-4C47-822D-68D11FBEF91B}"/>
                  </a:ext>
                </a:extLst>
              </p:cNvPr>
              <p:cNvSpPr/>
              <p:nvPr/>
            </p:nvSpPr>
            <p:spPr>
              <a:xfrm>
                <a:off x="2992447" y="2132795"/>
                <a:ext cx="55531" cy="28107"/>
              </a:xfrm>
              <a:custGeom>
                <a:avLst/>
                <a:gdLst>
                  <a:gd name="connsiteX0" fmla="*/ 0 w 55531"/>
                  <a:gd name="connsiteY0" fmla="*/ 15345 h 28107"/>
                  <a:gd name="connsiteX1" fmla="*/ 28533 w 55531"/>
                  <a:gd name="connsiteY1" fmla="*/ 5 h 28107"/>
                  <a:gd name="connsiteX2" fmla="*/ 55531 w 55531"/>
                  <a:gd name="connsiteY2" fmla="*/ 10897 h 28107"/>
                  <a:gd name="connsiteX3" fmla="*/ 30220 w 55531"/>
                  <a:gd name="connsiteY3" fmla="*/ 28077 h 28107"/>
                  <a:gd name="connsiteX4" fmla="*/ 0 w 55531"/>
                  <a:gd name="connsiteY4" fmla="*/ 15345 h 2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531" h="28107">
                    <a:moveTo>
                      <a:pt x="0" y="15345"/>
                    </a:moveTo>
                    <a:cubicBezTo>
                      <a:pt x="6198" y="5613"/>
                      <a:pt x="16997" y="-196"/>
                      <a:pt x="28533" y="5"/>
                    </a:cubicBezTo>
                    <a:cubicBezTo>
                      <a:pt x="38458" y="714"/>
                      <a:pt x="47892" y="4524"/>
                      <a:pt x="55531" y="10897"/>
                    </a:cubicBezTo>
                    <a:cubicBezTo>
                      <a:pt x="50193" y="20222"/>
                      <a:pt x="40851" y="26562"/>
                      <a:pt x="30220" y="28077"/>
                    </a:cubicBezTo>
                    <a:cubicBezTo>
                      <a:pt x="18761" y="28528"/>
                      <a:pt x="7686" y="23863"/>
                      <a:pt x="0" y="1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05" name="Freeform: Shape 1804">
                <a:extLst>
                  <a:ext uri="{FF2B5EF4-FFF2-40B4-BE49-F238E27FC236}">
                    <a16:creationId xmlns:a16="http://schemas.microsoft.com/office/drawing/2014/main" id="{863B0CE6-6B00-43B4-861E-BE319B8F72DB}"/>
                  </a:ext>
                </a:extLst>
              </p:cNvPr>
              <p:cNvSpPr/>
              <p:nvPr/>
            </p:nvSpPr>
            <p:spPr>
              <a:xfrm>
                <a:off x="3005026" y="2132186"/>
                <a:ext cx="27305" cy="27305"/>
              </a:xfrm>
              <a:custGeom>
                <a:avLst/>
                <a:gdLst>
                  <a:gd name="connsiteX0" fmla="*/ 27305 w 27305"/>
                  <a:gd name="connsiteY0" fmla="*/ 13653 h 27305"/>
                  <a:gd name="connsiteX1" fmla="*/ 13653 w 27305"/>
                  <a:gd name="connsiteY1" fmla="*/ 27305 h 27305"/>
                  <a:gd name="connsiteX2" fmla="*/ 0 w 27305"/>
                  <a:gd name="connsiteY2" fmla="*/ 13653 h 27305"/>
                  <a:gd name="connsiteX3" fmla="*/ 13653 w 27305"/>
                  <a:gd name="connsiteY3" fmla="*/ 0 h 27305"/>
                  <a:gd name="connsiteX4" fmla="*/ 27305 w 27305"/>
                  <a:gd name="connsiteY4" fmla="*/ 13653 h 2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05" h="27305">
                    <a:moveTo>
                      <a:pt x="27305" y="13653"/>
                    </a:moveTo>
                    <a:cubicBezTo>
                      <a:pt x="27305" y="21192"/>
                      <a:pt x="21200" y="27305"/>
                      <a:pt x="13653" y="27305"/>
                    </a:cubicBezTo>
                    <a:cubicBezTo>
                      <a:pt x="6105" y="27305"/>
                      <a:pt x="0" y="21192"/>
                      <a:pt x="0" y="13653"/>
                    </a:cubicBezTo>
                    <a:cubicBezTo>
                      <a:pt x="0" y="6113"/>
                      <a:pt x="6105" y="0"/>
                      <a:pt x="13653" y="0"/>
                    </a:cubicBezTo>
                    <a:cubicBezTo>
                      <a:pt x="21200" y="0"/>
                      <a:pt x="27305" y="6113"/>
                      <a:pt x="27305" y="13653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06" name="Freeform: Shape 1805">
                <a:extLst>
                  <a:ext uri="{FF2B5EF4-FFF2-40B4-BE49-F238E27FC236}">
                    <a16:creationId xmlns:a16="http://schemas.microsoft.com/office/drawing/2014/main" id="{71577E82-DA6C-475C-8D4D-440DE487118C}"/>
                  </a:ext>
                </a:extLst>
              </p:cNvPr>
              <p:cNvSpPr/>
              <p:nvPr/>
            </p:nvSpPr>
            <p:spPr>
              <a:xfrm>
                <a:off x="3011009" y="2138169"/>
                <a:ext cx="15340" cy="15340"/>
              </a:xfrm>
              <a:custGeom>
                <a:avLst/>
                <a:gdLst>
                  <a:gd name="connsiteX0" fmla="*/ 15340 w 15340"/>
                  <a:gd name="connsiteY0" fmla="*/ 7670 h 15340"/>
                  <a:gd name="connsiteX1" fmla="*/ 7670 w 15340"/>
                  <a:gd name="connsiteY1" fmla="*/ 15340 h 15340"/>
                  <a:gd name="connsiteX2" fmla="*/ 0 w 15340"/>
                  <a:gd name="connsiteY2" fmla="*/ 7670 h 15340"/>
                  <a:gd name="connsiteX3" fmla="*/ 7670 w 15340"/>
                  <a:gd name="connsiteY3" fmla="*/ 0 h 15340"/>
                  <a:gd name="connsiteX4" fmla="*/ 15340 w 15340"/>
                  <a:gd name="connsiteY4" fmla="*/ 7670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40" h="15340">
                    <a:moveTo>
                      <a:pt x="15340" y="7670"/>
                    </a:moveTo>
                    <a:cubicBezTo>
                      <a:pt x="15340" y="11905"/>
                      <a:pt x="11904" y="15340"/>
                      <a:pt x="7670" y="15340"/>
                    </a:cubicBezTo>
                    <a:cubicBezTo>
                      <a:pt x="3436" y="15340"/>
                      <a:pt x="0" y="11905"/>
                      <a:pt x="0" y="7670"/>
                    </a:cubicBezTo>
                    <a:cubicBezTo>
                      <a:pt x="0" y="3435"/>
                      <a:pt x="3436" y="0"/>
                      <a:pt x="7670" y="0"/>
                    </a:cubicBezTo>
                    <a:cubicBezTo>
                      <a:pt x="11904" y="0"/>
                      <a:pt x="15340" y="3435"/>
                      <a:pt x="15340" y="7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07" name="Freeform: Shape 1806">
                <a:extLst>
                  <a:ext uri="{FF2B5EF4-FFF2-40B4-BE49-F238E27FC236}">
                    <a16:creationId xmlns:a16="http://schemas.microsoft.com/office/drawing/2014/main" id="{2F26AB6A-1570-4555-8C5B-4EF545800547}"/>
                  </a:ext>
                </a:extLst>
              </p:cNvPr>
              <p:cNvSpPr/>
              <p:nvPr/>
            </p:nvSpPr>
            <p:spPr>
              <a:xfrm>
                <a:off x="3010776" y="2136886"/>
                <a:ext cx="8903" cy="8898"/>
              </a:xfrm>
              <a:custGeom>
                <a:avLst/>
                <a:gdLst>
                  <a:gd name="connsiteX0" fmla="*/ 8823 w 8903"/>
                  <a:gd name="connsiteY0" fmla="*/ 5272 h 8898"/>
                  <a:gd name="connsiteX1" fmla="*/ 3623 w 8903"/>
                  <a:gd name="connsiteY1" fmla="*/ 8821 h 8898"/>
                  <a:gd name="connsiteX2" fmla="*/ 79 w 8903"/>
                  <a:gd name="connsiteY2" fmla="*/ 5272 h 8898"/>
                  <a:gd name="connsiteX3" fmla="*/ 3623 w 8903"/>
                  <a:gd name="connsiteY3" fmla="*/ 77 h 8898"/>
                  <a:gd name="connsiteX4" fmla="*/ 8823 w 8903"/>
                  <a:gd name="connsiteY4" fmla="*/ 3627 h 8898"/>
                  <a:gd name="connsiteX5" fmla="*/ 8823 w 8903"/>
                  <a:gd name="connsiteY5" fmla="*/ 5272 h 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3" h="8898">
                    <a:moveTo>
                      <a:pt x="8823" y="5272"/>
                    </a:moveTo>
                    <a:cubicBezTo>
                      <a:pt x="8363" y="7686"/>
                      <a:pt x="6047" y="9275"/>
                      <a:pt x="3623" y="8821"/>
                    </a:cubicBezTo>
                    <a:cubicBezTo>
                      <a:pt x="1828" y="8482"/>
                      <a:pt x="417" y="7073"/>
                      <a:pt x="79" y="5272"/>
                    </a:cubicBezTo>
                    <a:cubicBezTo>
                      <a:pt x="-381" y="2857"/>
                      <a:pt x="1214" y="531"/>
                      <a:pt x="3623" y="77"/>
                    </a:cubicBezTo>
                    <a:cubicBezTo>
                      <a:pt x="6047" y="-377"/>
                      <a:pt x="8363" y="1213"/>
                      <a:pt x="8823" y="3627"/>
                    </a:cubicBezTo>
                    <a:cubicBezTo>
                      <a:pt x="8931" y="4170"/>
                      <a:pt x="8931" y="4729"/>
                      <a:pt x="8823" y="5272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08" name="Freeform: Shape 1807">
                <a:extLst>
                  <a:ext uri="{FF2B5EF4-FFF2-40B4-BE49-F238E27FC236}">
                    <a16:creationId xmlns:a16="http://schemas.microsoft.com/office/drawing/2014/main" id="{C2B2C40B-48C6-4686-94B3-DDC3AD06C9EB}"/>
                  </a:ext>
                </a:extLst>
              </p:cNvPr>
              <p:cNvSpPr/>
              <p:nvPr/>
            </p:nvSpPr>
            <p:spPr>
              <a:xfrm>
                <a:off x="2992447" y="2130306"/>
                <a:ext cx="55531" cy="17834"/>
              </a:xfrm>
              <a:custGeom>
                <a:avLst/>
                <a:gdLst>
                  <a:gd name="connsiteX0" fmla="*/ 0 w 55531"/>
                  <a:gd name="connsiteY0" fmla="*/ 17834 h 17834"/>
                  <a:gd name="connsiteX1" fmla="*/ 10278 w 55531"/>
                  <a:gd name="connsiteY1" fmla="*/ 5409 h 17834"/>
                  <a:gd name="connsiteX2" fmla="*/ 25618 w 55531"/>
                  <a:gd name="connsiteY2" fmla="*/ 40 h 17834"/>
                  <a:gd name="connsiteX3" fmla="*/ 42032 w 55531"/>
                  <a:gd name="connsiteY3" fmla="*/ 3261 h 17834"/>
                  <a:gd name="connsiteX4" fmla="*/ 55531 w 55531"/>
                  <a:gd name="connsiteY4" fmla="*/ 12619 h 17834"/>
                  <a:gd name="connsiteX5" fmla="*/ 55531 w 55531"/>
                  <a:gd name="connsiteY5" fmla="*/ 12619 h 17834"/>
                  <a:gd name="connsiteX6" fmla="*/ 55531 w 55531"/>
                  <a:gd name="connsiteY6" fmla="*/ 12619 h 17834"/>
                  <a:gd name="connsiteX7" fmla="*/ 52157 w 55531"/>
                  <a:gd name="connsiteY7" fmla="*/ 16607 h 17834"/>
                  <a:gd name="connsiteX8" fmla="*/ 54304 w 55531"/>
                  <a:gd name="connsiteY8" fmla="*/ 11852 h 17834"/>
                  <a:gd name="connsiteX9" fmla="*/ 54304 w 55531"/>
                  <a:gd name="connsiteY9" fmla="*/ 12772 h 17834"/>
                  <a:gd name="connsiteX10" fmla="*/ 40498 w 55531"/>
                  <a:gd name="connsiteY10" fmla="*/ 6176 h 17834"/>
                  <a:gd name="connsiteX11" fmla="*/ 25158 w 55531"/>
                  <a:gd name="connsiteY11" fmla="*/ 3722 h 17834"/>
                  <a:gd name="connsiteX12" fmla="*/ 11812 w 55531"/>
                  <a:gd name="connsiteY12" fmla="*/ 7863 h 17834"/>
                  <a:gd name="connsiteX13" fmla="*/ 0 w 55531"/>
                  <a:gd name="connsiteY13" fmla="*/ 17834 h 17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531" h="17834">
                    <a:moveTo>
                      <a:pt x="0" y="17834"/>
                    </a:moveTo>
                    <a:cubicBezTo>
                      <a:pt x="1795" y="12574"/>
                      <a:pt x="5446" y="8153"/>
                      <a:pt x="10278" y="5409"/>
                    </a:cubicBezTo>
                    <a:cubicBezTo>
                      <a:pt x="14911" y="2470"/>
                      <a:pt x="20157" y="634"/>
                      <a:pt x="25618" y="40"/>
                    </a:cubicBezTo>
                    <a:cubicBezTo>
                      <a:pt x="31263" y="-230"/>
                      <a:pt x="36908" y="876"/>
                      <a:pt x="42032" y="3261"/>
                    </a:cubicBezTo>
                    <a:cubicBezTo>
                      <a:pt x="47202" y="5291"/>
                      <a:pt x="51819" y="8494"/>
                      <a:pt x="55531" y="12619"/>
                    </a:cubicBezTo>
                    <a:lnTo>
                      <a:pt x="55531" y="12619"/>
                    </a:lnTo>
                    <a:lnTo>
                      <a:pt x="55531" y="12619"/>
                    </a:lnTo>
                    <a:cubicBezTo>
                      <a:pt x="54488" y="14016"/>
                      <a:pt x="53368" y="15349"/>
                      <a:pt x="52157" y="16607"/>
                    </a:cubicBezTo>
                    <a:cubicBezTo>
                      <a:pt x="52923" y="15073"/>
                      <a:pt x="53537" y="13539"/>
                      <a:pt x="54304" y="11852"/>
                    </a:cubicBezTo>
                    <a:lnTo>
                      <a:pt x="54304" y="12772"/>
                    </a:lnTo>
                    <a:cubicBezTo>
                      <a:pt x="50116" y="9787"/>
                      <a:pt x="45453" y="7555"/>
                      <a:pt x="40498" y="6176"/>
                    </a:cubicBezTo>
                    <a:cubicBezTo>
                      <a:pt x="35604" y="4303"/>
                      <a:pt x="30389" y="3467"/>
                      <a:pt x="25158" y="3722"/>
                    </a:cubicBezTo>
                    <a:cubicBezTo>
                      <a:pt x="20540" y="4467"/>
                      <a:pt x="16046" y="5861"/>
                      <a:pt x="11812" y="7863"/>
                    </a:cubicBezTo>
                    <a:cubicBezTo>
                      <a:pt x="7041" y="10043"/>
                      <a:pt x="2945" y="13493"/>
                      <a:pt x="0" y="178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09" name="Freeform: Shape 1808">
                <a:extLst>
                  <a:ext uri="{FF2B5EF4-FFF2-40B4-BE49-F238E27FC236}">
                    <a16:creationId xmlns:a16="http://schemas.microsoft.com/office/drawing/2014/main" id="{F80BCFDB-620C-4257-A916-43FB7A0EF702}"/>
                  </a:ext>
                </a:extLst>
              </p:cNvPr>
              <p:cNvSpPr/>
              <p:nvPr/>
            </p:nvSpPr>
            <p:spPr>
              <a:xfrm>
                <a:off x="2882152" y="2132796"/>
                <a:ext cx="55377" cy="28108"/>
              </a:xfrm>
              <a:custGeom>
                <a:avLst/>
                <a:gdLst>
                  <a:gd name="connsiteX0" fmla="*/ 55378 w 55377"/>
                  <a:gd name="connsiteY0" fmla="*/ 15344 h 28108"/>
                  <a:gd name="connsiteX1" fmla="*/ 26999 w 55377"/>
                  <a:gd name="connsiteY1" fmla="*/ 4 h 28108"/>
                  <a:gd name="connsiteX2" fmla="*/ 0 w 55377"/>
                  <a:gd name="connsiteY2" fmla="*/ 10895 h 28108"/>
                  <a:gd name="connsiteX3" fmla="*/ 25311 w 55377"/>
                  <a:gd name="connsiteY3" fmla="*/ 28076 h 28108"/>
                  <a:gd name="connsiteX4" fmla="*/ 55378 w 55377"/>
                  <a:gd name="connsiteY4" fmla="*/ 15344 h 28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377" h="28108">
                    <a:moveTo>
                      <a:pt x="55378" y="15344"/>
                    </a:moveTo>
                    <a:cubicBezTo>
                      <a:pt x="49242" y="5637"/>
                      <a:pt x="38488" y="-174"/>
                      <a:pt x="26999" y="4"/>
                    </a:cubicBezTo>
                    <a:cubicBezTo>
                      <a:pt x="17074" y="713"/>
                      <a:pt x="7639" y="4523"/>
                      <a:pt x="0" y="10895"/>
                    </a:cubicBezTo>
                    <a:cubicBezTo>
                      <a:pt x="5338" y="20221"/>
                      <a:pt x="14680" y="26561"/>
                      <a:pt x="25311" y="28076"/>
                    </a:cubicBezTo>
                    <a:cubicBezTo>
                      <a:pt x="36740" y="28546"/>
                      <a:pt x="47769" y="23873"/>
                      <a:pt x="55378" y="153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10" name="Freeform: Shape 1809">
                <a:extLst>
                  <a:ext uri="{FF2B5EF4-FFF2-40B4-BE49-F238E27FC236}">
                    <a16:creationId xmlns:a16="http://schemas.microsoft.com/office/drawing/2014/main" id="{E29A22DF-1044-44AF-959B-53D939F3743E}"/>
                  </a:ext>
                </a:extLst>
              </p:cNvPr>
              <p:cNvSpPr/>
              <p:nvPr/>
            </p:nvSpPr>
            <p:spPr>
              <a:xfrm>
                <a:off x="2897799" y="2132185"/>
                <a:ext cx="27305" cy="27305"/>
              </a:xfrm>
              <a:custGeom>
                <a:avLst/>
                <a:gdLst>
                  <a:gd name="connsiteX0" fmla="*/ 0 w 27305"/>
                  <a:gd name="connsiteY0" fmla="*/ 13654 h 27305"/>
                  <a:gd name="connsiteX1" fmla="*/ 13653 w 27305"/>
                  <a:gd name="connsiteY1" fmla="*/ 27305 h 27305"/>
                  <a:gd name="connsiteX2" fmla="*/ 27305 w 27305"/>
                  <a:gd name="connsiteY2" fmla="*/ 13653 h 27305"/>
                  <a:gd name="connsiteX3" fmla="*/ 13653 w 27305"/>
                  <a:gd name="connsiteY3" fmla="*/ 0 h 27305"/>
                  <a:gd name="connsiteX4" fmla="*/ 13499 w 27305"/>
                  <a:gd name="connsiteY4" fmla="*/ 2 h 27305"/>
                  <a:gd name="connsiteX5" fmla="*/ 0 w 27305"/>
                  <a:gd name="connsiteY5" fmla="*/ 13654 h 27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05" h="27305">
                    <a:moveTo>
                      <a:pt x="0" y="13654"/>
                    </a:moveTo>
                    <a:cubicBezTo>
                      <a:pt x="0" y="21194"/>
                      <a:pt x="6121" y="27307"/>
                      <a:pt x="13653" y="27305"/>
                    </a:cubicBezTo>
                    <a:cubicBezTo>
                      <a:pt x="21200" y="27305"/>
                      <a:pt x="27305" y="21192"/>
                      <a:pt x="27305" y="13653"/>
                    </a:cubicBezTo>
                    <a:cubicBezTo>
                      <a:pt x="27305" y="6113"/>
                      <a:pt x="21185" y="0"/>
                      <a:pt x="13653" y="0"/>
                    </a:cubicBezTo>
                    <a:cubicBezTo>
                      <a:pt x="13607" y="0"/>
                      <a:pt x="13545" y="2"/>
                      <a:pt x="13499" y="2"/>
                    </a:cubicBezTo>
                    <a:cubicBezTo>
                      <a:pt x="6013" y="86"/>
                      <a:pt x="0" y="6173"/>
                      <a:pt x="0" y="13654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11" name="Freeform: Shape 1810">
                <a:extLst>
                  <a:ext uri="{FF2B5EF4-FFF2-40B4-BE49-F238E27FC236}">
                    <a16:creationId xmlns:a16="http://schemas.microsoft.com/office/drawing/2014/main" id="{0E0FA5C0-2474-41F6-9E76-559BC6A00EAC}"/>
                  </a:ext>
                </a:extLst>
              </p:cNvPr>
              <p:cNvSpPr/>
              <p:nvPr/>
            </p:nvSpPr>
            <p:spPr>
              <a:xfrm>
                <a:off x="2903628" y="2138169"/>
                <a:ext cx="15340" cy="15340"/>
              </a:xfrm>
              <a:custGeom>
                <a:avLst/>
                <a:gdLst>
                  <a:gd name="connsiteX0" fmla="*/ 0 w 15340"/>
                  <a:gd name="connsiteY0" fmla="*/ 7670 h 15340"/>
                  <a:gd name="connsiteX1" fmla="*/ 7670 w 15340"/>
                  <a:gd name="connsiteY1" fmla="*/ 15340 h 15340"/>
                  <a:gd name="connsiteX2" fmla="*/ 15340 w 15340"/>
                  <a:gd name="connsiteY2" fmla="*/ 7670 h 15340"/>
                  <a:gd name="connsiteX3" fmla="*/ 7670 w 15340"/>
                  <a:gd name="connsiteY3" fmla="*/ 0 h 15340"/>
                  <a:gd name="connsiteX4" fmla="*/ 0 w 15340"/>
                  <a:gd name="connsiteY4" fmla="*/ 7670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40" h="15340">
                    <a:moveTo>
                      <a:pt x="0" y="7670"/>
                    </a:moveTo>
                    <a:cubicBezTo>
                      <a:pt x="0" y="11905"/>
                      <a:pt x="3436" y="15340"/>
                      <a:pt x="7670" y="15340"/>
                    </a:cubicBezTo>
                    <a:cubicBezTo>
                      <a:pt x="11904" y="15340"/>
                      <a:pt x="15340" y="11905"/>
                      <a:pt x="15340" y="7670"/>
                    </a:cubicBezTo>
                    <a:cubicBezTo>
                      <a:pt x="15340" y="3435"/>
                      <a:pt x="11904" y="0"/>
                      <a:pt x="7670" y="0"/>
                    </a:cubicBezTo>
                    <a:cubicBezTo>
                      <a:pt x="3436" y="0"/>
                      <a:pt x="0" y="3435"/>
                      <a:pt x="0" y="7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12" name="Freeform: Shape 1811">
                <a:extLst>
                  <a:ext uri="{FF2B5EF4-FFF2-40B4-BE49-F238E27FC236}">
                    <a16:creationId xmlns:a16="http://schemas.microsoft.com/office/drawing/2014/main" id="{1FF2807E-D724-47A2-AE06-5C4777E4772B}"/>
                  </a:ext>
                </a:extLst>
              </p:cNvPr>
              <p:cNvSpPr/>
              <p:nvPr/>
            </p:nvSpPr>
            <p:spPr>
              <a:xfrm>
                <a:off x="2910604" y="2136886"/>
                <a:ext cx="8903" cy="8898"/>
              </a:xfrm>
              <a:custGeom>
                <a:avLst/>
                <a:gdLst>
                  <a:gd name="connsiteX0" fmla="*/ 80 w 8903"/>
                  <a:gd name="connsiteY0" fmla="*/ 5272 h 8898"/>
                  <a:gd name="connsiteX1" fmla="*/ 5281 w 8903"/>
                  <a:gd name="connsiteY1" fmla="*/ 8821 h 8898"/>
                  <a:gd name="connsiteX2" fmla="*/ 8824 w 8903"/>
                  <a:gd name="connsiteY2" fmla="*/ 5272 h 8898"/>
                  <a:gd name="connsiteX3" fmla="*/ 5281 w 8903"/>
                  <a:gd name="connsiteY3" fmla="*/ 77 h 8898"/>
                  <a:gd name="connsiteX4" fmla="*/ 80 w 8903"/>
                  <a:gd name="connsiteY4" fmla="*/ 3627 h 8898"/>
                  <a:gd name="connsiteX5" fmla="*/ 80 w 8903"/>
                  <a:gd name="connsiteY5" fmla="*/ 5272 h 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03" h="8898">
                    <a:moveTo>
                      <a:pt x="80" y="5272"/>
                    </a:moveTo>
                    <a:cubicBezTo>
                      <a:pt x="541" y="7686"/>
                      <a:pt x="2857" y="9275"/>
                      <a:pt x="5281" y="8821"/>
                    </a:cubicBezTo>
                    <a:cubicBezTo>
                      <a:pt x="7076" y="8482"/>
                      <a:pt x="8487" y="7073"/>
                      <a:pt x="8824" y="5272"/>
                    </a:cubicBezTo>
                    <a:cubicBezTo>
                      <a:pt x="9285" y="2857"/>
                      <a:pt x="7689" y="531"/>
                      <a:pt x="5281" y="77"/>
                    </a:cubicBezTo>
                    <a:cubicBezTo>
                      <a:pt x="2857" y="-377"/>
                      <a:pt x="541" y="1213"/>
                      <a:pt x="80" y="3627"/>
                    </a:cubicBezTo>
                    <a:cubicBezTo>
                      <a:pt x="-27" y="4170"/>
                      <a:pt x="-27" y="4729"/>
                      <a:pt x="80" y="5272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13" name="Freeform: Shape 1812">
                <a:extLst>
                  <a:ext uri="{FF2B5EF4-FFF2-40B4-BE49-F238E27FC236}">
                    <a16:creationId xmlns:a16="http://schemas.microsoft.com/office/drawing/2014/main" id="{D14B5ABE-B827-4132-AF2F-25C5A6062296}"/>
                  </a:ext>
                </a:extLst>
              </p:cNvPr>
              <p:cNvSpPr/>
              <p:nvPr/>
            </p:nvSpPr>
            <p:spPr>
              <a:xfrm>
                <a:off x="2881231" y="2130671"/>
                <a:ext cx="56298" cy="17469"/>
              </a:xfrm>
              <a:custGeom>
                <a:avLst/>
                <a:gdLst>
                  <a:gd name="connsiteX0" fmla="*/ 56298 w 56298"/>
                  <a:gd name="connsiteY0" fmla="*/ 17469 h 17469"/>
                  <a:gd name="connsiteX1" fmla="*/ 46020 w 56298"/>
                  <a:gd name="connsiteY1" fmla="*/ 5044 h 17469"/>
                  <a:gd name="connsiteX2" fmla="*/ 0 w 56298"/>
                  <a:gd name="connsiteY2" fmla="*/ 12254 h 17469"/>
                  <a:gd name="connsiteX3" fmla="*/ 0 w 56298"/>
                  <a:gd name="connsiteY3" fmla="*/ 12254 h 17469"/>
                  <a:gd name="connsiteX4" fmla="*/ 0 w 56298"/>
                  <a:gd name="connsiteY4" fmla="*/ 12254 h 17469"/>
                  <a:gd name="connsiteX5" fmla="*/ 3375 w 56298"/>
                  <a:gd name="connsiteY5" fmla="*/ 16242 h 17469"/>
                  <a:gd name="connsiteX6" fmla="*/ 1227 w 56298"/>
                  <a:gd name="connsiteY6" fmla="*/ 11487 h 17469"/>
                  <a:gd name="connsiteX7" fmla="*/ 1227 w 56298"/>
                  <a:gd name="connsiteY7" fmla="*/ 12407 h 17469"/>
                  <a:gd name="connsiteX8" fmla="*/ 15033 w 56298"/>
                  <a:gd name="connsiteY8" fmla="*/ 5811 h 17469"/>
                  <a:gd name="connsiteX9" fmla="*/ 30374 w 56298"/>
                  <a:gd name="connsiteY9" fmla="*/ 3357 h 17469"/>
                  <a:gd name="connsiteX10" fmla="*/ 44947 w 56298"/>
                  <a:gd name="connsiteY10" fmla="*/ 7038 h 17469"/>
                  <a:gd name="connsiteX11" fmla="*/ 56298 w 56298"/>
                  <a:gd name="connsiteY11" fmla="*/ 17469 h 17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298" h="17469">
                    <a:moveTo>
                      <a:pt x="56298" y="17469"/>
                    </a:moveTo>
                    <a:cubicBezTo>
                      <a:pt x="54611" y="12149"/>
                      <a:pt x="50929" y="7693"/>
                      <a:pt x="46020" y="5044"/>
                    </a:cubicBezTo>
                    <a:cubicBezTo>
                      <a:pt x="30910" y="-3797"/>
                      <a:pt x="11674" y="-782"/>
                      <a:pt x="0" y="12254"/>
                    </a:cubicBezTo>
                    <a:lnTo>
                      <a:pt x="0" y="12254"/>
                    </a:lnTo>
                    <a:lnTo>
                      <a:pt x="0" y="12254"/>
                    </a:lnTo>
                    <a:cubicBezTo>
                      <a:pt x="997" y="13688"/>
                      <a:pt x="2132" y="15024"/>
                      <a:pt x="3375" y="16242"/>
                    </a:cubicBezTo>
                    <a:cubicBezTo>
                      <a:pt x="2562" y="14700"/>
                      <a:pt x="1856" y="13113"/>
                      <a:pt x="1227" y="11487"/>
                    </a:cubicBezTo>
                    <a:lnTo>
                      <a:pt x="1227" y="12407"/>
                    </a:lnTo>
                    <a:cubicBezTo>
                      <a:pt x="5430" y="9453"/>
                      <a:pt x="10094" y="7224"/>
                      <a:pt x="15033" y="5811"/>
                    </a:cubicBezTo>
                    <a:cubicBezTo>
                      <a:pt x="19927" y="3962"/>
                      <a:pt x="25143" y="3128"/>
                      <a:pt x="30374" y="3357"/>
                    </a:cubicBezTo>
                    <a:cubicBezTo>
                      <a:pt x="35390" y="3801"/>
                      <a:pt x="40314" y="5044"/>
                      <a:pt x="44947" y="7038"/>
                    </a:cubicBezTo>
                    <a:cubicBezTo>
                      <a:pt x="49610" y="9414"/>
                      <a:pt x="53537" y="13021"/>
                      <a:pt x="56298" y="1746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14" name="Freeform: Shape 1813">
                <a:extLst>
                  <a:ext uri="{FF2B5EF4-FFF2-40B4-BE49-F238E27FC236}">
                    <a16:creationId xmlns:a16="http://schemas.microsoft.com/office/drawing/2014/main" id="{F86D40A4-BF2B-41FC-91F6-24229703119B}"/>
                  </a:ext>
                </a:extLst>
              </p:cNvPr>
              <p:cNvSpPr/>
              <p:nvPr/>
            </p:nvSpPr>
            <p:spPr>
              <a:xfrm>
                <a:off x="2988216" y="2100279"/>
                <a:ext cx="72495" cy="21152"/>
              </a:xfrm>
              <a:custGeom>
                <a:avLst/>
                <a:gdLst>
                  <a:gd name="connsiteX0" fmla="*/ 704 w 72495"/>
                  <a:gd name="connsiteY0" fmla="*/ 17028 h 21152"/>
                  <a:gd name="connsiteX1" fmla="*/ 6840 w 72495"/>
                  <a:gd name="connsiteY1" fmla="*/ 6136 h 21152"/>
                  <a:gd name="connsiteX2" fmla="*/ 50559 w 72495"/>
                  <a:gd name="connsiteY2" fmla="*/ 0 h 21152"/>
                  <a:gd name="connsiteX3" fmla="*/ 72495 w 72495"/>
                  <a:gd name="connsiteY3" fmla="*/ 17028 h 21152"/>
                  <a:gd name="connsiteX4" fmla="*/ 52246 w 72495"/>
                  <a:gd name="connsiteY4" fmla="*/ 12425 h 21152"/>
                  <a:gd name="connsiteX5" fmla="*/ 10981 w 72495"/>
                  <a:gd name="connsiteY5" fmla="*/ 20249 h 21152"/>
                  <a:gd name="connsiteX6" fmla="*/ 796 w 72495"/>
                  <a:gd name="connsiteY6" fmla="*/ 17206 h 21152"/>
                  <a:gd name="connsiteX7" fmla="*/ 704 w 72495"/>
                  <a:gd name="connsiteY7" fmla="*/ 17028 h 2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495" h="21152">
                    <a:moveTo>
                      <a:pt x="704" y="17028"/>
                    </a:moveTo>
                    <a:cubicBezTo>
                      <a:pt x="-1597" y="10125"/>
                      <a:pt x="2084" y="8437"/>
                      <a:pt x="6840" y="6136"/>
                    </a:cubicBezTo>
                    <a:cubicBezTo>
                      <a:pt x="21229" y="2976"/>
                      <a:pt x="35848" y="925"/>
                      <a:pt x="50559" y="0"/>
                    </a:cubicBezTo>
                    <a:cubicBezTo>
                      <a:pt x="59978" y="2247"/>
                      <a:pt x="67985" y="8454"/>
                      <a:pt x="72495" y="17028"/>
                    </a:cubicBezTo>
                    <a:cubicBezTo>
                      <a:pt x="67280" y="17028"/>
                      <a:pt x="60070" y="13193"/>
                      <a:pt x="52246" y="12425"/>
                    </a:cubicBezTo>
                    <a:cubicBezTo>
                      <a:pt x="38225" y="13315"/>
                      <a:pt x="24358" y="15943"/>
                      <a:pt x="10981" y="20249"/>
                    </a:cubicBezTo>
                    <a:cubicBezTo>
                      <a:pt x="7331" y="22220"/>
                      <a:pt x="2774" y="20858"/>
                      <a:pt x="796" y="17206"/>
                    </a:cubicBezTo>
                    <a:cubicBezTo>
                      <a:pt x="765" y="17146"/>
                      <a:pt x="734" y="17087"/>
                      <a:pt x="704" y="17028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15" name="Freeform: Shape 1814">
                <a:extLst>
                  <a:ext uri="{FF2B5EF4-FFF2-40B4-BE49-F238E27FC236}">
                    <a16:creationId xmlns:a16="http://schemas.microsoft.com/office/drawing/2014/main" id="{F5B4A633-2B4F-42D2-86B0-DE708E135A79}"/>
                  </a:ext>
                </a:extLst>
              </p:cNvPr>
              <p:cNvSpPr/>
              <p:nvPr/>
            </p:nvSpPr>
            <p:spPr>
              <a:xfrm>
                <a:off x="2869573" y="2100279"/>
                <a:ext cx="72648" cy="21098"/>
              </a:xfrm>
              <a:custGeom>
                <a:avLst/>
                <a:gdLst>
                  <a:gd name="connsiteX0" fmla="*/ 71945 w 72648"/>
                  <a:gd name="connsiteY0" fmla="*/ 17028 h 21098"/>
                  <a:gd name="connsiteX1" fmla="*/ 65809 w 72648"/>
                  <a:gd name="connsiteY1" fmla="*/ 6136 h 21098"/>
                  <a:gd name="connsiteX2" fmla="*/ 21936 w 72648"/>
                  <a:gd name="connsiteY2" fmla="*/ 0 h 21098"/>
                  <a:gd name="connsiteX3" fmla="*/ 0 w 72648"/>
                  <a:gd name="connsiteY3" fmla="*/ 17028 h 21098"/>
                  <a:gd name="connsiteX4" fmla="*/ 20402 w 72648"/>
                  <a:gd name="connsiteY4" fmla="*/ 12425 h 21098"/>
                  <a:gd name="connsiteX5" fmla="*/ 61667 w 72648"/>
                  <a:gd name="connsiteY5" fmla="*/ 20249 h 21098"/>
                  <a:gd name="connsiteX6" fmla="*/ 71945 w 72648"/>
                  <a:gd name="connsiteY6" fmla="*/ 17028 h 2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648" h="21098">
                    <a:moveTo>
                      <a:pt x="71945" y="17028"/>
                    </a:moveTo>
                    <a:cubicBezTo>
                      <a:pt x="74246" y="10125"/>
                      <a:pt x="70565" y="8437"/>
                      <a:pt x="65809" y="6136"/>
                    </a:cubicBezTo>
                    <a:cubicBezTo>
                      <a:pt x="51359" y="2978"/>
                      <a:pt x="36694" y="927"/>
                      <a:pt x="21936" y="0"/>
                    </a:cubicBezTo>
                    <a:cubicBezTo>
                      <a:pt x="12548" y="2336"/>
                      <a:pt x="4587" y="8518"/>
                      <a:pt x="0" y="17028"/>
                    </a:cubicBezTo>
                    <a:cubicBezTo>
                      <a:pt x="5369" y="17028"/>
                      <a:pt x="12425" y="13193"/>
                      <a:pt x="20402" y="12425"/>
                    </a:cubicBezTo>
                    <a:cubicBezTo>
                      <a:pt x="34423" y="13315"/>
                      <a:pt x="48291" y="15943"/>
                      <a:pt x="61667" y="20249"/>
                    </a:cubicBezTo>
                    <a:cubicBezTo>
                      <a:pt x="65395" y="22166"/>
                      <a:pt x="69982" y="20731"/>
                      <a:pt x="71945" y="17028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16" name="Freeform: Shape 1815">
                <a:extLst>
                  <a:ext uri="{FF2B5EF4-FFF2-40B4-BE49-F238E27FC236}">
                    <a16:creationId xmlns:a16="http://schemas.microsoft.com/office/drawing/2014/main" id="{71C54FEA-5A40-4495-9838-6F08C3E1FAD7}"/>
                  </a:ext>
                </a:extLst>
              </p:cNvPr>
              <p:cNvSpPr/>
              <p:nvPr/>
            </p:nvSpPr>
            <p:spPr>
              <a:xfrm>
                <a:off x="3028036" y="2154429"/>
                <a:ext cx="19942" cy="12732"/>
              </a:xfrm>
              <a:custGeom>
                <a:avLst/>
                <a:gdLst>
                  <a:gd name="connsiteX0" fmla="*/ 0 w 19942"/>
                  <a:gd name="connsiteY0" fmla="*/ 12732 h 12732"/>
                  <a:gd name="connsiteX1" fmla="*/ 19942 w 19942"/>
                  <a:gd name="connsiteY1" fmla="*/ 0 h 12732"/>
                  <a:gd name="connsiteX2" fmla="*/ 11352 w 19942"/>
                  <a:gd name="connsiteY2" fmla="*/ 8591 h 12732"/>
                  <a:gd name="connsiteX3" fmla="*/ 0 w 19942"/>
                  <a:gd name="connsiteY3" fmla="*/ 12732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42" h="12732">
                    <a:moveTo>
                      <a:pt x="0" y="12732"/>
                    </a:moveTo>
                    <a:cubicBezTo>
                      <a:pt x="7363" y="9721"/>
                      <a:pt x="14113" y="5409"/>
                      <a:pt x="19942" y="0"/>
                    </a:cubicBezTo>
                    <a:cubicBezTo>
                      <a:pt x="17856" y="3547"/>
                      <a:pt x="14895" y="6503"/>
                      <a:pt x="11352" y="8591"/>
                    </a:cubicBezTo>
                    <a:cubicBezTo>
                      <a:pt x="7854" y="10643"/>
                      <a:pt x="4004" y="12045"/>
                      <a:pt x="0" y="12732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17" name="Freeform: Shape 1816">
                <a:extLst>
                  <a:ext uri="{FF2B5EF4-FFF2-40B4-BE49-F238E27FC236}">
                    <a16:creationId xmlns:a16="http://schemas.microsoft.com/office/drawing/2014/main" id="{9BD0A428-3A02-4402-B805-F9FD6D50E490}"/>
                  </a:ext>
                </a:extLst>
              </p:cNvPr>
              <p:cNvSpPr/>
              <p:nvPr/>
            </p:nvSpPr>
            <p:spPr>
              <a:xfrm>
                <a:off x="3048132" y="2132186"/>
                <a:ext cx="11658" cy="5982"/>
              </a:xfrm>
              <a:custGeom>
                <a:avLst/>
                <a:gdLst>
                  <a:gd name="connsiteX0" fmla="*/ 0 w 11658"/>
                  <a:gd name="connsiteY0" fmla="*/ 5983 h 5982"/>
                  <a:gd name="connsiteX1" fmla="*/ 5676 w 11658"/>
                  <a:gd name="connsiteY1" fmla="*/ 2915 h 5982"/>
                  <a:gd name="connsiteX2" fmla="*/ 11658 w 11658"/>
                  <a:gd name="connsiteY2" fmla="*/ 0 h 5982"/>
                  <a:gd name="connsiteX3" fmla="*/ 0 w 11658"/>
                  <a:gd name="connsiteY3" fmla="*/ 5983 h 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58" h="5982">
                    <a:moveTo>
                      <a:pt x="0" y="5983"/>
                    </a:moveTo>
                    <a:cubicBezTo>
                      <a:pt x="1841" y="4909"/>
                      <a:pt x="3835" y="4142"/>
                      <a:pt x="5676" y="2915"/>
                    </a:cubicBezTo>
                    <a:cubicBezTo>
                      <a:pt x="7593" y="1792"/>
                      <a:pt x="9588" y="818"/>
                      <a:pt x="11658" y="0"/>
                    </a:cubicBezTo>
                    <a:cubicBezTo>
                      <a:pt x="8867" y="3637"/>
                      <a:pt x="4587" y="5832"/>
                      <a:pt x="0" y="5983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18" name="Freeform: Shape 1817">
                <a:extLst>
                  <a:ext uri="{FF2B5EF4-FFF2-40B4-BE49-F238E27FC236}">
                    <a16:creationId xmlns:a16="http://schemas.microsoft.com/office/drawing/2014/main" id="{47828C06-D7D4-4605-8054-BD78984353F4}"/>
                  </a:ext>
                </a:extLst>
              </p:cNvPr>
              <p:cNvSpPr/>
              <p:nvPr/>
            </p:nvSpPr>
            <p:spPr>
              <a:xfrm>
                <a:off x="3050280" y="2140010"/>
                <a:ext cx="16414" cy="3481"/>
              </a:xfrm>
              <a:custGeom>
                <a:avLst/>
                <a:gdLst>
                  <a:gd name="connsiteX0" fmla="*/ 0 w 16414"/>
                  <a:gd name="connsiteY0" fmla="*/ 3375 h 3481"/>
                  <a:gd name="connsiteX1" fmla="*/ 8284 w 16414"/>
                  <a:gd name="connsiteY1" fmla="*/ 1534 h 3481"/>
                  <a:gd name="connsiteX2" fmla="*/ 16414 w 16414"/>
                  <a:gd name="connsiteY2" fmla="*/ 0 h 3481"/>
                  <a:gd name="connsiteX3" fmla="*/ 8437 w 16414"/>
                  <a:gd name="connsiteY3" fmla="*/ 2915 h 3481"/>
                  <a:gd name="connsiteX4" fmla="*/ 0 w 16414"/>
                  <a:gd name="connsiteY4" fmla="*/ 3375 h 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14" h="3481">
                    <a:moveTo>
                      <a:pt x="0" y="3375"/>
                    </a:moveTo>
                    <a:cubicBezTo>
                      <a:pt x="2715" y="2543"/>
                      <a:pt x="5476" y="1927"/>
                      <a:pt x="8284" y="1534"/>
                    </a:cubicBezTo>
                    <a:lnTo>
                      <a:pt x="16414" y="0"/>
                    </a:lnTo>
                    <a:cubicBezTo>
                      <a:pt x="14067" y="1661"/>
                      <a:pt x="11306" y="2668"/>
                      <a:pt x="8437" y="2915"/>
                    </a:cubicBezTo>
                    <a:cubicBezTo>
                      <a:pt x="5661" y="3456"/>
                      <a:pt x="2823" y="3611"/>
                      <a:pt x="0" y="337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19" name="Freeform: Shape 1818">
                <a:extLst>
                  <a:ext uri="{FF2B5EF4-FFF2-40B4-BE49-F238E27FC236}">
                    <a16:creationId xmlns:a16="http://schemas.microsoft.com/office/drawing/2014/main" id="{396195D4-AFB2-4640-845F-496F517CBAD0}"/>
                  </a:ext>
                </a:extLst>
              </p:cNvPr>
              <p:cNvSpPr/>
              <p:nvPr/>
            </p:nvSpPr>
            <p:spPr>
              <a:xfrm>
                <a:off x="3050280" y="2148140"/>
                <a:ext cx="11198" cy="6289"/>
              </a:xfrm>
              <a:custGeom>
                <a:avLst/>
                <a:gdLst>
                  <a:gd name="connsiteX0" fmla="*/ 0 w 11198"/>
                  <a:gd name="connsiteY0" fmla="*/ 0 h 6289"/>
                  <a:gd name="connsiteX1" fmla="*/ 5983 w 11198"/>
                  <a:gd name="connsiteY1" fmla="*/ 2454 h 6289"/>
                  <a:gd name="connsiteX2" fmla="*/ 8897 w 11198"/>
                  <a:gd name="connsiteY2" fmla="*/ 4142 h 6289"/>
                  <a:gd name="connsiteX3" fmla="*/ 11198 w 11198"/>
                  <a:gd name="connsiteY3" fmla="*/ 6289 h 6289"/>
                  <a:gd name="connsiteX4" fmla="*/ 5369 w 11198"/>
                  <a:gd name="connsiteY4" fmla="*/ 3835 h 6289"/>
                  <a:gd name="connsiteX5" fmla="*/ 0 w 11198"/>
                  <a:gd name="connsiteY5" fmla="*/ 0 h 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98" h="6289">
                    <a:moveTo>
                      <a:pt x="0" y="0"/>
                    </a:moveTo>
                    <a:lnTo>
                      <a:pt x="5983" y="2454"/>
                    </a:lnTo>
                    <a:cubicBezTo>
                      <a:pt x="7041" y="2864"/>
                      <a:pt x="8023" y="3433"/>
                      <a:pt x="8897" y="4142"/>
                    </a:cubicBezTo>
                    <a:cubicBezTo>
                      <a:pt x="9802" y="4691"/>
                      <a:pt x="10585" y="5423"/>
                      <a:pt x="11198" y="6289"/>
                    </a:cubicBezTo>
                    <a:lnTo>
                      <a:pt x="5369" y="3835"/>
                    </a:lnTo>
                    <a:cubicBezTo>
                      <a:pt x="3344" y="2933"/>
                      <a:pt x="1519" y="1629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20" name="Freeform: Shape 1819">
                <a:extLst>
                  <a:ext uri="{FF2B5EF4-FFF2-40B4-BE49-F238E27FC236}">
                    <a16:creationId xmlns:a16="http://schemas.microsoft.com/office/drawing/2014/main" id="{E28DA6F6-FCD7-4240-A852-C7D5FD5914DA}"/>
                  </a:ext>
                </a:extLst>
              </p:cNvPr>
              <p:cNvSpPr/>
              <p:nvPr/>
            </p:nvSpPr>
            <p:spPr>
              <a:xfrm>
                <a:off x="2882152" y="2154429"/>
                <a:ext cx="19942" cy="12732"/>
              </a:xfrm>
              <a:custGeom>
                <a:avLst/>
                <a:gdLst>
                  <a:gd name="connsiteX0" fmla="*/ 19942 w 19942"/>
                  <a:gd name="connsiteY0" fmla="*/ 12732 h 12732"/>
                  <a:gd name="connsiteX1" fmla="*/ 8437 w 19942"/>
                  <a:gd name="connsiteY1" fmla="*/ 8591 h 12732"/>
                  <a:gd name="connsiteX2" fmla="*/ 0 w 19942"/>
                  <a:gd name="connsiteY2" fmla="*/ 0 h 12732"/>
                  <a:gd name="connsiteX3" fmla="*/ 19942 w 19942"/>
                  <a:gd name="connsiteY3" fmla="*/ 12732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42" h="12732">
                    <a:moveTo>
                      <a:pt x="19942" y="12732"/>
                    </a:moveTo>
                    <a:cubicBezTo>
                      <a:pt x="15877" y="12074"/>
                      <a:pt x="11981" y="10669"/>
                      <a:pt x="8437" y="8591"/>
                    </a:cubicBezTo>
                    <a:cubicBezTo>
                      <a:pt x="4940" y="6498"/>
                      <a:pt x="2025" y="3541"/>
                      <a:pt x="0" y="0"/>
                    </a:cubicBezTo>
                    <a:cubicBezTo>
                      <a:pt x="5829" y="5409"/>
                      <a:pt x="12579" y="9723"/>
                      <a:pt x="19942" y="12732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21" name="Freeform: Shape 1820">
                <a:extLst>
                  <a:ext uri="{FF2B5EF4-FFF2-40B4-BE49-F238E27FC236}">
                    <a16:creationId xmlns:a16="http://schemas.microsoft.com/office/drawing/2014/main" id="{708F5DDD-33D0-47E7-92F1-36A2ABCE6F18}"/>
                  </a:ext>
                </a:extLst>
              </p:cNvPr>
              <p:cNvSpPr/>
              <p:nvPr/>
            </p:nvSpPr>
            <p:spPr>
              <a:xfrm>
                <a:off x="2869880" y="2132186"/>
                <a:ext cx="11658" cy="5982"/>
              </a:xfrm>
              <a:custGeom>
                <a:avLst/>
                <a:gdLst>
                  <a:gd name="connsiteX0" fmla="*/ 11658 w 11658"/>
                  <a:gd name="connsiteY0" fmla="*/ 5983 h 5982"/>
                  <a:gd name="connsiteX1" fmla="*/ 0 w 11658"/>
                  <a:gd name="connsiteY1" fmla="*/ 0 h 5982"/>
                  <a:gd name="connsiteX2" fmla="*/ 5983 w 11658"/>
                  <a:gd name="connsiteY2" fmla="*/ 2915 h 5982"/>
                  <a:gd name="connsiteX3" fmla="*/ 11658 w 11658"/>
                  <a:gd name="connsiteY3" fmla="*/ 5983 h 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58" h="5982">
                    <a:moveTo>
                      <a:pt x="11658" y="5983"/>
                    </a:moveTo>
                    <a:cubicBezTo>
                      <a:pt x="7072" y="5832"/>
                      <a:pt x="2792" y="3637"/>
                      <a:pt x="0" y="0"/>
                    </a:cubicBezTo>
                    <a:cubicBezTo>
                      <a:pt x="2148" y="0"/>
                      <a:pt x="3988" y="1994"/>
                      <a:pt x="5983" y="2915"/>
                    </a:cubicBezTo>
                    <a:cubicBezTo>
                      <a:pt x="7977" y="3835"/>
                      <a:pt x="10124" y="4909"/>
                      <a:pt x="11658" y="5983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22" name="Freeform: Shape 1821">
                <a:extLst>
                  <a:ext uri="{FF2B5EF4-FFF2-40B4-BE49-F238E27FC236}">
                    <a16:creationId xmlns:a16="http://schemas.microsoft.com/office/drawing/2014/main" id="{06E71849-B25D-4A15-A4A8-14AF90BB1BAC}"/>
                  </a:ext>
                </a:extLst>
              </p:cNvPr>
              <p:cNvSpPr/>
              <p:nvPr/>
            </p:nvSpPr>
            <p:spPr>
              <a:xfrm>
                <a:off x="2863897" y="2140470"/>
                <a:ext cx="16567" cy="3201"/>
              </a:xfrm>
              <a:custGeom>
                <a:avLst/>
                <a:gdLst>
                  <a:gd name="connsiteX0" fmla="*/ 16567 w 16567"/>
                  <a:gd name="connsiteY0" fmla="*/ 2915 h 3201"/>
                  <a:gd name="connsiteX1" fmla="*/ 7977 w 16567"/>
                  <a:gd name="connsiteY1" fmla="*/ 2915 h 3201"/>
                  <a:gd name="connsiteX2" fmla="*/ 0 w 16567"/>
                  <a:gd name="connsiteY2" fmla="*/ 0 h 3201"/>
                  <a:gd name="connsiteX3" fmla="*/ 8284 w 16567"/>
                  <a:gd name="connsiteY3" fmla="*/ 1534 h 3201"/>
                  <a:gd name="connsiteX4" fmla="*/ 16567 w 16567"/>
                  <a:gd name="connsiteY4" fmla="*/ 2915 h 3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67" h="3201">
                    <a:moveTo>
                      <a:pt x="16567" y="2915"/>
                    </a:moveTo>
                    <a:cubicBezTo>
                      <a:pt x="13714" y="3297"/>
                      <a:pt x="10830" y="3297"/>
                      <a:pt x="7977" y="2915"/>
                    </a:cubicBezTo>
                    <a:cubicBezTo>
                      <a:pt x="5124" y="2620"/>
                      <a:pt x="2378" y="1618"/>
                      <a:pt x="0" y="0"/>
                    </a:cubicBezTo>
                    <a:lnTo>
                      <a:pt x="8284" y="1534"/>
                    </a:lnTo>
                    <a:cubicBezTo>
                      <a:pt x="11076" y="1776"/>
                      <a:pt x="13852" y="2238"/>
                      <a:pt x="16567" y="291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23" name="Freeform: Shape 1822">
                <a:extLst>
                  <a:ext uri="{FF2B5EF4-FFF2-40B4-BE49-F238E27FC236}">
                    <a16:creationId xmlns:a16="http://schemas.microsoft.com/office/drawing/2014/main" id="{A70971EC-6ACB-41ED-A999-9083A0457E93}"/>
                  </a:ext>
                </a:extLst>
              </p:cNvPr>
              <p:cNvSpPr/>
              <p:nvPr/>
            </p:nvSpPr>
            <p:spPr>
              <a:xfrm>
                <a:off x="2869113" y="2148140"/>
                <a:ext cx="11351" cy="6289"/>
              </a:xfrm>
              <a:custGeom>
                <a:avLst/>
                <a:gdLst>
                  <a:gd name="connsiteX0" fmla="*/ 11352 w 11351"/>
                  <a:gd name="connsiteY0" fmla="*/ 0 h 6289"/>
                  <a:gd name="connsiteX1" fmla="*/ 5983 w 11351"/>
                  <a:gd name="connsiteY1" fmla="*/ 3835 h 6289"/>
                  <a:gd name="connsiteX2" fmla="*/ 0 w 11351"/>
                  <a:gd name="connsiteY2" fmla="*/ 6289 h 6289"/>
                  <a:gd name="connsiteX3" fmla="*/ 2454 w 11351"/>
                  <a:gd name="connsiteY3" fmla="*/ 4142 h 6289"/>
                  <a:gd name="connsiteX4" fmla="*/ 5216 w 11351"/>
                  <a:gd name="connsiteY4" fmla="*/ 2454 h 6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51" h="6289">
                    <a:moveTo>
                      <a:pt x="11352" y="0"/>
                    </a:moveTo>
                    <a:cubicBezTo>
                      <a:pt x="9833" y="1629"/>
                      <a:pt x="8008" y="2933"/>
                      <a:pt x="5983" y="3835"/>
                    </a:cubicBezTo>
                    <a:lnTo>
                      <a:pt x="0" y="6289"/>
                    </a:lnTo>
                    <a:cubicBezTo>
                      <a:pt x="705" y="5453"/>
                      <a:pt x="1534" y="4728"/>
                      <a:pt x="2454" y="4142"/>
                    </a:cubicBezTo>
                    <a:cubicBezTo>
                      <a:pt x="3298" y="3470"/>
                      <a:pt x="4234" y="2902"/>
                      <a:pt x="5216" y="2454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24" name="Freeform: Shape 1823">
                <a:extLst>
                  <a:ext uri="{FF2B5EF4-FFF2-40B4-BE49-F238E27FC236}">
                    <a16:creationId xmlns:a16="http://schemas.microsoft.com/office/drawing/2014/main" id="{8A7AF37B-00FE-452D-8F30-A61525149D44}"/>
                  </a:ext>
                </a:extLst>
              </p:cNvPr>
              <p:cNvSpPr/>
              <p:nvPr/>
            </p:nvSpPr>
            <p:spPr>
              <a:xfrm>
                <a:off x="2258577" y="4865027"/>
                <a:ext cx="62434" cy="55991"/>
              </a:xfrm>
              <a:custGeom>
                <a:avLst/>
                <a:gdLst>
                  <a:gd name="connsiteX0" fmla="*/ 0 w 62434"/>
                  <a:gd name="connsiteY0" fmla="*/ 53077 h 55991"/>
                  <a:gd name="connsiteX1" fmla="*/ 17028 w 62434"/>
                  <a:gd name="connsiteY1" fmla="*/ 55991 h 55991"/>
                  <a:gd name="connsiteX2" fmla="*/ 57065 w 62434"/>
                  <a:gd name="connsiteY2" fmla="*/ 40651 h 55991"/>
                  <a:gd name="connsiteX3" fmla="*/ 62434 w 62434"/>
                  <a:gd name="connsiteY3" fmla="*/ 0 h 55991"/>
                  <a:gd name="connsiteX4" fmla="*/ 16414 w 62434"/>
                  <a:gd name="connsiteY4" fmla="*/ 27766 h 55991"/>
                  <a:gd name="connsiteX5" fmla="*/ 0 w 62434"/>
                  <a:gd name="connsiteY5" fmla="*/ 53077 h 55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34" h="55991">
                    <a:moveTo>
                      <a:pt x="0" y="53077"/>
                    </a:moveTo>
                    <a:lnTo>
                      <a:pt x="17028" y="55991"/>
                    </a:lnTo>
                    <a:cubicBezTo>
                      <a:pt x="30772" y="51987"/>
                      <a:pt x="44164" y="46864"/>
                      <a:pt x="57065" y="40651"/>
                    </a:cubicBezTo>
                    <a:cubicBezTo>
                      <a:pt x="58078" y="27014"/>
                      <a:pt x="59857" y="13438"/>
                      <a:pt x="62434" y="0"/>
                    </a:cubicBezTo>
                    <a:cubicBezTo>
                      <a:pt x="44180" y="9204"/>
                      <a:pt x="26078" y="22703"/>
                      <a:pt x="16414" y="27766"/>
                    </a:cubicBezTo>
                    <a:cubicBezTo>
                      <a:pt x="6750" y="32828"/>
                      <a:pt x="0" y="53077"/>
                      <a:pt x="0" y="53077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25" name="Freeform: Shape 1824">
                <a:extLst>
                  <a:ext uri="{FF2B5EF4-FFF2-40B4-BE49-F238E27FC236}">
                    <a16:creationId xmlns:a16="http://schemas.microsoft.com/office/drawing/2014/main" id="{260CC623-66EF-4983-97F9-441021040562}"/>
                  </a:ext>
                </a:extLst>
              </p:cNvPr>
              <p:cNvSpPr/>
              <p:nvPr/>
            </p:nvSpPr>
            <p:spPr>
              <a:xfrm>
                <a:off x="2093824" y="4931603"/>
                <a:ext cx="163218" cy="32125"/>
              </a:xfrm>
              <a:custGeom>
                <a:avLst/>
                <a:gdLst>
                  <a:gd name="connsiteX0" fmla="*/ 163219 w 163218"/>
                  <a:gd name="connsiteY0" fmla="*/ 767 h 32125"/>
                  <a:gd name="connsiteX1" fmla="*/ 159997 w 163218"/>
                  <a:gd name="connsiteY1" fmla="*/ 14113 h 32125"/>
                  <a:gd name="connsiteX2" fmla="*/ 110295 w 163218"/>
                  <a:gd name="connsiteY2" fmla="*/ 31907 h 32125"/>
                  <a:gd name="connsiteX3" fmla="*/ 101705 w 163218"/>
                  <a:gd name="connsiteY3" fmla="*/ 31907 h 32125"/>
                  <a:gd name="connsiteX4" fmla="*/ 100171 w 163218"/>
                  <a:gd name="connsiteY4" fmla="*/ 31907 h 32125"/>
                  <a:gd name="connsiteX5" fmla="*/ 5369 w 163218"/>
                  <a:gd name="connsiteY5" fmla="*/ 13960 h 32125"/>
                  <a:gd name="connsiteX6" fmla="*/ 0 w 163218"/>
                  <a:gd name="connsiteY6" fmla="*/ 0 h 32125"/>
                  <a:gd name="connsiteX7" fmla="*/ 38197 w 163218"/>
                  <a:gd name="connsiteY7" fmla="*/ 9664 h 32125"/>
                  <a:gd name="connsiteX8" fmla="*/ 81149 w 163218"/>
                  <a:gd name="connsiteY8" fmla="*/ 17795 h 32125"/>
                  <a:gd name="connsiteX9" fmla="*/ 105387 w 163218"/>
                  <a:gd name="connsiteY9" fmla="*/ 21323 h 32125"/>
                  <a:gd name="connsiteX10" fmla="*/ 109375 w 163218"/>
                  <a:gd name="connsiteY10" fmla="*/ 21323 h 32125"/>
                  <a:gd name="connsiteX11" fmla="*/ 163219 w 163218"/>
                  <a:gd name="connsiteY11" fmla="*/ 767 h 32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3218" h="32125">
                    <a:moveTo>
                      <a:pt x="163219" y="767"/>
                    </a:moveTo>
                    <a:cubicBezTo>
                      <a:pt x="162912" y="5369"/>
                      <a:pt x="161823" y="9879"/>
                      <a:pt x="159997" y="14113"/>
                    </a:cubicBezTo>
                    <a:cubicBezTo>
                      <a:pt x="144320" y="22289"/>
                      <a:pt x="127599" y="28287"/>
                      <a:pt x="110295" y="31907"/>
                    </a:cubicBezTo>
                    <a:cubicBezTo>
                      <a:pt x="107442" y="32199"/>
                      <a:pt x="104558" y="32199"/>
                      <a:pt x="101705" y="31907"/>
                    </a:cubicBezTo>
                    <a:lnTo>
                      <a:pt x="100171" y="31907"/>
                    </a:lnTo>
                    <a:cubicBezTo>
                      <a:pt x="74553" y="29300"/>
                      <a:pt x="15187" y="15647"/>
                      <a:pt x="5369" y="13960"/>
                    </a:cubicBezTo>
                    <a:cubicBezTo>
                      <a:pt x="2669" y="9710"/>
                      <a:pt x="844" y="4970"/>
                      <a:pt x="0" y="0"/>
                    </a:cubicBezTo>
                    <a:cubicBezTo>
                      <a:pt x="9664" y="3068"/>
                      <a:pt x="23470" y="6290"/>
                      <a:pt x="38197" y="9664"/>
                    </a:cubicBezTo>
                    <a:cubicBezTo>
                      <a:pt x="52924" y="13039"/>
                      <a:pt x="68877" y="15647"/>
                      <a:pt x="81149" y="17795"/>
                    </a:cubicBezTo>
                    <a:cubicBezTo>
                      <a:pt x="91580" y="19635"/>
                      <a:pt x="100171" y="20862"/>
                      <a:pt x="105387" y="21323"/>
                    </a:cubicBezTo>
                    <a:cubicBezTo>
                      <a:pt x="106706" y="21445"/>
                      <a:pt x="108056" y="21445"/>
                      <a:pt x="109375" y="21323"/>
                    </a:cubicBezTo>
                    <a:cubicBezTo>
                      <a:pt x="128167" y="16920"/>
                      <a:pt x="146283" y="10002"/>
                      <a:pt x="163219" y="767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26" name="Freeform: Shape 1825">
                <a:extLst>
                  <a:ext uri="{FF2B5EF4-FFF2-40B4-BE49-F238E27FC236}">
                    <a16:creationId xmlns:a16="http://schemas.microsoft.com/office/drawing/2014/main" id="{1D0BE1B5-FE97-458B-A413-3C76145217FA}"/>
                  </a:ext>
                </a:extLst>
              </p:cNvPr>
              <p:cNvSpPr/>
              <p:nvPr/>
            </p:nvSpPr>
            <p:spPr>
              <a:xfrm>
                <a:off x="2092847" y="4767310"/>
                <a:ext cx="233919" cy="185706"/>
              </a:xfrm>
              <a:custGeom>
                <a:avLst/>
                <a:gdLst>
                  <a:gd name="connsiteX0" fmla="*/ 230005 w 233919"/>
                  <a:gd name="connsiteY0" fmla="*/ 93421 h 185706"/>
                  <a:gd name="connsiteX1" fmla="*/ 228164 w 233919"/>
                  <a:gd name="connsiteY1" fmla="*/ 98483 h 185706"/>
                  <a:gd name="connsiteX2" fmla="*/ 196257 w 233919"/>
                  <a:gd name="connsiteY2" fmla="*/ 117505 h 185706"/>
                  <a:gd name="connsiteX3" fmla="*/ 186439 w 233919"/>
                  <a:gd name="connsiteY3" fmla="*/ 123794 h 185706"/>
                  <a:gd name="connsiteX4" fmla="*/ 182604 w 233919"/>
                  <a:gd name="connsiteY4" fmla="*/ 126249 h 185706"/>
                  <a:gd name="connsiteX5" fmla="*/ 179076 w 233919"/>
                  <a:gd name="connsiteY5" fmla="*/ 128703 h 185706"/>
                  <a:gd name="connsiteX6" fmla="*/ 165730 w 233919"/>
                  <a:gd name="connsiteY6" fmla="*/ 150793 h 185706"/>
                  <a:gd name="connsiteX7" fmla="*/ 164196 w 233919"/>
                  <a:gd name="connsiteY7" fmla="*/ 165059 h 185706"/>
                  <a:gd name="connsiteX8" fmla="*/ 110352 w 233919"/>
                  <a:gd name="connsiteY8" fmla="*/ 185615 h 185706"/>
                  <a:gd name="connsiteX9" fmla="*/ 106364 w 233919"/>
                  <a:gd name="connsiteY9" fmla="*/ 185615 h 185706"/>
                  <a:gd name="connsiteX10" fmla="*/ 82126 w 233919"/>
                  <a:gd name="connsiteY10" fmla="*/ 182087 h 185706"/>
                  <a:gd name="connsiteX11" fmla="*/ 39174 w 233919"/>
                  <a:gd name="connsiteY11" fmla="*/ 173957 h 185706"/>
                  <a:gd name="connsiteX12" fmla="*/ 977 w 233919"/>
                  <a:gd name="connsiteY12" fmla="*/ 164292 h 185706"/>
                  <a:gd name="connsiteX13" fmla="*/ 8187 w 233919"/>
                  <a:gd name="connsiteY13" fmla="*/ 124562 h 185706"/>
                  <a:gd name="connsiteX14" fmla="*/ 51139 w 233919"/>
                  <a:gd name="connsiteY14" fmla="*/ 88359 h 185706"/>
                  <a:gd name="connsiteX15" fmla="*/ 68167 w 233919"/>
                  <a:gd name="connsiteY15" fmla="*/ 73019 h 185706"/>
                  <a:gd name="connsiteX16" fmla="*/ 90870 w 233919"/>
                  <a:gd name="connsiteY16" fmla="*/ 29146 h 185706"/>
                  <a:gd name="connsiteX17" fmla="*/ 99154 w 233919"/>
                  <a:gd name="connsiteY17" fmla="*/ 0 h 185706"/>
                  <a:gd name="connsiteX18" fmla="*/ 154992 w 233919"/>
                  <a:gd name="connsiteY18" fmla="*/ 9511 h 185706"/>
                  <a:gd name="connsiteX19" fmla="*/ 230465 w 233919"/>
                  <a:gd name="connsiteY19" fmla="*/ 22703 h 185706"/>
                  <a:gd name="connsiteX20" fmla="*/ 231846 w 233919"/>
                  <a:gd name="connsiteY20" fmla="*/ 28072 h 185706"/>
                  <a:gd name="connsiteX21" fmla="*/ 230005 w 233919"/>
                  <a:gd name="connsiteY21" fmla="*/ 93421 h 185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3919" h="185706">
                    <a:moveTo>
                      <a:pt x="230005" y="93421"/>
                    </a:moveTo>
                    <a:cubicBezTo>
                      <a:pt x="229391" y="94955"/>
                      <a:pt x="228778" y="96643"/>
                      <a:pt x="228164" y="98483"/>
                    </a:cubicBezTo>
                    <a:cubicBezTo>
                      <a:pt x="217181" y="104236"/>
                      <a:pt x="206535" y="110587"/>
                      <a:pt x="196257" y="117505"/>
                    </a:cubicBezTo>
                    <a:cubicBezTo>
                      <a:pt x="192575" y="119959"/>
                      <a:pt x="189353" y="122260"/>
                      <a:pt x="186439" y="123794"/>
                    </a:cubicBezTo>
                    <a:cubicBezTo>
                      <a:pt x="183524" y="125328"/>
                      <a:pt x="183831" y="125635"/>
                      <a:pt x="182604" y="126249"/>
                    </a:cubicBezTo>
                    <a:cubicBezTo>
                      <a:pt x="181361" y="126970"/>
                      <a:pt x="180180" y="127783"/>
                      <a:pt x="179076" y="128703"/>
                    </a:cubicBezTo>
                    <a:cubicBezTo>
                      <a:pt x="173369" y="135223"/>
                      <a:pt x="168844" y="142709"/>
                      <a:pt x="165730" y="150793"/>
                    </a:cubicBezTo>
                    <a:cubicBezTo>
                      <a:pt x="165730" y="150793"/>
                      <a:pt x="165730" y="158003"/>
                      <a:pt x="164196" y="165059"/>
                    </a:cubicBezTo>
                    <a:cubicBezTo>
                      <a:pt x="147260" y="174294"/>
                      <a:pt x="129144" y="181213"/>
                      <a:pt x="110352" y="185615"/>
                    </a:cubicBezTo>
                    <a:cubicBezTo>
                      <a:pt x="109033" y="185738"/>
                      <a:pt x="107683" y="185738"/>
                      <a:pt x="106364" y="185615"/>
                    </a:cubicBezTo>
                    <a:cubicBezTo>
                      <a:pt x="101148" y="185615"/>
                      <a:pt x="92557" y="183928"/>
                      <a:pt x="82126" y="182087"/>
                    </a:cubicBezTo>
                    <a:cubicBezTo>
                      <a:pt x="69241" y="179939"/>
                      <a:pt x="53747" y="177025"/>
                      <a:pt x="39174" y="173957"/>
                    </a:cubicBezTo>
                    <a:cubicBezTo>
                      <a:pt x="24601" y="170889"/>
                      <a:pt x="10641" y="167360"/>
                      <a:pt x="977" y="164292"/>
                    </a:cubicBezTo>
                    <a:cubicBezTo>
                      <a:pt x="-1600" y="150609"/>
                      <a:pt x="962" y="136466"/>
                      <a:pt x="8187" y="124562"/>
                    </a:cubicBezTo>
                    <a:cubicBezTo>
                      <a:pt x="13863" y="118579"/>
                      <a:pt x="34879" y="102165"/>
                      <a:pt x="51139" y="88359"/>
                    </a:cubicBezTo>
                    <a:cubicBezTo>
                      <a:pt x="58196" y="82376"/>
                      <a:pt x="64332" y="77007"/>
                      <a:pt x="68167" y="73019"/>
                    </a:cubicBezTo>
                    <a:cubicBezTo>
                      <a:pt x="77938" y="59642"/>
                      <a:pt x="85593" y="44854"/>
                      <a:pt x="90870" y="29146"/>
                    </a:cubicBezTo>
                    <a:cubicBezTo>
                      <a:pt x="94552" y="19712"/>
                      <a:pt x="97328" y="9956"/>
                      <a:pt x="99154" y="0"/>
                    </a:cubicBezTo>
                    <a:lnTo>
                      <a:pt x="154992" y="9511"/>
                    </a:lnTo>
                    <a:lnTo>
                      <a:pt x="230465" y="22703"/>
                    </a:lnTo>
                    <a:cubicBezTo>
                      <a:pt x="231063" y="24452"/>
                      <a:pt x="231524" y="26247"/>
                      <a:pt x="231846" y="28072"/>
                    </a:cubicBezTo>
                    <a:cubicBezTo>
                      <a:pt x="235128" y="49794"/>
                      <a:pt x="234515" y="71930"/>
                      <a:pt x="230005" y="93421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27" name="Freeform: Shape 1826">
                <a:extLst>
                  <a:ext uri="{FF2B5EF4-FFF2-40B4-BE49-F238E27FC236}">
                    <a16:creationId xmlns:a16="http://schemas.microsoft.com/office/drawing/2014/main" id="{B5F45281-4251-49EB-B022-271E7288DDEA}"/>
                  </a:ext>
                </a:extLst>
              </p:cNvPr>
              <p:cNvSpPr/>
              <p:nvPr/>
            </p:nvSpPr>
            <p:spPr>
              <a:xfrm>
                <a:off x="2483769" y="4865180"/>
                <a:ext cx="62434" cy="55838"/>
              </a:xfrm>
              <a:custGeom>
                <a:avLst/>
                <a:gdLst>
                  <a:gd name="connsiteX0" fmla="*/ 62434 w 62434"/>
                  <a:gd name="connsiteY0" fmla="*/ 52924 h 55838"/>
                  <a:gd name="connsiteX1" fmla="*/ 45407 w 62434"/>
                  <a:gd name="connsiteY1" fmla="*/ 55838 h 55838"/>
                  <a:gd name="connsiteX2" fmla="*/ 5369 w 62434"/>
                  <a:gd name="connsiteY2" fmla="*/ 40498 h 55838"/>
                  <a:gd name="connsiteX3" fmla="*/ 0 w 62434"/>
                  <a:gd name="connsiteY3" fmla="*/ 0 h 55838"/>
                  <a:gd name="connsiteX4" fmla="*/ 46020 w 62434"/>
                  <a:gd name="connsiteY4" fmla="*/ 27612 h 55838"/>
                  <a:gd name="connsiteX5" fmla="*/ 62434 w 62434"/>
                  <a:gd name="connsiteY5" fmla="*/ 52924 h 55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34" h="55838">
                    <a:moveTo>
                      <a:pt x="62434" y="52924"/>
                    </a:moveTo>
                    <a:lnTo>
                      <a:pt x="45407" y="55838"/>
                    </a:lnTo>
                    <a:cubicBezTo>
                      <a:pt x="31662" y="51834"/>
                      <a:pt x="18270" y="46711"/>
                      <a:pt x="5369" y="40498"/>
                    </a:cubicBezTo>
                    <a:cubicBezTo>
                      <a:pt x="4372" y="26907"/>
                      <a:pt x="2577" y="13377"/>
                      <a:pt x="0" y="0"/>
                    </a:cubicBezTo>
                    <a:cubicBezTo>
                      <a:pt x="18255" y="9051"/>
                      <a:pt x="36509" y="22550"/>
                      <a:pt x="46020" y="27612"/>
                    </a:cubicBezTo>
                    <a:cubicBezTo>
                      <a:pt x="55531" y="32675"/>
                      <a:pt x="62434" y="52924"/>
                      <a:pt x="62434" y="52924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28" name="Freeform: Shape 1827">
                <a:extLst>
                  <a:ext uri="{FF2B5EF4-FFF2-40B4-BE49-F238E27FC236}">
                    <a16:creationId xmlns:a16="http://schemas.microsoft.com/office/drawing/2014/main" id="{C83B5FA9-F347-42ED-B316-38A868521034}"/>
                  </a:ext>
                </a:extLst>
              </p:cNvPr>
              <p:cNvSpPr/>
              <p:nvPr/>
            </p:nvSpPr>
            <p:spPr>
              <a:xfrm>
                <a:off x="2547431" y="4931296"/>
                <a:ext cx="163525" cy="32251"/>
              </a:xfrm>
              <a:custGeom>
                <a:avLst/>
                <a:gdLst>
                  <a:gd name="connsiteX0" fmla="*/ 163526 w 163525"/>
                  <a:gd name="connsiteY0" fmla="*/ 0 h 32251"/>
                  <a:gd name="connsiteX1" fmla="*/ 158156 w 163525"/>
                  <a:gd name="connsiteY1" fmla="*/ 13960 h 32251"/>
                  <a:gd name="connsiteX2" fmla="*/ 102165 w 163525"/>
                  <a:gd name="connsiteY2" fmla="*/ 25465 h 32251"/>
                  <a:gd name="connsiteX3" fmla="*/ 102165 w 163525"/>
                  <a:gd name="connsiteY3" fmla="*/ 25465 h 32251"/>
                  <a:gd name="connsiteX4" fmla="*/ 92961 w 163525"/>
                  <a:gd name="connsiteY4" fmla="*/ 27152 h 32251"/>
                  <a:gd name="connsiteX5" fmla="*/ 76240 w 163525"/>
                  <a:gd name="connsiteY5" fmla="*/ 30067 h 32251"/>
                  <a:gd name="connsiteX6" fmla="*/ 53384 w 163525"/>
                  <a:gd name="connsiteY6" fmla="*/ 32214 h 32251"/>
                  <a:gd name="connsiteX7" fmla="*/ 7363 w 163525"/>
                  <a:gd name="connsiteY7" fmla="*/ 16874 h 32251"/>
                  <a:gd name="connsiteX8" fmla="*/ 3221 w 163525"/>
                  <a:gd name="connsiteY8" fmla="*/ 14267 h 32251"/>
                  <a:gd name="connsiteX9" fmla="*/ 0 w 163525"/>
                  <a:gd name="connsiteY9" fmla="*/ 921 h 32251"/>
                  <a:gd name="connsiteX10" fmla="*/ 7670 w 163525"/>
                  <a:gd name="connsiteY10" fmla="*/ 4756 h 32251"/>
                  <a:gd name="connsiteX11" fmla="*/ 53690 w 163525"/>
                  <a:gd name="connsiteY11" fmla="*/ 21477 h 32251"/>
                  <a:gd name="connsiteX12" fmla="*/ 63355 w 163525"/>
                  <a:gd name="connsiteY12" fmla="*/ 20556 h 32251"/>
                  <a:gd name="connsiteX13" fmla="*/ 63355 w 163525"/>
                  <a:gd name="connsiteY13" fmla="*/ 20556 h 32251"/>
                  <a:gd name="connsiteX14" fmla="*/ 72252 w 163525"/>
                  <a:gd name="connsiteY14" fmla="*/ 19329 h 32251"/>
                  <a:gd name="connsiteX15" fmla="*/ 92654 w 163525"/>
                  <a:gd name="connsiteY15" fmla="*/ 15954 h 32251"/>
                  <a:gd name="connsiteX16" fmla="*/ 163526 w 163525"/>
                  <a:gd name="connsiteY16" fmla="*/ 0 h 32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525" h="32251">
                    <a:moveTo>
                      <a:pt x="163526" y="0"/>
                    </a:moveTo>
                    <a:cubicBezTo>
                      <a:pt x="162682" y="4970"/>
                      <a:pt x="160856" y="9711"/>
                      <a:pt x="158156" y="13960"/>
                    </a:cubicBezTo>
                    <a:cubicBezTo>
                      <a:pt x="152174" y="15033"/>
                      <a:pt x="126709" y="20709"/>
                      <a:pt x="102165" y="25465"/>
                    </a:cubicBezTo>
                    <a:lnTo>
                      <a:pt x="102165" y="25465"/>
                    </a:lnTo>
                    <a:lnTo>
                      <a:pt x="92961" y="27152"/>
                    </a:lnTo>
                    <a:lnTo>
                      <a:pt x="76240" y="30067"/>
                    </a:lnTo>
                    <a:cubicBezTo>
                      <a:pt x="68739" y="31708"/>
                      <a:pt x="61069" y="32429"/>
                      <a:pt x="53384" y="32214"/>
                    </a:cubicBezTo>
                    <a:cubicBezTo>
                      <a:pt x="37553" y="28717"/>
                      <a:pt x="22136" y="23578"/>
                      <a:pt x="7363" y="16874"/>
                    </a:cubicBezTo>
                    <a:cubicBezTo>
                      <a:pt x="5814" y="16322"/>
                      <a:pt x="4387" y="15432"/>
                      <a:pt x="3221" y="14267"/>
                    </a:cubicBezTo>
                    <a:cubicBezTo>
                      <a:pt x="1335" y="10063"/>
                      <a:pt x="230" y="5538"/>
                      <a:pt x="0" y="921"/>
                    </a:cubicBezTo>
                    <a:cubicBezTo>
                      <a:pt x="2301" y="2148"/>
                      <a:pt x="4909" y="3528"/>
                      <a:pt x="7670" y="4756"/>
                    </a:cubicBezTo>
                    <a:cubicBezTo>
                      <a:pt x="22228" y="12288"/>
                      <a:pt x="37691" y="17917"/>
                      <a:pt x="53690" y="21477"/>
                    </a:cubicBezTo>
                    <a:cubicBezTo>
                      <a:pt x="56943" y="21507"/>
                      <a:pt x="60179" y="21200"/>
                      <a:pt x="63355" y="20556"/>
                    </a:cubicBezTo>
                    <a:lnTo>
                      <a:pt x="63355" y="20556"/>
                    </a:lnTo>
                    <a:cubicBezTo>
                      <a:pt x="66346" y="20326"/>
                      <a:pt x="69322" y="19927"/>
                      <a:pt x="72252" y="19329"/>
                    </a:cubicBezTo>
                    <a:lnTo>
                      <a:pt x="92654" y="15954"/>
                    </a:lnTo>
                    <a:cubicBezTo>
                      <a:pt x="116539" y="11843"/>
                      <a:pt x="140193" y="6520"/>
                      <a:pt x="163526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29" name="Freeform: Shape 1828">
                <a:extLst>
                  <a:ext uri="{FF2B5EF4-FFF2-40B4-BE49-F238E27FC236}">
                    <a16:creationId xmlns:a16="http://schemas.microsoft.com/office/drawing/2014/main" id="{DEB126B6-3634-4B0A-B9F1-60DE797EC24A}"/>
                  </a:ext>
                </a:extLst>
              </p:cNvPr>
              <p:cNvSpPr/>
              <p:nvPr/>
            </p:nvSpPr>
            <p:spPr>
              <a:xfrm>
                <a:off x="2477842" y="4767003"/>
                <a:ext cx="234240" cy="185924"/>
              </a:xfrm>
              <a:custGeom>
                <a:avLst/>
                <a:gdLst>
                  <a:gd name="connsiteX0" fmla="*/ 233114 w 234240"/>
                  <a:gd name="connsiteY0" fmla="*/ 164292 h 185924"/>
                  <a:gd name="connsiteX1" fmla="*/ 162856 w 234240"/>
                  <a:gd name="connsiteY1" fmla="*/ 180400 h 185924"/>
                  <a:gd name="connsiteX2" fmla="*/ 142454 w 234240"/>
                  <a:gd name="connsiteY2" fmla="*/ 183775 h 185924"/>
                  <a:gd name="connsiteX3" fmla="*/ 133557 w 234240"/>
                  <a:gd name="connsiteY3" fmla="*/ 185002 h 185924"/>
                  <a:gd name="connsiteX4" fmla="*/ 133557 w 234240"/>
                  <a:gd name="connsiteY4" fmla="*/ 185002 h 185924"/>
                  <a:gd name="connsiteX5" fmla="*/ 123892 w 234240"/>
                  <a:gd name="connsiteY5" fmla="*/ 185922 h 185924"/>
                  <a:gd name="connsiteX6" fmla="*/ 77872 w 234240"/>
                  <a:gd name="connsiteY6" fmla="*/ 169201 h 185924"/>
                  <a:gd name="connsiteX7" fmla="*/ 70202 w 234240"/>
                  <a:gd name="connsiteY7" fmla="*/ 165366 h 185924"/>
                  <a:gd name="connsiteX8" fmla="*/ 68668 w 234240"/>
                  <a:gd name="connsiteY8" fmla="*/ 151100 h 185924"/>
                  <a:gd name="connsiteX9" fmla="*/ 51794 w 234240"/>
                  <a:gd name="connsiteY9" fmla="*/ 126402 h 185924"/>
                  <a:gd name="connsiteX10" fmla="*/ 5774 w 234240"/>
                  <a:gd name="connsiteY10" fmla="*/ 98790 h 185924"/>
                  <a:gd name="connsiteX11" fmla="*/ 3933 w 234240"/>
                  <a:gd name="connsiteY11" fmla="*/ 93728 h 185924"/>
                  <a:gd name="connsiteX12" fmla="*/ 2092 w 234240"/>
                  <a:gd name="connsiteY12" fmla="*/ 28226 h 185924"/>
                  <a:gd name="connsiteX13" fmla="*/ 3319 w 234240"/>
                  <a:gd name="connsiteY13" fmla="*/ 22857 h 185924"/>
                  <a:gd name="connsiteX14" fmla="*/ 134784 w 234240"/>
                  <a:gd name="connsiteY14" fmla="*/ 0 h 185924"/>
                  <a:gd name="connsiteX15" fmla="*/ 143068 w 234240"/>
                  <a:gd name="connsiteY15" fmla="*/ 29300 h 185924"/>
                  <a:gd name="connsiteX16" fmla="*/ 165771 w 234240"/>
                  <a:gd name="connsiteY16" fmla="*/ 73173 h 185924"/>
                  <a:gd name="connsiteX17" fmla="*/ 167458 w 234240"/>
                  <a:gd name="connsiteY17" fmla="*/ 74860 h 185924"/>
                  <a:gd name="connsiteX18" fmla="*/ 175129 w 234240"/>
                  <a:gd name="connsiteY18" fmla="*/ 81916 h 185924"/>
                  <a:gd name="connsiteX19" fmla="*/ 195377 w 234240"/>
                  <a:gd name="connsiteY19" fmla="*/ 98790 h 185924"/>
                  <a:gd name="connsiteX20" fmla="*/ 195377 w 234240"/>
                  <a:gd name="connsiteY20" fmla="*/ 98790 h 185924"/>
                  <a:gd name="connsiteX21" fmla="*/ 226058 w 234240"/>
                  <a:gd name="connsiteY21" fmla="*/ 124409 h 185924"/>
                  <a:gd name="connsiteX22" fmla="*/ 233114 w 234240"/>
                  <a:gd name="connsiteY22" fmla="*/ 164292 h 185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34240" h="185924">
                    <a:moveTo>
                      <a:pt x="233114" y="164292"/>
                    </a:moveTo>
                    <a:cubicBezTo>
                      <a:pt x="209981" y="170843"/>
                      <a:pt x="186526" y="176227"/>
                      <a:pt x="162856" y="180400"/>
                    </a:cubicBezTo>
                    <a:lnTo>
                      <a:pt x="142454" y="183775"/>
                    </a:lnTo>
                    <a:cubicBezTo>
                      <a:pt x="139524" y="184373"/>
                      <a:pt x="136548" y="184772"/>
                      <a:pt x="133557" y="185002"/>
                    </a:cubicBezTo>
                    <a:lnTo>
                      <a:pt x="133557" y="185002"/>
                    </a:lnTo>
                    <a:cubicBezTo>
                      <a:pt x="130381" y="185646"/>
                      <a:pt x="127145" y="185953"/>
                      <a:pt x="123892" y="185922"/>
                    </a:cubicBezTo>
                    <a:cubicBezTo>
                      <a:pt x="107893" y="182363"/>
                      <a:pt x="92430" y="176733"/>
                      <a:pt x="77872" y="169201"/>
                    </a:cubicBezTo>
                    <a:cubicBezTo>
                      <a:pt x="75111" y="167974"/>
                      <a:pt x="72503" y="166594"/>
                      <a:pt x="70202" y="165366"/>
                    </a:cubicBezTo>
                    <a:cubicBezTo>
                      <a:pt x="69128" y="158310"/>
                      <a:pt x="68668" y="151100"/>
                      <a:pt x="68668" y="151100"/>
                    </a:cubicBezTo>
                    <a:cubicBezTo>
                      <a:pt x="68668" y="151100"/>
                      <a:pt x="61151" y="131465"/>
                      <a:pt x="51794" y="126402"/>
                    </a:cubicBezTo>
                    <a:cubicBezTo>
                      <a:pt x="42436" y="121340"/>
                      <a:pt x="24489" y="107841"/>
                      <a:pt x="5774" y="98790"/>
                    </a:cubicBezTo>
                    <a:cubicBezTo>
                      <a:pt x="5283" y="97057"/>
                      <a:pt x="4669" y="95370"/>
                      <a:pt x="3933" y="93728"/>
                    </a:cubicBezTo>
                    <a:cubicBezTo>
                      <a:pt x="-592" y="72175"/>
                      <a:pt x="-1221" y="49993"/>
                      <a:pt x="2092" y="28226"/>
                    </a:cubicBezTo>
                    <a:cubicBezTo>
                      <a:pt x="2307" y="26400"/>
                      <a:pt x="2721" y="24590"/>
                      <a:pt x="3319" y="22857"/>
                    </a:cubicBezTo>
                    <a:lnTo>
                      <a:pt x="134784" y="0"/>
                    </a:lnTo>
                    <a:cubicBezTo>
                      <a:pt x="136609" y="10002"/>
                      <a:pt x="139386" y="19819"/>
                      <a:pt x="143068" y="29300"/>
                    </a:cubicBezTo>
                    <a:cubicBezTo>
                      <a:pt x="148222" y="45054"/>
                      <a:pt x="155877" y="59873"/>
                      <a:pt x="165771" y="73173"/>
                    </a:cubicBezTo>
                    <a:lnTo>
                      <a:pt x="167458" y="74860"/>
                    </a:lnTo>
                    <a:lnTo>
                      <a:pt x="175129" y="81916"/>
                    </a:lnTo>
                    <a:cubicBezTo>
                      <a:pt x="180958" y="86979"/>
                      <a:pt x="188167" y="92961"/>
                      <a:pt x="195377" y="98790"/>
                    </a:cubicBezTo>
                    <a:lnTo>
                      <a:pt x="195377" y="98790"/>
                    </a:lnTo>
                    <a:cubicBezTo>
                      <a:pt x="208570" y="109529"/>
                      <a:pt x="221609" y="119806"/>
                      <a:pt x="226058" y="124409"/>
                    </a:cubicBezTo>
                    <a:cubicBezTo>
                      <a:pt x="233406" y="136312"/>
                      <a:pt x="235937" y="150579"/>
                      <a:pt x="233114" y="164292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30" name="Freeform: Shape 1829">
                <a:extLst>
                  <a:ext uri="{FF2B5EF4-FFF2-40B4-BE49-F238E27FC236}">
                    <a16:creationId xmlns:a16="http://schemas.microsoft.com/office/drawing/2014/main" id="{9A694F39-833B-4B51-8DDF-FF87382B3DBE}"/>
                  </a:ext>
                </a:extLst>
              </p:cNvPr>
              <p:cNvSpPr/>
              <p:nvPr/>
            </p:nvSpPr>
            <p:spPr>
              <a:xfrm>
                <a:off x="2689000" y="3519239"/>
                <a:ext cx="140152" cy="195987"/>
              </a:xfrm>
              <a:custGeom>
                <a:avLst/>
                <a:gdLst>
                  <a:gd name="connsiteX0" fmla="*/ 29012 w 140152"/>
                  <a:gd name="connsiteY0" fmla="*/ 31294 h 195987"/>
                  <a:gd name="connsiteX1" fmla="*/ 9224 w 140152"/>
                  <a:gd name="connsiteY1" fmla="*/ 71945 h 195987"/>
                  <a:gd name="connsiteX2" fmla="*/ 1861 w 140152"/>
                  <a:gd name="connsiteY2" fmla="*/ 140209 h 195987"/>
                  <a:gd name="connsiteX3" fmla="*/ 15360 w 140152"/>
                  <a:gd name="connsiteY3" fmla="*/ 155549 h 195987"/>
                  <a:gd name="connsiteX4" fmla="*/ 38830 w 140152"/>
                  <a:gd name="connsiteY4" fmla="*/ 100018 h 195987"/>
                  <a:gd name="connsiteX5" fmla="*/ 58619 w 140152"/>
                  <a:gd name="connsiteY5" fmla="*/ 100018 h 195987"/>
                  <a:gd name="connsiteX6" fmla="*/ 29319 w 140152"/>
                  <a:gd name="connsiteY6" fmla="*/ 171656 h 195987"/>
                  <a:gd name="connsiteX7" fmla="*/ 29319 w 140152"/>
                  <a:gd name="connsiteY7" fmla="*/ 195126 h 195987"/>
                  <a:gd name="connsiteX8" fmla="*/ 98196 w 140152"/>
                  <a:gd name="connsiteY8" fmla="*/ 161685 h 195987"/>
                  <a:gd name="connsiteX9" fmla="*/ 139001 w 140152"/>
                  <a:gd name="connsiteY9" fmla="*/ 66576 h 195987"/>
                  <a:gd name="connsiteX10" fmla="*/ 123661 w 140152"/>
                  <a:gd name="connsiteY10" fmla="*/ 0 h 195987"/>
                  <a:gd name="connsiteX11" fmla="*/ 39137 w 140152"/>
                  <a:gd name="connsiteY11" fmla="*/ 0 h 19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152" h="195987">
                    <a:moveTo>
                      <a:pt x="29012" y="31294"/>
                    </a:moveTo>
                    <a:cubicBezTo>
                      <a:pt x="16311" y="40912"/>
                      <a:pt x="8963" y="56022"/>
                      <a:pt x="9224" y="71945"/>
                    </a:cubicBezTo>
                    <a:cubicBezTo>
                      <a:pt x="10435" y="94940"/>
                      <a:pt x="7950" y="117996"/>
                      <a:pt x="1861" y="140209"/>
                    </a:cubicBezTo>
                    <a:cubicBezTo>
                      <a:pt x="-3048" y="149873"/>
                      <a:pt x="1861" y="167207"/>
                      <a:pt x="15360" y="155549"/>
                    </a:cubicBezTo>
                    <a:cubicBezTo>
                      <a:pt x="28982" y="140055"/>
                      <a:pt x="37219" y="120573"/>
                      <a:pt x="38830" y="100018"/>
                    </a:cubicBezTo>
                    <a:cubicBezTo>
                      <a:pt x="38830" y="87592"/>
                      <a:pt x="59846" y="80229"/>
                      <a:pt x="58619" y="100018"/>
                    </a:cubicBezTo>
                    <a:cubicBezTo>
                      <a:pt x="57392" y="119806"/>
                      <a:pt x="49415" y="160458"/>
                      <a:pt x="29319" y="171656"/>
                    </a:cubicBezTo>
                    <a:cubicBezTo>
                      <a:pt x="9224" y="182854"/>
                      <a:pt x="-3662" y="200035"/>
                      <a:pt x="29319" y="195126"/>
                    </a:cubicBezTo>
                    <a:cubicBezTo>
                      <a:pt x="54707" y="189895"/>
                      <a:pt x="78392" y="178406"/>
                      <a:pt x="98196" y="161685"/>
                    </a:cubicBezTo>
                    <a:cubicBezTo>
                      <a:pt x="105560" y="155549"/>
                      <a:pt x="147592" y="119653"/>
                      <a:pt x="139001" y="66576"/>
                    </a:cubicBezTo>
                    <a:cubicBezTo>
                      <a:pt x="136178" y="43919"/>
                      <a:pt x="131039" y="21614"/>
                      <a:pt x="123661" y="0"/>
                    </a:cubicBezTo>
                    <a:lnTo>
                      <a:pt x="39137" y="0"/>
                    </a:ln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31" name="Freeform: Shape 1830">
                <a:extLst>
                  <a:ext uri="{FF2B5EF4-FFF2-40B4-BE49-F238E27FC236}">
                    <a16:creationId xmlns:a16="http://schemas.microsoft.com/office/drawing/2014/main" id="{45A9EA2C-77A7-456E-AD29-ACE4EF4DB9D0}"/>
                  </a:ext>
                </a:extLst>
              </p:cNvPr>
              <p:cNvSpPr/>
              <p:nvPr/>
            </p:nvSpPr>
            <p:spPr>
              <a:xfrm>
                <a:off x="2130561" y="3238055"/>
                <a:ext cx="545308" cy="1570728"/>
              </a:xfrm>
              <a:custGeom>
                <a:avLst/>
                <a:gdLst>
                  <a:gd name="connsiteX0" fmla="*/ 540818 w 545308"/>
                  <a:gd name="connsiteY0" fmla="*/ 493491 h 1570728"/>
                  <a:gd name="connsiteX1" fmla="*/ 514433 w 545308"/>
                  <a:gd name="connsiteY1" fmla="*/ 799066 h 1570728"/>
                  <a:gd name="connsiteX2" fmla="*/ 511978 w 545308"/>
                  <a:gd name="connsiteY2" fmla="*/ 892028 h 1570728"/>
                  <a:gd name="connsiteX3" fmla="*/ 512745 w 545308"/>
                  <a:gd name="connsiteY3" fmla="*/ 964433 h 1570728"/>
                  <a:gd name="connsiteX4" fmla="*/ 506149 w 545308"/>
                  <a:gd name="connsiteY4" fmla="*/ 1408222 h 1570728"/>
                  <a:gd name="connsiteX5" fmla="*/ 502928 w 545308"/>
                  <a:gd name="connsiteY5" fmla="*/ 1553339 h 1570728"/>
                  <a:gd name="connsiteX6" fmla="*/ 490656 w 545308"/>
                  <a:gd name="connsiteY6" fmla="*/ 1558248 h 1570728"/>
                  <a:gd name="connsiteX7" fmla="*/ 490656 w 545308"/>
                  <a:gd name="connsiteY7" fmla="*/ 1558248 h 1570728"/>
                  <a:gd name="connsiteX8" fmla="*/ 349680 w 545308"/>
                  <a:gd name="connsiteY8" fmla="*/ 1557174 h 1570728"/>
                  <a:gd name="connsiteX9" fmla="*/ 344004 w 545308"/>
                  <a:gd name="connsiteY9" fmla="*/ 1553953 h 1570728"/>
                  <a:gd name="connsiteX10" fmla="*/ 315011 w 545308"/>
                  <a:gd name="connsiteY10" fmla="*/ 1366037 h 1570728"/>
                  <a:gd name="connsiteX11" fmla="*/ 302126 w 545308"/>
                  <a:gd name="connsiteY11" fmla="*/ 1194995 h 1570728"/>
                  <a:gd name="connsiteX12" fmla="*/ 311176 w 545308"/>
                  <a:gd name="connsiteY12" fmla="*/ 900158 h 1570728"/>
                  <a:gd name="connsiteX13" fmla="*/ 295836 w 545308"/>
                  <a:gd name="connsiteY13" fmla="*/ 819469 h 1570728"/>
                  <a:gd name="connsiteX14" fmla="*/ 294456 w 545308"/>
                  <a:gd name="connsiteY14" fmla="*/ 794618 h 1570728"/>
                  <a:gd name="connsiteX15" fmla="*/ 272366 w 545308"/>
                  <a:gd name="connsiteY15" fmla="*/ 399763 h 1570728"/>
                  <a:gd name="connsiteX16" fmla="*/ 248742 w 545308"/>
                  <a:gd name="connsiteY16" fmla="*/ 819469 h 1570728"/>
                  <a:gd name="connsiteX17" fmla="*/ 248742 w 545308"/>
                  <a:gd name="connsiteY17" fmla="*/ 824531 h 1570728"/>
                  <a:gd name="connsiteX18" fmla="*/ 233402 w 545308"/>
                  <a:gd name="connsiteY18" fmla="*/ 900158 h 1570728"/>
                  <a:gd name="connsiteX19" fmla="*/ 242453 w 545308"/>
                  <a:gd name="connsiteY19" fmla="*/ 1194995 h 1570728"/>
                  <a:gd name="connsiteX20" fmla="*/ 200421 w 545308"/>
                  <a:gd name="connsiteY20" fmla="*/ 1553953 h 1570728"/>
                  <a:gd name="connsiteX21" fmla="*/ 194898 w 545308"/>
                  <a:gd name="connsiteY21" fmla="*/ 1557174 h 1570728"/>
                  <a:gd name="connsiteX22" fmla="*/ 111295 w 545308"/>
                  <a:gd name="connsiteY22" fmla="*/ 1569600 h 1570728"/>
                  <a:gd name="connsiteX23" fmla="*/ 53923 w 545308"/>
                  <a:gd name="connsiteY23" fmla="*/ 1558248 h 1570728"/>
                  <a:gd name="connsiteX24" fmla="*/ 41650 w 545308"/>
                  <a:gd name="connsiteY24" fmla="*/ 1553339 h 1570728"/>
                  <a:gd name="connsiteX25" fmla="*/ 38122 w 545308"/>
                  <a:gd name="connsiteY25" fmla="*/ 1408222 h 1570728"/>
                  <a:gd name="connsiteX26" fmla="*/ 36128 w 545308"/>
                  <a:gd name="connsiteY26" fmla="*/ 1329834 h 1570728"/>
                  <a:gd name="connsiteX27" fmla="*/ 36128 w 545308"/>
                  <a:gd name="connsiteY27" fmla="*/ 1329834 h 1570728"/>
                  <a:gd name="connsiteX28" fmla="*/ 31679 w 545308"/>
                  <a:gd name="connsiteY28" fmla="*/ 964893 h 1570728"/>
                  <a:gd name="connsiteX29" fmla="*/ 32447 w 545308"/>
                  <a:gd name="connsiteY29" fmla="*/ 892488 h 1570728"/>
                  <a:gd name="connsiteX30" fmla="*/ 29992 w 545308"/>
                  <a:gd name="connsiteY30" fmla="*/ 799527 h 1570728"/>
                  <a:gd name="connsiteX31" fmla="*/ 3607 w 545308"/>
                  <a:gd name="connsiteY31" fmla="*/ 493951 h 1570728"/>
                  <a:gd name="connsiteX32" fmla="*/ 232 w 545308"/>
                  <a:gd name="connsiteY32" fmla="*/ 390099 h 1570728"/>
                  <a:gd name="connsiteX33" fmla="*/ 2687 w 545308"/>
                  <a:gd name="connsiteY33" fmla="*/ 303581 h 1570728"/>
                  <a:gd name="connsiteX34" fmla="*/ 2687 w 545308"/>
                  <a:gd name="connsiteY34" fmla="*/ 296831 h 1570728"/>
                  <a:gd name="connsiteX35" fmla="*/ 5448 w 545308"/>
                  <a:gd name="connsiteY35" fmla="*/ 246516 h 1570728"/>
                  <a:gd name="connsiteX36" fmla="*/ 15572 w 545308"/>
                  <a:gd name="connsiteY36" fmla="*/ 104006 h 1570728"/>
                  <a:gd name="connsiteX37" fmla="*/ 18487 w 545308"/>
                  <a:gd name="connsiteY37" fmla="*/ 71638 h 1570728"/>
                  <a:gd name="connsiteX38" fmla="*/ 24776 w 545308"/>
                  <a:gd name="connsiteY38" fmla="*/ 0 h 1570728"/>
                  <a:gd name="connsiteX39" fmla="*/ 181552 w 545308"/>
                  <a:gd name="connsiteY39" fmla="*/ 43259 h 1570728"/>
                  <a:gd name="connsiteX40" fmla="*/ 201341 w 545308"/>
                  <a:gd name="connsiteY40" fmla="*/ 47401 h 1570728"/>
                  <a:gd name="connsiteX41" fmla="*/ 272366 w 545308"/>
                  <a:gd name="connsiteY41" fmla="*/ 59213 h 1570728"/>
                  <a:gd name="connsiteX42" fmla="*/ 354435 w 545308"/>
                  <a:gd name="connsiteY42" fmla="*/ 45100 h 1570728"/>
                  <a:gd name="connsiteX43" fmla="*/ 358884 w 545308"/>
                  <a:gd name="connsiteY43" fmla="*/ 44180 h 1570728"/>
                  <a:gd name="connsiteX44" fmla="*/ 420244 w 545308"/>
                  <a:gd name="connsiteY44" fmla="*/ 29913 h 1570728"/>
                  <a:gd name="connsiteX45" fmla="*/ 431443 w 545308"/>
                  <a:gd name="connsiteY45" fmla="*/ 27305 h 1570728"/>
                  <a:gd name="connsiteX46" fmla="*/ 520415 w 545308"/>
                  <a:gd name="connsiteY46" fmla="*/ 0 h 1570728"/>
                  <a:gd name="connsiteX47" fmla="*/ 529620 w 545308"/>
                  <a:gd name="connsiteY47" fmla="*/ 105540 h 1570728"/>
                  <a:gd name="connsiteX48" fmla="*/ 534682 w 545308"/>
                  <a:gd name="connsiteY48" fmla="*/ 171656 h 1570728"/>
                  <a:gd name="connsiteX49" fmla="*/ 538363 w 545308"/>
                  <a:gd name="connsiteY49" fmla="*/ 225346 h 1570728"/>
                  <a:gd name="connsiteX50" fmla="*/ 542352 w 545308"/>
                  <a:gd name="connsiteY50" fmla="*/ 296831 h 1570728"/>
                  <a:gd name="connsiteX51" fmla="*/ 544653 w 545308"/>
                  <a:gd name="connsiteY51" fmla="*/ 355430 h 1570728"/>
                  <a:gd name="connsiteX52" fmla="*/ 540818 w 545308"/>
                  <a:gd name="connsiteY52" fmla="*/ 493491 h 157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545308" h="1570728">
                    <a:moveTo>
                      <a:pt x="540818" y="493491"/>
                    </a:moveTo>
                    <a:cubicBezTo>
                      <a:pt x="527625" y="619587"/>
                      <a:pt x="514433" y="784033"/>
                      <a:pt x="514433" y="799066"/>
                    </a:cubicBezTo>
                    <a:cubicBezTo>
                      <a:pt x="515568" y="830069"/>
                      <a:pt x="514740" y="861117"/>
                      <a:pt x="511978" y="892028"/>
                    </a:cubicBezTo>
                    <a:cubicBezTo>
                      <a:pt x="508496" y="916050"/>
                      <a:pt x="508757" y="940487"/>
                      <a:pt x="512745" y="964433"/>
                    </a:cubicBezTo>
                    <a:cubicBezTo>
                      <a:pt x="516120" y="981767"/>
                      <a:pt x="507836" y="1377849"/>
                      <a:pt x="506149" y="1408222"/>
                    </a:cubicBezTo>
                    <a:cubicBezTo>
                      <a:pt x="504462" y="1438596"/>
                      <a:pt x="502928" y="1528949"/>
                      <a:pt x="502928" y="1553339"/>
                    </a:cubicBezTo>
                    <a:cubicBezTo>
                      <a:pt x="499400" y="1554874"/>
                      <a:pt x="495258" y="1556714"/>
                      <a:pt x="490656" y="1558248"/>
                    </a:cubicBezTo>
                    <a:lnTo>
                      <a:pt x="490656" y="1558248"/>
                    </a:lnTo>
                    <a:cubicBezTo>
                      <a:pt x="454913" y="1570520"/>
                      <a:pt x="390485" y="1578190"/>
                      <a:pt x="349680" y="1557174"/>
                    </a:cubicBezTo>
                    <a:cubicBezTo>
                      <a:pt x="347839" y="1556101"/>
                      <a:pt x="345845" y="1555180"/>
                      <a:pt x="344004" y="1553953"/>
                    </a:cubicBezTo>
                    <a:cubicBezTo>
                      <a:pt x="338635" y="1518518"/>
                      <a:pt x="325749" y="1461912"/>
                      <a:pt x="315011" y="1366037"/>
                    </a:cubicBezTo>
                    <a:cubicBezTo>
                      <a:pt x="309796" y="1318943"/>
                      <a:pt x="305040" y="1262798"/>
                      <a:pt x="302126" y="1194995"/>
                    </a:cubicBezTo>
                    <a:cubicBezTo>
                      <a:pt x="300592" y="1158792"/>
                      <a:pt x="310409" y="934213"/>
                      <a:pt x="311176" y="900158"/>
                    </a:cubicBezTo>
                    <a:cubicBezTo>
                      <a:pt x="311943" y="866103"/>
                      <a:pt x="296757" y="838797"/>
                      <a:pt x="295836" y="819469"/>
                    </a:cubicBezTo>
                    <a:cubicBezTo>
                      <a:pt x="295836" y="811492"/>
                      <a:pt x="294916" y="803362"/>
                      <a:pt x="294456" y="794618"/>
                    </a:cubicBezTo>
                    <a:cubicBezTo>
                      <a:pt x="286479" y="654409"/>
                      <a:pt x="272366" y="421393"/>
                      <a:pt x="272366" y="399763"/>
                    </a:cubicBezTo>
                    <a:cubicBezTo>
                      <a:pt x="272366" y="422773"/>
                      <a:pt x="256259" y="683709"/>
                      <a:pt x="248742" y="819469"/>
                    </a:cubicBezTo>
                    <a:cubicBezTo>
                      <a:pt x="248742" y="821156"/>
                      <a:pt x="248742" y="822690"/>
                      <a:pt x="248742" y="824531"/>
                    </a:cubicBezTo>
                    <a:cubicBezTo>
                      <a:pt x="245828" y="843093"/>
                      <a:pt x="233402" y="868710"/>
                      <a:pt x="233402" y="900158"/>
                    </a:cubicBezTo>
                    <a:cubicBezTo>
                      <a:pt x="234322" y="934826"/>
                      <a:pt x="243987" y="1158792"/>
                      <a:pt x="242453" y="1194995"/>
                    </a:cubicBezTo>
                    <a:cubicBezTo>
                      <a:pt x="237820" y="1315553"/>
                      <a:pt x="223753" y="1435573"/>
                      <a:pt x="200421" y="1553953"/>
                    </a:cubicBezTo>
                    <a:cubicBezTo>
                      <a:pt x="198733" y="1555180"/>
                      <a:pt x="196739" y="1556101"/>
                      <a:pt x="194898" y="1557174"/>
                    </a:cubicBezTo>
                    <a:cubicBezTo>
                      <a:pt x="168636" y="1568710"/>
                      <a:pt x="139766" y="1572990"/>
                      <a:pt x="111295" y="1569600"/>
                    </a:cubicBezTo>
                    <a:cubicBezTo>
                      <a:pt x="91782" y="1568189"/>
                      <a:pt x="72515" y="1564369"/>
                      <a:pt x="53923" y="1558248"/>
                    </a:cubicBezTo>
                    <a:cubicBezTo>
                      <a:pt x="49735" y="1556852"/>
                      <a:pt x="45639" y="1555211"/>
                      <a:pt x="41650" y="1553339"/>
                    </a:cubicBezTo>
                    <a:cubicBezTo>
                      <a:pt x="41650" y="1528949"/>
                      <a:pt x="39810" y="1438596"/>
                      <a:pt x="38122" y="1408222"/>
                    </a:cubicBezTo>
                    <a:cubicBezTo>
                      <a:pt x="38122" y="1400706"/>
                      <a:pt x="37049" y="1370792"/>
                      <a:pt x="36128" y="1329834"/>
                    </a:cubicBezTo>
                    <a:lnTo>
                      <a:pt x="36128" y="1329834"/>
                    </a:lnTo>
                    <a:cubicBezTo>
                      <a:pt x="33214" y="1205119"/>
                      <a:pt x="29225" y="977932"/>
                      <a:pt x="31679" y="964893"/>
                    </a:cubicBezTo>
                    <a:cubicBezTo>
                      <a:pt x="35821" y="940962"/>
                      <a:pt x="36082" y="916510"/>
                      <a:pt x="32447" y="892488"/>
                    </a:cubicBezTo>
                    <a:cubicBezTo>
                      <a:pt x="29685" y="861577"/>
                      <a:pt x="28857" y="830529"/>
                      <a:pt x="29992" y="799527"/>
                    </a:cubicBezTo>
                    <a:cubicBezTo>
                      <a:pt x="29992" y="784187"/>
                      <a:pt x="16800" y="620047"/>
                      <a:pt x="3607" y="493951"/>
                    </a:cubicBezTo>
                    <a:cubicBezTo>
                      <a:pt x="600" y="459421"/>
                      <a:pt x="-535" y="424752"/>
                      <a:pt x="232" y="390099"/>
                    </a:cubicBezTo>
                    <a:cubicBezTo>
                      <a:pt x="232" y="362640"/>
                      <a:pt x="1459" y="333341"/>
                      <a:pt x="2687" y="303581"/>
                    </a:cubicBezTo>
                    <a:cubicBezTo>
                      <a:pt x="2687" y="301433"/>
                      <a:pt x="2687" y="299132"/>
                      <a:pt x="2687" y="296831"/>
                    </a:cubicBezTo>
                    <a:cubicBezTo>
                      <a:pt x="3454" y="280111"/>
                      <a:pt x="4374" y="263236"/>
                      <a:pt x="5448" y="246516"/>
                    </a:cubicBezTo>
                    <a:cubicBezTo>
                      <a:pt x="8362" y="196353"/>
                      <a:pt x="12197" y="146805"/>
                      <a:pt x="15572" y="104006"/>
                    </a:cubicBezTo>
                    <a:cubicBezTo>
                      <a:pt x="16646" y="92808"/>
                      <a:pt x="17567" y="81763"/>
                      <a:pt x="18487" y="71638"/>
                    </a:cubicBezTo>
                    <a:cubicBezTo>
                      <a:pt x="20941" y="41878"/>
                      <a:pt x="23242" y="17028"/>
                      <a:pt x="24776" y="0"/>
                    </a:cubicBezTo>
                    <a:cubicBezTo>
                      <a:pt x="32447" y="7057"/>
                      <a:pt x="113289" y="28226"/>
                      <a:pt x="181552" y="43259"/>
                    </a:cubicBezTo>
                    <a:lnTo>
                      <a:pt x="201341" y="47401"/>
                    </a:lnTo>
                    <a:cubicBezTo>
                      <a:pt x="224704" y="53046"/>
                      <a:pt x="248435" y="56988"/>
                      <a:pt x="272366" y="59213"/>
                    </a:cubicBezTo>
                    <a:cubicBezTo>
                      <a:pt x="300009" y="56360"/>
                      <a:pt x="327422" y="51650"/>
                      <a:pt x="354435" y="45100"/>
                    </a:cubicBezTo>
                    <a:lnTo>
                      <a:pt x="358884" y="44180"/>
                    </a:lnTo>
                    <a:cubicBezTo>
                      <a:pt x="378673" y="39884"/>
                      <a:pt x="399535" y="34975"/>
                      <a:pt x="420244" y="29913"/>
                    </a:cubicBezTo>
                    <a:lnTo>
                      <a:pt x="431443" y="27305"/>
                    </a:lnTo>
                    <a:cubicBezTo>
                      <a:pt x="461923" y="21139"/>
                      <a:pt x="491729" y="11996"/>
                      <a:pt x="520415" y="0"/>
                    </a:cubicBezTo>
                    <a:cubicBezTo>
                      <a:pt x="522410" y="23317"/>
                      <a:pt x="525785" y="61360"/>
                      <a:pt x="529620" y="105540"/>
                    </a:cubicBezTo>
                    <a:cubicBezTo>
                      <a:pt x="531153" y="126249"/>
                      <a:pt x="532994" y="148492"/>
                      <a:pt x="534682" y="171656"/>
                    </a:cubicBezTo>
                    <a:cubicBezTo>
                      <a:pt x="535909" y="189144"/>
                      <a:pt x="537136" y="207091"/>
                      <a:pt x="538363" y="225346"/>
                    </a:cubicBezTo>
                    <a:cubicBezTo>
                      <a:pt x="539897" y="249123"/>
                      <a:pt x="541278" y="273054"/>
                      <a:pt x="542352" y="296831"/>
                    </a:cubicBezTo>
                    <a:cubicBezTo>
                      <a:pt x="543272" y="316773"/>
                      <a:pt x="544039" y="336562"/>
                      <a:pt x="544653" y="355430"/>
                    </a:cubicBezTo>
                    <a:cubicBezTo>
                      <a:pt x="546233" y="401481"/>
                      <a:pt x="544960" y="447594"/>
                      <a:pt x="540818" y="493491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32" name="Freeform: Shape 1831">
                <a:extLst>
                  <a:ext uri="{FF2B5EF4-FFF2-40B4-BE49-F238E27FC236}">
                    <a16:creationId xmlns:a16="http://schemas.microsoft.com/office/drawing/2014/main" id="{92EDB884-E156-4673-82FA-AE8D6582EAC1}"/>
                  </a:ext>
                </a:extLst>
              </p:cNvPr>
              <p:cNvSpPr/>
              <p:nvPr/>
            </p:nvSpPr>
            <p:spPr>
              <a:xfrm>
                <a:off x="1975627" y="3519699"/>
                <a:ext cx="140132" cy="195834"/>
              </a:xfrm>
              <a:custGeom>
                <a:avLst/>
                <a:gdLst>
                  <a:gd name="connsiteX0" fmla="*/ 124793 w 140132"/>
                  <a:gd name="connsiteY0" fmla="*/ 155549 h 195834"/>
                  <a:gd name="connsiteX1" fmla="*/ 107766 w 140132"/>
                  <a:gd name="connsiteY1" fmla="*/ 127936 h 195834"/>
                  <a:gd name="connsiteX2" fmla="*/ 102703 w 140132"/>
                  <a:gd name="connsiteY2" fmla="*/ 110449 h 195834"/>
                  <a:gd name="connsiteX3" fmla="*/ 101323 w 140132"/>
                  <a:gd name="connsiteY3" fmla="*/ 100018 h 195834"/>
                  <a:gd name="connsiteX4" fmla="*/ 81381 w 140132"/>
                  <a:gd name="connsiteY4" fmla="*/ 100018 h 195834"/>
                  <a:gd name="connsiteX5" fmla="*/ 97795 w 140132"/>
                  <a:gd name="connsiteY5" fmla="*/ 158003 h 195834"/>
                  <a:gd name="connsiteX6" fmla="*/ 103470 w 140132"/>
                  <a:gd name="connsiteY6" fmla="*/ 165827 h 195834"/>
                  <a:gd name="connsiteX7" fmla="*/ 110680 w 140132"/>
                  <a:gd name="connsiteY7" fmla="*/ 171503 h 195834"/>
                  <a:gd name="connsiteX8" fmla="*/ 110680 w 140132"/>
                  <a:gd name="connsiteY8" fmla="*/ 194973 h 195834"/>
                  <a:gd name="connsiteX9" fmla="*/ 99942 w 140132"/>
                  <a:gd name="connsiteY9" fmla="*/ 192672 h 195834"/>
                  <a:gd name="connsiteX10" fmla="*/ 93499 w 140132"/>
                  <a:gd name="connsiteY10" fmla="*/ 190678 h 195834"/>
                  <a:gd name="connsiteX11" fmla="*/ 41956 w 140132"/>
                  <a:gd name="connsiteY11" fmla="*/ 161685 h 195834"/>
                  <a:gd name="connsiteX12" fmla="*/ 1152 w 140132"/>
                  <a:gd name="connsiteY12" fmla="*/ 66576 h 195834"/>
                  <a:gd name="connsiteX13" fmla="*/ 9589 w 140132"/>
                  <a:gd name="connsiteY13" fmla="*/ 23010 h 195834"/>
                  <a:gd name="connsiteX14" fmla="*/ 16032 w 140132"/>
                  <a:gd name="connsiteY14" fmla="*/ 0 h 195834"/>
                  <a:gd name="connsiteX15" fmla="*/ 101323 w 140132"/>
                  <a:gd name="connsiteY15" fmla="*/ 0 h 195834"/>
                  <a:gd name="connsiteX16" fmla="*/ 101323 w 140132"/>
                  <a:gd name="connsiteY16" fmla="*/ 1381 h 195834"/>
                  <a:gd name="connsiteX17" fmla="*/ 103931 w 140132"/>
                  <a:gd name="connsiteY17" fmla="*/ 9664 h 195834"/>
                  <a:gd name="connsiteX18" fmla="*/ 108993 w 140132"/>
                  <a:gd name="connsiteY18" fmla="*/ 25004 h 195834"/>
                  <a:gd name="connsiteX19" fmla="*/ 110680 w 140132"/>
                  <a:gd name="connsiteY19" fmla="*/ 30527 h 195834"/>
                  <a:gd name="connsiteX20" fmla="*/ 115129 w 140132"/>
                  <a:gd name="connsiteY20" fmla="*/ 34822 h 195834"/>
                  <a:gd name="connsiteX21" fmla="*/ 130469 w 140132"/>
                  <a:gd name="connsiteY21" fmla="*/ 71332 h 195834"/>
                  <a:gd name="connsiteX22" fmla="*/ 137832 w 140132"/>
                  <a:gd name="connsiteY22" fmla="*/ 139442 h 195834"/>
                  <a:gd name="connsiteX23" fmla="*/ 124793 w 140132"/>
                  <a:gd name="connsiteY23" fmla="*/ 155549 h 19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40132" h="195834">
                    <a:moveTo>
                      <a:pt x="124793" y="155549"/>
                    </a:moveTo>
                    <a:cubicBezTo>
                      <a:pt x="117046" y="147802"/>
                      <a:pt x="111217" y="138337"/>
                      <a:pt x="107766" y="127936"/>
                    </a:cubicBezTo>
                    <a:cubicBezTo>
                      <a:pt x="105633" y="122245"/>
                      <a:pt x="103946" y="116401"/>
                      <a:pt x="102703" y="110449"/>
                    </a:cubicBezTo>
                    <a:cubicBezTo>
                      <a:pt x="101890" y="107028"/>
                      <a:pt x="101430" y="103531"/>
                      <a:pt x="101323" y="100018"/>
                    </a:cubicBezTo>
                    <a:cubicBezTo>
                      <a:pt x="101323" y="87592"/>
                      <a:pt x="80307" y="80229"/>
                      <a:pt x="81381" y="100018"/>
                    </a:cubicBezTo>
                    <a:cubicBezTo>
                      <a:pt x="82623" y="120297"/>
                      <a:pt x="88222" y="140086"/>
                      <a:pt x="97795" y="158003"/>
                    </a:cubicBezTo>
                    <a:cubicBezTo>
                      <a:pt x="99329" y="160857"/>
                      <a:pt x="101246" y="163480"/>
                      <a:pt x="103470" y="165827"/>
                    </a:cubicBezTo>
                    <a:cubicBezTo>
                      <a:pt x="105572" y="168066"/>
                      <a:pt x="108011" y="169984"/>
                      <a:pt x="110680" y="171503"/>
                    </a:cubicBezTo>
                    <a:cubicBezTo>
                      <a:pt x="130929" y="182701"/>
                      <a:pt x="143968" y="199882"/>
                      <a:pt x="110680" y="194973"/>
                    </a:cubicBezTo>
                    <a:cubicBezTo>
                      <a:pt x="107060" y="194405"/>
                      <a:pt x="103470" y="193638"/>
                      <a:pt x="99942" y="192672"/>
                    </a:cubicBezTo>
                    <a:cubicBezTo>
                      <a:pt x="97733" y="192212"/>
                      <a:pt x="95570" y="191552"/>
                      <a:pt x="93499" y="190678"/>
                    </a:cubicBezTo>
                    <a:cubicBezTo>
                      <a:pt x="74738" y="184143"/>
                      <a:pt x="57281" y="174325"/>
                      <a:pt x="41956" y="161685"/>
                    </a:cubicBezTo>
                    <a:cubicBezTo>
                      <a:pt x="34593" y="155549"/>
                      <a:pt x="-7438" y="119653"/>
                      <a:pt x="1152" y="66576"/>
                    </a:cubicBezTo>
                    <a:cubicBezTo>
                      <a:pt x="4373" y="47248"/>
                      <a:pt x="7135" y="32981"/>
                      <a:pt x="9589" y="23010"/>
                    </a:cubicBezTo>
                    <a:cubicBezTo>
                      <a:pt x="11077" y="15171"/>
                      <a:pt x="13240" y="7471"/>
                      <a:pt x="16032" y="0"/>
                    </a:cubicBezTo>
                    <a:lnTo>
                      <a:pt x="101323" y="0"/>
                    </a:lnTo>
                    <a:lnTo>
                      <a:pt x="101323" y="1381"/>
                    </a:lnTo>
                    <a:lnTo>
                      <a:pt x="103931" y="9664"/>
                    </a:lnTo>
                    <a:lnTo>
                      <a:pt x="108993" y="25004"/>
                    </a:lnTo>
                    <a:lnTo>
                      <a:pt x="110680" y="30527"/>
                    </a:lnTo>
                    <a:cubicBezTo>
                      <a:pt x="112276" y="31846"/>
                      <a:pt x="113764" y="33273"/>
                      <a:pt x="115129" y="34822"/>
                    </a:cubicBezTo>
                    <a:cubicBezTo>
                      <a:pt x="125483" y="44057"/>
                      <a:pt x="131129" y="57464"/>
                      <a:pt x="130469" y="71332"/>
                    </a:cubicBezTo>
                    <a:cubicBezTo>
                      <a:pt x="129257" y="94280"/>
                      <a:pt x="131742" y="117275"/>
                      <a:pt x="137832" y="139442"/>
                    </a:cubicBezTo>
                    <a:cubicBezTo>
                      <a:pt x="143355" y="149413"/>
                      <a:pt x="138906" y="166594"/>
                      <a:pt x="124793" y="15554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33" name="Freeform: Shape 1832">
                <a:extLst>
                  <a:ext uri="{FF2B5EF4-FFF2-40B4-BE49-F238E27FC236}">
                    <a16:creationId xmlns:a16="http://schemas.microsoft.com/office/drawing/2014/main" id="{D095FBD1-3639-4E09-962D-16FF5158DAC4}"/>
                  </a:ext>
                </a:extLst>
              </p:cNvPr>
              <p:cNvSpPr/>
              <p:nvPr/>
            </p:nvSpPr>
            <p:spPr>
              <a:xfrm>
                <a:off x="2172365" y="2391281"/>
                <a:ext cx="476770" cy="229181"/>
              </a:xfrm>
              <a:custGeom>
                <a:avLst/>
                <a:gdLst>
                  <a:gd name="connsiteX0" fmla="*/ 476771 w 476770"/>
                  <a:gd name="connsiteY0" fmla="*/ 161838 h 229181"/>
                  <a:gd name="connsiteX1" fmla="*/ 476771 w 476770"/>
                  <a:gd name="connsiteY1" fmla="*/ 229181 h 229181"/>
                  <a:gd name="connsiteX2" fmla="*/ 0 w 476770"/>
                  <a:gd name="connsiteY2" fmla="*/ 229181 h 229181"/>
                  <a:gd name="connsiteX3" fmla="*/ 0 w 476770"/>
                  <a:gd name="connsiteY3" fmla="*/ 155702 h 229181"/>
                  <a:gd name="connsiteX4" fmla="*/ 25158 w 476770"/>
                  <a:gd name="connsiteY4" fmla="*/ 146805 h 229181"/>
                  <a:gd name="connsiteX5" fmla="*/ 130391 w 476770"/>
                  <a:gd name="connsiteY5" fmla="*/ 83604 h 229181"/>
                  <a:gd name="connsiteX6" fmla="*/ 145731 w 476770"/>
                  <a:gd name="connsiteY6" fmla="*/ 32981 h 229181"/>
                  <a:gd name="connsiteX7" fmla="*/ 147418 w 476770"/>
                  <a:gd name="connsiteY7" fmla="*/ 21630 h 229181"/>
                  <a:gd name="connsiteX8" fmla="*/ 147418 w 476770"/>
                  <a:gd name="connsiteY8" fmla="*/ 19635 h 229181"/>
                  <a:gd name="connsiteX9" fmla="*/ 150026 w 476770"/>
                  <a:gd name="connsiteY9" fmla="*/ 0 h 229181"/>
                  <a:gd name="connsiteX10" fmla="*/ 310330 w 476770"/>
                  <a:gd name="connsiteY10" fmla="*/ 0 h 229181"/>
                  <a:gd name="connsiteX11" fmla="*/ 312785 w 476770"/>
                  <a:gd name="connsiteY11" fmla="*/ 19635 h 229181"/>
                  <a:gd name="connsiteX12" fmla="*/ 312785 w 476770"/>
                  <a:gd name="connsiteY12" fmla="*/ 21630 h 229181"/>
                  <a:gd name="connsiteX13" fmla="*/ 314472 w 476770"/>
                  <a:gd name="connsiteY13" fmla="*/ 32981 h 229181"/>
                  <a:gd name="connsiteX14" fmla="*/ 329812 w 476770"/>
                  <a:gd name="connsiteY14" fmla="*/ 83604 h 229181"/>
                  <a:gd name="connsiteX15" fmla="*/ 435046 w 476770"/>
                  <a:gd name="connsiteY15" fmla="*/ 146805 h 229181"/>
                  <a:gd name="connsiteX16" fmla="*/ 476771 w 476770"/>
                  <a:gd name="connsiteY16" fmla="*/ 161838 h 229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76770" h="229181">
                    <a:moveTo>
                      <a:pt x="476771" y="161838"/>
                    </a:moveTo>
                    <a:lnTo>
                      <a:pt x="476771" y="229181"/>
                    </a:lnTo>
                    <a:lnTo>
                      <a:pt x="0" y="229181"/>
                    </a:lnTo>
                    <a:lnTo>
                      <a:pt x="0" y="155702"/>
                    </a:lnTo>
                    <a:cubicBezTo>
                      <a:pt x="10738" y="151867"/>
                      <a:pt x="19482" y="149106"/>
                      <a:pt x="25158" y="146805"/>
                    </a:cubicBezTo>
                    <a:cubicBezTo>
                      <a:pt x="49242" y="137141"/>
                      <a:pt x="119039" y="90046"/>
                      <a:pt x="130391" y="83604"/>
                    </a:cubicBezTo>
                    <a:cubicBezTo>
                      <a:pt x="136527" y="80075"/>
                      <a:pt x="142049" y="54764"/>
                      <a:pt x="145731" y="32981"/>
                    </a:cubicBezTo>
                    <a:cubicBezTo>
                      <a:pt x="145731" y="28993"/>
                      <a:pt x="146958" y="25311"/>
                      <a:pt x="147418" y="21630"/>
                    </a:cubicBezTo>
                    <a:cubicBezTo>
                      <a:pt x="147418" y="21630"/>
                      <a:pt x="147418" y="20249"/>
                      <a:pt x="147418" y="19635"/>
                    </a:cubicBezTo>
                    <a:cubicBezTo>
                      <a:pt x="148952" y="8284"/>
                      <a:pt x="150026" y="0"/>
                      <a:pt x="150026" y="0"/>
                    </a:cubicBezTo>
                    <a:lnTo>
                      <a:pt x="310330" y="0"/>
                    </a:lnTo>
                    <a:cubicBezTo>
                      <a:pt x="310330" y="0"/>
                      <a:pt x="311251" y="8284"/>
                      <a:pt x="312785" y="19635"/>
                    </a:cubicBezTo>
                    <a:cubicBezTo>
                      <a:pt x="312785" y="19635"/>
                      <a:pt x="312785" y="21016"/>
                      <a:pt x="312785" y="21630"/>
                    </a:cubicBezTo>
                    <a:cubicBezTo>
                      <a:pt x="312785" y="25311"/>
                      <a:pt x="313859" y="28993"/>
                      <a:pt x="314472" y="32981"/>
                    </a:cubicBezTo>
                    <a:cubicBezTo>
                      <a:pt x="318000" y="54764"/>
                      <a:pt x="323523" y="80075"/>
                      <a:pt x="329812" y="83604"/>
                    </a:cubicBezTo>
                    <a:cubicBezTo>
                      <a:pt x="341164" y="90046"/>
                      <a:pt x="410961" y="137141"/>
                      <a:pt x="435046" y="146805"/>
                    </a:cubicBezTo>
                    <a:cubicBezTo>
                      <a:pt x="443329" y="150180"/>
                      <a:pt x="458209" y="154782"/>
                      <a:pt x="476771" y="16183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34" name="Freeform: Shape 1833">
                <a:extLst>
                  <a:ext uri="{FF2B5EF4-FFF2-40B4-BE49-F238E27FC236}">
                    <a16:creationId xmlns:a16="http://schemas.microsoft.com/office/drawing/2014/main" id="{9D11FF3D-8C18-459C-ACCF-99BD0D4CEA79}"/>
                  </a:ext>
                </a:extLst>
              </p:cNvPr>
              <p:cNvSpPr/>
              <p:nvPr/>
            </p:nvSpPr>
            <p:spPr>
              <a:xfrm>
                <a:off x="1965255" y="2423495"/>
                <a:ext cx="873541" cy="1130146"/>
              </a:xfrm>
              <a:custGeom>
                <a:avLst/>
                <a:gdLst>
                  <a:gd name="connsiteX0" fmla="*/ 873484 w 873541"/>
                  <a:gd name="connsiteY0" fmla="*/ 1006311 h 1130146"/>
                  <a:gd name="connsiteX1" fmla="*/ 873484 w 873541"/>
                  <a:gd name="connsiteY1" fmla="*/ 1006311 h 1130146"/>
                  <a:gd name="connsiteX2" fmla="*/ 873484 w 873541"/>
                  <a:gd name="connsiteY2" fmla="*/ 1029935 h 1130146"/>
                  <a:gd name="connsiteX3" fmla="*/ 873484 w 873541"/>
                  <a:gd name="connsiteY3" fmla="*/ 1034077 h 1130146"/>
                  <a:gd name="connsiteX4" fmla="*/ 873484 w 873541"/>
                  <a:gd name="connsiteY4" fmla="*/ 1053559 h 1130146"/>
                  <a:gd name="connsiteX5" fmla="*/ 873484 w 873541"/>
                  <a:gd name="connsiteY5" fmla="*/ 1058008 h 1130146"/>
                  <a:gd name="connsiteX6" fmla="*/ 866888 w 873541"/>
                  <a:gd name="connsiteY6" fmla="*/ 1118141 h 1130146"/>
                  <a:gd name="connsiteX7" fmla="*/ 855076 w 873541"/>
                  <a:gd name="connsiteY7" fmla="*/ 1119061 h 1130146"/>
                  <a:gd name="connsiteX8" fmla="*/ 847713 w 873541"/>
                  <a:gd name="connsiteY8" fmla="*/ 1119061 h 1130146"/>
                  <a:gd name="connsiteX9" fmla="*/ 832373 w 873541"/>
                  <a:gd name="connsiteY9" fmla="*/ 1119061 h 1130146"/>
                  <a:gd name="connsiteX10" fmla="*/ 778222 w 873541"/>
                  <a:gd name="connsiteY10" fmla="*/ 1110624 h 1130146"/>
                  <a:gd name="connsiteX11" fmla="*/ 759507 w 873541"/>
                  <a:gd name="connsiteY11" fmla="*/ 1106022 h 1130146"/>
                  <a:gd name="connsiteX12" fmla="*/ 746928 w 873541"/>
                  <a:gd name="connsiteY12" fmla="*/ 1102340 h 1130146"/>
                  <a:gd name="connsiteX13" fmla="*/ 736804 w 873541"/>
                  <a:gd name="connsiteY13" fmla="*/ 1024106 h 1130146"/>
                  <a:gd name="connsiteX14" fmla="*/ 730975 w 873541"/>
                  <a:gd name="connsiteY14" fmla="*/ 978085 h 1130146"/>
                  <a:gd name="connsiteX15" fmla="*/ 730975 w 873541"/>
                  <a:gd name="connsiteY15" fmla="*/ 978085 h 1130146"/>
                  <a:gd name="connsiteX16" fmla="*/ 712413 w 873541"/>
                  <a:gd name="connsiteY16" fmla="*/ 816247 h 1130146"/>
                  <a:gd name="connsiteX17" fmla="*/ 709498 w 873541"/>
                  <a:gd name="connsiteY17" fmla="*/ 785567 h 1130146"/>
                  <a:gd name="connsiteX18" fmla="*/ 705050 w 873541"/>
                  <a:gd name="connsiteY18" fmla="*/ 686777 h 1130146"/>
                  <a:gd name="connsiteX19" fmla="*/ 687102 w 873541"/>
                  <a:gd name="connsiteY19" fmla="*/ 507604 h 1130146"/>
                  <a:gd name="connsiteX20" fmla="*/ 701215 w 873541"/>
                  <a:gd name="connsiteY20" fmla="*/ 862114 h 1130146"/>
                  <a:gd name="connsiteX21" fmla="*/ 705203 w 873541"/>
                  <a:gd name="connsiteY21" fmla="*/ 913197 h 1130146"/>
                  <a:gd name="connsiteX22" fmla="*/ 720543 w 873541"/>
                  <a:gd name="connsiteY22" fmla="*/ 1089608 h 1130146"/>
                  <a:gd name="connsiteX23" fmla="*/ 722384 w 873541"/>
                  <a:gd name="connsiteY23" fmla="*/ 1104181 h 1130146"/>
                  <a:gd name="connsiteX24" fmla="*/ 719469 w 873541"/>
                  <a:gd name="connsiteY24" fmla="*/ 1106022 h 1130146"/>
                  <a:gd name="connsiteX25" fmla="*/ 715021 w 873541"/>
                  <a:gd name="connsiteY25" fmla="*/ 1108323 h 1130146"/>
                  <a:gd name="connsiteX26" fmla="*/ 706584 w 873541"/>
                  <a:gd name="connsiteY26" fmla="*/ 1111084 h 1130146"/>
                  <a:gd name="connsiteX27" fmla="*/ 685568 w 873541"/>
                  <a:gd name="connsiteY27" fmla="*/ 1115993 h 1130146"/>
                  <a:gd name="connsiteX28" fmla="*/ 664552 w 873541"/>
                  <a:gd name="connsiteY28" fmla="*/ 1119214 h 1130146"/>
                  <a:gd name="connsiteX29" fmla="*/ 594754 w 873541"/>
                  <a:gd name="connsiteY29" fmla="*/ 1125657 h 1130146"/>
                  <a:gd name="connsiteX30" fmla="*/ 534621 w 873541"/>
                  <a:gd name="connsiteY30" fmla="*/ 1128419 h 1130146"/>
                  <a:gd name="connsiteX31" fmla="*/ 483232 w 873541"/>
                  <a:gd name="connsiteY31" fmla="*/ 1129799 h 1130146"/>
                  <a:gd name="connsiteX32" fmla="*/ 307127 w 873541"/>
                  <a:gd name="connsiteY32" fmla="*/ 1127191 h 1130146"/>
                  <a:gd name="connsiteX33" fmla="*/ 300991 w 873541"/>
                  <a:gd name="connsiteY33" fmla="*/ 1127191 h 1130146"/>
                  <a:gd name="connsiteX34" fmla="*/ 242852 w 873541"/>
                  <a:gd name="connsiteY34" fmla="*/ 1123049 h 1130146"/>
                  <a:gd name="connsiteX35" fmla="*/ 167532 w 873541"/>
                  <a:gd name="connsiteY35" fmla="*/ 1111391 h 1130146"/>
                  <a:gd name="connsiteX36" fmla="*/ 157868 w 873541"/>
                  <a:gd name="connsiteY36" fmla="*/ 1108016 h 1130146"/>
                  <a:gd name="connsiteX37" fmla="*/ 151885 w 873541"/>
                  <a:gd name="connsiteY37" fmla="*/ 1104488 h 1130146"/>
                  <a:gd name="connsiteX38" fmla="*/ 155107 w 873541"/>
                  <a:gd name="connsiteY38" fmla="*/ 1078103 h 1130146"/>
                  <a:gd name="connsiteX39" fmla="*/ 156487 w 873541"/>
                  <a:gd name="connsiteY39" fmla="*/ 1062763 h 1130146"/>
                  <a:gd name="connsiteX40" fmla="*/ 166919 w 873541"/>
                  <a:gd name="connsiteY40" fmla="*/ 940042 h 1130146"/>
                  <a:gd name="connsiteX41" fmla="*/ 170754 w 873541"/>
                  <a:gd name="connsiteY41" fmla="*/ 894022 h 1130146"/>
                  <a:gd name="connsiteX42" fmla="*/ 171828 w 873541"/>
                  <a:gd name="connsiteY42" fmla="*/ 880522 h 1130146"/>
                  <a:gd name="connsiteX43" fmla="*/ 173822 w 873541"/>
                  <a:gd name="connsiteY43" fmla="*/ 851223 h 1130146"/>
                  <a:gd name="connsiteX44" fmla="*/ 187168 w 873541"/>
                  <a:gd name="connsiteY44" fmla="*/ 508064 h 1130146"/>
                  <a:gd name="connsiteX45" fmla="*/ 169220 w 873541"/>
                  <a:gd name="connsiteY45" fmla="*/ 687237 h 1130146"/>
                  <a:gd name="connsiteX46" fmla="*/ 165231 w 873541"/>
                  <a:gd name="connsiteY46" fmla="*/ 780812 h 1130146"/>
                  <a:gd name="connsiteX47" fmla="*/ 162470 w 873541"/>
                  <a:gd name="connsiteY47" fmla="*/ 809191 h 1130146"/>
                  <a:gd name="connsiteX48" fmla="*/ 160322 w 873541"/>
                  <a:gd name="connsiteY48" fmla="*/ 832508 h 1130146"/>
                  <a:gd name="connsiteX49" fmla="*/ 144982 w 873541"/>
                  <a:gd name="connsiteY49" fmla="*/ 960138 h 1130146"/>
                  <a:gd name="connsiteX50" fmla="*/ 138079 w 873541"/>
                  <a:gd name="connsiteY50" fmla="*/ 1015515 h 1130146"/>
                  <a:gd name="connsiteX51" fmla="*/ 136238 w 873541"/>
                  <a:gd name="connsiteY51" fmla="*/ 1030855 h 1130146"/>
                  <a:gd name="connsiteX52" fmla="*/ 126881 w 873541"/>
                  <a:gd name="connsiteY52" fmla="*/ 1100653 h 1130146"/>
                  <a:gd name="connsiteX53" fmla="*/ 126881 w 873541"/>
                  <a:gd name="connsiteY53" fmla="*/ 1103261 h 1130146"/>
                  <a:gd name="connsiteX54" fmla="*/ 125193 w 873541"/>
                  <a:gd name="connsiteY54" fmla="*/ 1103261 h 1130146"/>
                  <a:gd name="connsiteX55" fmla="*/ 125193 w 873541"/>
                  <a:gd name="connsiteY55" fmla="*/ 1103261 h 1130146"/>
                  <a:gd name="connsiteX56" fmla="*/ 120592 w 873541"/>
                  <a:gd name="connsiteY56" fmla="*/ 1104641 h 1130146"/>
                  <a:gd name="connsiteX57" fmla="*/ 114609 w 873541"/>
                  <a:gd name="connsiteY57" fmla="*/ 1106329 h 1130146"/>
                  <a:gd name="connsiteX58" fmla="*/ 19807 w 873541"/>
                  <a:gd name="connsiteY58" fmla="*/ 1119675 h 1130146"/>
                  <a:gd name="connsiteX59" fmla="*/ 7842 w 873541"/>
                  <a:gd name="connsiteY59" fmla="*/ 1118754 h 1130146"/>
                  <a:gd name="connsiteX60" fmla="*/ 1092 w 873541"/>
                  <a:gd name="connsiteY60" fmla="*/ 986829 h 1130146"/>
                  <a:gd name="connsiteX61" fmla="*/ 1859 w 873541"/>
                  <a:gd name="connsiteY61" fmla="*/ 956149 h 1130146"/>
                  <a:gd name="connsiteX62" fmla="*/ 1859 w 873541"/>
                  <a:gd name="connsiteY62" fmla="*/ 942036 h 1130146"/>
                  <a:gd name="connsiteX63" fmla="*/ 5387 w 873541"/>
                  <a:gd name="connsiteY63" fmla="*/ 871932 h 1130146"/>
                  <a:gd name="connsiteX64" fmla="*/ 5387 w 873541"/>
                  <a:gd name="connsiteY64" fmla="*/ 871932 h 1130146"/>
                  <a:gd name="connsiteX65" fmla="*/ 12137 w 873541"/>
                  <a:gd name="connsiteY65" fmla="*/ 772681 h 1130146"/>
                  <a:gd name="connsiteX66" fmla="*/ 12137 w 873541"/>
                  <a:gd name="connsiteY66" fmla="*/ 770227 h 1130146"/>
                  <a:gd name="connsiteX67" fmla="*/ 12137 w 873541"/>
                  <a:gd name="connsiteY67" fmla="*/ 765932 h 1130146"/>
                  <a:gd name="connsiteX68" fmla="*/ 12137 w 873541"/>
                  <a:gd name="connsiteY68" fmla="*/ 761943 h 1130146"/>
                  <a:gd name="connsiteX69" fmla="*/ 13978 w 873541"/>
                  <a:gd name="connsiteY69" fmla="*/ 738933 h 1130146"/>
                  <a:gd name="connsiteX70" fmla="*/ 47419 w 873541"/>
                  <a:gd name="connsiteY70" fmla="*/ 392860 h 1130146"/>
                  <a:gd name="connsiteX71" fmla="*/ 53402 w 873541"/>
                  <a:gd name="connsiteY71" fmla="*/ 338096 h 1130146"/>
                  <a:gd name="connsiteX72" fmla="*/ 65214 w 873541"/>
                  <a:gd name="connsiteY72" fmla="*/ 238539 h 1130146"/>
                  <a:gd name="connsiteX73" fmla="*/ 138846 w 873541"/>
                  <a:gd name="connsiteY73" fmla="*/ 107227 h 1130146"/>
                  <a:gd name="connsiteX74" fmla="*/ 225671 w 873541"/>
                  <a:gd name="connsiteY74" fmla="*/ 79615 h 1130146"/>
                  <a:gd name="connsiteX75" fmla="*/ 335046 w 873541"/>
                  <a:gd name="connsiteY75" fmla="*/ 26692 h 1130146"/>
                  <a:gd name="connsiteX76" fmla="*/ 335046 w 873541"/>
                  <a:gd name="connsiteY76" fmla="*/ 26692 h 1130146"/>
                  <a:gd name="connsiteX77" fmla="*/ 339188 w 873541"/>
                  <a:gd name="connsiteY77" fmla="*/ 22703 h 1130146"/>
                  <a:gd name="connsiteX78" fmla="*/ 341949 w 873541"/>
                  <a:gd name="connsiteY78" fmla="*/ 17334 h 1130146"/>
                  <a:gd name="connsiteX79" fmla="*/ 341949 w 873541"/>
                  <a:gd name="connsiteY79" fmla="*/ 17334 h 1130146"/>
                  <a:gd name="connsiteX80" fmla="*/ 342870 w 873541"/>
                  <a:gd name="connsiteY80" fmla="*/ 15494 h 1130146"/>
                  <a:gd name="connsiteX81" fmla="*/ 342870 w 873541"/>
                  <a:gd name="connsiteY81" fmla="*/ 15494 h 1130146"/>
                  <a:gd name="connsiteX82" fmla="*/ 349773 w 873541"/>
                  <a:gd name="connsiteY82" fmla="*/ 1687 h 1130146"/>
                  <a:gd name="connsiteX83" fmla="*/ 349773 w 873541"/>
                  <a:gd name="connsiteY83" fmla="*/ 1687 h 1130146"/>
                  <a:gd name="connsiteX84" fmla="*/ 349773 w 873541"/>
                  <a:gd name="connsiteY84" fmla="*/ 767 h 1130146"/>
                  <a:gd name="connsiteX85" fmla="*/ 349773 w 873541"/>
                  <a:gd name="connsiteY85" fmla="*/ 767 h 1130146"/>
                  <a:gd name="connsiteX86" fmla="*/ 347472 w 873541"/>
                  <a:gd name="connsiteY86" fmla="*/ 16107 h 1130146"/>
                  <a:gd name="connsiteX87" fmla="*/ 347472 w 873541"/>
                  <a:gd name="connsiteY87" fmla="*/ 26385 h 1130146"/>
                  <a:gd name="connsiteX88" fmla="*/ 435064 w 873541"/>
                  <a:gd name="connsiteY88" fmla="*/ 108455 h 1130146"/>
                  <a:gd name="connsiteX89" fmla="*/ 522196 w 873541"/>
                  <a:gd name="connsiteY89" fmla="*/ 16414 h 1130146"/>
                  <a:gd name="connsiteX90" fmla="*/ 519741 w 873541"/>
                  <a:gd name="connsiteY90" fmla="*/ 0 h 1130146"/>
                  <a:gd name="connsiteX91" fmla="*/ 526951 w 873541"/>
                  <a:gd name="connsiteY91" fmla="*/ 14420 h 1130146"/>
                  <a:gd name="connsiteX92" fmla="*/ 526951 w 873541"/>
                  <a:gd name="connsiteY92" fmla="*/ 14420 h 1130146"/>
                  <a:gd name="connsiteX93" fmla="*/ 526951 w 873541"/>
                  <a:gd name="connsiteY93" fmla="*/ 14420 h 1130146"/>
                  <a:gd name="connsiteX94" fmla="*/ 526951 w 873541"/>
                  <a:gd name="connsiteY94" fmla="*/ 15800 h 1130146"/>
                  <a:gd name="connsiteX95" fmla="*/ 526951 w 873541"/>
                  <a:gd name="connsiteY95" fmla="*/ 16721 h 1130146"/>
                  <a:gd name="connsiteX96" fmla="*/ 526951 w 873541"/>
                  <a:gd name="connsiteY96" fmla="*/ 16721 h 1130146"/>
                  <a:gd name="connsiteX97" fmla="*/ 529252 w 873541"/>
                  <a:gd name="connsiteY97" fmla="*/ 21169 h 1130146"/>
                  <a:gd name="connsiteX98" fmla="*/ 533547 w 873541"/>
                  <a:gd name="connsiteY98" fmla="*/ 25158 h 1130146"/>
                  <a:gd name="connsiteX99" fmla="*/ 533547 w 873541"/>
                  <a:gd name="connsiteY99" fmla="*/ 25158 h 1130146"/>
                  <a:gd name="connsiteX100" fmla="*/ 564228 w 873541"/>
                  <a:gd name="connsiteY100" fmla="*/ 45100 h 1130146"/>
                  <a:gd name="connsiteX101" fmla="*/ 647984 w 873541"/>
                  <a:gd name="connsiteY101" fmla="*/ 79615 h 1130146"/>
                  <a:gd name="connsiteX102" fmla="*/ 663325 w 873541"/>
                  <a:gd name="connsiteY102" fmla="*/ 84677 h 1130146"/>
                  <a:gd name="connsiteX103" fmla="*/ 715634 w 873541"/>
                  <a:gd name="connsiteY103" fmla="*/ 100018 h 1130146"/>
                  <a:gd name="connsiteX104" fmla="*/ 730975 w 873541"/>
                  <a:gd name="connsiteY104" fmla="*/ 104926 h 1130146"/>
                  <a:gd name="connsiteX105" fmla="*/ 756592 w 873541"/>
                  <a:gd name="connsiteY105" fmla="*/ 126863 h 1130146"/>
                  <a:gd name="connsiteX106" fmla="*/ 804607 w 873541"/>
                  <a:gd name="connsiteY106" fmla="*/ 236238 h 1130146"/>
                  <a:gd name="connsiteX107" fmla="*/ 819947 w 873541"/>
                  <a:gd name="connsiteY107" fmla="*/ 360646 h 1130146"/>
                  <a:gd name="connsiteX108" fmla="*/ 819947 w 873541"/>
                  <a:gd name="connsiteY108" fmla="*/ 360646 h 1130146"/>
                  <a:gd name="connsiteX109" fmla="*/ 821328 w 873541"/>
                  <a:gd name="connsiteY109" fmla="*/ 372304 h 1130146"/>
                  <a:gd name="connsiteX110" fmla="*/ 851241 w 873541"/>
                  <a:gd name="connsiteY110" fmla="*/ 670976 h 1130146"/>
                  <a:gd name="connsiteX111" fmla="*/ 869649 w 873541"/>
                  <a:gd name="connsiteY111" fmla="*/ 942803 h 1130146"/>
                  <a:gd name="connsiteX112" fmla="*/ 869649 w 873541"/>
                  <a:gd name="connsiteY112" fmla="*/ 950473 h 1130146"/>
                  <a:gd name="connsiteX113" fmla="*/ 869649 w 873541"/>
                  <a:gd name="connsiteY113" fmla="*/ 964433 h 1130146"/>
                  <a:gd name="connsiteX114" fmla="*/ 869649 w 873541"/>
                  <a:gd name="connsiteY114" fmla="*/ 976245 h 1130146"/>
                  <a:gd name="connsiteX115" fmla="*/ 869649 w 873541"/>
                  <a:gd name="connsiteY115" fmla="*/ 977472 h 1130146"/>
                  <a:gd name="connsiteX116" fmla="*/ 869649 w 873541"/>
                  <a:gd name="connsiteY116" fmla="*/ 988823 h 1130146"/>
                  <a:gd name="connsiteX117" fmla="*/ 869649 w 873541"/>
                  <a:gd name="connsiteY117" fmla="*/ 988823 h 1130146"/>
                  <a:gd name="connsiteX118" fmla="*/ 873484 w 873541"/>
                  <a:gd name="connsiteY118" fmla="*/ 1006311 h 113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873541" h="1130146">
                    <a:moveTo>
                      <a:pt x="873484" y="1006311"/>
                    </a:moveTo>
                    <a:lnTo>
                      <a:pt x="873484" y="1006311"/>
                    </a:lnTo>
                    <a:cubicBezTo>
                      <a:pt x="873484" y="1014441"/>
                      <a:pt x="873484" y="1021651"/>
                      <a:pt x="873484" y="1029935"/>
                    </a:cubicBezTo>
                    <a:cubicBezTo>
                      <a:pt x="873561" y="1031316"/>
                      <a:pt x="873561" y="1032696"/>
                      <a:pt x="873484" y="1034077"/>
                    </a:cubicBezTo>
                    <a:cubicBezTo>
                      <a:pt x="873484" y="1040826"/>
                      <a:pt x="873484" y="1047269"/>
                      <a:pt x="873484" y="1053559"/>
                    </a:cubicBezTo>
                    <a:cubicBezTo>
                      <a:pt x="873484" y="1055093"/>
                      <a:pt x="873484" y="1056627"/>
                      <a:pt x="873484" y="1058008"/>
                    </a:cubicBezTo>
                    <a:cubicBezTo>
                      <a:pt x="873131" y="1078210"/>
                      <a:pt x="870922" y="1098337"/>
                      <a:pt x="866888" y="1118141"/>
                    </a:cubicBezTo>
                    <a:cubicBezTo>
                      <a:pt x="862900" y="1118141"/>
                      <a:pt x="859065" y="1118908"/>
                      <a:pt x="855076" y="1119061"/>
                    </a:cubicBezTo>
                    <a:lnTo>
                      <a:pt x="847713" y="1119061"/>
                    </a:lnTo>
                    <a:cubicBezTo>
                      <a:pt x="842957" y="1119061"/>
                      <a:pt x="838048" y="1119061"/>
                      <a:pt x="832373" y="1119061"/>
                    </a:cubicBezTo>
                    <a:cubicBezTo>
                      <a:pt x="814118" y="1117742"/>
                      <a:pt x="796017" y="1114919"/>
                      <a:pt x="778222" y="1110624"/>
                    </a:cubicBezTo>
                    <a:cubicBezTo>
                      <a:pt x="771012" y="1109243"/>
                      <a:pt x="764723" y="1107556"/>
                      <a:pt x="759507" y="1106022"/>
                    </a:cubicBezTo>
                    <a:cubicBezTo>
                      <a:pt x="754292" y="1104488"/>
                      <a:pt x="749229" y="1103107"/>
                      <a:pt x="746928" y="1102340"/>
                    </a:cubicBezTo>
                    <a:cubicBezTo>
                      <a:pt x="744781" y="1087000"/>
                      <a:pt x="741099" y="1058161"/>
                      <a:pt x="736804" y="1024106"/>
                    </a:cubicBezTo>
                    <a:cubicBezTo>
                      <a:pt x="734810" y="1009993"/>
                      <a:pt x="733122" y="994499"/>
                      <a:pt x="730975" y="978085"/>
                    </a:cubicBezTo>
                    <a:lnTo>
                      <a:pt x="730975" y="978085"/>
                    </a:lnTo>
                    <a:cubicBezTo>
                      <a:pt x="724532" y="926236"/>
                      <a:pt x="717629" y="867637"/>
                      <a:pt x="712413" y="816247"/>
                    </a:cubicBezTo>
                    <a:cubicBezTo>
                      <a:pt x="711493" y="805509"/>
                      <a:pt x="710419" y="795078"/>
                      <a:pt x="709498" y="785567"/>
                    </a:cubicBezTo>
                    <a:cubicBezTo>
                      <a:pt x="705188" y="752831"/>
                      <a:pt x="703700" y="719773"/>
                      <a:pt x="705050" y="686777"/>
                    </a:cubicBezTo>
                    <a:cubicBezTo>
                      <a:pt x="712413" y="649040"/>
                      <a:pt x="688482" y="514047"/>
                      <a:pt x="687102" y="507604"/>
                    </a:cubicBezTo>
                    <a:cubicBezTo>
                      <a:pt x="681426" y="557767"/>
                      <a:pt x="690630" y="719604"/>
                      <a:pt x="701215" y="862114"/>
                    </a:cubicBezTo>
                    <a:cubicBezTo>
                      <a:pt x="702595" y="879602"/>
                      <a:pt x="703976" y="896629"/>
                      <a:pt x="705203" y="913197"/>
                    </a:cubicBezTo>
                    <a:cubicBezTo>
                      <a:pt x="711493" y="992812"/>
                      <a:pt x="717475" y="1060155"/>
                      <a:pt x="720543" y="1089608"/>
                    </a:cubicBezTo>
                    <a:cubicBezTo>
                      <a:pt x="720543" y="1096971"/>
                      <a:pt x="721924" y="1101880"/>
                      <a:pt x="722384" y="1104181"/>
                    </a:cubicBezTo>
                    <a:lnTo>
                      <a:pt x="719469" y="1106022"/>
                    </a:lnTo>
                    <a:lnTo>
                      <a:pt x="715021" y="1108323"/>
                    </a:lnTo>
                    <a:cubicBezTo>
                      <a:pt x="712275" y="1109427"/>
                      <a:pt x="709452" y="1110348"/>
                      <a:pt x="706584" y="1111084"/>
                    </a:cubicBezTo>
                    <a:cubicBezTo>
                      <a:pt x="700754" y="1112772"/>
                      <a:pt x="693851" y="1114459"/>
                      <a:pt x="685568" y="1115993"/>
                    </a:cubicBezTo>
                    <a:lnTo>
                      <a:pt x="664552" y="1119214"/>
                    </a:lnTo>
                    <a:cubicBezTo>
                      <a:pt x="644763" y="1121822"/>
                      <a:pt x="620986" y="1123970"/>
                      <a:pt x="594754" y="1125657"/>
                    </a:cubicBezTo>
                    <a:cubicBezTo>
                      <a:pt x="575733" y="1126884"/>
                      <a:pt x="555484" y="1127651"/>
                      <a:pt x="534621" y="1128419"/>
                    </a:cubicBezTo>
                    <a:cubicBezTo>
                      <a:pt x="517900" y="1128419"/>
                      <a:pt x="500720" y="1129492"/>
                      <a:pt x="483232" y="1129799"/>
                    </a:cubicBezTo>
                    <a:cubicBezTo>
                      <a:pt x="423712" y="1130719"/>
                      <a:pt x="361585" y="1129799"/>
                      <a:pt x="307127" y="1127191"/>
                    </a:cubicBezTo>
                    <a:lnTo>
                      <a:pt x="300991" y="1127191"/>
                    </a:lnTo>
                    <a:cubicBezTo>
                      <a:pt x="280282" y="1126117"/>
                      <a:pt x="260647" y="1124737"/>
                      <a:pt x="242852" y="1123049"/>
                    </a:cubicBezTo>
                    <a:cubicBezTo>
                      <a:pt x="217449" y="1121408"/>
                      <a:pt x="192245" y="1117496"/>
                      <a:pt x="167532" y="1111391"/>
                    </a:cubicBezTo>
                    <a:cubicBezTo>
                      <a:pt x="164219" y="1110547"/>
                      <a:pt x="160982" y="1109427"/>
                      <a:pt x="157868" y="1108016"/>
                    </a:cubicBezTo>
                    <a:cubicBezTo>
                      <a:pt x="155797" y="1106988"/>
                      <a:pt x="153788" y="1105807"/>
                      <a:pt x="151885" y="1104488"/>
                    </a:cubicBezTo>
                    <a:cubicBezTo>
                      <a:pt x="151885" y="1101113"/>
                      <a:pt x="153573" y="1092062"/>
                      <a:pt x="155107" y="1078103"/>
                    </a:cubicBezTo>
                    <a:cubicBezTo>
                      <a:pt x="155107" y="1073348"/>
                      <a:pt x="155874" y="1067978"/>
                      <a:pt x="156487" y="1062763"/>
                    </a:cubicBezTo>
                    <a:cubicBezTo>
                      <a:pt x="159402" y="1032083"/>
                      <a:pt x="163084" y="989897"/>
                      <a:pt x="166919" y="940042"/>
                    </a:cubicBezTo>
                    <a:cubicBezTo>
                      <a:pt x="168146" y="924702"/>
                      <a:pt x="169373" y="909362"/>
                      <a:pt x="170754" y="894022"/>
                    </a:cubicBezTo>
                    <a:cubicBezTo>
                      <a:pt x="170754" y="889573"/>
                      <a:pt x="170754" y="884971"/>
                      <a:pt x="171828" y="880522"/>
                    </a:cubicBezTo>
                    <a:cubicBezTo>
                      <a:pt x="172595" y="871012"/>
                      <a:pt x="173055" y="861194"/>
                      <a:pt x="173822" y="851223"/>
                    </a:cubicBezTo>
                    <a:cubicBezTo>
                      <a:pt x="184100" y="711474"/>
                      <a:pt x="192690" y="556846"/>
                      <a:pt x="187168" y="508064"/>
                    </a:cubicBezTo>
                    <a:cubicBezTo>
                      <a:pt x="185787" y="514507"/>
                      <a:pt x="161857" y="649500"/>
                      <a:pt x="169220" y="687237"/>
                    </a:cubicBezTo>
                    <a:cubicBezTo>
                      <a:pt x="170570" y="718485"/>
                      <a:pt x="169235" y="749794"/>
                      <a:pt x="165231" y="780812"/>
                    </a:cubicBezTo>
                    <a:cubicBezTo>
                      <a:pt x="164311" y="790016"/>
                      <a:pt x="163390" y="799373"/>
                      <a:pt x="162470" y="809191"/>
                    </a:cubicBezTo>
                    <a:cubicBezTo>
                      <a:pt x="161550" y="819009"/>
                      <a:pt x="161090" y="824531"/>
                      <a:pt x="160322" y="832508"/>
                    </a:cubicBezTo>
                    <a:cubicBezTo>
                      <a:pt x="155874" y="873619"/>
                      <a:pt x="150658" y="918566"/>
                      <a:pt x="144982" y="960138"/>
                    </a:cubicBezTo>
                    <a:cubicBezTo>
                      <a:pt x="142681" y="979313"/>
                      <a:pt x="140380" y="998028"/>
                      <a:pt x="138079" y="1015515"/>
                    </a:cubicBezTo>
                    <a:cubicBezTo>
                      <a:pt x="137312" y="1020578"/>
                      <a:pt x="136852" y="1025486"/>
                      <a:pt x="136238" y="1030855"/>
                    </a:cubicBezTo>
                    <a:cubicBezTo>
                      <a:pt x="132250" y="1060615"/>
                      <a:pt x="129182" y="1085313"/>
                      <a:pt x="126881" y="1100653"/>
                    </a:cubicBezTo>
                    <a:cubicBezTo>
                      <a:pt x="126958" y="1101527"/>
                      <a:pt x="126958" y="1102386"/>
                      <a:pt x="126881" y="1103261"/>
                    </a:cubicBezTo>
                    <a:lnTo>
                      <a:pt x="125193" y="1103261"/>
                    </a:lnTo>
                    <a:lnTo>
                      <a:pt x="125193" y="1103261"/>
                    </a:lnTo>
                    <a:lnTo>
                      <a:pt x="120592" y="1104641"/>
                    </a:lnTo>
                    <a:lnTo>
                      <a:pt x="114609" y="1106329"/>
                    </a:lnTo>
                    <a:cubicBezTo>
                      <a:pt x="83806" y="1115287"/>
                      <a:pt x="51883" y="1119782"/>
                      <a:pt x="19807" y="1119675"/>
                    </a:cubicBezTo>
                    <a:cubicBezTo>
                      <a:pt x="15819" y="1119675"/>
                      <a:pt x="11677" y="1119675"/>
                      <a:pt x="7842" y="1118754"/>
                    </a:cubicBezTo>
                    <a:cubicBezTo>
                      <a:pt x="678" y="1075173"/>
                      <a:pt x="-1592" y="1030917"/>
                      <a:pt x="1092" y="986829"/>
                    </a:cubicBezTo>
                    <a:cubicBezTo>
                      <a:pt x="1092" y="977011"/>
                      <a:pt x="1092" y="966734"/>
                      <a:pt x="1859" y="956149"/>
                    </a:cubicBezTo>
                    <a:lnTo>
                      <a:pt x="1859" y="942036"/>
                    </a:lnTo>
                    <a:cubicBezTo>
                      <a:pt x="2779" y="919640"/>
                      <a:pt x="4007" y="896016"/>
                      <a:pt x="5387" y="871932"/>
                    </a:cubicBezTo>
                    <a:lnTo>
                      <a:pt x="5387" y="871932"/>
                    </a:lnTo>
                    <a:cubicBezTo>
                      <a:pt x="7228" y="840024"/>
                      <a:pt x="9529" y="806736"/>
                      <a:pt x="12137" y="772681"/>
                    </a:cubicBezTo>
                    <a:cubicBezTo>
                      <a:pt x="12060" y="771868"/>
                      <a:pt x="12060" y="771040"/>
                      <a:pt x="12137" y="770227"/>
                    </a:cubicBezTo>
                    <a:cubicBezTo>
                      <a:pt x="12060" y="768800"/>
                      <a:pt x="12060" y="767358"/>
                      <a:pt x="12137" y="765932"/>
                    </a:cubicBezTo>
                    <a:cubicBezTo>
                      <a:pt x="12137" y="764551"/>
                      <a:pt x="12137" y="763171"/>
                      <a:pt x="12137" y="761943"/>
                    </a:cubicBezTo>
                    <a:lnTo>
                      <a:pt x="13978" y="738933"/>
                    </a:lnTo>
                    <a:cubicBezTo>
                      <a:pt x="23796" y="616212"/>
                      <a:pt x="36835" y="488736"/>
                      <a:pt x="47419" y="392860"/>
                    </a:cubicBezTo>
                    <a:lnTo>
                      <a:pt x="53402" y="338096"/>
                    </a:lnTo>
                    <a:cubicBezTo>
                      <a:pt x="59998" y="280571"/>
                      <a:pt x="64600" y="242834"/>
                      <a:pt x="65214" y="238539"/>
                    </a:cubicBezTo>
                    <a:cubicBezTo>
                      <a:pt x="73037" y="184848"/>
                      <a:pt x="111234" y="117045"/>
                      <a:pt x="138846" y="107227"/>
                    </a:cubicBezTo>
                    <a:cubicBezTo>
                      <a:pt x="151425" y="102472"/>
                      <a:pt x="187168" y="92961"/>
                      <a:pt x="225671" y="79615"/>
                    </a:cubicBezTo>
                    <a:cubicBezTo>
                      <a:pt x="266476" y="65502"/>
                      <a:pt x="310809" y="47248"/>
                      <a:pt x="335046" y="26692"/>
                    </a:cubicBezTo>
                    <a:lnTo>
                      <a:pt x="335046" y="26692"/>
                    </a:lnTo>
                    <a:cubicBezTo>
                      <a:pt x="336534" y="25480"/>
                      <a:pt x="337915" y="24145"/>
                      <a:pt x="339188" y="22703"/>
                    </a:cubicBezTo>
                    <a:lnTo>
                      <a:pt x="341949" y="17334"/>
                    </a:lnTo>
                    <a:lnTo>
                      <a:pt x="341949" y="17334"/>
                    </a:lnTo>
                    <a:lnTo>
                      <a:pt x="342870" y="15494"/>
                    </a:lnTo>
                    <a:lnTo>
                      <a:pt x="342870" y="15494"/>
                    </a:lnTo>
                    <a:cubicBezTo>
                      <a:pt x="345631" y="9818"/>
                      <a:pt x="348086" y="4909"/>
                      <a:pt x="349773" y="1687"/>
                    </a:cubicBezTo>
                    <a:lnTo>
                      <a:pt x="349773" y="1687"/>
                    </a:lnTo>
                    <a:lnTo>
                      <a:pt x="349773" y="767"/>
                    </a:lnTo>
                    <a:lnTo>
                      <a:pt x="349773" y="767"/>
                    </a:lnTo>
                    <a:cubicBezTo>
                      <a:pt x="348745" y="5845"/>
                      <a:pt x="347978" y="10953"/>
                      <a:pt x="347472" y="16107"/>
                    </a:cubicBezTo>
                    <a:cubicBezTo>
                      <a:pt x="347472" y="19635"/>
                      <a:pt x="347472" y="23010"/>
                      <a:pt x="347472" y="26385"/>
                    </a:cubicBezTo>
                    <a:cubicBezTo>
                      <a:pt x="347472" y="96796"/>
                      <a:pt x="417576" y="110142"/>
                      <a:pt x="435064" y="108455"/>
                    </a:cubicBezTo>
                    <a:cubicBezTo>
                      <a:pt x="453012" y="110142"/>
                      <a:pt x="528638" y="95722"/>
                      <a:pt x="522196" y="16414"/>
                    </a:cubicBezTo>
                    <a:cubicBezTo>
                      <a:pt x="522196" y="11198"/>
                      <a:pt x="520815" y="5829"/>
                      <a:pt x="519741" y="0"/>
                    </a:cubicBezTo>
                    <a:lnTo>
                      <a:pt x="526951" y="14420"/>
                    </a:lnTo>
                    <a:lnTo>
                      <a:pt x="526951" y="14420"/>
                    </a:lnTo>
                    <a:lnTo>
                      <a:pt x="526951" y="14420"/>
                    </a:lnTo>
                    <a:cubicBezTo>
                      <a:pt x="526997" y="14880"/>
                      <a:pt x="526997" y="15340"/>
                      <a:pt x="526951" y="15800"/>
                    </a:cubicBezTo>
                    <a:lnTo>
                      <a:pt x="526951" y="16721"/>
                    </a:lnTo>
                    <a:lnTo>
                      <a:pt x="526951" y="16721"/>
                    </a:lnTo>
                    <a:cubicBezTo>
                      <a:pt x="527718" y="18101"/>
                      <a:pt x="528332" y="19789"/>
                      <a:pt x="529252" y="21169"/>
                    </a:cubicBezTo>
                    <a:cubicBezTo>
                      <a:pt x="530571" y="22611"/>
                      <a:pt x="532013" y="23946"/>
                      <a:pt x="533547" y="25158"/>
                    </a:cubicBezTo>
                    <a:lnTo>
                      <a:pt x="533547" y="25158"/>
                    </a:lnTo>
                    <a:cubicBezTo>
                      <a:pt x="543043" y="32874"/>
                      <a:pt x="553321" y="39562"/>
                      <a:pt x="564228" y="45100"/>
                    </a:cubicBezTo>
                    <a:cubicBezTo>
                      <a:pt x="591195" y="58799"/>
                      <a:pt x="619191" y="70334"/>
                      <a:pt x="647984" y="79615"/>
                    </a:cubicBezTo>
                    <a:lnTo>
                      <a:pt x="663325" y="84677"/>
                    </a:lnTo>
                    <a:cubicBezTo>
                      <a:pt x="684034" y="91274"/>
                      <a:pt x="702595" y="96796"/>
                      <a:pt x="715634" y="100018"/>
                    </a:cubicBezTo>
                    <a:lnTo>
                      <a:pt x="730975" y="104926"/>
                    </a:lnTo>
                    <a:cubicBezTo>
                      <a:pt x="741283" y="109866"/>
                      <a:pt x="750119" y="117429"/>
                      <a:pt x="756592" y="126863"/>
                    </a:cubicBezTo>
                    <a:cubicBezTo>
                      <a:pt x="781121" y="158954"/>
                      <a:pt x="797581" y="196461"/>
                      <a:pt x="804607" y="236238"/>
                    </a:cubicBezTo>
                    <a:cubicBezTo>
                      <a:pt x="805374" y="241147"/>
                      <a:pt x="811203" y="289161"/>
                      <a:pt x="819947" y="360646"/>
                    </a:cubicBezTo>
                    <a:lnTo>
                      <a:pt x="819947" y="360646"/>
                    </a:lnTo>
                    <a:lnTo>
                      <a:pt x="821328" y="372304"/>
                    </a:lnTo>
                    <a:cubicBezTo>
                      <a:pt x="830378" y="453454"/>
                      <a:pt x="841730" y="561755"/>
                      <a:pt x="851241" y="670976"/>
                    </a:cubicBezTo>
                    <a:cubicBezTo>
                      <a:pt x="859678" y="766392"/>
                      <a:pt x="866581" y="862881"/>
                      <a:pt x="869649" y="942803"/>
                    </a:cubicBezTo>
                    <a:cubicBezTo>
                      <a:pt x="869649" y="945411"/>
                      <a:pt x="869649" y="947865"/>
                      <a:pt x="869649" y="950473"/>
                    </a:cubicBezTo>
                    <a:lnTo>
                      <a:pt x="869649" y="964433"/>
                    </a:lnTo>
                    <a:cubicBezTo>
                      <a:pt x="869649" y="968575"/>
                      <a:pt x="869649" y="972410"/>
                      <a:pt x="869649" y="976245"/>
                    </a:cubicBezTo>
                    <a:lnTo>
                      <a:pt x="869649" y="977472"/>
                    </a:lnTo>
                    <a:cubicBezTo>
                      <a:pt x="869649" y="981307"/>
                      <a:pt x="869649" y="985142"/>
                      <a:pt x="869649" y="988823"/>
                    </a:cubicBezTo>
                    <a:lnTo>
                      <a:pt x="869649" y="988823"/>
                    </a:lnTo>
                    <a:cubicBezTo>
                      <a:pt x="873331" y="996187"/>
                      <a:pt x="873331" y="1001249"/>
                      <a:pt x="873484" y="1006311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35" name="Freeform: Shape 1834">
                <a:extLst>
                  <a:ext uri="{FF2B5EF4-FFF2-40B4-BE49-F238E27FC236}">
                    <a16:creationId xmlns:a16="http://schemas.microsoft.com/office/drawing/2014/main" id="{DD2DF1FB-0BFC-4E88-BA03-ABB57EB5C8B1}"/>
                  </a:ext>
                </a:extLst>
              </p:cNvPr>
              <p:cNvSpPr/>
              <p:nvPr/>
            </p:nvSpPr>
            <p:spPr>
              <a:xfrm>
                <a:off x="2402313" y="2423495"/>
                <a:ext cx="104398" cy="208778"/>
              </a:xfrm>
              <a:custGeom>
                <a:avLst/>
                <a:gdLst>
                  <a:gd name="connsiteX0" fmla="*/ 0 w 104398"/>
                  <a:gd name="connsiteY0" fmla="*/ 107381 h 208778"/>
                  <a:gd name="connsiteX1" fmla="*/ 84831 w 104398"/>
                  <a:gd name="connsiteY1" fmla="*/ 0 h 208778"/>
                  <a:gd name="connsiteX2" fmla="*/ 61054 w 104398"/>
                  <a:gd name="connsiteY2" fmla="*/ 208779 h 208778"/>
                  <a:gd name="connsiteX3" fmla="*/ 0 w 104398"/>
                  <a:gd name="connsiteY3" fmla="*/ 107381 h 208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398" h="208778">
                    <a:moveTo>
                      <a:pt x="0" y="107381"/>
                    </a:moveTo>
                    <a:cubicBezTo>
                      <a:pt x="21016" y="97563"/>
                      <a:pt x="92041" y="75627"/>
                      <a:pt x="84831" y="0"/>
                    </a:cubicBezTo>
                    <a:cubicBezTo>
                      <a:pt x="106154" y="33441"/>
                      <a:pt x="123488" y="135760"/>
                      <a:pt x="61054" y="208779"/>
                    </a:cubicBezTo>
                    <a:cubicBezTo>
                      <a:pt x="43873" y="173497"/>
                      <a:pt x="21016" y="140976"/>
                      <a:pt x="0" y="10738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36" name="Freeform: Shape 1835">
                <a:extLst>
                  <a:ext uri="{FF2B5EF4-FFF2-40B4-BE49-F238E27FC236}">
                    <a16:creationId xmlns:a16="http://schemas.microsoft.com/office/drawing/2014/main" id="{FA1BA67A-1826-439E-BFE7-7A5240F3DF5F}"/>
                  </a:ext>
                </a:extLst>
              </p:cNvPr>
              <p:cNvSpPr/>
              <p:nvPr/>
            </p:nvSpPr>
            <p:spPr>
              <a:xfrm>
                <a:off x="2402313" y="2423495"/>
                <a:ext cx="104398" cy="197733"/>
              </a:xfrm>
              <a:custGeom>
                <a:avLst/>
                <a:gdLst>
                  <a:gd name="connsiteX0" fmla="*/ 0 w 104398"/>
                  <a:gd name="connsiteY0" fmla="*/ 107381 h 197733"/>
                  <a:gd name="connsiteX1" fmla="*/ 84831 w 104398"/>
                  <a:gd name="connsiteY1" fmla="*/ 0 h 197733"/>
                  <a:gd name="connsiteX2" fmla="*/ 61054 w 104398"/>
                  <a:gd name="connsiteY2" fmla="*/ 197734 h 197733"/>
                  <a:gd name="connsiteX3" fmla="*/ 0 w 104398"/>
                  <a:gd name="connsiteY3" fmla="*/ 107381 h 19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398" h="197733">
                    <a:moveTo>
                      <a:pt x="0" y="107381"/>
                    </a:moveTo>
                    <a:cubicBezTo>
                      <a:pt x="21016" y="98177"/>
                      <a:pt x="92041" y="71638"/>
                      <a:pt x="84831" y="0"/>
                    </a:cubicBezTo>
                    <a:cubicBezTo>
                      <a:pt x="106154" y="31601"/>
                      <a:pt x="123488" y="128550"/>
                      <a:pt x="61054" y="197734"/>
                    </a:cubicBezTo>
                    <a:cubicBezTo>
                      <a:pt x="43873" y="164293"/>
                      <a:pt x="18101" y="117352"/>
                      <a:pt x="0" y="107381"/>
                    </a:cubicBezTo>
                    <a:close/>
                  </a:path>
                </a:pathLst>
              </a:custGeom>
              <a:solidFill>
                <a:srgbClr val="F5F5F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37" name="Freeform: Shape 1836">
                <a:extLst>
                  <a:ext uri="{FF2B5EF4-FFF2-40B4-BE49-F238E27FC236}">
                    <a16:creationId xmlns:a16="http://schemas.microsoft.com/office/drawing/2014/main" id="{D29C8CBC-0352-45AE-BE88-B476A12F5D93}"/>
                  </a:ext>
                </a:extLst>
              </p:cNvPr>
              <p:cNvSpPr/>
              <p:nvPr/>
            </p:nvSpPr>
            <p:spPr>
              <a:xfrm>
                <a:off x="2298069" y="2423495"/>
                <a:ext cx="104244" cy="208778"/>
              </a:xfrm>
              <a:custGeom>
                <a:avLst/>
                <a:gdLst>
                  <a:gd name="connsiteX0" fmla="*/ 104245 w 104244"/>
                  <a:gd name="connsiteY0" fmla="*/ 107381 h 208778"/>
                  <a:gd name="connsiteX1" fmla="*/ 19567 w 104244"/>
                  <a:gd name="connsiteY1" fmla="*/ 0 h 208778"/>
                  <a:gd name="connsiteX2" fmla="*/ 43344 w 104244"/>
                  <a:gd name="connsiteY2" fmla="*/ 208779 h 208778"/>
                  <a:gd name="connsiteX3" fmla="*/ 104245 w 104244"/>
                  <a:gd name="connsiteY3" fmla="*/ 107381 h 208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44" h="208778">
                    <a:moveTo>
                      <a:pt x="104245" y="107381"/>
                    </a:moveTo>
                    <a:cubicBezTo>
                      <a:pt x="83382" y="97563"/>
                      <a:pt x="12204" y="75627"/>
                      <a:pt x="19567" y="0"/>
                    </a:cubicBezTo>
                    <a:cubicBezTo>
                      <a:pt x="-1755" y="33441"/>
                      <a:pt x="-19090" y="135760"/>
                      <a:pt x="43344" y="208779"/>
                    </a:cubicBezTo>
                    <a:cubicBezTo>
                      <a:pt x="60525" y="173497"/>
                      <a:pt x="83536" y="140976"/>
                      <a:pt x="104245" y="10738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38" name="Freeform: Shape 1837">
                <a:extLst>
                  <a:ext uri="{FF2B5EF4-FFF2-40B4-BE49-F238E27FC236}">
                    <a16:creationId xmlns:a16="http://schemas.microsoft.com/office/drawing/2014/main" id="{CCB1D2D0-5472-4418-80A0-D761F6D48CB9}"/>
                  </a:ext>
                </a:extLst>
              </p:cNvPr>
              <p:cNvSpPr/>
              <p:nvPr/>
            </p:nvSpPr>
            <p:spPr>
              <a:xfrm>
                <a:off x="2320090" y="2391281"/>
                <a:ext cx="164752" cy="69437"/>
              </a:xfrm>
              <a:custGeom>
                <a:avLst/>
                <a:gdLst>
                  <a:gd name="connsiteX0" fmla="*/ 164753 w 164752"/>
                  <a:gd name="connsiteY0" fmla="*/ 19635 h 69437"/>
                  <a:gd name="connsiteX1" fmla="*/ 128397 w 164752"/>
                  <a:gd name="connsiteY1" fmla="*/ 55378 h 69437"/>
                  <a:gd name="connsiteX2" fmla="*/ 36356 w 164752"/>
                  <a:gd name="connsiteY2" fmla="*/ 55378 h 69437"/>
                  <a:gd name="connsiteX3" fmla="*/ 0 w 164752"/>
                  <a:gd name="connsiteY3" fmla="*/ 19635 h 69437"/>
                  <a:gd name="connsiteX4" fmla="*/ 2608 w 164752"/>
                  <a:gd name="connsiteY4" fmla="*/ 0 h 69437"/>
                  <a:gd name="connsiteX5" fmla="*/ 162605 w 164752"/>
                  <a:gd name="connsiteY5" fmla="*/ 0 h 69437"/>
                  <a:gd name="connsiteX6" fmla="*/ 164753 w 164752"/>
                  <a:gd name="connsiteY6" fmla="*/ 19635 h 6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752" h="69437">
                    <a:moveTo>
                      <a:pt x="164753" y="19635"/>
                    </a:moveTo>
                    <a:cubicBezTo>
                      <a:pt x="153570" y="32475"/>
                      <a:pt x="141421" y="44425"/>
                      <a:pt x="128397" y="55378"/>
                    </a:cubicBezTo>
                    <a:cubicBezTo>
                      <a:pt x="100585" y="74123"/>
                      <a:pt x="64168" y="74123"/>
                      <a:pt x="36356" y="55378"/>
                    </a:cubicBezTo>
                    <a:cubicBezTo>
                      <a:pt x="23332" y="44425"/>
                      <a:pt x="11183" y="32475"/>
                      <a:pt x="0" y="19635"/>
                    </a:cubicBezTo>
                    <a:cubicBezTo>
                      <a:pt x="1534" y="8284"/>
                      <a:pt x="2608" y="0"/>
                      <a:pt x="2608" y="0"/>
                    </a:cubicBezTo>
                    <a:lnTo>
                      <a:pt x="162605" y="0"/>
                    </a:lnTo>
                    <a:cubicBezTo>
                      <a:pt x="162605" y="0"/>
                      <a:pt x="162605" y="7670"/>
                      <a:pt x="164753" y="1963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39" name="Freeform: Shape 1838">
                <a:extLst>
                  <a:ext uri="{FF2B5EF4-FFF2-40B4-BE49-F238E27FC236}">
                    <a16:creationId xmlns:a16="http://schemas.microsoft.com/office/drawing/2014/main" id="{D116DC01-51E7-4C86-B234-F1EEDB7B21E0}"/>
                  </a:ext>
                </a:extLst>
              </p:cNvPr>
              <p:cNvSpPr/>
              <p:nvPr/>
            </p:nvSpPr>
            <p:spPr>
              <a:xfrm>
                <a:off x="2280186" y="2062696"/>
                <a:ext cx="244336" cy="381458"/>
              </a:xfrm>
              <a:custGeom>
                <a:avLst/>
                <a:gdLst>
                  <a:gd name="connsiteX0" fmla="*/ 239785 w 244336"/>
                  <a:gd name="connsiteY0" fmla="*/ 51696 h 381458"/>
                  <a:gd name="connsiteX1" fmla="*/ 122127 w 244336"/>
                  <a:gd name="connsiteY1" fmla="*/ 0 h 381458"/>
                  <a:gd name="connsiteX2" fmla="*/ 4622 w 244336"/>
                  <a:gd name="connsiteY2" fmla="*/ 51696 h 381458"/>
                  <a:gd name="connsiteX3" fmla="*/ 9530 w 244336"/>
                  <a:gd name="connsiteY3" fmla="*/ 286553 h 381458"/>
                  <a:gd name="connsiteX4" fmla="*/ 76107 w 244336"/>
                  <a:gd name="connsiteY4" fmla="*/ 368009 h 381458"/>
                  <a:gd name="connsiteX5" fmla="*/ 168147 w 244336"/>
                  <a:gd name="connsiteY5" fmla="*/ 368009 h 381458"/>
                  <a:gd name="connsiteX6" fmla="*/ 234723 w 244336"/>
                  <a:gd name="connsiteY6" fmla="*/ 286553 h 381458"/>
                  <a:gd name="connsiteX7" fmla="*/ 239785 w 244336"/>
                  <a:gd name="connsiteY7" fmla="*/ 51696 h 38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4336" h="381458">
                    <a:moveTo>
                      <a:pt x="239785" y="51696"/>
                    </a:moveTo>
                    <a:cubicBezTo>
                      <a:pt x="228127" y="5676"/>
                      <a:pt x="149739" y="0"/>
                      <a:pt x="122127" y="0"/>
                    </a:cubicBezTo>
                    <a:cubicBezTo>
                      <a:pt x="94515" y="0"/>
                      <a:pt x="16433" y="5522"/>
                      <a:pt x="4622" y="51696"/>
                    </a:cubicBezTo>
                    <a:cubicBezTo>
                      <a:pt x="-7190" y="97870"/>
                      <a:pt x="7076" y="262469"/>
                      <a:pt x="9530" y="286553"/>
                    </a:cubicBezTo>
                    <a:cubicBezTo>
                      <a:pt x="11985" y="310637"/>
                      <a:pt x="63835" y="359265"/>
                      <a:pt x="76107" y="368009"/>
                    </a:cubicBezTo>
                    <a:cubicBezTo>
                      <a:pt x="104164" y="385942"/>
                      <a:pt x="140090" y="385942"/>
                      <a:pt x="168147" y="368009"/>
                    </a:cubicBezTo>
                    <a:cubicBezTo>
                      <a:pt x="180419" y="359265"/>
                      <a:pt x="232115" y="310637"/>
                      <a:pt x="234723" y="286553"/>
                    </a:cubicBezTo>
                    <a:cubicBezTo>
                      <a:pt x="237331" y="262469"/>
                      <a:pt x="251444" y="97870"/>
                      <a:pt x="239785" y="51696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40" name="Freeform: Shape 1839">
                <a:extLst>
                  <a:ext uri="{FF2B5EF4-FFF2-40B4-BE49-F238E27FC236}">
                    <a16:creationId xmlns:a16="http://schemas.microsoft.com/office/drawing/2014/main" id="{5A6DD025-03EA-41E2-A951-D9E4362AB718}"/>
                  </a:ext>
                </a:extLst>
              </p:cNvPr>
              <p:cNvSpPr/>
              <p:nvPr/>
            </p:nvSpPr>
            <p:spPr>
              <a:xfrm>
                <a:off x="2298069" y="2423495"/>
                <a:ext cx="104244" cy="197733"/>
              </a:xfrm>
              <a:custGeom>
                <a:avLst/>
                <a:gdLst>
                  <a:gd name="connsiteX0" fmla="*/ 104245 w 104244"/>
                  <a:gd name="connsiteY0" fmla="*/ 107381 h 197733"/>
                  <a:gd name="connsiteX1" fmla="*/ 19567 w 104244"/>
                  <a:gd name="connsiteY1" fmla="*/ 0 h 197733"/>
                  <a:gd name="connsiteX2" fmla="*/ 43344 w 104244"/>
                  <a:gd name="connsiteY2" fmla="*/ 197734 h 197733"/>
                  <a:gd name="connsiteX3" fmla="*/ 104245 w 104244"/>
                  <a:gd name="connsiteY3" fmla="*/ 107381 h 19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44" h="197733">
                    <a:moveTo>
                      <a:pt x="104245" y="107381"/>
                    </a:moveTo>
                    <a:cubicBezTo>
                      <a:pt x="83382" y="98177"/>
                      <a:pt x="12204" y="71638"/>
                      <a:pt x="19567" y="0"/>
                    </a:cubicBezTo>
                    <a:cubicBezTo>
                      <a:pt x="-1755" y="31601"/>
                      <a:pt x="-19090" y="128550"/>
                      <a:pt x="43344" y="197734"/>
                    </a:cubicBezTo>
                    <a:cubicBezTo>
                      <a:pt x="60525" y="164293"/>
                      <a:pt x="86297" y="117352"/>
                      <a:pt x="104245" y="107381"/>
                    </a:cubicBezTo>
                    <a:close/>
                  </a:path>
                </a:pathLst>
              </a:custGeom>
              <a:solidFill>
                <a:srgbClr val="F5F5F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41" name="Freeform: Shape 1840">
                <a:extLst>
                  <a:ext uri="{FF2B5EF4-FFF2-40B4-BE49-F238E27FC236}">
                    <a16:creationId xmlns:a16="http://schemas.microsoft.com/office/drawing/2014/main" id="{B69546AB-C624-4C3B-9DC8-6D1241BCB114}"/>
                  </a:ext>
                </a:extLst>
              </p:cNvPr>
              <p:cNvSpPr/>
              <p:nvPr/>
            </p:nvSpPr>
            <p:spPr>
              <a:xfrm>
                <a:off x="2515063" y="2212463"/>
                <a:ext cx="29919" cy="102740"/>
              </a:xfrm>
              <a:custGeom>
                <a:avLst/>
                <a:gdLst>
                  <a:gd name="connsiteX0" fmla="*/ 5216 w 29919"/>
                  <a:gd name="connsiteY0" fmla="*/ 23116 h 102740"/>
                  <a:gd name="connsiteX1" fmla="*/ 24237 w 29919"/>
                  <a:gd name="connsiteY1" fmla="*/ 3020 h 102740"/>
                  <a:gd name="connsiteX2" fmla="*/ 26385 w 29919"/>
                  <a:gd name="connsiteY2" fmla="*/ 62233 h 102740"/>
                  <a:gd name="connsiteX3" fmla="*/ 0 w 29919"/>
                  <a:gd name="connsiteY3" fmla="*/ 102731 h 102740"/>
                  <a:gd name="connsiteX4" fmla="*/ 3375 w 29919"/>
                  <a:gd name="connsiteY4" fmla="*/ 54563 h 102740"/>
                  <a:gd name="connsiteX5" fmla="*/ 5216 w 29919"/>
                  <a:gd name="connsiteY5" fmla="*/ 23116 h 10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19" h="102740">
                    <a:moveTo>
                      <a:pt x="5216" y="23116"/>
                    </a:moveTo>
                    <a:cubicBezTo>
                      <a:pt x="5216" y="12224"/>
                      <a:pt x="15493" y="-7565"/>
                      <a:pt x="24237" y="3020"/>
                    </a:cubicBezTo>
                    <a:cubicBezTo>
                      <a:pt x="32981" y="13605"/>
                      <a:pt x="29913" y="49041"/>
                      <a:pt x="26385" y="62233"/>
                    </a:cubicBezTo>
                    <a:cubicBezTo>
                      <a:pt x="22857" y="75426"/>
                      <a:pt x="6596" y="103345"/>
                      <a:pt x="0" y="102731"/>
                    </a:cubicBezTo>
                    <a:cubicBezTo>
                      <a:pt x="1074" y="89385"/>
                      <a:pt x="2454" y="66835"/>
                      <a:pt x="3375" y="54563"/>
                    </a:cubicBezTo>
                    <a:cubicBezTo>
                      <a:pt x="4295" y="42291"/>
                      <a:pt x="4755" y="33087"/>
                      <a:pt x="5216" y="23116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42" name="Freeform: Shape 1841">
                <a:extLst>
                  <a:ext uri="{FF2B5EF4-FFF2-40B4-BE49-F238E27FC236}">
                    <a16:creationId xmlns:a16="http://schemas.microsoft.com/office/drawing/2014/main" id="{CF690992-011A-4FC7-BBE5-18A39A3F02A2}"/>
                  </a:ext>
                </a:extLst>
              </p:cNvPr>
              <p:cNvSpPr/>
              <p:nvPr/>
            </p:nvSpPr>
            <p:spPr>
              <a:xfrm>
                <a:off x="2525763" y="2227369"/>
                <a:ext cx="14119" cy="51161"/>
              </a:xfrm>
              <a:custGeom>
                <a:avLst/>
                <a:gdLst>
                  <a:gd name="connsiteX0" fmla="*/ 1266 w 14119"/>
                  <a:gd name="connsiteY0" fmla="*/ 25084 h 51161"/>
                  <a:gd name="connsiteX1" fmla="*/ 1266 w 14119"/>
                  <a:gd name="connsiteY1" fmla="*/ 4988 h 51161"/>
                  <a:gd name="connsiteX2" fmla="*/ 5101 w 14119"/>
                  <a:gd name="connsiteY2" fmla="*/ 79 h 51161"/>
                  <a:gd name="connsiteX3" fmla="*/ 8629 w 14119"/>
                  <a:gd name="connsiteY3" fmla="*/ 846 h 51161"/>
                  <a:gd name="connsiteX4" fmla="*/ 10776 w 14119"/>
                  <a:gd name="connsiteY4" fmla="*/ 2994 h 51161"/>
                  <a:gd name="connsiteX5" fmla="*/ 13998 w 14119"/>
                  <a:gd name="connsiteY5" fmla="*/ 13272 h 51161"/>
                  <a:gd name="connsiteX6" fmla="*/ 12924 w 14119"/>
                  <a:gd name="connsiteY6" fmla="*/ 23703 h 51161"/>
                  <a:gd name="connsiteX7" fmla="*/ 8782 w 14119"/>
                  <a:gd name="connsiteY7" fmla="*/ 33060 h 51161"/>
                  <a:gd name="connsiteX8" fmla="*/ 805 w 14119"/>
                  <a:gd name="connsiteY8" fmla="*/ 51162 h 51161"/>
                  <a:gd name="connsiteX9" fmla="*/ 2646 w 14119"/>
                  <a:gd name="connsiteY9" fmla="*/ 41191 h 51161"/>
                  <a:gd name="connsiteX10" fmla="*/ 6328 w 14119"/>
                  <a:gd name="connsiteY10" fmla="*/ 31833 h 51161"/>
                  <a:gd name="connsiteX11" fmla="*/ 9856 w 14119"/>
                  <a:gd name="connsiteY11" fmla="*/ 22783 h 51161"/>
                  <a:gd name="connsiteX12" fmla="*/ 10623 w 14119"/>
                  <a:gd name="connsiteY12" fmla="*/ 13578 h 51161"/>
                  <a:gd name="connsiteX13" fmla="*/ 8169 w 14119"/>
                  <a:gd name="connsiteY13" fmla="*/ 4835 h 51161"/>
                  <a:gd name="connsiteX14" fmla="*/ 5714 w 14119"/>
                  <a:gd name="connsiteY14" fmla="*/ 2994 h 51161"/>
                  <a:gd name="connsiteX15" fmla="*/ 3720 w 14119"/>
                  <a:gd name="connsiteY15" fmla="*/ 5755 h 51161"/>
                  <a:gd name="connsiteX16" fmla="*/ 1726 w 14119"/>
                  <a:gd name="connsiteY16" fmla="*/ 15266 h 51161"/>
                  <a:gd name="connsiteX17" fmla="*/ 1266 w 14119"/>
                  <a:gd name="connsiteY17" fmla="*/ 25084 h 5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119" h="51161">
                    <a:moveTo>
                      <a:pt x="1266" y="25084"/>
                    </a:moveTo>
                    <a:cubicBezTo>
                      <a:pt x="-422" y="18487"/>
                      <a:pt x="-422" y="11584"/>
                      <a:pt x="1266" y="4988"/>
                    </a:cubicBezTo>
                    <a:cubicBezTo>
                      <a:pt x="1266" y="3301"/>
                      <a:pt x="2186" y="1153"/>
                      <a:pt x="5101" y="79"/>
                    </a:cubicBezTo>
                    <a:cubicBezTo>
                      <a:pt x="6328" y="-151"/>
                      <a:pt x="7601" y="125"/>
                      <a:pt x="8629" y="846"/>
                    </a:cubicBezTo>
                    <a:cubicBezTo>
                      <a:pt x="9488" y="1398"/>
                      <a:pt x="10224" y="2135"/>
                      <a:pt x="10776" y="2994"/>
                    </a:cubicBezTo>
                    <a:cubicBezTo>
                      <a:pt x="12709" y="6092"/>
                      <a:pt x="13814" y="9621"/>
                      <a:pt x="13998" y="13272"/>
                    </a:cubicBezTo>
                    <a:cubicBezTo>
                      <a:pt x="14335" y="16785"/>
                      <a:pt x="13967" y="20328"/>
                      <a:pt x="12924" y="23703"/>
                    </a:cubicBezTo>
                    <a:cubicBezTo>
                      <a:pt x="11896" y="26970"/>
                      <a:pt x="10500" y="30100"/>
                      <a:pt x="8782" y="33060"/>
                    </a:cubicBezTo>
                    <a:cubicBezTo>
                      <a:pt x="5407" y="38752"/>
                      <a:pt x="2738" y="44826"/>
                      <a:pt x="805" y="51162"/>
                    </a:cubicBezTo>
                    <a:cubicBezTo>
                      <a:pt x="805" y="47787"/>
                      <a:pt x="1879" y="44566"/>
                      <a:pt x="2646" y="41191"/>
                    </a:cubicBezTo>
                    <a:cubicBezTo>
                      <a:pt x="3643" y="37985"/>
                      <a:pt x="4871" y="34855"/>
                      <a:pt x="6328" y="31833"/>
                    </a:cubicBezTo>
                    <a:cubicBezTo>
                      <a:pt x="7800" y="28934"/>
                      <a:pt x="8982" y="25912"/>
                      <a:pt x="9856" y="22783"/>
                    </a:cubicBezTo>
                    <a:cubicBezTo>
                      <a:pt x="10577" y="19776"/>
                      <a:pt x="10838" y="16662"/>
                      <a:pt x="10623" y="13578"/>
                    </a:cubicBezTo>
                    <a:cubicBezTo>
                      <a:pt x="10393" y="10526"/>
                      <a:pt x="9549" y="7565"/>
                      <a:pt x="8169" y="4835"/>
                    </a:cubicBezTo>
                    <a:cubicBezTo>
                      <a:pt x="7402" y="3607"/>
                      <a:pt x="6328" y="2840"/>
                      <a:pt x="5714" y="2994"/>
                    </a:cubicBezTo>
                    <a:cubicBezTo>
                      <a:pt x="5101" y="3147"/>
                      <a:pt x="4334" y="4374"/>
                      <a:pt x="3720" y="5755"/>
                    </a:cubicBezTo>
                    <a:cubicBezTo>
                      <a:pt x="2738" y="8854"/>
                      <a:pt x="2063" y="12029"/>
                      <a:pt x="1726" y="15266"/>
                    </a:cubicBezTo>
                    <a:cubicBezTo>
                      <a:pt x="1266" y="18518"/>
                      <a:pt x="1112" y="21801"/>
                      <a:pt x="1266" y="25084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43" name="Freeform: Shape 1842">
                <a:extLst>
                  <a:ext uri="{FF2B5EF4-FFF2-40B4-BE49-F238E27FC236}">
                    <a16:creationId xmlns:a16="http://schemas.microsoft.com/office/drawing/2014/main" id="{0B176CEE-AE99-433C-95B4-B04B2D13F666}"/>
                  </a:ext>
                </a:extLst>
              </p:cNvPr>
              <p:cNvSpPr/>
              <p:nvPr/>
            </p:nvSpPr>
            <p:spPr>
              <a:xfrm>
                <a:off x="2259502" y="2209840"/>
                <a:ext cx="30061" cy="102602"/>
              </a:xfrm>
              <a:custGeom>
                <a:avLst/>
                <a:gdLst>
                  <a:gd name="connsiteX0" fmla="*/ 24846 w 30061"/>
                  <a:gd name="connsiteY0" fmla="*/ 23130 h 102602"/>
                  <a:gd name="connsiteX1" fmla="*/ 5671 w 30061"/>
                  <a:gd name="connsiteY1" fmla="*/ 3035 h 102602"/>
                  <a:gd name="connsiteX2" fmla="*/ 3677 w 30061"/>
                  <a:gd name="connsiteY2" fmla="*/ 62094 h 102602"/>
                  <a:gd name="connsiteX3" fmla="*/ 30062 w 30061"/>
                  <a:gd name="connsiteY3" fmla="*/ 102592 h 102602"/>
                  <a:gd name="connsiteX4" fmla="*/ 26687 w 30061"/>
                  <a:gd name="connsiteY4" fmla="*/ 54424 h 102602"/>
                  <a:gd name="connsiteX5" fmla="*/ 24846 w 30061"/>
                  <a:gd name="connsiteY5" fmla="*/ 23130 h 10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061" h="102602">
                    <a:moveTo>
                      <a:pt x="24846" y="23130"/>
                    </a:moveTo>
                    <a:cubicBezTo>
                      <a:pt x="24846" y="12086"/>
                      <a:pt x="14568" y="-7550"/>
                      <a:pt x="5671" y="3035"/>
                    </a:cubicBezTo>
                    <a:cubicBezTo>
                      <a:pt x="-3226" y="13620"/>
                      <a:pt x="148" y="49055"/>
                      <a:pt x="3677" y="62094"/>
                    </a:cubicBezTo>
                    <a:cubicBezTo>
                      <a:pt x="7205" y="75133"/>
                      <a:pt x="23465" y="103206"/>
                      <a:pt x="30062" y="102592"/>
                    </a:cubicBezTo>
                    <a:cubicBezTo>
                      <a:pt x="28988" y="89246"/>
                      <a:pt x="27607" y="66696"/>
                      <a:pt x="26687" y="54424"/>
                    </a:cubicBezTo>
                    <a:cubicBezTo>
                      <a:pt x="25766" y="42152"/>
                      <a:pt x="25306" y="32335"/>
                      <a:pt x="24846" y="2313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44" name="Freeform: Shape 1843">
                <a:extLst>
                  <a:ext uri="{FF2B5EF4-FFF2-40B4-BE49-F238E27FC236}">
                    <a16:creationId xmlns:a16="http://schemas.microsoft.com/office/drawing/2014/main" id="{BB7AF19B-F2C3-448D-9AAF-657B644743F9}"/>
                  </a:ext>
                </a:extLst>
              </p:cNvPr>
              <p:cNvSpPr/>
              <p:nvPr/>
            </p:nvSpPr>
            <p:spPr>
              <a:xfrm>
                <a:off x="2265211" y="2225097"/>
                <a:ext cx="13802" cy="50672"/>
              </a:xfrm>
              <a:custGeom>
                <a:avLst/>
                <a:gdLst>
                  <a:gd name="connsiteX0" fmla="*/ 12387 w 13802"/>
                  <a:gd name="connsiteY0" fmla="*/ 24594 h 50672"/>
                  <a:gd name="connsiteX1" fmla="*/ 12387 w 13802"/>
                  <a:gd name="connsiteY1" fmla="*/ 14776 h 50672"/>
                  <a:gd name="connsiteX2" fmla="*/ 10393 w 13802"/>
                  <a:gd name="connsiteY2" fmla="*/ 5419 h 50672"/>
                  <a:gd name="connsiteX3" fmla="*/ 8399 w 13802"/>
                  <a:gd name="connsiteY3" fmla="*/ 2504 h 50672"/>
                  <a:gd name="connsiteX4" fmla="*/ 5944 w 13802"/>
                  <a:gd name="connsiteY4" fmla="*/ 4345 h 50672"/>
                  <a:gd name="connsiteX5" fmla="*/ 3490 w 13802"/>
                  <a:gd name="connsiteY5" fmla="*/ 13089 h 50672"/>
                  <a:gd name="connsiteX6" fmla="*/ 4257 w 13802"/>
                  <a:gd name="connsiteY6" fmla="*/ 22446 h 50672"/>
                  <a:gd name="connsiteX7" fmla="*/ 7632 w 13802"/>
                  <a:gd name="connsiteY7" fmla="*/ 31344 h 50672"/>
                  <a:gd name="connsiteX8" fmla="*/ 11467 w 13802"/>
                  <a:gd name="connsiteY8" fmla="*/ 40855 h 50672"/>
                  <a:gd name="connsiteX9" fmla="*/ 13308 w 13802"/>
                  <a:gd name="connsiteY9" fmla="*/ 50672 h 50672"/>
                  <a:gd name="connsiteX10" fmla="*/ 5331 w 13802"/>
                  <a:gd name="connsiteY10" fmla="*/ 32571 h 50672"/>
                  <a:gd name="connsiteX11" fmla="*/ 1035 w 13802"/>
                  <a:gd name="connsiteY11" fmla="*/ 23213 h 50672"/>
                  <a:gd name="connsiteX12" fmla="*/ 115 w 13802"/>
                  <a:gd name="connsiteY12" fmla="*/ 12782 h 50672"/>
                  <a:gd name="connsiteX13" fmla="*/ 3336 w 13802"/>
                  <a:gd name="connsiteY13" fmla="*/ 2504 h 50672"/>
                  <a:gd name="connsiteX14" fmla="*/ 5484 w 13802"/>
                  <a:gd name="connsiteY14" fmla="*/ 357 h 50672"/>
                  <a:gd name="connsiteX15" fmla="*/ 9012 w 13802"/>
                  <a:gd name="connsiteY15" fmla="*/ 357 h 50672"/>
                  <a:gd name="connsiteX16" fmla="*/ 12847 w 13802"/>
                  <a:gd name="connsiteY16" fmla="*/ 5266 h 50672"/>
                  <a:gd name="connsiteX17" fmla="*/ 12387 w 13802"/>
                  <a:gd name="connsiteY17" fmla="*/ 24594 h 50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802" h="50672">
                    <a:moveTo>
                      <a:pt x="12387" y="24594"/>
                    </a:moveTo>
                    <a:cubicBezTo>
                      <a:pt x="12694" y="21327"/>
                      <a:pt x="12694" y="18044"/>
                      <a:pt x="12387" y="14776"/>
                    </a:cubicBezTo>
                    <a:cubicBezTo>
                      <a:pt x="12065" y="11601"/>
                      <a:pt x="11390" y="8456"/>
                      <a:pt x="10393" y="5419"/>
                    </a:cubicBezTo>
                    <a:cubicBezTo>
                      <a:pt x="10393" y="4038"/>
                      <a:pt x="8859" y="2504"/>
                      <a:pt x="8399" y="2504"/>
                    </a:cubicBezTo>
                    <a:cubicBezTo>
                      <a:pt x="7938" y="2504"/>
                      <a:pt x="6711" y="2504"/>
                      <a:pt x="5944" y="4345"/>
                    </a:cubicBezTo>
                    <a:cubicBezTo>
                      <a:pt x="4564" y="7076"/>
                      <a:pt x="3720" y="10036"/>
                      <a:pt x="3490" y="13089"/>
                    </a:cubicBezTo>
                    <a:cubicBezTo>
                      <a:pt x="3214" y="16234"/>
                      <a:pt x="3474" y="19394"/>
                      <a:pt x="4257" y="22446"/>
                    </a:cubicBezTo>
                    <a:cubicBezTo>
                      <a:pt x="5177" y="25484"/>
                      <a:pt x="6312" y="28460"/>
                      <a:pt x="7632" y="31344"/>
                    </a:cubicBezTo>
                    <a:cubicBezTo>
                      <a:pt x="9166" y="34412"/>
                      <a:pt x="10439" y="37587"/>
                      <a:pt x="11467" y="40855"/>
                    </a:cubicBezTo>
                    <a:cubicBezTo>
                      <a:pt x="12295" y="44076"/>
                      <a:pt x="12924" y="47359"/>
                      <a:pt x="13308" y="50672"/>
                    </a:cubicBezTo>
                    <a:cubicBezTo>
                      <a:pt x="11375" y="44337"/>
                      <a:pt x="8706" y="38262"/>
                      <a:pt x="5331" y="32571"/>
                    </a:cubicBezTo>
                    <a:cubicBezTo>
                      <a:pt x="3628" y="29580"/>
                      <a:pt x="2186" y="26450"/>
                      <a:pt x="1035" y="23213"/>
                    </a:cubicBezTo>
                    <a:cubicBezTo>
                      <a:pt x="115" y="19823"/>
                      <a:pt x="-192" y="16280"/>
                      <a:pt x="115" y="12782"/>
                    </a:cubicBezTo>
                    <a:cubicBezTo>
                      <a:pt x="299" y="9131"/>
                      <a:pt x="1404" y="5603"/>
                      <a:pt x="3336" y="2504"/>
                    </a:cubicBezTo>
                    <a:cubicBezTo>
                      <a:pt x="3889" y="1645"/>
                      <a:pt x="4625" y="909"/>
                      <a:pt x="5484" y="357"/>
                    </a:cubicBezTo>
                    <a:cubicBezTo>
                      <a:pt x="6619" y="-119"/>
                      <a:pt x="7877" y="-119"/>
                      <a:pt x="9012" y="357"/>
                    </a:cubicBezTo>
                    <a:cubicBezTo>
                      <a:pt x="11037" y="1246"/>
                      <a:pt x="12464" y="3087"/>
                      <a:pt x="12847" y="5266"/>
                    </a:cubicBezTo>
                    <a:cubicBezTo>
                      <a:pt x="14259" y="11647"/>
                      <a:pt x="14105" y="18289"/>
                      <a:pt x="12387" y="24594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45" name="Freeform: Shape 1844">
                <a:extLst>
                  <a:ext uri="{FF2B5EF4-FFF2-40B4-BE49-F238E27FC236}">
                    <a16:creationId xmlns:a16="http://schemas.microsoft.com/office/drawing/2014/main" id="{1FD4ACD7-35FB-40EF-BDC0-1EDB5B26E926}"/>
                  </a:ext>
                </a:extLst>
              </p:cNvPr>
              <p:cNvSpPr/>
              <p:nvPr/>
            </p:nvSpPr>
            <p:spPr>
              <a:xfrm>
                <a:off x="2260427" y="2017596"/>
                <a:ext cx="283368" cy="227186"/>
              </a:xfrm>
              <a:custGeom>
                <a:avLst/>
                <a:gdLst>
                  <a:gd name="connsiteX0" fmla="*/ 29290 w 283368"/>
                  <a:gd name="connsiteY0" fmla="*/ 48015 h 227186"/>
                  <a:gd name="connsiteX1" fmla="*/ 97860 w 283368"/>
                  <a:gd name="connsiteY1" fmla="*/ 19022 h 227186"/>
                  <a:gd name="connsiteX2" fmla="*/ 207849 w 283368"/>
                  <a:gd name="connsiteY2" fmla="*/ 2454 h 227186"/>
                  <a:gd name="connsiteX3" fmla="*/ 249114 w 283368"/>
                  <a:gd name="connsiteY3" fmla="*/ 0 h 227186"/>
                  <a:gd name="connsiteX4" fmla="*/ 225183 w 283368"/>
                  <a:gd name="connsiteY4" fmla="*/ 15340 h 227186"/>
                  <a:gd name="connsiteX5" fmla="*/ 272277 w 283368"/>
                  <a:gd name="connsiteY5" fmla="*/ 48475 h 227186"/>
                  <a:gd name="connsiteX6" fmla="*/ 281328 w 283368"/>
                  <a:gd name="connsiteY6" fmla="*/ 159997 h 227186"/>
                  <a:gd name="connsiteX7" fmla="*/ 262306 w 283368"/>
                  <a:gd name="connsiteY7" fmla="*/ 226880 h 227186"/>
                  <a:gd name="connsiteX8" fmla="*/ 234234 w 283368"/>
                  <a:gd name="connsiteY8" fmla="*/ 96336 h 227186"/>
                  <a:gd name="connsiteX9" fmla="*/ 170572 w 283368"/>
                  <a:gd name="connsiteY9" fmla="*/ 105387 h 227186"/>
                  <a:gd name="connsiteX10" fmla="*/ 37574 w 283368"/>
                  <a:gd name="connsiteY10" fmla="*/ 100478 h 227186"/>
                  <a:gd name="connsiteX11" fmla="*/ 35886 w 283368"/>
                  <a:gd name="connsiteY11" fmla="*/ 161838 h 227186"/>
                  <a:gd name="connsiteX12" fmla="*/ 20546 w 283368"/>
                  <a:gd name="connsiteY12" fmla="*/ 227187 h 227186"/>
                  <a:gd name="connsiteX13" fmla="*/ 1524 w 283368"/>
                  <a:gd name="connsiteY13" fmla="*/ 152787 h 227186"/>
                  <a:gd name="connsiteX14" fmla="*/ 3059 w 283368"/>
                  <a:gd name="connsiteY14" fmla="*/ 77314 h 227186"/>
                  <a:gd name="connsiteX15" fmla="*/ 29290 w 283368"/>
                  <a:gd name="connsiteY15" fmla="*/ 48015 h 22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3368" h="227186">
                    <a:moveTo>
                      <a:pt x="29290" y="48015"/>
                    </a:moveTo>
                    <a:cubicBezTo>
                      <a:pt x="33432" y="24851"/>
                      <a:pt x="64879" y="22243"/>
                      <a:pt x="97860" y="19022"/>
                    </a:cubicBezTo>
                    <a:cubicBezTo>
                      <a:pt x="130841" y="15800"/>
                      <a:pt x="189901" y="1687"/>
                      <a:pt x="207849" y="2454"/>
                    </a:cubicBezTo>
                    <a:cubicBezTo>
                      <a:pt x="221640" y="2326"/>
                      <a:pt x="235415" y="1506"/>
                      <a:pt x="249114" y="0"/>
                    </a:cubicBezTo>
                    <a:cubicBezTo>
                      <a:pt x="240830" y="8284"/>
                      <a:pt x="221041" y="10738"/>
                      <a:pt x="225183" y="15340"/>
                    </a:cubicBezTo>
                    <a:cubicBezTo>
                      <a:pt x="229325" y="19942"/>
                      <a:pt x="266141" y="36203"/>
                      <a:pt x="272277" y="48475"/>
                    </a:cubicBezTo>
                    <a:cubicBezTo>
                      <a:pt x="287617" y="79155"/>
                      <a:pt x="283169" y="143890"/>
                      <a:pt x="281328" y="159997"/>
                    </a:cubicBezTo>
                    <a:cubicBezTo>
                      <a:pt x="277186" y="196353"/>
                      <a:pt x="263227" y="216142"/>
                      <a:pt x="262306" y="226880"/>
                    </a:cubicBezTo>
                    <a:cubicBezTo>
                      <a:pt x="260619" y="197120"/>
                      <a:pt x="230859" y="112750"/>
                      <a:pt x="234234" y="96336"/>
                    </a:cubicBezTo>
                    <a:cubicBezTo>
                      <a:pt x="213770" y="103336"/>
                      <a:pt x="192171" y="106407"/>
                      <a:pt x="170572" y="105387"/>
                    </a:cubicBezTo>
                    <a:cubicBezTo>
                      <a:pt x="148329" y="103699"/>
                      <a:pt x="63192" y="113670"/>
                      <a:pt x="37574" y="100478"/>
                    </a:cubicBezTo>
                    <a:cubicBezTo>
                      <a:pt x="44400" y="120469"/>
                      <a:pt x="43802" y="142252"/>
                      <a:pt x="35886" y="161838"/>
                    </a:cubicBezTo>
                    <a:cubicBezTo>
                      <a:pt x="24857" y="181793"/>
                      <a:pt x="19549" y="204407"/>
                      <a:pt x="20546" y="227187"/>
                    </a:cubicBezTo>
                    <a:cubicBezTo>
                      <a:pt x="9655" y="203778"/>
                      <a:pt x="3212" y="178551"/>
                      <a:pt x="1524" y="152787"/>
                    </a:cubicBezTo>
                    <a:cubicBezTo>
                      <a:pt x="1524" y="137447"/>
                      <a:pt x="-2771" y="95415"/>
                      <a:pt x="3059" y="77314"/>
                    </a:cubicBezTo>
                    <a:cubicBezTo>
                      <a:pt x="8888" y="59213"/>
                      <a:pt x="21927" y="46174"/>
                      <a:pt x="29290" y="48015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46" name="Freeform: Shape 1845">
                <a:extLst>
                  <a:ext uri="{FF2B5EF4-FFF2-40B4-BE49-F238E27FC236}">
                    <a16:creationId xmlns:a16="http://schemas.microsoft.com/office/drawing/2014/main" id="{6007A687-41AB-49FE-B3E4-1A4C30A035AC}"/>
                  </a:ext>
                </a:extLst>
              </p:cNvPr>
              <p:cNvSpPr/>
              <p:nvPr/>
            </p:nvSpPr>
            <p:spPr>
              <a:xfrm>
                <a:off x="2358441" y="2367810"/>
                <a:ext cx="87438" cy="8751"/>
              </a:xfrm>
              <a:custGeom>
                <a:avLst/>
                <a:gdLst>
                  <a:gd name="connsiteX0" fmla="*/ 460 w 87438"/>
                  <a:gd name="connsiteY0" fmla="*/ 460 h 8751"/>
                  <a:gd name="connsiteX1" fmla="*/ 10892 w 87438"/>
                  <a:gd name="connsiteY1" fmla="*/ 3988 h 8751"/>
                  <a:gd name="connsiteX2" fmla="*/ 15954 w 87438"/>
                  <a:gd name="connsiteY2" fmla="*/ 3988 h 8751"/>
                  <a:gd name="connsiteX3" fmla="*/ 21169 w 87438"/>
                  <a:gd name="connsiteY3" fmla="*/ 3988 h 8751"/>
                  <a:gd name="connsiteX4" fmla="*/ 43566 w 87438"/>
                  <a:gd name="connsiteY4" fmla="*/ 3068 h 8751"/>
                  <a:gd name="connsiteX5" fmla="*/ 54764 w 87438"/>
                  <a:gd name="connsiteY5" fmla="*/ 3068 h 8751"/>
                  <a:gd name="connsiteX6" fmla="*/ 65809 w 87438"/>
                  <a:gd name="connsiteY6" fmla="*/ 3068 h 8751"/>
                  <a:gd name="connsiteX7" fmla="*/ 87439 w 87438"/>
                  <a:gd name="connsiteY7" fmla="*/ 0 h 8751"/>
                  <a:gd name="connsiteX8" fmla="*/ 87439 w 87438"/>
                  <a:gd name="connsiteY8" fmla="*/ 0 h 8751"/>
                  <a:gd name="connsiteX9" fmla="*/ 87439 w 87438"/>
                  <a:gd name="connsiteY9" fmla="*/ 0 h 8751"/>
                  <a:gd name="connsiteX10" fmla="*/ 77314 w 87438"/>
                  <a:gd name="connsiteY10" fmla="*/ 5062 h 8751"/>
                  <a:gd name="connsiteX11" fmla="*/ 66116 w 87438"/>
                  <a:gd name="connsiteY11" fmla="*/ 7670 h 8751"/>
                  <a:gd name="connsiteX12" fmla="*/ 54764 w 87438"/>
                  <a:gd name="connsiteY12" fmla="*/ 7670 h 8751"/>
                  <a:gd name="connsiteX13" fmla="*/ 43566 w 87438"/>
                  <a:gd name="connsiteY13" fmla="*/ 7670 h 8751"/>
                  <a:gd name="connsiteX14" fmla="*/ 21323 w 87438"/>
                  <a:gd name="connsiteY14" fmla="*/ 8590 h 8751"/>
                  <a:gd name="connsiteX15" fmla="*/ 15340 w 87438"/>
                  <a:gd name="connsiteY15" fmla="*/ 8590 h 8751"/>
                  <a:gd name="connsiteX16" fmla="*/ 9664 w 87438"/>
                  <a:gd name="connsiteY16" fmla="*/ 6903 h 8751"/>
                  <a:gd name="connsiteX17" fmla="*/ 0 w 87438"/>
                  <a:gd name="connsiteY17" fmla="*/ 614 h 8751"/>
                  <a:gd name="connsiteX18" fmla="*/ 0 w 87438"/>
                  <a:gd name="connsiteY18" fmla="*/ 614 h 8751"/>
                  <a:gd name="connsiteX19" fmla="*/ 460 w 87438"/>
                  <a:gd name="connsiteY19" fmla="*/ 460 h 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7438" h="8751">
                    <a:moveTo>
                      <a:pt x="460" y="460"/>
                    </a:moveTo>
                    <a:cubicBezTo>
                      <a:pt x="3850" y="1872"/>
                      <a:pt x="7348" y="3037"/>
                      <a:pt x="10892" y="3988"/>
                    </a:cubicBezTo>
                    <a:cubicBezTo>
                      <a:pt x="12579" y="4126"/>
                      <a:pt x="14266" y="4126"/>
                      <a:pt x="15954" y="3988"/>
                    </a:cubicBezTo>
                    <a:cubicBezTo>
                      <a:pt x="17687" y="4126"/>
                      <a:pt x="19436" y="4126"/>
                      <a:pt x="21169" y="3988"/>
                    </a:cubicBezTo>
                    <a:lnTo>
                      <a:pt x="43566" y="3068"/>
                    </a:lnTo>
                    <a:cubicBezTo>
                      <a:pt x="47248" y="3068"/>
                      <a:pt x="51083" y="3068"/>
                      <a:pt x="54764" y="3068"/>
                    </a:cubicBezTo>
                    <a:lnTo>
                      <a:pt x="65809" y="3068"/>
                    </a:lnTo>
                    <a:cubicBezTo>
                      <a:pt x="72712" y="3068"/>
                      <a:pt x="80229" y="1381"/>
                      <a:pt x="87439" y="0"/>
                    </a:cubicBezTo>
                    <a:lnTo>
                      <a:pt x="87439" y="0"/>
                    </a:lnTo>
                    <a:lnTo>
                      <a:pt x="87439" y="0"/>
                    </a:lnTo>
                    <a:cubicBezTo>
                      <a:pt x="84309" y="2132"/>
                      <a:pt x="80904" y="3835"/>
                      <a:pt x="77314" y="5062"/>
                    </a:cubicBezTo>
                    <a:cubicBezTo>
                      <a:pt x="73709" y="6397"/>
                      <a:pt x="69936" y="7271"/>
                      <a:pt x="66116" y="7670"/>
                    </a:cubicBezTo>
                    <a:cubicBezTo>
                      <a:pt x="61974" y="7670"/>
                      <a:pt x="58599" y="7670"/>
                      <a:pt x="54764" y="7670"/>
                    </a:cubicBezTo>
                    <a:cubicBezTo>
                      <a:pt x="50929" y="7670"/>
                      <a:pt x="47401" y="7670"/>
                      <a:pt x="43566" y="7670"/>
                    </a:cubicBezTo>
                    <a:cubicBezTo>
                      <a:pt x="36203" y="7670"/>
                      <a:pt x="28226" y="8590"/>
                      <a:pt x="21323" y="8590"/>
                    </a:cubicBezTo>
                    <a:cubicBezTo>
                      <a:pt x="19329" y="8805"/>
                      <a:pt x="17334" y="8805"/>
                      <a:pt x="15340" y="8590"/>
                    </a:cubicBezTo>
                    <a:cubicBezTo>
                      <a:pt x="13392" y="8268"/>
                      <a:pt x="11474" y="7701"/>
                      <a:pt x="9664" y="6903"/>
                    </a:cubicBezTo>
                    <a:cubicBezTo>
                      <a:pt x="6136" y="5323"/>
                      <a:pt x="2884" y="3191"/>
                      <a:pt x="0" y="614"/>
                    </a:cubicBezTo>
                    <a:lnTo>
                      <a:pt x="0" y="614"/>
                    </a:lnTo>
                    <a:cubicBezTo>
                      <a:pt x="0" y="614"/>
                      <a:pt x="460" y="460"/>
                      <a:pt x="460" y="46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47" name="Freeform: Shape 1846">
                <a:extLst>
                  <a:ext uri="{FF2B5EF4-FFF2-40B4-BE49-F238E27FC236}">
                    <a16:creationId xmlns:a16="http://schemas.microsoft.com/office/drawing/2014/main" id="{3ECE84CF-6DAB-4CF7-88A6-D6BD6F94F6AD}"/>
                  </a:ext>
                </a:extLst>
              </p:cNvPr>
              <p:cNvSpPr/>
              <p:nvPr/>
            </p:nvSpPr>
            <p:spPr>
              <a:xfrm>
                <a:off x="2388507" y="2389593"/>
                <a:ext cx="27918" cy="7374"/>
              </a:xfrm>
              <a:custGeom>
                <a:avLst/>
                <a:gdLst>
                  <a:gd name="connsiteX0" fmla="*/ 0 w 27918"/>
                  <a:gd name="connsiteY0" fmla="*/ 614 h 7374"/>
                  <a:gd name="connsiteX1" fmla="*/ 7210 w 27918"/>
                  <a:gd name="connsiteY1" fmla="*/ 2454 h 7374"/>
                  <a:gd name="connsiteX2" fmla="*/ 13960 w 27918"/>
                  <a:gd name="connsiteY2" fmla="*/ 2454 h 7374"/>
                  <a:gd name="connsiteX3" fmla="*/ 27919 w 27918"/>
                  <a:gd name="connsiteY3" fmla="*/ 0 h 7374"/>
                  <a:gd name="connsiteX4" fmla="*/ 21936 w 27918"/>
                  <a:gd name="connsiteY4" fmla="*/ 5522 h 7374"/>
                  <a:gd name="connsiteX5" fmla="*/ 13806 w 27918"/>
                  <a:gd name="connsiteY5" fmla="*/ 7363 h 7374"/>
                  <a:gd name="connsiteX6" fmla="*/ 5829 w 27918"/>
                  <a:gd name="connsiteY6" fmla="*/ 5522 h 7374"/>
                  <a:gd name="connsiteX7" fmla="*/ 0 w 27918"/>
                  <a:gd name="connsiteY7" fmla="*/ 614 h 7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918" h="7374">
                    <a:moveTo>
                      <a:pt x="0" y="614"/>
                    </a:moveTo>
                    <a:cubicBezTo>
                      <a:pt x="2347" y="1442"/>
                      <a:pt x="4755" y="2056"/>
                      <a:pt x="7210" y="2454"/>
                    </a:cubicBezTo>
                    <a:cubicBezTo>
                      <a:pt x="9449" y="2608"/>
                      <a:pt x="11720" y="2608"/>
                      <a:pt x="13960" y="2454"/>
                    </a:cubicBezTo>
                    <a:cubicBezTo>
                      <a:pt x="18730" y="2500"/>
                      <a:pt x="23455" y="1672"/>
                      <a:pt x="27919" y="0"/>
                    </a:cubicBezTo>
                    <a:cubicBezTo>
                      <a:pt x="26615" y="2470"/>
                      <a:pt x="24498" y="4418"/>
                      <a:pt x="21936" y="5522"/>
                    </a:cubicBezTo>
                    <a:cubicBezTo>
                      <a:pt x="19436" y="6826"/>
                      <a:pt x="16629" y="7471"/>
                      <a:pt x="13806" y="7363"/>
                    </a:cubicBezTo>
                    <a:cubicBezTo>
                      <a:pt x="11060" y="7271"/>
                      <a:pt x="8345" y="6642"/>
                      <a:pt x="5829" y="5522"/>
                    </a:cubicBezTo>
                    <a:cubicBezTo>
                      <a:pt x="3452" y="4479"/>
                      <a:pt x="1427" y="2777"/>
                      <a:pt x="0" y="614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48" name="Freeform: Shape 1847">
                <a:extLst>
                  <a:ext uri="{FF2B5EF4-FFF2-40B4-BE49-F238E27FC236}">
                    <a16:creationId xmlns:a16="http://schemas.microsoft.com/office/drawing/2014/main" id="{2AB3E835-7900-47C4-AD52-D0B93C31D142}"/>
                  </a:ext>
                </a:extLst>
              </p:cNvPr>
              <p:cNvSpPr/>
              <p:nvPr/>
            </p:nvSpPr>
            <p:spPr>
              <a:xfrm>
                <a:off x="2383752" y="2336616"/>
                <a:ext cx="38827" cy="11251"/>
              </a:xfrm>
              <a:custGeom>
                <a:avLst/>
                <a:gdLst>
                  <a:gd name="connsiteX0" fmla="*/ 6903 w 38827"/>
                  <a:gd name="connsiteY0" fmla="*/ 3889 h 11251"/>
                  <a:gd name="connsiteX1" fmla="*/ 3375 w 38827"/>
                  <a:gd name="connsiteY1" fmla="*/ 2815 h 11251"/>
                  <a:gd name="connsiteX2" fmla="*/ 1687 w 38827"/>
                  <a:gd name="connsiteY2" fmla="*/ 2815 h 11251"/>
                  <a:gd name="connsiteX3" fmla="*/ 767 w 38827"/>
                  <a:gd name="connsiteY3" fmla="*/ 2815 h 11251"/>
                  <a:gd name="connsiteX4" fmla="*/ 0 w 38827"/>
                  <a:gd name="connsiteY4" fmla="*/ 1434 h 11251"/>
                  <a:gd name="connsiteX5" fmla="*/ 920 w 38827"/>
                  <a:gd name="connsiteY5" fmla="*/ 514 h 11251"/>
                  <a:gd name="connsiteX6" fmla="*/ 1994 w 38827"/>
                  <a:gd name="connsiteY6" fmla="*/ 514 h 11251"/>
                  <a:gd name="connsiteX7" fmla="*/ 3988 w 38827"/>
                  <a:gd name="connsiteY7" fmla="*/ 514 h 11251"/>
                  <a:gd name="connsiteX8" fmla="*/ 7670 w 38827"/>
                  <a:gd name="connsiteY8" fmla="*/ 514 h 11251"/>
                  <a:gd name="connsiteX9" fmla="*/ 14113 w 38827"/>
                  <a:gd name="connsiteY9" fmla="*/ 4502 h 11251"/>
                  <a:gd name="connsiteX10" fmla="*/ 16721 w 38827"/>
                  <a:gd name="connsiteY10" fmla="*/ 6803 h 11251"/>
                  <a:gd name="connsiteX11" fmla="*/ 19175 w 38827"/>
                  <a:gd name="connsiteY11" fmla="*/ 8031 h 11251"/>
                  <a:gd name="connsiteX12" fmla="*/ 24391 w 38827"/>
                  <a:gd name="connsiteY12" fmla="*/ 4502 h 11251"/>
                  <a:gd name="connsiteX13" fmla="*/ 30834 w 38827"/>
                  <a:gd name="connsiteY13" fmla="*/ 514 h 11251"/>
                  <a:gd name="connsiteX14" fmla="*/ 34515 w 38827"/>
                  <a:gd name="connsiteY14" fmla="*/ 514 h 11251"/>
                  <a:gd name="connsiteX15" fmla="*/ 38350 w 38827"/>
                  <a:gd name="connsiteY15" fmla="*/ 2048 h 11251"/>
                  <a:gd name="connsiteX16" fmla="*/ 38350 w 38827"/>
                  <a:gd name="connsiteY16" fmla="*/ 3582 h 11251"/>
                  <a:gd name="connsiteX17" fmla="*/ 37430 w 38827"/>
                  <a:gd name="connsiteY17" fmla="*/ 3582 h 11251"/>
                  <a:gd name="connsiteX18" fmla="*/ 35742 w 38827"/>
                  <a:gd name="connsiteY18" fmla="*/ 3582 h 11251"/>
                  <a:gd name="connsiteX19" fmla="*/ 32214 w 38827"/>
                  <a:gd name="connsiteY19" fmla="*/ 4656 h 11251"/>
                  <a:gd name="connsiteX20" fmla="*/ 35436 w 38827"/>
                  <a:gd name="connsiteY20" fmla="*/ 3122 h 11251"/>
                  <a:gd name="connsiteX21" fmla="*/ 36970 w 38827"/>
                  <a:gd name="connsiteY21" fmla="*/ 2201 h 11251"/>
                  <a:gd name="connsiteX22" fmla="*/ 36970 w 38827"/>
                  <a:gd name="connsiteY22" fmla="*/ 2201 h 11251"/>
                  <a:gd name="connsiteX23" fmla="*/ 36970 w 38827"/>
                  <a:gd name="connsiteY23" fmla="*/ 2201 h 11251"/>
                  <a:gd name="connsiteX24" fmla="*/ 34362 w 38827"/>
                  <a:gd name="connsiteY24" fmla="*/ 2201 h 11251"/>
                  <a:gd name="connsiteX25" fmla="*/ 31140 w 38827"/>
                  <a:gd name="connsiteY25" fmla="*/ 3122 h 11251"/>
                  <a:gd name="connsiteX26" fmla="*/ 25618 w 38827"/>
                  <a:gd name="connsiteY26" fmla="*/ 7110 h 11251"/>
                  <a:gd name="connsiteX27" fmla="*/ 19022 w 38827"/>
                  <a:gd name="connsiteY27" fmla="*/ 11252 h 11251"/>
                  <a:gd name="connsiteX28" fmla="*/ 15033 w 38827"/>
                  <a:gd name="connsiteY28" fmla="*/ 9565 h 11251"/>
                  <a:gd name="connsiteX29" fmla="*/ 12272 w 38827"/>
                  <a:gd name="connsiteY29" fmla="*/ 7110 h 11251"/>
                  <a:gd name="connsiteX30" fmla="*/ 6903 w 38827"/>
                  <a:gd name="connsiteY30" fmla="*/ 974 h 11251"/>
                  <a:gd name="connsiteX31" fmla="*/ 3528 w 38827"/>
                  <a:gd name="connsiteY31" fmla="*/ 207 h 11251"/>
                  <a:gd name="connsiteX32" fmla="*/ 920 w 38827"/>
                  <a:gd name="connsiteY32" fmla="*/ 207 h 11251"/>
                  <a:gd name="connsiteX33" fmla="*/ 1841 w 38827"/>
                  <a:gd name="connsiteY33" fmla="*/ 207 h 11251"/>
                  <a:gd name="connsiteX34" fmla="*/ 3375 w 38827"/>
                  <a:gd name="connsiteY34" fmla="*/ 1128 h 1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8827" h="11251">
                    <a:moveTo>
                      <a:pt x="6903" y="3889"/>
                    </a:moveTo>
                    <a:lnTo>
                      <a:pt x="3375" y="2815"/>
                    </a:lnTo>
                    <a:lnTo>
                      <a:pt x="1687" y="2815"/>
                    </a:lnTo>
                    <a:lnTo>
                      <a:pt x="767" y="2815"/>
                    </a:lnTo>
                    <a:cubicBezTo>
                      <a:pt x="767" y="2815"/>
                      <a:pt x="767" y="2815"/>
                      <a:pt x="0" y="1434"/>
                    </a:cubicBezTo>
                    <a:cubicBezTo>
                      <a:pt x="215" y="1051"/>
                      <a:pt x="537" y="729"/>
                      <a:pt x="920" y="514"/>
                    </a:cubicBezTo>
                    <a:lnTo>
                      <a:pt x="1994" y="514"/>
                    </a:lnTo>
                    <a:cubicBezTo>
                      <a:pt x="2654" y="345"/>
                      <a:pt x="3329" y="345"/>
                      <a:pt x="3988" y="514"/>
                    </a:cubicBezTo>
                    <a:cubicBezTo>
                      <a:pt x="5216" y="360"/>
                      <a:pt x="6443" y="360"/>
                      <a:pt x="7670" y="514"/>
                    </a:cubicBezTo>
                    <a:cubicBezTo>
                      <a:pt x="10094" y="1342"/>
                      <a:pt x="12287" y="2708"/>
                      <a:pt x="14113" y="4502"/>
                    </a:cubicBezTo>
                    <a:cubicBezTo>
                      <a:pt x="14911" y="5361"/>
                      <a:pt x="15770" y="6128"/>
                      <a:pt x="16721" y="6803"/>
                    </a:cubicBezTo>
                    <a:cubicBezTo>
                      <a:pt x="17426" y="7402"/>
                      <a:pt x="18270" y="7816"/>
                      <a:pt x="19175" y="8031"/>
                    </a:cubicBezTo>
                    <a:cubicBezTo>
                      <a:pt x="20863" y="8031"/>
                      <a:pt x="22703" y="6036"/>
                      <a:pt x="24391" y="4502"/>
                    </a:cubicBezTo>
                    <a:cubicBezTo>
                      <a:pt x="26231" y="2738"/>
                      <a:pt x="28425" y="1373"/>
                      <a:pt x="30834" y="514"/>
                    </a:cubicBezTo>
                    <a:cubicBezTo>
                      <a:pt x="32061" y="360"/>
                      <a:pt x="33288" y="360"/>
                      <a:pt x="34515" y="514"/>
                    </a:cubicBezTo>
                    <a:cubicBezTo>
                      <a:pt x="35896" y="514"/>
                      <a:pt x="37276" y="514"/>
                      <a:pt x="38350" y="2048"/>
                    </a:cubicBezTo>
                    <a:cubicBezTo>
                      <a:pt x="39424" y="3582"/>
                      <a:pt x="38350" y="3122"/>
                      <a:pt x="38350" y="3582"/>
                    </a:cubicBezTo>
                    <a:lnTo>
                      <a:pt x="37430" y="3582"/>
                    </a:lnTo>
                    <a:lnTo>
                      <a:pt x="35742" y="3582"/>
                    </a:lnTo>
                    <a:lnTo>
                      <a:pt x="32214" y="4656"/>
                    </a:lnTo>
                    <a:lnTo>
                      <a:pt x="35436" y="3122"/>
                    </a:lnTo>
                    <a:lnTo>
                      <a:pt x="36970" y="2201"/>
                    </a:lnTo>
                    <a:lnTo>
                      <a:pt x="36970" y="2201"/>
                    </a:lnTo>
                    <a:cubicBezTo>
                      <a:pt x="36970" y="2201"/>
                      <a:pt x="36970" y="2201"/>
                      <a:pt x="36970" y="2201"/>
                    </a:cubicBezTo>
                    <a:cubicBezTo>
                      <a:pt x="36141" y="1848"/>
                      <a:pt x="35190" y="1848"/>
                      <a:pt x="34362" y="2201"/>
                    </a:cubicBezTo>
                    <a:cubicBezTo>
                      <a:pt x="33257" y="2370"/>
                      <a:pt x="32168" y="2677"/>
                      <a:pt x="31140" y="3122"/>
                    </a:cubicBezTo>
                    <a:cubicBezTo>
                      <a:pt x="29039" y="4042"/>
                      <a:pt x="27152" y="5407"/>
                      <a:pt x="25618" y="7110"/>
                    </a:cubicBezTo>
                    <a:cubicBezTo>
                      <a:pt x="23946" y="9181"/>
                      <a:pt x="21614" y="10638"/>
                      <a:pt x="19022" y="11252"/>
                    </a:cubicBezTo>
                    <a:cubicBezTo>
                      <a:pt x="17564" y="11068"/>
                      <a:pt x="16184" y="10485"/>
                      <a:pt x="15033" y="9565"/>
                    </a:cubicBezTo>
                    <a:lnTo>
                      <a:pt x="12272" y="7110"/>
                    </a:lnTo>
                    <a:cubicBezTo>
                      <a:pt x="10907" y="4732"/>
                      <a:pt x="9081" y="2646"/>
                      <a:pt x="6903" y="974"/>
                    </a:cubicBezTo>
                    <a:lnTo>
                      <a:pt x="3528" y="207"/>
                    </a:lnTo>
                    <a:cubicBezTo>
                      <a:pt x="2685" y="-69"/>
                      <a:pt x="1764" y="-69"/>
                      <a:pt x="920" y="207"/>
                    </a:cubicBezTo>
                    <a:cubicBezTo>
                      <a:pt x="920" y="207"/>
                      <a:pt x="920" y="207"/>
                      <a:pt x="1841" y="207"/>
                    </a:cubicBezTo>
                    <a:lnTo>
                      <a:pt x="3375" y="1128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49" name="Freeform: Shape 1848">
                <a:extLst>
                  <a:ext uri="{FF2B5EF4-FFF2-40B4-BE49-F238E27FC236}">
                    <a16:creationId xmlns:a16="http://schemas.microsoft.com/office/drawing/2014/main" id="{60F16A6B-FF45-4FDC-B34C-028D6CE80316}"/>
                  </a:ext>
                </a:extLst>
              </p:cNvPr>
              <p:cNvSpPr/>
              <p:nvPr/>
            </p:nvSpPr>
            <p:spPr>
              <a:xfrm>
                <a:off x="2420261" y="2326085"/>
                <a:ext cx="6538" cy="12425"/>
              </a:xfrm>
              <a:custGeom>
                <a:avLst/>
                <a:gdLst>
                  <a:gd name="connsiteX0" fmla="*/ 0 w 6538"/>
                  <a:gd name="connsiteY0" fmla="*/ 0 h 12425"/>
                  <a:gd name="connsiteX1" fmla="*/ 6136 w 6538"/>
                  <a:gd name="connsiteY1" fmla="*/ 5062 h 12425"/>
                  <a:gd name="connsiteX2" fmla="*/ 6136 w 6538"/>
                  <a:gd name="connsiteY2" fmla="*/ 9357 h 12425"/>
                  <a:gd name="connsiteX3" fmla="*/ 3682 w 6538"/>
                  <a:gd name="connsiteY3" fmla="*/ 12425 h 12425"/>
                  <a:gd name="connsiteX4" fmla="*/ 3682 w 6538"/>
                  <a:gd name="connsiteY4" fmla="*/ 5829 h 12425"/>
                  <a:gd name="connsiteX5" fmla="*/ 0 w 6538"/>
                  <a:gd name="connsiteY5" fmla="*/ 0 h 1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8" h="12425">
                    <a:moveTo>
                      <a:pt x="0" y="0"/>
                    </a:moveTo>
                    <a:cubicBezTo>
                      <a:pt x="2807" y="445"/>
                      <a:pt x="5170" y="2378"/>
                      <a:pt x="6136" y="5062"/>
                    </a:cubicBezTo>
                    <a:cubicBezTo>
                      <a:pt x="6673" y="6443"/>
                      <a:pt x="6673" y="7977"/>
                      <a:pt x="6136" y="9357"/>
                    </a:cubicBezTo>
                    <a:cubicBezTo>
                      <a:pt x="5630" y="10600"/>
                      <a:pt x="4786" y="11659"/>
                      <a:pt x="3682" y="12425"/>
                    </a:cubicBezTo>
                    <a:cubicBezTo>
                      <a:pt x="4357" y="10278"/>
                      <a:pt x="4357" y="7977"/>
                      <a:pt x="3682" y="5829"/>
                    </a:cubicBezTo>
                    <a:cubicBezTo>
                      <a:pt x="2853" y="3666"/>
                      <a:pt x="1595" y="1672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50" name="Freeform: Shape 1849">
                <a:extLst>
                  <a:ext uri="{FF2B5EF4-FFF2-40B4-BE49-F238E27FC236}">
                    <a16:creationId xmlns:a16="http://schemas.microsoft.com/office/drawing/2014/main" id="{0027E86D-EDCD-4CC3-BD76-69476CB384DF}"/>
                  </a:ext>
                </a:extLst>
              </p:cNvPr>
              <p:cNvSpPr/>
              <p:nvPr/>
            </p:nvSpPr>
            <p:spPr>
              <a:xfrm>
                <a:off x="2377865" y="2326085"/>
                <a:ext cx="6653" cy="12425"/>
              </a:xfrm>
              <a:custGeom>
                <a:avLst/>
                <a:gdLst>
                  <a:gd name="connsiteX0" fmla="*/ 6654 w 6653"/>
                  <a:gd name="connsiteY0" fmla="*/ 0 h 12425"/>
                  <a:gd name="connsiteX1" fmla="*/ 2972 w 6653"/>
                  <a:gd name="connsiteY1" fmla="*/ 5829 h 12425"/>
                  <a:gd name="connsiteX2" fmla="*/ 2972 w 6653"/>
                  <a:gd name="connsiteY2" fmla="*/ 12425 h 12425"/>
                  <a:gd name="connsiteX3" fmla="*/ 211 w 6653"/>
                  <a:gd name="connsiteY3" fmla="*/ 5062 h 12425"/>
                  <a:gd name="connsiteX4" fmla="*/ 6654 w 6653"/>
                  <a:gd name="connsiteY4" fmla="*/ 0 h 1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3" h="12425">
                    <a:moveTo>
                      <a:pt x="6654" y="0"/>
                    </a:moveTo>
                    <a:cubicBezTo>
                      <a:pt x="5104" y="1718"/>
                      <a:pt x="3862" y="3697"/>
                      <a:pt x="2972" y="5829"/>
                    </a:cubicBezTo>
                    <a:cubicBezTo>
                      <a:pt x="2297" y="7977"/>
                      <a:pt x="2297" y="10278"/>
                      <a:pt x="2972" y="12425"/>
                    </a:cubicBezTo>
                    <a:cubicBezTo>
                      <a:pt x="609" y="10784"/>
                      <a:pt x="-495" y="7854"/>
                      <a:pt x="211" y="5062"/>
                    </a:cubicBezTo>
                    <a:cubicBezTo>
                      <a:pt x="1284" y="2332"/>
                      <a:pt x="3754" y="399"/>
                      <a:pt x="6654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51" name="Freeform: Shape 1850">
                <a:extLst>
                  <a:ext uri="{FF2B5EF4-FFF2-40B4-BE49-F238E27FC236}">
                    <a16:creationId xmlns:a16="http://schemas.microsoft.com/office/drawing/2014/main" id="{F66C7E75-A1BB-4342-A085-201211C825B9}"/>
                  </a:ext>
                </a:extLst>
              </p:cNvPr>
              <p:cNvSpPr/>
              <p:nvPr/>
            </p:nvSpPr>
            <p:spPr>
              <a:xfrm>
                <a:off x="2428545" y="2230356"/>
                <a:ext cx="59059" cy="29687"/>
              </a:xfrm>
              <a:custGeom>
                <a:avLst/>
                <a:gdLst>
                  <a:gd name="connsiteX0" fmla="*/ 0 w 59059"/>
                  <a:gd name="connsiteY0" fmla="*/ 16574 h 29687"/>
                  <a:gd name="connsiteX1" fmla="*/ 30680 w 59059"/>
                  <a:gd name="connsiteY1" fmla="*/ 7 h 29687"/>
                  <a:gd name="connsiteX2" fmla="*/ 59060 w 59059"/>
                  <a:gd name="connsiteY2" fmla="*/ 11359 h 29687"/>
                  <a:gd name="connsiteX3" fmla="*/ 32368 w 59059"/>
                  <a:gd name="connsiteY3" fmla="*/ 29613 h 29687"/>
                  <a:gd name="connsiteX4" fmla="*/ 0 w 59059"/>
                  <a:gd name="connsiteY4" fmla="*/ 16574 h 2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9" h="29687">
                    <a:moveTo>
                      <a:pt x="0" y="16574"/>
                    </a:moveTo>
                    <a:cubicBezTo>
                      <a:pt x="6612" y="6051"/>
                      <a:pt x="18255" y="-238"/>
                      <a:pt x="30680" y="7"/>
                    </a:cubicBezTo>
                    <a:cubicBezTo>
                      <a:pt x="41081" y="774"/>
                      <a:pt x="50991" y="4747"/>
                      <a:pt x="59060" y="11359"/>
                    </a:cubicBezTo>
                    <a:cubicBezTo>
                      <a:pt x="53537" y="21314"/>
                      <a:pt x="43643" y="28079"/>
                      <a:pt x="32368" y="29613"/>
                    </a:cubicBezTo>
                    <a:cubicBezTo>
                      <a:pt x="20172" y="30350"/>
                      <a:pt x="8284" y="25564"/>
                      <a:pt x="0" y="165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52" name="Freeform: Shape 1851">
                <a:extLst>
                  <a:ext uri="{FF2B5EF4-FFF2-40B4-BE49-F238E27FC236}">
                    <a16:creationId xmlns:a16="http://schemas.microsoft.com/office/drawing/2014/main" id="{86573BEC-ABD8-449C-A2A5-10EAD3BB82B5}"/>
                  </a:ext>
                </a:extLst>
              </p:cNvPr>
              <p:cNvSpPr/>
              <p:nvPr/>
            </p:nvSpPr>
            <p:spPr>
              <a:xfrm>
                <a:off x="2441737" y="2230056"/>
                <a:ext cx="28841" cy="28840"/>
              </a:xfrm>
              <a:custGeom>
                <a:avLst/>
                <a:gdLst>
                  <a:gd name="connsiteX0" fmla="*/ 28840 w 28841"/>
                  <a:gd name="connsiteY0" fmla="*/ 14266 h 28840"/>
                  <a:gd name="connsiteX1" fmla="*/ 14574 w 28841"/>
                  <a:gd name="connsiteY1" fmla="*/ 28839 h 28840"/>
                  <a:gd name="connsiteX2" fmla="*/ 1 w 28841"/>
                  <a:gd name="connsiteY2" fmla="*/ 14573 h 28840"/>
                  <a:gd name="connsiteX3" fmla="*/ 14267 w 28841"/>
                  <a:gd name="connsiteY3" fmla="*/ 0 h 28840"/>
                  <a:gd name="connsiteX4" fmla="*/ 14420 w 28841"/>
                  <a:gd name="connsiteY4" fmla="*/ 0 h 28840"/>
                  <a:gd name="connsiteX5" fmla="*/ 28840 w 28841"/>
                  <a:gd name="connsiteY5" fmla="*/ 14266 h 2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41" h="28840">
                    <a:moveTo>
                      <a:pt x="28840" y="14266"/>
                    </a:moveTo>
                    <a:cubicBezTo>
                      <a:pt x="28932" y="22228"/>
                      <a:pt x="22535" y="28747"/>
                      <a:pt x="14574" y="28839"/>
                    </a:cubicBezTo>
                    <a:cubicBezTo>
                      <a:pt x="6612" y="28916"/>
                      <a:pt x="93" y="22535"/>
                      <a:pt x="1" y="14573"/>
                    </a:cubicBezTo>
                    <a:cubicBezTo>
                      <a:pt x="-76" y="6612"/>
                      <a:pt x="6305" y="92"/>
                      <a:pt x="14267" y="0"/>
                    </a:cubicBezTo>
                    <a:cubicBezTo>
                      <a:pt x="14313" y="0"/>
                      <a:pt x="14374" y="0"/>
                      <a:pt x="14420" y="0"/>
                    </a:cubicBezTo>
                    <a:cubicBezTo>
                      <a:pt x="22321" y="0"/>
                      <a:pt x="28763" y="6366"/>
                      <a:pt x="28840" y="14266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53" name="Freeform: Shape 1852">
                <a:extLst>
                  <a:ext uri="{FF2B5EF4-FFF2-40B4-BE49-F238E27FC236}">
                    <a16:creationId xmlns:a16="http://schemas.microsoft.com/office/drawing/2014/main" id="{11BA99C5-C0E1-4E1B-9388-C1A0B15B0906}"/>
                  </a:ext>
                </a:extLst>
              </p:cNvPr>
              <p:cNvSpPr/>
              <p:nvPr/>
            </p:nvSpPr>
            <p:spPr>
              <a:xfrm>
                <a:off x="2448026" y="2236344"/>
                <a:ext cx="16263" cy="16263"/>
              </a:xfrm>
              <a:custGeom>
                <a:avLst/>
                <a:gdLst>
                  <a:gd name="connsiteX0" fmla="*/ 16262 w 16263"/>
                  <a:gd name="connsiteY0" fmla="*/ 7979 h 16263"/>
                  <a:gd name="connsiteX1" fmla="*/ 8285 w 16263"/>
                  <a:gd name="connsiteY1" fmla="*/ 16262 h 16263"/>
                  <a:gd name="connsiteX2" fmla="*/ 1 w 16263"/>
                  <a:gd name="connsiteY2" fmla="*/ 8285 h 16263"/>
                  <a:gd name="connsiteX3" fmla="*/ 7978 w 16263"/>
                  <a:gd name="connsiteY3" fmla="*/ 2 h 16263"/>
                  <a:gd name="connsiteX4" fmla="*/ 8131 w 16263"/>
                  <a:gd name="connsiteY4" fmla="*/ 2 h 16263"/>
                  <a:gd name="connsiteX5" fmla="*/ 16262 w 16263"/>
                  <a:gd name="connsiteY5" fmla="*/ 7825 h 16263"/>
                  <a:gd name="connsiteX6" fmla="*/ 16262 w 16263"/>
                  <a:gd name="connsiteY6" fmla="*/ 7979 h 1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263" h="16263">
                    <a:moveTo>
                      <a:pt x="16262" y="7979"/>
                    </a:moveTo>
                    <a:cubicBezTo>
                      <a:pt x="16354" y="12473"/>
                      <a:pt x="12779" y="16170"/>
                      <a:pt x="8285" y="16262"/>
                    </a:cubicBezTo>
                    <a:cubicBezTo>
                      <a:pt x="3790" y="16339"/>
                      <a:pt x="93" y="12780"/>
                      <a:pt x="1" y="8285"/>
                    </a:cubicBezTo>
                    <a:cubicBezTo>
                      <a:pt x="-76" y="3791"/>
                      <a:pt x="3483" y="94"/>
                      <a:pt x="7978" y="2"/>
                    </a:cubicBezTo>
                    <a:cubicBezTo>
                      <a:pt x="8024" y="2"/>
                      <a:pt x="8085" y="2"/>
                      <a:pt x="8131" y="2"/>
                    </a:cubicBezTo>
                    <a:cubicBezTo>
                      <a:pt x="12534" y="-90"/>
                      <a:pt x="16170" y="3423"/>
                      <a:pt x="16262" y="7825"/>
                    </a:cubicBezTo>
                    <a:cubicBezTo>
                      <a:pt x="16262" y="7871"/>
                      <a:pt x="16262" y="7933"/>
                      <a:pt x="16262" y="79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54" name="Freeform: Shape 1853">
                <a:extLst>
                  <a:ext uri="{FF2B5EF4-FFF2-40B4-BE49-F238E27FC236}">
                    <a16:creationId xmlns:a16="http://schemas.microsoft.com/office/drawing/2014/main" id="{6BD2C602-20FA-4FE9-86CD-A672B3559084}"/>
                  </a:ext>
                </a:extLst>
              </p:cNvPr>
              <p:cNvSpPr/>
              <p:nvPr/>
            </p:nvSpPr>
            <p:spPr>
              <a:xfrm>
                <a:off x="2447720" y="2235885"/>
                <a:ext cx="9207" cy="9204"/>
              </a:xfrm>
              <a:custGeom>
                <a:avLst/>
                <a:gdLst>
                  <a:gd name="connsiteX0" fmla="*/ 9204 w 9207"/>
                  <a:gd name="connsiteY0" fmla="*/ 4602 h 9204"/>
                  <a:gd name="connsiteX1" fmla="*/ 4909 w 9207"/>
                  <a:gd name="connsiteY1" fmla="*/ 9204 h 9204"/>
                  <a:gd name="connsiteX2" fmla="*/ 4602 w 9207"/>
                  <a:gd name="connsiteY2" fmla="*/ 9204 h 9204"/>
                  <a:gd name="connsiteX3" fmla="*/ 0 w 9207"/>
                  <a:gd name="connsiteY3" fmla="*/ 4602 h 9204"/>
                  <a:gd name="connsiteX4" fmla="*/ 4602 w 9207"/>
                  <a:gd name="connsiteY4" fmla="*/ 0 h 9204"/>
                  <a:gd name="connsiteX5" fmla="*/ 9204 w 9207"/>
                  <a:gd name="connsiteY5" fmla="*/ 4602 h 9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07" h="9204">
                    <a:moveTo>
                      <a:pt x="9204" y="4602"/>
                    </a:moveTo>
                    <a:cubicBezTo>
                      <a:pt x="9296" y="7056"/>
                      <a:pt x="7363" y="9112"/>
                      <a:pt x="4909" y="9204"/>
                    </a:cubicBezTo>
                    <a:cubicBezTo>
                      <a:pt x="4817" y="9204"/>
                      <a:pt x="4709" y="9204"/>
                      <a:pt x="4602" y="9204"/>
                    </a:cubicBezTo>
                    <a:cubicBezTo>
                      <a:pt x="2056" y="9204"/>
                      <a:pt x="0" y="7148"/>
                      <a:pt x="0" y="4602"/>
                    </a:cubicBezTo>
                    <a:cubicBezTo>
                      <a:pt x="77" y="2102"/>
                      <a:pt x="2101" y="77"/>
                      <a:pt x="4602" y="0"/>
                    </a:cubicBezTo>
                    <a:cubicBezTo>
                      <a:pt x="7149" y="0"/>
                      <a:pt x="9204" y="2055"/>
                      <a:pt x="9204" y="4602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55" name="Freeform: Shape 1854">
                <a:extLst>
                  <a:ext uri="{FF2B5EF4-FFF2-40B4-BE49-F238E27FC236}">
                    <a16:creationId xmlns:a16="http://schemas.microsoft.com/office/drawing/2014/main" id="{798306CB-1D82-46BB-8D14-C83A14A654CC}"/>
                  </a:ext>
                </a:extLst>
              </p:cNvPr>
              <p:cNvSpPr/>
              <p:nvPr/>
            </p:nvSpPr>
            <p:spPr>
              <a:xfrm>
                <a:off x="2428545" y="2228126"/>
                <a:ext cx="59059" cy="18804"/>
              </a:xfrm>
              <a:custGeom>
                <a:avLst/>
                <a:gdLst>
                  <a:gd name="connsiteX0" fmla="*/ 0 w 59059"/>
                  <a:gd name="connsiteY0" fmla="*/ 18805 h 18804"/>
                  <a:gd name="connsiteX1" fmla="*/ 10891 w 59059"/>
                  <a:gd name="connsiteY1" fmla="*/ 5612 h 18804"/>
                  <a:gd name="connsiteX2" fmla="*/ 27459 w 59059"/>
                  <a:gd name="connsiteY2" fmla="*/ 90 h 18804"/>
                  <a:gd name="connsiteX3" fmla="*/ 44793 w 59059"/>
                  <a:gd name="connsiteY3" fmla="*/ 3311 h 18804"/>
                  <a:gd name="connsiteX4" fmla="*/ 59060 w 59059"/>
                  <a:gd name="connsiteY4" fmla="*/ 13129 h 18804"/>
                  <a:gd name="connsiteX5" fmla="*/ 59060 w 59059"/>
                  <a:gd name="connsiteY5" fmla="*/ 13129 h 18804"/>
                  <a:gd name="connsiteX6" fmla="*/ 59060 w 59059"/>
                  <a:gd name="connsiteY6" fmla="*/ 13129 h 18804"/>
                  <a:gd name="connsiteX7" fmla="*/ 55531 w 59059"/>
                  <a:gd name="connsiteY7" fmla="*/ 17424 h 18804"/>
                  <a:gd name="connsiteX8" fmla="*/ 57832 w 59059"/>
                  <a:gd name="connsiteY8" fmla="*/ 12362 h 18804"/>
                  <a:gd name="connsiteX9" fmla="*/ 57832 w 59059"/>
                  <a:gd name="connsiteY9" fmla="*/ 13282 h 18804"/>
                  <a:gd name="connsiteX10" fmla="*/ 43413 w 59059"/>
                  <a:gd name="connsiteY10" fmla="*/ 6226 h 18804"/>
                  <a:gd name="connsiteX11" fmla="*/ 28072 w 59059"/>
                  <a:gd name="connsiteY11" fmla="*/ 3771 h 18804"/>
                  <a:gd name="connsiteX12" fmla="*/ 12732 w 59059"/>
                  <a:gd name="connsiteY12" fmla="*/ 7760 h 18804"/>
                  <a:gd name="connsiteX13" fmla="*/ 0 w 59059"/>
                  <a:gd name="connsiteY13" fmla="*/ 18805 h 18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059" h="18804">
                    <a:moveTo>
                      <a:pt x="0" y="18805"/>
                    </a:moveTo>
                    <a:cubicBezTo>
                      <a:pt x="1856" y="13205"/>
                      <a:pt x="5737" y="8496"/>
                      <a:pt x="10891" y="5612"/>
                    </a:cubicBezTo>
                    <a:cubicBezTo>
                      <a:pt x="15892" y="2483"/>
                      <a:pt x="21583" y="596"/>
                      <a:pt x="27459" y="90"/>
                    </a:cubicBezTo>
                    <a:cubicBezTo>
                      <a:pt x="33411" y="-340"/>
                      <a:pt x="39378" y="780"/>
                      <a:pt x="44793" y="3311"/>
                    </a:cubicBezTo>
                    <a:cubicBezTo>
                      <a:pt x="50208" y="5489"/>
                      <a:pt x="55086" y="8849"/>
                      <a:pt x="59060" y="13129"/>
                    </a:cubicBezTo>
                    <a:lnTo>
                      <a:pt x="59060" y="13129"/>
                    </a:lnTo>
                    <a:lnTo>
                      <a:pt x="59060" y="13129"/>
                    </a:lnTo>
                    <a:cubicBezTo>
                      <a:pt x="58016" y="14663"/>
                      <a:pt x="56835" y="16105"/>
                      <a:pt x="55531" y="17424"/>
                    </a:cubicBezTo>
                    <a:cubicBezTo>
                      <a:pt x="56451" y="15737"/>
                      <a:pt x="57065" y="14049"/>
                      <a:pt x="57832" y="12362"/>
                    </a:cubicBezTo>
                    <a:lnTo>
                      <a:pt x="57832" y="13282"/>
                    </a:lnTo>
                    <a:cubicBezTo>
                      <a:pt x="53445" y="10137"/>
                      <a:pt x="48582" y="7760"/>
                      <a:pt x="43413" y="6226"/>
                    </a:cubicBezTo>
                    <a:cubicBezTo>
                      <a:pt x="38488" y="4477"/>
                      <a:pt x="33288" y="3633"/>
                      <a:pt x="28072" y="3771"/>
                    </a:cubicBezTo>
                    <a:cubicBezTo>
                      <a:pt x="22780" y="4247"/>
                      <a:pt x="17595" y="5597"/>
                      <a:pt x="12732" y="7760"/>
                    </a:cubicBezTo>
                    <a:cubicBezTo>
                      <a:pt x="7501" y="10137"/>
                      <a:pt x="3083" y="13972"/>
                      <a:pt x="0" y="188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56" name="Freeform: Shape 1855">
                <a:extLst>
                  <a:ext uri="{FF2B5EF4-FFF2-40B4-BE49-F238E27FC236}">
                    <a16:creationId xmlns:a16="http://schemas.microsoft.com/office/drawing/2014/main" id="{3D396E1C-0025-4506-8A0E-B5B217E1CCBD}"/>
                  </a:ext>
                </a:extLst>
              </p:cNvPr>
              <p:cNvSpPr/>
              <p:nvPr/>
            </p:nvSpPr>
            <p:spPr>
              <a:xfrm>
                <a:off x="2422127" y="2192933"/>
                <a:ext cx="78516" cy="23851"/>
              </a:xfrm>
              <a:custGeom>
                <a:avLst/>
                <a:gdLst>
                  <a:gd name="connsiteX0" fmla="*/ 742 w 78516"/>
                  <a:gd name="connsiteY0" fmla="*/ 19329 h 23851"/>
                  <a:gd name="connsiteX1" fmla="*/ 7492 w 78516"/>
                  <a:gd name="connsiteY1" fmla="*/ 7056 h 23851"/>
                  <a:gd name="connsiteX2" fmla="*/ 54893 w 78516"/>
                  <a:gd name="connsiteY2" fmla="*/ 0 h 23851"/>
                  <a:gd name="connsiteX3" fmla="*/ 78517 w 78516"/>
                  <a:gd name="connsiteY3" fmla="*/ 19329 h 23851"/>
                  <a:gd name="connsiteX4" fmla="*/ 56580 w 78516"/>
                  <a:gd name="connsiteY4" fmla="*/ 14113 h 23851"/>
                  <a:gd name="connsiteX5" fmla="*/ 11787 w 78516"/>
                  <a:gd name="connsiteY5" fmla="*/ 22857 h 23851"/>
                  <a:gd name="connsiteX6" fmla="*/ 942 w 78516"/>
                  <a:gd name="connsiteY6" fmla="*/ 19729 h 23851"/>
                  <a:gd name="connsiteX7" fmla="*/ 742 w 78516"/>
                  <a:gd name="connsiteY7" fmla="*/ 19329 h 2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16" h="23851">
                    <a:moveTo>
                      <a:pt x="742" y="19329"/>
                    </a:moveTo>
                    <a:cubicBezTo>
                      <a:pt x="-1712" y="11505"/>
                      <a:pt x="2276" y="9664"/>
                      <a:pt x="7492" y="7056"/>
                    </a:cubicBezTo>
                    <a:cubicBezTo>
                      <a:pt x="23062" y="3392"/>
                      <a:pt x="38924" y="1031"/>
                      <a:pt x="54893" y="0"/>
                    </a:cubicBezTo>
                    <a:cubicBezTo>
                      <a:pt x="63330" y="0"/>
                      <a:pt x="75602" y="12579"/>
                      <a:pt x="78517" y="19329"/>
                    </a:cubicBezTo>
                    <a:cubicBezTo>
                      <a:pt x="72841" y="19329"/>
                      <a:pt x="65171" y="15033"/>
                      <a:pt x="56580" y="14113"/>
                    </a:cubicBezTo>
                    <a:cubicBezTo>
                      <a:pt x="41332" y="15084"/>
                      <a:pt x="26283" y="18023"/>
                      <a:pt x="11787" y="22857"/>
                    </a:cubicBezTo>
                    <a:cubicBezTo>
                      <a:pt x="7937" y="24989"/>
                      <a:pt x="3074" y="23578"/>
                      <a:pt x="942" y="19729"/>
                    </a:cubicBezTo>
                    <a:cubicBezTo>
                      <a:pt x="880" y="19597"/>
                      <a:pt x="804" y="19464"/>
                      <a:pt x="742" y="19329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57" name="Freeform: Shape 1856">
                <a:extLst>
                  <a:ext uri="{FF2B5EF4-FFF2-40B4-BE49-F238E27FC236}">
                    <a16:creationId xmlns:a16="http://schemas.microsoft.com/office/drawing/2014/main" id="{BF399B83-96F1-41D2-BDF0-E1F85BFEC957}"/>
                  </a:ext>
                </a:extLst>
              </p:cNvPr>
              <p:cNvSpPr/>
              <p:nvPr/>
            </p:nvSpPr>
            <p:spPr>
              <a:xfrm>
                <a:off x="2317176" y="2230354"/>
                <a:ext cx="59059" cy="29686"/>
              </a:xfrm>
              <a:custGeom>
                <a:avLst/>
                <a:gdLst>
                  <a:gd name="connsiteX0" fmla="*/ 59059 w 59059"/>
                  <a:gd name="connsiteY0" fmla="*/ 16576 h 29686"/>
                  <a:gd name="connsiteX1" fmla="*/ 28379 w 59059"/>
                  <a:gd name="connsiteY1" fmla="*/ 9 h 29686"/>
                  <a:gd name="connsiteX2" fmla="*/ 0 w 59059"/>
                  <a:gd name="connsiteY2" fmla="*/ 11360 h 29686"/>
                  <a:gd name="connsiteX3" fmla="*/ 26692 w 59059"/>
                  <a:gd name="connsiteY3" fmla="*/ 29615 h 29686"/>
                  <a:gd name="connsiteX4" fmla="*/ 59059 w 59059"/>
                  <a:gd name="connsiteY4" fmla="*/ 16576 h 2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59" h="29686">
                    <a:moveTo>
                      <a:pt x="59059" y="16576"/>
                    </a:moveTo>
                    <a:cubicBezTo>
                      <a:pt x="52463" y="6037"/>
                      <a:pt x="40805" y="-267"/>
                      <a:pt x="28379" y="9"/>
                    </a:cubicBezTo>
                    <a:cubicBezTo>
                      <a:pt x="17979" y="776"/>
                      <a:pt x="8069" y="4749"/>
                      <a:pt x="0" y="11360"/>
                    </a:cubicBezTo>
                    <a:cubicBezTo>
                      <a:pt x="5584" y="21255"/>
                      <a:pt x="15447" y="27989"/>
                      <a:pt x="26692" y="29615"/>
                    </a:cubicBezTo>
                    <a:cubicBezTo>
                      <a:pt x="38887" y="30336"/>
                      <a:pt x="50760" y="25550"/>
                      <a:pt x="59059" y="165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58" name="Freeform: Shape 1857">
                <a:extLst>
                  <a:ext uri="{FF2B5EF4-FFF2-40B4-BE49-F238E27FC236}">
                    <a16:creationId xmlns:a16="http://schemas.microsoft.com/office/drawing/2014/main" id="{EC6BCC4C-AF05-448C-B4DC-34F0AA110846}"/>
                  </a:ext>
                </a:extLst>
              </p:cNvPr>
              <p:cNvSpPr/>
              <p:nvPr/>
            </p:nvSpPr>
            <p:spPr>
              <a:xfrm>
                <a:off x="2334202" y="2230056"/>
                <a:ext cx="28840" cy="28840"/>
              </a:xfrm>
              <a:custGeom>
                <a:avLst/>
                <a:gdLst>
                  <a:gd name="connsiteX0" fmla="*/ 1 w 28840"/>
                  <a:gd name="connsiteY0" fmla="*/ 14266 h 28840"/>
                  <a:gd name="connsiteX1" fmla="*/ 14267 w 28840"/>
                  <a:gd name="connsiteY1" fmla="*/ 28839 h 28840"/>
                  <a:gd name="connsiteX2" fmla="*/ 28840 w 28840"/>
                  <a:gd name="connsiteY2" fmla="*/ 14573 h 28840"/>
                  <a:gd name="connsiteX3" fmla="*/ 14574 w 28840"/>
                  <a:gd name="connsiteY3" fmla="*/ 0 h 28840"/>
                  <a:gd name="connsiteX4" fmla="*/ 14420 w 28840"/>
                  <a:gd name="connsiteY4" fmla="*/ 0 h 28840"/>
                  <a:gd name="connsiteX5" fmla="*/ 1 w 28840"/>
                  <a:gd name="connsiteY5" fmla="*/ 14266 h 28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40" h="28840">
                    <a:moveTo>
                      <a:pt x="1" y="14266"/>
                    </a:moveTo>
                    <a:cubicBezTo>
                      <a:pt x="-91" y="22228"/>
                      <a:pt x="6306" y="28747"/>
                      <a:pt x="14267" y="28839"/>
                    </a:cubicBezTo>
                    <a:cubicBezTo>
                      <a:pt x="22229" y="28916"/>
                      <a:pt x="28748" y="22535"/>
                      <a:pt x="28840" y="14573"/>
                    </a:cubicBezTo>
                    <a:cubicBezTo>
                      <a:pt x="28917" y="6612"/>
                      <a:pt x="22536" y="92"/>
                      <a:pt x="14574" y="0"/>
                    </a:cubicBezTo>
                    <a:cubicBezTo>
                      <a:pt x="14528" y="0"/>
                      <a:pt x="14467" y="0"/>
                      <a:pt x="14420" y="0"/>
                    </a:cubicBezTo>
                    <a:cubicBezTo>
                      <a:pt x="6520" y="0"/>
                      <a:pt x="78" y="6366"/>
                      <a:pt x="1" y="14266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59" name="Freeform: Shape 1858">
                <a:extLst>
                  <a:ext uri="{FF2B5EF4-FFF2-40B4-BE49-F238E27FC236}">
                    <a16:creationId xmlns:a16="http://schemas.microsoft.com/office/drawing/2014/main" id="{6036579C-5FED-4589-9886-42E2C123B5F1}"/>
                  </a:ext>
                </a:extLst>
              </p:cNvPr>
              <p:cNvSpPr/>
              <p:nvPr/>
            </p:nvSpPr>
            <p:spPr>
              <a:xfrm>
                <a:off x="2340491" y="2236344"/>
                <a:ext cx="16263" cy="16263"/>
              </a:xfrm>
              <a:custGeom>
                <a:avLst/>
                <a:gdLst>
                  <a:gd name="connsiteX0" fmla="*/ 2 w 16263"/>
                  <a:gd name="connsiteY0" fmla="*/ 7979 h 16263"/>
                  <a:gd name="connsiteX1" fmla="*/ 7979 w 16263"/>
                  <a:gd name="connsiteY1" fmla="*/ 16262 h 16263"/>
                  <a:gd name="connsiteX2" fmla="*/ 16262 w 16263"/>
                  <a:gd name="connsiteY2" fmla="*/ 8285 h 16263"/>
                  <a:gd name="connsiteX3" fmla="*/ 8286 w 16263"/>
                  <a:gd name="connsiteY3" fmla="*/ 2 h 16263"/>
                  <a:gd name="connsiteX4" fmla="*/ 8132 w 16263"/>
                  <a:gd name="connsiteY4" fmla="*/ 2 h 16263"/>
                  <a:gd name="connsiteX5" fmla="*/ 2 w 16263"/>
                  <a:gd name="connsiteY5" fmla="*/ 7825 h 16263"/>
                  <a:gd name="connsiteX6" fmla="*/ 2 w 16263"/>
                  <a:gd name="connsiteY6" fmla="*/ 7979 h 1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263" h="16263">
                    <a:moveTo>
                      <a:pt x="2" y="7979"/>
                    </a:moveTo>
                    <a:cubicBezTo>
                      <a:pt x="-90" y="12473"/>
                      <a:pt x="3484" y="16170"/>
                      <a:pt x="7979" y="16262"/>
                    </a:cubicBezTo>
                    <a:cubicBezTo>
                      <a:pt x="12473" y="16339"/>
                      <a:pt x="16170" y="12780"/>
                      <a:pt x="16262" y="8285"/>
                    </a:cubicBezTo>
                    <a:cubicBezTo>
                      <a:pt x="16339" y="3791"/>
                      <a:pt x="12780" y="94"/>
                      <a:pt x="8286" y="2"/>
                    </a:cubicBezTo>
                    <a:cubicBezTo>
                      <a:pt x="8239" y="2"/>
                      <a:pt x="8178" y="2"/>
                      <a:pt x="8132" y="2"/>
                    </a:cubicBezTo>
                    <a:cubicBezTo>
                      <a:pt x="3730" y="-90"/>
                      <a:pt x="94" y="3423"/>
                      <a:pt x="2" y="7825"/>
                    </a:cubicBezTo>
                    <a:cubicBezTo>
                      <a:pt x="2" y="7871"/>
                      <a:pt x="2" y="7933"/>
                      <a:pt x="2" y="79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60" name="Freeform: Shape 1859">
                <a:extLst>
                  <a:ext uri="{FF2B5EF4-FFF2-40B4-BE49-F238E27FC236}">
                    <a16:creationId xmlns:a16="http://schemas.microsoft.com/office/drawing/2014/main" id="{70301CF7-A361-488D-98CC-7DF8FEE4445C}"/>
                  </a:ext>
                </a:extLst>
              </p:cNvPr>
              <p:cNvSpPr/>
              <p:nvPr/>
            </p:nvSpPr>
            <p:spPr>
              <a:xfrm>
                <a:off x="2347853" y="2235885"/>
                <a:ext cx="9207" cy="9204"/>
              </a:xfrm>
              <a:custGeom>
                <a:avLst/>
                <a:gdLst>
                  <a:gd name="connsiteX0" fmla="*/ 3 w 9207"/>
                  <a:gd name="connsiteY0" fmla="*/ 4602 h 9204"/>
                  <a:gd name="connsiteX1" fmla="*/ 4298 w 9207"/>
                  <a:gd name="connsiteY1" fmla="*/ 9204 h 9204"/>
                  <a:gd name="connsiteX2" fmla="*/ 4605 w 9207"/>
                  <a:gd name="connsiteY2" fmla="*/ 9204 h 9204"/>
                  <a:gd name="connsiteX3" fmla="*/ 9207 w 9207"/>
                  <a:gd name="connsiteY3" fmla="*/ 4602 h 9204"/>
                  <a:gd name="connsiteX4" fmla="*/ 4605 w 9207"/>
                  <a:gd name="connsiteY4" fmla="*/ 0 h 9204"/>
                  <a:gd name="connsiteX5" fmla="*/ 3 w 9207"/>
                  <a:gd name="connsiteY5" fmla="*/ 4602 h 9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07" h="9204">
                    <a:moveTo>
                      <a:pt x="3" y="4602"/>
                    </a:moveTo>
                    <a:cubicBezTo>
                      <a:pt x="-89" y="7056"/>
                      <a:pt x="1844" y="9112"/>
                      <a:pt x="4298" y="9204"/>
                    </a:cubicBezTo>
                    <a:cubicBezTo>
                      <a:pt x="4390" y="9204"/>
                      <a:pt x="4498" y="9204"/>
                      <a:pt x="4605" y="9204"/>
                    </a:cubicBezTo>
                    <a:cubicBezTo>
                      <a:pt x="7151" y="9204"/>
                      <a:pt x="9207" y="7148"/>
                      <a:pt x="9207" y="4602"/>
                    </a:cubicBezTo>
                    <a:cubicBezTo>
                      <a:pt x="9130" y="2102"/>
                      <a:pt x="7106" y="77"/>
                      <a:pt x="4605" y="0"/>
                    </a:cubicBezTo>
                    <a:cubicBezTo>
                      <a:pt x="2059" y="0"/>
                      <a:pt x="3" y="2055"/>
                      <a:pt x="3" y="4602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61" name="Freeform: Shape 1860">
                <a:extLst>
                  <a:ext uri="{FF2B5EF4-FFF2-40B4-BE49-F238E27FC236}">
                    <a16:creationId xmlns:a16="http://schemas.microsoft.com/office/drawing/2014/main" id="{CBD32A21-9931-4DBF-9609-82FD7F165372}"/>
                  </a:ext>
                </a:extLst>
              </p:cNvPr>
              <p:cNvSpPr/>
              <p:nvPr/>
            </p:nvSpPr>
            <p:spPr>
              <a:xfrm>
                <a:off x="2317176" y="2228120"/>
                <a:ext cx="59059" cy="18810"/>
              </a:xfrm>
              <a:custGeom>
                <a:avLst/>
                <a:gdLst>
                  <a:gd name="connsiteX0" fmla="*/ 59059 w 59059"/>
                  <a:gd name="connsiteY0" fmla="*/ 18810 h 18810"/>
                  <a:gd name="connsiteX1" fmla="*/ 48168 w 59059"/>
                  <a:gd name="connsiteY1" fmla="*/ 5618 h 18810"/>
                  <a:gd name="connsiteX2" fmla="*/ 31601 w 59059"/>
                  <a:gd name="connsiteY2" fmla="*/ 95 h 18810"/>
                  <a:gd name="connsiteX3" fmla="*/ 14266 w 59059"/>
                  <a:gd name="connsiteY3" fmla="*/ 3317 h 18810"/>
                  <a:gd name="connsiteX4" fmla="*/ 0 w 59059"/>
                  <a:gd name="connsiteY4" fmla="*/ 13134 h 18810"/>
                  <a:gd name="connsiteX5" fmla="*/ 0 w 59059"/>
                  <a:gd name="connsiteY5" fmla="*/ 13134 h 18810"/>
                  <a:gd name="connsiteX6" fmla="*/ 0 w 59059"/>
                  <a:gd name="connsiteY6" fmla="*/ 13134 h 18810"/>
                  <a:gd name="connsiteX7" fmla="*/ 3528 w 59059"/>
                  <a:gd name="connsiteY7" fmla="*/ 17430 h 18810"/>
                  <a:gd name="connsiteX8" fmla="*/ 1227 w 59059"/>
                  <a:gd name="connsiteY8" fmla="*/ 12367 h 18810"/>
                  <a:gd name="connsiteX9" fmla="*/ 1227 w 59059"/>
                  <a:gd name="connsiteY9" fmla="*/ 13288 h 18810"/>
                  <a:gd name="connsiteX10" fmla="*/ 16567 w 59059"/>
                  <a:gd name="connsiteY10" fmla="*/ 6231 h 18810"/>
                  <a:gd name="connsiteX11" fmla="*/ 31907 w 59059"/>
                  <a:gd name="connsiteY11" fmla="*/ 3777 h 18810"/>
                  <a:gd name="connsiteX12" fmla="*/ 47247 w 59059"/>
                  <a:gd name="connsiteY12" fmla="*/ 7765 h 18810"/>
                  <a:gd name="connsiteX13" fmla="*/ 59059 w 59059"/>
                  <a:gd name="connsiteY13" fmla="*/ 18810 h 1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059" h="18810">
                    <a:moveTo>
                      <a:pt x="59059" y="18810"/>
                    </a:moveTo>
                    <a:cubicBezTo>
                      <a:pt x="57203" y="13211"/>
                      <a:pt x="53322" y="8502"/>
                      <a:pt x="48168" y="5618"/>
                    </a:cubicBezTo>
                    <a:cubicBezTo>
                      <a:pt x="43167" y="2488"/>
                      <a:pt x="37476" y="601"/>
                      <a:pt x="31601" y="95"/>
                    </a:cubicBezTo>
                    <a:cubicBezTo>
                      <a:pt x="25649" y="-350"/>
                      <a:pt x="19666" y="770"/>
                      <a:pt x="14266" y="3317"/>
                    </a:cubicBezTo>
                    <a:cubicBezTo>
                      <a:pt x="8851" y="5495"/>
                      <a:pt x="3973" y="8854"/>
                      <a:pt x="0" y="13134"/>
                    </a:cubicBezTo>
                    <a:lnTo>
                      <a:pt x="0" y="13134"/>
                    </a:lnTo>
                    <a:lnTo>
                      <a:pt x="0" y="13134"/>
                    </a:lnTo>
                    <a:cubicBezTo>
                      <a:pt x="1043" y="14668"/>
                      <a:pt x="2224" y="16110"/>
                      <a:pt x="3528" y="17430"/>
                    </a:cubicBezTo>
                    <a:lnTo>
                      <a:pt x="1227" y="12367"/>
                    </a:lnTo>
                    <a:lnTo>
                      <a:pt x="1227" y="13288"/>
                    </a:lnTo>
                    <a:cubicBezTo>
                      <a:pt x="5875" y="10036"/>
                      <a:pt x="11076" y="7643"/>
                      <a:pt x="16567" y="6231"/>
                    </a:cubicBezTo>
                    <a:cubicBezTo>
                      <a:pt x="21476" y="4467"/>
                      <a:pt x="26692" y="3623"/>
                      <a:pt x="31907" y="3777"/>
                    </a:cubicBezTo>
                    <a:cubicBezTo>
                      <a:pt x="37215" y="4237"/>
                      <a:pt x="42400" y="5587"/>
                      <a:pt x="47247" y="7765"/>
                    </a:cubicBezTo>
                    <a:cubicBezTo>
                      <a:pt x="52141" y="10281"/>
                      <a:pt x="56221" y="14101"/>
                      <a:pt x="59059" y="188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62" name="Freeform: Shape 1861">
                <a:extLst>
                  <a:ext uri="{FF2B5EF4-FFF2-40B4-BE49-F238E27FC236}">
                    <a16:creationId xmlns:a16="http://schemas.microsoft.com/office/drawing/2014/main" id="{A229B0F4-2B7F-46AA-A706-BD5611197E58}"/>
                  </a:ext>
                </a:extLst>
              </p:cNvPr>
              <p:cNvSpPr/>
              <p:nvPr/>
            </p:nvSpPr>
            <p:spPr>
              <a:xfrm>
                <a:off x="2304137" y="2192933"/>
                <a:ext cx="78516" cy="23851"/>
              </a:xfrm>
              <a:custGeom>
                <a:avLst/>
                <a:gdLst>
                  <a:gd name="connsiteX0" fmla="*/ 77774 w 78516"/>
                  <a:gd name="connsiteY0" fmla="*/ 19329 h 23851"/>
                  <a:gd name="connsiteX1" fmla="*/ 71025 w 78516"/>
                  <a:gd name="connsiteY1" fmla="*/ 7056 h 23851"/>
                  <a:gd name="connsiteX2" fmla="*/ 23624 w 78516"/>
                  <a:gd name="connsiteY2" fmla="*/ 0 h 23851"/>
                  <a:gd name="connsiteX3" fmla="*/ 0 w 78516"/>
                  <a:gd name="connsiteY3" fmla="*/ 19329 h 23851"/>
                  <a:gd name="connsiteX4" fmla="*/ 21936 w 78516"/>
                  <a:gd name="connsiteY4" fmla="*/ 14113 h 23851"/>
                  <a:gd name="connsiteX5" fmla="*/ 66730 w 78516"/>
                  <a:gd name="connsiteY5" fmla="*/ 22857 h 23851"/>
                  <a:gd name="connsiteX6" fmla="*/ 77575 w 78516"/>
                  <a:gd name="connsiteY6" fmla="*/ 19729 h 23851"/>
                  <a:gd name="connsiteX7" fmla="*/ 77774 w 78516"/>
                  <a:gd name="connsiteY7" fmla="*/ 19329 h 23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16" h="23851">
                    <a:moveTo>
                      <a:pt x="77774" y="19329"/>
                    </a:moveTo>
                    <a:cubicBezTo>
                      <a:pt x="80229" y="11505"/>
                      <a:pt x="76240" y="9664"/>
                      <a:pt x="71025" y="7056"/>
                    </a:cubicBezTo>
                    <a:cubicBezTo>
                      <a:pt x="55455" y="3392"/>
                      <a:pt x="39593" y="1031"/>
                      <a:pt x="23624" y="0"/>
                    </a:cubicBezTo>
                    <a:cubicBezTo>
                      <a:pt x="15187" y="0"/>
                      <a:pt x="2915" y="12579"/>
                      <a:pt x="0" y="19329"/>
                    </a:cubicBezTo>
                    <a:cubicBezTo>
                      <a:pt x="5676" y="19329"/>
                      <a:pt x="13346" y="15033"/>
                      <a:pt x="21936" y="14113"/>
                    </a:cubicBezTo>
                    <a:cubicBezTo>
                      <a:pt x="37184" y="15084"/>
                      <a:pt x="52233" y="18023"/>
                      <a:pt x="66730" y="22857"/>
                    </a:cubicBezTo>
                    <a:cubicBezTo>
                      <a:pt x="70580" y="24989"/>
                      <a:pt x="75443" y="23578"/>
                      <a:pt x="77575" y="19729"/>
                    </a:cubicBezTo>
                    <a:cubicBezTo>
                      <a:pt x="77636" y="19597"/>
                      <a:pt x="77713" y="19464"/>
                      <a:pt x="77774" y="19329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63" name="Freeform: Shape 1862">
                <a:extLst>
                  <a:ext uri="{FF2B5EF4-FFF2-40B4-BE49-F238E27FC236}">
                    <a16:creationId xmlns:a16="http://schemas.microsoft.com/office/drawing/2014/main" id="{81318BC2-1185-4D56-A3A6-1E51F9FC135D}"/>
                  </a:ext>
                </a:extLst>
              </p:cNvPr>
              <p:cNvSpPr/>
              <p:nvPr/>
            </p:nvSpPr>
            <p:spPr>
              <a:xfrm>
                <a:off x="2049398" y="5240246"/>
                <a:ext cx="134159" cy="94648"/>
              </a:xfrm>
              <a:custGeom>
                <a:avLst/>
                <a:gdLst>
                  <a:gd name="connsiteX0" fmla="*/ 38443 w 134159"/>
                  <a:gd name="connsiteY0" fmla="*/ 94649 h 94648"/>
                  <a:gd name="connsiteX1" fmla="*/ 112229 w 134159"/>
                  <a:gd name="connsiteY1" fmla="*/ 94649 h 94648"/>
                  <a:gd name="connsiteX2" fmla="*/ 129256 w 134159"/>
                  <a:gd name="connsiteY2" fmla="*/ 43719 h 94648"/>
                  <a:gd name="connsiteX3" fmla="*/ 113916 w 134159"/>
                  <a:gd name="connsiteY3" fmla="*/ 0 h 94648"/>
                  <a:gd name="connsiteX4" fmla="*/ 16353 w 134159"/>
                  <a:gd name="connsiteY4" fmla="*/ 0 h 94648"/>
                  <a:gd name="connsiteX5" fmla="*/ 3774 w 134159"/>
                  <a:gd name="connsiteY5" fmla="*/ 43719 h 94648"/>
                  <a:gd name="connsiteX6" fmla="*/ 38443 w 134159"/>
                  <a:gd name="connsiteY6" fmla="*/ 94649 h 9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159" h="94648">
                    <a:moveTo>
                      <a:pt x="38443" y="94649"/>
                    </a:moveTo>
                    <a:lnTo>
                      <a:pt x="112229" y="94649"/>
                    </a:lnTo>
                    <a:cubicBezTo>
                      <a:pt x="129256" y="94649"/>
                      <a:pt x="141375" y="76547"/>
                      <a:pt x="129256" y="43719"/>
                    </a:cubicBezTo>
                    <a:cubicBezTo>
                      <a:pt x="122982" y="29576"/>
                      <a:pt x="117843" y="14957"/>
                      <a:pt x="113916" y="0"/>
                    </a:cubicBezTo>
                    <a:cubicBezTo>
                      <a:pt x="114836" y="52156"/>
                      <a:pt x="16046" y="61360"/>
                      <a:pt x="16353" y="0"/>
                    </a:cubicBezTo>
                    <a:cubicBezTo>
                      <a:pt x="13009" y="14803"/>
                      <a:pt x="8806" y="29407"/>
                      <a:pt x="3774" y="43719"/>
                    </a:cubicBezTo>
                    <a:cubicBezTo>
                      <a:pt x="-9572" y="77774"/>
                      <a:pt x="14972" y="94649"/>
                      <a:pt x="38443" y="94649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64" name="Freeform: Shape 1863">
                <a:extLst>
                  <a:ext uri="{FF2B5EF4-FFF2-40B4-BE49-F238E27FC236}">
                    <a16:creationId xmlns:a16="http://schemas.microsoft.com/office/drawing/2014/main" id="{E4EA440F-2DE9-4539-9BB5-4139191B39B2}"/>
                  </a:ext>
                </a:extLst>
              </p:cNvPr>
              <p:cNvSpPr/>
              <p:nvPr/>
            </p:nvSpPr>
            <p:spPr>
              <a:xfrm>
                <a:off x="1911191" y="5216315"/>
                <a:ext cx="133523" cy="94423"/>
              </a:xfrm>
              <a:custGeom>
                <a:avLst/>
                <a:gdLst>
                  <a:gd name="connsiteX0" fmla="*/ 123727 w 133523"/>
                  <a:gd name="connsiteY0" fmla="*/ 67803 h 94423"/>
                  <a:gd name="connsiteX1" fmla="*/ 102557 w 133523"/>
                  <a:gd name="connsiteY1" fmla="*/ 89433 h 94423"/>
                  <a:gd name="connsiteX2" fmla="*/ 8830 w 133523"/>
                  <a:gd name="connsiteY2" fmla="*/ 80382 h 94423"/>
                  <a:gd name="connsiteX3" fmla="*/ 393 w 133523"/>
                  <a:gd name="connsiteY3" fmla="*/ 51696 h 94423"/>
                  <a:gd name="connsiteX4" fmla="*/ 393 w 133523"/>
                  <a:gd name="connsiteY4" fmla="*/ 48935 h 94423"/>
                  <a:gd name="connsiteX5" fmla="*/ 393 w 133523"/>
                  <a:gd name="connsiteY5" fmla="*/ 46634 h 94423"/>
                  <a:gd name="connsiteX6" fmla="*/ 1773 w 133523"/>
                  <a:gd name="connsiteY6" fmla="*/ 42339 h 94423"/>
                  <a:gd name="connsiteX7" fmla="*/ 18647 w 133523"/>
                  <a:gd name="connsiteY7" fmla="*/ 7210 h 94423"/>
                  <a:gd name="connsiteX8" fmla="*/ 24476 w 133523"/>
                  <a:gd name="connsiteY8" fmla="*/ 20249 h 94423"/>
                  <a:gd name="connsiteX9" fmla="*/ 26931 w 133523"/>
                  <a:gd name="connsiteY9" fmla="*/ 23010 h 94423"/>
                  <a:gd name="connsiteX10" fmla="*/ 120045 w 133523"/>
                  <a:gd name="connsiteY10" fmla="*/ 16721 h 94423"/>
                  <a:gd name="connsiteX11" fmla="*/ 132011 w 133523"/>
                  <a:gd name="connsiteY11" fmla="*/ 0 h 94423"/>
                  <a:gd name="connsiteX12" fmla="*/ 123727 w 133523"/>
                  <a:gd name="connsiteY12" fmla="*/ 67803 h 9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3523" h="94423">
                    <a:moveTo>
                      <a:pt x="123727" y="67803"/>
                    </a:moveTo>
                    <a:cubicBezTo>
                      <a:pt x="119708" y="77467"/>
                      <a:pt x="112130" y="85199"/>
                      <a:pt x="102557" y="89433"/>
                    </a:cubicBezTo>
                    <a:cubicBezTo>
                      <a:pt x="77860" y="97716"/>
                      <a:pt x="31379" y="96336"/>
                      <a:pt x="8830" y="80382"/>
                    </a:cubicBezTo>
                    <a:cubicBezTo>
                      <a:pt x="1926" y="72528"/>
                      <a:pt x="-1157" y="62035"/>
                      <a:pt x="393" y="51696"/>
                    </a:cubicBezTo>
                    <a:cubicBezTo>
                      <a:pt x="469" y="50776"/>
                      <a:pt x="469" y="49855"/>
                      <a:pt x="393" y="48935"/>
                    </a:cubicBezTo>
                    <a:lnTo>
                      <a:pt x="393" y="46634"/>
                    </a:lnTo>
                    <a:cubicBezTo>
                      <a:pt x="638" y="45146"/>
                      <a:pt x="1098" y="43689"/>
                      <a:pt x="1773" y="42339"/>
                    </a:cubicBezTo>
                    <a:cubicBezTo>
                      <a:pt x="7602" y="30680"/>
                      <a:pt x="13278" y="18869"/>
                      <a:pt x="18647" y="7210"/>
                    </a:cubicBezTo>
                    <a:cubicBezTo>
                      <a:pt x="19537" y="11950"/>
                      <a:pt x="21531" y="16414"/>
                      <a:pt x="24476" y="20249"/>
                    </a:cubicBezTo>
                    <a:lnTo>
                      <a:pt x="26931" y="23010"/>
                    </a:lnTo>
                    <a:cubicBezTo>
                      <a:pt x="45953" y="43412"/>
                      <a:pt x="92586" y="45100"/>
                      <a:pt x="120045" y="16721"/>
                    </a:cubicBezTo>
                    <a:cubicBezTo>
                      <a:pt x="124847" y="11781"/>
                      <a:pt x="128881" y="6151"/>
                      <a:pt x="132011" y="0"/>
                    </a:cubicBezTo>
                    <a:cubicBezTo>
                      <a:pt x="135616" y="22933"/>
                      <a:pt x="132747" y="46419"/>
                      <a:pt x="123727" y="67803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65" name="Freeform: Shape 1864">
                <a:extLst>
                  <a:ext uri="{FF2B5EF4-FFF2-40B4-BE49-F238E27FC236}">
                    <a16:creationId xmlns:a16="http://schemas.microsoft.com/office/drawing/2014/main" id="{AAD4C3C3-FF1B-4C3C-9744-FFC70710B288}"/>
                  </a:ext>
                </a:extLst>
              </p:cNvPr>
              <p:cNvSpPr/>
              <p:nvPr/>
            </p:nvSpPr>
            <p:spPr>
              <a:xfrm>
                <a:off x="2206112" y="2931545"/>
                <a:ext cx="307456" cy="1152703"/>
              </a:xfrm>
              <a:custGeom>
                <a:avLst/>
                <a:gdLst>
                  <a:gd name="connsiteX0" fmla="*/ 13194 w 307456"/>
                  <a:gd name="connsiteY0" fmla="*/ 14 h 1152703"/>
                  <a:gd name="connsiteX1" fmla="*/ 111371 w 307456"/>
                  <a:gd name="connsiteY1" fmla="*/ 135774 h 1152703"/>
                  <a:gd name="connsiteX2" fmla="*/ 123183 w 307456"/>
                  <a:gd name="connsiteY2" fmla="*/ 410209 h 1152703"/>
                  <a:gd name="connsiteX3" fmla="*/ 189452 w 307456"/>
                  <a:gd name="connsiteY3" fmla="*/ 609630 h 1152703"/>
                  <a:gd name="connsiteX4" fmla="*/ 272749 w 307456"/>
                  <a:gd name="connsiteY4" fmla="*/ 896950 h 1152703"/>
                  <a:gd name="connsiteX5" fmla="*/ 299441 w 307456"/>
                  <a:gd name="connsiteY5" fmla="*/ 1019671 h 1152703"/>
                  <a:gd name="connsiteX6" fmla="*/ 285481 w 307456"/>
                  <a:gd name="connsiteY6" fmla="*/ 1126131 h 1152703"/>
                  <a:gd name="connsiteX7" fmla="*/ 240688 w 307456"/>
                  <a:gd name="connsiteY7" fmla="*/ 1151596 h 1152703"/>
                  <a:gd name="connsiteX8" fmla="*/ 241608 w 307456"/>
                  <a:gd name="connsiteY8" fmla="*/ 1123063 h 1152703"/>
                  <a:gd name="connsiteX9" fmla="*/ 248972 w 307456"/>
                  <a:gd name="connsiteY9" fmla="*/ 1050044 h 1152703"/>
                  <a:gd name="connsiteX10" fmla="*/ 233631 w 307456"/>
                  <a:gd name="connsiteY10" fmla="*/ 1116927 h 1152703"/>
                  <a:gd name="connsiteX11" fmla="*/ 219825 w 307456"/>
                  <a:gd name="connsiteY11" fmla="*/ 1089622 h 1152703"/>
                  <a:gd name="connsiteX12" fmla="*/ 219825 w 307456"/>
                  <a:gd name="connsiteY12" fmla="*/ 1043602 h 1152703"/>
                  <a:gd name="connsiteX13" fmla="*/ 214456 w 307456"/>
                  <a:gd name="connsiteY13" fmla="*/ 946499 h 1152703"/>
                  <a:gd name="connsiteX14" fmla="*/ 102934 w 307456"/>
                  <a:gd name="connsiteY14" fmla="*/ 677587 h 1152703"/>
                  <a:gd name="connsiteX15" fmla="*/ 3990 w 307456"/>
                  <a:gd name="connsiteY15" fmla="*/ 346240 h 1152703"/>
                  <a:gd name="connsiteX16" fmla="*/ 13194 w 307456"/>
                  <a:gd name="connsiteY16" fmla="*/ 14 h 115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7456" h="1152703">
                    <a:moveTo>
                      <a:pt x="13194" y="14"/>
                    </a:moveTo>
                    <a:cubicBezTo>
                      <a:pt x="50470" y="-906"/>
                      <a:pt x="118887" y="43887"/>
                      <a:pt x="111371" y="135774"/>
                    </a:cubicBezTo>
                    <a:cubicBezTo>
                      <a:pt x="103854" y="227661"/>
                      <a:pt x="108303" y="351456"/>
                      <a:pt x="123183" y="410209"/>
                    </a:cubicBezTo>
                    <a:cubicBezTo>
                      <a:pt x="138063" y="468961"/>
                      <a:pt x="165981" y="565143"/>
                      <a:pt x="189452" y="609630"/>
                    </a:cubicBezTo>
                    <a:cubicBezTo>
                      <a:pt x="212922" y="654116"/>
                      <a:pt x="257716" y="858446"/>
                      <a:pt x="272749" y="896950"/>
                    </a:cubicBezTo>
                    <a:cubicBezTo>
                      <a:pt x="287782" y="935454"/>
                      <a:pt x="288089" y="996047"/>
                      <a:pt x="299441" y="1019671"/>
                    </a:cubicBezTo>
                    <a:cubicBezTo>
                      <a:pt x="310792" y="1043295"/>
                      <a:pt x="313247" y="1100513"/>
                      <a:pt x="285481" y="1126131"/>
                    </a:cubicBezTo>
                    <a:cubicBezTo>
                      <a:pt x="257716" y="1151749"/>
                      <a:pt x="250352" y="1154971"/>
                      <a:pt x="240688" y="1151596"/>
                    </a:cubicBezTo>
                    <a:cubicBezTo>
                      <a:pt x="231024" y="1148221"/>
                      <a:pt x="221359" y="1133801"/>
                      <a:pt x="241608" y="1123063"/>
                    </a:cubicBezTo>
                    <a:cubicBezTo>
                      <a:pt x="261857" y="1112325"/>
                      <a:pt x="256948" y="1067072"/>
                      <a:pt x="248972" y="1050044"/>
                    </a:cubicBezTo>
                    <a:cubicBezTo>
                      <a:pt x="238387" y="1058635"/>
                      <a:pt x="241762" y="1107263"/>
                      <a:pt x="233631" y="1116927"/>
                    </a:cubicBezTo>
                    <a:cubicBezTo>
                      <a:pt x="225501" y="1126592"/>
                      <a:pt x="215530" y="1105115"/>
                      <a:pt x="219825" y="1089622"/>
                    </a:cubicBezTo>
                    <a:cubicBezTo>
                      <a:pt x="221559" y="1074328"/>
                      <a:pt x="221559" y="1058896"/>
                      <a:pt x="219825" y="1043602"/>
                    </a:cubicBezTo>
                    <a:cubicBezTo>
                      <a:pt x="221359" y="1000189"/>
                      <a:pt x="214456" y="964753"/>
                      <a:pt x="214456" y="946499"/>
                    </a:cubicBezTo>
                    <a:cubicBezTo>
                      <a:pt x="214456" y="928244"/>
                      <a:pt x="151255" y="739407"/>
                      <a:pt x="102934" y="677587"/>
                    </a:cubicBezTo>
                    <a:cubicBezTo>
                      <a:pt x="54612" y="615766"/>
                      <a:pt x="13654" y="545968"/>
                      <a:pt x="3990" y="346240"/>
                    </a:cubicBezTo>
                    <a:cubicBezTo>
                      <a:pt x="-4447" y="179340"/>
                      <a:pt x="1382" y="50329"/>
                      <a:pt x="13194" y="14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66" name="Freeform: Shape 1865">
                <a:extLst>
                  <a:ext uri="{FF2B5EF4-FFF2-40B4-BE49-F238E27FC236}">
                    <a16:creationId xmlns:a16="http://schemas.microsoft.com/office/drawing/2014/main" id="{0D61001B-ACAF-4903-84D2-2EF0D974894B}"/>
                  </a:ext>
                </a:extLst>
              </p:cNvPr>
              <p:cNvSpPr/>
              <p:nvPr/>
            </p:nvSpPr>
            <p:spPr>
              <a:xfrm>
                <a:off x="1819383" y="2420562"/>
                <a:ext cx="415991" cy="573189"/>
              </a:xfrm>
              <a:custGeom>
                <a:avLst/>
                <a:gdLst>
                  <a:gd name="connsiteX0" fmla="*/ 148499 w 415991"/>
                  <a:gd name="connsiteY0" fmla="*/ 24409 h 573189"/>
                  <a:gd name="connsiteX1" fmla="*/ 124875 w 415991"/>
                  <a:gd name="connsiteY1" fmla="*/ 29778 h 573189"/>
                  <a:gd name="connsiteX2" fmla="*/ 102939 w 415991"/>
                  <a:gd name="connsiteY2" fmla="*/ 39749 h 573189"/>
                  <a:gd name="connsiteX3" fmla="*/ 81616 w 415991"/>
                  <a:gd name="connsiteY3" fmla="*/ 51714 h 573189"/>
                  <a:gd name="connsiteX4" fmla="*/ 58759 w 415991"/>
                  <a:gd name="connsiteY4" fmla="*/ 63219 h 573189"/>
                  <a:gd name="connsiteX5" fmla="*/ 41118 w 415991"/>
                  <a:gd name="connsiteY5" fmla="*/ 81320 h 573189"/>
                  <a:gd name="connsiteX6" fmla="*/ 30993 w 415991"/>
                  <a:gd name="connsiteY6" fmla="*/ 104944 h 573189"/>
                  <a:gd name="connsiteX7" fmla="*/ 17954 w 415991"/>
                  <a:gd name="connsiteY7" fmla="*/ 126574 h 573189"/>
                  <a:gd name="connsiteX8" fmla="*/ 4301 w 415991"/>
                  <a:gd name="connsiteY8" fmla="*/ 149124 h 573189"/>
                  <a:gd name="connsiteX9" fmla="*/ 2307 w 415991"/>
                  <a:gd name="connsiteY9" fmla="*/ 175048 h 573189"/>
                  <a:gd name="connsiteX10" fmla="*/ 6 w 415991"/>
                  <a:gd name="connsiteY10" fmla="*/ 200513 h 573189"/>
                  <a:gd name="connsiteX11" fmla="*/ 11358 w 415991"/>
                  <a:gd name="connsiteY11" fmla="*/ 225364 h 573189"/>
                  <a:gd name="connsiteX12" fmla="*/ 7676 w 415991"/>
                  <a:gd name="connsiteY12" fmla="*/ 250675 h 573189"/>
                  <a:gd name="connsiteX13" fmla="*/ 16727 w 415991"/>
                  <a:gd name="connsiteY13" fmla="*/ 274452 h 573189"/>
                  <a:gd name="connsiteX14" fmla="*/ 10898 w 415991"/>
                  <a:gd name="connsiteY14" fmla="*/ 301758 h 573189"/>
                  <a:gd name="connsiteX15" fmla="*/ 22710 w 415991"/>
                  <a:gd name="connsiteY15" fmla="*/ 324768 h 573189"/>
                  <a:gd name="connsiteX16" fmla="*/ 38050 w 415991"/>
                  <a:gd name="connsiteY16" fmla="*/ 345324 h 573189"/>
                  <a:gd name="connsiteX17" fmla="*/ 37129 w 415991"/>
                  <a:gd name="connsiteY17" fmla="*/ 373703 h 573189"/>
                  <a:gd name="connsiteX18" fmla="*/ 65815 w 415991"/>
                  <a:gd name="connsiteY18" fmla="*/ 386128 h 573189"/>
                  <a:gd name="connsiteX19" fmla="*/ 74099 w 415991"/>
                  <a:gd name="connsiteY19" fmla="*/ 410059 h 573189"/>
                  <a:gd name="connsiteX20" fmla="*/ 89439 w 415991"/>
                  <a:gd name="connsiteY20" fmla="*/ 430001 h 573189"/>
                  <a:gd name="connsiteX21" fmla="*/ 101098 w 415991"/>
                  <a:gd name="connsiteY21" fmla="*/ 452244 h 573189"/>
                  <a:gd name="connsiteX22" fmla="*/ 101098 w 415991"/>
                  <a:gd name="connsiteY22" fmla="*/ 479396 h 573189"/>
                  <a:gd name="connsiteX23" fmla="*/ 109535 w 415991"/>
                  <a:gd name="connsiteY23" fmla="*/ 501333 h 573189"/>
                  <a:gd name="connsiteX24" fmla="*/ 113523 w 415991"/>
                  <a:gd name="connsiteY24" fmla="*/ 524650 h 573189"/>
                  <a:gd name="connsiteX25" fmla="*/ 127329 w 415991"/>
                  <a:gd name="connsiteY25" fmla="*/ 543978 h 573189"/>
                  <a:gd name="connsiteX26" fmla="*/ 146658 w 415991"/>
                  <a:gd name="connsiteY26" fmla="*/ 557477 h 573189"/>
                  <a:gd name="connsiteX27" fmla="*/ 167520 w 415991"/>
                  <a:gd name="connsiteY27" fmla="*/ 571130 h 573189"/>
                  <a:gd name="connsiteX28" fmla="*/ 194365 w 415991"/>
                  <a:gd name="connsiteY28" fmla="*/ 571130 h 573189"/>
                  <a:gd name="connsiteX29" fmla="*/ 209706 w 415991"/>
                  <a:gd name="connsiteY29" fmla="*/ 541524 h 573189"/>
                  <a:gd name="connsiteX30" fmla="*/ 235017 w 415991"/>
                  <a:gd name="connsiteY30" fmla="*/ 535234 h 573189"/>
                  <a:gd name="connsiteX31" fmla="*/ 262322 w 415991"/>
                  <a:gd name="connsiteY31" fmla="*/ 531706 h 573189"/>
                  <a:gd name="connsiteX32" fmla="*/ 274441 w 415991"/>
                  <a:gd name="connsiteY32" fmla="*/ 503327 h 573189"/>
                  <a:gd name="connsiteX33" fmla="*/ 306962 w 415991"/>
                  <a:gd name="connsiteY33" fmla="*/ 507009 h 573189"/>
                  <a:gd name="connsiteX34" fmla="*/ 325830 w 415991"/>
                  <a:gd name="connsiteY34" fmla="*/ 489214 h 573189"/>
                  <a:gd name="connsiteX35" fmla="*/ 328745 w 415991"/>
                  <a:gd name="connsiteY35" fmla="*/ 458534 h 573189"/>
                  <a:gd name="connsiteX36" fmla="*/ 359425 w 415991"/>
                  <a:gd name="connsiteY36" fmla="*/ 455159 h 573189"/>
                  <a:gd name="connsiteX37" fmla="*/ 375532 w 415991"/>
                  <a:gd name="connsiteY37" fmla="*/ 435524 h 573189"/>
                  <a:gd name="connsiteX38" fmla="*/ 374612 w 415991"/>
                  <a:gd name="connsiteY38" fmla="*/ 407298 h 573189"/>
                  <a:gd name="connsiteX39" fmla="*/ 381361 w 415991"/>
                  <a:gd name="connsiteY39" fmla="*/ 384901 h 573189"/>
                  <a:gd name="connsiteX40" fmla="*/ 399003 w 415991"/>
                  <a:gd name="connsiteY40" fmla="*/ 365266 h 573189"/>
                  <a:gd name="connsiteX41" fmla="*/ 389031 w 415991"/>
                  <a:gd name="connsiteY41" fmla="*/ 338574 h 573189"/>
                  <a:gd name="connsiteX42" fmla="*/ 395168 w 415991"/>
                  <a:gd name="connsiteY42" fmla="*/ 315717 h 573189"/>
                  <a:gd name="connsiteX43" fmla="*/ 415877 w 415991"/>
                  <a:gd name="connsiteY43" fmla="*/ 295008 h 573189"/>
                  <a:gd name="connsiteX44" fmla="*/ 409127 w 415991"/>
                  <a:gd name="connsiteY44" fmla="*/ 269850 h 573189"/>
                  <a:gd name="connsiteX45" fmla="*/ 401610 w 415991"/>
                  <a:gd name="connsiteY45" fmla="*/ 247454 h 573189"/>
                  <a:gd name="connsiteX46" fmla="*/ 410508 w 415991"/>
                  <a:gd name="connsiteY46" fmla="*/ 224597 h 573189"/>
                  <a:gd name="connsiteX47" fmla="*/ 414343 w 415991"/>
                  <a:gd name="connsiteY47" fmla="*/ 200820 h 573189"/>
                  <a:gd name="connsiteX48" fmla="*/ 410968 w 415991"/>
                  <a:gd name="connsiteY48" fmla="*/ 177810 h 573189"/>
                  <a:gd name="connsiteX49" fmla="*/ 392866 w 415991"/>
                  <a:gd name="connsiteY49" fmla="*/ 159248 h 573189"/>
                  <a:gd name="connsiteX50" fmla="*/ 380288 w 415991"/>
                  <a:gd name="connsiteY50" fmla="*/ 140073 h 573189"/>
                  <a:gd name="connsiteX51" fmla="*/ 384430 w 415991"/>
                  <a:gd name="connsiteY51" fmla="*/ 113074 h 573189"/>
                  <a:gd name="connsiteX52" fmla="*/ 372925 w 415991"/>
                  <a:gd name="connsiteY52" fmla="*/ 92365 h 573189"/>
                  <a:gd name="connsiteX53" fmla="*/ 350528 w 415991"/>
                  <a:gd name="connsiteY53" fmla="*/ 80553 h 573189"/>
                  <a:gd name="connsiteX54" fmla="*/ 338102 w 415991"/>
                  <a:gd name="connsiteY54" fmla="*/ 60458 h 573189"/>
                  <a:gd name="connsiteX55" fmla="*/ 320921 w 415991"/>
                  <a:gd name="connsiteY55" fmla="*/ 45118 h 573189"/>
                  <a:gd name="connsiteX56" fmla="*/ 296531 w 415991"/>
                  <a:gd name="connsiteY56" fmla="*/ 41129 h 573189"/>
                  <a:gd name="connsiteX57" fmla="*/ 281191 w 415991"/>
                  <a:gd name="connsiteY57" fmla="*/ 21954 h 573189"/>
                  <a:gd name="connsiteX58" fmla="*/ 258794 w 415991"/>
                  <a:gd name="connsiteY58" fmla="*/ 15358 h 573189"/>
                  <a:gd name="connsiteX59" fmla="*/ 235784 w 415991"/>
                  <a:gd name="connsiteY59" fmla="*/ 12443 h 573189"/>
                  <a:gd name="connsiteX60" fmla="*/ 213847 w 415991"/>
                  <a:gd name="connsiteY60" fmla="*/ 18 h 573189"/>
                  <a:gd name="connsiteX61" fmla="*/ 190530 w 415991"/>
                  <a:gd name="connsiteY61" fmla="*/ 9068 h 573189"/>
                  <a:gd name="connsiteX62" fmla="*/ 168594 w 415991"/>
                  <a:gd name="connsiteY62" fmla="*/ 15358 h 573189"/>
                  <a:gd name="connsiteX63" fmla="*/ 148499 w 415991"/>
                  <a:gd name="connsiteY63" fmla="*/ 24409 h 573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415991" h="573189">
                    <a:moveTo>
                      <a:pt x="148499" y="24409"/>
                    </a:moveTo>
                    <a:cubicBezTo>
                      <a:pt x="140353" y="24654"/>
                      <a:pt x="132330" y="26480"/>
                      <a:pt x="124875" y="29778"/>
                    </a:cubicBezTo>
                    <a:cubicBezTo>
                      <a:pt x="117220" y="32293"/>
                      <a:pt x="109872" y="35638"/>
                      <a:pt x="102939" y="39749"/>
                    </a:cubicBezTo>
                    <a:cubicBezTo>
                      <a:pt x="95560" y="43231"/>
                      <a:pt x="88442" y="47235"/>
                      <a:pt x="81616" y="51714"/>
                    </a:cubicBezTo>
                    <a:cubicBezTo>
                      <a:pt x="75173" y="56623"/>
                      <a:pt x="64588" y="57543"/>
                      <a:pt x="58759" y="63219"/>
                    </a:cubicBezTo>
                    <a:cubicBezTo>
                      <a:pt x="52531" y="68910"/>
                      <a:pt x="46640" y="74954"/>
                      <a:pt x="41118" y="81320"/>
                    </a:cubicBezTo>
                    <a:cubicBezTo>
                      <a:pt x="35749" y="87763"/>
                      <a:pt x="35289" y="98194"/>
                      <a:pt x="30993" y="104944"/>
                    </a:cubicBezTo>
                    <a:cubicBezTo>
                      <a:pt x="25931" y="111694"/>
                      <a:pt x="21575" y="118950"/>
                      <a:pt x="17954" y="126574"/>
                    </a:cubicBezTo>
                    <a:cubicBezTo>
                      <a:pt x="14733" y="133937"/>
                      <a:pt x="6449" y="140840"/>
                      <a:pt x="4301" y="149124"/>
                    </a:cubicBezTo>
                    <a:cubicBezTo>
                      <a:pt x="3151" y="157714"/>
                      <a:pt x="2476" y="166381"/>
                      <a:pt x="2307" y="175048"/>
                    </a:cubicBezTo>
                    <a:cubicBezTo>
                      <a:pt x="1234" y="183025"/>
                      <a:pt x="313" y="191923"/>
                      <a:pt x="6" y="200513"/>
                    </a:cubicBezTo>
                    <a:cubicBezTo>
                      <a:pt x="-300" y="209103"/>
                      <a:pt x="10745" y="216774"/>
                      <a:pt x="11358" y="225364"/>
                    </a:cubicBezTo>
                    <a:cubicBezTo>
                      <a:pt x="11972" y="233955"/>
                      <a:pt x="6603" y="242238"/>
                      <a:pt x="7676" y="250675"/>
                    </a:cubicBezTo>
                    <a:cubicBezTo>
                      <a:pt x="8750" y="259112"/>
                      <a:pt x="15040" y="266015"/>
                      <a:pt x="16727" y="274452"/>
                    </a:cubicBezTo>
                    <a:cubicBezTo>
                      <a:pt x="18415" y="282890"/>
                      <a:pt x="8597" y="293628"/>
                      <a:pt x="10898" y="301758"/>
                    </a:cubicBezTo>
                    <a:cubicBezTo>
                      <a:pt x="13199" y="309888"/>
                      <a:pt x="19948" y="317098"/>
                      <a:pt x="22710" y="324768"/>
                    </a:cubicBezTo>
                    <a:cubicBezTo>
                      <a:pt x="25471" y="332438"/>
                      <a:pt x="34675" y="337960"/>
                      <a:pt x="38050" y="345324"/>
                    </a:cubicBezTo>
                    <a:cubicBezTo>
                      <a:pt x="41425" y="352687"/>
                      <a:pt x="33294" y="366493"/>
                      <a:pt x="37129" y="373703"/>
                    </a:cubicBezTo>
                    <a:cubicBezTo>
                      <a:pt x="40964" y="380913"/>
                      <a:pt x="61674" y="379072"/>
                      <a:pt x="65815" y="386128"/>
                    </a:cubicBezTo>
                    <a:cubicBezTo>
                      <a:pt x="69957" y="393185"/>
                      <a:pt x="69804" y="403156"/>
                      <a:pt x="74099" y="410059"/>
                    </a:cubicBezTo>
                    <a:cubicBezTo>
                      <a:pt x="78394" y="416962"/>
                      <a:pt x="84991" y="423098"/>
                      <a:pt x="89439" y="430001"/>
                    </a:cubicBezTo>
                    <a:cubicBezTo>
                      <a:pt x="93888" y="436904"/>
                      <a:pt x="97416" y="445341"/>
                      <a:pt x="101098" y="452244"/>
                    </a:cubicBezTo>
                    <a:cubicBezTo>
                      <a:pt x="104779" y="459147"/>
                      <a:pt x="98183" y="472033"/>
                      <a:pt x="101098" y="479396"/>
                    </a:cubicBezTo>
                    <a:cubicBezTo>
                      <a:pt x="104012" y="486759"/>
                      <a:pt x="109535" y="493509"/>
                      <a:pt x="109535" y="501333"/>
                    </a:cubicBezTo>
                    <a:cubicBezTo>
                      <a:pt x="109397" y="509279"/>
                      <a:pt x="110762" y="517194"/>
                      <a:pt x="113523" y="524650"/>
                    </a:cubicBezTo>
                    <a:cubicBezTo>
                      <a:pt x="116775" y="531951"/>
                      <a:pt x="121469" y="538532"/>
                      <a:pt x="127329" y="543978"/>
                    </a:cubicBezTo>
                    <a:cubicBezTo>
                      <a:pt x="133128" y="549347"/>
                      <a:pt x="139632" y="553888"/>
                      <a:pt x="146658" y="557477"/>
                    </a:cubicBezTo>
                    <a:cubicBezTo>
                      <a:pt x="154021" y="560699"/>
                      <a:pt x="160924" y="569596"/>
                      <a:pt x="167520" y="571130"/>
                    </a:cubicBezTo>
                    <a:cubicBezTo>
                      <a:pt x="176264" y="573876"/>
                      <a:pt x="185622" y="573876"/>
                      <a:pt x="194365" y="571130"/>
                    </a:cubicBezTo>
                    <a:cubicBezTo>
                      <a:pt x="206484" y="567909"/>
                      <a:pt x="195900" y="549040"/>
                      <a:pt x="209706" y="541524"/>
                    </a:cubicBezTo>
                    <a:cubicBezTo>
                      <a:pt x="216149" y="537842"/>
                      <a:pt x="227040" y="539836"/>
                      <a:pt x="235017" y="535234"/>
                    </a:cubicBezTo>
                    <a:cubicBezTo>
                      <a:pt x="242994" y="530632"/>
                      <a:pt x="254959" y="536155"/>
                      <a:pt x="262322" y="531706"/>
                    </a:cubicBezTo>
                    <a:cubicBezTo>
                      <a:pt x="269685" y="527257"/>
                      <a:pt x="267538" y="507622"/>
                      <a:pt x="274441" y="503327"/>
                    </a:cubicBezTo>
                    <a:cubicBezTo>
                      <a:pt x="281344" y="499032"/>
                      <a:pt x="300673" y="511304"/>
                      <a:pt x="306962" y="507009"/>
                    </a:cubicBezTo>
                    <a:cubicBezTo>
                      <a:pt x="313819" y="501716"/>
                      <a:pt x="320139" y="495749"/>
                      <a:pt x="325830" y="489214"/>
                    </a:cubicBezTo>
                    <a:cubicBezTo>
                      <a:pt x="331813" y="483231"/>
                      <a:pt x="323529" y="463903"/>
                      <a:pt x="328745" y="458534"/>
                    </a:cubicBezTo>
                    <a:cubicBezTo>
                      <a:pt x="333961" y="453165"/>
                      <a:pt x="354823" y="460988"/>
                      <a:pt x="359425" y="455159"/>
                    </a:cubicBezTo>
                    <a:cubicBezTo>
                      <a:pt x="365239" y="448992"/>
                      <a:pt x="370623" y="442427"/>
                      <a:pt x="375532" y="435524"/>
                    </a:cubicBezTo>
                    <a:cubicBezTo>
                      <a:pt x="379674" y="429387"/>
                      <a:pt x="371084" y="415121"/>
                      <a:pt x="374612" y="407298"/>
                    </a:cubicBezTo>
                    <a:cubicBezTo>
                      <a:pt x="377235" y="399950"/>
                      <a:pt x="379490" y="392479"/>
                      <a:pt x="381361" y="384901"/>
                    </a:cubicBezTo>
                    <a:cubicBezTo>
                      <a:pt x="383663" y="377998"/>
                      <a:pt x="396702" y="373549"/>
                      <a:pt x="399003" y="365266"/>
                    </a:cubicBezTo>
                    <a:cubicBezTo>
                      <a:pt x="401304" y="356982"/>
                      <a:pt x="387191" y="346858"/>
                      <a:pt x="389031" y="338574"/>
                    </a:cubicBezTo>
                    <a:cubicBezTo>
                      <a:pt x="390872" y="330290"/>
                      <a:pt x="393634" y="324154"/>
                      <a:pt x="395168" y="315717"/>
                    </a:cubicBezTo>
                    <a:cubicBezTo>
                      <a:pt x="396702" y="307280"/>
                      <a:pt x="414649" y="303292"/>
                      <a:pt x="415877" y="295008"/>
                    </a:cubicBezTo>
                    <a:cubicBezTo>
                      <a:pt x="417104" y="286725"/>
                      <a:pt x="408053" y="278134"/>
                      <a:pt x="409127" y="269850"/>
                    </a:cubicBezTo>
                    <a:cubicBezTo>
                      <a:pt x="410201" y="261567"/>
                      <a:pt x="401764" y="255737"/>
                      <a:pt x="401610" y="247454"/>
                    </a:cubicBezTo>
                    <a:cubicBezTo>
                      <a:pt x="401457" y="239170"/>
                      <a:pt x="411275" y="232114"/>
                      <a:pt x="410508" y="224597"/>
                    </a:cubicBezTo>
                    <a:cubicBezTo>
                      <a:pt x="409741" y="217080"/>
                      <a:pt x="415723" y="209257"/>
                      <a:pt x="414343" y="200820"/>
                    </a:cubicBezTo>
                    <a:cubicBezTo>
                      <a:pt x="412962" y="192383"/>
                      <a:pt x="412809" y="185480"/>
                      <a:pt x="410968" y="177810"/>
                    </a:cubicBezTo>
                    <a:cubicBezTo>
                      <a:pt x="409127" y="170140"/>
                      <a:pt x="395628" y="166458"/>
                      <a:pt x="392866" y="159248"/>
                    </a:cubicBezTo>
                    <a:cubicBezTo>
                      <a:pt x="390105" y="152038"/>
                      <a:pt x="383356" y="147129"/>
                      <a:pt x="380288" y="140073"/>
                    </a:cubicBezTo>
                    <a:cubicBezTo>
                      <a:pt x="377220" y="133017"/>
                      <a:pt x="387958" y="119671"/>
                      <a:pt x="384430" y="113074"/>
                    </a:cubicBezTo>
                    <a:cubicBezTo>
                      <a:pt x="380901" y="106478"/>
                      <a:pt x="377066" y="98655"/>
                      <a:pt x="372925" y="92365"/>
                    </a:cubicBezTo>
                    <a:cubicBezTo>
                      <a:pt x="368783" y="86076"/>
                      <a:pt x="355590" y="86076"/>
                      <a:pt x="350528" y="80553"/>
                    </a:cubicBezTo>
                    <a:cubicBezTo>
                      <a:pt x="345466" y="75031"/>
                      <a:pt x="343931" y="65213"/>
                      <a:pt x="338102" y="60458"/>
                    </a:cubicBezTo>
                    <a:cubicBezTo>
                      <a:pt x="332273" y="55702"/>
                      <a:pt x="327364" y="49413"/>
                      <a:pt x="320921" y="45118"/>
                    </a:cubicBezTo>
                    <a:cubicBezTo>
                      <a:pt x="314479" y="40822"/>
                      <a:pt x="303127" y="45118"/>
                      <a:pt x="296531" y="41129"/>
                    </a:cubicBezTo>
                    <a:cubicBezTo>
                      <a:pt x="289934" y="37141"/>
                      <a:pt x="287787" y="25789"/>
                      <a:pt x="281191" y="21954"/>
                    </a:cubicBezTo>
                    <a:cubicBezTo>
                      <a:pt x="273843" y="19362"/>
                      <a:pt x="266372" y="17168"/>
                      <a:pt x="258794" y="15358"/>
                    </a:cubicBezTo>
                    <a:cubicBezTo>
                      <a:pt x="251201" y="13855"/>
                      <a:pt x="243515" y="12873"/>
                      <a:pt x="235784" y="12443"/>
                    </a:cubicBezTo>
                    <a:cubicBezTo>
                      <a:pt x="228420" y="10756"/>
                      <a:pt x="221364" y="478"/>
                      <a:pt x="213847" y="18"/>
                    </a:cubicBezTo>
                    <a:cubicBezTo>
                      <a:pt x="206331" y="-442"/>
                      <a:pt x="198507" y="8148"/>
                      <a:pt x="190530" y="9068"/>
                    </a:cubicBezTo>
                    <a:cubicBezTo>
                      <a:pt x="183045" y="10480"/>
                      <a:pt x="175697" y="12581"/>
                      <a:pt x="168594" y="15358"/>
                    </a:cubicBezTo>
                    <a:cubicBezTo>
                      <a:pt x="161569" y="17582"/>
                      <a:pt x="154819" y="20620"/>
                      <a:pt x="148499" y="24409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67" name="Freeform: Shape 1866">
                <a:extLst>
                  <a:ext uri="{FF2B5EF4-FFF2-40B4-BE49-F238E27FC236}">
                    <a16:creationId xmlns:a16="http://schemas.microsoft.com/office/drawing/2014/main" id="{14DE353E-380D-42A7-8C11-51F7A2C2DEEA}"/>
                  </a:ext>
                </a:extLst>
              </p:cNvPr>
              <p:cNvSpPr/>
              <p:nvPr/>
            </p:nvSpPr>
            <p:spPr>
              <a:xfrm>
                <a:off x="1553410" y="2785675"/>
                <a:ext cx="832366" cy="2498731"/>
              </a:xfrm>
              <a:custGeom>
                <a:avLst/>
                <a:gdLst>
                  <a:gd name="connsiteX0" fmla="*/ 831876 w 832366"/>
                  <a:gd name="connsiteY0" fmla="*/ 1058007 h 2498731"/>
                  <a:gd name="connsiteX1" fmla="*/ 785856 w 832366"/>
                  <a:gd name="connsiteY1" fmla="*/ 886658 h 2498731"/>
                  <a:gd name="connsiteX2" fmla="*/ 772356 w 832366"/>
                  <a:gd name="connsiteY2" fmla="*/ 861040 h 2498731"/>
                  <a:gd name="connsiteX3" fmla="*/ 768982 w 832366"/>
                  <a:gd name="connsiteY3" fmla="*/ 854904 h 2498731"/>
                  <a:gd name="connsiteX4" fmla="*/ 707621 w 832366"/>
                  <a:gd name="connsiteY4" fmla="*/ 765011 h 2498731"/>
                  <a:gd name="connsiteX5" fmla="*/ 702099 w 832366"/>
                  <a:gd name="connsiteY5" fmla="*/ 756881 h 2498731"/>
                  <a:gd name="connsiteX6" fmla="*/ 692434 w 832366"/>
                  <a:gd name="connsiteY6" fmla="*/ 741541 h 2498731"/>
                  <a:gd name="connsiteX7" fmla="*/ 688599 w 832366"/>
                  <a:gd name="connsiteY7" fmla="*/ 734331 h 2498731"/>
                  <a:gd name="connsiteX8" fmla="*/ 684764 w 832366"/>
                  <a:gd name="connsiteY8" fmla="*/ 726661 h 2498731"/>
                  <a:gd name="connsiteX9" fmla="*/ 682310 w 832366"/>
                  <a:gd name="connsiteY9" fmla="*/ 720371 h 2498731"/>
                  <a:gd name="connsiteX10" fmla="*/ 680316 w 832366"/>
                  <a:gd name="connsiteY10" fmla="*/ 714082 h 2498731"/>
                  <a:gd name="connsiteX11" fmla="*/ 658379 w 832366"/>
                  <a:gd name="connsiteY11" fmla="*/ 531535 h 2498731"/>
                  <a:gd name="connsiteX12" fmla="*/ 663288 w 832366"/>
                  <a:gd name="connsiteY12" fmla="*/ 504690 h 2498731"/>
                  <a:gd name="connsiteX13" fmla="*/ 673259 w 832366"/>
                  <a:gd name="connsiteY13" fmla="*/ 418325 h 2498731"/>
                  <a:gd name="connsiteX14" fmla="*/ 674640 w 832366"/>
                  <a:gd name="connsiteY14" fmla="*/ 399917 h 2498731"/>
                  <a:gd name="connsiteX15" fmla="*/ 677861 w 832366"/>
                  <a:gd name="connsiteY15" fmla="*/ 307876 h 2498731"/>
                  <a:gd name="connsiteX16" fmla="*/ 665282 w 832366"/>
                  <a:gd name="connsiteY16" fmla="*/ 145884 h 2498731"/>
                  <a:gd name="connsiteX17" fmla="*/ 659913 w 832366"/>
                  <a:gd name="connsiteY17" fmla="*/ 144964 h 2498731"/>
                  <a:gd name="connsiteX18" fmla="*/ 646568 w 832366"/>
                  <a:gd name="connsiteY18" fmla="*/ 141896 h 2498731"/>
                  <a:gd name="connsiteX19" fmla="*/ 646568 w 832366"/>
                  <a:gd name="connsiteY19" fmla="*/ 141896 h 2498731"/>
                  <a:gd name="connsiteX20" fmla="*/ 646568 w 832366"/>
                  <a:gd name="connsiteY20" fmla="*/ 141896 h 2498731"/>
                  <a:gd name="connsiteX21" fmla="*/ 639204 w 832366"/>
                  <a:gd name="connsiteY21" fmla="*/ 140055 h 2498731"/>
                  <a:gd name="connsiteX22" fmla="*/ 624631 w 832366"/>
                  <a:gd name="connsiteY22" fmla="*/ 135913 h 2498731"/>
                  <a:gd name="connsiteX23" fmla="*/ 614507 w 832366"/>
                  <a:gd name="connsiteY23" fmla="*/ 132999 h 2498731"/>
                  <a:gd name="connsiteX24" fmla="*/ 593798 w 832366"/>
                  <a:gd name="connsiteY24" fmla="*/ 125789 h 2498731"/>
                  <a:gd name="connsiteX25" fmla="*/ 593798 w 832366"/>
                  <a:gd name="connsiteY25" fmla="*/ 125789 h 2498731"/>
                  <a:gd name="connsiteX26" fmla="*/ 591650 w 832366"/>
                  <a:gd name="connsiteY26" fmla="*/ 124868 h 2498731"/>
                  <a:gd name="connsiteX27" fmla="*/ 545630 w 832366"/>
                  <a:gd name="connsiteY27" fmla="*/ 98944 h 2498731"/>
                  <a:gd name="connsiteX28" fmla="*/ 535658 w 832366"/>
                  <a:gd name="connsiteY28" fmla="*/ 84831 h 2498731"/>
                  <a:gd name="connsiteX29" fmla="*/ 512802 w 832366"/>
                  <a:gd name="connsiteY29" fmla="*/ 29760 h 2498731"/>
                  <a:gd name="connsiteX30" fmla="*/ 510961 w 832366"/>
                  <a:gd name="connsiteY30" fmla="*/ 21016 h 2498731"/>
                  <a:gd name="connsiteX31" fmla="*/ 509273 w 832366"/>
                  <a:gd name="connsiteY31" fmla="*/ 767 h 2498731"/>
                  <a:gd name="connsiteX32" fmla="*/ 485803 w 832366"/>
                  <a:gd name="connsiteY32" fmla="*/ 0 h 2498731"/>
                  <a:gd name="connsiteX33" fmla="*/ 466628 w 832366"/>
                  <a:gd name="connsiteY33" fmla="*/ 0 h 2498731"/>
                  <a:gd name="connsiteX34" fmla="*/ 466628 w 832366"/>
                  <a:gd name="connsiteY34" fmla="*/ 0 h 2498731"/>
                  <a:gd name="connsiteX35" fmla="*/ 454509 w 832366"/>
                  <a:gd name="connsiteY35" fmla="*/ 0 h 2498731"/>
                  <a:gd name="connsiteX36" fmla="*/ 394376 w 832366"/>
                  <a:gd name="connsiteY36" fmla="*/ 0 h 2498731"/>
                  <a:gd name="connsiteX37" fmla="*/ 394376 w 832366"/>
                  <a:gd name="connsiteY37" fmla="*/ 17948 h 2498731"/>
                  <a:gd name="connsiteX38" fmla="*/ 393456 w 832366"/>
                  <a:gd name="connsiteY38" fmla="*/ 27152 h 2498731"/>
                  <a:gd name="connsiteX39" fmla="*/ 366457 w 832366"/>
                  <a:gd name="connsiteY39" fmla="*/ 87285 h 2498731"/>
                  <a:gd name="connsiteX40" fmla="*/ 338078 w 832366"/>
                  <a:gd name="connsiteY40" fmla="*/ 106920 h 2498731"/>
                  <a:gd name="connsiteX41" fmla="*/ 290217 w 832366"/>
                  <a:gd name="connsiteY41" fmla="*/ 117045 h 2498731"/>
                  <a:gd name="connsiteX42" fmla="*/ 280092 w 832366"/>
                  <a:gd name="connsiteY42" fmla="*/ 119346 h 2498731"/>
                  <a:gd name="connsiteX43" fmla="*/ 271809 w 832366"/>
                  <a:gd name="connsiteY43" fmla="*/ 121187 h 2498731"/>
                  <a:gd name="connsiteX44" fmla="*/ 267207 w 832366"/>
                  <a:gd name="connsiteY44" fmla="*/ 122107 h 2498731"/>
                  <a:gd name="connsiteX45" fmla="*/ 254168 w 832366"/>
                  <a:gd name="connsiteY45" fmla="*/ 125175 h 2498731"/>
                  <a:gd name="connsiteX46" fmla="*/ 240515 w 832366"/>
                  <a:gd name="connsiteY46" fmla="*/ 128243 h 2498731"/>
                  <a:gd name="connsiteX47" fmla="*/ 230084 w 832366"/>
                  <a:gd name="connsiteY47" fmla="*/ 130851 h 2498731"/>
                  <a:gd name="connsiteX48" fmla="*/ 215510 w 832366"/>
                  <a:gd name="connsiteY48" fmla="*/ 134533 h 2498731"/>
                  <a:gd name="connsiteX49" fmla="*/ 171484 w 832366"/>
                  <a:gd name="connsiteY49" fmla="*/ 149873 h 2498731"/>
                  <a:gd name="connsiteX50" fmla="*/ 86193 w 832366"/>
                  <a:gd name="connsiteY50" fmla="*/ 265844 h 2498731"/>
                  <a:gd name="connsiteX51" fmla="*/ 3510 w 832366"/>
                  <a:gd name="connsiteY51" fmla="*/ 625109 h 2498731"/>
                  <a:gd name="connsiteX52" fmla="*/ 58274 w 832366"/>
                  <a:gd name="connsiteY52" fmla="*/ 743842 h 2498731"/>
                  <a:gd name="connsiteX53" fmla="*/ 60882 w 832366"/>
                  <a:gd name="connsiteY53" fmla="*/ 744609 h 2498731"/>
                  <a:gd name="connsiteX54" fmla="*/ 65331 w 832366"/>
                  <a:gd name="connsiteY54" fmla="*/ 745836 h 2498731"/>
                  <a:gd name="connsiteX55" fmla="*/ 74075 w 832366"/>
                  <a:gd name="connsiteY55" fmla="*/ 747523 h 2498731"/>
                  <a:gd name="connsiteX56" fmla="*/ 81745 w 832366"/>
                  <a:gd name="connsiteY56" fmla="*/ 748444 h 2498731"/>
                  <a:gd name="connsiteX57" fmla="*/ 84199 w 832366"/>
                  <a:gd name="connsiteY57" fmla="*/ 748444 h 2498731"/>
                  <a:gd name="connsiteX58" fmla="*/ 93710 w 832366"/>
                  <a:gd name="connsiteY58" fmla="*/ 748444 h 2498731"/>
                  <a:gd name="connsiteX59" fmla="*/ 105829 w 832366"/>
                  <a:gd name="connsiteY59" fmla="*/ 748444 h 2498731"/>
                  <a:gd name="connsiteX60" fmla="*/ 297887 w 832366"/>
                  <a:gd name="connsiteY60" fmla="*/ 731263 h 2498731"/>
                  <a:gd name="connsiteX61" fmla="*/ 308318 w 832366"/>
                  <a:gd name="connsiteY61" fmla="*/ 730343 h 2498731"/>
                  <a:gd name="connsiteX62" fmla="*/ 312153 w 832366"/>
                  <a:gd name="connsiteY62" fmla="*/ 730343 h 2498731"/>
                  <a:gd name="connsiteX63" fmla="*/ 328567 w 832366"/>
                  <a:gd name="connsiteY63" fmla="*/ 729115 h 2498731"/>
                  <a:gd name="connsiteX64" fmla="*/ 332095 w 832366"/>
                  <a:gd name="connsiteY64" fmla="*/ 729115 h 2498731"/>
                  <a:gd name="connsiteX65" fmla="*/ 335010 w 832366"/>
                  <a:gd name="connsiteY65" fmla="*/ 740160 h 2498731"/>
                  <a:gd name="connsiteX66" fmla="*/ 337004 w 832366"/>
                  <a:gd name="connsiteY66" fmla="*/ 750438 h 2498731"/>
                  <a:gd name="connsiteX67" fmla="*/ 337771 w 832366"/>
                  <a:gd name="connsiteY67" fmla="*/ 756881 h 2498731"/>
                  <a:gd name="connsiteX68" fmla="*/ 337771 w 832366"/>
                  <a:gd name="connsiteY68" fmla="*/ 757955 h 2498731"/>
                  <a:gd name="connsiteX69" fmla="*/ 337771 w 832366"/>
                  <a:gd name="connsiteY69" fmla="*/ 762864 h 2498731"/>
                  <a:gd name="connsiteX70" fmla="*/ 336391 w 832366"/>
                  <a:gd name="connsiteY70" fmla="*/ 787561 h 2498731"/>
                  <a:gd name="connsiteX71" fmla="*/ 332862 w 832366"/>
                  <a:gd name="connsiteY71" fmla="*/ 804282 h 2498731"/>
                  <a:gd name="connsiteX72" fmla="*/ 330408 w 832366"/>
                  <a:gd name="connsiteY72" fmla="*/ 812105 h 2498731"/>
                  <a:gd name="connsiteX73" fmla="*/ 325192 w 832366"/>
                  <a:gd name="connsiteY73" fmla="*/ 828212 h 2498731"/>
                  <a:gd name="connsiteX74" fmla="*/ 322584 w 832366"/>
                  <a:gd name="connsiteY74" fmla="*/ 836189 h 2498731"/>
                  <a:gd name="connsiteX75" fmla="*/ 309085 w 832366"/>
                  <a:gd name="connsiteY75" fmla="*/ 873312 h 2498731"/>
                  <a:gd name="connsiteX76" fmla="*/ 306324 w 832366"/>
                  <a:gd name="connsiteY76" fmla="*/ 880522 h 2498731"/>
                  <a:gd name="connsiteX77" fmla="*/ 306324 w 832366"/>
                  <a:gd name="connsiteY77" fmla="*/ 880522 h 2498731"/>
                  <a:gd name="connsiteX78" fmla="*/ 299267 w 832366"/>
                  <a:gd name="connsiteY78" fmla="*/ 906447 h 2498731"/>
                  <a:gd name="connsiteX79" fmla="*/ 290677 w 832366"/>
                  <a:gd name="connsiteY79" fmla="*/ 1295319 h 2498731"/>
                  <a:gd name="connsiteX80" fmla="*/ 378116 w 832366"/>
                  <a:gd name="connsiteY80" fmla="*/ 1698917 h 2498731"/>
                  <a:gd name="connsiteX81" fmla="*/ 374587 w 832366"/>
                  <a:gd name="connsiteY81" fmla="*/ 1729597 h 2498731"/>
                  <a:gd name="connsiteX82" fmla="*/ 354645 w 832366"/>
                  <a:gd name="connsiteY82" fmla="*/ 1836978 h 2498731"/>
                  <a:gd name="connsiteX83" fmla="*/ 395450 w 832366"/>
                  <a:gd name="connsiteY83" fmla="*/ 2205141 h 2498731"/>
                  <a:gd name="connsiteX84" fmla="*/ 395450 w 832366"/>
                  <a:gd name="connsiteY84" fmla="*/ 2205141 h 2498731"/>
                  <a:gd name="connsiteX85" fmla="*/ 413398 w 832366"/>
                  <a:gd name="connsiteY85" fmla="*/ 2316817 h 2498731"/>
                  <a:gd name="connsiteX86" fmla="*/ 375815 w 832366"/>
                  <a:gd name="connsiteY86" fmla="*/ 2438617 h 2498731"/>
                  <a:gd name="connsiteX87" fmla="*/ 381644 w 832366"/>
                  <a:gd name="connsiteY87" fmla="*/ 2451656 h 2498731"/>
                  <a:gd name="connsiteX88" fmla="*/ 384098 w 832366"/>
                  <a:gd name="connsiteY88" fmla="*/ 2454417 h 2498731"/>
                  <a:gd name="connsiteX89" fmla="*/ 478133 w 832366"/>
                  <a:gd name="connsiteY89" fmla="*/ 2459480 h 2498731"/>
                  <a:gd name="connsiteX90" fmla="*/ 488564 w 832366"/>
                  <a:gd name="connsiteY90" fmla="*/ 2449662 h 2498731"/>
                  <a:gd name="connsiteX91" fmla="*/ 488564 w 832366"/>
                  <a:gd name="connsiteY91" fmla="*/ 2431407 h 2498731"/>
                  <a:gd name="connsiteX92" fmla="*/ 485803 w 832366"/>
                  <a:gd name="connsiteY92" fmla="*/ 2388148 h 2498731"/>
                  <a:gd name="connsiteX93" fmla="*/ 485803 w 832366"/>
                  <a:gd name="connsiteY93" fmla="*/ 2388148 h 2498731"/>
                  <a:gd name="connsiteX94" fmla="*/ 484423 w 832366"/>
                  <a:gd name="connsiteY94" fmla="*/ 2377257 h 2498731"/>
                  <a:gd name="connsiteX95" fmla="*/ 522926 w 832366"/>
                  <a:gd name="connsiteY95" fmla="*/ 1943592 h 2498731"/>
                  <a:gd name="connsiteX96" fmla="*/ 522926 w 832366"/>
                  <a:gd name="connsiteY96" fmla="*/ 1774851 h 2498731"/>
                  <a:gd name="connsiteX97" fmla="*/ 525227 w 832366"/>
                  <a:gd name="connsiteY97" fmla="*/ 1757670 h 2498731"/>
                  <a:gd name="connsiteX98" fmla="*/ 544249 w 832366"/>
                  <a:gd name="connsiteY98" fmla="*/ 1586934 h 2498731"/>
                  <a:gd name="connsiteX99" fmla="*/ 542408 w 832366"/>
                  <a:gd name="connsiteY99" fmla="*/ 1569293 h 2498731"/>
                  <a:gd name="connsiteX100" fmla="*/ 542408 w 832366"/>
                  <a:gd name="connsiteY100" fmla="*/ 1569293 h 2498731"/>
                  <a:gd name="connsiteX101" fmla="*/ 542408 w 832366"/>
                  <a:gd name="connsiteY101" fmla="*/ 1500876 h 2498731"/>
                  <a:gd name="connsiteX102" fmla="*/ 544402 w 832366"/>
                  <a:gd name="connsiteY102" fmla="*/ 1441970 h 2498731"/>
                  <a:gd name="connsiteX103" fmla="*/ 544402 w 832366"/>
                  <a:gd name="connsiteY103" fmla="*/ 1441970 h 2498731"/>
                  <a:gd name="connsiteX104" fmla="*/ 550692 w 832366"/>
                  <a:gd name="connsiteY104" fmla="*/ 1282126 h 2498731"/>
                  <a:gd name="connsiteX105" fmla="*/ 549311 w 832366"/>
                  <a:gd name="connsiteY105" fmla="*/ 1170757 h 2498731"/>
                  <a:gd name="connsiteX106" fmla="*/ 546703 w 832366"/>
                  <a:gd name="connsiteY106" fmla="*/ 1144986 h 2498731"/>
                  <a:gd name="connsiteX107" fmla="*/ 580758 w 832366"/>
                  <a:gd name="connsiteY107" fmla="*/ 1142685 h 2498731"/>
                  <a:gd name="connsiteX108" fmla="*/ 580758 w 832366"/>
                  <a:gd name="connsiteY108" fmla="*/ 1162627 h 2498731"/>
                  <a:gd name="connsiteX109" fmla="*/ 558976 w 832366"/>
                  <a:gd name="connsiteY109" fmla="*/ 1644920 h 2498731"/>
                  <a:gd name="connsiteX110" fmla="*/ 562811 w 832366"/>
                  <a:gd name="connsiteY110" fmla="*/ 1760124 h 2498731"/>
                  <a:gd name="connsiteX111" fmla="*/ 556828 w 832366"/>
                  <a:gd name="connsiteY111" fmla="*/ 1849864 h 2498731"/>
                  <a:gd name="connsiteX112" fmla="*/ 539647 w 832366"/>
                  <a:gd name="connsiteY112" fmla="*/ 2218026 h 2498731"/>
                  <a:gd name="connsiteX113" fmla="*/ 539647 w 832366"/>
                  <a:gd name="connsiteY113" fmla="*/ 2220328 h 2498731"/>
                  <a:gd name="connsiteX114" fmla="*/ 539647 w 832366"/>
                  <a:gd name="connsiteY114" fmla="*/ 2220328 h 2498731"/>
                  <a:gd name="connsiteX115" fmla="*/ 508967 w 832366"/>
                  <a:gd name="connsiteY115" fmla="*/ 2456258 h 2498731"/>
                  <a:gd name="connsiteX116" fmla="*/ 508967 w 832366"/>
                  <a:gd name="connsiteY116" fmla="*/ 2456258 h 2498731"/>
                  <a:gd name="connsiteX117" fmla="*/ 606530 w 832366"/>
                  <a:gd name="connsiteY117" fmla="*/ 2456258 h 2498731"/>
                  <a:gd name="connsiteX118" fmla="*/ 594718 w 832366"/>
                  <a:gd name="connsiteY118" fmla="*/ 2354707 h 2498731"/>
                  <a:gd name="connsiteX119" fmla="*/ 712223 w 832366"/>
                  <a:gd name="connsiteY119" fmla="*/ 1952949 h 2498731"/>
                  <a:gd name="connsiteX120" fmla="*/ 712223 w 832366"/>
                  <a:gd name="connsiteY120" fmla="*/ 1764879 h 2498731"/>
                  <a:gd name="connsiteX121" fmla="*/ 713604 w 832366"/>
                  <a:gd name="connsiteY121" fmla="*/ 1751687 h 2498731"/>
                  <a:gd name="connsiteX122" fmla="*/ 774964 w 832366"/>
                  <a:gd name="connsiteY122" fmla="*/ 1515910 h 2498731"/>
                  <a:gd name="connsiteX123" fmla="*/ 816383 w 832366"/>
                  <a:gd name="connsiteY123" fmla="*/ 1285808 h 2498731"/>
                  <a:gd name="connsiteX124" fmla="*/ 830189 w 832366"/>
                  <a:gd name="connsiteY124" fmla="*/ 1129032 h 2498731"/>
                  <a:gd name="connsiteX125" fmla="*/ 831876 w 832366"/>
                  <a:gd name="connsiteY125" fmla="*/ 1058007 h 2498731"/>
                  <a:gd name="connsiteX126" fmla="*/ 258003 w 832366"/>
                  <a:gd name="connsiteY126" fmla="*/ 632473 h 2498731"/>
                  <a:gd name="connsiteX127" fmla="*/ 240208 w 832366"/>
                  <a:gd name="connsiteY127" fmla="*/ 630171 h 2498731"/>
                  <a:gd name="connsiteX128" fmla="*/ 198636 w 832366"/>
                  <a:gd name="connsiteY128" fmla="*/ 623882 h 2498731"/>
                  <a:gd name="connsiteX129" fmla="*/ 190966 w 832366"/>
                  <a:gd name="connsiteY129" fmla="*/ 622655 h 2498731"/>
                  <a:gd name="connsiteX130" fmla="*/ 138963 w 832366"/>
                  <a:gd name="connsiteY130" fmla="*/ 613911 h 2498731"/>
                  <a:gd name="connsiteX131" fmla="*/ 141264 w 832366"/>
                  <a:gd name="connsiteY131" fmla="*/ 608082 h 2498731"/>
                  <a:gd name="connsiteX132" fmla="*/ 141264 w 832366"/>
                  <a:gd name="connsiteY132" fmla="*/ 608082 h 2498731"/>
                  <a:gd name="connsiteX133" fmla="*/ 206306 w 832366"/>
                  <a:gd name="connsiteY133" fmla="*/ 370770 h 2498731"/>
                  <a:gd name="connsiteX134" fmla="*/ 248645 w 832366"/>
                  <a:gd name="connsiteY134" fmla="*/ 499934 h 2498731"/>
                  <a:gd name="connsiteX135" fmla="*/ 256775 w 832366"/>
                  <a:gd name="connsiteY135" fmla="*/ 522484 h 2498731"/>
                  <a:gd name="connsiteX136" fmla="*/ 267974 w 832366"/>
                  <a:gd name="connsiteY136" fmla="*/ 553164 h 2498731"/>
                  <a:gd name="connsiteX137" fmla="*/ 277638 w 832366"/>
                  <a:gd name="connsiteY137" fmla="*/ 579703 h 2498731"/>
                  <a:gd name="connsiteX138" fmla="*/ 299267 w 832366"/>
                  <a:gd name="connsiteY138" fmla="*/ 637688 h 2498731"/>
                  <a:gd name="connsiteX139" fmla="*/ 258003 w 832366"/>
                  <a:gd name="connsiteY139" fmla="*/ 632473 h 2498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832366" h="2498731">
                    <a:moveTo>
                      <a:pt x="831876" y="1058007"/>
                    </a:moveTo>
                    <a:cubicBezTo>
                      <a:pt x="827995" y="998411"/>
                      <a:pt x="812348" y="940180"/>
                      <a:pt x="785856" y="886658"/>
                    </a:cubicBezTo>
                    <a:cubicBezTo>
                      <a:pt x="781560" y="877608"/>
                      <a:pt x="776959" y="869170"/>
                      <a:pt x="772356" y="861040"/>
                    </a:cubicBezTo>
                    <a:cubicBezTo>
                      <a:pt x="771129" y="858893"/>
                      <a:pt x="770055" y="857052"/>
                      <a:pt x="768982" y="854904"/>
                    </a:cubicBezTo>
                    <a:cubicBezTo>
                      <a:pt x="747659" y="818548"/>
                      <a:pt x="725262" y="789402"/>
                      <a:pt x="707621" y="765011"/>
                    </a:cubicBezTo>
                    <a:cubicBezTo>
                      <a:pt x="705780" y="762097"/>
                      <a:pt x="703786" y="759489"/>
                      <a:pt x="702099" y="756881"/>
                    </a:cubicBezTo>
                    <a:cubicBezTo>
                      <a:pt x="698571" y="751665"/>
                      <a:pt x="695196" y="746603"/>
                      <a:pt x="692434" y="741541"/>
                    </a:cubicBezTo>
                    <a:cubicBezTo>
                      <a:pt x="690977" y="739240"/>
                      <a:pt x="689704" y="736831"/>
                      <a:pt x="688599" y="734331"/>
                    </a:cubicBezTo>
                    <a:cubicBezTo>
                      <a:pt x="687142" y="731876"/>
                      <a:pt x="685853" y="729299"/>
                      <a:pt x="684764" y="726661"/>
                    </a:cubicBezTo>
                    <a:cubicBezTo>
                      <a:pt x="683721" y="724651"/>
                      <a:pt x="682893" y="722550"/>
                      <a:pt x="682310" y="720371"/>
                    </a:cubicBezTo>
                    <a:cubicBezTo>
                      <a:pt x="681482" y="718331"/>
                      <a:pt x="680822" y="716230"/>
                      <a:pt x="680316" y="714082"/>
                    </a:cubicBezTo>
                    <a:cubicBezTo>
                      <a:pt x="666111" y="654256"/>
                      <a:pt x="658748" y="593018"/>
                      <a:pt x="658379" y="531535"/>
                    </a:cubicBezTo>
                    <a:cubicBezTo>
                      <a:pt x="657858" y="522331"/>
                      <a:pt x="659545" y="513127"/>
                      <a:pt x="663288" y="504690"/>
                    </a:cubicBezTo>
                    <a:cubicBezTo>
                      <a:pt x="667737" y="476310"/>
                      <a:pt x="671112" y="447164"/>
                      <a:pt x="673259" y="418325"/>
                    </a:cubicBezTo>
                    <a:cubicBezTo>
                      <a:pt x="673873" y="412189"/>
                      <a:pt x="674333" y="406052"/>
                      <a:pt x="674640" y="399917"/>
                    </a:cubicBezTo>
                    <a:cubicBezTo>
                      <a:pt x="676941" y="368163"/>
                      <a:pt x="677708" y="336869"/>
                      <a:pt x="677861" y="307876"/>
                    </a:cubicBezTo>
                    <a:cubicBezTo>
                      <a:pt x="677861" y="223505"/>
                      <a:pt x="671419" y="157083"/>
                      <a:pt x="665282" y="145884"/>
                    </a:cubicBezTo>
                    <a:lnTo>
                      <a:pt x="659913" y="144964"/>
                    </a:lnTo>
                    <a:lnTo>
                      <a:pt x="646568" y="141896"/>
                    </a:lnTo>
                    <a:lnTo>
                      <a:pt x="646568" y="141896"/>
                    </a:lnTo>
                    <a:lnTo>
                      <a:pt x="646568" y="141896"/>
                    </a:lnTo>
                    <a:lnTo>
                      <a:pt x="639204" y="140055"/>
                    </a:lnTo>
                    <a:cubicBezTo>
                      <a:pt x="634602" y="138981"/>
                      <a:pt x="629693" y="137601"/>
                      <a:pt x="624631" y="135913"/>
                    </a:cubicBezTo>
                    <a:lnTo>
                      <a:pt x="614507" y="132999"/>
                    </a:lnTo>
                    <a:lnTo>
                      <a:pt x="593798" y="125789"/>
                    </a:lnTo>
                    <a:lnTo>
                      <a:pt x="593798" y="125789"/>
                    </a:lnTo>
                    <a:lnTo>
                      <a:pt x="591650" y="124868"/>
                    </a:lnTo>
                    <a:cubicBezTo>
                      <a:pt x="574515" y="119898"/>
                      <a:pt x="558761" y="111016"/>
                      <a:pt x="545630" y="98944"/>
                    </a:cubicBezTo>
                    <a:cubicBezTo>
                      <a:pt x="542025" y="94449"/>
                      <a:pt x="538696" y="89740"/>
                      <a:pt x="535658" y="84831"/>
                    </a:cubicBezTo>
                    <a:cubicBezTo>
                      <a:pt x="524920" y="67926"/>
                      <a:pt x="517189" y="49303"/>
                      <a:pt x="512802" y="29760"/>
                    </a:cubicBezTo>
                    <a:cubicBezTo>
                      <a:pt x="512035" y="26876"/>
                      <a:pt x="511421" y="23961"/>
                      <a:pt x="510961" y="21016"/>
                    </a:cubicBezTo>
                    <a:cubicBezTo>
                      <a:pt x="509872" y="14328"/>
                      <a:pt x="509304" y="7547"/>
                      <a:pt x="509273" y="767"/>
                    </a:cubicBezTo>
                    <a:cubicBezTo>
                      <a:pt x="502677" y="767"/>
                      <a:pt x="493933" y="0"/>
                      <a:pt x="485803" y="0"/>
                    </a:cubicBezTo>
                    <a:cubicBezTo>
                      <a:pt x="477673" y="0"/>
                      <a:pt x="472150" y="0"/>
                      <a:pt x="466628" y="0"/>
                    </a:cubicBezTo>
                    <a:lnTo>
                      <a:pt x="466628" y="0"/>
                    </a:lnTo>
                    <a:cubicBezTo>
                      <a:pt x="459418" y="0"/>
                      <a:pt x="454509" y="0"/>
                      <a:pt x="454509" y="0"/>
                    </a:cubicBezTo>
                    <a:lnTo>
                      <a:pt x="394376" y="0"/>
                    </a:lnTo>
                    <a:cubicBezTo>
                      <a:pt x="394990" y="5967"/>
                      <a:pt x="394990" y="11980"/>
                      <a:pt x="394376" y="17948"/>
                    </a:cubicBezTo>
                    <a:cubicBezTo>
                      <a:pt x="394223" y="21031"/>
                      <a:pt x="393916" y="24099"/>
                      <a:pt x="393456" y="27152"/>
                    </a:cubicBezTo>
                    <a:cubicBezTo>
                      <a:pt x="390434" y="49380"/>
                      <a:pt x="381061" y="70257"/>
                      <a:pt x="366457" y="87285"/>
                    </a:cubicBezTo>
                    <a:cubicBezTo>
                      <a:pt x="359155" y="96489"/>
                      <a:pt x="349276" y="103331"/>
                      <a:pt x="338078" y="106920"/>
                    </a:cubicBezTo>
                    <a:cubicBezTo>
                      <a:pt x="329027" y="109068"/>
                      <a:pt x="311233" y="112750"/>
                      <a:pt x="290217" y="117045"/>
                    </a:cubicBezTo>
                    <a:lnTo>
                      <a:pt x="280092" y="119346"/>
                    </a:lnTo>
                    <a:lnTo>
                      <a:pt x="271809" y="121187"/>
                    </a:lnTo>
                    <a:lnTo>
                      <a:pt x="267207" y="122107"/>
                    </a:lnTo>
                    <a:lnTo>
                      <a:pt x="254168" y="125175"/>
                    </a:lnTo>
                    <a:lnTo>
                      <a:pt x="240515" y="128243"/>
                    </a:lnTo>
                    <a:lnTo>
                      <a:pt x="230084" y="130851"/>
                    </a:lnTo>
                    <a:lnTo>
                      <a:pt x="215510" y="134533"/>
                    </a:lnTo>
                    <a:cubicBezTo>
                      <a:pt x="200308" y="137984"/>
                      <a:pt x="185536" y="143123"/>
                      <a:pt x="171484" y="149873"/>
                    </a:cubicBezTo>
                    <a:cubicBezTo>
                      <a:pt x="128685" y="175567"/>
                      <a:pt x="97959" y="217339"/>
                      <a:pt x="86193" y="265844"/>
                    </a:cubicBezTo>
                    <a:cubicBezTo>
                      <a:pt x="48150" y="399917"/>
                      <a:pt x="20077" y="547335"/>
                      <a:pt x="3510" y="625109"/>
                    </a:cubicBezTo>
                    <a:cubicBezTo>
                      <a:pt x="-8455" y="681561"/>
                      <a:pt x="10260" y="728655"/>
                      <a:pt x="58274" y="743842"/>
                    </a:cubicBezTo>
                    <a:lnTo>
                      <a:pt x="60882" y="744609"/>
                    </a:lnTo>
                    <a:cubicBezTo>
                      <a:pt x="62293" y="745238"/>
                      <a:pt x="63797" y="745652"/>
                      <a:pt x="65331" y="745836"/>
                    </a:cubicBezTo>
                    <a:cubicBezTo>
                      <a:pt x="68199" y="746634"/>
                      <a:pt x="71114" y="747201"/>
                      <a:pt x="74075" y="747523"/>
                    </a:cubicBezTo>
                    <a:cubicBezTo>
                      <a:pt x="76606" y="747984"/>
                      <a:pt x="79168" y="748291"/>
                      <a:pt x="81745" y="748444"/>
                    </a:cubicBezTo>
                    <a:lnTo>
                      <a:pt x="84199" y="748444"/>
                    </a:lnTo>
                    <a:cubicBezTo>
                      <a:pt x="87375" y="748597"/>
                      <a:pt x="90535" y="748597"/>
                      <a:pt x="93710" y="748444"/>
                    </a:cubicBezTo>
                    <a:cubicBezTo>
                      <a:pt x="97744" y="748674"/>
                      <a:pt x="101794" y="748674"/>
                      <a:pt x="105829" y="748444"/>
                    </a:cubicBezTo>
                    <a:cubicBezTo>
                      <a:pt x="151849" y="745529"/>
                      <a:pt x="230544" y="737399"/>
                      <a:pt x="297887" y="731263"/>
                    </a:cubicBezTo>
                    <a:lnTo>
                      <a:pt x="308318" y="730343"/>
                    </a:lnTo>
                    <a:lnTo>
                      <a:pt x="312153" y="730343"/>
                    </a:lnTo>
                    <a:lnTo>
                      <a:pt x="328567" y="729115"/>
                    </a:lnTo>
                    <a:lnTo>
                      <a:pt x="332095" y="729115"/>
                    </a:lnTo>
                    <a:cubicBezTo>
                      <a:pt x="333261" y="732736"/>
                      <a:pt x="334228" y="736432"/>
                      <a:pt x="335010" y="740160"/>
                    </a:cubicBezTo>
                    <a:cubicBezTo>
                      <a:pt x="335777" y="743688"/>
                      <a:pt x="336544" y="747217"/>
                      <a:pt x="337004" y="750438"/>
                    </a:cubicBezTo>
                    <a:cubicBezTo>
                      <a:pt x="337464" y="753659"/>
                      <a:pt x="337004" y="754733"/>
                      <a:pt x="337771" y="756881"/>
                    </a:cubicBezTo>
                    <a:cubicBezTo>
                      <a:pt x="337832" y="757234"/>
                      <a:pt x="337832" y="757602"/>
                      <a:pt x="337771" y="757955"/>
                    </a:cubicBezTo>
                    <a:lnTo>
                      <a:pt x="337771" y="762864"/>
                    </a:lnTo>
                    <a:cubicBezTo>
                      <a:pt x="338185" y="771116"/>
                      <a:pt x="337725" y="779400"/>
                      <a:pt x="336391" y="787561"/>
                    </a:cubicBezTo>
                    <a:cubicBezTo>
                      <a:pt x="335470" y="793390"/>
                      <a:pt x="334243" y="798913"/>
                      <a:pt x="332862" y="804282"/>
                    </a:cubicBezTo>
                    <a:cubicBezTo>
                      <a:pt x="332095" y="806890"/>
                      <a:pt x="331328" y="809651"/>
                      <a:pt x="330408" y="812105"/>
                    </a:cubicBezTo>
                    <a:cubicBezTo>
                      <a:pt x="328721" y="817474"/>
                      <a:pt x="327033" y="822843"/>
                      <a:pt x="325192" y="828212"/>
                    </a:cubicBezTo>
                    <a:cubicBezTo>
                      <a:pt x="324272" y="830820"/>
                      <a:pt x="323505" y="833581"/>
                      <a:pt x="322584" y="836189"/>
                    </a:cubicBezTo>
                    <a:cubicBezTo>
                      <a:pt x="318749" y="848922"/>
                      <a:pt x="313687" y="861194"/>
                      <a:pt x="309085" y="873312"/>
                    </a:cubicBezTo>
                    <a:lnTo>
                      <a:pt x="306324" y="880522"/>
                    </a:lnTo>
                    <a:lnTo>
                      <a:pt x="306324" y="880522"/>
                    </a:lnTo>
                    <a:cubicBezTo>
                      <a:pt x="303240" y="888944"/>
                      <a:pt x="300878" y="897626"/>
                      <a:pt x="299267" y="906447"/>
                    </a:cubicBezTo>
                    <a:cubicBezTo>
                      <a:pt x="277638" y="1023952"/>
                      <a:pt x="279939" y="1199443"/>
                      <a:pt x="290677" y="1295319"/>
                    </a:cubicBezTo>
                    <a:cubicBezTo>
                      <a:pt x="301415" y="1391194"/>
                      <a:pt x="378116" y="1669157"/>
                      <a:pt x="378116" y="1698917"/>
                    </a:cubicBezTo>
                    <a:cubicBezTo>
                      <a:pt x="377686" y="1709210"/>
                      <a:pt x="376505" y="1719473"/>
                      <a:pt x="374587" y="1729597"/>
                    </a:cubicBezTo>
                    <a:cubicBezTo>
                      <a:pt x="367991" y="1766720"/>
                      <a:pt x="354799" y="1818110"/>
                      <a:pt x="354645" y="1836978"/>
                    </a:cubicBezTo>
                    <a:cubicBezTo>
                      <a:pt x="354645" y="1971664"/>
                      <a:pt x="377962" y="2110339"/>
                      <a:pt x="395450" y="2205141"/>
                    </a:cubicBezTo>
                    <a:lnTo>
                      <a:pt x="395450" y="2205141"/>
                    </a:lnTo>
                    <a:cubicBezTo>
                      <a:pt x="403488" y="2242003"/>
                      <a:pt x="409486" y="2279295"/>
                      <a:pt x="413398" y="2316817"/>
                    </a:cubicBezTo>
                    <a:cubicBezTo>
                      <a:pt x="413398" y="2350411"/>
                      <a:pt x="396524" y="2394437"/>
                      <a:pt x="375815" y="2438617"/>
                    </a:cubicBezTo>
                    <a:cubicBezTo>
                      <a:pt x="376704" y="2443357"/>
                      <a:pt x="378699" y="2447821"/>
                      <a:pt x="381644" y="2451656"/>
                    </a:cubicBezTo>
                    <a:lnTo>
                      <a:pt x="384098" y="2454417"/>
                    </a:lnTo>
                    <a:cubicBezTo>
                      <a:pt x="403120" y="2475893"/>
                      <a:pt x="450521" y="2479575"/>
                      <a:pt x="478133" y="2459480"/>
                    </a:cubicBezTo>
                    <a:cubicBezTo>
                      <a:pt x="482076" y="2456734"/>
                      <a:pt x="485588" y="2453436"/>
                      <a:pt x="488564" y="2449662"/>
                    </a:cubicBezTo>
                    <a:cubicBezTo>
                      <a:pt x="488564" y="2443680"/>
                      <a:pt x="488564" y="2437697"/>
                      <a:pt x="488564" y="2431407"/>
                    </a:cubicBezTo>
                    <a:cubicBezTo>
                      <a:pt x="488580" y="2416942"/>
                      <a:pt x="487659" y="2402491"/>
                      <a:pt x="485803" y="2388148"/>
                    </a:cubicBezTo>
                    <a:lnTo>
                      <a:pt x="485803" y="2388148"/>
                    </a:lnTo>
                    <a:cubicBezTo>
                      <a:pt x="485803" y="2384313"/>
                      <a:pt x="485036" y="2380785"/>
                      <a:pt x="484423" y="2377257"/>
                    </a:cubicBezTo>
                    <a:cubicBezTo>
                      <a:pt x="475985" y="2321725"/>
                      <a:pt x="512188" y="2009861"/>
                      <a:pt x="522926" y="1943592"/>
                    </a:cubicBezTo>
                    <a:cubicBezTo>
                      <a:pt x="533664" y="1877322"/>
                      <a:pt x="520779" y="1806911"/>
                      <a:pt x="522926" y="1774851"/>
                    </a:cubicBezTo>
                    <a:cubicBezTo>
                      <a:pt x="522926" y="1770249"/>
                      <a:pt x="524153" y="1764419"/>
                      <a:pt x="525227" y="1757670"/>
                    </a:cubicBezTo>
                    <a:cubicBezTo>
                      <a:pt x="532744" y="1717785"/>
                      <a:pt x="553453" y="1645380"/>
                      <a:pt x="544249" y="1586934"/>
                    </a:cubicBezTo>
                    <a:cubicBezTo>
                      <a:pt x="543482" y="1582025"/>
                      <a:pt x="542868" y="1576196"/>
                      <a:pt x="542408" y="1569293"/>
                    </a:cubicBezTo>
                    <a:lnTo>
                      <a:pt x="542408" y="1569293"/>
                    </a:lnTo>
                    <a:cubicBezTo>
                      <a:pt x="541488" y="1551652"/>
                      <a:pt x="542408" y="1528028"/>
                      <a:pt x="542408" y="1500876"/>
                    </a:cubicBezTo>
                    <a:cubicBezTo>
                      <a:pt x="542408" y="1482621"/>
                      <a:pt x="543482" y="1462679"/>
                      <a:pt x="544402" y="1441970"/>
                    </a:cubicBezTo>
                    <a:lnTo>
                      <a:pt x="544402" y="1441970"/>
                    </a:lnTo>
                    <a:cubicBezTo>
                      <a:pt x="546550" y="1390888"/>
                      <a:pt x="549311" y="1334590"/>
                      <a:pt x="550692" y="1282126"/>
                    </a:cubicBezTo>
                    <a:cubicBezTo>
                      <a:pt x="551612" y="1240094"/>
                      <a:pt x="551612" y="1201130"/>
                      <a:pt x="549311" y="1170757"/>
                    </a:cubicBezTo>
                    <a:cubicBezTo>
                      <a:pt x="549311" y="1161246"/>
                      <a:pt x="547931" y="1152656"/>
                      <a:pt x="546703" y="1144986"/>
                    </a:cubicBezTo>
                    <a:cubicBezTo>
                      <a:pt x="557119" y="1139095"/>
                      <a:pt x="569652" y="1138236"/>
                      <a:pt x="580758" y="1142685"/>
                    </a:cubicBezTo>
                    <a:cubicBezTo>
                      <a:pt x="580758" y="1146827"/>
                      <a:pt x="580758" y="1153576"/>
                      <a:pt x="580758" y="1162627"/>
                    </a:cubicBezTo>
                    <a:cubicBezTo>
                      <a:pt x="580758" y="1254667"/>
                      <a:pt x="558976" y="1580798"/>
                      <a:pt x="558976" y="1644920"/>
                    </a:cubicBezTo>
                    <a:cubicBezTo>
                      <a:pt x="558976" y="1681583"/>
                      <a:pt x="561737" y="1722541"/>
                      <a:pt x="562811" y="1760124"/>
                    </a:cubicBezTo>
                    <a:cubicBezTo>
                      <a:pt x="564789" y="1790175"/>
                      <a:pt x="562780" y="1820349"/>
                      <a:pt x="556828" y="1849864"/>
                    </a:cubicBezTo>
                    <a:cubicBezTo>
                      <a:pt x="543942" y="1896958"/>
                      <a:pt x="543942" y="2082727"/>
                      <a:pt x="539647" y="2218026"/>
                    </a:cubicBezTo>
                    <a:cubicBezTo>
                      <a:pt x="539724" y="2218793"/>
                      <a:pt x="539724" y="2219560"/>
                      <a:pt x="539647" y="2220328"/>
                    </a:cubicBezTo>
                    <a:lnTo>
                      <a:pt x="539647" y="2220328"/>
                    </a:lnTo>
                    <a:cubicBezTo>
                      <a:pt x="536840" y="2299758"/>
                      <a:pt x="526577" y="2378745"/>
                      <a:pt x="508967" y="2456258"/>
                    </a:cubicBezTo>
                    <a:lnTo>
                      <a:pt x="508967" y="2456258"/>
                    </a:lnTo>
                    <a:cubicBezTo>
                      <a:pt x="508967" y="2517618"/>
                      <a:pt x="607450" y="2507955"/>
                      <a:pt x="606530" y="2456258"/>
                    </a:cubicBezTo>
                    <a:cubicBezTo>
                      <a:pt x="599044" y="2422909"/>
                      <a:pt x="595086" y="2388884"/>
                      <a:pt x="594718" y="2354707"/>
                    </a:cubicBezTo>
                    <a:cubicBezTo>
                      <a:pt x="594718" y="2303164"/>
                      <a:pt x="675867" y="2173080"/>
                      <a:pt x="712223" y="1952949"/>
                    </a:cubicBezTo>
                    <a:cubicBezTo>
                      <a:pt x="720354" y="1904014"/>
                      <a:pt x="712223" y="1818416"/>
                      <a:pt x="712223" y="1764879"/>
                    </a:cubicBezTo>
                    <a:cubicBezTo>
                      <a:pt x="712315" y="1760446"/>
                      <a:pt x="712775" y="1756044"/>
                      <a:pt x="713604" y="1751687"/>
                    </a:cubicBezTo>
                    <a:cubicBezTo>
                      <a:pt x="719893" y="1713337"/>
                      <a:pt x="747505" y="1632648"/>
                      <a:pt x="774964" y="1515910"/>
                    </a:cubicBezTo>
                    <a:cubicBezTo>
                      <a:pt x="792713" y="1439976"/>
                      <a:pt x="806534" y="1363168"/>
                      <a:pt x="816383" y="1285808"/>
                    </a:cubicBezTo>
                    <a:cubicBezTo>
                      <a:pt x="822365" y="1236720"/>
                      <a:pt x="827274" y="1184410"/>
                      <a:pt x="830189" y="1129032"/>
                    </a:cubicBezTo>
                    <a:cubicBezTo>
                      <a:pt x="832336" y="1105423"/>
                      <a:pt x="832889" y="1081692"/>
                      <a:pt x="831876" y="1058007"/>
                    </a:cubicBezTo>
                    <a:close/>
                    <a:moveTo>
                      <a:pt x="258003" y="632473"/>
                    </a:moveTo>
                    <a:cubicBezTo>
                      <a:pt x="252020" y="632473"/>
                      <a:pt x="246037" y="630939"/>
                      <a:pt x="240208" y="630171"/>
                    </a:cubicBezTo>
                    <a:cubicBezTo>
                      <a:pt x="224868" y="628024"/>
                      <a:pt x="211369" y="626030"/>
                      <a:pt x="198636" y="623882"/>
                    </a:cubicBezTo>
                    <a:lnTo>
                      <a:pt x="190966" y="622655"/>
                    </a:lnTo>
                    <a:lnTo>
                      <a:pt x="138963" y="613911"/>
                    </a:lnTo>
                    <a:lnTo>
                      <a:pt x="141264" y="608082"/>
                    </a:lnTo>
                    <a:lnTo>
                      <a:pt x="141264" y="608082"/>
                    </a:lnTo>
                    <a:cubicBezTo>
                      <a:pt x="158138" y="565743"/>
                      <a:pt x="197716" y="475697"/>
                      <a:pt x="206306" y="370770"/>
                    </a:cubicBezTo>
                    <a:cubicBezTo>
                      <a:pt x="213516" y="398689"/>
                      <a:pt x="229930" y="447471"/>
                      <a:pt x="248645" y="499934"/>
                    </a:cubicBezTo>
                    <a:lnTo>
                      <a:pt x="256775" y="522484"/>
                    </a:lnTo>
                    <a:cubicBezTo>
                      <a:pt x="260457" y="532762"/>
                      <a:pt x="264292" y="543040"/>
                      <a:pt x="267974" y="553164"/>
                    </a:cubicBezTo>
                    <a:cubicBezTo>
                      <a:pt x="271655" y="563289"/>
                      <a:pt x="274416" y="570959"/>
                      <a:pt x="277638" y="579703"/>
                    </a:cubicBezTo>
                    <a:lnTo>
                      <a:pt x="299267" y="637688"/>
                    </a:lnTo>
                    <a:cubicBezTo>
                      <a:pt x="285001" y="636154"/>
                      <a:pt x="271809" y="634313"/>
                      <a:pt x="258003" y="632473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68" name="Freeform: Shape 1867">
                <a:extLst>
                  <a:ext uri="{FF2B5EF4-FFF2-40B4-BE49-F238E27FC236}">
                    <a16:creationId xmlns:a16="http://schemas.microsoft.com/office/drawing/2014/main" id="{4A960459-9CFF-4119-827E-E4D100D2B79D}"/>
                  </a:ext>
                </a:extLst>
              </p:cNvPr>
              <p:cNvSpPr/>
              <p:nvPr/>
            </p:nvSpPr>
            <p:spPr>
              <a:xfrm>
                <a:off x="1759716" y="2903487"/>
                <a:ext cx="640592" cy="1642272"/>
              </a:xfrm>
              <a:custGeom>
                <a:avLst/>
                <a:gdLst>
                  <a:gd name="connsiteX0" fmla="*/ 636615 w 640592"/>
                  <a:gd name="connsiteY0" fmla="*/ 881443 h 1642272"/>
                  <a:gd name="connsiteX1" fmla="*/ 562675 w 640592"/>
                  <a:gd name="connsiteY1" fmla="*/ 737092 h 1642272"/>
                  <a:gd name="connsiteX2" fmla="*/ 474470 w 640592"/>
                  <a:gd name="connsiteY2" fmla="*/ 596577 h 1642272"/>
                  <a:gd name="connsiteX3" fmla="*/ 457442 w 640592"/>
                  <a:gd name="connsiteY3" fmla="*/ 387031 h 1642272"/>
                  <a:gd name="connsiteX4" fmla="*/ 468947 w 640592"/>
                  <a:gd name="connsiteY4" fmla="*/ 282718 h 1642272"/>
                  <a:gd name="connsiteX5" fmla="*/ 468947 w 640592"/>
                  <a:gd name="connsiteY5" fmla="*/ 282718 h 1642272"/>
                  <a:gd name="connsiteX6" fmla="*/ 459590 w 640592"/>
                  <a:gd name="connsiteY6" fmla="*/ 28226 h 1642272"/>
                  <a:gd name="connsiteX7" fmla="*/ 387645 w 640592"/>
                  <a:gd name="connsiteY7" fmla="*/ 7977 h 1642272"/>
                  <a:gd name="connsiteX8" fmla="*/ 292229 w 640592"/>
                  <a:gd name="connsiteY8" fmla="*/ 178406 h 1642272"/>
                  <a:gd name="connsiteX9" fmla="*/ 84831 w 640592"/>
                  <a:gd name="connsiteY9" fmla="*/ 0 h 1642272"/>
                  <a:gd name="connsiteX10" fmla="*/ 10125 w 640592"/>
                  <a:gd name="connsiteY10" fmla="*/ 17488 h 1642272"/>
                  <a:gd name="connsiteX11" fmla="*/ 0 w 640592"/>
                  <a:gd name="connsiteY11" fmla="*/ 252958 h 1642272"/>
                  <a:gd name="connsiteX12" fmla="*/ 93115 w 640592"/>
                  <a:gd name="connsiteY12" fmla="*/ 519876 h 1642272"/>
                  <a:gd name="connsiteX13" fmla="*/ 123795 w 640592"/>
                  <a:gd name="connsiteY13" fmla="*/ 600872 h 1642272"/>
                  <a:gd name="connsiteX14" fmla="*/ 127323 w 640592"/>
                  <a:gd name="connsiteY14" fmla="*/ 611457 h 1642272"/>
                  <a:gd name="connsiteX15" fmla="*/ 118579 w 640592"/>
                  <a:gd name="connsiteY15" fmla="*/ 718838 h 1642272"/>
                  <a:gd name="connsiteX16" fmla="*/ 102165 w 640592"/>
                  <a:gd name="connsiteY16" fmla="*/ 763017 h 1642272"/>
                  <a:gd name="connsiteX17" fmla="*/ 100631 w 640592"/>
                  <a:gd name="connsiteY17" fmla="*/ 762250 h 1642272"/>
                  <a:gd name="connsiteX18" fmla="*/ 65349 w 640592"/>
                  <a:gd name="connsiteY18" fmla="*/ 896629 h 1642272"/>
                  <a:gd name="connsiteX19" fmla="*/ 64122 w 640592"/>
                  <a:gd name="connsiteY19" fmla="*/ 904146 h 1642272"/>
                  <a:gd name="connsiteX20" fmla="*/ 161531 w 640592"/>
                  <a:gd name="connsiteY20" fmla="*/ 1608411 h 1642272"/>
                  <a:gd name="connsiteX21" fmla="*/ 170275 w 640592"/>
                  <a:gd name="connsiteY21" fmla="*/ 1611632 h 1642272"/>
                  <a:gd name="connsiteX22" fmla="*/ 321682 w 640592"/>
                  <a:gd name="connsiteY22" fmla="*/ 1639244 h 1642272"/>
                  <a:gd name="connsiteX23" fmla="*/ 359265 w 640592"/>
                  <a:gd name="connsiteY23" fmla="*/ 1641392 h 1642272"/>
                  <a:gd name="connsiteX24" fmla="*/ 510672 w 640592"/>
                  <a:gd name="connsiteY24" fmla="*/ 1632494 h 1642272"/>
                  <a:gd name="connsiteX25" fmla="*/ 530615 w 640592"/>
                  <a:gd name="connsiteY25" fmla="*/ 1627586 h 1642272"/>
                  <a:gd name="connsiteX26" fmla="*/ 636615 w 640592"/>
                  <a:gd name="connsiteY26" fmla="*/ 881443 h 1642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40592" h="1642272">
                    <a:moveTo>
                      <a:pt x="636615" y="881443"/>
                    </a:moveTo>
                    <a:cubicBezTo>
                      <a:pt x="630632" y="841252"/>
                      <a:pt x="575254" y="751665"/>
                      <a:pt x="562675" y="737092"/>
                    </a:cubicBezTo>
                    <a:cubicBezTo>
                      <a:pt x="524939" y="672510"/>
                      <a:pt x="483060" y="630939"/>
                      <a:pt x="474470" y="596577"/>
                    </a:cubicBezTo>
                    <a:cubicBezTo>
                      <a:pt x="457442" y="528007"/>
                      <a:pt x="444710" y="404058"/>
                      <a:pt x="457442" y="387031"/>
                    </a:cubicBezTo>
                    <a:cubicBezTo>
                      <a:pt x="462811" y="352823"/>
                      <a:pt x="466493" y="317234"/>
                      <a:pt x="468947" y="282718"/>
                    </a:cubicBezTo>
                    <a:lnTo>
                      <a:pt x="468947" y="282718"/>
                    </a:lnTo>
                    <a:cubicBezTo>
                      <a:pt x="427069" y="178252"/>
                      <a:pt x="453607" y="77928"/>
                      <a:pt x="459590" y="28226"/>
                    </a:cubicBezTo>
                    <a:cubicBezTo>
                      <a:pt x="435107" y="23424"/>
                      <a:pt x="411038" y="16644"/>
                      <a:pt x="387645" y="7977"/>
                    </a:cubicBezTo>
                    <a:cubicBezTo>
                      <a:pt x="378594" y="85751"/>
                      <a:pt x="356964" y="168434"/>
                      <a:pt x="292229" y="178406"/>
                    </a:cubicBezTo>
                    <a:cubicBezTo>
                      <a:pt x="163526" y="198348"/>
                      <a:pt x="115051" y="92041"/>
                      <a:pt x="84831" y="0"/>
                    </a:cubicBezTo>
                    <a:cubicBezTo>
                      <a:pt x="61054" y="5216"/>
                      <a:pt x="33442" y="11352"/>
                      <a:pt x="10125" y="17488"/>
                    </a:cubicBezTo>
                    <a:cubicBezTo>
                      <a:pt x="26845" y="98944"/>
                      <a:pt x="34669" y="227341"/>
                      <a:pt x="0" y="252958"/>
                    </a:cubicBezTo>
                    <a:cubicBezTo>
                      <a:pt x="13653" y="305882"/>
                      <a:pt x="60287" y="432284"/>
                      <a:pt x="93115" y="519876"/>
                    </a:cubicBezTo>
                    <a:cubicBezTo>
                      <a:pt x="106614" y="556232"/>
                      <a:pt x="117659" y="585686"/>
                      <a:pt x="123795" y="600872"/>
                    </a:cubicBezTo>
                    <a:cubicBezTo>
                      <a:pt x="125175" y="604554"/>
                      <a:pt x="126249" y="608082"/>
                      <a:pt x="127323" y="611457"/>
                    </a:cubicBezTo>
                    <a:cubicBezTo>
                      <a:pt x="142663" y="660238"/>
                      <a:pt x="128090" y="686930"/>
                      <a:pt x="118579" y="718838"/>
                    </a:cubicBezTo>
                    <a:cubicBezTo>
                      <a:pt x="113824" y="734178"/>
                      <a:pt x="107381" y="748597"/>
                      <a:pt x="102165" y="763017"/>
                    </a:cubicBezTo>
                    <a:lnTo>
                      <a:pt x="100631" y="762250"/>
                    </a:lnTo>
                    <a:cubicBezTo>
                      <a:pt x="83404" y="805433"/>
                      <a:pt x="71546" y="850563"/>
                      <a:pt x="65349" y="896629"/>
                    </a:cubicBezTo>
                    <a:cubicBezTo>
                      <a:pt x="65349" y="899084"/>
                      <a:pt x="64582" y="901692"/>
                      <a:pt x="64122" y="904146"/>
                    </a:cubicBezTo>
                    <a:cubicBezTo>
                      <a:pt x="30834" y="1156491"/>
                      <a:pt x="130544" y="1453015"/>
                      <a:pt x="161531" y="1608411"/>
                    </a:cubicBezTo>
                    <a:cubicBezTo>
                      <a:pt x="164293" y="1609484"/>
                      <a:pt x="167207" y="1610711"/>
                      <a:pt x="170275" y="1611632"/>
                    </a:cubicBezTo>
                    <a:cubicBezTo>
                      <a:pt x="219379" y="1627156"/>
                      <a:pt x="270262" y="1636437"/>
                      <a:pt x="321682" y="1639244"/>
                    </a:cubicBezTo>
                    <a:cubicBezTo>
                      <a:pt x="334108" y="1640164"/>
                      <a:pt x="346687" y="1640932"/>
                      <a:pt x="359265" y="1641392"/>
                    </a:cubicBezTo>
                    <a:cubicBezTo>
                      <a:pt x="409903" y="1643938"/>
                      <a:pt x="460679" y="1640962"/>
                      <a:pt x="510672" y="1632494"/>
                    </a:cubicBezTo>
                    <a:cubicBezTo>
                      <a:pt x="517882" y="1630961"/>
                      <a:pt x="524478" y="1629426"/>
                      <a:pt x="530615" y="1627586"/>
                    </a:cubicBezTo>
                    <a:cubicBezTo>
                      <a:pt x="540739" y="1514989"/>
                      <a:pt x="664073" y="1067672"/>
                      <a:pt x="636615" y="881443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69" name="Freeform: Shape 1868">
                <a:extLst>
                  <a:ext uri="{FF2B5EF4-FFF2-40B4-BE49-F238E27FC236}">
                    <a16:creationId xmlns:a16="http://schemas.microsoft.com/office/drawing/2014/main" id="{BFCA3F1B-CC89-4483-B922-F55143A8401C}"/>
                  </a:ext>
                </a:extLst>
              </p:cNvPr>
              <p:cNvSpPr/>
              <p:nvPr/>
            </p:nvSpPr>
            <p:spPr>
              <a:xfrm>
                <a:off x="1947939" y="2785119"/>
                <a:ext cx="118732" cy="66058"/>
              </a:xfrm>
              <a:custGeom>
                <a:avLst/>
                <a:gdLst>
                  <a:gd name="connsiteX0" fmla="*/ 0 w 118732"/>
                  <a:gd name="connsiteY0" fmla="*/ 28015 h 66058"/>
                  <a:gd name="connsiteX1" fmla="*/ 60440 w 118732"/>
                  <a:gd name="connsiteY1" fmla="*/ 66058 h 66058"/>
                  <a:gd name="connsiteX2" fmla="*/ 118733 w 118732"/>
                  <a:gd name="connsiteY2" fmla="*/ 29856 h 66058"/>
                  <a:gd name="connsiteX3" fmla="*/ 115358 w 118732"/>
                  <a:gd name="connsiteY3" fmla="*/ 863 h 66058"/>
                  <a:gd name="connsiteX4" fmla="*/ 60440 w 118732"/>
                  <a:gd name="connsiteY4" fmla="*/ 863 h 66058"/>
                  <a:gd name="connsiteX5" fmla="*/ 307 w 118732"/>
                  <a:gd name="connsiteY5" fmla="*/ 863 h 66058"/>
                  <a:gd name="connsiteX6" fmla="*/ 0 w 118732"/>
                  <a:gd name="connsiteY6" fmla="*/ 28015 h 6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732" h="66058">
                    <a:moveTo>
                      <a:pt x="0" y="28015"/>
                    </a:moveTo>
                    <a:cubicBezTo>
                      <a:pt x="23317" y="48571"/>
                      <a:pt x="48935" y="66058"/>
                      <a:pt x="60440" y="66058"/>
                    </a:cubicBezTo>
                    <a:cubicBezTo>
                      <a:pt x="71945" y="66058"/>
                      <a:pt x="95876" y="49645"/>
                      <a:pt x="118733" y="29856"/>
                    </a:cubicBezTo>
                    <a:cubicBezTo>
                      <a:pt x="116539" y="20345"/>
                      <a:pt x="115404" y="10619"/>
                      <a:pt x="115358" y="863"/>
                    </a:cubicBezTo>
                    <a:cubicBezTo>
                      <a:pt x="97072" y="-288"/>
                      <a:pt x="78726" y="-288"/>
                      <a:pt x="60440" y="863"/>
                    </a:cubicBezTo>
                    <a:lnTo>
                      <a:pt x="307" y="863"/>
                    </a:lnTo>
                    <a:cubicBezTo>
                      <a:pt x="1350" y="9883"/>
                      <a:pt x="1258" y="19010"/>
                      <a:pt x="0" y="2801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70" name="Freeform: Shape 1869">
                <a:extLst>
                  <a:ext uri="{FF2B5EF4-FFF2-40B4-BE49-F238E27FC236}">
                    <a16:creationId xmlns:a16="http://schemas.microsoft.com/office/drawing/2014/main" id="{E0467A05-F245-4B7B-9C07-1A730045D98D}"/>
                  </a:ext>
                </a:extLst>
              </p:cNvPr>
              <p:cNvSpPr/>
              <p:nvPr/>
            </p:nvSpPr>
            <p:spPr>
              <a:xfrm>
                <a:off x="1883287" y="2494213"/>
                <a:ext cx="251041" cy="346072"/>
              </a:xfrm>
              <a:custGeom>
                <a:avLst/>
                <a:gdLst>
                  <a:gd name="connsiteX0" fmla="*/ 1144 w 251041"/>
                  <a:gd name="connsiteY0" fmla="*/ 94495 h 346072"/>
                  <a:gd name="connsiteX1" fmla="*/ 125706 w 251041"/>
                  <a:gd name="connsiteY1" fmla="*/ 0 h 346072"/>
                  <a:gd name="connsiteX2" fmla="*/ 250114 w 251041"/>
                  <a:gd name="connsiteY2" fmla="*/ 94495 h 346072"/>
                  <a:gd name="connsiteX3" fmla="*/ 229252 w 251041"/>
                  <a:gd name="connsiteY3" fmla="*/ 264310 h 346072"/>
                  <a:gd name="connsiteX4" fmla="*/ 125706 w 251041"/>
                  <a:gd name="connsiteY4" fmla="*/ 346073 h 346072"/>
                  <a:gd name="connsiteX5" fmla="*/ 22007 w 251041"/>
                  <a:gd name="connsiteY5" fmla="*/ 264310 h 346072"/>
                  <a:gd name="connsiteX6" fmla="*/ 1144 w 251041"/>
                  <a:gd name="connsiteY6" fmla="*/ 94495 h 34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1041" h="346072">
                    <a:moveTo>
                      <a:pt x="1144" y="94495"/>
                    </a:moveTo>
                    <a:cubicBezTo>
                      <a:pt x="4366" y="59213"/>
                      <a:pt x="37040" y="0"/>
                      <a:pt x="125706" y="0"/>
                    </a:cubicBezTo>
                    <a:cubicBezTo>
                      <a:pt x="214372" y="0"/>
                      <a:pt x="246893" y="59213"/>
                      <a:pt x="250114" y="94495"/>
                    </a:cubicBezTo>
                    <a:cubicBezTo>
                      <a:pt x="253336" y="129777"/>
                      <a:pt x="248580" y="235471"/>
                      <a:pt x="229252" y="264310"/>
                    </a:cubicBezTo>
                    <a:cubicBezTo>
                      <a:pt x="209923" y="293150"/>
                      <a:pt x="145955" y="346073"/>
                      <a:pt x="125706" y="346073"/>
                    </a:cubicBezTo>
                    <a:cubicBezTo>
                      <a:pt x="105457" y="346073"/>
                      <a:pt x="41182" y="293303"/>
                      <a:pt x="22007" y="264310"/>
                    </a:cubicBezTo>
                    <a:cubicBezTo>
                      <a:pt x="2832" y="235317"/>
                      <a:pt x="-2691" y="129777"/>
                      <a:pt x="1144" y="94495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71" name="Freeform: Shape 1870">
                <a:extLst>
                  <a:ext uri="{FF2B5EF4-FFF2-40B4-BE49-F238E27FC236}">
                    <a16:creationId xmlns:a16="http://schemas.microsoft.com/office/drawing/2014/main" id="{695E4C53-4B9E-4AD7-A783-F01E1C68DF28}"/>
                  </a:ext>
                </a:extLst>
              </p:cNvPr>
              <p:cNvSpPr/>
              <p:nvPr/>
            </p:nvSpPr>
            <p:spPr>
              <a:xfrm>
                <a:off x="1968955" y="2762051"/>
                <a:ext cx="78848" cy="16414"/>
              </a:xfrm>
              <a:custGeom>
                <a:avLst/>
                <a:gdLst>
                  <a:gd name="connsiteX0" fmla="*/ 0 w 78848"/>
                  <a:gd name="connsiteY0" fmla="*/ 10585 h 16414"/>
                  <a:gd name="connsiteX1" fmla="*/ 6750 w 78848"/>
                  <a:gd name="connsiteY1" fmla="*/ 14266 h 16414"/>
                  <a:gd name="connsiteX2" fmla="*/ 16567 w 78848"/>
                  <a:gd name="connsiteY2" fmla="*/ 15800 h 16414"/>
                  <a:gd name="connsiteX3" fmla="*/ 28993 w 78848"/>
                  <a:gd name="connsiteY3" fmla="*/ 14420 h 16414"/>
                  <a:gd name="connsiteX4" fmla="*/ 39424 w 78848"/>
                  <a:gd name="connsiteY4" fmla="*/ 16414 h 16414"/>
                  <a:gd name="connsiteX5" fmla="*/ 49702 w 78848"/>
                  <a:gd name="connsiteY5" fmla="*/ 14420 h 16414"/>
                  <a:gd name="connsiteX6" fmla="*/ 62127 w 78848"/>
                  <a:gd name="connsiteY6" fmla="*/ 15800 h 16414"/>
                  <a:gd name="connsiteX7" fmla="*/ 71945 w 78848"/>
                  <a:gd name="connsiteY7" fmla="*/ 14266 h 16414"/>
                  <a:gd name="connsiteX8" fmla="*/ 78848 w 78848"/>
                  <a:gd name="connsiteY8" fmla="*/ 10585 h 16414"/>
                  <a:gd name="connsiteX9" fmla="*/ 66116 w 78848"/>
                  <a:gd name="connsiteY9" fmla="*/ 2454 h 16414"/>
                  <a:gd name="connsiteX10" fmla="*/ 49089 w 78848"/>
                  <a:gd name="connsiteY10" fmla="*/ 0 h 16414"/>
                  <a:gd name="connsiteX11" fmla="*/ 39424 w 78848"/>
                  <a:gd name="connsiteY11" fmla="*/ 1687 h 16414"/>
                  <a:gd name="connsiteX12" fmla="*/ 29607 w 78848"/>
                  <a:gd name="connsiteY12" fmla="*/ 0 h 16414"/>
                  <a:gd name="connsiteX13" fmla="*/ 12579 w 78848"/>
                  <a:gd name="connsiteY13" fmla="*/ 2454 h 16414"/>
                  <a:gd name="connsiteX14" fmla="*/ 0 w 78848"/>
                  <a:gd name="connsiteY14" fmla="*/ 10585 h 16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848" h="16414">
                    <a:moveTo>
                      <a:pt x="0" y="10585"/>
                    </a:moveTo>
                    <a:cubicBezTo>
                      <a:pt x="2102" y="12057"/>
                      <a:pt x="4372" y="13300"/>
                      <a:pt x="6750" y="14266"/>
                    </a:cubicBezTo>
                    <a:cubicBezTo>
                      <a:pt x="9848" y="15555"/>
                      <a:pt x="13223" y="16092"/>
                      <a:pt x="16567" y="15800"/>
                    </a:cubicBezTo>
                    <a:cubicBezTo>
                      <a:pt x="21936" y="15800"/>
                      <a:pt x="25925" y="14420"/>
                      <a:pt x="28993" y="14420"/>
                    </a:cubicBezTo>
                    <a:cubicBezTo>
                      <a:pt x="32429" y="15279"/>
                      <a:pt x="35911" y="15954"/>
                      <a:pt x="39424" y="16414"/>
                    </a:cubicBezTo>
                    <a:cubicBezTo>
                      <a:pt x="42891" y="15938"/>
                      <a:pt x="46312" y="15279"/>
                      <a:pt x="49702" y="14420"/>
                    </a:cubicBezTo>
                    <a:cubicBezTo>
                      <a:pt x="52770" y="14420"/>
                      <a:pt x="56759" y="14420"/>
                      <a:pt x="62127" y="15800"/>
                    </a:cubicBezTo>
                    <a:cubicBezTo>
                      <a:pt x="65472" y="16092"/>
                      <a:pt x="68847" y="15555"/>
                      <a:pt x="71945" y="14266"/>
                    </a:cubicBezTo>
                    <a:cubicBezTo>
                      <a:pt x="74369" y="13300"/>
                      <a:pt x="76685" y="12057"/>
                      <a:pt x="78848" y="10585"/>
                    </a:cubicBezTo>
                    <a:cubicBezTo>
                      <a:pt x="75274" y="6949"/>
                      <a:pt x="70917" y="4173"/>
                      <a:pt x="66116" y="2454"/>
                    </a:cubicBezTo>
                    <a:cubicBezTo>
                      <a:pt x="60548" y="1043"/>
                      <a:pt x="54841" y="230"/>
                      <a:pt x="49089" y="0"/>
                    </a:cubicBezTo>
                    <a:cubicBezTo>
                      <a:pt x="46787" y="0"/>
                      <a:pt x="41879" y="1841"/>
                      <a:pt x="39424" y="1687"/>
                    </a:cubicBezTo>
                    <a:cubicBezTo>
                      <a:pt x="36970" y="1534"/>
                      <a:pt x="31907" y="0"/>
                      <a:pt x="29607" y="0"/>
                    </a:cubicBezTo>
                    <a:cubicBezTo>
                      <a:pt x="23854" y="230"/>
                      <a:pt x="18163" y="1058"/>
                      <a:pt x="12579" y="2454"/>
                    </a:cubicBezTo>
                    <a:cubicBezTo>
                      <a:pt x="7517" y="3835"/>
                      <a:pt x="4602" y="8590"/>
                      <a:pt x="0" y="10585"/>
                    </a:cubicBezTo>
                    <a:close/>
                  </a:path>
                </a:pathLst>
              </a:custGeom>
              <a:solidFill>
                <a:srgbClr val="29080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72" name="Freeform: Shape 1871">
                <a:extLst>
                  <a:ext uri="{FF2B5EF4-FFF2-40B4-BE49-F238E27FC236}">
                    <a16:creationId xmlns:a16="http://schemas.microsoft.com/office/drawing/2014/main" id="{6309025C-8BA1-4242-ADBE-4653248EB5CD}"/>
                  </a:ext>
                </a:extLst>
              </p:cNvPr>
              <p:cNvSpPr/>
              <p:nvPr/>
            </p:nvSpPr>
            <p:spPr>
              <a:xfrm>
                <a:off x="1976472" y="2776317"/>
                <a:ext cx="65195" cy="11811"/>
              </a:xfrm>
              <a:custGeom>
                <a:avLst/>
                <a:gdLst>
                  <a:gd name="connsiteX0" fmla="*/ 0 w 65195"/>
                  <a:gd name="connsiteY0" fmla="*/ 0 h 11811"/>
                  <a:gd name="connsiteX1" fmla="*/ 7363 w 65195"/>
                  <a:gd name="connsiteY1" fmla="*/ 3221 h 11811"/>
                  <a:gd name="connsiteX2" fmla="*/ 32675 w 65195"/>
                  <a:gd name="connsiteY2" fmla="*/ 11812 h 11811"/>
                  <a:gd name="connsiteX3" fmla="*/ 57986 w 65195"/>
                  <a:gd name="connsiteY3" fmla="*/ 3221 h 11811"/>
                  <a:gd name="connsiteX4" fmla="*/ 65195 w 65195"/>
                  <a:gd name="connsiteY4" fmla="*/ 0 h 11811"/>
                  <a:gd name="connsiteX5" fmla="*/ 55378 w 65195"/>
                  <a:gd name="connsiteY5" fmla="*/ 1534 h 11811"/>
                  <a:gd name="connsiteX6" fmla="*/ 42952 w 65195"/>
                  <a:gd name="connsiteY6" fmla="*/ 153 h 11811"/>
                  <a:gd name="connsiteX7" fmla="*/ 32675 w 65195"/>
                  <a:gd name="connsiteY7" fmla="*/ 2148 h 11811"/>
                  <a:gd name="connsiteX8" fmla="*/ 22243 w 65195"/>
                  <a:gd name="connsiteY8" fmla="*/ 153 h 11811"/>
                  <a:gd name="connsiteX9" fmla="*/ 9818 w 65195"/>
                  <a:gd name="connsiteY9" fmla="*/ 1534 h 11811"/>
                  <a:gd name="connsiteX10" fmla="*/ 0 w 65195"/>
                  <a:gd name="connsiteY10" fmla="*/ 0 h 1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195" h="11811">
                    <a:moveTo>
                      <a:pt x="0" y="0"/>
                    </a:moveTo>
                    <a:lnTo>
                      <a:pt x="7363" y="3221"/>
                    </a:lnTo>
                    <a:cubicBezTo>
                      <a:pt x="14941" y="8176"/>
                      <a:pt x="23639" y="11137"/>
                      <a:pt x="32675" y="11812"/>
                    </a:cubicBezTo>
                    <a:cubicBezTo>
                      <a:pt x="41694" y="11076"/>
                      <a:pt x="50392" y="8130"/>
                      <a:pt x="57986" y="3221"/>
                    </a:cubicBezTo>
                    <a:lnTo>
                      <a:pt x="65195" y="0"/>
                    </a:lnTo>
                    <a:cubicBezTo>
                      <a:pt x="62097" y="1289"/>
                      <a:pt x="58722" y="1825"/>
                      <a:pt x="55378" y="1534"/>
                    </a:cubicBezTo>
                    <a:cubicBezTo>
                      <a:pt x="50009" y="1534"/>
                      <a:pt x="46020" y="153"/>
                      <a:pt x="42952" y="153"/>
                    </a:cubicBezTo>
                    <a:cubicBezTo>
                      <a:pt x="39562" y="1012"/>
                      <a:pt x="36141" y="1672"/>
                      <a:pt x="32675" y="2148"/>
                    </a:cubicBezTo>
                    <a:cubicBezTo>
                      <a:pt x="29162" y="1687"/>
                      <a:pt x="25679" y="1012"/>
                      <a:pt x="22243" y="153"/>
                    </a:cubicBezTo>
                    <a:cubicBezTo>
                      <a:pt x="19175" y="153"/>
                      <a:pt x="15187" y="153"/>
                      <a:pt x="9818" y="1534"/>
                    </a:cubicBezTo>
                    <a:cubicBezTo>
                      <a:pt x="6473" y="1825"/>
                      <a:pt x="3099" y="128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73" name="Freeform: Shape 1872">
                <a:extLst>
                  <a:ext uri="{FF2B5EF4-FFF2-40B4-BE49-F238E27FC236}">
                    <a16:creationId xmlns:a16="http://schemas.microsoft.com/office/drawing/2014/main" id="{03DA6ABB-BE96-446F-B063-1E7721B41F9B}"/>
                  </a:ext>
                </a:extLst>
              </p:cNvPr>
              <p:cNvSpPr/>
              <p:nvPr/>
            </p:nvSpPr>
            <p:spPr>
              <a:xfrm>
                <a:off x="1968955" y="2772636"/>
                <a:ext cx="78848" cy="32210"/>
              </a:xfrm>
              <a:custGeom>
                <a:avLst/>
                <a:gdLst>
                  <a:gd name="connsiteX0" fmla="*/ 0 w 78848"/>
                  <a:gd name="connsiteY0" fmla="*/ 0 h 32210"/>
                  <a:gd name="connsiteX1" fmla="*/ 18715 w 78848"/>
                  <a:gd name="connsiteY1" fmla="*/ 26538 h 32210"/>
                  <a:gd name="connsiteX2" fmla="*/ 59980 w 78848"/>
                  <a:gd name="connsiteY2" fmla="*/ 26538 h 32210"/>
                  <a:gd name="connsiteX3" fmla="*/ 78848 w 78848"/>
                  <a:gd name="connsiteY3" fmla="*/ 0 h 32210"/>
                  <a:gd name="connsiteX4" fmla="*/ 71945 w 78848"/>
                  <a:gd name="connsiteY4" fmla="*/ 3682 h 32210"/>
                  <a:gd name="connsiteX5" fmla="*/ 64735 w 78848"/>
                  <a:gd name="connsiteY5" fmla="*/ 6903 h 32210"/>
                  <a:gd name="connsiteX6" fmla="*/ 39424 w 78848"/>
                  <a:gd name="connsiteY6" fmla="*/ 15493 h 32210"/>
                  <a:gd name="connsiteX7" fmla="*/ 14113 w 78848"/>
                  <a:gd name="connsiteY7" fmla="*/ 6903 h 32210"/>
                  <a:gd name="connsiteX8" fmla="*/ 6750 w 78848"/>
                  <a:gd name="connsiteY8" fmla="*/ 3682 h 32210"/>
                  <a:gd name="connsiteX9" fmla="*/ 0 w 78848"/>
                  <a:gd name="connsiteY9" fmla="*/ 0 h 3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848" h="32210">
                    <a:moveTo>
                      <a:pt x="0" y="0"/>
                    </a:moveTo>
                    <a:cubicBezTo>
                      <a:pt x="2454" y="2608"/>
                      <a:pt x="11659" y="22397"/>
                      <a:pt x="18715" y="26538"/>
                    </a:cubicBezTo>
                    <a:cubicBezTo>
                      <a:pt x="31432" y="34101"/>
                      <a:pt x="47263" y="34101"/>
                      <a:pt x="59980" y="26538"/>
                    </a:cubicBezTo>
                    <a:cubicBezTo>
                      <a:pt x="67036" y="22397"/>
                      <a:pt x="76394" y="2608"/>
                      <a:pt x="78848" y="0"/>
                    </a:cubicBezTo>
                    <a:lnTo>
                      <a:pt x="71945" y="3682"/>
                    </a:lnTo>
                    <a:lnTo>
                      <a:pt x="64735" y="6903"/>
                    </a:lnTo>
                    <a:cubicBezTo>
                      <a:pt x="57142" y="11812"/>
                      <a:pt x="48444" y="14757"/>
                      <a:pt x="39424" y="15493"/>
                    </a:cubicBezTo>
                    <a:cubicBezTo>
                      <a:pt x="30404" y="14819"/>
                      <a:pt x="21691" y="11858"/>
                      <a:pt x="14113" y="6903"/>
                    </a:cubicBezTo>
                    <a:lnTo>
                      <a:pt x="6750" y="3682"/>
                    </a:lnTo>
                    <a:cubicBezTo>
                      <a:pt x="4418" y="2593"/>
                      <a:pt x="2178" y="1365"/>
                      <a:pt x="0" y="0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74" name="Freeform: Shape 1873">
                <a:extLst>
                  <a:ext uri="{FF2B5EF4-FFF2-40B4-BE49-F238E27FC236}">
                    <a16:creationId xmlns:a16="http://schemas.microsoft.com/office/drawing/2014/main" id="{5092206B-F01A-4803-BACF-3EA45778AD7F}"/>
                  </a:ext>
                </a:extLst>
              </p:cNvPr>
              <p:cNvSpPr/>
              <p:nvPr/>
            </p:nvSpPr>
            <p:spPr>
              <a:xfrm>
                <a:off x="1986443" y="2729318"/>
                <a:ext cx="43719" cy="8342"/>
              </a:xfrm>
              <a:custGeom>
                <a:avLst/>
                <a:gdLst>
                  <a:gd name="connsiteX0" fmla="*/ 21936 w 43719"/>
                  <a:gd name="connsiteY0" fmla="*/ 2053 h 8342"/>
                  <a:gd name="connsiteX1" fmla="*/ 43719 w 43719"/>
                  <a:gd name="connsiteY1" fmla="*/ 826 h 8342"/>
                  <a:gd name="connsiteX2" fmla="*/ 23317 w 43719"/>
                  <a:gd name="connsiteY2" fmla="*/ 7882 h 8342"/>
                  <a:gd name="connsiteX3" fmla="*/ 20556 w 43719"/>
                  <a:gd name="connsiteY3" fmla="*/ 7882 h 8342"/>
                  <a:gd name="connsiteX4" fmla="*/ 0 w 43719"/>
                  <a:gd name="connsiteY4" fmla="*/ 826 h 8342"/>
                  <a:gd name="connsiteX5" fmla="*/ 21936 w 43719"/>
                  <a:gd name="connsiteY5" fmla="*/ 2053 h 8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719" h="8342">
                    <a:moveTo>
                      <a:pt x="21936" y="2053"/>
                    </a:moveTo>
                    <a:cubicBezTo>
                      <a:pt x="28978" y="-171"/>
                      <a:pt x="36463" y="-601"/>
                      <a:pt x="43719" y="826"/>
                    </a:cubicBezTo>
                    <a:cubicBezTo>
                      <a:pt x="36418" y="1347"/>
                      <a:pt x="29376" y="3787"/>
                      <a:pt x="23317" y="7882"/>
                    </a:cubicBezTo>
                    <a:cubicBezTo>
                      <a:pt x="22504" y="8496"/>
                      <a:pt x="21369" y="8496"/>
                      <a:pt x="20556" y="7882"/>
                    </a:cubicBezTo>
                    <a:cubicBezTo>
                      <a:pt x="14435" y="3771"/>
                      <a:pt x="7348" y="1347"/>
                      <a:pt x="0" y="826"/>
                    </a:cubicBezTo>
                    <a:cubicBezTo>
                      <a:pt x="7302" y="-601"/>
                      <a:pt x="14834" y="-171"/>
                      <a:pt x="21936" y="2053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75" name="Freeform: Shape 1874">
                <a:extLst>
                  <a:ext uri="{FF2B5EF4-FFF2-40B4-BE49-F238E27FC236}">
                    <a16:creationId xmlns:a16="http://schemas.microsoft.com/office/drawing/2014/main" id="{A9DFDFCC-67CD-4FCF-9D04-47188AEF4B5D}"/>
                  </a:ext>
                </a:extLst>
              </p:cNvPr>
              <p:cNvSpPr/>
              <p:nvPr/>
            </p:nvSpPr>
            <p:spPr>
              <a:xfrm>
                <a:off x="1906061" y="2615991"/>
                <a:ext cx="82821" cy="26017"/>
              </a:xfrm>
              <a:custGeom>
                <a:avLst/>
                <a:gdLst>
                  <a:gd name="connsiteX0" fmla="*/ 82530 w 82821"/>
                  <a:gd name="connsiteY0" fmla="*/ 25334 h 26017"/>
                  <a:gd name="connsiteX1" fmla="*/ 62894 w 82821"/>
                  <a:gd name="connsiteY1" fmla="*/ 9994 h 26017"/>
                  <a:gd name="connsiteX2" fmla="*/ 27305 w 82821"/>
                  <a:gd name="connsiteY2" fmla="*/ 23 h 26017"/>
                  <a:gd name="connsiteX3" fmla="*/ 0 w 82821"/>
                  <a:gd name="connsiteY3" fmla="*/ 8920 h 26017"/>
                  <a:gd name="connsiteX4" fmla="*/ 33748 w 82821"/>
                  <a:gd name="connsiteY4" fmla="*/ 7386 h 26017"/>
                  <a:gd name="connsiteX5" fmla="*/ 61821 w 82821"/>
                  <a:gd name="connsiteY5" fmla="*/ 18277 h 26017"/>
                  <a:gd name="connsiteX6" fmla="*/ 82530 w 82821"/>
                  <a:gd name="connsiteY6" fmla="*/ 25334 h 26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821" h="26017">
                    <a:moveTo>
                      <a:pt x="82530" y="25334"/>
                    </a:moveTo>
                    <a:cubicBezTo>
                      <a:pt x="84371" y="21192"/>
                      <a:pt x="77468" y="17510"/>
                      <a:pt x="62894" y="9994"/>
                    </a:cubicBezTo>
                    <a:cubicBezTo>
                      <a:pt x="52018" y="3812"/>
                      <a:pt x="39808" y="391"/>
                      <a:pt x="27305" y="23"/>
                    </a:cubicBezTo>
                    <a:cubicBezTo>
                      <a:pt x="17442" y="-300"/>
                      <a:pt x="7777" y="2845"/>
                      <a:pt x="0" y="8920"/>
                    </a:cubicBezTo>
                    <a:cubicBezTo>
                      <a:pt x="11106" y="6726"/>
                      <a:pt x="22489" y="6205"/>
                      <a:pt x="33748" y="7386"/>
                    </a:cubicBezTo>
                    <a:cubicBezTo>
                      <a:pt x="41111" y="9840"/>
                      <a:pt x="57372" y="16283"/>
                      <a:pt x="61821" y="18277"/>
                    </a:cubicBezTo>
                    <a:cubicBezTo>
                      <a:pt x="66269" y="20271"/>
                      <a:pt x="81149" y="28402"/>
                      <a:pt x="82530" y="25334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76" name="Freeform: Shape 1875">
                <a:extLst>
                  <a:ext uri="{FF2B5EF4-FFF2-40B4-BE49-F238E27FC236}">
                    <a16:creationId xmlns:a16="http://schemas.microsoft.com/office/drawing/2014/main" id="{6263B78D-2036-444A-B2CB-C3633868F525}"/>
                  </a:ext>
                </a:extLst>
              </p:cNvPr>
              <p:cNvSpPr/>
              <p:nvPr/>
            </p:nvSpPr>
            <p:spPr>
              <a:xfrm>
                <a:off x="1924929" y="2644392"/>
                <a:ext cx="63968" cy="33254"/>
              </a:xfrm>
              <a:custGeom>
                <a:avLst/>
                <a:gdLst>
                  <a:gd name="connsiteX0" fmla="*/ 63968 w 63968"/>
                  <a:gd name="connsiteY0" fmla="*/ 24698 h 33254"/>
                  <a:gd name="connsiteX1" fmla="*/ 31907 w 63968"/>
                  <a:gd name="connsiteY1" fmla="*/ 0 h 33254"/>
                  <a:gd name="connsiteX2" fmla="*/ 0 w 63968"/>
                  <a:gd name="connsiteY2" fmla="*/ 11352 h 33254"/>
                  <a:gd name="connsiteX3" fmla="*/ 27305 w 63968"/>
                  <a:gd name="connsiteY3" fmla="*/ 33135 h 33254"/>
                  <a:gd name="connsiteX4" fmla="*/ 63968 w 63968"/>
                  <a:gd name="connsiteY4" fmla="*/ 24698 h 3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68" h="33254">
                    <a:moveTo>
                      <a:pt x="63968" y="24698"/>
                    </a:moveTo>
                    <a:cubicBezTo>
                      <a:pt x="58476" y="11306"/>
                      <a:pt x="46250" y="1887"/>
                      <a:pt x="31907" y="0"/>
                    </a:cubicBezTo>
                    <a:cubicBezTo>
                      <a:pt x="20418" y="721"/>
                      <a:pt x="9357" y="4648"/>
                      <a:pt x="0" y="11352"/>
                    </a:cubicBezTo>
                    <a:cubicBezTo>
                      <a:pt x="5384" y="22335"/>
                      <a:pt x="15401" y="30327"/>
                      <a:pt x="27305" y="33135"/>
                    </a:cubicBezTo>
                    <a:cubicBezTo>
                      <a:pt x="40084" y="33902"/>
                      <a:pt x="52816" y="30972"/>
                      <a:pt x="63968" y="246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77" name="Freeform: Shape 1876">
                <a:extLst>
                  <a:ext uri="{FF2B5EF4-FFF2-40B4-BE49-F238E27FC236}">
                    <a16:creationId xmlns:a16="http://schemas.microsoft.com/office/drawing/2014/main" id="{A4BD4CB7-2E11-4C6B-BCB9-3B99AD8343D4}"/>
                  </a:ext>
                </a:extLst>
              </p:cNvPr>
              <p:cNvSpPr/>
              <p:nvPr/>
            </p:nvSpPr>
            <p:spPr>
              <a:xfrm>
                <a:off x="1940116" y="2644239"/>
                <a:ext cx="33441" cy="33441"/>
              </a:xfrm>
              <a:custGeom>
                <a:avLst/>
                <a:gdLst>
                  <a:gd name="connsiteX0" fmla="*/ 0 w 33441"/>
                  <a:gd name="connsiteY0" fmla="*/ 16721 h 33441"/>
                  <a:gd name="connsiteX1" fmla="*/ 16721 w 33441"/>
                  <a:gd name="connsiteY1" fmla="*/ 33441 h 33441"/>
                  <a:gd name="connsiteX2" fmla="*/ 33441 w 33441"/>
                  <a:gd name="connsiteY2" fmla="*/ 16721 h 33441"/>
                  <a:gd name="connsiteX3" fmla="*/ 16721 w 33441"/>
                  <a:gd name="connsiteY3" fmla="*/ 0 h 33441"/>
                  <a:gd name="connsiteX4" fmla="*/ 0 w 33441"/>
                  <a:gd name="connsiteY4" fmla="*/ 16721 h 33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41" h="33441">
                    <a:moveTo>
                      <a:pt x="0" y="16721"/>
                    </a:moveTo>
                    <a:cubicBezTo>
                      <a:pt x="0" y="25956"/>
                      <a:pt x="7486" y="33441"/>
                      <a:pt x="16721" y="33441"/>
                    </a:cubicBezTo>
                    <a:cubicBezTo>
                      <a:pt x="25955" y="33441"/>
                      <a:pt x="33441" y="25956"/>
                      <a:pt x="33441" y="16721"/>
                    </a:cubicBezTo>
                    <a:cubicBezTo>
                      <a:pt x="33441" y="7486"/>
                      <a:pt x="25955" y="0"/>
                      <a:pt x="16721" y="0"/>
                    </a:cubicBezTo>
                    <a:cubicBezTo>
                      <a:pt x="7486" y="0"/>
                      <a:pt x="0" y="7486"/>
                      <a:pt x="0" y="16721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78" name="Freeform: Shape 1877">
                <a:extLst>
                  <a:ext uri="{FF2B5EF4-FFF2-40B4-BE49-F238E27FC236}">
                    <a16:creationId xmlns:a16="http://schemas.microsoft.com/office/drawing/2014/main" id="{DCB5B720-BE0D-4743-9C1F-E9AA43C56C9E}"/>
                  </a:ext>
                </a:extLst>
              </p:cNvPr>
              <p:cNvSpPr/>
              <p:nvPr/>
            </p:nvSpPr>
            <p:spPr>
              <a:xfrm>
                <a:off x="1948856" y="2651588"/>
                <a:ext cx="15654" cy="18732"/>
              </a:xfrm>
              <a:custGeom>
                <a:avLst/>
                <a:gdLst>
                  <a:gd name="connsiteX0" fmla="*/ 157 w 15654"/>
                  <a:gd name="connsiteY0" fmla="*/ 9372 h 18732"/>
                  <a:gd name="connsiteX1" fmla="*/ 6293 w 15654"/>
                  <a:gd name="connsiteY1" fmla="*/ 18576 h 18732"/>
                  <a:gd name="connsiteX2" fmla="*/ 15497 w 15654"/>
                  <a:gd name="connsiteY2" fmla="*/ 12455 h 18732"/>
                  <a:gd name="connsiteX3" fmla="*/ 15497 w 15654"/>
                  <a:gd name="connsiteY3" fmla="*/ 9372 h 18732"/>
                  <a:gd name="connsiteX4" fmla="*/ 9377 w 15654"/>
                  <a:gd name="connsiteY4" fmla="*/ 152 h 18732"/>
                  <a:gd name="connsiteX5" fmla="*/ 157 w 15654"/>
                  <a:gd name="connsiteY5" fmla="*/ 6288 h 18732"/>
                  <a:gd name="connsiteX6" fmla="*/ 157 w 15654"/>
                  <a:gd name="connsiteY6" fmla="*/ 9372 h 1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54" h="18732">
                    <a:moveTo>
                      <a:pt x="157" y="9372"/>
                    </a:moveTo>
                    <a:cubicBezTo>
                      <a:pt x="-702" y="13606"/>
                      <a:pt x="2044" y="17732"/>
                      <a:pt x="6293" y="18576"/>
                    </a:cubicBezTo>
                    <a:cubicBezTo>
                      <a:pt x="10527" y="19435"/>
                      <a:pt x="14654" y="16689"/>
                      <a:pt x="15497" y="12455"/>
                    </a:cubicBezTo>
                    <a:cubicBezTo>
                      <a:pt x="15697" y="11443"/>
                      <a:pt x="15697" y="10384"/>
                      <a:pt x="15497" y="9372"/>
                    </a:cubicBezTo>
                    <a:cubicBezTo>
                      <a:pt x="16356" y="5138"/>
                      <a:pt x="13611" y="1011"/>
                      <a:pt x="9377" y="152"/>
                    </a:cubicBezTo>
                    <a:cubicBezTo>
                      <a:pt x="5127" y="-691"/>
                      <a:pt x="1016" y="2054"/>
                      <a:pt x="157" y="6288"/>
                    </a:cubicBezTo>
                    <a:cubicBezTo>
                      <a:pt x="-42" y="7301"/>
                      <a:pt x="-42" y="8359"/>
                      <a:pt x="157" y="93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79" name="Freeform: Shape 1878">
                <a:extLst>
                  <a:ext uri="{FF2B5EF4-FFF2-40B4-BE49-F238E27FC236}">
                    <a16:creationId xmlns:a16="http://schemas.microsoft.com/office/drawing/2014/main" id="{6EAD88F5-A0D5-4FEE-A6D5-4566A75BFE3C}"/>
                  </a:ext>
                </a:extLst>
              </p:cNvPr>
              <p:cNvSpPr/>
              <p:nvPr/>
            </p:nvSpPr>
            <p:spPr>
              <a:xfrm>
                <a:off x="1956223" y="2654057"/>
                <a:ext cx="4908" cy="4908"/>
              </a:xfrm>
              <a:custGeom>
                <a:avLst/>
                <a:gdLst>
                  <a:gd name="connsiteX0" fmla="*/ 4909 w 4908"/>
                  <a:gd name="connsiteY0" fmla="*/ 2454 h 4908"/>
                  <a:gd name="connsiteX1" fmla="*/ 2454 w 4908"/>
                  <a:gd name="connsiteY1" fmla="*/ 0 h 4908"/>
                  <a:gd name="connsiteX2" fmla="*/ 0 w 4908"/>
                  <a:gd name="connsiteY2" fmla="*/ 2454 h 4908"/>
                  <a:gd name="connsiteX3" fmla="*/ 2454 w 4908"/>
                  <a:gd name="connsiteY3" fmla="*/ 4909 h 4908"/>
                  <a:gd name="connsiteX4" fmla="*/ 4909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4909" y="2454"/>
                    </a:moveTo>
                    <a:cubicBezTo>
                      <a:pt x="4909" y="1104"/>
                      <a:pt x="3804" y="0"/>
                      <a:pt x="2454" y="0"/>
                    </a:cubicBezTo>
                    <a:cubicBezTo>
                      <a:pt x="1105" y="0"/>
                      <a:pt x="0" y="1104"/>
                      <a:pt x="0" y="2454"/>
                    </a:cubicBezTo>
                    <a:cubicBezTo>
                      <a:pt x="0" y="3804"/>
                      <a:pt x="1105" y="4909"/>
                      <a:pt x="2454" y="4909"/>
                    </a:cubicBezTo>
                    <a:cubicBezTo>
                      <a:pt x="3804" y="4909"/>
                      <a:pt x="4909" y="3804"/>
                      <a:pt x="4909" y="245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80" name="Freeform: Shape 1879">
                <a:extLst>
                  <a:ext uri="{FF2B5EF4-FFF2-40B4-BE49-F238E27FC236}">
                    <a16:creationId xmlns:a16="http://schemas.microsoft.com/office/drawing/2014/main" id="{74EFCFC7-D4C8-4A72-A526-760D29C096B5}"/>
                  </a:ext>
                </a:extLst>
              </p:cNvPr>
              <p:cNvSpPr/>
              <p:nvPr/>
            </p:nvSpPr>
            <p:spPr>
              <a:xfrm>
                <a:off x="1914191" y="2641754"/>
                <a:ext cx="74706" cy="27642"/>
              </a:xfrm>
              <a:custGeom>
                <a:avLst/>
                <a:gdLst>
                  <a:gd name="connsiteX0" fmla="*/ 10738 w 74706"/>
                  <a:gd name="connsiteY0" fmla="*/ 8774 h 27642"/>
                  <a:gd name="connsiteX1" fmla="*/ 26845 w 74706"/>
                  <a:gd name="connsiteY1" fmla="*/ 2945 h 27642"/>
                  <a:gd name="connsiteX2" fmla="*/ 36663 w 74706"/>
                  <a:gd name="connsiteY2" fmla="*/ 184 h 27642"/>
                  <a:gd name="connsiteX3" fmla="*/ 42185 w 74706"/>
                  <a:gd name="connsiteY3" fmla="*/ 184 h 27642"/>
                  <a:gd name="connsiteX4" fmla="*/ 47094 w 74706"/>
                  <a:gd name="connsiteY4" fmla="*/ 1105 h 27642"/>
                  <a:gd name="connsiteX5" fmla="*/ 64735 w 74706"/>
                  <a:gd name="connsiteY5" fmla="*/ 10769 h 27642"/>
                  <a:gd name="connsiteX6" fmla="*/ 74706 w 74706"/>
                  <a:gd name="connsiteY6" fmla="*/ 27643 h 27642"/>
                  <a:gd name="connsiteX7" fmla="*/ 62127 w 74706"/>
                  <a:gd name="connsiteY7" fmla="*/ 13530 h 27642"/>
                  <a:gd name="connsiteX8" fmla="*/ 46020 w 74706"/>
                  <a:gd name="connsiteY8" fmla="*/ 6167 h 27642"/>
                  <a:gd name="connsiteX9" fmla="*/ 41572 w 74706"/>
                  <a:gd name="connsiteY9" fmla="*/ 6167 h 27642"/>
                  <a:gd name="connsiteX10" fmla="*/ 37430 w 74706"/>
                  <a:gd name="connsiteY10" fmla="*/ 6167 h 27642"/>
                  <a:gd name="connsiteX11" fmla="*/ 28686 w 74706"/>
                  <a:gd name="connsiteY11" fmla="*/ 8314 h 27642"/>
                  <a:gd name="connsiteX12" fmla="*/ 11505 w 74706"/>
                  <a:gd name="connsiteY12" fmla="*/ 15984 h 27642"/>
                  <a:gd name="connsiteX13" fmla="*/ 11505 w 74706"/>
                  <a:gd name="connsiteY13" fmla="*/ 15984 h 27642"/>
                  <a:gd name="connsiteX14" fmla="*/ 11505 w 74706"/>
                  <a:gd name="connsiteY14" fmla="*/ 15984 h 27642"/>
                  <a:gd name="connsiteX15" fmla="*/ 0 w 74706"/>
                  <a:gd name="connsiteY15" fmla="*/ 8468 h 27642"/>
                  <a:gd name="connsiteX16" fmla="*/ 10738 w 74706"/>
                  <a:gd name="connsiteY16" fmla="*/ 8774 h 2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4706" h="27642">
                    <a:moveTo>
                      <a:pt x="10738" y="8774"/>
                    </a:moveTo>
                    <a:cubicBezTo>
                      <a:pt x="16307" y="7455"/>
                      <a:pt x="21722" y="5492"/>
                      <a:pt x="26845" y="2945"/>
                    </a:cubicBezTo>
                    <a:cubicBezTo>
                      <a:pt x="29974" y="1565"/>
                      <a:pt x="33273" y="629"/>
                      <a:pt x="36663" y="184"/>
                    </a:cubicBezTo>
                    <a:cubicBezTo>
                      <a:pt x="38504" y="-61"/>
                      <a:pt x="40345" y="-61"/>
                      <a:pt x="42185" y="184"/>
                    </a:cubicBezTo>
                    <a:cubicBezTo>
                      <a:pt x="43873" y="184"/>
                      <a:pt x="45407" y="184"/>
                      <a:pt x="47094" y="1105"/>
                    </a:cubicBezTo>
                    <a:cubicBezTo>
                      <a:pt x="53813" y="2470"/>
                      <a:pt x="59964" y="5845"/>
                      <a:pt x="64735" y="10769"/>
                    </a:cubicBezTo>
                    <a:cubicBezTo>
                      <a:pt x="69076" y="15724"/>
                      <a:pt x="72467" y="21445"/>
                      <a:pt x="74706" y="27643"/>
                    </a:cubicBezTo>
                    <a:cubicBezTo>
                      <a:pt x="71040" y="22489"/>
                      <a:pt x="66822" y="17764"/>
                      <a:pt x="62127" y="13530"/>
                    </a:cubicBezTo>
                    <a:cubicBezTo>
                      <a:pt x="57449" y="9772"/>
                      <a:pt x="51911" y="7241"/>
                      <a:pt x="46020" y="6167"/>
                    </a:cubicBezTo>
                    <a:lnTo>
                      <a:pt x="41572" y="6167"/>
                    </a:lnTo>
                    <a:cubicBezTo>
                      <a:pt x="40206" y="5937"/>
                      <a:pt x="38795" y="5937"/>
                      <a:pt x="37430" y="6167"/>
                    </a:cubicBezTo>
                    <a:cubicBezTo>
                      <a:pt x="34454" y="6596"/>
                      <a:pt x="31524" y="7317"/>
                      <a:pt x="28686" y="8314"/>
                    </a:cubicBezTo>
                    <a:cubicBezTo>
                      <a:pt x="22765" y="10431"/>
                      <a:pt x="17028" y="12993"/>
                      <a:pt x="11505" y="15984"/>
                    </a:cubicBezTo>
                    <a:lnTo>
                      <a:pt x="11505" y="15984"/>
                    </a:lnTo>
                    <a:lnTo>
                      <a:pt x="11505" y="15984"/>
                    </a:lnTo>
                    <a:cubicBezTo>
                      <a:pt x="5369" y="13530"/>
                      <a:pt x="5983" y="11076"/>
                      <a:pt x="0" y="8468"/>
                    </a:cubicBezTo>
                    <a:cubicBezTo>
                      <a:pt x="3467" y="9603"/>
                      <a:pt x="7210" y="9710"/>
                      <a:pt x="10738" y="8774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81" name="Freeform: Shape 1880">
                <a:extLst>
                  <a:ext uri="{FF2B5EF4-FFF2-40B4-BE49-F238E27FC236}">
                    <a16:creationId xmlns:a16="http://schemas.microsoft.com/office/drawing/2014/main" id="{1190C8D0-486D-43C8-8A25-8AB2369B41AC}"/>
                  </a:ext>
                </a:extLst>
              </p:cNvPr>
              <p:cNvSpPr/>
              <p:nvPr/>
            </p:nvSpPr>
            <p:spPr>
              <a:xfrm>
                <a:off x="2027836" y="2615986"/>
                <a:ext cx="82708" cy="26022"/>
              </a:xfrm>
              <a:custGeom>
                <a:avLst/>
                <a:gdLst>
                  <a:gd name="connsiteX0" fmla="*/ 332 w 82708"/>
                  <a:gd name="connsiteY0" fmla="*/ 25338 h 26022"/>
                  <a:gd name="connsiteX1" fmla="*/ 19814 w 82708"/>
                  <a:gd name="connsiteY1" fmla="*/ 9998 h 26022"/>
                  <a:gd name="connsiteX2" fmla="*/ 55403 w 82708"/>
                  <a:gd name="connsiteY2" fmla="*/ 27 h 26022"/>
                  <a:gd name="connsiteX3" fmla="*/ 82708 w 82708"/>
                  <a:gd name="connsiteY3" fmla="*/ 8924 h 26022"/>
                  <a:gd name="connsiteX4" fmla="*/ 48960 w 82708"/>
                  <a:gd name="connsiteY4" fmla="*/ 7390 h 26022"/>
                  <a:gd name="connsiteX5" fmla="*/ 20888 w 82708"/>
                  <a:gd name="connsiteY5" fmla="*/ 18281 h 26022"/>
                  <a:gd name="connsiteX6" fmla="*/ 332 w 82708"/>
                  <a:gd name="connsiteY6" fmla="*/ 25338 h 2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708" h="26022">
                    <a:moveTo>
                      <a:pt x="332" y="25338"/>
                    </a:moveTo>
                    <a:cubicBezTo>
                      <a:pt x="-1662" y="21196"/>
                      <a:pt x="5394" y="17514"/>
                      <a:pt x="19814" y="9998"/>
                    </a:cubicBezTo>
                    <a:cubicBezTo>
                      <a:pt x="30705" y="3862"/>
                      <a:pt x="42916" y="441"/>
                      <a:pt x="55403" y="27"/>
                    </a:cubicBezTo>
                    <a:cubicBezTo>
                      <a:pt x="65267" y="-326"/>
                      <a:pt x="74946" y="2819"/>
                      <a:pt x="82708" y="8924"/>
                    </a:cubicBezTo>
                    <a:cubicBezTo>
                      <a:pt x="71602" y="6730"/>
                      <a:pt x="60220" y="6209"/>
                      <a:pt x="48960" y="7390"/>
                    </a:cubicBezTo>
                    <a:cubicBezTo>
                      <a:pt x="41597" y="9844"/>
                      <a:pt x="25336" y="16287"/>
                      <a:pt x="20888" y="18281"/>
                    </a:cubicBezTo>
                    <a:cubicBezTo>
                      <a:pt x="16439" y="20276"/>
                      <a:pt x="1559" y="28406"/>
                      <a:pt x="332" y="25338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82" name="Freeform: Shape 1881">
                <a:extLst>
                  <a:ext uri="{FF2B5EF4-FFF2-40B4-BE49-F238E27FC236}">
                    <a16:creationId xmlns:a16="http://schemas.microsoft.com/office/drawing/2014/main" id="{BC64E272-20B7-49DA-AEB8-2D515E56D9DB}"/>
                  </a:ext>
                </a:extLst>
              </p:cNvPr>
              <p:cNvSpPr/>
              <p:nvPr/>
            </p:nvSpPr>
            <p:spPr>
              <a:xfrm>
                <a:off x="2027861" y="2644392"/>
                <a:ext cx="63814" cy="33258"/>
              </a:xfrm>
              <a:custGeom>
                <a:avLst/>
                <a:gdLst>
                  <a:gd name="connsiteX0" fmla="*/ 0 w 63814"/>
                  <a:gd name="connsiteY0" fmla="*/ 24698 h 33258"/>
                  <a:gd name="connsiteX1" fmla="*/ 31907 w 63814"/>
                  <a:gd name="connsiteY1" fmla="*/ 0 h 33258"/>
                  <a:gd name="connsiteX2" fmla="*/ 63815 w 63814"/>
                  <a:gd name="connsiteY2" fmla="*/ 11352 h 33258"/>
                  <a:gd name="connsiteX3" fmla="*/ 36663 w 63814"/>
                  <a:gd name="connsiteY3" fmla="*/ 33135 h 33258"/>
                  <a:gd name="connsiteX4" fmla="*/ 0 w 63814"/>
                  <a:gd name="connsiteY4" fmla="*/ 24698 h 3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14" h="33258">
                    <a:moveTo>
                      <a:pt x="0" y="24698"/>
                    </a:moveTo>
                    <a:cubicBezTo>
                      <a:pt x="5430" y="11336"/>
                      <a:pt x="17610" y="1918"/>
                      <a:pt x="31907" y="0"/>
                    </a:cubicBezTo>
                    <a:cubicBezTo>
                      <a:pt x="43397" y="721"/>
                      <a:pt x="54457" y="4648"/>
                      <a:pt x="63815" y="11352"/>
                    </a:cubicBezTo>
                    <a:cubicBezTo>
                      <a:pt x="58507" y="22335"/>
                      <a:pt x="48536" y="30327"/>
                      <a:pt x="36663" y="33135"/>
                    </a:cubicBezTo>
                    <a:cubicBezTo>
                      <a:pt x="23884" y="33917"/>
                      <a:pt x="11152" y="30987"/>
                      <a:pt x="0" y="246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83" name="Freeform: Shape 1882">
                <a:extLst>
                  <a:ext uri="{FF2B5EF4-FFF2-40B4-BE49-F238E27FC236}">
                    <a16:creationId xmlns:a16="http://schemas.microsoft.com/office/drawing/2014/main" id="{D4FD51BB-9E8A-46B1-9B21-E3A632B38CEC}"/>
                  </a:ext>
                </a:extLst>
              </p:cNvPr>
              <p:cNvSpPr/>
              <p:nvPr/>
            </p:nvSpPr>
            <p:spPr>
              <a:xfrm>
                <a:off x="2043048" y="2644239"/>
                <a:ext cx="33441" cy="33441"/>
              </a:xfrm>
              <a:custGeom>
                <a:avLst/>
                <a:gdLst>
                  <a:gd name="connsiteX0" fmla="*/ 33442 w 33441"/>
                  <a:gd name="connsiteY0" fmla="*/ 16721 h 33441"/>
                  <a:gd name="connsiteX1" fmla="*/ 16721 w 33441"/>
                  <a:gd name="connsiteY1" fmla="*/ 33441 h 33441"/>
                  <a:gd name="connsiteX2" fmla="*/ 0 w 33441"/>
                  <a:gd name="connsiteY2" fmla="*/ 16721 h 33441"/>
                  <a:gd name="connsiteX3" fmla="*/ 16721 w 33441"/>
                  <a:gd name="connsiteY3" fmla="*/ 0 h 33441"/>
                  <a:gd name="connsiteX4" fmla="*/ 33442 w 33441"/>
                  <a:gd name="connsiteY4" fmla="*/ 16721 h 33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41" h="33441">
                    <a:moveTo>
                      <a:pt x="33442" y="16721"/>
                    </a:moveTo>
                    <a:cubicBezTo>
                      <a:pt x="33442" y="25956"/>
                      <a:pt x="25955" y="33441"/>
                      <a:pt x="16721" y="33441"/>
                    </a:cubicBezTo>
                    <a:cubicBezTo>
                      <a:pt x="7486" y="33441"/>
                      <a:pt x="0" y="25956"/>
                      <a:pt x="0" y="16721"/>
                    </a:cubicBezTo>
                    <a:cubicBezTo>
                      <a:pt x="0" y="7486"/>
                      <a:pt x="7486" y="0"/>
                      <a:pt x="16721" y="0"/>
                    </a:cubicBezTo>
                    <a:cubicBezTo>
                      <a:pt x="25955" y="0"/>
                      <a:pt x="33442" y="7486"/>
                      <a:pt x="33442" y="16721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84" name="Freeform: Shape 1883">
                <a:extLst>
                  <a:ext uri="{FF2B5EF4-FFF2-40B4-BE49-F238E27FC236}">
                    <a16:creationId xmlns:a16="http://schemas.microsoft.com/office/drawing/2014/main" id="{A5079E85-D546-4234-9566-D9991556BC38}"/>
                  </a:ext>
                </a:extLst>
              </p:cNvPr>
              <p:cNvSpPr/>
              <p:nvPr/>
            </p:nvSpPr>
            <p:spPr>
              <a:xfrm>
                <a:off x="2052103" y="2654671"/>
                <a:ext cx="15646" cy="15649"/>
              </a:xfrm>
              <a:custGeom>
                <a:avLst/>
                <a:gdLst>
                  <a:gd name="connsiteX0" fmla="*/ 15490 w 15646"/>
                  <a:gd name="connsiteY0" fmla="*/ 6288 h 15649"/>
                  <a:gd name="connsiteX1" fmla="*/ 9353 w 15646"/>
                  <a:gd name="connsiteY1" fmla="*/ 15492 h 15649"/>
                  <a:gd name="connsiteX2" fmla="*/ 150 w 15646"/>
                  <a:gd name="connsiteY2" fmla="*/ 9372 h 15649"/>
                  <a:gd name="connsiteX3" fmla="*/ 150 w 15646"/>
                  <a:gd name="connsiteY3" fmla="*/ 6288 h 15649"/>
                  <a:gd name="connsiteX4" fmla="*/ 9353 w 15646"/>
                  <a:gd name="connsiteY4" fmla="*/ 152 h 15649"/>
                  <a:gd name="connsiteX5" fmla="*/ 15490 w 15646"/>
                  <a:gd name="connsiteY5" fmla="*/ 6288 h 15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46" h="15649">
                    <a:moveTo>
                      <a:pt x="15490" y="6288"/>
                    </a:moveTo>
                    <a:cubicBezTo>
                      <a:pt x="16349" y="10522"/>
                      <a:pt x="13603" y="14649"/>
                      <a:pt x="9353" y="15492"/>
                    </a:cubicBezTo>
                    <a:cubicBezTo>
                      <a:pt x="5120" y="16351"/>
                      <a:pt x="993" y="13606"/>
                      <a:pt x="150" y="9372"/>
                    </a:cubicBezTo>
                    <a:cubicBezTo>
                      <a:pt x="-50" y="8359"/>
                      <a:pt x="-50" y="7301"/>
                      <a:pt x="150" y="6288"/>
                    </a:cubicBezTo>
                    <a:cubicBezTo>
                      <a:pt x="1009" y="2055"/>
                      <a:pt x="5120" y="-691"/>
                      <a:pt x="9353" y="152"/>
                    </a:cubicBezTo>
                    <a:cubicBezTo>
                      <a:pt x="12452" y="781"/>
                      <a:pt x="14861" y="3190"/>
                      <a:pt x="15490" y="628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85" name="Freeform: Shape 1884">
                <a:extLst>
                  <a:ext uri="{FF2B5EF4-FFF2-40B4-BE49-F238E27FC236}">
                    <a16:creationId xmlns:a16="http://schemas.microsoft.com/office/drawing/2014/main" id="{3566AA22-2812-4708-8391-3A3C659D4900}"/>
                  </a:ext>
                </a:extLst>
              </p:cNvPr>
              <p:cNvSpPr/>
              <p:nvPr/>
            </p:nvSpPr>
            <p:spPr>
              <a:xfrm>
                <a:off x="2054860" y="2654057"/>
                <a:ext cx="4908" cy="4908"/>
              </a:xfrm>
              <a:custGeom>
                <a:avLst/>
                <a:gdLst>
                  <a:gd name="connsiteX0" fmla="*/ 0 w 4908"/>
                  <a:gd name="connsiteY0" fmla="*/ 2454 h 4908"/>
                  <a:gd name="connsiteX1" fmla="*/ 2454 w 4908"/>
                  <a:gd name="connsiteY1" fmla="*/ 0 h 4908"/>
                  <a:gd name="connsiteX2" fmla="*/ 4909 w 4908"/>
                  <a:gd name="connsiteY2" fmla="*/ 2454 h 4908"/>
                  <a:gd name="connsiteX3" fmla="*/ 2454 w 4908"/>
                  <a:gd name="connsiteY3" fmla="*/ 4909 h 4908"/>
                  <a:gd name="connsiteX4" fmla="*/ 0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0" y="2454"/>
                    </a:moveTo>
                    <a:cubicBezTo>
                      <a:pt x="0" y="1104"/>
                      <a:pt x="1105" y="0"/>
                      <a:pt x="2454" y="0"/>
                    </a:cubicBezTo>
                    <a:cubicBezTo>
                      <a:pt x="3804" y="0"/>
                      <a:pt x="4909" y="1104"/>
                      <a:pt x="4909" y="2454"/>
                    </a:cubicBezTo>
                    <a:cubicBezTo>
                      <a:pt x="4909" y="3804"/>
                      <a:pt x="3804" y="4909"/>
                      <a:pt x="2454" y="4909"/>
                    </a:cubicBezTo>
                    <a:cubicBezTo>
                      <a:pt x="1105" y="4909"/>
                      <a:pt x="0" y="3804"/>
                      <a:pt x="0" y="245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86" name="Freeform: Shape 1885">
                <a:extLst>
                  <a:ext uri="{FF2B5EF4-FFF2-40B4-BE49-F238E27FC236}">
                    <a16:creationId xmlns:a16="http://schemas.microsoft.com/office/drawing/2014/main" id="{FC7626A0-52EA-4E4A-8C91-BAACBCBB4215}"/>
                  </a:ext>
                </a:extLst>
              </p:cNvPr>
              <p:cNvSpPr/>
              <p:nvPr/>
            </p:nvSpPr>
            <p:spPr>
              <a:xfrm>
                <a:off x="2028628" y="2641754"/>
                <a:ext cx="74706" cy="27642"/>
              </a:xfrm>
              <a:custGeom>
                <a:avLst/>
                <a:gdLst>
                  <a:gd name="connsiteX0" fmla="*/ 63048 w 74706"/>
                  <a:gd name="connsiteY0" fmla="*/ 8774 h 27642"/>
                  <a:gd name="connsiteX1" fmla="*/ 47708 w 74706"/>
                  <a:gd name="connsiteY1" fmla="*/ 2945 h 27642"/>
                  <a:gd name="connsiteX2" fmla="*/ 37890 w 74706"/>
                  <a:gd name="connsiteY2" fmla="*/ 184 h 27642"/>
                  <a:gd name="connsiteX3" fmla="*/ 32521 w 74706"/>
                  <a:gd name="connsiteY3" fmla="*/ 184 h 27642"/>
                  <a:gd name="connsiteX4" fmla="*/ 27459 w 74706"/>
                  <a:gd name="connsiteY4" fmla="*/ 1105 h 27642"/>
                  <a:gd name="connsiteX5" fmla="*/ 9818 w 74706"/>
                  <a:gd name="connsiteY5" fmla="*/ 10769 h 27642"/>
                  <a:gd name="connsiteX6" fmla="*/ 0 w 74706"/>
                  <a:gd name="connsiteY6" fmla="*/ 27643 h 27642"/>
                  <a:gd name="connsiteX7" fmla="*/ 12426 w 74706"/>
                  <a:gd name="connsiteY7" fmla="*/ 13530 h 27642"/>
                  <a:gd name="connsiteX8" fmla="*/ 28533 w 74706"/>
                  <a:gd name="connsiteY8" fmla="*/ 6167 h 27642"/>
                  <a:gd name="connsiteX9" fmla="*/ 32981 w 74706"/>
                  <a:gd name="connsiteY9" fmla="*/ 6167 h 27642"/>
                  <a:gd name="connsiteX10" fmla="*/ 37123 w 74706"/>
                  <a:gd name="connsiteY10" fmla="*/ 6167 h 27642"/>
                  <a:gd name="connsiteX11" fmla="*/ 46020 w 74706"/>
                  <a:gd name="connsiteY11" fmla="*/ 8314 h 27642"/>
                  <a:gd name="connsiteX12" fmla="*/ 63048 w 74706"/>
                  <a:gd name="connsiteY12" fmla="*/ 15984 h 27642"/>
                  <a:gd name="connsiteX13" fmla="*/ 63048 w 74706"/>
                  <a:gd name="connsiteY13" fmla="*/ 15984 h 27642"/>
                  <a:gd name="connsiteX14" fmla="*/ 63048 w 74706"/>
                  <a:gd name="connsiteY14" fmla="*/ 15984 h 27642"/>
                  <a:gd name="connsiteX15" fmla="*/ 74706 w 74706"/>
                  <a:gd name="connsiteY15" fmla="*/ 8468 h 27642"/>
                  <a:gd name="connsiteX16" fmla="*/ 63048 w 74706"/>
                  <a:gd name="connsiteY16" fmla="*/ 8774 h 27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4706" h="27642">
                    <a:moveTo>
                      <a:pt x="63048" y="8774"/>
                    </a:moveTo>
                    <a:cubicBezTo>
                      <a:pt x="57756" y="7348"/>
                      <a:pt x="52617" y="5400"/>
                      <a:pt x="47708" y="2945"/>
                    </a:cubicBezTo>
                    <a:cubicBezTo>
                      <a:pt x="44594" y="1549"/>
                      <a:pt x="41280" y="614"/>
                      <a:pt x="37890" y="184"/>
                    </a:cubicBezTo>
                    <a:cubicBezTo>
                      <a:pt x="36111" y="-61"/>
                      <a:pt x="34301" y="-61"/>
                      <a:pt x="32521" y="184"/>
                    </a:cubicBezTo>
                    <a:lnTo>
                      <a:pt x="27459" y="1105"/>
                    </a:lnTo>
                    <a:cubicBezTo>
                      <a:pt x="20740" y="2470"/>
                      <a:pt x="14589" y="5845"/>
                      <a:pt x="9818" y="10769"/>
                    </a:cubicBezTo>
                    <a:cubicBezTo>
                      <a:pt x="5461" y="15693"/>
                      <a:pt x="2132" y="21430"/>
                      <a:pt x="0" y="27643"/>
                    </a:cubicBezTo>
                    <a:cubicBezTo>
                      <a:pt x="3559" y="22458"/>
                      <a:pt x="7732" y="17718"/>
                      <a:pt x="12426" y="13530"/>
                    </a:cubicBezTo>
                    <a:cubicBezTo>
                      <a:pt x="17120" y="9802"/>
                      <a:pt x="22642" y="7271"/>
                      <a:pt x="28533" y="6167"/>
                    </a:cubicBezTo>
                    <a:lnTo>
                      <a:pt x="32981" y="6167"/>
                    </a:lnTo>
                    <a:cubicBezTo>
                      <a:pt x="34347" y="5937"/>
                      <a:pt x="35758" y="5937"/>
                      <a:pt x="37123" y="6167"/>
                    </a:cubicBezTo>
                    <a:cubicBezTo>
                      <a:pt x="40145" y="6612"/>
                      <a:pt x="43121" y="7333"/>
                      <a:pt x="46020" y="8314"/>
                    </a:cubicBezTo>
                    <a:cubicBezTo>
                      <a:pt x="51880" y="10431"/>
                      <a:pt x="57572" y="12993"/>
                      <a:pt x="63048" y="15984"/>
                    </a:cubicBezTo>
                    <a:lnTo>
                      <a:pt x="63048" y="15984"/>
                    </a:lnTo>
                    <a:lnTo>
                      <a:pt x="63048" y="15984"/>
                    </a:lnTo>
                    <a:cubicBezTo>
                      <a:pt x="69184" y="13530"/>
                      <a:pt x="68570" y="11076"/>
                      <a:pt x="74706" y="8468"/>
                    </a:cubicBezTo>
                    <a:cubicBezTo>
                      <a:pt x="70948" y="9756"/>
                      <a:pt x="66868" y="9864"/>
                      <a:pt x="63048" y="8774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87" name="Freeform: Shape 1886">
                <a:extLst>
                  <a:ext uri="{FF2B5EF4-FFF2-40B4-BE49-F238E27FC236}">
                    <a16:creationId xmlns:a16="http://schemas.microsoft.com/office/drawing/2014/main" id="{29AC37C9-BDA9-4BD1-8765-7B8550C5DA58}"/>
                  </a:ext>
                </a:extLst>
              </p:cNvPr>
              <p:cNvSpPr/>
              <p:nvPr/>
            </p:nvSpPr>
            <p:spPr>
              <a:xfrm>
                <a:off x="1612144" y="3373220"/>
                <a:ext cx="493184" cy="161966"/>
              </a:xfrm>
              <a:custGeom>
                <a:avLst/>
                <a:gdLst>
                  <a:gd name="connsiteX0" fmla="*/ 478458 w 493184"/>
                  <a:gd name="connsiteY0" fmla="*/ 29128 h 161966"/>
                  <a:gd name="connsiteX1" fmla="*/ 445016 w 493184"/>
                  <a:gd name="connsiteY1" fmla="*/ 135 h 161966"/>
                  <a:gd name="connsiteX2" fmla="*/ 352976 w 493184"/>
                  <a:gd name="connsiteY2" fmla="*/ 49683 h 161966"/>
                  <a:gd name="connsiteX3" fmla="*/ 240226 w 493184"/>
                  <a:gd name="connsiteY3" fmla="*/ 49683 h 161966"/>
                  <a:gd name="connsiteX4" fmla="*/ 79769 w 493184"/>
                  <a:gd name="connsiteY4" fmla="*/ 26060 h 161966"/>
                  <a:gd name="connsiteX5" fmla="*/ 82223 w 493184"/>
                  <a:gd name="connsiteY5" fmla="*/ 20077 h 161966"/>
                  <a:gd name="connsiteX6" fmla="*/ 0 w 493184"/>
                  <a:gd name="connsiteY6" fmla="*/ 156604 h 161966"/>
                  <a:gd name="connsiteX7" fmla="*/ 47554 w 493184"/>
                  <a:gd name="connsiteY7" fmla="*/ 161512 h 161966"/>
                  <a:gd name="connsiteX8" fmla="*/ 273821 w 493184"/>
                  <a:gd name="connsiteY8" fmla="*/ 141264 h 161966"/>
                  <a:gd name="connsiteX9" fmla="*/ 354050 w 493184"/>
                  <a:gd name="connsiteY9" fmla="*/ 137275 h 161966"/>
                  <a:gd name="connsiteX10" fmla="*/ 470021 w 493184"/>
                  <a:gd name="connsiteY10" fmla="*/ 146479 h 161966"/>
                  <a:gd name="connsiteX11" fmla="*/ 493184 w 493184"/>
                  <a:gd name="connsiteY11" fmla="*/ 113651 h 161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3184" h="161966">
                    <a:moveTo>
                      <a:pt x="478458" y="29128"/>
                    </a:moveTo>
                    <a:cubicBezTo>
                      <a:pt x="466799" y="12867"/>
                      <a:pt x="457902" y="-1553"/>
                      <a:pt x="445016" y="135"/>
                    </a:cubicBezTo>
                    <a:cubicBezTo>
                      <a:pt x="416637" y="4430"/>
                      <a:pt x="381508" y="30048"/>
                      <a:pt x="352976" y="49683"/>
                    </a:cubicBezTo>
                    <a:cubicBezTo>
                      <a:pt x="340704" y="58274"/>
                      <a:pt x="292689" y="55819"/>
                      <a:pt x="240226" y="49683"/>
                    </a:cubicBezTo>
                    <a:cubicBezTo>
                      <a:pt x="173036" y="42320"/>
                      <a:pt x="98177" y="29281"/>
                      <a:pt x="79769" y="26060"/>
                    </a:cubicBezTo>
                    <a:lnTo>
                      <a:pt x="82223" y="20077"/>
                    </a:lnTo>
                    <a:cubicBezTo>
                      <a:pt x="66883" y="40479"/>
                      <a:pt x="5522" y="93709"/>
                      <a:pt x="0" y="156604"/>
                    </a:cubicBezTo>
                    <a:cubicBezTo>
                      <a:pt x="15401" y="161190"/>
                      <a:pt x="31539" y="162863"/>
                      <a:pt x="47554" y="161512"/>
                    </a:cubicBezTo>
                    <a:cubicBezTo>
                      <a:pt x="100785" y="157984"/>
                      <a:pt x="200956" y="147553"/>
                      <a:pt x="273821" y="141264"/>
                    </a:cubicBezTo>
                    <a:cubicBezTo>
                      <a:pt x="300467" y="138318"/>
                      <a:pt x="327250" y="136984"/>
                      <a:pt x="354050" y="137275"/>
                    </a:cubicBezTo>
                    <a:cubicBezTo>
                      <a:pt x="382429" y="140803"/>
                      <a:pt x="425228" y="143718"/>
                      <a:pt x="470021" y="146479"/>
                    </a:cubicBezTo>
                    <a:cubicBezTo>
                      <a:pt x="482753" y="139116"/>
                      <a:pt x="484134" y="129759"/>
                      <a:pt x="493184" y="113651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88" name="Freeform: Shape 1887">
                <a:extLst>
                  <a:ext uri="{FF2B5EF4-FFF2-40B4-BE49-F238E27FC236}">
                    <a16:creationId xmlns:a16="http://schemas.microsoft.com/office/drawing/2014/main" id="{52AEF3A1-FDB5-4868-91BE-51D6A043FD8D}"/>
                  </a:ext>
                </a:extLst>
              </p:cNvPr>
              <p:cNvSpPr/>
              <p:nvPr/>
            </p:nvSpPr>
            <p:spPr>
              <a:xfrm>
                <a:off x="1872217" y="2477799"/>
                <a:ext cx="279132" cy="236391"/>
              </a:xfrm>
              <a:custGeom>
                <a:avLst/>
                <a:gdLst>
                  <a:gd name="connsiteX0" fmla="*/ 88915 w 279132"/>
                  <a:gd name="connsiteY0" fmla="*/ 78695 h 236391"/>
                  <a:gd name="connsiteX1" fmla="*/ 67899 w 279132"/>
                  <a:gd name="connsiteY1" fmla="*/ 94035 h 236391"/>
                  <a:gd name="connsiteX2" fmla="*/ 48570 w 279132"/>
                  <a:gd name="connsiteY2" fmla="*/ 111369 h 236391"/>
                  <a:gd name="connsiteX3" fmla="*/ 38753 w 279132"/>
                  <a:gd name="connsiteY3" fmla="*/ 135760 h 236391"/>
                  <a:gd name="connsiteX4" fmla="*/ 17737 w 279132"/>
                  <a:gd name="connsiteY4" fmla="*/ 153401 h 236391"/>
                  <a:gd name="connsiteX5" fmla="*/ 12214 w 279132"/>
                  <a:gd name="connsiteY5" fmla="*/ 180093 h 236391"/>
                  <a:gd name="connsiteX6" fmla="*/ 8686 w 279132"/>
                  <a:gd name="connsiteY6" fmla="*/ 156469 h 236391"/>
                  <a:gd name="connsiteX7" fmla="*/ 403 w 279132"/>
                  <a:gd name="connsiteY7" fmla="*/ 134379 h 236391"/>
                  <a:gd name="connsiteX8" fmla="*/ 403 w 279132"/>
                  <a:gd name="connsiteY8" fmla="*/ 111062 h 236391"/>
                  <a:gd name="connsiteX9" fmla="*/ 8073 w 279132"/>
                  <a:gd name="connsiteY9" fmla="*/ 88973 h 236391"/>
                  <a:gd name="connsiteX10" fmla="*/ 18964 w 279132"/>
                  <a:gd name="connsiteY10" fmla="*/ 69184 h 236391"/>
                  <a:gd name="connsiteX11" fmla="*/ 25560 w 279132"/>
                  <a:gd name="connsiteY11" fmla="*/ 46941 h 236391"/>
                  <a:gd name="connsiteX12" fmla="*/ 43202 w 279132"/>
                  <a:gd name="connsiteY12" fmla="*/ 31601 h 236391"/>
                  <a:gd name="connsiteX13" fmla="*/ 61917 w 279132"/>
                  <a:gd name="connsiteY13" fmla="*/ 18408 h 236391"/>
                  <a:gd name="connsiteX14" fmla="*/ 83086 w 279132"/>
                  <a:gd name="connsiteY14" fmla="*/ 8437 h 236391"/>
                  <a:gd name="connsiteX15" fmla="*/ 108550 w 279132"/>
                  <a:gd name="connsiteY15" fmla="*/ 10278 h 236391"/>
                  <a:gd name="connsiteX16" fmla="*/ 131867 w 279132"/>
                  <a:gd name="connsiteY16" fmla="*/ 0 h 236391"/>
                  <a:gd name="connsiteX17" fmla="*/ 156718 w 279132"/>
                  <a:gd name="connsiteY17" fmla="*/ 2608 h 236391"/>
                  <a:gd name="connsiteX18" fmla="*/ 181416 w 279132"/>
                  <a:gd name="connsiteY18" fmla="*/ 4755 h 236391"/>
                  <a:gd name="connsiteX19" fmla="*/ 204579 w 279132"/>
                  <a:gd name="connsiteY19" fmla="*/ 13653 h 236391"/>
                  <a:gd name="connsiteX20" fmla="*/ 224061 w 279132"/>
                  <a:gd name="connsiteY20" fmla="*/ 28993 h 236391"/>
                  <a:gd name="connsiteX21" fmla="*/ 242623 w 279132"/>
                  <a:gd name="connsiteY21" fmla="*/ 44333 h 236391"/>
                  <a:gd name="connsiteX22" fmla="*/ 256736 w 279132"/>
                  <a:gd name="connsiteY22" fmla="*/ 64582 h 236391"/>
                  <a:gd name="connsiteX23" fmla="*/ 266247 w 279132"/>
                  <a:gd name="connsiteY23" fmla="*/ 87285 h 236391"/>
                  <a:gd name="connsiteX24" fmla="*/ 270542 w 279132"/>
                  <a:gd name="connsiteY24" fmla="*/ 111523 h 236391"/>
                  <a:gd name="connsiteX25" fmla="*/ 274530 w 279132"/>
                  <a:gd name="connsiteY25" fmla="*/ 133152 h 236391"/>
                  <a:gd name="connsiteX26" fmla="*/ 279132 w 279132"/>
                  <a:gd name="connsiteY26" fmla="*/ 154935 h 236391"/>
                  <a:gd name="connsiteX27" fmla="*/ 277292 w 279132"/>
                  <a:gd name="connsiteY27" fmla="*/ 177025 h 236391"/>
                  <a:gd name="connsiteX28" fmla="*/ 269928 w 279132"/>
                  <a:gd name="connsiteY28" fmla="*/ 197887 h 236391"/>
                  <a:gd name="connsiteX29" fmla="*/ 263179 w 279132"/>
                  <a:gd name="connsiteY29" fmla="*/ 218750 h 236391"/>
                  <a:gd name="connsiteX30" fmla="*/ 255048 w 279132"/>
                  <a:gd name="connsiteY30" fmla="*/ 236391 h 236391"/>
                  <a:gd name="connsiteX31" fmla="*/ 247072 w 279132"/>
                  <a:gd name="connsiteY31" fmla="*/ 217676 h 236391"/>
                  <a:gd name="connsiteX32" fmla="*/ 245998 w 279132"/>
                  <a:gd name="connsiteY32" fmla="*/ 195740 h 236391"/>
                  <a:gd name="connsiteX33" fmla="*/ 239095 w 279132"/>
                  <a:gd name="connsiteY33" fmla="*/ 175184 h 236391"/>
                  <a:gd name="connsiteX34" fmla="*/ 239095 w 279132"/>
                  <a:gd name="connsiteY34" fmla="*/ 152481 h 236391"/>
                  <a:gd name="connsiteX35" fmla="*/ 225135 w 279132"/>
                  <a:gd name="connsiteY35" fmla="*/ 134379 h 236391"/>
                  <a:gd name="connsiteX36" fmla="*/ 197216 w 279132"/>
                  <a:gd name="connsiteY36" fmla="*/ 125789 h 236391"/>
                  <a:gd name="connsiteX37" fmla="*/ 171598 w 279132"/>
                  <a:gd name="connsiteY37" fmla="*/ 111369 h 236391"/>
                  <a:gd name="connsiteX38" fmla="*/ 147208 w 279132"/>
                  <a:gd name="connsiteY38" fmla="*/ 113670 h 236391"/>
                  <a:gd name="connsiteX39" fmla="*/ 126498 w 279132"/>
                  <a:gd name="connsiteY39" fmla="*/ 104006 h 236391"/>
                  <a:gd name="connsiteX40" fmla="*/ 105329 w 279132"/>
                  <a:gd name="connsiteY40" fmla="*/ 95109 h 236391"/>
                  <a:gd name="connsiteX41" fmla="*/ 88915 w 279132"/>
                  <a:gd name="connsiteY41" fmla="*/ 78695 h 236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79132" h="236391">
                    <a:moveTo>
                      <a:pt x="88915" y="78695"/>
                    </a:moveTo>
                    <a:cubicBezTo>
                      <a:pt x="81552" y="83312"/>
                      <a:pt x="74541" y="88436"/>
                      <a:pt x="67899" y="94035"/>
                    </a:cubicBezTo>
                    <a:cubicBezTo>
                      <a:pt x="61011" y="99297"/>
                      <a:pt x="54553" y="105095"/>
                      <a:pt x="48570" y="111369"/>
                    </a:cubicBezTo>
                    <a:cubicBezTo>
                      <a:pt x="42741" y="117965"/>
                      <a:pt x="43202" y="128857"/>
                      <a:pt x="38753" y="135760"/>
                    </a:cubicBezTo>
                    <a:cubicBezTo>
                      <a:pt x="34304" y="142663"/>
                      <a:pt x="21265" y="146038"/>
                      <a:pt x="17737" y="153401"/>
                    </a:cubicBezTo>
                    <a:cubicBezTo>
                      <a:pt x="15344" y="162176"/>
                      <a:pt x="13503" y="171088"/>
                      <a:pt x="12214" y="180093"/>
                    </a:cubicBezTo>
                    <a:cubicBezTo>
                      <a:pt x="10067" y="173343"/>
                      <a:pt x="10220" y="164753"/>
                      <a:pt x="8686" y="156469"/>
                    </a:cubicBezTo>
                    <a:cubicBezTo>
                      <a:pt x="7152" y="148186"/>
                      <a:pt x="863" y="142203"/>
                      <a:pt x="403" y="134379"/>
                    </a:cubicBezTo>
                    <a:cubicBezTo>
                      <a:pt x="-134" y="126617"/>
                      <a:pt x="-134" y="118825"/>
                      <a:pt x="403" y="111062"/>
                    </a:cubicBezTo>
                    <a:cubicBezTo>
                      <a:pt x="2320" y="103484"/>
                      <a:pt x="4882" y="96106"/>
                      <a:pt x="8073" y="88973"/>
                    </a:cubicBezTo>
                    <a:cubicBezTo>
                      <a:pt x="10972" y="82008"/>
                      <a:pt x="14623" y="75366"/>
                      <a:pt x="18964" y="69184"/>
                    </a:cubicBezTo>
                    <a:cubicBezTo>
                      <a:pt x="22032" y="62281"/>
                      <a:pt x="20805" y="53844"/>
                      <a:pt x="25560" y="46941"/>
                    </a:cubicBezTo>
                    <a:cubicBezTo>
                      <a:pt x="30761" y="41096"/>
                      <a:pt x="36697" y="35942"/>
                      <a:pt x="43202" y="31601"/>
                    </a:cubicBezTo>
                    <a:cubicBezTo>
                      <a:pt x="48908" y="26492"/>
                      <a:pt x="55198" y="22074"/>
                      <a:pt x="61917" y="18408"/>
                    </a:cubicBezTo>
                    <a:cubicBezTo>
                      <a:pt x="68635" y="14420"/>
                      <a:pt x="75723" y="11076"/>
                      <a:pt x="83086" y="8437"/>
                    </a:cubicBezTo>
                    <a:cubicBezTo>
                      <a:pt x="91370" y="6136"/>
                      <a:pt x="100880" y="11505"/>
                      <a:pt x="108550" y="10278"/>
                    </a:cubicBezTo>
                    <a:cubicBezTo>
                      <a:pt x="116220" y="9051"/>
                      <a:pt x="123890" y="460"/>
                      <a:pt x="131867" y="0"/>
                    </a:cubicBezTo>
                    <a:cubicBezTo>
                      <a:pt x="140197" y="276"/>
                      <a:pt x="148511" y="1150"/>
                      <a:pt x="156718" y="2608"/>
                    </a:cubicBezTo>
                    <a:cubicBezTo>
                      <a:pt x="165002" y="2669"/>
                      <a:pt x="173255" y="3390"/>
                      <a:pt x="181416" y="4755"/>
                    </a:cubicBezTo>
                    <a:cubicBezTo>
                      <a:pt x="189423" y="6903"/>
                      <a:pt x="197186" y="9894"/>
                      <a:pt x="204579" y="13653"/>
                    </a:cubicBezTo>
                    <a:cubicBezTo>
                      <a:pt x="211590" y="18071"/>
                      <a:pt x="218125" y="23210"/>
                      <a:pt x="224061" y="28993"/>
                    </a:cubicBezTo>
                    <a:cubicBezTo>
                      <a:pt x="230734" y="33487"/>
                      <a:pt x="236947" y="38626"/>
                      <a:pt x="242623" y="44333"/>
                    </a:cubicBezTo>
                    <a:cubicBezTo>
                      <a:pt x="247946" y="50622"/>
                      <a:pt x="252671" y="57403"/>
                      <a:pt x="256736" y="64582"/>
                    </a:cubicBezTo>
                    <a:cubicBezTo>
                      <a:pt x="260494" y="71884"/>
                      <a:pt x="263670" y="79477"/>
                      <a:pt x="266247" y="87285"/>
                    </a:cubicBezTo>
                    <a:cubicBezTo>
                      <a:pt x="268164" y="95277"/>
                      <a:pt x="269591" y="103362"/>
                      <a:pt x="270542" y="111523"/>
                    </a:cubicBezTo>
                    <a:cubicBezTo>
                      <a:pt x="272352" y="118640"/>
                      <a:pt x="273687" y="125866"/>
                      <a:pt x="274530" y="133152"/>
                    </a:cubicBezTo>
                    <a:cubicBezTo>
                      <a:pt x="276494" y="140316"/>
                      <a:pt x="278043" y="147587"/>
                      <a:pt x="279132" y="154935"/>
                    </a:cubicBezTo>
                    <a:cubicBezTo>
                      <a:pt x="279025" y="162329"/>
                      <a:pt x="278411" y="169708"/>
                      <a:pt x="277292" y="177025"/>
                    </a:cubicBezTo>
                    <a:cubicBezTo>
                      <a:pt x="275451" y="184173"/>
                      <a:pt x="272981" y="191169"/>
                      <a:pt x="269928" y="197887"/>
                    </a:cubicBezTo>
                    <a:cubicBezTo>
                      <a:pt x="268302" y="205021"/>
                      <a:pt x="266047" y="212016"/>
                      <a:pt x="263179" y="218750"/>
                    </a:cubicBezTo>
                    <a:cubicBezTo>
                      <a:pt x="260954" y="224840"/>
                      <a:pt x="258239" y="230746"/>
                      <a:pt x="255048" y="236391"/>
                    </a:cubicBezTo>
                    <a:cubicBezTo>
                      <a:pt x="253821" y="229181"/>
                      <a:pt x="248299" y="224733"/>
                      <a:pt x="247072" y="217676"/>
                    </a:cubicBezTo>
                    <a:cubicBezTo>
                      <a:pt x="245844" y="210620"/>
                      <a:pt x="247072" y="202336"/>
                      <a:pt x="245998" y="195740"/>
                    </a:cubicBezTo>
                    <a:cubicBezTo>
                      <a:pt x="244924" y="189144"/>
                      <a:pt x="240629" y="181780"/>
                      <a:pt x="239095" y="175184"/>
                    </a:cubicBezTo>
                    <a:cubicBezTo>
                      <a:pt x="237561" y="168588"/>
                      <a:pt x="240782" y="158463"/>
                      <a:pt x="239095" y="152481"/>
                    </a:cubicBezTo>
                    <a:cubicBezTo>
                      <a:pt x="236134" y="145317"/>
                      <a:pt x="231317" y="139058"/>
                      <a:pt x="225135" y="134379"/>
                    </a:cubicBezTo>
                    <a:cubicBezTo>
                      <a:pt x="216407" y="129885"/>
                      <a:pt x="206957" y="126970"/>
                      <a:pt x="197216" y="125789"/>
                    </a:cubicBezTo>
                    <a:cubicBezTo>
                      <a:pt x="188626" y="123488"/>
                      <a:pt x="181876" y="115051"/>
                      <a:pt x="171598" y="111369"/>
                    </a:cubicBezTo>
                    <a:cubicBezTo>
                      <a:pt x="165462" y="109068"/>
                      <a:pt x="155184" y="115971"/>
                      <a:pt x="147208" y="113670"/>
                    </a:cubicBezTo>
                    <a:cubicBezTo>
                      <a:pt x="139231" y="111369"/>
                      <a:pt x="133708" y="106921"/>
                      <a:pt x="126498" y="104006"/>
                    </a:cubicBezTo>
                    <a:cubicBezTo>
                      <a:pt x="119166" y="101751"/>
                      <a:pt x="112079" y="98760"/>
                      <a:pt x="105329" y="95109"/>
                    </a:cubicBezTo>
                    <a:cubicBezTo>
                      <a:pt x="99116" y="90430"/>
                      <a:pt x="93594" y="84908"/>
                      <a:pt x="88915" y="78695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89" name="Freeform: Shape 1888">
                <a:extLst>
                  <a:ext uri="{FF2B5EF4-FFF2-40B4-BE49-F238E27FC236}">
                    <a16:creationId xmlns:a16="http://schemas.microsoft.com/office/drawing/2014/main" id="{0DA6764A-E868-4968-A4D4-9074B0E13AF2}"/>
                  </a:ext>
                </a:extLst>
              </p:cNvPr>
              <p:cNvSpPr/>
              <p:nvPr/>
            </p:nvSpPr>
            <p:spPr>
              <a:xfrm>
                <a:off x="2088904" y="2855924"/>
                <a:ext cx="83154" cy="162766"/>
              </a:xfrm>
              <a:custGeom>
                <a:avLst/>
                <a:gdLst>
                  <a:gd name="connsiteX0" fmla="*/ 83155 w 83154"/>
                  <a:gd name="connsiteY0" fmla="*/ 12127 h 162766"/>
                  <a:gd name="connsiteX1" fmla="*/ 73030 w 83154"/>
                  <a:gd name="connsiteY1" fmla="*/ 32223 h 162766"/>
                  <a:gd name="connsiteX2" fmla="*/ 59684 w 83154"/>
                  <a:gd name="connsiteY2" fmla="*/ 52932 h 162766"/>
                  <a:gd name="connsiteX3" fmla="*/ 44344 w 83154"/>
                  <a:gd name="connsiteY3" fmla="*/ 73641 h 162766"/>
                  <a:gd name="connsiteX4" fmla="*/ 38515 w 83154"/>
                  <a:gd name="connsiteY4" fmla="*/ 98032 h 162766"/>
                  <a:gd name="connsiteX5" fmla="*/ 40356 w 83154"/>
                  <a:gd name="connsiteY5" fmla="*/ 121502 h 162766"/>
                  <a:gd name="connsiteX6" fmla="*/ 49253 w 83154"/>
                  <a:gd name="connsiteY6" fmla="*/ 143285 h 162766"/>
                  <a:gd name="connsiteX7" fmla="*/ 60298 w 83154"/>
                  <a:gd name="connsiteY7" fmla="*/ 162767 h 162766"/>
                  <a:gd name="connsiteX8" fmla="*/ 41583 w 83154"/>
                  <a:gd name="connsiteY8" fmla="*/ 149574 h 162766"/>
                  <a:gd name="connsiteX9" fmla="*/ 26243 w 83154"/>
                  <a:gd name="connsiteY9" fmla="*/ 131473 h 162766"/>
                  <a:gd name="connsiteX10" fmla="*/ 14584 w 83154"/>
                  <a:gd name="connsiteY10" fmla="*/ 110611 h 162766"/>
                  <a:gd name="connsiteX11" fmla="*/ 8295 w 83154"/>
                  <a:gd name="connsiteY11" fmla="*/ 87601 h 162766"/>
                  <a:gd name="connsiteX12" fmla="*/ 625 w 83154"/>
                  <a:gd name="connsiteY12" fmla="*/ 64437 h 162766"/>
                  <a:gd name="connsiteX13" fmla="*/ 4767 w 83154"/>
                  <a:gd name="connsiteY13" fmla="*/ 40200 h 162766"/>
                  <a:gd name="connsiteX14" fmla="*/ 932 w 83154"/>
                  <a:gd name="connsiteY14" fmla="*/ 16422 h 162766"/>
                  <a:gd name="connsiteX15" fmla="*/ 14738 w 83154"/>
                  <a:gd name="connsiteY15" fmla="*/ 2770 h 162766"/>
                  <a:gd name="connsiteX16" fmla="*/ 38668 w 83154"/>
                  <a:gd name="connsiteY16" fmla="*/ 8 h 162766"/>
                  <a:gd name="connsiteX17" fmla="*/ 62445 w 83154"/>
                  <a:gd name="connsiteY17" fmla="*/ 3537 h 162766"/>
                  <a:gd name="connsiteX18" fmla="*/ 83155 w 83154"/>
                  <a:gd name="connsiteY18" fmla="*/ 12127 h 162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154" h="162766">
                    <a:moveTo>
                      <a:pt x="83155" y="12127"/>
                    </a:moveTo>
                    <a:cubicBezTo>
                      <a:pt x="77785" y="18263"/>
                      <a:pt x="77785" y="25473"/>
                      <a:pt x="73030" y="32223"/>
                    </a:cubicBezTo>
                    <a:cubicBezTo>
                      <a:pt x="68275" y="38972"/>
                      <a:pt x="63673" y="45875"/>
                      <a:pt x="59684" y="52932"/>
                    </a:cubicBezTo>
                    <a:cubicBezTo>
                      <a:pt x="55696" y="59988"/>
                      <a:pt x="47872" y="66124"/>
                      <a:pt x="44344" y="73641"/>
                    </a:cubicBezTo>
                    <a:cubicBezTo>
                      <a:pt x="41476" y="81526"/>
                      <a:pt x="39527" y="89702"/>
                      <a:pt x="38515" y="98032"/>
                    </a:cubicBezTo>
                    <a:cubicBezTo>
                      <a:pt x="37456" y="105901"/>
                      <a:pt x="38085" y="113894"/>
                      <a:pt x="40356" y="121502"/>
                    </a:cubicBezTo>
                    <a:cubicBezTo>
                      <a:pt x="42503" y="129080"/>
                      <a:pt x="45479" y="136382"/>
                      <a:pt x="49253" y="143285"/>
                    </a:cubicBezTo>
                    <a:cubicBezTo>
                      <a:pt x="52505" y="150004"/>
                      <a:pt x="56202" y="156524"/>
                      <a:pt x="60298" y="162767"/>
                    </a:cubicBezTo>
                    <a:cubicBezTo>
                      <a:pt x="53809" y="158733"/>
                      <a:pt x="47565" y="154330"/>
                      <a:pt x="41583" y="149574"/>
                    </a:cubicBezTo>
                    <a:cubicBezTo>
                      <a:pt x="35815" y="144129"/>
                      <a:pt x="30676" y="138054"/>
                      <a:pt x="26243" y="131473"/>
                    </a:cubicBezTo>
                    <a:cubicBezTo>
                      <a:pt x="21487" y="125030"/>
                      <a:pt x="17576" y="118035"/>
                      <a:pt x="14584" y="110611"/>
                    </a:cubicBezTo>
                    <a:cubicBezTo>
                      <a:pt x="11762" y="103156"/>
                      <a:pt x="9645" y="95455"/>
                      <a:pt x="8295" y="87601"/>
                    </a:cubicBezTo>
                    <a:cubicBezTo>
                      <a:pt x="5212" y="80069"/>
                      <a:pt x="2650" y="72322"/>
                      <a:pt x="625" y="64437"/>
                    </a:cubicBezTo>
                    <a:cubicBezTo>
                      <a:pt x="625" y="57074"/>
                      <a:pt x="5073" y="49097"/>
                      <a:pt x="4767" y="40200"/>
                    </a:cubicBezTo>
                    <a:cubicBezTo>
                      <a:pt x="4460" y="31302"/>
                      <a:pt x="932" y="24860"/>
                      <a:pt x="932" y="16422"/>
                    </a:cubicBezTo>
                    <a:cubicBezTo>
                      <a:pt x="-2597" y="7065"/>
                      <a:pt x="4306" y="4150"/>
                      <a:pt x="14738" y="2770"/>
                    </a:cubicBezTo>
                    <a:cubicBezTo>
                      <a:pt x="22561" y="822"/>
                      <a:pt x="30599" y="-99"/>
                      <a:pt x="38668" y="8"/>
                    </a:cubicBezTo>
                    <a:cubicBezTo>
                      <a:pt x="46645" y="775"/>
                      <a:pt x="55082" y="2156"/>
                      <a:pt x="62445" y="3537"/>
                    </a:cubicBezTo>
                    <a:cubicBezTo>
                      <a:pt x="76098" y="6145"/>
                      <a:pt x="77479" y="1542"/>
                      <a:pt x="83155" y="12127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90" name="Freeform: Shape 1889">
                <a:extLst>
                  <a:ext uri="{FF2B5EF4-FFF2-40B4-BE49-F238E27FC236}">
                    <a16:creationId xmlns:a16="http://schemas.microsoft.com/office/drawing/2014/main" id="{24A51124-81EA-4AE5-957E-A15D1E7785A1}"/>
                  </a:ext>
                </a:extLst>
              </p:cNvPr>
              <p:cNvSpPr/>
              <p:nvPr/>
            </p:nvSpPr>
            <p:spPr>
              <a:xfrm>
                <a:off x="3302624" y="5216775"/>
                <a:ext cx="63201" cy="56451"/>
              </a:xfrm>
              <a:custGeom>
                <a:avLst/>
                <a:gdLst>
                  <a:gd name="connsiteX0" fmla="*/ 63201 w 63201"/>
                  <a:gd name="connsiteY0" fmla="*/ 0 h 56451"/>
                  <a:gd name="connsiteX1" fmla="*/ 57832 w 63201"/>
                  <a:gd name="connsiteY1" fmla="*/ 41111 h 56451"/>
                  <a:gd name="connsiteX2" fmla="*/ 17181 w 63201"/>
                  <a:gd name="connsiteY2" fmla="*/ 56451 h 56451"/>
                  <a:gd name="connsiteX3" fmla="*/ 17181 w 63201"/>
                  <a:gd name="connsiteY3" fmla="*/ 56451 h 56451"/>
                  <a:gd name="connsiteX4" fmla="*/ 0 w 63201"/>
                  <a:gd name="connsiteY4" fmla="*/ 53537 h 56451"/>
                  <a:gd name="connsiteX5" fmla="*/ 10431 w 63201"/>
                  <a:gd name="connsiteY5" fmla="*/ 34515 h 56451"/>
                  <a:gd name="connsiteX6" fmla="*/ 13499 w 63201"/>
                  <a:gd name="connsiteY6" fmla="*/ 31140 h 56451"/>
                  <a:gd name="connsiteX7" fmla="*/ 17028 w 63201"/>
                  <a:gd name="connsiteY7" fmla="*/ 28532 h 56451"/>
                  <a:gd name="connsiteX8" fmla="*/ 18101 w 63201"/>
                  <a:gd name="connsiteY8" fmla="*/ 28532 h 56451"/>
                  <a:gd name="connsiteX9" fmla="*/ 18101 w 63201"/>
                  <a:gd name="connsiteY9" fmla="*/ 28532 h 56451"/>
                  <a:gd name="connsiteX10" fmla="*/ 25618 w 63201"/>
                  <a:gd name="connsiteY10" fmla="*/ 24084 h 56451"/>
                  <a:gd name="connsiteX11" fmla="*/ 63201 w 63201"/>
                  <a:gd name="connsiteY11" fmla="*/ 0 h 5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201" h="56451">
                    <a:moveTo>
                      <a:pt x="63201" y="0"/>
                    </a:moveTo>
                    <a:cubicBezTo>
                      <a:pt x="60471" y="13561"/>
                      <a:pt x="58676" y="27305"/>
                      <a:pt x="57832" y="41111"/>
                    </a:cubicBezTo>
                    <a:cubicBezTo>
                      <a:pt x="44747" y="47370"/>
                      <a:pt x="31140" y="52509"/>
                      <a:pt x="17181" y="56451"/>
                    </a:cubicBezTo>
                    <a:lnTo>
                      <a:pt x="17181" y="56451"/>
                    </a:lnTo>
                    <a:lnTo>
                      <a:pt x="0" y="53537"/>
                    </a:lnTo>
                    <a:cubicBezTo>
                      <a:pt x="2669" y="46787"/>
                      <a:pt x="6167" y="40390"/>
                      <a:pt x="10431" y="34515"/>
                    </a:cubicBezTo>
                    <a:cubicBezTo>
                      <a:pt x="11382" y="33319"/>
                      <a:pt x="12395" y="32199"/>
                      <a:pt x="13499" y="31140"/>
                    </a:cubicBezTo>
                    <a:cubicBezTo>
                      <a:pt x="14558" y="30128"/>
                      <a:pt x="15739" y="29253"/>
                      <a:pt x="17028" y="28532"/>
                    </a:cubicBezTo>
                    <a:lnTo>
                      <a:pt x="18101" y="28532"/>
                    </a:lnTo>
                    <a:lnTo>
                      <a:pt x="18101" y="28532"/>
                    </a:lnTo>
                    <a:cubicBezTo>
                      <a:pt x="20694" y="27198"/>
                      <a:pt x="23210" y="25710"/>
                      <a:pt x="25618" y="24084"/>
                    </a:cubicBezTo>
                    <a:cubicBezTo>
                      <a:pt x="37675" y="15340"/>
                      <a:pt x="50224" y="7302"/>
                      <a:pt x="63201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91" name="Freeform: Shape 1890">
                <a:extLst>
                  <a:ext uri="{FF2B5EF4-FFF2-40B4-BE49-F238E27FC236}">
                    <a16:creationId xmlns:a16="http://schemas.microsoft.com/office/drawing/2014/main" id="{B63A150B-84CF-4E90-AA74-F7924339468A}"/>
                  </a:ext>
                </a:extLst>
              </p:cNvPr>
              <p:cNvSpPr/>
              <p:nvPr/>
            </p:nvSpPr>
            <p:spPr>
              <a:xfrm>
                <a:off x="3135417" y="5283351"/>
                <a:ext cx="165519" cy="32674"/>
              </a:xfrm>
              <a:custGeom>
                <a:avLst/>
                <a:gdLst>
                  <a:gd name="connsiteX0" fmla="*/ 165520 w 165519"/>
                  <a:gd name="connsiteY0" fmla="*/ 1074 h 32674"/>
                  <a:gd name="connsiteX1" fmla="*/ 162145 w 165519"/>
                  <a:gd name="connsiteY1" fmla="*/ 14573 h 32674"/>
                  <a:gd name="connsiteX2" fmla="*/ 111829 w 165519"/>
                  <a:gd name="connsiteY2" fmla="*/ 32675 h 32674"/>
                  <a:gd name="connsiteX3" fmla="*/ 75166 w 165519"/>
                  <a:gd name="connsiteY3" fmla="*/ 28226 h 32674"/>
                  <a:gd name="connsiteX4" fmla="*/ 5369 w 165519"/>
                  <a:gd name="connsiteY4" fmla="*/ 14113 h 32674"/>
                  <a:gd name="connsiteX5" fmla="*/ 0 w 165519"/>
                  <a:gd name="connsiteY5" fmla="*/ 0 h 32674"/>
                  <a:gd name="connsiteX6" fmla="*/ 101398 w 165519"/>
                  <a:gd name="connsiteY6" fmla="*/ 21016 h 32674"/>
                  <a:gd name="connsiteX7" fmla="*/ 110909 w 165519"/>
                  <a:gd name="connsiteY7" fmla="*/ 21783 h 32674"/>
                  <a:gd name="connsiteX8" fmla="*/ 165520 w 165519"/>
                  <a:gd name="connsiteY8" fmla="*/ 1074 h 32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519" h="32674">
                    <a:moveTo>
                      <a:pt x="165520" y="1074"/>
                    </a:moveTo>
                    <a:cubicBezTo>
                      <a:pt x="165228" y="5737"/>
                      <a:pt x="164078" y="10309"/>
                      <a:pt x="162145" y="14573"/>
                    </a:cubicBezTo>
                    <a:cubicBezTo>
                      <a:pt x="146299" y="22918"/>
                      <a:pt x="129363" y="29008"/>
                      <a:pt x="111829" y="32675"/>
                    </a:cubicBezTo>
                    <a:cubicBezTo>
                      <a:pt x="99481" y="32521"/>
                      <a:pt x="87193" y="31033"/>
                      <a:pt x="75166" y="28226"/>
                    </a:cubicBezTo>
                    <a:cubicBezTo>
                      <a:pt x="46941" y="23164"/>
                      <a:pt x="12425" y="15340"/>
                      <a:pt x="5369" y="14113"/>
                    </a:cubicBezTo>
                    <a:cubicBezTo>
                      <a:pt x="2608" y="9833"/>
                      <a:pt x="782" y="5032"/>
                      <a:pt x="0" y="0"/>
                    </a:cubicBezTo>
                    <a:cubicBezTo>
                      <a:pt x="33349" y="9035"/>
                      <a:pt x="67205" y="16061"/>
                      <a:pt x="101398" y="21016"/>
                    </a:cubicBezTo>
                    <a:cubicBezTo>
                      <a:pt x="104543" y="21553"/>
                      <a:pt x="107718" y="21814"/>
                      <a:pt x="110909" y="21783"/>
                    </a:cubicBezTo>
                    <a:cubicBezTo>
                      <a:pt x="129977" y="17396"/>
                      <a:pt x="148339" y="10431"/>
                      <a:pt x="165520" y="1074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92" name="Freeform: Shape 1891">
                <a:extLst>
                  <a:ext uri="{FF2B5EF4-FFF2-40B4-BE49-F238E27FC236}">
                    <a16:creationId xmlns:a16="http://schemas.microsoft.com/office/drawing/2014/main" id="{270CB813-D053-4C06-B421-EF116FABD45B}"/>
                  </a:ext>
                </a:extLst>
              </p:cNvPr>
              <p:cNvSpPr/>
              <p:nvPr/>
            </p:nvSpPr>
            <p:spPr>
              <a:xfrm>
                <a:off x="3134490" y="5116604"/>
                <a:ext cx="237304" cy="188685"/>
              </a:xfrm>
              <a:custGeom>
                <a:avLst/>
                <a:gdLst>
                  <a:gd name="connsiteX0" fmla="*/ 233023 w 237304"/>
                  <a:gd name="connsiteY0" fmla="*/ 95262 h 188685"/>
                  <a:gd name="connsiteX1" fmla="*/ 231489 w 237304"/>
                  <a:gd name="connsiteY1" fmla="*/ 100171 h 188685"/>
                  <a:gd name="connsiteX2" fmla="*/ 231489 w 237304"/>
                  <a:gd name="connsiteY2" fmla="*/ 100171 h 188685"/>
                  <a:gd name="connsiteX3" fmla="*/ 193752 w 237304"/>
                  <a:gd name="connsiteY3" fmla="*/ 123028 h 188685"/>
                  <a:gd name="connsiteX4" fmla="*/ 186236 w 237304"/>
                  <a:gd name="connsiteY4" fmla="*/ 127476 h 188685"/>
                  <a:gd name="connsiteX5" fmla="*/ 185162 w 237304"/>
                  <a:gd name="connsiteY5" fmla="*/ 127476 h 188685"/>
                  <a:gd name="connsiteX6" fmla="*/ 181633 w 237304"/>
                  <a:gd name="connsiteY6" fmla="*/ 130237 h 188685"/>
                  <a:gd name="connsiteX7" fmla="*/ 178565 w 237304"/>
                  <a:gd name="connsiteY7" fmla="*/ 133612 h 188685"/>
                  <a:gd name="connsiteX8" fmla="*/ 168134 w 237304"/>
                  <a:gd name="connsiteY8" fmla="*/ 152634 h 188685"/>
                  <a:gd name="connsiteX9" fmla="*/ 166600 w 237304"/>
                  <a:gd name="connsiteY9" fmla="*/ 167974 h 188685"/>
                  <a:gd name="connsiteX10" fmla="*/ 111989 w 237304"/>
                  <a:gd name="connsiteY10" fmla="*/ 188683 h 188685"/>
                  <a:gd name="connsiteX11" fmla="*/ 102478 w 237304"/>
                  <a:gd name="connsiteY11" fmla="*/ 187916 h 188685"/>
                  <a:gd name="connsiteX12" fmla="*/ 1080 w 237304"/>
                  <a:gd name="connsiteY12" fmla="*/ 166900 h 188685"/>
                  <a:gd name="connsiteX13" fmla="*/ 8290 w 237304"/>
                  <a:gd name="connsiteY13" fmla="*/ 126402 h 188685"/>
                  <a:gd name="connsiteX14" fmla="*/ 65202 w 237304"/>
                  <a:gd name="connsiteY14" fmla="*/ 78235 h 188685"/>
                  <a:gd name="connsiteX15" fmla="*/ 69190 w 237304"/>
                  <a:gd name="connsiteY15" fmla="*/ 74246 h 188685"/>
                  <a:gd name="connsiteX16" fmla="*/ 92354 w 237304"/>
                  <a:gd name="connsiteY16" fmla="*/ 29760 h 188685"/>
                  <a:gd name="connsiteX17" fmla="*/ 100638 w 237304"/>
                  <a:gd name="connsiteY17" fmla="*/ 0 h 188685"/>
                  <a:gd name="connsiteX18" fmla="*/ 188997 w 237304"/>
                  <a:gd name="connsiteY18" fmla="*/ 15340 h 188685"/>
                  <a:gd name="connsiteX19" fmla="*/ 234097 w 237304"/>
                  <a:gd name="connsiteY19" fmla="*/ 23010 h 188685"/>
                  <a:gd name="connsiteX20" fmla="*/ 235324 w 237304"/>
                  <a:gd name="connsiteY20" fmla="*/ 28379 h 188685"/>
                  <a:gd name="connsiteX21" fmla="*/ 233023 w 237304"/>
                  <a:gd name="connsiteY21" fmla="*/ 95262 h 18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7304" h="188685">
                    <a:moveTo>
                      <a:pt x="233023" y="95262"/>
                    </a:moveTo>
                    <a:cubicBezTo>
                      <a:pt x="232394" y="96857"/>
                      <a:pt x="231888" y="98499"/>
                      <a:pt x="231489" y="100171"/>
                    </a:cubicBezTo>
                    <a:lnTo>
                      <a:pt x="231489" y="100171"/>
                    </a:lnTo>
                    <a:cubicBezTo>
                      <a:pt x="218480" y="107059"/>
                      <a:pt x="205886" y="114698"/>
                      <a:pt x="193752" y="123028"/>
                    </a:cubicBezTo>
                    <a:cubicBezTo>
                      <a:pt x="190991" y="124868"/>
                      <a:pt x="188383" y="126249"/>
                      <a:pt x="186236" y="127476"/>
                    </a:cubicBezTo>
                    <a:lnTo>
                      <a:pt x="185162" y="127476"/>
                    </a:lnTo>
                    <a:cubicBezTo>
                      <a:pt x="183842" y="128197"/>
                      <a:pt x="182646" y="129133"/>
                      <a:pt x="181633" y="130237"/>
                    </a:cubicBezTo>
                    <a:cubicBezTo>
                      <a:pt x="180498" y="131250"/>
                      <a:pt x="179470" y="132385"/>
                      <a:pt x="178565" y="133612"/>
                    </a:cubicBezTo>
                    <a:cubicBezTo>
                      <a:pt x="174301" y="139487"/>
                      <a:pt x="170803" y="145885"/>
                      <a:pt x="168134" y="152634"/>
                    </a:cubicBezTo>
                    <a:cubicBezTo>
                      <a:pt x="168134" y="152634"/>
                      <a:pt x="168134" y="160151"/>
                      <a:pt x="166600" y="167974"/>
                    </a:cubicBezTo>
                    <a:cubicBezTo>
                      <a:pt x="149419" y="177332"/>
                      <a:pt x="131057" y="184296"/>
                      <a:pt x="111989" y="188683"/>
                    </a:cubicBezTo>
                    <a:cubicBezTo>
                      <a:pt x="108799" y="188714"/>
                      <a:pt x="105623" y="188453"/>
                      <a:pt x="102478" y="187916"/>
                    </a:cubicBezTo>
                    <a:cubicBezTo>
                      <a:pt x="68285" y="182962"/>
                      <a:pt x="34430" y="175936"/>
                      <a:pt x="1080" y="166900"/>
                    </a:cubicBezTo>
                    <a:cubicBezTo>
                      <a:pt x="-1681" y="152971"/>
                      <a:pt x="896" y="138521"/>
                      <a:pt x="8290" y="126402"/>
                    </a:cubicBezTo>
                    <a:cubicBezTo>
                      <a:pt x="15960" y="118579"/>
                      <a:pt x="49862" y="92501"/>
                      <a:pt x="65202" y="78235"/>
                    </a:cubicBezTo>
                    <a:lnTo>
                      <a:pt x="69190" y="74246"/>
                    </a:lnTo>
                    <a:cubicBezTo>
                      <a:pt x="79177" y="60716"/>
                      <a:pt x="87000" y="45698"/>
                      <a:pt x="92354" y="29760"/>
                    </a:cubicBezTo>
                    <a:cubicBezTo>
                      <a:pt x="96036" y="20126"/>
                      <a:pt x="98812" y="10155"/>
                      <a:pt x="100638" y="0"/>
                    </a:cubicBezTo>
                    <a:lnTo>
                      <a:pt x="188997" y="15340"/>
                    </a:lnTo>
                    <a:lnTo>
                      <a:pt x="234097" y="23010"/>
                    </a:lnTo>
                    <a:cubicBezTo>
                      <a:pt x="234097" y="24391"/>
                      <a:pt x="234864" y="26231"/>
                      <a:pt x="235324" y="28379"/>
                    </a:cubicBezTo>
                    <a:cubicBezTo>
                      <a:pt x="238591" y="50638"/>
                      <a:pt x="237809" y="73295"/>
                      <a:pt x="233023" y="95262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93" name="Freeform: Shape 1892">
                <a:extLst>
                  <a:ext uri="{FF2B5EF4-FFF2-40B4-BE49-F238E27FC236}">
                    <a16:creationId xmlns:a16="http://schemas.microsoft.com/office/drawing/2014/main" id="{52FB66A8-F9C4-4BCE-94C7-1680F1EDCB9E}"/>
                  </a:ext>
                </a:extLst>
              </p:cNvPr>
              <p:cNvSpPr/>
              <p:nvPr/>
            </p:nvSpPr>
            <p:spPr>
              <a:xfrm>
                <a:off x="3001939" y="2707440"/>
                <a:ext cx="888825" cy="2400113"/>
              </a:xfrm>
              <a:custGeom>
                <a:avLst/>
                <a:gdLst>
                  <a:gd name="connsiteX0" fmla="*/ 888826 w 888825"/>
                  <a:gd name="connsiteY0" fmla="*/ 834809 h 2400113"/>
                  <a:gd name="connsiteX1" fmla="*/ 888826 w 888825"/>
                  <a:gd name="connsiteY1" fmla="*/ 844780 h 2400113"/>
                  <a:gd name="connsiteX2" fmla="*/ 883457 w 888825"/>
                  <a:gd name="connsiteY2" fmla="*/ 974404 h 2400113"/>
                  <a:gd name="connsiteX3" fmla="*/ 875940 w 888825"/>
                  <a:gd name="connsiteY3" fmla="*/ 1073654 h 2400113"/>
                  <a:gd name="connsiteX4" fmla="*/ 873792 w 888825"/>
                  <a:gd name="connsiteY4" fmla="*/ 1101727 h 2400113"/>
                  <a:gd name="connsiteX5" fmla="*/ 870264 w 888825"/>
                  <a:gd name="connsiteY5" fmla="*/ 1151275 h 2400113"/>
                  <a:gd name="connsiteX6" fmla="*/ 878241 w 888825"/>
                  <a:gd name="connsiteY6" fmla="*/ 1211255 h 2400113"/>
                  <a:gd name="connsiteX7" fmla="*/ 836823 w 888825"/>
                  <a:gd name="connsiteY7" fmla="*/ 1307744 h 2400113"/>
                  <a:gd name="connsiteX8" fmla="*/ 769786 w 888825"/>
                  <a:gd name="connsiteY8" fmla="*/ 1341186 h 2400113"/>
                  <a:gd name="connsiteX9" fmla="*/ 766872 w 888825"/>
                  <a:gd name="connsiteY9" fmla="*/ 1341186 h 2400113"/>
                  <a:gd name="connsiteX10" fmla="*/ 763037 w 888825"/>
                  <a:gd name="connsiteY10" fmla="*/ 1341186 h 2400113"/>
                  <a:gd name="connsiteX11" fmla="*/ 748464 w 888825"/>
                  <a:gd name="connsiteY11" fmla="*/ 1339959 h 2400113"/>
                  <a:gd name="connsiteX12" fmla="*/ 747543 w 888825"/>
                  <a:gd name="connsiteY12" fmla="*/ 1333209 h 2400113"/>
                  <a:gd name="connsiteX13" fmla="*/ 760736 w 888825"/>
                  <a:gd name="connsiteY13" fmla="*/ 1320630 h 2400113"/>
                  <a:gd name="connsiteX14" fmla="*/ 766872 w 888825"/>
                  <a:gd name="connsiteY14" fmla="*/ 1316949 h 2400113"/>
                  <a:gd name="connsiteX15" fmla="*/ 774235 w 888825"/>
                  <a:gd name="connsiteY15" fmla="*/ 1311273 h 2400113"/>
                  <a:gd name="connsiteX16" fmla="*/ 796785 w 888825"/>
                  <a:gd name="connsiteY16" fmla="*/ 1244236 h 2400113"/>
                  <a:gd name="connsiteX17" fmla="*/ 786814 w 888825"/>
                  <a:gd name="connsiteY17" fmla="*/ 1232117 h 2400113"/>
                  <a:gd name="connsiteX18" fmla="*/ 776536 w 888825"/>
                  <a:gd name="connsiteY18" fmla="*/ 1244236 h 2400113"/>
                  <a:gd name="connsiteX19" fmla="*/ 758435 w 888825"/>
                  <a:gd name="connsiteY19" fmla="*/ 1294705 h 2400113"/>
                  <a:gd name="connsiteX20" fmla="*/ 752912 w 888825"/>
                  <a:gd name="connsiteY20" fmla="*/ 1300534 h 2400113"/>
                  <a:gd name="connsiteX21" fmla="*/ 744168 w 888825"/>
                  <a:gd name="connsiteY21" fmla="*/ 1304063 h 2400113"/>
                  <a:gd name="connsiteX22" fmla="*/ 739106 w 888825"/>
                  <a:gd name="connsiteY22" fmla="*/ 1284427 h 2400113"/>
                  <a:gd name="connsiteX23" fmla="*/ 741561 w 888825"/>
                  <a:gd name="connsiteY23" fmla="*/ 1277064 h 2400113"/>
                  <a:gd name="connsiteX24" fmla="*/ 746623 w 888825"/>
                  <a:gd name="connsiteY24" fmla="*/ 1215704 h 2400113"/>
                  <a:gd name="connsiteX25" fmla="*/ 752452 w 888825"/>
                  <a:gd name="connsiteY25" fmla="*/ 1197449 h 2400113"/>
                  <a:gd name="connsiteX26" fmla="*/ 766718 w 888825"/>
                  <a:gd name="connsiteY26" fmla="*/ 1174285 h 2400113"/>
                  <a:gd name="connsiteX27" fmla="*/ 775616 w 888825"/>
                  <a:gd name="connsiteY27" fmla="*/ 1129799 h 2400113"/>
                  <a:gd name="connsiteX28" fmla="*/ 773315 w 888825"/>
                  <a:gd name="connsiteY28" fmla="*/ 1078103 h 2400113"/>
                  <a:gd name="connsiteX29" fmla="*/ 771167 w 888825"/>
                  <a:gd name="connsiteY29" fmla="*/ 1059695 h 2400113"/>
                  <a:gd name="connsiteX30" fmla="*/ 771167 w 888825"/>
                  <a:gd name="connsiteY30" fmla="*/ 1056473 h 2400113"/>
                  <a:gd name="connsiteX31" fmla="*/ 771167 w 888825"/>
                  <a:gd name="connsiteY31" fmla="*/ 1051871 h 2400113"/>
                  <a:gd name="connsiteX32" fmla="*/ 769786 w 888825"/>
                  <a:gd name="connsiteY32" fmla="*/ 1043127 h 2400113"/>
                  <a:gd name="connsiteX33" fmla="*/ 769786 w 888825"/>
                  <a:gd name="connsiteY33" fmla="*/ 1039446 h 2400113"/>
                  <a:gd name="connsiteX34" fmla="*/ 765185 w 888825"/>
                  <a:gd name="connsiteY34" fmla="*/ 1013674 h 2400113"/>
                  <a:gd name="connsiteX35" fmla="*/ 765185 w 888825"/>
                  <a:gd name="connsiteY35" fmla="*/ 1011373 h 2400113"/>
                  <a:gd name="connsiteX36" fmla="*/ 764111 w 888825"/>
                  <a:gd name="connsiteY36" fmla="*/ 1006465 h 2400113"/>
                  <a:gd name="connsiteX37" fmla="*/ 755980 w 888825"/>
                  <a:gd name="connsiteY37" fmla="*/ 977779 h 2400113"/>
                  <a:gd name="connsiteX38" fmla="*/ 740640 w 888825"/>
                  <a:gd name="connsiteY38" fmla="*/ 864415 h 2400113"/>
                  <a:gd name="connsiteX39" fmla="*/ 739720 w 888825"/>
                  <a:gd name="connsiteY39" fmla="*/ 851223 h 2400113"/>
                  <a:gd name="connsiteX40" fmla="*/ 737265 w 888825"/>
                  <a:gd name="connsiteY40" fmla="*/ 719758 h 2400113"/>
                  <a:gd name="connsiteX41" fmla="*/ 731743 w 888825"/>
                  <a:gd name="connsiteY41" fmla="*/ 657324 h 2400113"/>
                  <a:gd name="connsiteX42" fmla="*/ 723152 w 888825"/>
                  <a:gd name="connsiteY42" fmla="*/ 611303 h 2400113"/>
                  <a:gd name="connsiteX43" fmla="*/ 713028 w 888825"/>
                  <a:gd name="connsiteY43" fmla="*/ 557153 h 2400113"/>
                  <a:gd name="connsiteX44" fmla="*/ 707352 w 888825"/>
                  <a:gd name="connsiteY44" fmla="*/ 514201 h 2400113"/>
                  <a:gd name="connsiteX45" fmla="*/ 692012 w 888825"/>
                  <a:gd name="connsiteY45" fmla="*/ 564669 h 2400113"/>
                  <a:gd name="connsiteX46" fmla="*/ 665934 w 888825"/>
                  <a:gd name="connsiteY46" fmla="*/ 762250 h 2400113"/>
                  <a:gd name="connsiteX47" fmla="*/ 679586 w 888825"/>
                  <a:gd name="connsiteY47" fmla="*/ 863955 h 2400113"/>
                  <a:gd name="connsiteX48" fmla="*/ 684342 w 888825"/>
                  <a:gd name="connsiteY48" fmla="*/ 894635 h 2400113"/>
                  <a:gd name="connsiteX49" fmla="*/ 688944 w 888825"/>
                  <a:gd name="connsiteY49" fmla="*/ 925315 h 2400113"/>
                  <a:gd name="connsiteX50" fmla="*/ 697841 w 888825"/>
                  <a:gd name="connsiteY50" fmla="*/ 984221 h 2400113"/>
                  <a:gd name="connsiteX51" fmla="*/ 702136 w 888825"/>
                  <a:gd name="connsiteY51" fmla="*/ 1011373 h 2400113"/>
                  <a:gd name="connsiteX52" fmla="*/ 702136 w 888825"/>
                  <a:gd name="connsiteY52" fmla="*/ 1011373 h 2400113"/>
                  <a:gd name="connsiteX53" fmla="*/ 702136 w 888825"/>
                  <a:gd name="connsiteY53" fmla="*/ 1011373 h 2400113"/>
                  <a:gd name="connsiteX54" fmla="*/ 714102 w 888825"/>
                  <a:gd name="connsiteY54" fmla="*/ 1094210 h 2400113"/>
                  <a:gd name="connsiteX55" fmla="*/ 717170 w 888825"/>
                  <a:gd name="connsiteY55" fmla="*/ 1121209 h 2400113"/>
                  <a:gd name="connsiteX56" fmla="*/ 717170 w 888825"/>
                  <a:gd name="connsiteY56" fmla="*/ 1146673 h 2400113"/>
                  <a:gd name="connsiteX57" fmla="*/ 717170 w 888825"/>
                  <a:gd name="connsiteY57" fmla="*/ 1166769 h 2400113"/>
                  <a:gd name="connsiteX58" fmla="*/ 717170 w 888825"/>
                  <a:gd name="connsiteY58" fmla="*/ 1173365 h 2400113"/>
                  <a:gd name="connsiteX59" fmla="*/ 708426 w 888825"/>
                  <a:gd name="connsiteY59" fmla="*/ 1348396 h 2400113"/>
                  <a:gd name="connsiteX60" fmla="*/ 707506 w 888825"/>
                  <a:gd name="connsiteY60" fmla="*/ 1362969 h 2400113"/>
                  <a:gd name="connsiteX61" fmla="*/ 705665 w 888825"/>
                  <a:gd name="connsiteY61" fmla="*/ 1389967 h 2400113"/>
                  <a:gd name="connsiteX62" fmla="*/ 680660 w 888825"/>
                  <a:gd name="connsiteY62" fmla="*/ 1625438 h 2400113"/>
                  <a:gd name="connsiteX63" fmla="*/ 680660 w 888825"/>
                  <a:gd name="connsiteY63" fmla="*/ 1628046 h 2400113"/>
                  <a:gd name="connsiteX64" fmla="*/ 684802 w 888825"/>
                  <a:gd name="connsiteY64" fmla="*/ 1865357 h 2400113"/>
                  <a:gd name="connsiteX65" fmla="*/ 676365 w 888825"/>
                  <a:gd name="connsiteY65" fmla="*/ 2087022 h 2400113"/>
                  <a:gd name="connsiteX66" fmla="*/ 664860 w 888825"/>
                  <a:gd name="connsiteY66" fmla="*/ 2356548 h 2400113"/>
                  <a:gd name="connsiteX67" fmla="*/ 673144 w 888825"/>
                  <a:gd name="connsiteY67" fmla="*/ 2399346 h 2400113"/>
                  <a:gd name="connsiteX68" fmla="*/ 546588 w 888825"/>
                  <a:gd name="connsiteY68" fmla="*/ 2399346 h 2400113"/>
                  <a:gd name="connsiteX69" fmla="*/ 540759 w 888825"/>
                  <a:gd name="connsiteY69" fmla="*/ 2307306 h 2400113"/>
                  <a:gd name="connsiteX70" fmla="*/ 489523 w 888825"/>
                  <a:gd name="connsiteY70" fmla="*/ 1991453 h 2400113"/>
                  <a:gd name="connsiteX71" fmla="*/ 501795 w 888825"/>
                  <a:gd name="connsiteY71" fmla="*/ 1774851 h 2400113"/>
                  <a:gd name="connsiteX72" fmla="*/ 473569 w 888825"/>
                  <a:gd name="connsiteY72" fmla="*/ 1575429 h 2400113"/>
                  <a:gd name="connsiteX73" fmla="*/ 471421 w 888825"/>
                  <a:gd name="connsiteY73" fmla="*/ 1538306 h 2400113"/>
                  <a:gd name="connsiteX74" fmla="*/ 471421 w 888825"/>
                  <a:gd name="connsiteY74" fmla="*/ 1387666 h 2400113"/>
                  <a:gd name="connsiteX75" fmla="*/ 447184 w 888825"/>
                  <a:gd name="connsiteY75" fmla="*/ 1164161 h 2400113"/>
                  <a:gd name="connsiteX76" fmla="*/ 423867 w 888825"/>
                  <a:gd name="connsiteY76" fmla="*/ 1389047 h 2400113"/>
                  <a:gd name="connsiteX77" fmla="*/ 423867 w 888825"/>
                  <a:gd name="connsiteY77" fmla="*/ 1502257 h 2400113"/>
                  <a:gd name="connsiteX78" fmla="*/ 423867 w 888825"/>
                  <a:gd name="connsiteY78" fmla="*/ 1539687 h 2400113"/>
                  <a:gd name="connsiteX79" fmla="*/ 423867 w 888825"/>
                  <a:gd name="connsiteY79" fmla="*/ 1555027 h 2400113"/>
                  <a:gd name="connsiteX80" fmla="*/ 418651 w 888825"/>
                  <a:gd name="connsiteY80" fmla="*/ 1606876 h 2400113"/>
                  <a:gd name="connsiteX81" fmla="*/ 394107 w 888825"/>
                  <a:gd name="connsiteY81" fmla="*/ 1775618 h 2400113"/>
                  <a:gd name="connsiteX82" fmla="*/ 406379 w 888825"/>
                  <a:gd name="connsiteY82" fmla="*/ 1992220 h 2400113"/>
                  <a:gd name="connsiteX83" fmla="*/ 354836 w 888825"/>
                  <a:gd name="connsiteY83" fmla="*/ 2308073 h 2400113"/>
                  <a:gd name="connsiteX84" fmla="*/ 349314 w 888825"/>
                  <a:gd name="connsiteY84" fmla="*/ 2400114 h 2400113"/>
                  <a:gd name="connsiteX85" fmla="*/ 221684 w 888825"/>
                  <a:gd name="connsiteY85" fmla="*/ 2400114 h 2400113"/>
                  <a:gd name="connsiteX86" fmla="*/ 229815 w 888825"/>
                  <a:gd name="connsiteY86" fmla="*/ 2357315 h 2400113"/>
                  <a:gd name="connsiteX87" fmla="*/ 231809 w 888825"/>
                  <a:gd name="connsiteY87" fmla="*/ 2302704 h 2400113"/>
                  <a:gd name="connsiteX88" fmla="*/ 218309 w 888825"/>
                  <a:gd name="connsiteY88" fmla="*/ 2087942 h 2400113"/>
                  <a:gd name="connsiteX89" fmla="*/ 211713 w 888825"/>
                  <a:gd name="connsiteY89" fmla="*/ 2017991 h 2400113"/>
                  <a:gd name="connsiteX90" fmla="*/ 208645 w 888825"/>
                  <a:gd name="connsiteY90" fmla="*/ 1934541 h 2400113"/>
                  <a:gd name="connsiteX91" fmla="*/ 208645 w 888825"/>
                  <a:gd name="connsiteY91" fmla="*/ 1916747 h 2400113"/>
                  <a:gd name="connsiteX92" fmla="*/ 208645 w 888825"/>
                  <a:gd name="connsiteY92" fmla="*/ 1916747 h 2400113"/>
                  <a:gd name="connsiteX93" fmla="*/ 210179 w 888825"/>
                  <a:gd name="connsiteY93" fmla="*/ 1866431 h 2400113"/>
                  <a:gd name="connsiteX94" fmla="*/ 217236 w 888825"/>
                  <a:gd name="connsiteY94" fmla="*/ 1785896 h 2400113"/>
                  <a:gd name="connsiteX95" fmla="*/ 218923 w 888825"/>
                  <a:gd name="connsiteY95" fmla="*/ 1760891 h 2400113"/>
                  <a:gd name="connsiteX96" fmla="*/ 220610 w 888825"/>
                  <a:gd name="connsiteY96" fmla="*/ 1695235 h 2400113"/>
                  <a:gd name="connsiteX97" fmla="*/ 216315 w 888825"/>
                  <a:gd name="connsiteY97" fmla="*/ 1638017 h 2400113"/>
                  <a:gd name="connsiteX98" fmla="*/ 213707 w 888825"/>
                  <a:gd name="connsiteY98" fmla="*/ 1626512 h 2400113"/>
                  <a:gd name="connsiteX99" fmla="*/ 210639 w 888825"/>
                  <a:gd name="connsiteY99" fmla="*/ 1613933 h 2400113"/>
                  <a:gd name="connsiteX100" fmla="*/ 202356 w 888825"/>
                  <a:gd name="connsiteY100" fmla="*/ 1550271 h 2400113"/>
                  <a:gd name="connsiteX101" fmla="*/ 202356 w 888825"/>
                  <a:gd name="connsiteY101" fmla="*/ 1550271 h 2400113"/>
                  <a:gd name="connsiteX102" fmla="*/ 182414 w 888825"/>
                  <a:gd name="connsiteY102" fmla="*/ 1287189 h 2400113"/>
                  <a:gd name="connsiteX103" fmla="*/ 177351 w 888825"/>
                  <a:gd name="connsiteY103" fmla="*/ 1166922 h 2400113"/>
                  <a:gd name="connsiteX104" fmla="*/ 177351 w 888825"/>
                  <a:gd name="connsiteY104" fmla="*/ 1162627 h 2400113"/>
                  <a:gd name="connsiteX105" fmla="*/ 177351 w 888825"/>
                  <a:gd name="connsiteY105" fmla="*/ 1147287 h 2400113"/>
                  <a:gd name="connsiteX106" fmla="*/ 177351 w 888825"/>
                  <a:gd name="connsiteY106" fmla="*/ 1138696 h 2400113"/>
                  <a:gd name="connsiteX107" fmla="*/ 177351 w 888825"/>
                  <a:gd name="connsiteY107" fmla="*/ 1121822 h 2400113"/>
                  <a:gd name="connsiteX108" fmla="*/ 189470 w 888825"/>
                  <a:gd name="connsiteY108" fmla="*/ 1031776 h 2400113"/>
                  <a:gd name="connsiteX109" fmla="*/ 204810 w 888825"/>
                  <a:gd name="connsiteY109" fmla="*/ 933906 h 2400113"/>
                  <a:gd name="connsiteX110" fmla="*/ 204810 w 888825"/>
                  <a:gd name="connsiteY110" fmla="*/ 929917 h 2400113"/>
                  <a:gd name="connsiteX111" fmla="*/ 211253 w 888825"/>
                  <a:gd name="connsiteY111" fmla="*/ 888806 h 2400113"/>
                  <a:gd name="connsiteX112" fmla="*/ 214014 w 888825"/>
                  <a:gd name="connsiteY112" fmla="*/ 871778 h 2400113"/>
                  <a:gd name="connsiteX113" fmla="*/ 228587 w 888825"/>
                  <a:gd name="connsiteY113" fmla="*/ 762864 h 2400113"/>
                  <a:gd name="connsiteX114" fmla="*/ 187322 w 888825"/>
                  <a:gd name="connsiteY114" fmla="*/ 514814 h 2400113"/>
                  <a:gd name="connsiteX115" fmla="*/ 171982 w 888825"/>
                  <a:gd name="connsiteY115" fmla="*/ 611917 h 2400113"/>
                  <a:gd name="connsiteX116" fmla="*/ 157869 w 888825"/>
                  <a:gd name="connsiteY116" fmla="*/ 719298 h 2400113"/>
                  <a:gd name="connsiteX117" fmla="*/ 154955 w 888825"/>
                  <a:gd name="connsiteY117" fmla="*/ 858739 h 2400113"/>
                  <a:gd name="connsiteX118" fmla="*/ 149279 w 888825"/>
                  <a:gd name="connsiteY118" fmla="*/ 922247 h 2400113"/>
                  <a:gd name="connsiteX119" fmla="*/ 147745 w 888825"/>
                  <a:gd name="connsiteY119" fmla="*/ 933752 h 2400113"/>
                  <a:gd name="connsiteX120" fmla="*/ 139768 w 888825"/>
                  <a:gd name="connsiteY120" fmla="*/ 977318 h 2400113"/>
                  <a:gd name="connsiteX121" fmla="*/ 135319 w 888825"/>
                  <a:gd name="connsiteY121" fmla="*/ 990818 h 2400113"/>
                  <a:gd name="connsiteX122" fmla="*/ 117678 w 888825"/>
                  <a:gd name="connsiteY122" fmla="*/ 1114459 h 2400113"/>
                  <a:gd name="connsiteX123" fmla="*/ 117678 w 888825"/>
                  <a:gd name="connsiteY123" fmla="*/ 1126271 h 2400113"/>
                  <a:gd name="connsiteX124" fmla="*/ 117678 w 888825"/>
                  <a:gd name="connsiteY124" fmla="*/ 1129339 h 2400113"/>
                  <a:gd name="connsiteX125" fmla="*/ 117678 w 888825"/>
                  <a:gd name="connsiteY125" fmla="*/ 1137316 h 2400113"/>
                  <a:gd name="connsiteX126" fmla="*/ 118752 w 888825"/>
                  <a:gd name="connsiteY126" fmla="*/ 1145139 h 2400113"/>
                  <a:gd name="connsiteX127" fmla="*/ 125809 w 888825"/>
                  <a:gd name="connsiteY127" fmla="*/ 1173825 h 2400113"/>
                  <a:gd name="connsiteX128" fmla="*/ 145904 w 888825"/>
                  <a:gd name="connsiteY128" fmla="*/ 1215244 h 2400113"/>
                  <a:gd name="connsiteX129" fmla="*/ 147285 w 888825"/>
                  <a:gd name="connsiteY129" fmla="*/ 1253440 h 2400113"/>
                  <a:gd name="connsiteX130" fmla="*/ 147285 w 888825"/>
                  <a:gd name="connsiteY130" fmla="*/ 1253440 h 2400113"/>
                  <a:gd name="connsiteX131" fmla="*/ 153574 w 888825"/>
                  <a:gd name="connsiteY131" fmla="*/ 1284121 h 2400113"/>
                  <a:gd name="connsiteX132" fmla="*/ 139768 w 888825"/>
                  <a:gd name="connsiteY132" fmla="*/ 1299461 h 2400113"/>
                  <a:gd name="connsiteX133" fmla="*/ 115991 w 888825"/>
                  <a:gd name="connsiteY133" fmla="*/ 1243162 h 2400113"/>
                  <a:gd name="connsiteX134" fmla="*/ 114917 w 888825"/>
                  <a:gd name="connsiteY134" fmla="*/ 1238714 h 2400113"/>
                  <a:gd name="connsiteX135" fmla="*/ 109088 w 888825"/>
                  <a:gd name="connsiteY135" fmla="*/ 1232271 h 2400113"/>
                  <a:gd name="connsiteX136" fmla="*/ 108014 w 888825"/>
                  <a:gd name="connsiteY136" fmla="*/ 1232271 h 2400113"/>
                  <a:gd name="connsiteX137" fmla="*/ 95895 w 888825"/>
                  <a:gd name="connsiteY137" fmla="*/ 1243623 h 2400113"/>
                  <a:gd name="connsiteX138" fmla="*/ 109855 w 888825"/>
                  <a:gd name="connsiteY138" fmla="*/ 1298540 h 2400113"/>
                  <a:gd name="connsiteX139" fmla="*/ 125195 w 888825"/>
                  <a:gd name="connsiteY139" fmla="*/ 1316335 h 2400113"/>
                  <a:gd name="connsiteX140" fmla="*/ 125195 w 888825"/>
                  <a:gd name="connsiteY140" fmla="*/ 1340112 h 2400113"/>
                  <a:gd name="connsiteX141" fmla="*/ 98963 w 888825"/>
                  <a:gd name="connsiteY141" fmla="*/ 1332595 h 2400113"/>
                  <a:gd name="connsiteX142" fmla="*/ 55244 w 888825"/>
                  <a:gd name="connsiteY142" fmla="*/ 1306210 h 2400113"/>
                  <a:gd name="connsiteX143" fmla="*/ 42512 w 888825"/>
                  <a:gd name="connsiteY143" fmla="*/ 1294245 h 2400113"/>
                  <a:gd name="connsiteX144" fmla="*/ 20115 w 888825"/>
                  <a:gd name="connsiteY144" fmla="*/ 1259730 h 2400113"/>
                  <a:gd name="connsiteX145" fmla="*/ 13059 w 888825"/>
                  <a:gd name="connsiteY145" fmla="*/ 1215397 h 2400113"/>
                  <a:gd name="connsiteX146" fmla="*/ 13826 w 888825"/>
                  <a:gd name="connsiteY146" fmla="*/ 1209721 h 2400113"/>
                  <a:gd name="connsiteX147" fmla="*/ 19041 w 888825"/>
                  <a:gd name="connsiteY147" fmla="*/ 1137316 h 2400113"/>
                  <a:gd name="connsiteX148" fmla="*/ 19041 w 888825"/>
                  <a:gd name="connsiteY148" fmla="*/ 1137316 h 2400113"/>
                  <a:gd name="connsiteX149" fmla="*/ 17508 w 888825"/>
                  <a:gd name="connsiteY149" fmla="*/ 1119368 h 2400113"/>
                  <a:gd name="connsiteX150" fmla="*/ 4161 w 888825"/>
                  <a:gd name="connsiteY150" fmla="*/ 971796 h 2400113"/>
                  <a:gd name="connsiteX151" fmla="*/ 20 w 888825"/>
                  <a:gd name="connsiteY151" fmla="*/ 894022 h 2400113"/>
                  <a:gd name="connsiteX152" fmla="*/ 20 w 888825"/>
                  <a:gd name="connsiteY152" fmla="*/ 894022 h 2400113"/>
                  <a:gd name="connsiteX153" fmla="*/ 20 w 888825"/>
                  <a:gd name="connsiteY153" fmla="*/ 855211 h 2400113"/>
                  <a:gd name="connsiteX154" fmla="*/ 20 w 888825"/>
                  <a:gd name="connsiteY154" fmla="*/ 855211 h 2400113"/>
                  <a:gd name="connsiteX155" fmla="*/ 4622 w 888825"/>
                  <a:gd name="connsiteY155" fmla="*/ 758415 h 2400113"/>
                  <a:gd name="connsiteX156" fmla="*/ 23030 w 888825"/>
                  <a:gd name="connsiteY156" fmla="*/ 672050 h 2400113"/>
                  <a:gd name="connsiteX157" fmla="*/ 28399 w 888825"/>
                  <a:gd name="connsiteY157" fmla="*/ 561601 h 2400113"/>
                  <a:gd name="connsiteX158" fmla="*/ 28399 w 888825"/>
                  <a:gd name="connsiteY158" fmla="*/ 433051 h 2400113"/>
                  <a:gd name="connsiteX159" fmla="*/ 49722 w 888825"/>
                  <a:gd name="connsiteY159" fmla="*/ 248970 h 2400113"/>
                  <a:gd name="connsiteX160" fmla="*/ 58159 w 888825"/>
                  <a:gd name="connsiteY160" fmla="*/ 233630 h 2400113"/>
                  <a:gd name="connsiteX161" fmla="*/ 67823 w 888825"/>
                  <a:gd name="connsiteY161" fmla="*/ 221204 h 2400113"/>
                  <a:gd name="connsiteX162" fmla="*/ 224906 w 888825"/>
                  <a:gd name="connsiteY162" fmla="*/ 129931 h 2400113"/>
                  <a:gd name="connsiteX163" fmla="*/ 235951 w 888825"/>
                  <a:gd name="connsiteY163" fmla="*/ 125789 h 2400113"/>
                  <a:gd name="connsiteX164" fmla="*/ 282738 w 888825"/>
                  <a:gd name="connsiteY164" fmla="*/ 102012 h 2400113"/>
                  <a:gd name="connsiteX165" fmla="*/ 286420 w 888825"/>
                  <a:gd name="connsiteY165" fmla="*/ 100018 h 2400113"/>
                  <a:gd name="connsiteX166" fmla="*/ 344098 w 888825"/>
                  <a:gd name="connsiteY166" fmla="*/ 67190 h 2400113"/>
                  <a:gd name="connsiteX167" fmla="*/ 361739 w 888825"/>
                  <a:gd name="connsiteY167" fmla="*/ 24544 h 2400113"/>
                  <a:gd name="connsiteX168" fmla="*/ 362660 w 888825"/>
                  <a:gd name="connsiteY168" fmla="*/ 21016 h 2400113"/>
                  <a:gd name="connsiteX169" fmla="*/ 362660 w 888825"/>
                  <a:gd name="connsiteY169" fmla="*/ 19175 h 2400113"/>
                  <a:gd name="connsiteX170" fmla="*/ 364194 w 888825"/>
                  <a:gd name="connsiteY170" fmla="*/ 7823 h 2400113"/>
                  <a:gd name="connsiteX171" fmla="*/ 364194 w 888825"/>
                  <a:gd name="connsiteY171" fmla="*/ 6290 h 2400113"/>
                  <a:gd name="connsiteX172" fmla="*/ 364194 w 888825"/>
                  <a:gd name="connsiteY172" fmla="*/ 6290 h 2400113"/>
                  <a:gd name="connsiteX173" fmla="*/ 364194 w 888825"/>
                  <a:gd name="connsiteY173" fmla="*/ 0 h 2400113"/>
                  <a:gd name="connsiteX174" fmla="*/ 526185 w 888825"/>
                  <a:gd name="connsiteY174" fmla="*/ 0 h 2400113"/>
                  <a:gd name="connsiteX175" fmla="*/ 526185 w 888825"/>
                  <a:gd name="connsiteY175" fmla="*/ 1534 h 2400113"/>
                  <a:gd name="connsiteX176" fmla="*/ 526185 w 888825"/>
                  <a:gd name="connsiteY176" fmla="*/ 6903 h 2400113"/>
                  <a:gd name="connsiteX177" fmla="*/ 526185 w 888825"/>
                  <a:gd name="connsiteY177" fmla="*/ 6903 h 2400113"/>
                  <a:gd name="connsiteX178" fmla="*/ 527873 w 888825"/>
                  <a:gd name="connsiteY178" fmla="*/ 19789 h 2400113"/>
                  <a:gd name="connsiteX179" fmla="*/ 527873 w 888825"/>
                  <a:gd name="connsiteY179" fmla="*/ 21630 h 2400113"/>
                  <a:gd name="connsiteX180" fmla="*/ 528947 w 888825"/>
                  <a:gd name="connsiteY180" fmla="*/ 25158 h 2400113"/>
                  <a:gd name="connsiteX181" fmla="*/ 546588 w 888825"/>
                  <a:gd name="connsiteY181" fmla="*/ 67803 h 2400113"/>
                  <a:gd name="connsiteX182" fmla="*/ 593989 w 888825"/>
                  <a:gd name="connsiteY182" fmla="*/ 94955 h 2400113"/>
                  <a:gd name="connsiteX183" fmla="*/ 624669 w 888825"/>
                  <a:gd name="connsiteY183" fmla="*/ 111829 h 2400113"/>
                  <a:gd name="connsiteX184" fmla="*/ 654582 w 888825"/>
                  <a:gd name="connsiteY184" fmla="*/ 126403 h 2400113"/>
                  <a:gd name="connsiteX185" fmla="*/ 822403 w 888825"/>
                  <a:gd name="connsiteY185" fmla="*/ 221818 h 2400113"/>
                  <a:gd name="connsiteX186" fmla="*/ 824397 w 888825"/>
                  <a:gd name="connsiteY186" fmla="*/ 223966 h 2400113"/>
                  <a:gd name="connsiteX187" fmla="*/ 842959 w 888825"/>
                  <a:gd name="connsiteY187" fmla="*/ 255720 h 2400113"/>
                  <a:gd name="connsiteX188" fmla="*/ 850629 w 888825"/>
                  <a:gd name="connsiteY188" fmla="*/ 279804 h 2400113"/>
                  <a:gd name="connsiteX189" fmla="*/ 852470 w 888825"/>
                  <a:gd name="connsiteY189" fmla="*/ 286860 h 2400113"/>
                  <a:gd name="connsiteX190" fmla="*/ 862134 w 888825"/>
                  <a:gd name="connsiteY190" fmla="*/ 434278 h 2400113"/>
                  <a:gd name="connsiteX191" fmla="*/ 862134 w 888825"/>
                  <a:gd name="connsiteY191" fmla="*/ 565436 h 2400113"/>
                  <a:gd name="connsiteX192" fmla="*/ 867503 w 888825"/>
                  <a:gd name="connsiteY192" fmla="*/ 672817 h 2400113"/>
                  <a:gd name="connsiteX193" fmla="*/ 886525 w 888825"/>
                  <a:gd name="connsiteY193" fmla="*/ 819162 h 2400113"/>
                  <a:gd name="connsiteX194" fmla="*/ 886525 w 888825"/>
                  <a:gd name="connsiteY194" fmla="*/ 819162 h 2400113"/>
                  <a:gd name="connsiteX195" fmla="*/ 886525 w 888825"/>
                  <a:gd name="connsiteY195" fmla="*/ 825911 h 2400113"/>
                  <a:gd name="connsiteX196" fmla="*/ 888826 w 888825"/>
                  <a:gd name="connsiteY196" fmla="*/ 834809 h 240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</a:cxnLst>
                <a:rect l="l" t="t" r="r" b="b"/>
                <a:pathLst>
                  <a:path w="888825" h="2400113">
                    <a:moveTo>
                      <a:pt x="888826" y="834809"/>
                    </a:moveTo>
                    <a:lnTo>
                      <a:pt x="888826" y="844780"/>
                    </a:lnTo>
                    <a:cubicBezTo>
                      <a:pt x="888826" y="887119"/>
                      <a:pt x="886218" y="931451"/>
                      <a:pt x="883457" y="974404"/>
                    </a:cubicBezTo>
                    <a:cubicBezTo>
                      <a:pt x="881002" y="1009226"/>
                      <a:pt x="878394" y="1042974"/>
                      <a:pt x="875940" y="1073654"/>
                    </a:cubicBezTo>
                    <a:cubicBezTo>
                      <a:pt x="875173" y="1083318"/>
                      <a:pt x="874406" y="1092676"/>
                      <a:pt x="873792" y="1101727"/>
                    </a:cubicBezTo>
                    <a:cubicBezTo>
                      <a:pt x="872258" y="1120135"/>
                      <a:pt x="871031" y="1136856"/>
                      <a:pt x="870264" y="1151275"/>
                    </a:cubicBezTo>
                    <a:cubicBezTo>
                      <a:pt x="870264" y="1171540"/>
                      <a:pt x="872949" y="1191696"/>
                      <a:pt x="878241" y="1211255"/>
                    </a:cubicBezTo>
                    <a:cubicBezTo>
                      <a:pt x="886985" y="1265252"/>
                      <a:pt x="844340" y="1301455"/>
                      <a:pt x="836823" y="1307744"/>
                    </a:cubicBezTo>
                    <a:cubicBezTo>
                      <a:pt x="817479" y="1324112"/>
                      <a:pt x="794499" y="1335587"/>
                      <a:pt x="769786" y="1341186"/>
                    </a:cubicBezTo>
                    <a:lnTo>
                      <a:pt x="766872" y="1341186"/>
                    </a:lnTo>
                    <a:lnTo>
                      <a:pt x="763037" y="1341186"/>
                    </a:lnTo>
                    <a:cubicBezTo>
                      <a:pt x="758159" y="1342152"/>
                      <a:pt x="753112" y="1341723"/>
                      <a:pt x="748464" y="1339959"/>
                    </a:cubicBezTo>
                    <a:cubicBezTo>
                      <a:pt x="746009" y="1338578"/>
                      <a:pt x="745856" y="1335970"/>
                      <a:pt x="747543" y="1333209"/>
                    </a:cubicBezTo>
                    <a:cubicBezTo>
                      <a:pt x="750918" y="1328055"/>
                      <a:pt x="755428" y="1323760"/>
                      <a:pt x="760736" y="1320630"/>
                    </a:cubicBezTo>
                    <a:cubicBezTo>
                      <a:pt x="762684" y="1319265"/>
                      <a:pt x="764739" y="1318022"/>
                      <a:pt x="766872" y="1316949"/>
                    </a:cubicBezTo>
                    <a:cubicBezTo>
                      <a:pt x="769587" y="1315414"/>
                      <a:pt x="772057" y="1313512"/>
                      <a:pt x="774235" y="1311273"/>
                    </a:cubicBezTo>
                    <a:cubicBezTo>
                      <a:pt x="789575" y="1295932"/>
                      <a:pt x="795711" y="1261571"/>
                      <a:pt x="796785" y="1244236"/>
                    </a:cubicBezTo>
                    <a:cubicBezTo>
                      <a:pt x="796785" y="1233958"/>
                      <a:pt x="792183" y="1230890"/>
                      <a:pt x="786814" y="1232117"/>
                    </a:cubicBezTo>
                    <a:cubicBezTo>
                      <a:pt x="781031" y="1233360"/>
                      <a:pt x="776828" y="1238330"/>
                      <a:pt x="776536" y="1244236"/>
                    </a:cubicBezTo>
                    <a:cubicBezTo>
                      <a:pt x="774956" y="1262338"/>
                      <a:pt x="768712" y="1279718"/>
                      <a:pt x="758435" y="1294705"/>
                    </a:cubicBezTo>
                    <a:cubicBezTo>
                      <a:pt x="756794" y="1296822"/>
                      <a:pt x="754937" y="1298770"/>
                      <a:pt x="752912" y="1300534"/>
                    </a:cubicBezTo>
                    <a:cubicBezTo>
                      <a:pt x="750627" y="1302882"/>
                      <a:pt x="747451" y="1304170"/>
                      <a:pt x="744168" y="1304063"/>
                    </a:cubicBezTo>
                    <a:cubicBezTo>
                      <a:pt x="737112" y="1304063"/>
                      <a:pt x="735271" y="1291944"/>
                      <a:pt x="739106" y="1284427"/>
                    </a:cubicBezTo>
                    <a:cubicBezTo>
                      <a:pt x="740180" y="1282065"/>
                      <a:pt x="741008" y="1279595"/>
                      <a:pt x="741561" y="1277064"/>
                    </a:cubicBezTo>
                    <a:cubicBezTo>
                      <a:pt x="745856" y="1256907"/>
                      <a:pt x="747558" y="1236290"/>
                      <a:pt x="746623" y="1215704"/>
                    </a:cubicBezTo>
                    <a:cubicBezTo>
                      <a:pt x="746470" y="1209138"/>
                      <a:pt x="748525" y="1202711"/>
                      <a:pt x="752452" y="1197449"/>
                    </a:cubicBezTo>
                    <a:cubicBezTo>
                      <a:pt x="757514" y="1189012"/>
                      <a:pt x="764111" y="1179961"/>
                      <a:pt x="766718" y="1174285"/>
                    </a:cubicBezTo>
                    <a:cubicBezTo>
                      <a:pt x="771612" y="1159912"/>
                      <a:pt x="774603" y="1144955"/>
                      <a:pt x="775616" y="1129799"/>
                    </a:cubicBezTo>
                    <a:cubicBezTo>
                      <a:pt x="776168" y="1112526"/>
                      <a:pt x="775401" y="1095253"/>
                      <a:pt x="773315" y="1078103"/>
                    </a:cubicBezTo>
                    <a:cubicBezTo>
                      <a:pt x="773315" y="1072120"/>
                      <a:pt x="771934" y="1065831"/>
                      <a:pt x="771167" y="1059695"/>
                    </a:cubicBezTo>
                    <a:lnTo>
                      <a:pt x="771167" y="1056473"/>
                    </a:lnTo>
                    <a:cubicBezTo>
                      <a:pt x="771167" y="1054939"/>
                      <a:pt x="771167" y="1053405"/>
                      <a:pt x="771167" y="1051871"/>
                    </a:cubicBezTo>
                    <a:lnTo>
                      <a:pt x="769786" y="1043127"/>
                    </a:lnTo>
                    <a:cubicBezTo>
                      <a:pt x="769879" y="1041900"/>
                      <a:pt x="769879" y="1040673"/>
                      <a:pt x="769786" y="1039446"/>
                    </a:cubicBezTo>
                    <a:cubicBezTo>
                      <a:pt x="768360" y="1030349"/>
                      <a:pt x="766826" y="1021759"/>
                      <a:pt x="765185" y="1013674"/>
                    </a:cubicBezTo>
                    <a:lnTo>
                      <a:pt x="765185" y="1011373"/>
                    </a:lnTo>
                    <a:lnTo>
                      <a:pt x="764111" y="1006465"/>
                    </a:lnTo>
                    <a:cubicBezTo>
                      <a:pt x="762132" y="996708"/>
                      <a:pt x="759417" y="987121"/>
                      <a:pt x="755980" y="977779"/>
                    </a:cubicBezTo>
                    <a:cubicBezTo>
                      <a:pt x="747482" y="940533"/>
                      <a:pt x="742358" y="902581"/>
                      <a:pt x="740640" y="864415"/>
                    </a:cubicBezTo>
                    <a:cubicBezTo>
                      <a:pt x="740640" y="860120"/>
                      <a:pt x="739873" y="855518"/>
                      <a:pt x="739720" y="851223"/>
                    </a:cubicBezTo>
                    <a:cubicBezTo>
                      <a:pt x="735332" y="807534"/>
                      <a:pt x="734504" y="763569"/>
                      <a:pt x="737265" y="719758"/>
                    </a:cubicBezTo>
                    <a:cubicBezTo>
                      <a:pt x="738385" y="698788"/>
                      <a:pt x="736529" y="677772"/>
                      <a:pt x="731743" y="657324"/>
                    </a:cubicBezTo>
                    <a:cubicBezTo>
                      <a:pt x="729289" y="643057"/>
                      <a:pt x="726221" y="627410"/>
                      <a:pt x="723152" y="611303"/>
                    </a:cubicBezTo>
                    <a:cubicBezTo>
                      <a:pt x="719624" y="592742"/>
                      <a:pt x="715789" y="574027"/>
                      <a:pt x="713028" y="557153"/>
                    </a:cubicBezTo>
                    <a:cubicBezTo>
                      <a:pt x="710359" y="542948"/>
                      <a:pt x="708457" y="528605"/>
                      <a:pt x="707352" y="514201"/>
                    </a:cubicBezTo>
                    <a:cubicBezTo>
                      <a:pt x="700020" y="530277"/>
                      <a:pt x="694865" y="547243"/>
                      <a:pt x="692012" y="564669"/>
                    </a:cubicBezTo>
                    <a:cubicBezTo>
                      <a:pt x="679418" y="629957"/>
                      <a:pt x="670705" y="695935"/>
                      <a:pt x="665934" y="762250"/>
                    </a:cubicBezTo>
                    <a:cubicBezTo>
                      <a:pt x="665934" y="771761"/>
                      <a:pt x="671916" y="812566"/>
                      <a:pt x="679586" y="863955"/>
                    </a:cubicBezTo>
                    <a:cubicBezTo>
                      <a:pt x="681121" y="873773"/>
                      <a:pt x="682808" y="884051"/>
                      <a:pt x="684342" y="894635"/>
                    </a:cubicBezTo>
                    <a:lnTo>
                      <a:pt x="688944" y="925315"/>
                    </a:lnTo>
                    <a:cubicBezTo>
                      <a:pt x="691859" y="944951"/>
                      <a:pt x="695080" y="964893"/>
                      <a:pt x="697841" y="984221"/>
                    </a:cubicBezTo>
                    <a:cubicBezTo>
                      <a:pt x="699375" y="993425"/>
                      <a:pt x="700909" y="1002630"/>
                      <a:pt x="702136" y="1011373"/>
                    </a:cubicBezTo>
                    <a:lnTo>
                      <a:pt x="702136" y="1011373"/>
                    </a:lnTo>
                    <a:lnTo>
                      <a:pt x="702136" y="1011373"/>
                    </a:lnTo>
                    <a:cubicBezTo>
                      <a:pt x="707199" y="1043741"/>
                      <a:pt x="711494" y="1072734"/>
                      <a:pt x="714102" y="1094210"/>
                    </a:cubicBezTo>
                    <a:cubicBezTo>
                      <a:pt x="715636" y="1105715"/>
                      <a:pt x="716710" y="1114919"/>
                      <a:pt x="717170" y="1121209"/>
                    </a:cubicBezTo>
                    <a:cubicBezTo>
                      <a:pt x="717630" y="1127498"/>
                      <a:pt x="717170" y="1135168"/>
                      <a:pt x="717170" y="1146673"/>
                    </a:cubicBezTo>
                    <a:cubicBezTo>
                      <a:pt x="717170" y="1152656"/>
                      <a:pt x="717170" y="1159406"/>
                      <a:pt x="717170" y="1166769"/>
                    </a:cubicBezTo>
                    <a:cubicBezTo>
                      <a:pt x="717170" y="1168916"/>
                      <a:pt x="717170" y="1171217"/>
                      <a:pt x="717170" y="1173365"/>
                    </a:cubicBezTo>
                    <a:cubicBezTo>
                      <a:pt x="715942" y="1217544"/>
                      <a:pt x="712721" y="1281973"/>
                      <a:pt x="708426" y="1348396"/>
                    </a:cubicBezTo>
                    <a:cubicBezTo>
                      <a:pt x="708426" y="1353151"/>
                      <a:pt x="708426" y="1358060"/>
                      <a:pt x="707506" y="1362969"/>
                    </a:cubicBezTo>
                    <a:lnTo>
                      <a:pt x="705665" y="1389967"/>
                    </a:lnTo>
                    <a:cubicBezTo>
                      <a:pt x="698148" y="1496274"/>
                      <a:pt x="688637" y="1598900"/>
                      <a:pt x="680660" y="1625438"/>
                    </a:cubicBezTo>
                    <a:cubicBezTo>
                      <a:pt x="680722" y="1626312"/>
                      <a:pt x="680722" y="1627171"/>
                      <a:pt x="680660" y="1628046"/>
                    </a:cubicBezTo>
                    <a:cubicBezTo>
                      <a:pt x="665320" y="1686185"/>
                      <a:pt x="682501" y="1838205"/>
                      <a:pt x="684802" y="1865357"/>
                    </a:cubicBezTo>
                    <a:cubicBezTo>
                      <a:pt x="688085" y="1939358"/>
                      <a:pt x="685262" y="2013497"/>
                      <a:pt x="676365" y="2087022"/>
                    </a:cubicBezTo>
                    <a:cubicBezTo>
                      <a:pt x="672224" y="2120157"/>
                      <a:pt x="657036" y="2295187"/>
                      <a:pt x="664860" y="2356548"/>
                    </a:cubicBezTo>
                    <a:cubicBezTo>
                      <a:pt x="666854" y="2370952"/>
                      <a:pt x="669615" y="2385234"/>
                      <a:pt x="673144" y="2399346"/>
                    </a:cubicBezTo>
                    <a:lnTo>
                      <a:pt x="546588" y="2399346"/>
                    </a:lnTo>
                    <a:cubicBezTo>
                      <a:pt x="549134" y="2368544"/>
                      <a:pt x="547171" y="2337541"/>
                      <a:pt x="540759" y="2307306"/>
                    </a:cubicBezTo>
                    <a:cubicBezTo>
                      <a:pt x="529254" y="2275859"/>
                      <a:pt x="491363" y="2017838"/>
                      <a:pt x="489523" y="1991453"/>
                    </a:cubicBezTo>
                    <a:cubicBezTo>
                      <a:pt x="487682" y="1965068"/>
                      <a:pt x="495505" y="1825013"/>
                      <a:pt x="501795" y="1774851"/>
                    </a:cubicBezTo>
                    <a:cubicBezTo>
                      <a:pt x="508851" y="1719780"/>
                      <a:pt x="481239" y="1661794"/>
                      <a:pt x="473569" y="1575429"/>
                    </a:cubicBezTo>
                    <a:cubicBezTo>
                      <a:pt x="472342" y="1563617"/>
                      <a:pt x="471575" y="1551192"/>
                      <a:pt x="471421" y="1538306"/>
                    </a:cubicBezTo>
                    <a:cubicBezTo>
                      <a:pt x="471421" y="1496888"/>
                      <a:pt x="472955" y="1410677"/>
                      <a:pt x="471421" y="1387666"/>
                    </a:cubicBezTo>
                    <a:cubicBezTo>
                      <a:pt x="469887" y="1364656"/>
                      <a:pt x="447184" y="1193307"/>
                      <a:pt x="447184" y="1164161"/>
                    </a:cubicBezTo>
                    <a:cubicBezTo>
                      <a:pt x="447184" y="1193921"/>
                      <a:pt x="425554" y="1365883"/>
                      <a:pt x="423867" y="1389047"/>
                    </a:cubicBezTo>
                    <a:cubicBezTo>
                      <a:pt x="422793" y="1406381"/>
                      <a:pt x="423867" y="1459305"/>
                      <a:pt x="423867" y="1502257"/>
                    </a:cubicBezTo>
                    <a:cubicBezTo>
                      <a:pt x="423867" y="1516216"/>
                      <a:pt x="423867" y="1529256"/>
                      <a:pt x="423867" y="1539687"/>
                    </a:cubicBezTo>
                    <a:cubicBezTo>
                      <a:pt x="423867" y="1545056"/>
                      <a:pt x="423867" y="1550425"/>
                      <a:pt x="423867" y="1555027"/>
                    </a:cubicBezTo>
                    <a:cubicBezTo>
                      <a:pt x="423085" y="1572392"/>
                      <a:pt x="421351" y="1589696"/>
                      <a:pt x="418651" y="1606876"/>
                    </a:cubicBezTo>
                    <a:cubicBezTo>
                      <a:pt x="408220" y="1676827"/>
                      <a:pt x="387971" y="1727296"/>
                      <a:pt x="394107" y="1775618"/>
                    </a:cubicBezTo>
                    <a:cubicBezTo>
                      <a:pt x="400243" y="1823939"/>
                      <a:pt x="407913" y="1965682"/>
                      <a:pt x="406379" y="1992220"/>
                    </a:cubicBezTo>
                    <a:cubicBezTo>
                      <a:pt x="404845" y="2018758"/>
                      <a:pt x="366648" y="2276626"/>
                      <a:pt x="354836" y="2308073"/>
                    </a:cubicBezTo>
                    <a:cubicBezTo>
                      <a:pt x="348639" y="2338339"/>
                      <a:pt x="346783" y="2369326"/>
                      <a:pt x="349314" y="2400114"/>
                    </a:cubicBezTo>
                    <a:lnTo>
                      <a:pt x="221684" y="2400114"/>
                    </a:lnTo>
                    <a:cubicBezTo>
                      <a:pt x="225151" y="2386001"/>
                      <a:pt x="227866" y="2371719"/>
                      <a:pt x="229815" y="2357315"/>
                    </a:cubicBezTo>
                    <a:cubicBezTo>
                      <a:pt x="231717" y="2339183"/>
                      <a:pt x="232392" y="2320928"/>
                      <a:pt x="231809" y="2302704"/>
                    </a:cubicBezTo>
                    <a:cubicBezTo>
                      <a:pt x="231809" y="2226003"/>
                      <a:pt x="221684" y="2113561"/>
                      <a:pt x="218309" y="2087942"/>
                    </a:cubicBezTo>
                    <a:cubicBezTo>
                      <a:pt x="215395" y="2066773"/>
                      <a:pt x="213247" y="2041922"/>
                      <a:pt x="211713" y="2017991"/>
                    </a:cubicBezTo>
                    <a:cubicBezTo>
                      <a:pt x="209719" y="1989612"/>
                      <a:pt x="208799" y="1960620"/>
                      <a:pt x="208645" y="1934541"/>
                    </a:cubicBezTo>
                    <a:cubicBezTo>
                      <a:pt x="208645" y="1928405"/>
                      <a:pt x="208645" y="1922422"/>
                      <a:pt x="208645" y="1916747"/>
                    </a:cubicBezTo>
                    <a:lnTo>
                      <a:pt x="208645" y="1916747"/>
                    </a:lnTo>
                    <a:cubicBezTo>
                      <a:pt x="208645" y="1896344"/>
                      <a:pt x="208645" y="1878857"/>
                      <a:pt x="210179" y="1866431"/>
                    </a:cubicBezTo>
                    <a:cubicBezTo>
                      <a:pt x="211713" y="1854006"/>
                      <a:pt x="214474" y="1823479"/>
                      <a:pt x="217236" y="1785896"/>
                    </a:cubicBezTo>
                    <a:cubicBezTo>
                      <a:pt x="217236" y="1777765"/>
                      <a:pt x="218463" y="1769482"/>
                      <a:pt x="218923" y="1760891"/>
                    </a:cubicBezTo>
                    <a:cubicBezTo>
                      <a:pt x="219997" y="1738955"/>
                      <a:pt x="220610" y="1716405"/>
                      <a:pt x="220610" y="1695235"/>
                    </a:cubicBezTo>
                    <a:cubicBezTo>
                      <a:pt x="220702" y="1676076"/>
                      <a:pt x="219276" y="1656946"/>
                      <a:pt x="216315" y="1638017"/>
                    </a:cubicBezTo>
                    <a:cubicBezTo>
                      <a:pt x="215395" y="1633875"/>
                      <a:pt x="214628" y="1630040"/>
                      <a:pt x="213707" y="1626512"/>
                    </a:cubicBezTo>
                    <a:cubicBezTo>
                      <a:pt x="212434" y="1622385"/>
                      <a:pt x="211406" y="1618182"/>
                      <a:pt x="210639" y="1613933"/>
                    </a:cubicBezTo>
                    <a:cubicBezTo>
                      <a:pt x="208032" y="1599360"/>
                      <a:pt x="205117" y="1577270"/>
                      <a:pt x="202356" y="1550271"/>
                    </a:cubicBezTo>
                    <a:lnTo>
                      <a:pt x="202356" y="1550271"/>
                    </a:lnTo>
                    <a:cubicBezTo>
                      <a:pt x="194839" y="1479707"/>
                      <a:pt x="187016" y="1375701"/>
                      <a:pt x="182414" y="1287189"/>
                    </a:cubicBezTo>
                    <a:cubicBezTo>
                      <a:pt x="179806" y="1240401"/>
                      <a:pt x="177965" y="1197602"/>
                      <a:pt x="177351" y="1166922"/>
                    </a:cubicBezTo>
                    <a:cubicBezTo>
                      <a:pt x="177275" y="1165496"/>
                      <a:pt x="177275" y="1164053"/>
                      <a:pt x="177351" y="1162627"/>
                    </a:cubicBezTo>
                    <a:cubicBezTo>
                      <a:pt x="177351" y="1157104"/>
                      <a:pt x="177351" y="1152349"/>
                      <a:pt x="177351" y="1147287"/>
                    </a:cubicBezTo>
                    <a:lnTo>
                      <a:pt x="177351" y="1138696"/>
                    </a:lnTo>
                    <a:cubicBezTo>
                      <a:pt x="177060" y="1133082"/>
                      <a:pt x="177060" y="1127437"/>
                      <a:pt x="177351" y="1121822"/>
                    </a:cubicBezTo>
                    <a:cubicBezTo>
                      <a:pt x="178579" y="1106482"/>
                      <a:pt x="183334" y="1072734"/>
                      <a:pt x="189470" y="1031776"/>
                    </a:cubicBezTo>
                    <a:cubicBezTo>
                      <a:pt x="193919" y="1001095"/>
                      <a:pt x="199134" y="967501"/>
                      <a:pt x="204810" y="933906"/>
                    </a:cubicBezTo>
                    <a:cubicBezTo>
                      <a:pt x="204964" y="932587"/>
                      <a:pt x="204964" y="931237"/>
                      <a:pt x="204810" y="929917"/>
                    </a:cubicBezTo>
                    <a:cubicBezTo>
                      <a:pt x="207111" y="915958"/>
                      <a:pt x="209105" y="902152"/>
                      <a:pt x="211253" y="888806"/>
                    </a:cubicBezTo>
                    <a:lnTo>
                      <a:pt x="214014" y="871778"/>
                    </a:lnTo>
                    <a:cubicBezTo>
                      <a:pt x="222145" y="817014"/>
                      <a:pt x="228587" y="772681"/>
                      <a:pt x="228587" y="762864"/>
                    </a:cubicBezTo>
                    <a:cubicBezTo>
                      <a:pt x="228587" y="736479"/>
                      <a:pt x="207111" y="548102"/>
                      <a:pt x="187322" y="514814"/>
                    </a:cubicBezTo>
                    <a:cubicBezTo>
                      <a:pt x="184040" y="547442"/>
                      <a:pt x="178916" y="579856"/>
                      <a:pt x="171982" y="611917"/>
                    </a:cubicBezTo>
                    <a:cubicBezTo>
                      <a:pt x="162932" y="657937"/>
                      <a:pt x="154188" y="703958"/>
                      <a:pt x="157869" y="719298"/>
                    </a:cubicBezTo>
                    <a:cubicBezTo>
                      <a:pt x="160723" y="765778"/>
                      <a:pt x="159741" y="812412"/>
                      <a:pt x="154955" y="858739"/>
                    </a:cubicBezTo>
                    <a:cubicBezTo>
                      <a:pt x="153267" y="880982"/>
                      <a:pt x="151120" y="903226"/>
                      <a:pt x="149279" y="922247"/>
                    </a:cubicBezTo>
                    <a:cubicBezTo>
                      <a:pt x="149279" y="926236"/>
                      <a:pt x="148359" y="930071"/>
                      <a:pt x="147745" y="933752"/>
                    </a:cubicBezTo>
                    <a:cubicBezTo>
                      <a:pt x="146456" y="948494"/>
                      <a:pt x="143787" y="963083"/>
                      <a:pt x="139768" y="977318"/>
                    </a:cubicBezTo>
                    <a:cubicBezTo>
                      <a:pt x="138387" y="981000"/>
                      <a:pt x="136854" y="985602"/>
                      <a:pt x="135319" y="990818"/>
                    </a:cubicBezTo>
                    <a:cubicBezTo>
                      <a:pt x="124735" y="1031223"/>
                      <a:pt x="118813" y="1072703"/>
                      <a:pt x="117678" y="1114459"/>
                    </a:cubicBezTo>
                    <a:cubicBezTo>
                      <a:pt x="117678" y="1118754"/>
                      <a:pt x="117678" y="1122589"/>
                      <a:pt x="117678" y="1126271"/>
                    </a:cubicBezTo>
                    <a:cubicBezTo>
                      <a:pt x="117678" y="1127345"/>
                      <a:pt x="117678" y="1128418"/>
                      <a:pt x="117678" y="1129339"/>
                    </a:cubicBezTo>
                    <a:cubicBezTo>
                      <a:pt x="117678" y="1130259"/>
                      <a:pt x="117678" y="1133788"/>
                      <a:pt x="117678" y="1137316"/>
                    </a:cubicBezTo>
                    <a:cubicBezTo>
                      <a:pt x="117678" y="1140844"/>
                      <a:pt x="118445" y="1142378"/>
                      <a:pt x="118752" y="1145139"/>
                    </a:cubicBezTo>
                    <a:cubicBezTo>
                      <a:pt x="119657" y="1155003"/>
                      <a:pt x="122035" y="1164667"/>
                      <a:pt x="125809" y="1173825"/>
                    </a:cubicBezTo>
                    <a:cubicBezTo>
                      <a:pt x="136086" y="1191620"/>
                      <a:pt x="148512" y="1205272"/>
                      <a:pt x="145904" y="1215244"/>
                    </a:cubicBezTo>
                    <a:cubicBezTo>
                      <a:pt x="144876" y="1227991"/>
                      <a:pt x="145337" y="1240800"/>
                      <a:pt x="147285" y="1253440"/>
                    </a:cubicBezTo>
                    <a:lnTo>
                      <a:pt x="147285" y="1253440"/>
                    </a:lnTo>
                    <a:cubicBezTo>
                      <a:pt x="148082" y="1263887"/>
                      <a:pt x="150184" y="1274196"/>
                      <a:pt x="153574" y="1284121"/>
                    </a:cubicBezTo>
                    <a:cubicBezTo>
                      <a:pt x="158483" y="1294092"/>
                      <a:pt x="153574" y="1311579"/>
                      <a:pt x="139768" y="1299461"/>
                    </a:cubicBezTo>
                    <a:cubicBezTo>
                      <a:pt x="125870" y="1283814"/>
                      <a:pt x="117525" y="1264025"/>
                      <a:pt x="115991" y="1243162"/>
                    </a:cubicBezTo>
                    <a:cubicBezTo>
                      <a:pt x="116037" y="1241613"/>
                      <a:pt x="115669" y="1240079"/>
                      <a:pt x="114917" y="1238714"/>
                    </a:cubicBezTo>
                    <a:cubicBezTo>
                      <a:pt x="113797" y="1235937"/>
                      <a:pt x="111742" y="1233652"/>
                      <a:pt x="109088" y="1232271"/>
                    </a:cubicBezTo>
                    <a:lnTo>
                      <a:pt x="108014" y="1232271"/>
                    </a:lnTo>
                    <a:cubicBezTo>
                      <a:pt x="102185" y="1229663"/>
                      <a:pt x="94975" y="1232271"/>
                      <a:pt x="95895" y="1243623"/>
                    </a:cubicBezTo>
                    <a:cubicBezTo>
                      <a:pt x="97153" y="1262629"/>
                      <a:pt x="101878" y="1281237"/>
                      <a:pt x="109855" y="1298540"/>
                    </a:cubicBezTo>
                    <a:cubicBezTo>
                      <a:pt x="113276" y="1305750"/>
                      <a:pt x="118568" y="1311901"/>
                      <a:pt x="125195" y="1316335"/>
                    </a:cubicBezTo>
                    <a:cubicBezTo>
                      <a:pt x="145444" y="1327533"/>
                      <a:pt x="158636" y="1345174"/>
                      <a:pt x="125195" y="1340112"/>
                    </a:cubicBezTo>
                    <a:cubicBezTo>
                      <a:pt x="116190" y="1338655"/>
                      <a:pt x="107370" y="1336139"/>
                      <a:pt x="98963" y="1332595"/>
                    </a:cubicBezTo>
                    <a:cubicBezTo>
                      <a:pt x="83133" y="1326076"/>
                      <a:pt x="68391" y="1317179"/>
                      <a:pt x="55244" y="1306210"/>
                    </a:cubicBezTo>
                    <a:cubicBezTo>
                      <a:pt x="50734" y="1302498"/>
                      <a:pt x="46485" y="1298510"/>
                      <a:pt x="42512" y="1294245"/>
                    </a:cubicBezTo>
                    <a:cubicBezTo>
                      <a:pt x="33108" y="1284121"/>
                      <a:pt x="25530" y="1272447"/>
                      <a:pt x="20115" y="1259730"/>
                    </a:cubicBezTo>
                    <a:cubicBezTo>
                      <a:pt x="14025" y="1245786"/>
                      <a:pt x="11601" y="1230538"/>
                      <a:pt x="13059" y="1215397"/>
                    </a:cubicBezTo>
                    <a:cubicBezTo>
                      <a:pt x="13059" y="1213556"/>
                      <a:pt x="13059" y="1211715"/>
                      <a:pt x="13826" y="1209721"/>
                    </a:cubicBezTo>
                    <a:cubicBezTo>
                      <a:pt x="17707" y="1185791"/>
                      <a:pt x="19456" y="1161553"/>
                      <a:pt x="19041" y="1137316"/>
                    </a:cubicBezTo>
                    <a:lnTo>
                      <a:pt x="19041" y="1137316"/>
                    </a:lnTo>
                    <a:cubicBezTo>
                      <a:pt x="19041" y="1132560"/>
                      <a:pt x="19041" y="1126424"/>
                      <a:pt x="17508" y="1119368"/>
                    </a:cubicBezTo>
                    <a:cubicBezTo>
                      <a:pt x="14593" y="1087000"/>
                      <a:pt x="8457" y="1033156"/>
                      <a:pt x="4161" y="971796"/>
                    </a:cubicBezTo>
                    <a:cubicBezTo>
                      <a:pt x="2321" y="946792"/>
                      <a:pt x="787" y="920407"/>
                      <a:pt x="20" y="894022"/>
                    </a:cubicBezTo>
                    <a:lnTo>
                      <a:pt x="20" y="894022"/>
                    </a:lnTo>
                    <a:cubicBezTo>
                      <a:pt x="20" y="880982"/>
                      <a:pt x="20" y="868097"/>
                      <a:pt x="20" y="855211"/>
                    </a:cubicBezTo>
                    <a:lnTo>
                      <a:pt x="20" y="855211"/>
                    </a:lnTo>
                    <a:cubicBezTo>
                      <a:pt x="-195" y="822890"/>
                      <a:pt x="1339" y="790568"/>
                      <a:pt x="4622" y="758415"/>
                    </a:cubicBezTo>
                    <a:cubicBezTo>
                      <a:pt x="7291" y="728993"/>
                      <a:pt x="13473" y="700000"/>
                      <a:pt x="23030" y="672050"/>
                    </a:cubicBezTo>
                    <a:cubicBezTo>
                      <a:pt x="27478" y="660392"/>
                      <a:pt x="28399" y="611764"/>
                      <a:pt x="28399" y="561601"/>
                    </a:cubicBezTo>
                    <a:cubicBezTo>
                      <a:pt x="28399" y="503002"/>
                      <a:pt x="27325" y="441949"/>
                      <a:pt x="28399" y="433051"/>
                    </a:cubicBezTo>
                    <a:cubicBezTo>
                      <a:pt x="25484" y="419245"/>
                      <a:pt x="22570" y="310330"/>
                      <a:pt x="49722" y="248970"/>
                    </a:cubicBezTo>
                    <a:cubicBezTo>
                      <a:pt x="52099" y="243632"/>
                      <a:pt x="54922" y="238493"/>
                      <a:pt x="58159" y="233630"/>
                    </a:cubicBezTo>
                    <a:cubicBezTo>
                      <a:pt x="60920" y="229151"/>
                      <a:pt x="64157" y="224978"/>
                      <a:pt x="67823" y="221204"/>
                    </a:cubicBezTo>
                    <a:cubicBezTo>
                      <a:pt x="111957" y="178436"/>
                      <a:pt x="165892" y="147096"/>
                      <a:pt x="224906" y="129931"/>
                    </a:cubicBezTo>
                    <a:lnTo>
                      <a:pt x="235951" y="125789"/>
                    </a:lnTo>
                    <a:cubicBezTo>
                      <a:pt x="251966" y="118717"/>
                      <a:pt x="267582" y="110771"/>
                      <a:pt x="282738" y="102012"/>
                    </a:cubicBezTo>
                    <a:lnTo>
                      <a:pt x="286420" y="100018"/>
                    </a:lnTo>
                    <a:cubicBezTo>
                      <a:pt x="312038" y="85905"/>
                      <a:pt x="337502" y="71025"/>
                      <a:pt x="344098" y="67190"/>
                    </a:cubicBezTo>
                    <a:cubicBezTo>
                      <a:pt x="351600" y="53706"/>
                      <a:pt x="357521" y="39393"/>
                      <a:pt x="361739" y="24544"/>
                    </a:cubicBezTo>
                    <a:lnTo>
                      <a:pt x="362660" y="21016"/>
                    </a:lnTo>
                    <a:cubicBezTo>
                      <a:pt x="362660" y="21016"/>
                      <a:pt x="362660" y="19942"/>
                      <a:pt x="362660" y="19175"/>
                    </a:cubicBezTo>
                    <a:cubicBezTo>
                      <a:pt x="362660" y="14880"/>
                      <a:pt x="363887" y="10892"/>
                      <a:pt x="364194" y="7823"/>
                    </a:cubicBezTo>
                    <a:cubicBezTo>
                      <a:pt x="364255" y="7317"/>
                      <a:pt x="364255" y="6796"/>
                      <a:pt x="364194" y="6290"/>
                    </a:cubicBezTo>
                    <a:lnTo>
                      <a:pt x="364194" y="6290"/>
                    </a:lnTo>
                    <a:cubicBezTo>
                      <a:pt x="364194" y="2454"/>
                      <a:pt x="364194" y="0"/>
                      <a:pt x="364194" y="0"/>
                    </a:cubicBezTo>
                    <a:lnTo>
                      <a:pt x="526185" y="0"/>
                    </a:lnTo>
                    <a:cubicBezTo>
                      <a:pt x="526262" y="506"/>
                      <a:pt x="526262" y="1028"/>
                      <a:pt x="526185" y="1534"/>
                    </a:cubicBezTo>
                    <a:cubicBezTo>
                      <a:pt x="526185" y="2761"/>
                      <a:pt x="526185" y="4449"/>
                      <a:pt x="526185" y="6903"/>
                    </a:cubicBezTo>
                    <a:lnTo>
                      <a:pt x="526185" y="6903"/>
                    </a:lnTo>
                    <a:cubicBezTo>
                      <a:pt x="526185" y="10278"/>
                      <a:pt x="527259" y="14727"/>
                      <a:pt x="527873" y="19789"/>
                    </a:cubicBezTo>
                    <a:cubicBezTo>
                      <a:pt x="527919" y="20402"/>
                      <a:pt x="527919" y="21016"/>
                      <a:pt x="527873" y="21630"/>
                    </a:cubicBezTo>
                    <a:cubicBezTo>
                      <a:pt x="527873" y="21630"/>
                      <a:pt x="527873" y="23317"/>
                      <a:pt x="528947" y="25158"/>
                    </a:cubicBezTo>
                    <a:cubicBezTo>
                      <a:pt x="532812" y="40130"/>
                      <a:pt x="538749" y="54473"/>
                      <a:pt x="546588" y="67803"/>
                    </a:cubicBezTo>
                    <a:cubicBezTo>
                      <a:pt x="552110" y="71025"/>
                      <a:pt x="572206" y="83143"/>
                      <a:pt x="593989" y="94955"/>
                    </a:cubicBezTo>
                    <a:cubicBezTo>
                      <a:pt x="604420" y="100784"/>
                      <a:pt x="615005" y="106614"/>
                      <a:pt x="624669" y="111829"/>
                    </a:cubicBezTo>
                    <a:cubicBezTo>
                      <a:pt x="634395" y="117183"/>
                      <a:pt x="644381" y="122046"/>
                      <a:pt x="654582" y="126403"/>
                    </a:cubicBezTo>
                    <a:cubicBezTo>
                      <a:pt x="679433" y="136374"/>
                      <a:pt x="759048" y="156009"/>
                      <a:pt x="822403" y="221818"/>
                    </a:cubicBezTo>
                    <a:lnTo>
                      <a:pt x="824397" y="223966"/>
                    </a:lnTo>
                    <a:cubicBezTo>
                      <a:pt x="832343" y="233430"/>
                      <a:pt x="838617" y="244153"/>
                      <a:pt x="842959" y="255720"/>
                    </a:cubicBezTo>
                    <a:cubicBezTo>
                      <a:pt x="846011" y="263574"/>
                      <a:pt x="848573" y="271627"/>
                      <a:pt x="850629" y="279804"/>
                    </a:cubicBezTo>
                    <a:lnTo>
                      <a:pt x="852470" y="286860"/>
                    </a:lnTo>
                    <a:cubicBezTo>
                      <a:pt x="862778" y="335273"/>
                      <a:pt x="866030" y="384929"/>
                      <a:pt x="862134" y="434278"/>
                    </a:cubicBezTo>
                    <a:cubicBezTo>
                      <a:pt x="863054" y="443483"/>
                      <a:pt x="862134" y="506224"/>
                      <a:pt x="862134" y="565436"/>
                    </a:cubicBezTo>
                    <a:cubicBezTo>
                      <a:pt x="860784" y="601317"/>
                      <a:pt x="862579" y="637244"/>
                      <a:pt x="867503" y="672817"/>
                    </a:cubicBezTo>
                    <a:cubicBezTo>
                      <a:pt x="881478" y="720295"/>
                      <a:pt x="887905" y="769690"/>
                      <a:pt x="886525" y="819162"/>
                    </a:cubicBezTo>
                    <a:lnTo>
                      <a:pt x="886525" y="819162"/>
                    </a:lnTo>
                    <a:cubicBezTo>
                      <a:pt x="886678" y="821402"/>
                      <a:pt x="886678" y="823656"/>
                      <a:pt x="886525" y="825911"/>
                    </a:cubicBezTo>
                    <a:cubicBezTo>
                      <a:pt x="888826" y="828673"/>
                      <a:pt x="888826" y="831587"/>
                      <a:pt x="888826" y="83480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94" name="Freeform: Shape 1893">
                <a:extLst>
                  <a:ext uri="{FF2B5EF4-FFF2-40B4-BE49-F238E27FC236}">
                    <a16:creationId xmlns:a16="http://schemas.microsoft.com/office/drawing/2014/main" id="{8974C4C8-4728-4287-A4B7-0863F00D3B5B}"/>
                  </a:ext>
                </a:extLst>
              </p:cNvPr>
              <p:cNvSpPr/>
              <p:nvPr/>
            </p:nvSpPr>
            <p:spPr>
              <a:xfrm>
                <a:off x="3530885" y="5216469"/>
                <a:ext cx="63508" cy="56451"/>
              </a:xfrm>
              <a:custGeom>
                <a:avLst/>
                <a:gdLst>
                  <a:gd name="connsiteX0" fmla="*/ 63508 w 63508"/>
                  <a:gd name="connsiteY0" fmla="*/ 53383 h 56451"/>
                  <a:gd name="connsiteX1" fmla="*/ 46174 w 63508"/>
                  <a:gd name="connsiteY1" fmla="*/ 56451 h 56451"/>
                  <a:gd name="connsiteX2" fmla="*/ 5522 w 63508"/>
                  <a:gd name="connsiteY2" fmla="*/ 41111 h 56451"/>
                  <a:gd name="connsiteX3" fmla="*/ 0 w 63508"/>
                  <a:gd name="connsiteY3" fmla="*/ 0 h 56451"/>
                  <a:gd name="connsiteX4" fmla="*/ 46020 w 63508"/>
                  <a:gd name="connsiteY4" fmla="*/ 28072 h 56451"/>
                  <a:gd name="connsiteX5" fmla="*/ 63508 w 63508"/>
                  <a:gd name="connsiteY5" fmla="*/ 53383 h 5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508" h="56451">
                    <a:moveTo>
                      <a:pt x="63508" y="53383"/>
                    </a:moveTo>
                    <a:lnTo>
                      <a:pt x="46174" y="56451"/>
                    </a:lnTo>
                    <a:cubicBezTo>
                      <a:pt x="32214" y="52478"/>
                      <a:pt x="18623" y="47355"/>
                      <a:pt x="5522" y="41111"/>
                    </a:cubicBezTo>
                    <a:cubicBezTo>
                      <a:pt x="4541" y="27305"/>
                      <a:pt x="2685" y="13576"/>
                      <a:pt x="0" y="0"/>
                    </a:cubicBezTo>
                    <a:cubicBezTo>
                      <a:pt x="18561" y="9204"/>
                      <a:pt x="36970" y="23010"/>
                      <a:pt x="46020" y="28072"/>
                    </a:cubicBezTo>
                    <a:cubicBezTo>
                      <a:pt x="53905" y="34883"/>
                      <a:pt x="59918" y="43596"/>
                      <a:pt x="63508" y="53383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95" name="Freeform: Shape 1894">
                <a:extLst>
                  <a:ext uri="{FF2B5EF4-FFF2-40B4-BE49-F238E27FC236}">
                    <a16:creationId xmlns:a16="http://schemas.microsoft.com/office/drawing/2014/main" id="{BD1C6A00-C7A1-48EE-AABA-A3BF1BD83AAB}"/>
                  </a:ext>
                </a:extLst>
              </p:cNvPr>
              <p:cNvSpPr/>
              <p:nvPr/>
            </p:nvSpPr>
            <p:spPr>
              <a:xfrm>
                <a:off x="3595774" y="5282891"/>
                <a:ext cx="165519" cy="32981"/>
              </a:xfrm>
              <a:custGeom>
                <a:avLst/>
                <a:gdLst>
                  <a:gd name="connsiteX0" fmla="*/ 165520 w 165519"/>
                  <a:gd name="connsiteY0" fmla="*/ 0 h 32981"/>
                  <a:gd name="connsiteX1" fmla="*/ 160151 w 165519"/>
                  <a:gd name="connsiteY1" fmla="*/ 14113 h 32981"/>
                  <a:gd name="connsiteX2" fmla="*/ 142970 w 165519"/>
                  <a:gd name="connsiteY2" fmla="*/ 17641 h 32981"/>
                  <a:gd name="connsiteX3" fmla="*/ 53690 w 165519"/>
                  <a:gd name="connsiteY3" fmla="*/ 32981 h 32981"/>
                  <a:gd name="connsiteX4" fmla="*/ 49395 w 165519"/>
                  <a:gd name="connsiteY4" fmla="*/ 31907 h 32981"/>
                  <a:gd name="connsiteX5" fmla="*/ 3375 w 165519"/>
                  <a:gd name="connsiteY5" fmla="*/ 15033 h 32981"/>
                  <a:gd name="connsiteX6" fmla="*/ 0 w 165519"/>
                  <a:gd name="connsiteY6" fmla="*/ 1534 h 32981"/>
                  <a:gd name="connsiteX7" fmla="*/ 48321 w 165519"/>
                  <a:gd name="connsiteY7" fmla="*/ 21016 h 32981"/>
                  <a:gd name="connsiteX8" fmla="*/ 54611 w 165519"/>
                  <a:gd name="connsiteY8" fmla="*/ 22243 h 32981"/>
                  <a:gd name="connsiteX9" fmla="*/ 143277 w 165519"/>
                  <a:gd name="connsiteY9" fmla="*/ 6903 h 32981"/>
                  <a:gd name="connsiteX10" fmla="*/ 165520 w 165519"/>
                  <a:gd name="connsiteY10" fmla="*/ 0 h 32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519" h="32981">
                    <a:moveTo>
                      <a:pt x="165520" y="0"/>
                    </a:moveTo>
                    <a:cubicBezTo>
                      <a:pt x="164814" y="5047"/>
                      <a:pt x="162973" y="9879"/>
                      <a:pt x="160151" y="14113"/>
                    </a:cubicBezTo>
                    <a:lnTo>
                      <a:pt x="142970" y="17641"/>
                    </a:lnTo>
                    <a:cubicBezTo>
                      <a:pt x="113670" y="25112"/>
                      <a:pt x="83803" y="30235"/>
                      <a:pt x="53690" y="32981"/>
                    </a:cubicBezTo>
                    <a:lnTo>
                      <a:pt x="49395" y="31907"/>
                    </a:lnTo>
                    <a:cubicBezTo>
                      <a:pt x="33334" y="28502"/>
                      <a:pt x="17840" y="22811"/>
                      <a:pt x="3375" y="15033"/>
                    </a:cubicBezTo>
                    <a:cubicBezTo>
                      <a:pt x="1503" y="10753"/>
                      <a:pt x="368" y="6182"/>
                      <a:pt x="0" y="1534"/>
                    </a:cubicBezTo>
                    <a:cubicBezTo>
                      <a:pt x="15432" y="9588"/>
                      <a:pt x="31616" y="16107"/>
                      <a:pt x="48321" y="21016"/>
                    </a:cubicBezTo>
                    <a:cubicBezTo>
                      <a:pt x="50377" y="21630"/>
                      <a:pt x="52478" y="22044"/>
                      <a:pt x="54611" y="22243"/>
                    </a:cubicBezTo>
                    <a:cubicBezTo>
                      <a:pt x="84478" y="19114"/>
                      <a:pt x="114100" y="13975"/>
                      <a:pt x="143277" y="6903"/>
                    </a:cubicBezTo>
                    <a:cubicBezTo>
                      <a:pt x="151867" y="4295"/>
                      <a:pt x="160151" y="2301"/>
                      <a:pt x="165520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96" name="Freeform: Shape 1895">
                <a:extLst>
                  <a:ext uri="{FF2B5EF4-FFF2-40B4-BE49-F238E27FC236}">
                    <a16:creationId xmlns:a16="http://schemas.microsoft.com/office/drawing/2014/main" id="{BACAC0F5-006F-43AD-AE24-BF614B9E2ACA}"/>
                  </a:ext>
                </a:extLst>
              </p:cNvPr>
              <p:cNvSpPr/>
              <p:nvPr/>
            </p:nvSpPr>
            <p:spPr>
              <a:xfrm>
                <a:off x="3525842" y="5115377"/>
                <a:ext cx="237122" cy="189297"/>
              </a:xfrm>
              <a:custGeom>
                <a:avLst/>
                <a:gdLst>
                  <a:gd name="connsiteX0" fmla="*/ 235452 w 237122"/>
                  <a:gd name="connsiteY0" fmla="*/ 167514 h 189297"/>
                  <a:gd name="connsiteX1" fmla="*/ 124542 w 237122"/>
                  <a:gd name="connsiteY1" fmla="*/ 189297 h 189297"/>
                  <a:gd name="connsiteX2" fmla="*/ 69932 w 237122"/>
                  <a:gd name="connsiteY2" fmla="*/ 168588 h 189297"/>
                  <a:gd name="connsiteX3" fmla="*/ 68551 w 237122"/>
                  <a:gd name="connsiteY3" fmla="*/ 153248 h 189297"/>
                  <a:gd name="connsiteX4" fmla="*/ 51370 w 237122"/>
                  <a:gd name="connsiteY4" fmla="*/ 128244 h 189297"/>
                  <a:gd name="connsiteX5" fmla="*/ 5350 w 237122"/>
                  <a:gd name="connsiteY5" fmla="*/ 100171 h 189297"/>
                  <a:gd name="connsiteX6" fmla="*/ 5350 w 237122"/>
                  <a:gd name="connsiteY6" fmla="*/ 100171 h 189297"/>
                  <a:gd name="connsiteX7" fmla="*/ 3509 w 237122"/>
                  <a:gd name="connsiteY7" fmla="*/ 95109 h 189297"/>
                  <a:gd name="connsiteX8" fmla="*/ 3509 w 237122"/>
                  <a:gd name="connsiteY8" fmla="*/ 23164 h 189297"/>
                  <a:gd name="connsiteX9" fmla="*/ 136815 w 237122"/>
                  <a:gd name="connsiteY9" fmla="*/ 0 h 189297"/>
                  <a:gd name="connsiteX10" fmla="*/ 168415 w 237122"/>
                  <a:gd name="connsiteY10" fmla="*/ 74247 h 189297"/>
                  <a:gd name="connsiteX11" fmla="*/ 229776 w 237122"/>
                  <a:gd name="connsiteY11" fmla="*/ 126403 h 189297"/>
                  <a:gd name="connsiteX12" fmla="*/ 235452 w 237122"/>
                  <a:gd name="connsiteY12" fmla="*/ 167514 h 18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7122" h="189297">
                    <a:moveTo>
                      <a:pt x="235452" y="167514"/>
                    </a:moveTo>
                    <a:cubicBezTo>
                      <a:pt x="199111" y="177685"/>
                      <a:pt x="162034" y="184956"/>
                      <a:pt x="124542" y="189297"/>
                    </a:cubicBezTo>
                    <a:cubicBezTo>
                      <a:pt x="105490" y="184864"/>
                      <a:pt x="87128" y="177899"/>
                      <a:pt x="69932" y="168588"/>
                    </a:cubicBezTo>
                    <a:cubicBezTo>
                      <a:pt x="69011" y="161378"/>
                      <a:pt x="68551" y="153248"/>
                      <a:pt x="68551" y="153248"/>
                    </a:cubicBezTo>
                    <a:cubicBezTo>
                      <a:pt x="65008" y="143599"/>
                      <a:pt x="59102" y="135009"/>
                      <a:pt x="51370" y="128244"/>
                    </a:cubicBezTo>
                    <a:cubicBezTo>
                      <a:pt x="42013" y="123181"/>
                      <a:pt x="23604" y="109375"/>
                      <a:pt x="5350" y="100171"/>
                    </a:cubicBezTo>
                    <a:lnTo>
                      <a:pt x="5350" y="100171"/>
                    </a:lnTo>
                    <a:cubicBezTo>
                      <a:pt x="4859" y="98438"/>
                      <a:pt x="4245" y="96750"/>
                      <a:pt x="3509" y="95109"/>
                    </a:cubicBezTo>
                    <a:cubicBezTo>
                      <a:pt x="-1170" y="71362"/>
                      <a:pt x="-1170" y="46910"/>
                      <a:pt x="3509" y="23164"/>
                    </a:cubicBezTo>
                    <a:lnTo>
                      <a:pt x="136815" y="0"/>
                    </a:lnTo>
                    <a:cubicBezTo>
                      <a:pt x="142337" y="26600"/>
                      <a:pt x="153075" y="51835"/>
                      <a:pt x="168415" y="74247"/>
                    </a:cubicBezTo>
                    <a:cubicBezTo>
                      <a:pt x="180841" y="87285"/>
                      <a:pt x="220878" y="117659"/>
                      <a:pt x="229776" y="126403"/>
                    </a:cubicBezTo>
                    <a:cubicBezTo>
                      <a:pt x="236909" y="138859"/>
                      <a:pt x="238949" y="153586"/>
                      <a:pt x="235452" y="167514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97" name="Freeform: Shape 1896">
                <a:extLst>
                  <a:ext uri="{FF2B5EF4-FFF2-40B4-BE49-F238E27FC236}">
                    <a16:creationId xmlns:a16="http://schemas.microsoft.com/office/drawing/2014/main" id="{E47B4C4D-8CBA-4E90-9846-583AC1AB4582}"/>
                  </a:ext>
                </a:extLst>
              </p:cNvPr>
              <p:cNvSpPr/>
              <p:nvPr/>
            </p:nvSpPr>
            <p:spPr>
              <a:xfrm>
                <a:off x="3173830" y="3569094"/>
                <a:ext cx="550205" cy="1589968"/>
              </a:xfrm>
              <a:custGeom>
                <a:avLst/>
                <a:gdLst>
                  <a:gd name="connsiteX0" fmla="*/ 547273 w 550205"/>
                  <a:gd name="connsiteY0" fmla="*/ 497173 h 1589968"/>
                  <a:gd name="connsiteX1" fmla="*/ 545279 w 550205"/>
                  <a:gd name="connsiteY1" fmla="*/ 517575 h 1589968"/>
                  <a:gd name="connsiteX2" fmla="*/ 544051 w 550205"/>
                  <a:gd name="connsiteY2" fmla="*/ 528467 h 1589968"/>
                  <a:gd name="connsiteX3" fmla="*/ 520734 w 550205"/>
                  <a:gd name="connsiteY3" fmla="*/ 806890 h 1589968"/>
                  <a:gd name="connsiteX4" fmla="*/ 520734 w 550205"/>
                  <a:gd name="connsiteY4" fmla="*/ 825451 h 1589968"/>
                  <a:gd name="connsiteX5" fmla="*/ 517973 w 550205"/>
                  <a:gd name="connsiteY5" fmla="*/ 901385 h 1589968"/>
                  <a:gd name="connsiteX6" fmla="*/ 518740 w 550205"/>
                  <a:gd name="connsiteY6" fmla="*/ 974711 h 1589968"/>
                  <a:gd name="connsiteX7" fmla="*/ 512144 w 550205"/>
                  <a:gd name="connsiteY7" fmla="*/ 1425096 h 1589968"/>
                  <a:gd name="connsiteX8" fmla="*/ 508769 w 550205"/>
                  <a:gd name="connsiteY8" fmla="*/ 1572208 h 1589968"/>
                  <a:gd name="connsiteX9" fmla="*/ 496344 w 550205"/>
                  <a:gd name="connsiteY9" fmla="*/ 1577270 h 1589968"/>
                  <a:gd name="connsiteX10" fmla="*/ 440966 w 550205"/>
                  <a:gd name="connsiteY10" fmla="*/ 1588622 h 1589968"/>
                  <a:gd name="connsiteX11" fmla="*/ 353374 w 550205"/>
                  <a:gd name="connsiteY11" fmla="*/ 1576043 h 1589968"/>
                  <a:gd name="connsiteX12" fmla="*/ 353374 w 550205"/>
                  <a:gd name="connsiteY12" fmla="*/ 1576043 h 1589968"/>
                  <a:gd name="connsiteX13" fmla="*/ 347698 w 550205"/>
                  <a:gd name="connsiteY13" fmla="*/ 1573128 h 1589968"/>
                  <a:gd name="connsiteX14" fmla="*/ 305973 w 550205"/>
                  <a:gd name="connsiteY14" fmla="*/ 1208647 h 1589968"/>
                  <a:gd name="connsiteX15" fmla="*/ 315024 w 550205"/>
                  <a:gd name="connsiteY15" fmla="*/ 909669 h 1589968"/>
                  <a:gd name="connsiteX16" fmla="*/ 299683 w 550205"/>
                  <a:gd name="connsiteY16" fmla="*/ 827906 h 1589968"/>
                  <a:gd name="connsiteX17" fmla="*/ 293547 w 550205"/>
                  <a:gd name="connsiteY17" fmla="*/ 720525 h 1589968"/>
                  <a:gd name="connsiteX18" fmla="*/ 275753 w 550205"/>
                  <a:gd name="connsiteY18" fmla="*/ 401911 h 1589968"/>
                  <a:gd name="connsiteX19" fmla="*/ 256731 w 550205"/>
                  <a:gd name="connsiteY19" fmla="*/ 741694 h 1589968"/>
                  <a:gd name="connsiteX20" fmla="*/ 251822 w 550205"/>
                  <a:gd name="connsiteY20" fmla="*/ 828059 h 1589968"/>
                  <a:gd name="connsiteX21" fmla="*/ 236482 w 550205"/>
                  <a:gd name="connsiteY21" fmla="*/ 909822 h 1589968"/>
                  <a:gd name="connsiteX22" fmla="*/ 245840 w 550205"/>
                  <a:gd name="connsiteY22" fmla="*/ 1208800 h 1589968"/>
                  <a:gd name="connsiteX23" fmla="*/ 203194 w 550205"/>
                  <a:gd name="connsiteY23" fmla="*/ 1573128 h 1589968"/>
                  <a:gd name="connsiteX24" fmla="*/ 197518 w 550205"/>
                  <a:gd name="connsiteY24" fmla="*/ 1576196 h 1589968"/>
                  <a:gd name="connsiteX25" fmla="*/ 150731 w 550205"/>
                  <a:gd name="connsiteY25" fmla="*/ 1588775 h 1589968"/>
                  <a:gd name="connsiteX26" fmla="*/ 54549 w 550205"/>
                  <a:gd name="connsiteY26" fmla="*/ 1577423 h 1589968"/>
                  <a:gd name="connsiteX27" fmla="*/ 42123 w 550205"/>
                  <a:gd name="connsiteY27" fmla="*/ 1572361 h 1589968"/>
                  <a:gd name="connsiteX28" fmla="*/ 39515 w 550205"/>
                  <a:gd name="connsiteY28" fmla="*/ 1448106 h 1589968"/>
                  <a:gd name="connsiteX29" fmla="*/ 38595 w 550205"/>
                  <a:gd name="connsiteY29" fmla="*/ 1425250 h 1589968"/>
                  <a:gd name="connsiteX30" fmla="*/ 31692 w 550205"/>
                  <a:gd name="connsiteY30" fmla="*/ 1075188 h 1589968"/>
                  <a:gd name="connsiteX31" fmla="*/ 31692 w 550205"/>
                  <a:gd name="connsiteY31" fmla="*/ 1046502 h 1589968"/>
                  <a:gd name="connsiteX32" fmla="*/ 31692 w 550205"/>
                  <a:gd name="connsiteY32" fmla="*/ 1046502 h 1589968"/>
                  <a:gd name="connsiteX33" fmla="*/ 31692 w 550205"/>
                  <a:gd name="connsiteY33" fmla="*/ 1003397 h 1589968"/>
                  <a:gd name="connsiteX34" fmla="*/ 31692 w 550205"/>
                  <a:gd name="connsiteY34" fmla="*/ 1003397 h 1589968"/>
                  <a:gd name="connsiteX35" fmla="*/ 32612 w 550205"/>
                  <a:gd name="connsiteY35" fmla="*/ 975171 h 1589968"/>
                  <a:gd name="connsiteX36" fmla="*/ 32612 w 550205"/>
                  <a:gd name="connsiteY36" fmla="*/ 901845 h 1589968"/>
                  <a:gd name="connsiteX37" fmla="*/ 29698 w 550205"/>
                  <a:gd name="connsiteY37" fmla="*/ 840485 h 1589968"/>
                  <a:gd name="connsiteX38" fmla="*/ 29698 w 550205"/>
                  <a:gd name="connsiteY38" fmla="*/ 806736 h 1589968"/>
                  <a:gd name="connsiteX39" fmla="*/ 25863 w 550205"/>
                  <a:gd name="connsiteY39" fmla="*/ 749364 h 1589968"/>
                  <a:gd name="connsiteX40" fmla="*/ 23408 w 550205"/>
                  <a:gd name="connsiteY40" fmla="*/ 720065 h 1589968"/>
                  <a:gd name="connsiteX41" fmla="*/ 20800 w 550205"/>
                  <a:gd name="connsiteY41" fmla="*/ 688464 h 1589968"/>
                  <a:gd name="connsiteX42" fmla="*/ 2852 w 550205"/>
                  <a:gd name="connsiteY42" fmla="*/ 497019 h 1589968"/>
                  <a:gd name="connsiteX43" fmla="*/ 245 w 550205"/>
                  <a:gd name="connsiteY43" fmla="*/ 411575 h 1589968"/>
                  <a:gd name="connsiteX44" fmla="*/ 5767 w 550205"/>
                  <a:gd name="connsiteY44" fmla="*/ 304194 h 1589968"/>
                  <a:gd name="connsiteX45" fmla="*/ 5767 w 550205"/>
                  <a:gd name="connsiteY45" fmla="*/ 300053 h 1589968"/>
                  <a:gd name="connsiteX46" fmla="*/ 7608 w 550205"/>
                  <a:gd name="connsiteY46" fmla="*/ 277042 h 1589968"/>
                  <a:gd name="connsiteX47" fmla="*/ 18039 w 550205"/>
                  <a:gd name="connsiteY47" fmla="*/ 169662 h 1589968"/>
                  <a:gd name="connsiteX48" fmla="*/ 29391 w 550205"/>
                  <a:gd name="connsiteY48" fmla="*/ 70411 h 1589968"/>
                  <a:gd name="connsiteX49" fmla="*/ 29391 w 550205"/>
                  <a:gd name="connsiteY49" fmla="*/ 66730 h 1589968"/>
                  <a:gd name="connsiteX50" fmla="*/ 34913 w 550205"/>
                  <a:gd name="connsiteY50" fmla="*/ 20709 h 1589968"/>
                  <a:gd name="connsiteX51" fmla="*/ 36447 w 550205"/>
                  <a:gd name="connsiteY51" fmla="*/ 6750 h 1589968"/>
                  <a:gd name="connsiteX52" fmla="*/ 42123 w 550205"/>
                  <a:gd name="connsiteY52" fmla="*/ 9818 h 1589968"/>
                  <a:gd name="connsiteX53" fmla="*/ 161162 w 550205"/>
                  <a:gd name="connsiteY53" fmla="*/ 38043 h 1589968"/>
                  <a:gd name="connsiteX54" fmla="*/ 176502 w 550205"/>
                  <a:gd name="connsiteY54" fmla="*/ 40651 h 1589968"/>
                  <a:gd name="connsiteX55" fmla="*/ 275446 w 550205"/>
                  <a:gd name="connsiteY55" fmla="*/ 55991 h 1589968"/>
                  <a:gd name="connsiteX56" fmla="*/ 325762 w 550205"/>
                  <a:gd name="connsiteY56" fmla="*/ 48628 h 1589968"/>
                  <a:gd name="connsiteX57" fmla="*/ 338187 w 550205"/>
                  <a:gd name="connsiteY57" fmla="*/ 46174 h 1589968"/>
                  <a:gd name="connsiteX58" fmla="*/ 419950 w 550205"/>
                  <a:gd name="connsiteY58" fmla="*/ 28072 h 1589968"/>
                  <a:gd name="connsiteX59" fmla="*/ 459988 w 550205"/>
                  <a:gd name="connsiteY59" fmla="*/ 17948 h 1589968"/>
                  <a:gd name="connsiteX60" fmla="*/ 472873 w 550205"/>
                  <a:gd name="connsiteY60" fmla="*/ 14420 h 1589968"/>
                  <a:gd name="connsiteX61" fmla="*/ 476708 w 550205"/>
                  <a:gd name="connsiteY61" fmla="*/ 13346 h 1589968"/>
                  <a:gd name="connsiteX62" fmla="*/ 507389 w 550205"/>
                  <a:gd name="connsiteY62" fmla="*/ 3375 h 1589968"/>
                  <a:gd name="connsiteX63" fmla="*/ 513371 w 550205"/>
                  <a:gd name="connsiteY63" fmla="*/ 0 h 1589968"/>
                  <a:gd name="connsiteX64" fmla="*/ 515365 w 550205"/>
                  <a:gd name="connsiteY64" fmla="*/ 19482 h 1589968"/>
                  <a:gd name="connsiteX65" fmla="*/ 515365 w 550205"/>
                  <a:gd name="connsiteY65" fmla="*/ 19482 h 1589968"/>
                  <a:gd name="connsiteX66" fmla="*/ 519968 w 550205"/>
                  <a:gd name="connsiteY66" fmla="*/ 62281 h 1589968"/>
                  <a:gd name="connsiteX67" fmla="*/ 526564 w 550205"/>
                  <a:gd name="connsiteY67" fmla="*/ 119653 h 1589968"/>
                  <a:gd name="connsiteX68" fmla="*/ 529939 w 550205"/>
                  <a:gd name="connsiteY68" fmla="*/ 150333 h 1589968"/>
                  <a:gd name="connsiteX69" fmla="*/ 529939 w 550205"/>
                  <a:gd name="connsiteY69" fmla="*/ 150333 h 1589968"/>
                  <a:gd name="connsiteX70" fmla="*/ 529939 w 550205"/>
                  <a:gd name="connsiteY70" fmla="*/ 150333 h 1589968"/>
                  <a:gd name="connsiteX71" fmla="*/ 538683 w 550205"/>
                  <a:gd name="connsiteY71" fmla="*/ 233476 h 1589968"/>
                  <a:gd name="connsiteX72" fmla="*/ 545125 w 550205"/>
                  <a:gd name="connsiteY72" fmla="*/ 305729 h 1589968"/>
                  <a:gd name="connsiteX73" fmla="*/ 545125 w 550205"/>
                  <a:gd name="connsiteY73" fmla="*/ 312478 h 1589968"/>
                  <a:gd name="connsiteX74" fmla="*/ 547119 w 550205"/>
                  <a:gd name="connsiteY74" fmla="*/ 340857 h 1589968"/>
                  <a:gd name="connsiteX75" fmla="*/ 547273 w 550205"/>
                  <a:gd name="connsiteY75" fmla="*/ 497173 h 1589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550205" h="1589968">
                    <a:moveTo>
                      <a:pt x="547273" y="497173"/>
                    </a:moveTo>
                    <a:cubicBezTo>
                      <a:pt x="547273" y="503769"/>
                      <a:pt x="546046" y="510672"/>
                      <a:pt x="545279" y="517575"/>
                    </a:cubicBezTo>
                    <a:cubicBezTo>
                      <a:pt x="545279" y="521104"/>
                      <a:pt x="544511" y="524785"/>
                      <a:pt x="544051" y="528467"/>
                    </a:cubicBezTo>
                    <a:cubicBezTo>
                      <a:pt x="531933" y="651188"/>
                      <a:pt x="520734" y="792930"/>
                      <a:pt x="520734" y="806890"/>
                    </a:cubicBezTo>
                    <a:cubicBezTo>
                      <a:pt x="520734" y="810725"/>
                      <a:pt x="520734" y="817321"/>
                      <a:pt x="520734" y="825451"/>
                    </a:cubicBezTo>
                    <a:cubicBezTo>
                      <a:pt x="521578" y="850793"/>
                      <a:pt x="520658" y="876166"/>
                      <a:pt x="517973" y="901385"/>
                    </a:cubicBezTo>
                    <a:cubicBezTo>
                      <a:pt x="514399" y="925714"/>
                      <a:pt x="514660" y="950458"/>
                      <a:pt x="518740" y="974711"/>
                    </a:cubicBezTo>
                    <a:cubicBezTo>
                      <a:pt x="522269" y="992352"/>
                      <a:pt x="513678" y="1394109"/>
                      <a:pt x="512144" y="1425096"/>
                    </a:cubicBezTo>
                    <a:cubicBezTo>
                      <a:pt x="510610" y="1456083"/>
                      <a:pt x="508769" y="1547817"/>
                      <a:pt x="508769" y="1572208"/>
                    </a:cubicBezTo>
                    <a:cubicBezTo>
                      <a:pt x="504735" y="1574141"/>
                      <a:pt x="500578" y="1575843"/>
                      <a:pt x="496344" y="1577270"/>
                    </a:cubicBezTo>
                    <a:cubicBezTo>
                      <a:pt x="478381" y="1583191"/>
                      <a:pt x="459804" y="1586996"/>
                      <a:pt x="440966" y="1588622"/>
                    </a:cubicBezTo>
                    <a:cubicBezTo>
                      <a:pt x="411175" y="1592441"/>
                      <a:pt x="380894" y="1588100"/>
                      <a:pt x="353374" y="1576043"/>
                    </a:cubicBezTo>
                    <a:lnTo>
                      <a:pt x="353374" y="1576043"/>
                    </a:lnTo>
                    <a:cubicBezTo>
                      <a:pt x="351410" y="1575230"/>
                      <a:pt x="349508" y="1574248"/>
                      <a:pt x="347698" y="1573128"/>
                    </a:cubicBezTo>
                    <a:cubicBezTo>
                      <a:pt x="324274" y="1452908"/>
                      <a:pt x="310314" y="1331046"/>
                      <a:pt x="305973" y="1208647"/>
                    </a:cubicBezTo>
                    <a:cubicBezTo>
                      <a:pt x="304285" y="1171984"/>
                      <a:pt x="314410" y="944644"/>
                      <a:pt x="315024" y="909669"/>
                    </a:cubicBezTo>
                    <a:cubicBezTo>
                      <a:pt x="315637" y="874693"/>
                      <a:pt x="299683" y="846928"/>
                      <a:pt x="299683" y="827906"/>
                    </a:cubicBezTo>
                    <a:cubicBezTo>
                      <a:pt x="298150" y="797226"/>
                      <a:pt x="296002" y="759796"/>
                      <a:pt x="293547" y="720525"/>
                    </a:cubicBezTo>
                    <a:cubicBezTo>
                      <a:pt x="285724" y="583845"/>
                      <a:pt x="275753" y="420166"/>
                      <a:pt x="275753" y="401911"/>
                    </a:cubicBezTo>
                    <a:cubicBezTo>
                      <a:pt x="275753" y="421086"/>
                      <a:pt x="264862" y="601332"/>
                      <a:pt x="256731" y="741694"/>
                    </a:cubicBezTo>
                    <a:cubicBezTo>
                      <a:pt x="254890" y="773295"/>
                      <a:pt x="253203" y="803055"/>
                      <a:pt x="251822" y="828059"/>
                    </a:cubicBezTo>
                    <a:cubicBezTo>
                      <a:pt x="250748" y="847081"/>
                      <a:pt x="235102" y="874079"/>
                      <a:pt x="236482" y="909822"/>
                    </a:cubicBezTo>
                    <a:cubicBezTo>
                      <a:pt x="237863" y="945564"/>
                      <a:pt x="247220" y="1172138"/>
                      <a:pt x="245840" y="1208800"/>
                    </a:cubicBezTo>
                    <a:cubicBezTo>
                      <a:pt x="241054" y="1331169"/>
                      <a:pt x="226787" y="1452969"/>
                      <a:pt x="203194" y="1573128"/>
                    </a:cubicBezTo>
                    <a:lnTo>
                      <a:pt x="197518" y="1576196"/>
                    </a:lnTo>
                    <a:cubicBezTo>
                      <a:pt x="182838" y="1583268"/>
                      <a:pt x="166976" y="1587533"/>
                      <a:pt x="150731" y="1588775"/>
                    </a:cubicBezTo>
                    <a:cubicBezTo>
                      <a:pt x="118241" y="1591490"/>
                      <a:pt x="85520" y="1587625"/>
                      <a:pt x="54549" y="1577423"/>
                    </a:cubicBezTo>
                    <a:cubicBezTo>
                      <a:pt x="50284" y="1576043"/>
                      <a:pt x="46127" y="1574356"/>
                      <a:pt x="42123" y="1572361"/>
                    </a:cubicBezTo>
                    <a:cubicBezTo>
                      <a:pt x="42123" y="1552266"/>
                      <a:pt x="40896" y="1487991"/>
                      <a:pt x="39515" y="1448106"/>
                    </a:cubicBezTo>
                    <a:cubicBezTo>
                      <a:pt x="39515" y="1438902"/>
                      <a:pt x="39515" y="1430925"/>
                      <a:pt x="38595" y="1425250"/>
                    </a:cubicBezTo>
                    <a:cubicBezTo>
                      <a:pt x="37521" y="1403620"/>
                      <a:pt x="32919" y="1201438"/>
                      <a:pt x="31692" y="1075188"/>
                    </a:cubicBezTo>
                    <a:cubicBezTo>
                      <a:pt x="31692" y="1065217"/>
                      <a:pt x="31692" y="1055399"/>
                      <a:pt x="31692" y="1046502"/>
                    </a:cubicBezTo>
                    <a:lnTo>
                      <a:pt x="31692" y="1046502"/>
                    </a:lnTo>
                    <a:cubicBezTo>
                      <a:pt x="31692" y="1029628"/>
                      <a:pt x="31692" y="1014902"/>
                      <a:pt x="31692" y="1003397"/>
                    </a:cubicBezTo>
                    <a:lnTo>
                      <a:pt x="31692" y="1003397"/>
                    </a:lnTo>
                    <a:cubicBezTo>
                      <a:pt x="31692" y="988057"/>
                      <a:pt x="31692" y="977779"/>
                      <a:pt x="32612" y="975171"/>
                    </a:cubicBezTo>
                    <a:cubicBezTo>
                      <a:pt x="36509" y="950887"/>
                      <a:pt x="36509" y="926128"/>
                      <a:pt x="32612" y="901845"/>
                    </a:cubicBezTo>
                    <a:cubicBezTo>
                      <a:pt x="30234" y="881489"/>
                      <a:pt x="29253" y="860979"/>
                      <a:pt x="29698" y="840485"/>
                    </a:cubicBezTo>
                    <a:cubicBezTo>
                      <a:pt x="29698" y="825145"/>
                      <a:pt x="29698" y="812872"/>
                      <a:pt x="29698" y="806736"/>
                    </a:cubicBezTo>
                    <a:cubicBezTo>
                      <a:pt x="29698" y="800600"/>
                      <a:pt x="28164" y="780505"/>
                      <a:pt x="25863" y="749364"/>
                    </a:cubicBezTo>
                    <a:cubicBezTo>
                      <a:pt x="25863" y="740467"/>
                      <a:pt x="24328" y="730496"/>
                      <a:pt x="23408" y="720065"/>
                    </a:cubicBezTo>
                    <a:cubicBezTo>
                      <a:pt x="22488" y="709633"/>
                      <a:pt x="21721" y="699662"/>
                      <a:pt x="20800" y="688464"/>
                    </a:cubicBezTo>
                    <a:cubicBezTo>
                      <a:pt x="15738" y="630018"/>
                      <a:pt x="9295" y="558840"/>
                      <a:pt x="2852" y="497019"/>
                    </a:cubicBezTo>
                    <a:cubicBezTo>
                      <a:pt x="398" y="468610"/>
                      <a:pt x="-477" y="440077"/>
                      <a:pt x="245" y="411575"/>
                    </a:cubicBezTo>
                    <a:cubicBezTo>
                      <a:pt x="245" y="378440"/>
                      <a:pt x="2852" y="341931"/>
                      <a:pt x="5767" y="304194"/>
                    </a:cubicBezTo>
                    <a:cubicBezTo>
                      <a:pt x="5675" y="302814"/>
                      <a:pt x="5675" y="301433"/>
                      <a:pt x="5767" y="300053"/>
                    </a:cubicBezTo>
                    <a:cubicBezTo>
                      <a:pt x="5767" y="292382"/>
                      <a:pt x="6994" y="284712"/>
                      <a:pt x="7608" y="277042"/>
                    </a:cubicBezTo>
                    <a:cubicBezTo>
                      <a:pt x="10522" y="240686"/>
                      <a:pt x="14204" y="204177"/>
                      <a:pt x="18039" y="169662"/>
                    </a:cubicBezTo>
                    <a:cubicBezTo>
                      <a:pt x="21874" y="135146"/>
                      <a:pt x="25863" y="99557"/>
                      <a:pt x="29391" y="70411"/>
                    </a:cubicBezTo>
                    <a:lnTo>
                      <a:pt x="29391" y="66730"/>
                    </a:lnTo>
                    <a:cubicBezTo>
                      <a:pt x="31385" y="49242"/>
                      <a:pt x="33379" y="33595"/>
                      <a:pt x="34913" y="20709"/>
                    </a:cubicBezTo>
                    <a:cubicBezTo>
                      <a:pt x="34913" y="15647"/>
                      <a:pt x="35987" y="10892"/>
                      <a:pt x="36447" y="6750"/>
                    </a:cubicBezTo>
                    <a:cubicBezTo>
                      <a:pt x="38134" y="8115"/>
                      <a:pt x="40052" y="9158"/>
                      <a:pt x="42123" y="9818"/>
                    </a:cubicBezTo>
                    <a:cubicBezTo>
                      <a:pt x="81194" y="21660"/>
                      <a:pt x="120941" y="31079"/>
                      <a:pt x="161162" y="38043"/>
                    </a:cubicBezTo>
                    <a:lnTo>
                      <a:pt x="176502" y="40651"/>
                    </a:lnTo>
                    <a:cubicBezTo>
                      <a:pt x="209146" y="47708"/>
                      <a:pt x="242189" y="52831"/>
                      <a:pt x="275446" y="55991"/>
                    </a:cubicBezTo>
                    <a:cubicBezTo>
                      <a:pt x="292366" y="54718"/>
                      <a:pt x="309179" y="52249"/>
                      <a:pt x="325762" y="48628"/>
                    </a:cubicBezTo>
                    <a:lnTo>
                      <a:pt x="338187" y="46174"/>
                    </a:lnTo>
                    <a:cubicBezTo>
                      <a:pt x="363345" y="41265"/>
                      <a:pt x="392491" y="34669"/>
                      <a:pt x="419950" y="28072"/>
                    </a:cubicBezTo>
                    <a:cubicBezTo>
                      <a:pt x="433909" y="24698"/>
                      <a:pt x="447715" y="21323"/>
                      <a:pt x="459988" y="17948"/>
                    </a:cubicBezTo>
                    <a:lnTo>
                      <a:pt x="472873" y="14420"/>
                    </a:lnTo>
                    <a:lnTo>
                      <a:pt x="476708" y="13346"/>
                    </a:lnTo>
                    <a:cubicBezTo>
                      <a:pt x="490208" y="9511"/>
                      <a:pt x="500946" y="5829"/>
                      <a:pt x="507389" y="3375"/>
                    </a:cubicBezTo>
                    <a:cubicBezTo>
                      <a:pt x="509536" y="2562"/>
                      <a:pt x="511561" y="1427"/>
                      <a:pt x="513371" y="0"/>
                    </a:cubicBezTo>
                    <a:cubicBezTo>
                      <a:pt x="513371" y="5676"/>
                      <a:pt x="514445" y="12272"/>
                      <a:pt x="515365" y="19482"/>
                    </a:cubicBezTo>
                    <a:lnTo>
                      <a:pt x="515365" y="19482"/>
                    </a:lnTo>
                    <a:cubicBezTo>
                      <a:pt x="516593" y="31754"/>
                      <a:pt x="518280" y="46174"/>
                      <a:pt x="519968" y="62281"/>
                    </a:cubicBezTo>
                    <a:cubicBezTo>
                      <a:pt x="521655" y="78388"/>
                      <a:pt x="524109" y="98944"/>
                      <a:pt x="526564" y="119653"/>
                    </a:cubicBezTo>
                    <a:cubicBezTo>
                      <a:pt x="527638" y="129471"/>
                      <a:pt x="528865" y="139595"/>
                      <a:pt x="529939" y="150333"/>
                    </a:cubicBezTo>
                    <a:lnTo>
                      <a:pt x="529939" y="150333"/>
                    </a:lnTo>
                    <a:lnTo>
                      <a:pt x="529939" y="150333"/>
                    </a:lnTo>
                    <a:cubicBezTo>
                      <a:pt x="533006" y="176871"/>
                      <a:pt x="535921" y="204944"/>
                      <a:pt x="538683" y="233476"/>
                    </a:cubicBezTo>
                    <a:cubicBezTo>
                      <a:pt x="541137" y="257407"/>
                      <a:pt x="543284" y="281798"/>
                      <a:pt x="545125" y="305729"/>
                    </a:cubicBezTo>
                    <a:lnTo>
                      <a:pt x="545125" y="312478"/>
                    </a:lnTo>
                    <a:cubicBezTo>
                      <a:pt x="545892" y="322142"/>
                      <a:pt x="546506" y="331500"/>
                      <a:pt x="547119" y="340857"/>
                    </a:cubicBezTo>
                    <a:cubicBezTo>
                      <a:pt x="551184" y="392876"/>
                      <a:pt x="551231" y="445139"/>
                      <a:pt x="547273" y="497173"/>
                    </a:cubicBezTo>
                    <a:close/>
                  </a:path>
                </a:pathLst>
              </a:custGeom>
              <a:solidFill>
                <a:srgbClr val="354F7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98" name="Freeform: Shape 1897">
                <a:extLst>
                  <a:ext uri="{FF2B5EF4-FFF2-40B4-BE49-F238E27FC236}">
                    <a16:creationId xmlns:a16="http://schemas.microsoft.com/office/drawing/2014/main" id="{D0C42451-CCA1-4109-88CC-53F44C63DE93}"/>
                  </a:ext>
                </a:extLst>
              </p:cNvPr>
              <p:cNvSpPr/>
              <p:nvPr/>
            </p:nvSpPr>
            <p:spPr>
              <a:xfrm>
                <a:off x="3364905" y="2706366"/>
                <a:ext cx="167053" cy="70549"/>
              </a:xfrm>
              <a:custGeom>
                <a:avLst/>
                <a:gdLst>
                  <a:gd name="connsiteX0" fmla="*/ 167054 w 167053"/>
                  <a:gd name="connsiteY0" fmla="*/ 19942 h 70549"/>
                  <a:gd name="connsiteX1" fmla="*/ 130238 w 167053"/>
                  <a:gd name="connsiteY1" fmla="*/ 56145 h 70549"/>
                  <a:gd name="connsiteX2" fmla="*/ 36970 w 167053"/>
                  <a:gd name="connsiteY2" fmla="*/ 56145 h 70549"/>
                  <a:gd name="connsiteX3" fmla="*/ 0 w 167053"/>
                  <a:gd name="connsiteY3" fmla="*/ 19942 h 70549"/>
                  <a:gd name="connsiteX4" fmla="*/ 2608 w 167053"/>
                  <a:gd name="connsiteY4" fmla="*/ 0 h 70549"/>
                  <a:gd name="connsiteX5" fmla="*/ 164753 w 167053"/>
                  <a:gd name="connsiteY5" fmla="*/ 0 h 70549"/>
                  <a:gd name="connsiteX6" fmla="*/ 167054 w 167053"/>
                  <a:gd name="connsiteY6" fmla="*/ 19942 h 7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053" h="70549">
                    <a:moveTo>
                      <a:pt x="167054" y="19942"/>
                    </a:moveTo>
                    <a:cubicBezTo>
                      <a:pt x="155902" y="33089"/>
                      <a:pt x="143568" y="45207"/>
                      <a:pt x="130238" y="56145"/>
                    </a:cubicBezTo>
                    <a:cubicBezTo>
                      <a:pt x="102119" y="75351"/>
                      <a:pt x="65088" y="75351"/>
                      <a:pt x="36970" y="56145"/>
                    </a:cubicBezTo>
                    <a:cubicBezTo>
                      <a:pt x="23578" y="45223"/>
                      <a:pt x="11198" y="33104"/>
                      <a:pt x="0" y="19942"/>
                    </a:cubicBezTo>
                    <a:lnTo>
                      <a:pt x="2608" y="0"/>
                    </a:lnTo>
                    <a:lnTo>
                      <a:pt x="164753" y="0"/>
                    </a:lnTo>
                    <a:cubicBezTo>
                      <a:pt x="164753" y="0"/>
                      <a:pt x="165520" y="8284"/>
                      <a:pt x="167054" y="1994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899" name="Freeform: Shape 1898">
                <a:extLst>
                  <a:ext uri="{FF2B5EF4-FFF2-40B4-BE49-F238E27FC236}">
                    <a16:creationId xmlns:a16="http://schemas.microsoft.com/office/drawing/2014/main" id="{5657ED11-B961-4112-AF4C-3FC3E416F668}"/>
                  </a:ext>
                </a:extLst>
              </p:cNvPr>
              <p:cNvSpPr/>
              <p:nvPr/>
            </p:nvSpPr>
            <p:spPr>
              <a:xfrm>
                <a:off x="3324541" y="2373026"/>
                <a:ext cx="247576" cy="387030"/>
              </a:xfrm>
              <a:custGeom>
                <a:avLst/>
                <a:gdLst>
                  <a:gd name="connsiteX0" fmla="*/ 243007 w 247576"/>
                  <a:gd name="connsiteY0" fmla="*/ 52463 h 387030"/>
                  <a:gd name="connsiteX1" fmla="*/ 123814 w 247576"/>
                  <a:gd name="connsiteY1" fmla="*/ 0 h 387030"/>
                  <a:gd name="connsiteX2" fmla="*/ 4622 w 247576"/>
                  <a:gd name="connsiteY2" fmla="*/ 52463 h 387030"/>
                  <a:gd name="connsiteX3" fmla="*/ 9531 w 247576"/>
                  <a:gd name="connsiteY3" fmla="*/ 290849 h 387030"/>
                  <a:gd name="connsiteX4" fmla="*/ 77181 w 247576"/>
                  <a:gd name="connsiteY4" fmla="*/ 373378 h 387030"/>
                  <a:gd name="connsiteX5" fmla="*/ 123201 w 247576"/>
                  <a:gd name="connsiteY5" fmla="*/ 387031 h 387030"/>
                  <a:gd name="connsiteX6" fmla="*/ 169988 w 247576"/>
                  <a:gd name="connsiteY6" fmla="*/ 373378 h 387030"/>
                  <a:gd name="connsiteX7" fmla="*/ 237485 w 247576"/>
                  <a:gd name="connsiteY7" fmla="*/ 290849 h 387030"/>
                  <a:gd name="connsiteX8" fmla="*/ 243007 w 247576"/>
                  <a:gd name="connsiteY8" fmla="*/ 52463 h 387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7576" h="387030">
                    <a:moveTo>
                      <a:pt x="243007" y="52463"/>
                    </a:moveTo>
                    <a:cubicBezTo>
                      <a:pt x="231195" y="5522"/>
                      <a:pt x="151733" y="0"/>
                      <a:pt x="123814" y="0"/>
                    </a:cubicBezTo>
                    <a:cubicBezTo>
                      <a:pt x="95895" y="0"/>
                      <a:pt x="16434" y="5522"/>
                      <a:pt x="4622" y="52463"/>
                    </a:cubicBezTo>
                    <a:cubicBezTo>
                      <a:pt x="-7190" y="99404"/>
                      <a:pt x="7076" y="266304"/>
                      <a:pt x="9531" y="290849"/>
                    </a:cubicBezTo>
                    <a:cubicBezTo>
                      <a:pt x="11985" y="315393"/>
                      <a:pt x="64602" y="364481"/>
                      <a:pt x="77181" y="373378"/>
                    </a:cubicBezTo>
                    <a:cubicBezTo>
                      <a:pt x="90910" y="382199"/>
                      <a:pt x="106879" y="386939"/>
                      <a:pt x="123201" y="387031"/>
                    </a:cubicBezTo>
                    <a:cubicBezTo>
                      <a:pt x="139783" y="387031"/>
                      <a:pt x="156013" y="382291"/>
                      <a:pt x="169988" y="373378"/>
                    </a:cubicBezTo>
                    <a:cubicBezTo>
                      <a:pt x="182414" y="364481"/>
                      <a:pt x="235030" y="315239"/>
                      <a:pt x="237485" y="290849"/>
                    </a:cubicBezTo>
                    <a:cubicBezTo>
                      <a:pt x="239939" y="266458"/>
                      <a:pt x="254972" y="99404"/>
                      <a:pt x="243007" y="52463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00" name="Freeform: Shape 1899">
                <a:extLst>
                  <a:ext uri="{FF2B5EF4-FFF2-40B4-BE49-F238E27FC236}">
                    <a16:creationId xmlns:a16="http://schemas.microsoft.com/office/drawing/2014/main" id="{053F6247-63C4-4830-9829-9D231F53A8F4}"/>
                  </a:ext>
                </a:extLst>
              </p:cNvPr>
              <p:cNvSpPr/>
              <p:nvPr/>
            </p:nvSpPr>
            <p:spPr>
              <a:xfrm>
                <a:off x="3562639" y="2525214"/>
                <a:ext cx="30439" cy="103853"/>
              </a:xfrm>
              <a:custGeom>
                <a:avLst/>
                <a:gdLst>
                  <a:gd name="connsiteX0" fmla="*/ 5369 w 30439"/>
                  <a:gd name="connsiteY0" fmla="*/ 23303 h 103853"/>
                  <a:gd name="connsiteX1" fmla="*/ 24698 w 30439"/>
                  <a:gd name="connsiteY1" fmla="*/ 2900 h 103853"/>
                  <a:gd name="connsiteX2" fmla="*/ 26845 w 30439"/>
                  <a:gd name="connsiteY2" fmla="*/ 62880 h 103853"/>
                  <a:gd name="connsiteX3" fmla="*/ 0 w 30439"/>
                  <a:gd name="connsiteY3" fmla="*/ 103838 h 103853"/>
                  <a:gd name="connsiteX4" fmla="*/ 3528 w 30439"/>
                  <a:gd name="connsiteY4" fmla="*/ 55057 h 103853"/>
                  <a:gd name="connsiteX5" fmla="*/ 5369 w 30439"/>
                  <a:gd name="connsiteY5" fmla="*/ 23303 h 10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39" h="103853">
                    <a:moveTo>
                      <a:pt x="5369" y="23303"/>
                    </a:moveTo>
                    <a:cubicBezTo>
                      <a:pt x="5369" y="12104"/>
                      <a:pt x="15800" y="-7378"/>
                      <a:pt x="24698" y="2900"/>
                    </a:cubicBezTo>
                    <a:cubicBezTo>
                      <a:pt x="33595" y="13178"/>
                      <a:pt x="30374" y="49994"/>
                      <a:pt x="26845" y="62880"/>
                    </a:cubicBezTo>
                    <a:cubicBezTo>
                      <a:pt x="23317" y="75766"/>
                      <a:pt x="6596" y="104605"/>
                      <a:pt x="0" y="103838"/>
                    </a:cubicBezTo>
                    <a:cubicBezTo>
                      <a:pt x="1074" y="90339"/>
                      <a:pt x="2454" y="67482"/>
                      <a:pt x="3528" y="55057"/>
                    </a:cubicBezTo>
                    <a:cubicBezTo>
                      <a:pt x="4602" y="42631"/>
                      <a:pt x="4909" y="32660"/>
                      <a:pt x="5369" y="23303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01" name="Freeform: Shape 1900">
                <a:extLst>
                  <a:ext uri="{FF2B5EF4-FFF2-40B4-BE49-F238E27FC236}">
                    <a16:creationId xmlns:a16="http://schemas.microsoft.com/office/drawing/2014/main" id="{CA15B64B-E1E1-4399-B27E-315CAF4E8BC3}"/>
                  </a:ext>
                </a:extLst>
              </p:cNvPr>
              <p:cNvSpPr/>
              <p:nvPr/>
            </p:nvSpPr>
            <p:spPr>
              <a:xfrm>
                <a:off x="3573492" y="2540086"/>
                <a:ext cx="14350" cy="51843"/>
              </a:xfrm>
              <a:custGeom>
                <a:avLst/>
                <a:gdLst>
                  <a:gd name="connsiteX0" fmla="*/ 1266 w 14350"/>
                  <a:gd name="connsiteY0" fmla="*/ 25458 h 51843"/>
                  <a:gd name="connsiteX1" fmla="*/ 1266 w 14350"/>
                  <a:gd name="connsiteY1" fmla="*/ 5056 h 51843"/>
                  <a:gd name="connsiteX2" fmla="*/ 5101 w 14350"/>
                  <a:gd name="connsiteY2" fmla="*/ 147 h 51843"/>
                  <a:gd name="connsiteX3" fmla="*/ 8782 w 14350"/>
                  <a:gd name="connsiteY3" fmla="*/ 914 h 51843"/>
                  <a:gd name="connsiteX4" fmla="*/ 11083 w 14350"/>
                  <a:gd name="connsiteY4" fmla="*/ 3062 h 51843"/>
                  <a:gd name="connsiteX5" fmla="*/ 14305 w 14350"/>
                  <a:gd name="connsiteY5" fmla="*/ 13493 h 51843"/>
                  <a:gd name="connsiteX6" fmla="*/ 13231 w 14350"/>
                  <a:gd name="connsiteY6" fmla="*/ 24078 h 51843"/>
                  <a:gd name="connsiteX7" fmla="*/ 8936 w 14350"/>
                  <a:gd name="connsiteY7" fmla="*/ 33589 h 51843"/>
                  <a:gd name="connsiteX8" fmla="*/ 959 w 14350"/>
                  <a:gd name="connsiteY8" fmla="*/ 51843 h 51843"/>
                  <a:gd name="connsiteX9" fmla="*/ 2646 w 14350"/>
                  <a:gd name="connsiteY9" fmla="*/ 41872 h 51843"/>
                  <a:gd name="connsiteX10" fmla="*/ 6481 w 14350"/>
                  <a:gd name="connsiteY10" fmla="*/ 32361 h 51843"/>
                  <a:gd name="connsiteX11" fmla="*/ 10009 w 14350"/>
                  <a:gd name="connsiteY11" fmla="*/ 23157 h 51843"/>
                  <a:gd name="connsiteX12" fmla="*/ 10776 w 14350"/>
                  <a:gd name="connsiteY12" fmla="*/ 13800 h 51843"/>
                  <a:gd name="connsiteX13" fmla="*/ 8322 w 14350"/>
                  <a:gd name="connsiteY13" fmla="*/ 4903 h 51843"/>
                  <a:gd name="connsiteX14" fmla="*/ 5868 w 14350"/>
                  <a:gd name="connsiteY14" fmla="*/ 3062 h 51843"/>
                  <a:gd name="connsiteX15" fmla="*/ 3873 w 14350"/>
                  <a:gd name="connsiteY15" fmla="*/ 5976 h 51843"/>
                  <a:gd name="connsiteX16" fmla="*/ 1879 w 14350"/>
                  <a:gd name="connsiteY16" fmla="*/ 15487 h 51843"/>
                  <a:gd name="connsiteX17" fmla="*/ 1266 w 14350"/>
                  <a:gd name="connsiteY17" fmla="*/ 25458 h 51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50" h="51843">
                    <a:moveTo>
                      <a:pt x="1266" y="25458"/>
                    </a:moveTo>
                    <a:cubicBezTo>
                      <a:pt x="-422" y="18770"/>
                      <a:pt x="-422" y="11760"/>
                      <a:pt x="1266" y="5056"/>
                    </a:cubicBezTo>
                    <a:cubicBezTo>
                      <a:pt x="1266" y="3369"/>
                      <a:pt x="2339" y="1068"/>
                      <a:pt x="5101" y="147"/>
                    </a:cubicBezTo>
                    <a:cubicBezTo>
                      <a:pt x="6374" y="-206"/>
                      <a:pt x="7754" y="86"/>
                      <a:pt x="8782" y="914"/>
                    </a:cubicBezTo>
                    <a:cubicBezTo>
                      <a:pt x="9657" y="1513"/>
                      <a:pt x="10424" y="2233"/>
                      <a:pt x="11083" y="3062"/>
                    </a:cubicBezTo>
                    <a:cubicBezTo>
                      <a:pt x="12955" y="6237"/>
                      <a:pt x="14059" y="9811"/>
                      <a:pt x="14305" y="13493"/>
                    </a:cubicBezTo>
                    <a:cubicBezTo>
                      <a:pt x="14489" y="17052"/>
                      <a:pt x="14121" y="20626"/>
                      <a:pt x="13231" y="24078"/>
                    </a:cubicBezTo>
                    <a:cubicBezTo>
                      <a:pt x="12050" y="27361"/>
                      <a:pt x="10608" y="30536"/>
                      <a:pt x="8936" y="33589"/>
                    </a:cubicBezTo>
                    <a:cubicBezTo>
                      <a:pt x="5438" y="39280"/>
                      <a:pt x="2754" y="45416"/>
                      <a:pt x="959" y="51843"/>
                    </a:cubicBezTo>
                    <a:cubicBezTo>
                      <a:pt x="1296" y="48484"/>
                      <a:pt x="1864" y="45155"/>
                      <a:pt x="2646" y="41872"/>
                    </a:cubicBezTo>
                    <a:cubicBezTo>
                      <a:pt x="3674" y="38605"/>
                      <a:pt x="4947" y="35430"/>
                      <a:pt x="6481" y="32361"/>
                    </a:cubicBezTo>
                    <a:cubicBezTo>
                      <a:pt x="7923" y="29401"/>
                      <a:pt x="9104" y="26317"/>
                      <a:pt x="10009" y="23157"/>
                    </a:cubicBezTo>
                    <a:cubicBezTo>
                      <a:pt x="10792" y="20105"/>
                      <a:pt x="11053" y="16945"/>
                      <a:pt x="10776" y="13800"/>
                    </a:cubicBezTo>
                    <a:cubicBezTo>
                      <a:pt x="10562" y="10701"/>
                      <a:pt x="9733" y="7679"/>
                      <a:pt x="8322" y="4903"/>
                    </a:cubicBezTo>
                    <a:cubicBezTo>
                      <a:pt x="8322" y="3675"/>
                      <a:pt x="6481" y="2908"/>
                      <a:pt x="5868" y="3062"/>
                    </a:cubicBezTo>
                    <a:cubicBezTo>
                      <a:pt x="5254" y="3215"/>
                      <a:pt x="4334" y="4442"/>
                      <a:pt x="3873" y="5976"/>
                    </a:cubicBezTo>
                    <a:cubicBezTo>
                      <a:pt x="2723" y="9029"/>
                      <a:pt x="2048" y="12235"/>
                      <a:pt x="1879" y="15487"/>
                    </a:cubicBezTo>
                    <a:cubicBezTo>
                      <a:pt x="1373" y="18785"/>
                      <a:pt x="1158" y="22130"/>
                      <a:pt x="1266" y="25458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02" name="Freeform: Shape 1901">
                <a:extLst>
                  <a:ext uri="{FF2B5EF4-FFF2-40B4-BE49-F238E27FC236}">
                    <a16:creationId xmlns:a16="http://schemas.microsoft.com/office/drawing/2014/main" id="{A2025E39-194B-4DB5-8F4C-AF8C1CE6376E}"/>
                  </a:ext>
                </a:extLst>
              </p:cNvPr>
              <p:cNvSpPr/>
              <p:nvPr/>
            </p:nvSpPr>
            <p:spPr>
              <a:xfrm>
                <a:off x="3303419" y="2522467"/>
                <a:ext cx="30499" cy="103986"/>
              </a:xfrm>
              <a:custGeom>
                <a:avLst/>
                <a:gdLst>
                  <a:gd name="connsiteX0" fmla="*/ 25284 w 30499"/>
                  <a:gd name="connsiteY0" fmla="*/ 23288 h 103986"/>
                  <a:gd name="connsiteX1" fmla="*/ 5802 w 30499"/>
                  <a:gd name="connsiteY1" fmla="*/ 2886 h 103986"/>
                  <a:gd name="connsiteX2" fmla="*/ 3654 w 30499"/>
                  <a:gd name="connsiteY2" fmla="*/ 62866 h 103986"/>
                  <a:gd name="connsiteX3" fmla="*/ 30500 w 30499"/>
                  <a:gd name="connsiteY3" fmla="*/ 103977 h 103986"/>
                  <a:gd name="connsiteX4" fmla="*/ 26971 w 30499"/>
                  <a:gd name="connsiteY4" fmla="*/ 55196 h 103986"/>
                  <a:gd name="connsiteX5" fmla="*/ 25284 w 30499"/>
                  <a:gd name="connsiteY5" fmla="*/ 23288 h 10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99" h="103986">
                    <a:moveTo>
                      <a:pt x="25284" y="23288"/>
                    </a:moveTo>
                    <a:cubicBezTo>
                      <a:pt x="25284" y="12243"/>
                      <a:pt x="14853" y="-7392"/>
                      <a:pt x="5802" y="2886"/>
                    </a:cubicBezTo>
                    <a:cubicBezTo>
                      <a:pt x="-3249" y="13164"/>
                      <a:pt x="126" y="49980"/>
                      <a:pt x="3654" y="62866"/>
                    </a:cubicBezTo>
                    <a:cubicBezTo>
                      <a:pt x="7183" y="75751"/>
                      <a:pt x="23903" y="104591"/>
                      <a:pt x="30500" y="103977"/>
                    </a:cubicBezTo>
                    <a:cubicBezTo>
                      <a:pt x="29426" y="90478"/>
                      <a:pt x="28045" y="67468"/>
                      <a:pt x="26971" y="55196"/>
                    </a:cubicBezTo>
                    <a:cubicBezTo>
                      <a:pt x="25898" y="42924"/>
                      <a:pt x="25591" y="32646"/>
                      <a:pt x="25284" y="2328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03" name="Freeform: Shape 1902">
                <a:extLst>
                  <a:ext uri="{FF2B5EF4-FFF2-40B4-BE49-F238E27FC236}">
                    <a16:creationId xmlns:a16="http://schemas.microsoft.com/office/drawing/2014/main" id="{BA74786C-083E-4B38-B146-BBA037E516A6}"/>
                  </a:ext>
                </a:extLst>
              </p:cNvPr>
              <p:cNvSpPr/>
              <p:nvPr/>
            </p:nvSpPr>
            <p:spPr>
              <a:xfrm>
                <a:off x="3308603" y="2537767"/>
                <a:ext cx="14294" cy="51400"/>
              </a:xfrm>
              <a:custGeom>
                <a:avLst/>
                <a:gdLst>
                  <a:gd name="connsiteX0" fmla="*/ 13196 w 14294"/>
                  <a:gd name="connsiteY0" fmla="*/ 25016 h 51400"/>
                  <a:gd name="connsiteX1" fmla="*/ 13196 w 14294"/>
                  <a:gd name="connsiteY1" fmla="*/ 15045 h 51400"/>
                  <a:gd name="connsiteX2" fmla="*/ 11202 w 14294"/>
                  <a:gd name="connsiteY2" fmla="*/ 5534 h 51400"/>
                  <a:gd name="connsiteX3" fmla="*/ 9208 w 14294"/>
                  <a:gd name="connsiteY3" fmla="*/ 2619 h 51400"/>
                  <a:gd name="connsiteX4" fmla="*/ 6753 w 14294"/>
                  <a:gd name="connsiteY4" fmla="*/ 4460 h 51400"/>
                  <a:gd name="connsiteX5" fmla="*/ 4299 w 14294"/>
                  <a:gd name="connsiteY5" fmla="*/ 13204 h 51400"/>
                  <a:gd name="connsiteX6" fmla="*/ 4299 w 14294"/>
                  <a:gd name="connsiteY6" fmla="*/ 22715 h 51400"/>
                  <a:gd name="connsiteX7" fmla="*/ 7827 w 14294"/>
                  <a:gd name="connsiteY7" fmla="*/ 31919 h 51400"/>
                  <a:gd name="connsiteX8" fmla="*/ 11509 w 14294"/>
                  <a:gd name="connsiteY8" fmla="*/ 41430 h 51400"/>
                  <a:gd name="connsiteX9" fmla="*/ 13350 w 14294"/>
                  <a:gd name="connsiteY9" fmla="*/ 51401 h 51400"/>
                  <a:gd name="connsiteX10" fmla="*/ 5373 w 14294"/>
                  <a:gd name="connsiteY10" fmla="*/ 33146 h 51400"/>
                  <a:gd name="connsiteX11" fmla="*/ 1078 w 14294"/>
                  <a:gd name="connsiteY11" fmla="*/ 23635 h 51400"/>
                  <a:gd name="connsiteX12" fmla="*/ 157 w 14294"/>
                  <a:gd name="connsiteY12" fmla="*/ 13051 h 51400"/>
                  <a:gd name="connsiteX13" fmla="*/ 3379 w 14294"/>
                  <a:gd name="connsiteY13" fmla="*/ 2619 h 51400"/>
                  <a:gd name="connsiteX14" fmla="*/ 5526 w 14294"/>
                  <a:gd name="connsiteY14" fmla="*/ 472 h 51400"/>
                  <a:gd name="connsiteX15" fmla="*/ 9208 w 14294"/>
                  <a:gd name="connsiteY15" fmla="*/ 472 h 51400"/>
                  <a:gd name="connsiteX16" fmla="*/ 13043 w 14294"/>
                  <a:gd name="connsiteY16" fmla="*/ 5381 h 51400"/>
                  <a:gd name="connsiteX17" fmla="*/ 13196 w 14294"/>
                  <a:gd name="connsiteY17" fmla="*/ 25016 h 5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294" h="51400">
                    <a:moveTo>
                      <a:pt x="13196" y="25016"/>
                    </a:moveTo>
                    <a:cubicBezTo>
                      <a:pt x="13503" y="21702"/>
                      <a:pt x="13503" y="18358"/>
                      <a:pt x="13196" y="15045"/>
                    </a:cubicBezTo>
                    <a:cubicBezTo>
                      <a:pt x="12951" y="11808"/>
                      <a:pt x="12276" y="8602"/>
                      <a:pt x="11202" y="5534"/>
                    </a:cubicBezTo>
                    <a:cubicBezTo>
                      <a:pt x="11202" y="4000"/>
                      <a:pt x="9668" y="2619"/>
                      <a:pt x="9208" y="2619"/>
                    </a:cubicBezTo>
                    <a:cubicBezTo>
                      <a:pt x="8748" y="2619"/>
                      <a:pt x="7521" y="2619"/>
                      <a:pt x="6753" y="4460"/>
                    </a:cubicBezTo>
                    <a:cubicBezTo>
                      <a:pt x="5373" y="7191"/>
                      <a:pt x="4529" y="10151"/>
                      <a:pt x="4299" y="13204"/>
                    </a:cubicBezTo>
                    <a:cubicBezTo>
                      <a:pt x="3762" y="16349"/>
                      <a:pt x="3762" y="19570"/>
                      <a:pt x="4299" y="22715"/>
                    </a:cubicBezTo>
                    <a:cubicBezTo>
                      <a:pt x="5204" y="25875"/>
                      <a:pt x="6385" y="28958"/>
                      <a:pt x="7827" y="31919"/>
                    </a:cubicBezTo>
                    <a:cubicBezTo>
                      <a:pt x="9377" y="34956"/>
                      <a:pt x="10604" y="38147"/>
                      <a:pt x="11509" y="41430"/>
                    </a:cubicBezTo>
                    <a:cubicBezTo>
                      <a:pt x="12399" y="44697"/>
                      <a:pt x="13028" y="48026"/>
                      <a:pt x="13350" y="51401"/>
                    </a:cubicBezTo>
                    <a:cubicBezTo>
                      <a:pt x="11478" y="45004"/>
                      <a:pt x="8809" y="38868"/>
                      <a:pt x="5373" y="33146"/>
                    </a:cubicBezTo>
                    <a:cubicBezTo>
                      <a:pt x="3701" y="30093"/>
                      <a:pt x="2259" y="26918"/>
                      <a:pt x="1078" y="23635"/>
                    </a:cubicBezTo>
                    <a:cubicBezTo>
                      <a:pt x="96" y="20199"/>
                      <a:pt x="-226" y="16610"/>
                      <a:pt x="157" y="13051"/>
                    </a:cubicBezTo>
                    <a:cubicBezTo>
                      <a:pt x="249" y="9338"/>
                      <a:pt x="1369" y="5733"/>
                      <a:pt x="3379" y="2619"/>
                    </a:cubicBezTo>
                    <a:cubicBezTo>
                      <a:pt x="3931" y="1760"/>
                      <a:pt x="4667" y="1024"/>
                      <a:pt x="5526" y="472"/>
                    </a:cubicBezTo>
                    <a:cubicBezTo>
                      <a:pt x="6677" y="-157"/>
                      <a:pt x="8057" y="-157"/>
                      <a:pt x="9208" y="472"/>
                    </a:cubicBezTo>
                    <a:cubicBezTo>
                      <a:pt x="11969" y="1546"/>
                      <a:pt x="12276" y="3693"/>
                      <a:pt x="13043" y="5381"/>
                    </a:cubicBezTo>
                    <a:cubicBezTo>
                      <a:pt x="14654" y="11823"/>
                      <a:pt x="14715" y="18558"/>
                      <a:pt x="13196" y="25016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04" name="Freeform: Shape 1903">
                <a:extLst>
                  <a:ext uri="{FF2B5EF4-FFF2-40B4-BE49-F238E27FC236}">
                    <a16:creationId xmlns:a16="http://schemas.microsoft.com/office/drawing/2014/main" id="{E28AB8FD-AF14-4E50-A2C0-6C0E0C343BF7}"/>
                  </a:ext>
                </a:extLst>
              </p:cNvPr>
              <p:cNvSpPr/>
              <p:nvPr/>
            </p:nvSpPr>
            <p:spPr>
              <a:xfrm>
                <a:off x="3304529" y="2327159"/>
                <a:ext cx="287244" cy="229948"/>
              </a:xfrm>
              <a:custGeom>
                <a:avLst/>
                <a:gdLst>
                  <a:gd name="connsiteX0" fmla="*/ 29543 w 287244"/>
                  <a:gd name="connsiteY0" fmla="*/ 48782 h 229948"/>
                  <a:gd name="connsiteX1" fmla="*/ 99187 w 287244"/>
                  <a:gd name="connsiteY1" fmla="*/ 19482 h 229948"/>
                  <a:gd name="connsiteX2" fmla="*/ 210556 w 287244"/>
                  <a:gd name="connsiteY2" fmla="*/ 2608 h 229948"/>
                  <a:gd name="connsiteX3" fmla="*/ 252588 w 287244"/>
                  <a:gd name="connsiteY3" fmla="*/ 0 h 229948"/>
                  <a:gd name="connsiteX4" fmla="*/ 228351 w 287244"/>
                  <a:gd name="connsiteY4" fmla="*/ 15340 h 229948"/>
                  <a:gd name="connsiteX5" fmla="*/ 276059 w 287244"/>
                  <a:gd name="connsiteY5" fmla="*/ 48935 h 229948"/>
                  <a:gd name="connsiteX6" fmla="*/ 285263 w 287244"/>
                  <a:gd name="connsiteY6" fmla="*/ 161992 h 229948"/>
                  <a:gd name="connsiteX7" fmla="*/ 265934 w 287244"/>
                  <a:gd name="connsiteY7" fmla="*/ 229948 h 229948"/>
                  <a:gd name="connsiteX8" fmla="*/ 237401 w 287244"/>
                  <a:gd name="connsiteY8" fmla="*/ 97563 h 229948"/>
                  <a:gd name="connsiteX9" fmla="*/ 172819 w 287244"/>
                  <a:gd name="connsiteY9" fmla="*/ 106767 h 229948"/>
                  <a:gd name="connsiteX10" fmla="*/ 37980 w 287244"/>
                  <a:gd name="connsiteY10" fmla="*/ 101705 h 229948"/>
                  <a:gd name="connsiteX11" fmla="*/ 36293 w 287244"/>
                  <a:gd name="connsiteY11" fmla="*/ 163065 h 229948"/>
                  <a:gd name="connsiteX12" fmla="*/ 20952 w 287244"/>
                  <a:gd name="connsiteY12" fmla="*/ 229335 h 229948"/>
                  <a:gd name="connsiteX13" fmla="*/ 1624 w 287244"/>
                  <a:gd name="connsiteY13" fmla="*/ 153861 h 229948"/>
                  <a:gd name="connsiteX14" fmla="*/ 3005 w 287244"/>
                  <a:gd name="connsiteY14" fmla="*/ 77161 h 229948"/>
                  <a:gd name="connsiteX15" fmla="*/ 29543 w 287244"/>
                  <a:gd name="connsiteY15" fmla="*/ 48782 h 22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7244" h="229948">
                    <a:moveTo>
                      <a:pt x="29543" y="48782"/>
                    </a:moveTo>
                    <a:cubicBezTo>
                      <a:pt x="33685" y="25311"/>
                      <a:pt x="65592" y="22703"/>
                      <a:pt x="99187" y="19482"/>
                    </a:cubicBezTo>
                    <a:cubicBezTo>
                      <a:pt x="132782" y="16260"/>
                      <a:pt x="193068" y="1841"/>
                      <a:pt x="210556" y="2608"/>
                    </a:cubicBezTo>
                    <a:cubicBezTo>
                      <a:pt x="228044" y="3375"/>
                      <a:pt x="242464" y="0"/>
                      <a:pt x="252588" y="0"/>
                    </a:cubicBezTo>
                    <a:cubicBezTo>
                      <a:pt x="244151" y="8437"/>
                      <a:pt x="224055" y="11045"/>
                      <a:pt x="228351" y="15340"/>
                    </a:cubicBezTo>
                    <a:cubicBezTo>
                      <a:pt x="232646" y="19635"/>
                      <a:pt x="269769" y="36509"/>
                      <a:pt x="276059" y="48935"/>
                    </a:cubicBezTo>
                    <a:cubicBezTo>
                      <a:pt x="291399" y="80842"/>
                      <a:pt x="287103" y="145884"/>
                      <a:pt x="285263" y="161992"/>
                    </a:cubicBezTo>
                    <a:cubicBezTo>
                      <a:pt x="280967" y="198961"/>
                      <a:pt x="266854" y="219057"/>
                      <a:pt x="265934" y="229948"/>
                    </a:cubicBezTo>
                    <a:cubicBezTo>
                      <a:pt x="264247" y="199268"/>
                      <a:pt x="234027" y="114284"/>
                      <a:pt x="237401" y="97563"/>
                    </a:cubicBezTo>
                    <a:cubicBezTo>
                      <a:pt x="216631" y="104635"/>
                      <a:pt x="194725" y="107749"/>
                      <a:pt x="172819" y="106767"/>
                    </a:cubicBezTo>
                    <a:cubicBezTo>
                      <a:pt x="150269" y="105080"/>
                      <a:pt x="63905" y="115051"/>
                      <a:pt x="37980" y="101705"/>
                    </a:cubicBezTo>
                    <a:cubicBezTo>
                      <a:pt x="44592" y="121724"/>
                      <a:pt x="43993" y="143430"/>
                      <a:pt x="36293" y="163065"/>
                    </a:cubicBezTo>
                    <a:cubicBezTo>
                      <a:pt x="25033" y="183268"/>
                      <a:pt x="19725" y="206248"/>
                      <a:pt x="20952" y="229335"/>
                    </a:cubicBezTo>
                    <a:cubicBezTo>
                      <a:pt x="9769" y="205634"/>
                      <a:pt x="3204" y="180016"/>
                      <a:pt x="1624" y="153861"/>
                    </a:cubicBezTo>
                    <a:cubicBezTo>
                      <a:pt x="1624" y="138521"/>
                      <a:pt x="-2825" y="95722"/>
                      <a:pt x="3005" y="77161"/>
                    </a:cubicBezTo>
                    <a:cubicBezTo>
                      <a:pt x="8834" y="58599"/>
                      <a:pt x="21873" y="47094"/>
                      <a:pt x="29543" y="48782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05" name="Freeform: Shape 1904">
                <a:extLst>
                  <a:ext uri="{FF2B5EF4-FFF2-40B4-BE49-F238E27FC236}">
                    <a16:creationId xmlns:a16="http://schemas.microsoft.com/office/drawing/2014/main" id="{B5BE2712-F51A-487E-8B30-AE373CFB400B}"/>
                  </a:ext>
                </a:extLst>
              </p:cNvPr>
              <p:cNvSpPr/>
              <p:nvPr/>
            </p:nvSpPr>
            <p:spPr>
              <a:xfrm>
                <a:off x="3403869" y="2688418"/>
                <a:ext cx="88665" cy="9518"/>
              </a:xfrm>
              <a:custGeom>
                <a:avLst/>
                <a:gdLst>
                  <a:gd name="connsiteX0" fmla="*/ 460 w 88665"/>
                  <a:gd name="connsiteY0" fmla="*/ 0 h 9518"/>
                  <a:gd name="connsiteX1" fmla="*/ 10891 w 88665"/>
                  <a:gd name="connsiteY1" fmla="*/ 3528 h 9518"/>
                  <a:gd name="connsiteX2" fmla="*/ 16107 w 88665"/>
                  <a:gd name="connsiteY2" fmla="*/ 4449 h 9518"/>
                  <a:gd name="connsiteX3" fmla="*/ 21476 w 88665"/>
                  <a:gd name="connsiteY3" fmla="*/ 4449 h 9518"/>
                  <a:gd name="connsiteX4" fmla="*/ 44026 w 88665"/>
                  <a:gd name="connsiteY4" fmla="*/ 3528 h 9518"/>
                  <a:gd name="connsiteX5" fmla="*/ 55378 w 88665"/>
                  <a:gd name="connsiteY5" fmla="*/ 3528 h 9518"/>
                  <a:gd name="connsiteX6" fmla="*/ 66576 w 88665"/>
                  <a:gd name="connsiteY6" fmla="*/ 3528 h 9518"/>
                  <a:gd name="connsiteX7" fmla="*/ 88666 w 88665"/>
                  <a:gd name="connsiteY7" fmla="*/ 307 h 9518"/>
                  <a:gd name="connsiteX8" fmla="*/ 88666 w 88665"/>
                  <a:gd name="connsiteY8" fmla="*/ 307 h 9518"/>
                  <a:gd name="connsiteX9" fmla="*/ 88666 w 88665"/>
                  <a:gd name="connsiteY9" fmla="*/ 307 h 9518"/>
                  <a:gd name="connsiteX10" fmla="*/ 78234 w 88665"/>
                  <a:gd name="connsiteY10" fmla="*/ 5522 h 9518"/>
                  <a:gd name="connsiteX11" fmla="*/ 66883 w 88665"/>
                  <a:gd name="connsiteY11" fmla="*/ 8284 h 9518"/>
                  <a:gd name="connsiteX12" fmla="*/ 55378 w 88665"/>
                  <a:gd name="connsiteY12" fmla="*/ 8284 h 9518"/>
                  <a:gd name="connsiteX13" fmla="*/ 44179 w 88665"/>
                  <a:gd name="connsiteY13" fmla="*/ 8284 h 9518"/>
                  <a:gd name="connsiteX14" fmla="*/ 21476 w 88665"/>
                  <a:gd name="connsiteY14" fmla="*/ 9357 h 9518"/>
                  <a:gd name="connsiteX15" fmla="*/ 15493 w 88665"/>
                  <a:gd name="connsiteY15" fmla="*/ 9357 h 9518"/>
                  <a:gd name="connsiteX16" fmla="*/ 9664 w 88665"/>
                  <a:gd name="connsiteY16" fmla="*/ 7670 h 9518"/>
                  <a:gd name="connsiteX17" fmla="*/ 0 w 88665"/>
                  <a:gd name="connsiteY17" fmla="*/ 1227 h 9518"/>
                  <a:gd name="connsiteX18" fmla="*/ 0 w 88665"/>
                  <a:gd name="connsiteY18" fmla="*/ 1227 h 9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665" h="9518">
                    <a:moveTo>
                      <a:pt x="460" y="0"/>
                    </a:moveTo>
                    <a:cubicBezTo>
                      <a:pt x="3804" y="1534"/>
                      <a:pt x="7302" y="2715"/>
                      <a:pt x="10891" y="3528"/>
                    </a:cubicBezTo>
                    <a:cubicBezTo>
                      <a:pt x="12579" y="4050"/>
                      <a:pt x="14343" y="4357"/>
                      <a:pt x="16107" y="4449"/>
                    </a:cubicBezTo>
                    <a:lnTo>
                      <a:pt x="21476" y="4449"/>
                    </a:lnTo>
                    <a:lnTo>
                      <a:pt x="44026" y="3528"/>
                    </a:lnTo>
                    <a:cubicBezTo>
                      <a:pt x="47861" y="3528"/>
                      <a:pt x="51696" y="3528"/>
                      <a:pt x="55378" y="3528"/>
                    </a:cubicBezTo>
                    <a:lnTo>
                      <a:pt x="66576" y="3528"/>
                    </a:lnTo>
                    <a:cubicBezTo>
                      <a:pt x="73786" y="2608"/>
                      <a:pt x="81916" y="1687"/>
                      <a:pt x="88666" y="307"/>
                    </a:cubicBezTo>
                    <a:lnTo>
                      <a:pt x="88666" y="307"/>
                    </a:lnTo>
                    <a:cubicBezTo>
                      <a:pt x="88666" y="307"/>
                      <a:pt x="88666" y="307"/>
                      <a:pt x="88666" y="307"/>
                    </a:cubicBezTo>
                    <a:cubicBezTo>
                      <a:pt x="85490" y="2593"/>
                      <a:pt x="81962" y="4341"/>
                      <a:pt x="78234" y="5522"/>
                    </a:cubicBezTo>
                    <a:cubicBezTo>
                      <a:pt x="74568" y="6872"/>
                      <a:pt x="70764" y="7793"/>
                      <a:pt x="66883" y="8284"/>
                    </a:cubicBezTo>
                    <a:lnTo>
                      <a:pt x="55378" y="8284"/>
                    </a:lnTo>
                    <a:lnTo>
                      <a:pt x="44179" y="8284"/>
                    </a:lnTo>
                    <a:cubicBezTo>
                      <a:pt x="36663" y="8284"/>
                      <a:pt x="28839" y="9204"/>
                      <a:pt x="21476" y="9357"/>
                    </a:cubicBezTo>
                    <a:cubicBezTo>
                      <a:pt x="19482" y="9572"/>
                      <a:pt x="17488" y="9572"/>
                      <a:pt x="15493" y="9357"/>
                    </a:cubicBezTo>
                    <a:cubicBezTo>
                      <a:pt x="13484" y="9035"/>
                      <a:pt x="11536" y="8468"/>
                      <a:pt x="9664" y="7670"/>
                    </a:cubicBezTo>
                    <a:cubicBezTo>
                      <a:pt x="6105" y="6090"/>
                      <a:pt x="2838" y="3912"/>
                      <a:pt x="0" y="1227"/>
                    </a:cubicBezTo>
                    <a:cubicBezTo>
                      <a:pt x="0" y="1227"/>
                      <a:pt x="0" y="1227"/>
                      <a:pt x="0" y="1227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06" name="Freeform: Shape 1905">
                <a:extLst>
                  <a:ext uri="{FF2B5EF4-FFF2-40B4-BE49-F238E27FC236}">
                    <a16:creationId xmlns:a16="http://schemas.microsoft.com/office/drawing/2014/main" id="{E46EBD4F-6212-4C31-9D47-ECA51EF9C3DC}"/>
                  </a:ext>
                </a:extLst>
              </p:cNvPr>
              <p:cNvSpPr/>
              <p:nvPr/>
            </p:nvSpPr>
            <p:spPr>
              <a:xfrm>
                <a:off x="3433782" y="2709741"/>
                <a:ext cx="28225" cy="7367"/>
              </a:xfrm>
              <a:custGeom>
                <a:avLst/>
                <a:gdLst>
                  <a:gd name="connsiteX0" fmla="*/ 0 w 28225"/>
                  <a:gd name="connsiteY0" fmla="*/ 614 h 7367"/>
                  <a:gd name="connsiteX1" fmla="*/ 7210 w 28225"/>
                  <a:gd name="connsiteY1" fmla="*/ 2454 h 7367"/>
                  <a:gd name="connsiteX2" fmla="*/ 14113 w 28225"/>
                  <a:gd name="connsiteY2" fmla="*/ 2454 h 7367"/>
                  <a:gd name="connsiteX3" fmla="*/ 28226 w 28225"/>
                  <a:gd name="connsiteY3" fmla="*/ 0 h 7367"/>
                  <a:gd name="connsiteX4" fmla="*/ 22243 w 28225"/>
                  <a:gd name="connsiteY4" fmla="*/ 5676 h 7367"/>
                  <a:gd name="connsiteX5" fmla="*/ 14113 w 28225"/>
                  <a:gd name="connsiteY5" fmla="*/ 7363 h 7367"/>
                  <a:gd name="connsiteX6" fmla="*/ 5983 w 28225"/>
                  <a:gd name="connsiteY6" fmla="*/ 5522 h 7367"/>
                  <a:gd name="connsiteX7" fmla="*/ 0 w 28225"/>
                  <a:gd name="connsiteY7" fmla="*/ 614 h 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25" h="7367">
                    <a:moveTo>
                      <a:pt x="0" y="614"/>
                    </a:moveTo>
                    <a:cubicBezTo>
                      <a:pt x="2347" y="1411"/>
                      <a:pt x="4771" y="2025"/>
                      <a:pt x="7210" y="2454"/>
                    </a:cubicBezTo>
                    <a:cubicBezTo>
                      <a:pt x="9511" y="2593"/>
                      <a:pt x="11812" y="2593"/>
                      <a:pt x="14113" y="2454"/>
                    </a:cubicBezTo>
                    <a:cubicBezTo>
                      <a:pt x="18930" y="2516"/>
                      <a:pt x="23716" y="1687"/>
                      <a:pt x="28226" y="0"/>
                    </a:cubicBezTo>
                    <a:cubicBezTo>
                      <a:pt x="26922" y="2501"/>
                      <a:pt x="24805" y="4495"/>
                      <a:pt x="22243" y="5676"/>
                    </a:cubicBezTo>
                    <a:cubicBezTo>
                      <a:pt x="19697" y="6857"/>
                      <a:pt x="16920" y="7425"/>
                      <a:pt x="14113" y="7363"/>
                    </a:cubicBezTo>
                    <a:cubicBezTo>
                      <a:pt x="11306" y="7363"/>
                      <a:pt x="8529" y="6734"/>
                      <a:pt x="5983" y="5522"/>
                    </a:cubicBezTo>
                    <a:cubicBezTo>
                      <a:pt x="3544" y="4525"/>
                      <a:pt x="1457" y="2823"/>
                      <a:pt x="0" y="614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07" name="Freeform: Shape 1906">
                <a:extLst>
                  <a:ext uri="{FF2B5EF4-FFF2-40B4-BE49-F238E27FC236}">
                    <a16:creationId xmlns:a16="http://schemas.microsoft.com/office/drawing/2014/main" id="{06FAE548-2C50-41B9-80CA-B29376BF54F3}"/>
                  </a:ext>
                </a:extLst>
              </p:cNvPr>
              <p:cNvSpPr/>
              <p:nvPr/>
            </p:nvSpPr>
            <p:spPr>
              <a:xfrm>
                <a:off x="3429640" y="2650939"/>
                <a:ext cx="38964" cy="10787"/>
              </a:xfrm>
              <a:custGeom>
                <a:avLst/>
                <a:gdLst>
                  <a:gd name="connsiteX0" fmla="*/ 6136 w 38964"/>
                  <a:gd name="connsiteY0" fmla="*/ 3884 h 10787"/>
                  <a:gd name="connsiteX1" fmla="*/ 2608 w 38964"/>
                  <a:gd name="connsiteY1" fmla="*/ 2964 h 10787"/>
                  <a:gd name="connsiteX2" fmla="*/ 920 w 38964"/>
                  <a:gd name="connsiteY2" fmla="*/ 2964 h 10787"/>
                  <a:gd name="connsiteX3" fmla="*/ 0 w 38964"/>
                  <a:gd name="connsiteY3" fmla="*/ 2964 h 10787"/>
                  <a:gd name="connsiteX4" fmla="*/ 0 w 38964"/>
                  <a:gd name="connsiteY4" fmla="*/ 1737 h 10787"/>
                  <a:gd name="connsiteX5" fmla="*/ 920 w 38964"/>
                  <a:gd name="connsiteY5" fmla="*/ 663 h 10787"/>
                  <a:gd name="connsiteX6" fmla="*/ 1994 w 38964"/>
                  <a:gd name="connsiteY6" fmla="*/ 663 h 10787"/>
                  <a:gd name="connsiteX7" fmla="*/ 3989 w 38964"/>
                  <a:gd name="connsiteY7" fmla="*/ 663 h 10787"/>
                  <a:gd name="connsiteX8" fmla="*/ 7824 w 38964"/>
                  <a:gd name="connsiteY8" fmla="*/ 663 h 10787"/>
                  <a:gd name="connsiteX9" fmla="*/ 14266 w 38964"/>
                  <a:gd name="connsiteY9" fmla="*/ 4805 h 10787"/>
                  <a:gd name="connsiteX10" fmla="*/ 16874 w 38964"/>
                  <a:gd name="connsiteY10" fmla="*/ 6953 h 10787"/>
                  <a:gd name="connsiteX11" fmla="*/ 19329 w 38964"/>
                  <a:gd name="connsiteY11" fmla="*/ 8180 h 10787"/>
                  <a:gd name="connsiteX12" fmla="*/ 24698 w 38964"/>
                  <a:gd name="connsiteY12" fmla="*/ 4805 h 10787"/>
                  <a:gd name="connsiteX13" fmla="*/ 34975 w 38964"/>
                  <a:gd name="connsiteY13" fmla="*/ 49 h 10787"/>
                  <a:gd name="connsiteX14" fmla="*/ 38964 w 38964"/>
                  <a:gd name="connsiteY14" fmla="*/ 1584 h 10787"/>
                  <a:gd name="connsiteX15" fmla="*/ 38197 w 38964"/>
                  <a:gd name="connsiteY15" fmla="*/ 3118 h 10787"/>
                  <a:gd name="connsiteX16" fmla="*/ 37277 w 38964"/>
                  <a:gd name="connsiteY16" fmla="*/ 3118 h 10787"/>
                  <a:gd name="connsiteX17" fmla="*/ 35589 w 38964"/>
                  <a:gd name="connsiteY17" fmla="*/ 3118 h 10787"/>
                  <a:gd name="connsiteX18" fmla="*/ 32061 w 38964"/>
                  <a:gd name="connsiteY18" fmla="*/ 4038 h 10787"/>
                  <a:gd name="connsiteX19" fmla="*/ 35282 w 38964"/>
                  <a:gd name="connsiteY19" fmla="*/ 2504 h 10787"/>
                  <a:gd name="connsiteX20" fmla="*/ 36816 w 38964"/>
                  <a:gd name="connsiteY20" fmla="*/ 1584 h 10787"/>
                  <a:gd name="connsiteX21" fmla="*/ 36816 w 38964"/>
                  <a:gd name="connsiteY21" fmla="*/ 1584 h 10787"/>
                  <a:gd name="connsiteX22" fmla="*/ 36816 w 38964"/>
                  <a:gd name="connsiteY22" fmla="*/ 1584 h 10787"/>
                  <a:gd name="connsiteX23" fmla="*/ 34209 w 38964"/>
                  <a:gd name="connsiteY23" fmla="*/ 1584 h 10787"/>
                  <a:gd name="connsiteX24" fmla="*/ 30834 w 38964"/>
                  <a:gd name="connsiteY24" fmla="*/ 2504 h 10787"/>
                  <a:gd name="connsiteX25" fmla="*/ 25465 w 38964"/>
                  <a:gd name="connsiteY25" fmla="*/ 6646 h 10787"/>
                  <a:gd name="connsiteX26" fmla="*/ 18715 w 38964"/>
                  <a:gd name="connsiteY26" fmla="*/ 10788 h 10787"/>
                  <a:gd name="connsiteX27" fmla="*/ 14573 w 38964"/>
                  <a:gd name="connsiteY27" fmla="*/ 8947 h 10787"/>
                  <a:gd name="connsiteX28" fmla="*/ 11659 w 38964"/>
                  <a:gd name="connsiteY28" fmla="*/ 6646 h 10787"/>
                  <a:gd name="connsiteX29" fmla="*/ 6290 w 38964"/>
                  <a:gd name="connsiteY29" fmla="*/ 2504 h 10787"/>
                  <a:gd name="connsiteX30" fmla="*/ 2915 w 38964"/>
                  <a:gd name="connsiteY30" fmla="*/ 1584 h 10787"/>
                  <a:gd name="connsiteX31" fmla="*/ 307 w 38964"/>
                  <a:gd name="connsiteY31" fmla="*/ 1584 h 10787"/>
                  <a:gd name="connsiteX32" fmla="*/ 1227 w 38964"/>
                  <a:gd name="connsiteY32" fmla="*/ 1584 h 10787"/>
                  <a:gd name="connsiteX33" fmla="*/ 2761 w 38964"/>
                  <a:gd name="connsiteY33" fmla="*/ 2504 h 10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8964" h="10787">
                    <a:moveTo>
                      <a:pt x="6136" y="3884"/>
                    </a:moveTo>
                    <a:lnTo>
                      <a:pt x="2608" y="2964"/>
                    </a:lnTo>
                    <a:lnTo>
                      <a:pt x="920" y="2964"/>
                    </a:lnTo>
                    <a:lnTo>
                      <a:pt x="0" y="2964"/>
                    </a:lnTo>
                    <a:cubicBezTo>
                      <a:pt x="0" y="2964"/>
                      <a:pt x="0" y="2964"/>
                      <a:pt x="0" y="1737"/>
                    </a:cubicBezTo>
                    <a:cubicBezTo>
                      <a:pt x="0" y="510"/>
                      <a:pt x="0" y="817"/>
                      <a:pt x="920" y="663"/>
                    </a:cubicBezTo>
                    <a:lnTo>
                      <a:pt x="1994" y="663"/>
                    </a:lnTo>
                    <a:cubicBezTo>
                      <a:pt x="2654" y="494"/>
                      <a:pt x="3329" y="494"/>
                      <a:pt x="3989" y="663"/>
                    </a:cubicBezTo>
                    <a:cubicBezTo>
                      <a:pt x="5262" y="510"/>
                      <a:pt x="6550" y="510"/>
                      <a:pt x="7824" y="663"/>
                    </a:cubicBezTo>
                    <a:cubicBezTo>
                      <a:pt x="10263" y="1522"/>
                      <a:pt x="12472" y="2949"/>
                      <a:pt x="14266" y="4805"/>
                    </a:cubicBezTo>
                    <a:lnTo>
                      <a:pt x="16874" y="6953"/>
                    </a:lnTo>
                    <a:cubicBezTo>
                      <a:pt x="17580" y="7551"/>
                      <a:pt x="18424" y="7965"/>
                      <a:pt x="19329" y="8180"/>
                    </a:cubicBezTo>
                    <a:cubicBezTo>
                      <a:pt x="21016" y="8180"/>
                      <a:pt x="23010" y="6186"/>
                      <a:pt x="24698" y="4805"/>
                    </a:cubicBezTo>
                    <a:cubicBezTo>
                      <a:pt x="27305" y="1860"/>
                      <a:pt x="31033" y="126"/>
                      <a:pt x="34975" y="49"/>
                    </a:cubicBezTo>
                    <a:cubicBezTo>
                      <a:pt x="36479" y="-181"/>
                      <a:pt x="37998" y="402"/>
                      <a:pt x="38964" y="1584"/>
                    </a:cubicBezTo>
                    <a:cubicBezTo>
                      <a:pt x="38964" y="2964"/>
                      <a:pt x="38964" y="2811"/>
                      <a:pt x="38197" y="3118"/>
                    </a:cubicBezTo>
                    <a:lnTo>
                      <a:pt x="37277" y="3118"/>
                    </a:lnTo>
                    <a:lnTo>
                      <a:pt x="35589" y="3118"/>
                    </a:lnTo>
                    <a:lnTo>
                      <a:pt x="32061" y="4038"/>
                    </a:lnTo>
                    <a:lnTo>
                      <a:pt x="35282" y="2504"/>
                    </a:lnTo>
                    <a:lnTo>
                      <a:pt x="36816" y="1584"/>
                    </a:lnTo>
                    <a:lnTo>
                      <a:pt x="36816" y="1584"/>
                    </a:lnTo>
                    <a:cubicBezTo>
                      <a:pt x="36816" y="1584"/>
                      <a:pt x="36816" y="1584"/>
                      <a:pt x="36816" y="1584"/>
                    </a:cubicBezTo>
                    <a:cubicBezTo>
                      <a:pt x="35988" y="1231"/>
                      <a:pt x="35037" y="1231"/>
                      <a:pt x="34209" y="1584"/>
                    </a:cubicBezTo>
                    <a:cubicBezTo>
                      <a:pt x="33043" y="1752"/>
                      <a:pt x="31923" y="2059"/>
                      <a:pt x="30834" y="2504"/>
                    </a:cubicBezTo>
                    <a:cubicBezTo>
                      <a:pt x="28778" y="3501"/>
                      <a:pt x="26953" y="4912"/>
                      <a:pt x="25465" y="6646"/>
                    </a:cubicBezTo>
                    <a:cubicBezTo>
                      <a:pt x="23470" y="8026"/>
                      <a:pt x="21936" y="10328"/>
                      <a:pt x="18715" y="10788"/>
                    </a:cubicBezTo>
                    <a:cubicBezTo>
                      <a:pt x="17166" y="10665"/>
                      <a:pt x="15708" y="10005"/>
                      <a:pt x="14573" y="8947"/>
                    </a:cubicBezTo>
                    <a:lnTo>
                      <a:pt x="11659" y="6646"/>
                    </a:lnTo>
                    <a:cubicBezTo>
                      <a:pt x="10201" y="4882"/>
                      <a:pt x="8360" y="3470"/>
                      <a:pt x="6290" y="2504"/>
                    </a:cubicBezTo>
                    <a:cubicBezTo>
                      <a:pt x="5216" y="2029"/>
                      <a:pt x="4081" y="1722"/>
                      <a:pt x="2915" y="1584"/>
                    </a:cubicBezTo>
                    <a:cubicBezTo>
                      <a:pt x="2071" y="1307"/>
                      <a:pt x="1150" y="1307"/>
                      <a:pt x="307" y="1584"/>
                    </a:cubicBezTo>
                    <a:cubicBezTo>
                      <a:pt x="307" y="1584"/>
                      <a:pt x="307" y="1584"/>
                      <a:pt x="1227" y="1584"/>
                    </a:cubicBezTo>
                    <a:lnTo>
                      <a:pt x="2761" y="2504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08" name="Freeform: Shape 1907">
                <a:extLst>
                  <a:ext uri="{FF2B5EF4-FFF2-40B4-BE49-F238E27FC236}">
                    <a16:creationId xmlns:a16="http://schemas.microsoft.com/office/drawing/2014/main" id="{4DB3E4DC-C88B-4337-8BBC-40F4F6B66F13}"/>
                  </a:ext>
                </a:extLst>
              </p:cNvPr>
              <p:cNvSpPr/>
              <p:nvPr/>
            </p:nvSpPr>
            <p:spPr>
              <a:xfrm>
                <a:off x="3466457" y="2640097"/>
                <a:ext cx="6538" cy="12732"/>
              </a:xfrm>
              <a:custGeom>
                <a:avLst/>
                <a:gdLst>
                  <a:gd name="connsiteX0" fmla="*/ 0 w 6538"/>
                  <a:gd name="connsiteY0" fmla="*/ 0 h 12732"/>
                  <a:gd name="connsiteX1" fmla="*/ 6136 w 6538"/>
                  <a:gd name="connsiteY1" fmla="*/ 5216 h 12732"/>
                  <a:gd name="connsiteX2" fmla="*/ 6136 w 6538"/>
                  <a:gd name="connsiteY2" fmla="*/ 9664 h 12732"/>
                  <a:gd name="connsiteX3" fmla="*/ 3528 w 6538"/>
                  <a:gd name="connsiteY3" fmla="*/ 12732 h 12732"/>
                  <a:gd name="connsiteX4" fmla="*/ 3528 w 6538"/>
                  <a:gd name="connsiteY4" fmla="*/ 5983 h 12732"/>
                  <a:gd name="connsiteX5" fmla="*/ 0 w 6538"/>
                  <a:gd name="connsiteY5" fmla="*/ 0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8" h="12732">
                    <a:moveTo>
                      <a:pt x="0" y="0"/>
                    </a:moveTo>
                    <a:cubicBezTo>
                      <a:pt x="2822" y="537"/>
                      <a:pt x="5154" y="2516"/>
                      <a:pt x="6136" y="5216"/>
                    </a:cubicBezTo>
                    <a:cubicBezTo>
                      <a:pt x="6673" y="6642"/>
                      <a:pt x="6673" y="8238"/>
                      <a:pt x="6136" y="9664"/>
                    </a:cubicBezTo>
                    <a:cubicBezTo>
                      <a:pt x="5568" y="10907"/>
                      <a:pt x="4679" y="11981"/>
                      <a:pt x="3528" y="12732"/>
                    </a:cubicBezTo>
                    <a:cubicBezTo>
                      <a:pt x="4188" y="10539"/>
                      <a:pt x="4188" y="8176"/>
                      <a:pt x="3528" y="5983"/>
                    </a:cubicBezTo>
                    <a:cubicBezTo>
                      <a:pt x="2608" y="3850"/>
                      <a:pt x="1427" y="1841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09" name="Freeform: Shape 1908">
                <a:extLst>
                  <a:ext uri="{FF2B5EF4-FFF2-40B4-BE49-F238E27FC236}">
                    <a16:creationId xmlns:a16="http://schemas.microsoft.com/office/drawing/2014/main" id="{AC31876D-E233-470D-9CDB-690D61F9F1D6}"/>
                  </a:ext>
                </a:extLst>
              </p:cNvPr>
              <p:cNvSpPr/>
              <p:nvPr/>
            </p:nvSpPr>
            <p:spPr>
              <a:xfrm>
                <a:off x="3423409" y="2640097"/>
                <a:ext cx="6845" cy="12732"/>
              </a:xfrm>
              <a:custGeom>
                <a:avLst/>
                <a:gdLst>
                  <a:gd name="connsiteX0" fmla="*/ 6846 w 6845"/>
                  <a:gd name="connsiteY0" fmla="*/ 0 h 12732"/>
                  <a:gd name="connsiteX1" fmla="*/ 3011 w 6845"/>
                  <a:gd name="connsiteY1" fmla="*/ 5983 h 12732"/>
                  <a:gd name="connsiteX2" fmla="*/ 3011 w 6845"/>
                  <a:gd name="connsiteY2" fmla="*/ 12732 h 12732"/>
                  <a:gd name="connsiteX3" fmla="*/ 403 w 6845"/>
                  <a:gd name="connsiteY3" fmla="*/ 9664 h 12732"/>
                  <a:gd name="connsiteX4" fmla="*/ 403 w 6845"/>
                  <a:gd name="connsiteY4" fmla="*/ 5216 h 12732"/>
                  <a:gd name="connsiteX5" fmla="*/ 6846 w 6845"/>
                  <a:gd name="connsiteY5" fmla="*/ 0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45" h="12732">
                    <a:moveTo>
                      <a:pt x="6846" y="0"/>
                    </a:moveTo>
                    <a:cubicBezTo>
                      <a:pt x="5311" y="1825"/>
                      <a:pt x="4023" y="3835"/>
                      <a:pt x="3011" y="5983"/>
                    </a:cubicBezTo>
                    <a:cubicBezTo>
                      <a:pt x="2351" y="8176"/>
                      <a:pt x="2351" y="10539"/>
                      <a:pt x="3011" y="12732"/>
                    </a:cubicBezTo>
                    <a:cubicBezTo>
                      <a:pt x="1860" y="11981"/>
                      <a:pt x="970" y="10907"/>
                      <a:pt x="403" y="9664"/>
                    </a:cubicBezTo>
                    <a:cubicBezTo>
                      <a:pt x="-134" y="8238"/>
                      <a:pt x="-134" y="6642"/>
                      <a:pt x="403" y="5216"/>
                    </a:cubicBezTo>
                    <a:cubicBezTo>
                      <a:pt x="1431" y="2424"/>
                      <a:pt x="3900" y="430"/>
                      <a:pt x="6846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10" name="Freeform: Shape 1909">
                <a:extLst>
                  <a:ext uri="{FF2B5EF4-FFF2-40B4-BE49-F238E27FC236}">
                    <a16:creationId xmlns:a16="http://schemas.microsoft.com/office/drawing/2014/main" id="{706A1213-30FA-49BB-9AD4-05490B89797C}"/>
                  </a:ext>
                </a:extLst>
              </p:cNvPr>
              <p:cNvSpPr/>
              <p:nvPr/>
            </p:nvSpPr>
            <p:spPr>
              <a:xfrm>
                <a:off x="3475047" y="2543142"/>
                <a:ext cx="59519" cy="30022"/>
              </a:xfrm>
              <a:custGeom>
                <a:avLst/>
                <a:gdLst>
                  <a:gd name="connsiteX0" fmla="*/ 0 w 59519"/>
                  <a:gd name="connsiteY0" fmla="*/ 16727 h 30022"/>
                  <a:gd name="connsiteX1" fmla="*/ 30680 w 59519"/>
                  <a:gd name="connsiteY1" fmla="*/ 6 h 30022"/>
                  <a:gd name="connsiteX2" fmla="*/ 59520 w 59519"/>
                  <a:gd name="connsiteY2" fmla="*/ 11511 h 30022"/>
                  <a:gd name="connsiteX3" fmla="*/ 32368 w 59519"/>
                  <a:gd name="connsiteY3" fmla="*/ 29919 h 30022"/>
                  <a:gd name="connsiteX4" fmla="*/ 0 w 59519"/>
                  <a:gd name="connsiteY4" fmla="*/ 16727 h 30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519" h="30022">
                    <a:moveTo>
                      <a:pt x="0" y="16727"/>
                    </a:moveTo>
                    <a:cubicBezTo>
                      <a:pt x="6550" y="6127"/>
                      <a:pt x="18224" y="-224"/>
                      <a:pt x="30680" y="6"/>
                    </a:cubicBezTo>
                    <a:cubicBezTo>
                      <a:pt x="41249" y="758"/>
                      <a:pt x="51328" y="4777"/>
                      <a:pt x="59520" y="11511"/>
                    </a:cubicBezTo>
                    <a:cubicBezTo>
                      <a:pt x="53859" y="21559"/>
                      <a:pt x="43796" y="28370"/>
                      <a:pt x="32368" y="29919"/>
                    </a:cubicBezTo>
                    <a:cubicBezTo>
                      <a:pt x="20111" y="30809"/>
                      <a:pt x="8145" y="25931"/>
                      <a:pt x="0" y="167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11" name="Freeform: Shape 1910">
                <a:extLst>
                  <a:ext uri="{FF2B5EF4-FFF2-40B4-BE49-F238E27FC236}">
                    <a16:creationId xmlns:a16="http://schemas.microsoft.com/office/drawing/2014/main" id="{927CC3DD-647D-4EF3-8E51-93AACCBE4FB3}"/>
                  </a:ext>
                </a:extLst>
              </p:cNvPr>
              <p:cNvSpPr/>
              <p:nvPr/>
            </p:nvSpPr>
            <p:spPr>
              <a:xfrm>
                <a:off x="3486859" y="2542053"/>
                <a:ext cx="30703" cy="30701"/>
              </a:xfrm>
              <a:custGeom>
                <a:avLst/>
                <a:gdLst>
                  <a:gd name="connsiteX0" fmla="*/ 30680 w 30703"/>
                  <a:gd name="connsiteY0" fmla="*/ 15361 h 30701"/>
                  <a:gd name="connsiteX1" fmla="*/ 15340 w 30703"/>
                  <a:gd name="connsiteY1" fmla="*/ 30701 h 30701"/>
                  <a:gd name="connsiteX2" fmla="*/ 0 w 30703"/>
                  <a:gd name="connsiteY2" fmla="*/ 15361 h 30701"/>
                  <a:gd name="connsiteX3" fmla="*/ 15340 w 30703"/>
                  <a:gd name="connsiteY3" fmla="*/ 21 h 30701"/>
                  <a:gd name="connsiteX4" fmla="*/ 30680 w 30703"/>
                  <a:gd name="connsiteY4" fmla="*/ 13781 h 30701"/>
                  <a:gd name="connsiteX5" fmla="*/ 30680 w 30703"/>
                  <a:gd name="connsiteY5" fmla="*/ 15361 h 30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03" h="30701">
                    <a:moveTo>
                      <a:pt x="30680" y="15361"/>
                    </a:moveTo>
                    <a:cubicBezTo>
                      <a:pt x="30680" y="23829"/>
                      <a:pt x="23808" y="30701"/>
                      <a:pt x="15340" y="30701"/>
                    </a:cubicBezTo>
                    <a:cubicBezTo>
                      <a:pt x="6872" y="30701"/>
                      <a:pt x="0" y="23829"/>
                      <a:pt x="0" y="15361"/>
                    </a:cubicBezTo>
                    <a:cubicBezTo>
                      <a:pt x="0" y="6894"/>
                      <a:pt x="6872" y="21"/>
                      <a:pt x="15340" y="21"/>
                    </a:cubicBezTo>
                    <a:cubicBezTo>
                      <a:pt x="23378" y="-408"/>
                      <a:pt x="30251" y="5743"/>
                      <a:pt x="30680" y="13781"/>
                    </a:cubicBezTo>
                    <a:cubicBezTo>
                      <a:pt x="30711" y="14303"/>
                      <a:pt x="30711" y="14840"/>
                      <a:pt x="30680" y="15361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12" name="Freeform: Shape 1911">
                <a:extLst>
                  <a:ext uri="{FF2B5EF4-FFF2-40B4-BE49-F238E27FC236}">
                    <a16:creationId xmlns:a16="http://schemas.microsoft.com/office/drawing/2014/main" id="{A9042C6B-6731-4107-8A19-3BDF65AE8A5B}"/>
                  </a:ext>
                </a:extLst>
              </p:cNvPr>
              <p:cNvSpPr/>
              <p:nvPr/>
            </p:nvSpPr>
            <p:spPr>
              <a:xfrm>
                <a:off x="3495803" y="2549130"/>
                <a:ext cx="15446" cy="16413"/>
              </a:xfrm>
              <a:custGeom>
                <a:avLst/>
                <a:gdLst>
                  <a:gd name="connsiteX0" fmla="*/ 15447 w 15446"/>
                  <a:gd name="connsiteY0" fmla="*/ 8284 h 16413"/>
                  <a:gd name="connsiteX1" fmla="*/ 7163 w 15446"/>
                  <a:gd name="connsiteY1" fmla="*/ 16414 h 16413"/>
                  <a:gd name="connsiteX2" fmla="*/ 76 w 15446"/>
                  <a:gd name="connsiteY2" fmla="*/ 7087 h 16413"/>
                  <a:gd name="connsiteX3" fmla="*/ 7163 w 15446"/>
                  <a:gd name="connsiteY3" fmla="*/ 0 h 16413"/>
                  <a:gd name="connsiteX4" fmla="*/ 15447 w 15446"/>
                  <a:gd name="connsiteY4" fmla="*/ 8284 h 16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46" h="16413">
                    <a:moveTo>
                      <a:pt x="15447" y="8284"/>
                    </a:moveTo>
                    <a:cubicBezTo>
                      <a:pt x="15370" y="12794"/>
                      <a:pt x="11673" y="16414"/>
                      <a:pt x="7163" y="16414"/>
                    </a:cubicBezTo>
                    <a:cubicBezTo>
                      <a:pt x="2638" y="15800"/>
                      <a:pt x="-538" y="11612"/>
                      <a:pt x="76" y="7087"/>
                    </a:cubicBezTo>
                    <a:cubicBezTo>
                      <a:pt x="582" y="3406"/>
                      <a:pt x="3481" y="506"/>
                      <a:pt x="7163" y="0"/>
                    </a:cubicBezTo>
                    <a:cubicBezTo>
                      <a:pt x="11734" y="0"/>
                      <a:pt x="15447" y="3712"/>
                      <a:pt x="15447" y="8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13" name="Freeform: Shape 1912">
                <a:extLst>
                  <a:ext uri="{FF2B5EF4-FFF2-40B4-BE49-F238E27FC236}">
                    <a16:creationId xmlns:a16="http://schemas.microsoft.com/office/drawing/2014/main" id="{844F4F4F-28F5-4F23-BC18-543BC322C766}"/>
                  </a:ext>
                </a:extLst>
              </p:cNvPr>
              <p:cNvSpPr/>
              <p:nvPr/>
            </p:nvSpPr>
            <p:spPr>
              <a:xfrm>
                <a:off x="3494222" y="2548670"/>
                <a:ext cx="9510" cy="9510"/>
              </a:xfrm>
              <a:custGeom>
                <a:avLst/>
                <a:gdLst>
                  <a:gd name="connsiteX0" fmla="*/ 9511 w 9510"/>
                  <a:gd name="connsiteY0" fmla="*/ 4755 h 9510"/>
                  <a:gd name="connsiteX1" fmla="*/ 4755 w 9510"/>
                  <a:gd name="connsiteY1" fmla="*/ 9511 h 9510"/>
                  <a:gd name="connsiteX2" fmla="*/ 0 w 9510"/>
                  <a:gd name="connsiteY2" fmla="*/ 4755 h 9510"/>
                  <a:gd name="connsiteX3" fmla="*/ 4755 w 9510"/>
                  <a:gd name="connsiteY3" fmla="*/ 0 h 9510"/>
                  <a:gd name="connsiteX4" fmla="*/ 9511 w 9510"/>
                  <a:gd name="connsiteY4" fmla="*/ 4755 h 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0" h="9510">
                    <a:moveTo>
                      <a:pt x="9511" y="4755"/>
                    </a:moveTo>
                    <a:cubicBezTo>
                      <a:pt x="9511" y="7379"/>
                      <a:pt x="7379" y="9511"/>
                      <a:pt x="4755" y="9511"/>
                    </a:cubicBezTo>
                    <a:cubicBezTo>
                      <a:pt x="2132" y="9511"/>
                      <a:pt x="0" y="7379"/>
                      <a:pt x="0" y="4755"/>
                    </a:cubicBezTo>
                    <a:cubicBezTo>
                      <a:pt x="0" y="2132"/>
                      <a:pt x="2132" y="0"/>
                      <a:pt x="4755" y="0"/>
                    </a:cubicBezTo>
                    <a:cubicBezTo>
                      <a:pt x="7379" y="0"/>
                      <a:pt x="9511" y="2132"/>
                      <a:pt x="9511" y="475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14" name="Freeform: Shape 1913">
                <a:extLst>
                  <a:ext uri="{FF2B5EF4-FFF2-40B4-BE49-F238E27FC236}">
                    <a16:creationId xmlns:a16="http://schemas.microsoft.com/office/drawing/2014/main" id="{93165F77-2190-43B4-9DF1-23F0B65413AF}"/>
                  </a:ext>
                </a:extLst>
              </p:cNvPr>
              <p:cNvSpPr/>
              <p:nvPr/>
            </p:nvSpPr>
            <p:spPr>
              <a:xfrm>
                <a:off x="3475047" y="2540798"/>
                <a:ext cx="59673" cy="19070"/>
              </a:xfrm>
              <a:custGeom>
                <a:avLst/>
                <a:gdLst>
                  <a:gd name="connsiteX0" fmla="*/ 0 w 59673"/>
                  <a:gd name="connsiteY0" fmla="*/ 19070 h 19070"/>
                  <a:gd name="connsiteX1" fmla="*/ 10891 w 59673"/>
                  <a:gd name="connsiteY1" fmla="*/ 5724 h 19070"/>
                  <a:gd name="connsiteX2" fmla="*/ 27766 w 59673"/>
                  <a:gd name="connsiteY2" fmla="*/ 49 h 19070"/>
                  <a:gd name="connsiteX3" fmla="*/ 45253 w 59673"/>
                  <a:gd name="connsiteY3" fmla="*/ 3423 h 19070"/>
                  <a:gd name="connsiteX4" fmla="*/ 59673 w 59673"/>
                  <a:gd name="connsiteY4" fmla="*/ 13394 h 19070"/>
                  <a:gd name="connsiteX5" fmla="*/ 59673 w 59673"/>
                  <a:gd name="connsiteY5" fmla="*/ 13394 h 19070"/>
                  <a:gd name="connsiteX6" fmla="*/ 59673 w 59673"/>
                  <a:gd name="connsiteY6" fmla="*/ 13394 h 19070"/>
                  <a:gd name="connsiteX7" fmla="*/ 55991 w 59673"/>
                  <a:gd name="connsiteY7" fmla="*/ 17690 h 19070"/>
                  <a:gd name="connsiteX8" fmla="*/ 58292 w 59673"/>
                  <a:gd name="connsiteY8" fmla="*/ 12627 h 19070"/>
                  <a:gd name="connsiteX9" fmla="*/ 58292 w 59673"/>
                  <a:gd name="connsiteY9" fmla="*/ 13394 h 19070"/>
                  <a:gd name="connsiteX10" fmla="*/ 42952 w 59673"/>
                  <a:gd name="connsiteY10" fmla="*/ 6491 h 19070"/>
                  <a:gd name="connsiteX11" fmla="*/ 27612 w 59673"/>
                  <a:gd name="connsiteY11" fmla="*/ 3884 h 19070"/>
                  <a:gd name="connsiteX12" fmla="*/ 12272 w 59673"/>
                  <a:gd name="connsiteY12" fmla="*/ 7872 h 19070"/>
                  <a:gd name="connsiteX13" fmla="*/ 0 w 59673"/>
                  <a:gd name="connsiteY13" fmla="*/ 19070 h 1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673" h="19070">
                    <a:moveTo>
                      <a:pt x="0" y="19070"/>
                    </a:moveTo>
                    <a:cubicBezTo>
                      <a:pt x="1841" y="13425"/>
                      <a:pt x="5737" y="8670"/>
                      <a:pt x="10891" y="5724"/>
                    </a:cubicBezTo>
                    <a:cubicBezTo>
                      <a:pt x="16000" y="2549"/>
                      <a:pt x="21783" y="601"/>
                      <a:pt x="27766" y="49"/>
                    </a:cubicBezTo>
                    <a:cubicBezTo>
                      <a:pt x="33779" y="-258"/>
                      <a:pt x="39777" y="892"/>
                      <a:pt x="45253" y="3423"/>
                    </a:cubicBezTo>
                    <a:cubicBezTo>
                      <a:pt x="50760" y="5602"/>
                      <a:pt x="55685" y="9007"/>
                      <a:pt x="59673" y="13394"/>
                    </a:cubicBezTo>
                    <a:lnTo>
                      <a:pt x="59673" y="13394"/>
                    </a:lnTo>
                    <a:lnTo>
                      <a:pt x="59673" y="13394"/>
                    </a:lnTo>
                    <a:cubicBezTo>
                      <a:pt x="58568" y="14928"/>
                      <a:pt x="57341" y="16370"/>
                      <a:pt x="55991" y="17690"/>
                    </a:cubicBezTo>
                    <a:cubicBezTo>
                      <a:pt x="56881" y="16064"/>
                      <a:pt x="57648" y="14376"/>
                      <a:pt x="58292" y="12627"/>
                    </a:cubicBezTo>
                    <a:lnTo>
                      <a:pt x="58292" y="13394"/>
                    </a:lnTo>
                    <a:cubicBezTo>
                      <a:pt x="53568" y="10311"/>
                      <a:pt x="48398" y="7979"/>
                      <a:pt x="42952" y="6491"/>
                    </a:cubicBezTo>
                    <a:cubicBezTo>
                      <a:pt x="38059" y="4651"/>
                      <a:pt x="32843" y="3761"/>
                      <a:pt x="27612" y="3884"/>
                    </a:cubicBezTo>
                    <a:cubicBezTo>
                      <a:pt x="22320" y="4390"/>
                      <a:pt x="17135" y="5740"/>
                      <a:pt x="12272" y="7872"/>
                    </a:cubicBezTo>
                    <a:cubicBezTo>
                      <a:pt x="7179" y="10342"/>
                      <a:pt x="2930" y="14238"/>
                      <a:pt x="0" y="190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15" name="Freeform: Shape 1914">
                <a:extLst>
                  <a:ext uri="{FF2B5EF4-FFF2-40B4-BE49-F238E27FC236}">
                    <a16:creationId xmlns:a16="http://schemas.microsoft.com/office/drawing/2014/main" id="{8009D862-7AEC-4F06-B2B4-58C186D7AFD9}"/>
                  </a:ext>
                </a:extLst>
              </p:cNvPr>
              <p:cNvSpPr/>
              <p:nvPr/>
            </p:nvSpPr>
            <p:spPr>
              <a:xfrm>
                <a:off x="3468383" y="2505258"/>
                <a:ext cx="79682" cy="23902"/>
              </a:xfrm>
              <a:custGeom>
                <a:avLst/>
                <a:gdLst>
                  <a:gd name="connsiteX0" fmla="*/ 681 w 79682"/>
                  <a:gd name="connsiteY0" fmla="*/ 19482 h 23902"/>
                  <a:gd name="connsiteX1" fmla="*/ 7584 w 79682"/>
                  <a:gd name="connsiteY1" fmla="*/ 7056 h 23902"/>
                  <a:gd name="connsiteX2" fmla="*/ 55599 w 79682"/>
                  <a:gd name="connsiteY2" fmla="*/ 0 h 23902"/>
                  <a:gd name="connsiteX3" fmla="*/ 79683 w 79682"/>
                  <a:gd name="connsiteY3" fmla="*/ 19482 h 23902"/>
                  <a:gd name="connsiteX4" fmla="*/ 57440 w 79682"/>
                  <a:gd name="connsiteY4" fmla="*/ 14113 h 23902"/>
                  <a:gd name="connsiteX5" fmla="*/ 11419 w 79682"/>
                  <a:gd name="connsiteY5" fmla="*/ 23164 h 23902"/>
                  <a:gd name="connsiteX6" fmla="*/ 681 w 79682"/>
                  <a:gd name="connsiteY6" fmla="*/ 19482 h 2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682" h="23902">
                    <a:moveTo>
                      <a:pt x="681" y="19482"/>
                    </a:moveTo>
                    <a:cubicBezTo>
                      <a:pt x="-1620" y="11505"/>
                      <a:pt x="2215" y="9664"/>
                      <a:pt x="7584" y="7056"/>
                    </a:cubicBezTo>
                    <a:cubicBezTo>
                      <a:pt x="23385" y="3467"/>
                      <a:pt x="39430" y="1104"/>
                      <a:pt x="55599" y="0"/>
                    </a:cubicBezTo>
                    <a:cubicBezTo>
                      <a:pt x="64343" y="0"/>
                      <a:pt x="76768" y="12732"/>
                      <a:pt x="79683" y="19482"/>
                    </a:cubicBezTo>
                    <a:cubicBezTo>
                      <a:pt x="74007" y="19482"/>
                      <a:pt x="66030" y="15033"/>
                      <a:pt x="57440" y="14113"/>
                    </a:cubicBezTo>
                    <a:cubicBezTo>
                      <a:pt x="41777" y="15110"/>
                      <a:pt x="26299" y="18163"/>
                      <a:pt x="11419" y="23164"/>
                    </a:cubicBezTo>
                    <a:cubicBezTo>
                      <a:pt x="7431" y="24974"/>
                      <a:pt x="2721" y="23348"/>
                      <a:pt x="681" y="19482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16" name="Freeform: Shape 1915">
                <a:extLst>
                  <a:ext uri="{FF2B5EF4-FFF2-40B4-BE49-F238E27FC236}">
                    <a16:creationId xmlns:a16="http://schemas.microsoft.com/office/drawing/2014/main" id="{54F15EEC-DB62-4297-9BF8-705888672182}"/>
                  </a:ext>
                </a:extLst>
              </p:cNvPr>
              <p:cNvSpPr/>
              <p:nvPr/>
            </p:nvSpPr>
            <p:spPr>
              <a:xfrm>
                <a:off x="3362451" y="2543146"/>
                <a:ext cx="59366" cy="30012"/>
              </a:xfrm>
              <a:custGeom>
                <a:avLst/>
                <a:gdLst>
                  <a:gd name="connsiteX0" fmla="*/ 59366 w 59366"/>
                  <a:gd name="connsiteY0" fmla="*/ 16723 h 30012"/>
                  <a:gd name="connsiteX1" fmla="*/ 28686 w 59366"/>
                  <a:gd name="connsiteY1" fmla="*/ 2 h 30012"/>
                  <a:gd name="connsiteX2" fmla="*/ 0 w 59366"/>
                  <a:gd name="connsiteY2" fmla="*/ 11507 h 30012"/>
                  <a:gd name="connsiteX3" fmla="*/ 26999 w 59366"/>
                  <a:gd name="connsiteY3" fmla="*/ 29915 h 30012"/>
                  <a:gd name="connsiteX4" fmla="*/ 59366 w 59366"/>
                  <a:gd name="connsiteY4" fmla="*/ 16723 h 30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6" h="30012">
                    <a:moveTo>
                      <a:pt x="59366" y="16723"/>
                    </a:moveTo>
                    <a:cubicBezTo>
                      <a:pt x="52739" y="6184"/>
                      <a:pt x="41127" y="-136"/>
                      <a:pt x="28686" y="2"/>
                    </a:cubicBezTo>
                    <a:cubicBezTo>
                      <a:pt x="18163" y="754"/>
                      <a:pt x="8130" y="4773"/>
                      <a:pt x="0" y="11507"/>
                    </a:cubicBezTo>
                    <a:cubicBezTo>
                      <a:pt x="5614" y="21540"/>
                      <a:pt x="15616" y="28351"/>
                      <a:pt x="26999" y="29915"/>
                    </a:cubicBezTo>
                    <a:cubicBezTo>
                      <a:pt x="39255" y="30774"/>
                      <a:pt x="51205" y="25912"/>
                      <a:pt x="59366" y="16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17" name="Freeform: Shape 1916">
                <a:extLst>
                  <a:ext uri="{FF2B5EF4-FFF2-40B4-BE49-F238E27FC236}">
                    <a16:creationId xmlns:a16="http://schemas.microsoft.com/office/drawing/2014/main" id="{62300BB4-C006-454A-B932-4BB659061BDF}"/>
                  </a:ext>
                </a:extLst>
              </p:cNvPr>
              <p:cNvSpPr/>
              <p:nvPr/>
            </p:nvSpPr>
            <p:spPr>
              <a:xfrm>
                <a:off x="3379156" y="2542074"/>
                <a:ext cx="29136" cy="29150"/>
              </a:xfrm>
              <a:custGeom>
                <a:avLst/>
                <a:gdLst>
                  <a:gd name="connsiteX0" fmla="*/ 15 w 29136"/>
                  <a:gd name="connsiteY0" fmla="*/ 15340 h 29150"/>
                  <a:gd name="connsiteX1" fmla="*/ 15340 w 29136"/>
                  <a:gd name="connsiteY1" fmla="*/ 29131 h 29150"/>
                  <a:gd name="connsiteX2" fmla="*/ 29116 w 29136"/>
                  <a:gd name="connsiteY2" fmla="*/ 13806 h 29150"/>
                  <a:gd name="connsiteX3" fmla="*/ 14589 w 29136"/>
                  <a:gd name="connsiteY3" fmla="*/ 0 h 29150"/>
                  <a:gd name="connsiteX4" fmla="*/ 0 w 29136"/>
                  <a:gd name="connsiteY4" fmla="*/ 14558 h 29150"/>
                  <a:gd name="connsiteX5" fmla="*/ 15 w 29136"/>
                  <a:gd name="connsiteY5" fmla="*/ 15340 h 2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136" h="29150">
                    <a:moveTo>
                      <a:pt x="15" y="15340"/>
                    </a:moveTo>
                    <a:cubicBezTo>
                      <a:pt x="445" y="23378"/>
                      <a:pt x="7302" y="29545"/>
                      <a:pt x="15340" y="29131"/>
                    </a:cubicBezTo>
                    <a:cubicBezTo>
                      <a:pt x="23378" y="28701"/>
                      <a:pt x="29545" y="21844"/>
                      <a:pt x="29116" y="13806"/>
                    </a:cubicBezTo>
                    <a:cubicBezTo>
                      <a:pt x="28717" y="6075"/>
                      <a:pt x="22335" y="15"/>
                      <a:pt x="14589" y="0"/>
                    </a:cubicBezTo>
                    <a:cubicBezTo>
                      <a:pt x="6535" y="-15"/>
                      <a:pt x="0" y="6504"/>
                      <a:pt x="0" y="14558"/>
                    </a:cubicBezTo>
                    <a:cubicBezTo>
                      <a:pt x="0" y="14819"/>
                      <a:pt x="0" y="15079"/>
                      <a:pt x="15" y="15340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18" name="Freeform: Shape 1917">
                <a:extLst>
                  <a:ext uri="{FF2B5EF4-FFF2-40B4-BE49-F238E27FC236}">
                    <a16:creationId xmlns:a16="http://schemas.microsoft.com/office/drawing/2014/main" id="{E0E15032-57B7-4898-AC52-5850EFFDC31F}"/>
                  </a:ext>
                </a:extLst>
              </p:cNvPr>
              <p:cNvSpPr/>
              <p:nvPr/>
            </p:nvSpPr>
            <p:spPr>
              <a:xfrm>
                <a:off x="3385614" y="2549130"/>
                <a:ext cx="16261" cy="16261"/>
              </a:xfrm>
              <a:custGeom>
                <a:avLst/>
                <a:gdLst>
                  <a:gd name="connsiteX0" fmla="*/ 0 w 16261"/>
                  <a:gd name="connsiteY0" fmla="*/ 8284 h 16261"/>
                  <a:gd name="connsiteX1" fmla="*/ 8284 w 16261"/>
                  <a:gd name="connsiteY1" fmla="*/ 16260 h 16261"/>
                  <a:gd name="connsiteX2" fmla="*/ 16260 w 16261"/>
                  <a:gd name="connsiteY2" fmla="*/ 7977 h 16261"/>
                  <a:gd name="connsiteX3" fmla="*/ 8130 w 16261"/>
                  <a:gd name="connsiteY3" fmla="*/ 0 h 16261"/>
                  <a:gd name="connsiteX4" fmla="*/ 0 w 16261"/>
                  <a:gd name="connsiteY4" fmla="*/ 8130 h 16261"/>
                  <a:gd name="connsiteX5" fmla="*/ 0 w 16261"/>
                  <a:gd name="connsiteY5" fmla="*/ 8284 h 16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61" h="16261">
                    <a:moveTo>
                      <a:pt x="0" y="8284"/>
                    </a:moveTo>
                    <a:cubicBezTo>
                      <a:pt x="92" y="12778"/>
                      <a:pt x="3789" y="16337"/>
                      <a:pt x="8284" y="16260"/>
                    </a:cubicBezTo>
                    <a:cubicBezTo>
                      <a:pt x="12778" y="16168"/>
                      <a:pt x="16337" y="12471"/>
                      <a:pt x="16260" y="7977"/>
                    </a:cubicBezTo>
                    <a:cubicBezTo>
                      <a:pt x="16168" y="3544"/>
                      <a:pt x="12564" y="0"/>
                      <a:pt x="8130" y="0"/>
                    </a:cubicBezTo>
                    <a:cubicBezTo>
                      <a:pt x="3636" y="0"/>
                      <a:pt x="0" y="3636"/>
                      <a:pt x="0" y="8130"/>
                    </a:cubicBezTo>
                    <a:cubicBezTo>
                      <a:pt x="0" y="8176"/>
                      <a:pt x="0" y="8238"/>
                      <a:pt x="0" y="8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19" name="Freeform: Shape 1918">
                <a:extLst>
                  <a:ext uri="{FF2B5EF4-FFF2-40B4-BE49-F238E27FC236}">
                    <a16:creationId xmlns:a16="http://schemas.microsoft.com/office/drawing/2014/main" id="{35133A0D-D848-4D29-A4D5-97CFCED346E6}"/>
                  </a:ext>
                </a:extLst>
              </p:cNvPr>
              <p:cNvSpPr/>
              <p:nvPr/>
            </p:nvSpPr>
            <p:spPr>
              <a:xfrm>
                <a:off x="3392978" y="2548670"/>
                <a:ext cx="9511" cy="9510"/>
              </a:xfrm>
              <a:custGeom>
                <a:avLst/>
                <a:gdLst>
                  <a:gd name="connsiteX0" fmla="*/ 0 w 9511"/>
                  <a:gd name="connsiteY0" fmla="*/ 4755 h 9510"/>
                  <a:gd name="connsiteX1" fmla="*/ 4755 w 9511"/>
                  <a:gd name="connsiteY1" fmla="*/ 9511 h 9510"/>
                  <a:gd name="connsiteX2" fmla="*/ 9511 w 9511"/>
                  <a:gd name="connsiteY2" fmla="*/ 4755 h 9510"/>
                  <a:gd name="connsiteX3" fmla="*/ 4755 w 9511"/>
                  <a:gd name="connsiteY3" fmla="*/ 0 h 9510"/>
                  <a:gd name="connsiteX4" fmla="*/ 0 w 9511"/>
                  <a:gd name="connsiteY4" fmla="*/ 4755 h 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1" h="9510">
                    <a:moveTo>
                      <a:pt x="0" y="4755"/>
                    </a:moveTo>
                    <a:cubicBezTo>
                      <a:pt x="0" y="7379"/>
                      <a:pt x="2132" y="9511"/>
                      <a:pt x="4755" y="9511"/>
                    </a:cubicBezTo>
                    <a:cubicBezTo>
                      <a:pt x="7379" y="9511"/>
                      <a:pt x="9511" y="7379"/>
                      <a:pt x="9511" y="4755"/>
                    </a:cubicBezTo>
                    <a:cubicBezTo>
                      <a:pt x="9511" y="2132"/>
                      <a:pt x="7379" y="0"/>
                      <a:pt x="4755" y="0"/>
                    </a:cubicBezTo>
                    <a:cubicBezTo>
                      <a:pt x="2132" y="0"/>
                      <a:pt x="0" y="2132"/>
                      <a:pt x="0" y="475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20" name="Freeform: Shape 1919">
                <a:extLst>
                  <a:ext uri="{FF2B5EF4-FFF2-40B4-BE49-F238E27FC236}">
                    <a16:creationId xmlns:a16="http://schemas.microsoft.com/office/drawing/2014/main" id="{0EB69B31-2B6D-4733-80EC-59962948A786}"/>
                  </a:ext>
                </a:extLst>
              </p:cNvPr>
              <p:cNvSpPr/>
              <p:nvPr/>
            </p:nvSpPr>
            <p:spPr>
              <a:xfrm>
                <a:off x="3361991" y="2540802"/>
                <a:ext cx="59826" cy="19065"/>
              </a:xfrm>
              <a:custGeom>
                <a:avLst/>
                <a:gdLst>
                  <a:gd name="connsiteX0" fmla="*/ 59826 w 59826"/>
                  <a:gd name="connsiteY0" fmla="*/ 19066 h 19065"/>
                  <a:gd name="connsiteX1" fmla="*/ 48781 w 59826"/>
                  <a:gd name="connsiteY1" fmla="*/ 5720 h 19065"/>
                  <a:gd name="connsiteX2" fmla="*/ 31907 w 59826"/>
                  <a:gd name="connsiteY2" fmla="*/ 44 h 19065"/>
                  <a:gd name="connsiteX3" fmla="*/ 14420 w 59826"/>
                  <a:gd name="connsiteY3" fmla="*/ 3419 h 19065"/>
                  <a:gd name="connsiteX4" fmla="*/ 0 w 59826"/>
                  <a:gd name="connsiteY4" fmla="*/ 13390 h 19065"/>
                  <a:gd name="connsiteX5" fmla="*/ 0 w 59826"/>
                  <a:gd name="connsiteY5" fmla="*/ 13390 h 19065"/>
                  <a:gd name="connsiteX6" fmla="*/ 0 w 59826"/>
                  <a:gd name="connsiteY6" fmla="*/ 13390 h 19065"/>
                  <a:gd name="connsiteX7" fmla="*/ 3681 w 59826"/>
                  <a:gd name="connsiteY7" fmla="*/ 17685 h 19065"/>
                  <a:gd name="connsiteX8" fmla="*/ 1381 w 59826"/>
                  <a:gd name="connsiteY8" fmla="*/ 12623 h 19065"/>
                  <a:gd name="connsiteX9" fmla="*/ 1381 w 59826"/>
                  <a:gd name="connsiteY9" fmla="*/ 13390 h 19065"/>
                  <a:gd name="connsiteX10" fmla="*/ 16721 w 59826"/>
                  <a:gd name="connsiteY10" fmla="*/ 6487 h 19065"/>
                  <a:gd name="connsiteX11" fmla="*/ 32061 w 59826"/>
                  <a:gd name="connsiteY11" fmla="*/ 3879 h 19065"/>
                  <a:gd name="connsiteX12" fmla="*/ 47401 w 59826"/>
                  <a:gd name="connsiteY12" fmla="*/ 7868 h 19065"/>
                  <a:gd name="connsiteX13" fmla="*/ 59826 w 59826"/>
                  <a:gd name="connsiteY13" fmla="*/ 19066 h 1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826" h="19065">
                    <a:moveTo>
                      <a:pt x="59826" y="19066"/>
                    </a:moveTo>
                    <a:cubicBezTo>
                      <a:pt x="57863" y="13436"/>
                      <a:pt x="53951" y="8696"/>
                      <a:pt x="48781" y="5720"/>
                    </a:cubicBezTo>
                    <a:cubicBezTo>
                      <a:pt x="43673" y="2545"/>
                      <a:pt x="37890" y="597"/>
                      <a:pt x="31907" y="44"/>
                    </a:cubicBezTo>
                    <a:cubicBezTo>
                      <a:pt x="25894" y="-247"/>
                      <a:pt x="19896" y="903"/>
                      <a:pt x="14420" y="3419"/>
                    </a:cubicBezTo>
                    <a:cubicBezTo>
                      <a:pt x="8913" y="5597"/>
                      <a:pt x="3988" y="9003"/>
                      <a:pt x="0" y="13390"/>
                    </a:cubicBezTo>
                    <a:lnTo>
                      <a:pt x="0" y="13390"/>
                    </a:lnTo>
                    <a:lnTo>
                      <a:pt x="0" y="13390"/>
                    </a:lnTo>
                    <a:cubicBezTo>
                      <a:pt x="1104" y="14924"/>
                      <a:pt x="2332" y="16366"/>
                      <a:pt x="3681" y="17685"/>
                    </a:cubicBezTo>
                    <a:cubicBezTo>
                      <a:pt x="2792" y="16059"/>
                      <a:pt x="2025" y="14372"/>
                      <a:pt x="1381" y="12623"/>
                    </a:cubicBezTo>
                    <a:lnTo>
                      <a:pt x="1381" y="13390"/>
                    </a:lnTo>
                    <a:cubicBezTo>
                      <a:pt x="6105" y="10322"/>
                      <a:pt x="11290" y="7990"/>
                      <a:pt x="16721" y="6487"/>
                    </a:cubicBezTo>
                    <a:cubicBezTo>
                      <a:pt x="21614" y="4616"/>
                      <a:pt x="26830" y="3726"/>
                      <a:pt x="32061" y="3879"/>
                    </a:cubicBezTo>
                    <a:cubicBezTo>
                      <a:pt x="37353" y="4385"/>
                      <a:pt x="42538" y="5735"/>
                      <a:pt x="47401" y="7868"/>
                    </a:cubicBezTo>
                    <a:cubicBezTo>
                      <a:pt x="52494" y="10384"/>
                      <a:pt x="56804" y="14249"/>
                      <a:pt x="59826" y="190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21" name="Freeform: Shape 1920">
                <a:extLst>
                  <a:ext uri="{FF2B5EF4-FFF2-40B4-BE49-F238E27FC236}">
                    <a16:creationId xmlns:a16="http://schemas.microsoft.com/office/drawing/2014/main" id="{71EBFDE5-2A7A-4D99-9320-DAC629B6D92E}"/>
                  </a:ext>
                </a:extLst>
              </p:cNvPr>
              <p:cNvSpPr/>
              <p:nvPr/>
            </p:nvSpPr>
            <p:spPr>
              <a:xfrm>
                <a:off x="3348645" y="2505258"/>
                <a:ext cx="79682" cy="23902"/>
              </a:xfrm>
              <a:custGeom>
                <a:avLst/>
                <a:gdLst>
                  <a:gd name="connsiteX0" fmla="*/ 79002 w 79682"/>
                  <a:gd name="connsiteY0" fmla="*/ 19482 h 23902"/>
                  <a:gd name="connsiteX1" fmla="*/ 72098 w 79682"/>
                  <a:gd name="connsiteY1" fmla="*/ 7056 h 23902"/>
                  <a:gd name="connsiteX2" fmla="*/ 24084 w 79682"/>
                  <a:gd name="connsiteY2" fmla="*/ 0 h 23902"/>
                  <a:gd name="connsiteX3" fmla="*/ 0 w 79682"/>
                  <a:gd name="connsiteY3" fmla="*/ 19482 h 23902"/>
                  <a:gd name="connsiteX4" fmla="*/ 22243 w 79682"/>
                  <a:gd name="connsiteY4" fmla="*/ 14113 h 23902"/>
                  <a:gd name="connsiteX5" fmla="*/ 68263 w 79682"/>
                  <a:gd name="connsiteY5" fmla="*/ 23164 h 23902"/>
                  <a:gd name="connsiteX6" fmla="*/ 79002 w 79682"/>
                  <a:gd name="connsiteY6" fmla="*/ 19482 h 23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682" h="23902">
                    <a:moveTo>
                      <a:pt x="79002" y="19482"/>
                    </a:moveTo>
                    <a:cubicBezTo>
                      <a:pt x="81303" y="11505"/>
                      <a:pt x="77468" y="9664"/>
                      <a:pt x="72098" y="7056"/>
                    </a:cubicBezTo>
                    <a:cubicBezTo>
                      <a:pt x="56298" y="3467"/>
                      <a:pt x="40253" y="1104"/>
                      <a:pt x="24084" y="0"/>
                    </a:cubicBezTo>
                    <a:cubicBezTo>
                      <a:pt x="15494" y="0"/>
                      <a:pt x="2915" y="12732"/>
                      <a:pt x="0" y="19482"/>
                    </a:cubicBezTo>
                    <a:cubicBezTo>
                      <a:pt x="5676" y="19482"/>
                      <a:pt x="13653" y="15033"/>
                      <a:pt x="22243" y="14113"/>
                    </a:cubicBezTo>
                    <a:cubicBezTo>
                      <a:pt x="37906" y="15110"/>
                      <a:pt x="53384" y="18163"/>
                      <a:pt x="68263" y="23164"/>
                    </a:cubicBezTo>
                    <a:cubicBezTo>
                      <a:pt x="72252" y="24974"/>
                      <a:pt x="76961" y="23348"/>
                      <a:pt x="79002" y="19482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22" name="Freeform: Shape 1921">
                <a:extLst>
                  <a:ext uri="{FF2B5EF4-FFF2-40B4-BE49-F238E27FC236}">
                    <a16:creationId xmlns:a16="http://schemas.microsoft.com/office/drawing/2014/main" id="{21FCAA1E-F4B5-4975-9924-9378BB615603}"/>
                  </a:ext>
                </a:extLst>
              </p:cNvPr>
              <p:cNvSpPr/>
              <p:nvPr/>
            </p:nvSpPr>
            <p:spPr>
              <a:xfrm>
                <a:off x="3022247" y="2800401"/>
                <a:ext cx="852650" cy="875085"/>
              </a:xfrm>
              <a:custGeom>
                <a:avLst/>
                <a:gdLst>
                  <a:gd name="connsiteX0" fmla="*/ 850876 w 852650"/>
                  <a:gd name="connsiteY0" fmla="*/ 340704 h 875085"/>
                  <a:gd name="connsiteX1" fmla="*/ 850876 w 852650"/>
                  <a:gd name="connsiteY1" fmla="*/ 394548 h 875085"/>
                  <a:gd name="connsiteX2" fmla="*/ 850876 w 852650"/>
                  <a:gd name="connsiteY2" fmla="*/ 466646 h 875085"/>
                  <a:gd name="connsiteX3" fmla="*/ 844279 w 852650"/>
                  <a:gd name="connsiteY3" fmla="*/ 471555 h 875085"/>
                  <a:gd name="connsiteX4" fmla="*/ 799486 w 852650"/>
                  <a:gd name="connsiteY4" fmla="*/ 495792 h 875085"/>
                  <a:gd name="connsiteX5" fmla="*/ 792890 w 852650"/>
                  <a:gd name="connsiteY5" fmla="*/ 498707 h 875085"/>
                  <a:gd name="connsiteX6" fmla="*/ 733984 w 852650"/>
                  <a:gd name="connsiteY6" fmla="*/ 516041 h 875085"/>
                  <a:gd name="connsiteX7" fmla="*/ 701770 w 852650"/>
                  <a:gd name="connsiteY7" fmla="*/ 519416 h 875085"/>
                  <a:gd name="connsiteX8" fmla="*/ 695173 w 852650"/>
                  <a:gd name="connsiteY8" fmla="*/ 519416 h 875085"/>
                  <a:gd name="connsiteX9" fmla="*/ 695173 w 852650"/>
                  <a:gd name="connsiteY9" fmla="*/ 516808 h 875085"/>
                  <a:gd name="connsiteX10" fmla="*/ 683055 w 852650"/>
                  <a:gd name="connsiteY10" fmla="*/ 450539 h 875085"/>
                  <a:gd name="connsiteX11" fmla="*/ 681521 w 852650"/>
                  <a:gd name="connsiteY11" fmla="*/ 456368 h 875085"/>
                  <a:gd name="connsiteX12" fmla="*/ 671396 w 852650"/>
                  <a:gd name="connsiteY12" fmla="*/ 506530 h 875085"/>
                  <a:gd name="connsiteX13" fmla="*/ 669095 w 852650"/>
                  <a:gd name="connsiteY13" fmla="*/ 521871 h 875085"/>
                  <a:gd name="connsiteX14" fmla="*/ 666487 w 852650"/>
                  <a:gd name="connsiteY14" fmla="*/ 537211 h 875085"/>
                  <a:gd name="connsiteX15" fmla="*/ 666487 w 852650"/>
                  <a:gd name="connsiteY15" fmla="*/ 541353 h 875085"/>
                  <a:gd name="connsiteX16" fmla="*/ 664186 w 852650"/>
                  <a:gd name="connsiteY16" fmla="*/ 557613 h 875085"/>
                  <a:gd name="connsiteX17" fmla="*/ 663266 w 852650"/>
                  <a:gd name="connsiteY17" fmla="*/ 564056 h 875085"/>
                  <a:gd name="connsiteX18" fmla="*/ 661118 w 852650"/>
                  <a:gd name="connsiteY18" fmla="*/ 579396 h 875085"/>
                  <a:gd name="connsiteX19" fmla="*/ 659124 w 852650"/>
                  <a:gd name="connsiteY19" fmla="*/ 594736 h 875085"/>
                  <a:gd name="connsiteX20" fmla="*/ 659124 w 852650"/>
                  <a:gd name="connsiteY20" fmla="*/ 594736 h 875085"/>
                  <a:gd name="connsiteX21" fmla="*/ 658204 w 852650"/>
                  <a:gd name="connsiteY21" fmla="*/ 602559 h 875085"/>
                  <a:gd name="connsiteX22" fmla="*/ 656823 w 852650"/>
                  <a:gd name="connsiteY22" fmla="*/ 614065 h 875085"/>
                  <a:gd name="connsiteX23" fmla="*/ 655750 w 852650"/>
                  <a:gd name="connsiteY23" fmla="*/ 624649 h 875085"/>
                  <a:gd name="connsiteX24" fmla="*/ 654676 w 852650"/>
                  <a:gd name="connsiteY24" fmla="*/ 634467 h 875085"/>
                  <a:gd name="connsiteX25" fmla="*/ 654676 w 852650"/>
                  <a:gd name="connsiteY25" fmla="*/ 640603 h 875085"/>
                  <a:gd name="connsiteX26" fmla="*/ 654676 w 852650"/>
                  <a:gd name="connsiteY26" fmla="*/ 641984 h 875085"/>
                  <a:gd name="connsiteX27" fmla="*/ 654676 w 852650"/>
                  <a:gd name="connsiteY27" fmla="*/ 648426 h 875085"/>
                  <a:gd name="connsiteX28" fmla="*/ 654676 w 852650"/>
                  <a:gd name="connsiteY28" fmla="*/ 650574 h 875085"/>
                  <a:gd name="connsiteX29" fmla="*/ 654676 w 852650"/>
                  <a:gd name="connsiteY29" fmla="*/ 656403 h 875085"/>
                  <a:gd name="connsiteX30" fmla="*/ 654676 w 852650"/>
                  <a:gd name="connsiteY30" fmla="*/ 657324 h 875085"/>
                  <a:gd name="connsiteX31" fmla="*/ 654676 w 852650"/>
                  <a:gd name="connsiteY31" fmla="*/ 660238 h 875085"/>
                  <a:gd name="connsiteX32" fmla="*/ 654676 w 852650"/>
                  <a:gd name="connsiteY32" fmla="*/ 663153 h 875085"/>
                  <a:gd name="connsiteX33" fmla="*/ 654676 w 852650"/>
                  <a:gd name="connsiteY33" fmla="*/ 669442 h 875085"/>
                  <a:gd name="connsiteX34" fmla="*/ 667868 w 852650"/>
                  <a:gd name="connsiteY34" fmla="*/ 767773 h 875085"/>
                  <a:gd name="connsiteX35" fmla="*/ 670476 w 852650"/>
                  <a:gd name="connsiteY35" fmla="*/ 784340 h 875085"/>
                  <a:gd name="connsiteX36" fmla="*/ 677379 w 852650"/>
                  <a:gd name="connsiteY36" fmla="*/ 828826 h 875085"/>
                  <a:gd name="connsiteX37" fmla="*/ 674465 w 852650"/>
                  <a:gd name="connsiteY37" fmla="*/ 830360 h 875085"/>
                  <a:gd name="connsiteX38" fmla="*/ 671243 w 852650"/>
                  <a:gd name="connsiteY38" fmla="*/ 832048 h 875085"/>
                  <a:gd name="connsiteX39" fmla="*/ 658971 w 852650"/>
                  <a:gd name="connsiteY39" fmla="*/ 838030 h 875085"/>
                  <a:gd name="connsiteX40" fmla="*/ 658204 w 852650"/>
                  <a:gd name="connsiteY40" fmla="*/ 838030 h 875085"/>
                  <a:gd name="connsiteX41" fmla="*/ 639028 w 852650"/>
                  <a:gd name="connsiteY41" fmla="*/ 845854 h 875085"/>
                  <a:gd name="connsiteX42" fmla="*/ 637035 w 852650"/>
                  <a:gd name="connsiteY42" fmla="*/ 846621 h 875085"/>
                  <a:gd name="connsiteX43" fmla="*/ 632126 w 852650"/>
                  <a:gd name="connsiteY43" fmla="*/ 848308 h 875085"/>
                  <a:gd name="connsiteX44" fmla="*/ 625069 w 852650"/>
                  <a:gd name="connsiteY44" fmla="*/ 850609 h 875085"/>
                  <a:gd name="connsiteX45" fmla="*/ 607735 w 852650"/>
                  <a:gd name="connsiteY45" fmla="*/ 855671 h 875085"/>
                  <a:gd name="connsiteX46" fmla="*/ 597150 w 852650"/>
                  <a:gd name="connsiteY46" fmla="*/ 858279 h 875085"/>
                  <a:gd name="connsiteX47" fmla="*/ 597150 w 852650"/>
                  <a:gd name="connsiteY47" fmla="*/ 858279 h 875085"/>
                  <a:gd name="connsiteX48" fmla="*/ 581810 w 852650"/>
                  <a:gd name="connsiteY48" fmla="*/ 861654 h 875085"/>
                  <a:gd name="connsiteX49" fmla="*/ 569385 w 852650"/>
                  <a:gd name="connsiteY49" fmla="*/ 864108 h 875085"/>
                  <a:gd name="connsiteX50" fmla="*/ 554965 w 852650"/>
                  <a:gd name="connsiteY50" fmla="*/ 866409 h 875085"/>
                  <a:gd name="connsiteX51" fmla="*/ 487929 w 852650"/>
                  <a:gd name="connsiteY51" fmla="*/ 873466 h 875085"/>
                  <a:gd name="connsiteX52" fmla="*/ 486088 w 852650"/>
                  <a:gd name="connsiteY52" fmla="*/ 873466 h 875085"/>
                  <a:gd name="connsiteX53" fmla="*/ 337442 w 852650"/>
                  <a:gd name="connsiteY53" fmla="*/ 870551 h 875085"/>
                  <a:gd name="connsiteX54" fmla="*/ 319187 w 852650"/>
                  <a:gd name="connsiteY54" fmla="*/ 868710 h 875085"/>
                  <a:gd name="connsiteX55" fmla="*/ 211807 w 852650"/>
                  <a:gd name="connsiteY55" fmla="*/ 848001 h 875085"/>
                  <a:gd name="connsiteX56" fmla="*/ 188490 w 852650"/>
                  <a:gd name="connsiteY56" fmla="*/ 840024 h 875085"/>
                  <a:gd name="connsiteX57" fmla="*/ 185115 w 852650"/>
                  <a:gd name="connsiteY57" fmla="*/ 838644 h 875085"/>
                  <a:gd name="connsiteX58" fmla="*/ 182507 w 852650"/>
                  <a:gd name="connsiteY58" fmla="*/ 837570 h 875085"/>
                  <a:gd name="connsiteX59" fmla="*/ 182507 w 852650"/>
                  <a:gd name="connsiteY59" fmla="*/ 834349 h 875085"/>
                  <a:gd name="connsiteX60" fmla="*/ 189717 w 852650"/>
                  <a:gd name="connsiteY60" fmla="*/ 788328 h 875085"/>
                  <a:gd name="connsiteX61" fmla="*/ 205977 w 852650"/>
                  <a:gd name="connsiteY61" fmla="*/ 669596 h 875085"/>
                  <a:gd name="connsiteX62" fmla="*/ 175297 w 852650"/>
                  <a:gd name="connsiteY62" fmla="*/ 449465 h 875085"/>
                  <a:gd name="connsiteX63" fmla="*/ 163178 w 852650"/>
                  <a:gd name="connsiteY63" fmla="*/ 515734 h 875085"/>
                  <a:gd name="connsiteX64" fmla="*/ 162411 w 852650"/>
                  <a:gd name="connsiteY64" fmla="*/ 518649 h 875085"/>
                  <a:gd name="connsiteX65" fmla="*/ 150753 w 852650"/>
                  <a:gd name="connsiteY65" fmla="*/ 518649 h 875085"/>
                  <a:gd name="connsiteX66" fmla="*/ 91080 w 852650"/>
                  <a:gd name="connsiteY66" fmla="*/ 507451 h 875085"/>
                  <a:gd name="connsiteX67" fmla="*/ 83257 w 852650"/>
                  <a:gd name="connsiteY67" fmla="*/ 505150 h 875085"/>
                  <a:gd name="connsiteX68" fmla="*/ 8090 w 852650"/>
                  <a:gd name="connsiteY68" fmla="*/ 468180 h 875085"/>
                  <a:gd name="connsiteX69" fmla="*/ 1800 w 852650"/>
                  <a:gd name="connsiteY69" fmla="*/ 462965 h 875085"/>
                  <a:gd name="connsiteX70" fmla="*/ 1800 w 852650"/>
                  <a:gd name="connsiteY70" fmla="*/ 394855 h 875085"/>
                  <a:gd name="connsiteX71" fmla="*/ 1800 w 852650"/>
                  <a:gd name="connsiteY71" fmla="*/ 339937 h 875085"/>
                  <a:gd name="connsiteX72" fmla="*/ 26038 w 852650"/>
                  <a:gd name="connsiteY72" fmla="*/ 148032 h 875085"/>
                  <a:gd name="connsiteX73" fmla="*/ 34322 w 852650"/>
                  <a:gd name="connsiteY73" fmla="*/ 133612 h 875085"/>
                  <a:gd name="connsiteX74" fmla="*/ 43219 w 852650"/>
                  <a:gd name="connsiteY74" fmla="*/ 122721 h 875085"/>
                  <a:gd name="connsiteX75" fmla="*/ 199228 w 852650"/>
                  <a:gd name="connsiteY75" fmla="*/ 30680 h 875085"/>
                  <a:gd name="connsiteX76" fmla="*/ 205364 w 852650"/>
                  <a:gd name="connsiteY76" fmla="*/ 28379 h 875085"/>
                  <a:gd name="connsiteX77" fmla="*/ 213341 w 852650"/>
                  <a:gd name="connsiteY77" fmla="*/ 25465 h 875085"/>
                  <a:gd name="connsiteX78" fmla="*/ 262736 w 852650"/>
                  <a:gd name="connsiteY78" fmla="*/ 7670 h 875085"/>
                  <a:gd name="connsiteX79" fmla="*/ 266417 w 852650"/>
                  <a:gd name="connsiteY79" fmla="*/ 5676 h 875085"/>
                  <a:gd name="connsiteX80" fmla="*/ 500293 w 852650"/>
                  <a:gd name="connsiteY80" fmla="*/ 79140 h 875085"/>
                  <a:gd name="connsiteX81" fmla="*/ 576595 w 852650"/>
                  <a:gd name="connsiteY81" fmla="*/ 0 h 875085"/>
                  <a:gd name="connsiteX82" fmla="*/ 610650 w 852650"/>
                  <a:gd name="connsiteY82" fmla="*/ 15340 h 875085"/>
                  <a:gd name="connsiteX83" fmla="*/ 639642 w 852650"/>
                  <a:gd name="connsiteY83" fmla="*/ 25772 h 875085"/>
                  <a:gd name="connsiteX84" fmla="*/ 654062 w 852650"/>
                  <a:gd name="connsiteY84" fmla="*/ 30987 h 875085"/>
                  <a:gd name="connsiteX85" fmla="*/ 809917 w 852650"/>
                  <a:gd name="connsiteY85" fmla="*/ 123028 h 875085"/>
                  <a:gd name="connsiteX86" fmla="*/ 813599 w 852650"/>
                  <a:gd name="connsiteY86" fmla="*/ 127016 h 875085"/>
                  <a:gd name="connsiteX87" fmla="*/ 826792 w 852650"/>
                  <a:gd name="connsiteY87" fmla="*/ 148186 h 875085"/>
                  <a:gd name="connsiteX88" fmla="*/ 838603 w 852650"/>
                  <a:gd name="connsiteY88" fmla="*/ 180706 h 875085"/>
                  <a:gd name="connsiteX89" fmla="*/ 840444 w 852650"/>
                  <a:gd name="connsiteY89" fmla="*/ 187456 h 875085"/>
                  <a:gd name="connsiteX90" fmla="*/ 850876 w 852650"/>
                  <a:gd name="connsiteY90" fmla="*/ 340704 h 87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</a:cxnLst>
                <a:rect l="l" t="t" r="r" b="b"/>
                <a:pathLst>
                  <a:path w="852650" h="875085">
                    <a:moveTo>
                      <a:pt x="850876" y="340704"/>
                    </a:moveTo>
                    <a:cubicBezTo>
                      <a:pt x="850876" y="346993"/>
                      <a:pt x="850876" y="364634"/>
                      <a:pt x="850876" y="394548"/>
                    </a:cubicBezTo>
                    <a:cubicBezTo>
                      <a:pt x="850876" y="414490"/>
                      <a:pt x="850876" y="440568"/>
                      <a:pt x="850876" y="466646"/>
                    </a:cubicBezTo>
                    <a:cubicBezTo>
                      <a:pt x="848774" y="468410"/>
                      <a:pt x="846565" y="470036"/>
                      <a:pt x="844279" y="471555"/>
                    </a:cubicBezTo>
                    <a:cubicBezTo>
                      <a:pt x="830335" y="481342"/>
                      <a:pt x="815302" y="489472"/>
                      <a:pt x="799486" y="495792"/>
                    </a:cubicBezTo>
                    <a:cubicBezTo>
                      <a:pt x="797385" y="496989"/>
                      <a:pt x="795176" y="497955"/>
                      <a:pt x="792890" y="498707"/>
                    </a:cubicBezTo>
                    <a:cubicBezTo>
                      <a:pt x="773853" y="506377"/>
                      <a:pt x="754126" y="512176"/>
                      <a:pt x="733984" y="516041"/>
                    </a:cubicBezTo>
                    <a:cubicBezTo>
                      <a:pt x="723369" y="518112"/>
                      <a:pt x="712584" y="519247"/>
                      <a:pt x="701770" y="519416"/>
                    </a:cubicBezTo>
                    <a:cubicBezTo>
                      <a:pt x="699576" y="519585"/>
                      <a:pt x="697367" y="519585"/>
                      <a:pt x="695173" y="519416"/>
                    </a:cubicBezTo>
                    <a:lnTo>
                      <a:pt x="695173" y="516808"/>
                    </a:lnTo>
                    <a:cubicBezTo>
                      <a:pt x="690418" y="492878"/>
                      <a:pt x="686123" y="469868"/>
                      <a:pt x="683055" y="450539"/>
                    </a:cubicBezTo>
                    <a:cubicBezTo>
                      <a:pt x="683055" y="452533"/>
                      <a:pt x="681981" y="454528"/>
                      <a:pt x="681521" y="456368"/>
                    </a:cubicBezTo>
                    <a:cubicBezTo>
                      <a:pt x="678146" y="470635"/>
                      <a:pt x="674771" y="487048"/>
                      <a:pt x="671396" y="506530"/>
                    </a:cubicBezTo>
                    <a:cubicBezTo>
                      <a:pt x="670476" y="511593"/>
                      <a:pt x="669862" y="516655"/>
                      <a:pt x="669095" y="521871"/>
                    </a:cubicBezTo>
                    <a:cubicBezTo>
                      <a:pt x="668328" y="527086"/>
                      <a:pt x="667408" y="532148"/>
                      <a:pt x="666487" y="537211"/>
                    </a:cubicBezTo>
                    <a:lnTo>
                      <a:pt x="666487" y="541353"/>
                    </a:lnTo>
                    <a:cubicBezTo>
                      <a:pt x="665567" y="546722"/>
                      <a:pt x="664800" y="552091"/>
                      <a:pt x="664186" y="557613"/>
                    </a:cubicBezTo>
                    <a:lnTo>
                      <a:pt x="663266" y="564056"/>
                    </a:lnTo>
                    <a:cubicBezTo>
                      <a:pt x="662499" y="569271"/>
                      <a:pt x="661886" y="574334"/>
                      <a:pt x="661118" y="579396"/>
                    </a:cubicBezTo>
                    <a:cubicBezTo>
                      <a:pt x="660351" y="584458"/>
                      <a:pt x="659738" y="589981"/>
                      <a:pt x="659124" y="594736"/>
                    </a:cubicBezTo>
                    <a:lnTo>
                      <a:pt x="659124" y="594736"/>
                    </a:lnTo>
                    <a:cubicBezTo>
                      <a:pt x="659124" y="597497"/>
                      <a:pt x="659124" y="599952"/>
                      <a:pt x="658204" y="602559"/>
                    </a:cubicBezTo>
                    <a:cubicBezTo>
                      <a:pt x="657283" y="605167"/>
                      <a:pt x="657283" y="610383"/>
                      <a:pt x="656823" y="614065"/>
                    </a:cubicBezTo>
                    <a:cubicBezTo>
                      <a:pt x="656363" y="617746"/>
                      <a:pt x="656056" y="621274"/>
                      <a:pt x="655750" y="624649"/>
                    </a:cubicBezTo>
                    <a:cubicBezTo>
                      <a:pt x="655442" y="628024"/>
                      <a:pt x="655750" y="631399"/>
                      <a:pt x="654676" y="634467"/>
                    </a:cubicBezTo>
                    <a:cubicBezTo>
                      <a:pt x="653602" y="637535"/>
                      <a:pt x="654676" y="638762"/>
                      <a:pt x="654676" y="640603"/>
                    </a:cubicBezTo>
                    <a:cubicBezTo>
                      <a:pt x="654752" y="641063"/>
                      <a:pt x="654752" y="641523"/>
                      <a:pt x="654676" y="641984"/>
                    </a:cubicBezTo>
                    <a:cubicBezTo>
                      <a:pt x="654676" y="644285"/>
                      <a:pt x="654676" y="646279"/>
                      <a:pt x="654676" y="648426"/>
                    </a:cubicBezTo>
                    <a:cubicBezTo>
                      <a:pt x="654676" y="650574"/>
                      <a:pt x="654676" y="649960"/>
                      <a:pt x="654676" y="650574"/>
                    </a:cubicBezTo>
                    <a:cubicBezTo>
                      <a:pt x="654676" y="651188"/>
                      <a:pt x="654676" y="654562"/>
                      <a:pt x="654676" y="656403"/>
                    </a:cubicBezTo>
                    <a:lnTo>
                      <a:pt x="654676" y="657324"/>
                    </a:lnTo>
                    <a:cubicBezTo>
                      <a:pt x="654614" y="658290"/>
                      <a:pt x="654614" y="659272"/>
                      <a:pt x="654676" y="660238"/>
                    </a:cubicBezTo>
                    <a:lnTo>
                      <a:pt x="654676" y="663153"/>
                    </a:lnTo>
                    <a:cubicBezTo>
                      <a:pt x="654676" y="665761"/>
                      <a:pt x="654676" y="667909"/>
                      <a:pt x="654676" y="669442"/>
                    </a:cubicBezTo>
                    <a:cubicBezTo>
                      <a:pt x="654676" y="678340"/>
                      <a:pt x="660505" y="718531"/>
                      <a:pt x="667868" y="767773"/>
                    </a:cubicBezTo>
                    <a:cubicBezTo>
                      <a:pt x="668635" y="773142"/>
                      <a:pt x="669556" y="778664"/>
                      <a:pt x="670476" y="784340"/>
                    </a:cubicBezTo>
                    <a:cubicBezTo>
                      <a:pt x="672777" y="798760"/>
                      <a:pt x="674925" y="813640"/>
                      <a:pt x="677379" y="828826"/>
                    </a:cubicBezTo>
                    <a:lnTo>
                      <a:pt x="674465" y="830360"/>
                    </a:lnTo>
                    <a:cubicBezTo>
                      <a:pt x="673391" y="830360"/>
                      <a:pt x="672470" y="831587"/>
                      <a:pt x="671243" y="832048"/>
                    </a:cubicBezTo>
                    <a:cubicBezTo>
                      <a:pt x="667255" y="834257"/>
                      <a:pt x="663159" y="836251"/>
                      <a:pt x="658971" y="838030"/>
                    </a:cubicBezTo>
                    <a:lnTo>
                      <a:pt x="658204" y="838030"/>
                    </a:lnTo>
                    <a:cubicBezTo>
                      <a:pt x="652068" y="840945"/>
                      <a:pt x="645778" y="843399"/>
                      <a:pt x="639028" y="845854"/>
                    </a:cubicBezTo>
                    <a:lnTo>
                      <a:pt x="637035" y="846621"/>
                    </a:lnTo>
                    <a:lnTo>
                      <a:pt x="632126" y="848308"/>
                    </a:lnTo>
                    <a:lnTo>
                      <a:pt x="625069" y="850609"/>
                    </a:lnTo>
                    <a:cubicBezTo>
                      <a:pt x="619393" y="852450"/>
                      <a:pt x="613717" y="854137"/>
                      <a:pt x="607735" y="855671"/>
                    </a:cubicBezTo>
                    <a:lnTo>
                      <a:pt x="597150" y="858279"/>
                    </a:lnTo>
                    <a:lnTo>
                      <a:pt x="597150" y="858279"/>
                    </a:lnTo>
                    <a:lnTo>
                      <a:pt x="581810" y="861654"/>
                    </a:lnTo>
                    <a:lnTo>
                      <a:pt x="569385" y="864108"/>
                    </a:lnTo>
                    <a:lnTo>
                      <a:pt x="554965" y="866409"/>
                    </a:lnTo>
                    <a:cubicBezTo>
                      <a:pt x="533489" y="869784"/>
                      <a:pt x="510939" y="872085"/>
                      <a:pt x="487929" y="873466"/>
                    </a:cubicBezTo>
                    <a:lnTo>
                      <a:pt x="486088" y="873466"/>
                    </a:lnTo>
                    <a:cubicBezTo>
                      <a:pt x="436539" y="876350"/>
                      <a:pt x="386837" y="875383"/>
                      <a:pt x="337442" y="870551"/>
                    </a:cubicBezTo>
                    <a:cubicBezTo>
                      <a:pt x="331306" y="870551"/>
                      <a:pt x="325170" y="869324"/>
                      <a:pt x="319187" y="868710"/>
                    </a:cubicBezTo>
                    <a:cubicBezTo>
                      <a:pt x="282877" y="864860"/>
                      <a:pt x="246951" y="857942"/>
                      <a:pt x="211807" y="848001"/>
                    </a:cubicBezTo>
                    <a:cubicBezTo>
                      <a:pt x="203369" y="845547"/>
                      <a:pt x="195546" y="842786"/>
                      <a:pt x="188490" y="840024"/>
                    </a:cubicBezTo>
                    <a:lnTo>
                      <a:pt x="185115" y="838644"/>
                    </a:lnTo>
                    <a:lnTo>
                      <a:pt x="182507" y="837570"/>
                    </a:lnTo>
                    <a:cubicBezTo>
                      <a:pt x="182430" y="836496"/>
                      <a:pt x="182430" y="835422"/>
                      <a:pt x="182507" y="834349"/>
                    </a:cubicBezTo>
                    <a:cubicBezTo>
                      <a:pt x="184961" y="819008"/>
                      <a:pt x="187263" y="802901"/>
                      <a:pt x="189717" y="788328"/>
                    </a:cubicBezTo>
                    <a:cubicBezTo>
                      <a:pt x="198461" y="730036"/>
                      <a:pt x="205977" y="679567"/>
                      <a:pt x="205977" y="669596"/>
                    </a:cubicBezTo>
                    <a:cubicBezTo>
                      <a:pt x="200992" y="595580"/>
                      <a:pt x="190745" y="522024"/>
                      <a:pt x="175297" y="449465"/>
                    </a:cubicBezTo>
                    <a:cubicBezTo>
                      <a:pt x="172076" y="468794"/>
                      <a:pt x="167781" y="491804"/>
                      <a:pt x="163178" y="515734"/>
                    </a:cubicBezTo>
                    <a:cubicBezTo>
                      <a:pt x="163178" y="516808"/>
                      <a:pt x="163178" y="517729"/>
                      <a:pt x="162411" y="518649"/>
                    </a:cubicBezTo>
                    <a:lnTo>
                      <a:pt x="150753" y="518649"/>
                    </a:lnTo>
                    <a:cubicBezTo>
                      <a:pt x="130489" y="517345"/>
                      <a:pt x="110439" y="513572"/>
                      <a:pt x="91080" y="507451"/>
                    </a:cubicBezTo>
                    <a:lnTo>
                      <a:pt x="83257" y="505150"/>
                    </a:lnTo>
                    <a:cubicBezTo>
                      <a:pt x="56427" y="496835"/>
                      <a:pt x="31054" y="484364"/>
                      <a:pt x="8090" y="468180"/>
                    </a:cubicBezTo>
                    <a:cubicBezTo>
                      <a:pt x="5942" y="466493"/>
                      <a:pt x="3795" y="464805"/>
                      <a:pt x="1800" y="462965"/>
                    </a:cubicBezTo>
                    <a:cubicBezTo>
                      <a:pt x="1800" y="438267"/>
                      <a:pt x="1800" y="413723"/>
                      <a:pt x="1800" y="394855"/>
                    </a:cubicBezTo>
                    <a:cubicBezTo>
                      <a:pt x="1800" y="364174"/>
                      <a:pt x="1800" y="346226"/>
                      <a:pt x="1800" y="339937"/>
                    </a:cubicBezTo>
                    <a:cubicBezTo>
                      <a:pt x="-1268" y="321529"/>
                      <a:pt x="-4029" y="210466"/>
                      <a:pt x="26038" y="148032"/>
                    </a:cubicBezTo>
                    <a:cubicBezTo>
                      <a:pt x="28523" y="143062"/>
                      <a:pt x="31284" y="138260"/>
                      <a:pt x="34322" y="133612"/>
                    </a:cubicBezTo>
                    <a:cubicBezTo>
                      <a:pt x="36914" y="129701"/>
                      <a:pt x="39890" y="126050"/>
                      <a:pt x="43219" y="122721"/>
                    </a:cubicBezTo>
                    <a:cubicBezTo>
                      <a:pt x="86938" y="79769"/>
                      <a:pt x="140490" y="48183"/>
                      <a:pt x="199228" y="30680"/>
                    </a:cubicBezTo>
                    <a:lnTo>
                      <a:pt x="205364" y="28379"/>
                    </a:lnTo>
                    <a:lnTo>
                      <a:pt x="213341" y="25465"/>
                    </a:lnTo>
                    <a:cubicBezTo>
                      <a:pt x="230169" y="20586"/>
                      <a:pt x="246659" y="14650"/>
                      <a:pt x="262736" y="7670"/>
                    </a:cubicBezTo>
                    <a:lnTo>
                      <a:pt x="266417" y="5676"/>
                    </a:lnTo>
                    <a:cubicBezTo>
                      <a:pt x="310720" y="90553"/>
                      <a:pt x="415416" y="123442"/>
                      <a:pt x="500293" y="79140"/>
                    </a:cubicBezTo>
                    <a:cubicBezTo>
                      <a:pt x="533642" y="61744"/>
                      <a:pt x="560426" y="33963"/>
                      <a:pt x="576595" y="0"/>
                    </a:cubicBezTo>
                    <a:cubicBezTo>
                      <a:pt x="587516" y="6013"/>
                      <a:pt x="598899" y="11152"/>
                      <a:pt x="610650" y="15340"/>
                    </a:cubicBezTo>
                    <a:lnTo>
                      <a:pt x="639642" y="25772"/>
                    </a:lnTo>
                    <a:cubicBezTo>
                      <a:pt x="643324" y="27305"/>
                      <a:pt x="648233" y="28839"/>
                      <a:pt x="654062" y="30987"/>
                    </a:cubicBezTo>
                    <a:cubicBezTo>
                      <a:pt x="712784" y="48413"/>
                      <a:pt x="766306" y="80029"/>
                      <a:pt x="809917" y="123028"/>
                    </a:cubicBezTo>
                    <a:cubicBezTo>
                      <a:pt x="811221" y="124286"/>
                      <a:pt x="812449" y="125620"/>
                      <a:pt x="813599" y="127016"/>
                    </a:cubicBezTo>
                    <a:cubicBezTo>
                      <a:pt x="818815" y="133520"/>
                      <a:pt x="823248" y="140638"/>
                      <a:pt x="826792" y="148186"/>
                    </a:cubicBezTo>
                    <a:cubicBezTo>
                      <a:pt x="831823" y="158601"/>
                      <a:pt x="835781" y="169493"/>
                      <a:pt x="838603" y="180706"/>
                    </a:cubicBezTo>
                    <a:lnTo>
                      <a:pt x="840444" y="187456"/>
                    </a:lnTo>
                    <a:cubicBezTo>
                      <a:pt x="851658" y="237710"/>
                      <a:pt x="855171" y="289391"/>
                      <a:pt x="850876" y="340704"/>
                    </a:cubicBezTo>
                    <a:close/>
                  </a:path>
                </a:pathLst>
              </a:custGeom>
              <a:solidFill>
                <a:srgbClr val="00879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23" name="Freeform: Shape 1922">
                <a:extLst>
                  <a:ext uri="{FF2B5EF4-FFF2-40B4-BE49-F238E27FC236}">
                    <a16:creationId xmlns:a16="http://schemas.microsoft.com/office/drawing/2014/main" id="{6471562D-6ECB-4B54-8702-B2556C8B230E}"/>
                  </a:ext>
                </a:extLst>
              </p:cNvPr>
              <p:cNvSpPr/>
              <p:nvPr/>
            </p:nvSpPr>
            <p:spPr>
              <a:xfrm>
                <a:off x="3203777" y="3250787"/>
                <a:ext cx="500758" cy="424392"/>
              </a:xfrm>
              <a:custGeom>
                <a:avLst/>
                <a:gdLst>
                  <a:gd name="connsiteX0" fmla="*/ 499224 w 500758"/>
                  <a:gd name="connsiteY0" fmla="*/ 5676 h 424392"/>
                  <a:gd name="connsiteX1" fmla="*/ 489100 w 500758"/>
                  <a:gd name="connsiteY1" fmla="*/ 55838 h 424392"/>
                  <a:gd name="connsiteX2" fmla="*/ 489100 w 500758"/>
                  <a:gd name="connsiteY2" fmla="*/ 55838 h 424392"/>
                  <a:gd name="connsiteX3" fmla="*/ 486646 w 500758"/>
                  <a:gd name="connsiteY3" fmla="*/ 71178 h 424392"/>
                  <a:gd name="connsiteX4" fmla="*/ 484038 w 500758"/>
                  <a:gd name="connsiteY4" fmla="*/ 86518 h 424392"/>
                  <a:gd name="connsiteX5" fmla="*/ 484038 w 500758"/>
                  <a:gd name="connsiteY5" fmla="*/ 90660 h 424392"/>
                  <a:gd name="connsiteX6" fmla="*/ 481737 w 500758"/>
                  <a:gd name="connsiteY6" fmla="*/ 106921 h 424392"/>
                  <a:gd name="connsiteX7" fmla="*/ 480817 w 500758"/>
                  <a:gd name="connsiteY7" fmla="*/ 113363 h 424392"/>
                  <a:gd name="connsiteX8" fmla="*/ 478669 w 500758"/>
                  <a:gd name="connsiteY8" fmla="*/ 128704 h 424392"/>
                  <a:gd name="connsiteX9" fmla="*/ 476674 w 500758"/>
                  <a:gd name="connsiteY9" fmla="*/ 144044 h 424392"/>
                  <a:gd name="connsiteX10" fmla="*/ 476674 w 500758"/>
                  <a:gd name="connsiteY10" fmla="*/ 144044 h 424392"/>
                  <a:gd name="connsiteX11" fmla="*/ 475754 w 500758"/>
                  <a:gd name="connsiteY11" fmla="*/ 151867 h 424392"/>
                  <a:gd name="connsiteX12" fmla="*/ 474374 w 500758"/>
                  <a:gd name="connsiteY12" fmla="*/ 163372 h 424392"/>
                  <a:gd name="connsiteX13" fmla="*/ 473300 w 500758"/>
                  <a:gd name="connsiteY13" fmla="*/ 173957 h 424392"/>
                  <a:gd name="connsiteX14" fmla="*/ 472226 w 500758"/>
                  <a:gd name="connsiteY14" fmla="*/ 183774 h 424392"/>
                  <a:gd name="connsiteX15" fmla="*/ 472226 w 500758"/>
                  <a:gd name="connsiteY15" fmla="*/ 189911 h 424392"/>
                  <a:gd name="connsiteX16" fmla="*/ 472226 w 500758"/>
                  <a:gd name="connsiteY16" fmla="*/ 191291 h 424392"/>
                  <a:gd name="connsiteX17" fmla="*/ 472226 w 500758"/>
                  <a:gd name="connsiteY17" fmla="*/ 197734 h 424392"/>
                  <a:gd name="connsiteX18" fmla="*/ 472226 w 500758"/>
                  <a:gd name="connsiteY18" fmla="*/ 199882 h 424392"/>
                  <a:gd name="connsiteX19" fmla="*/ 472226 w 500758"/>
                  <a:gd name="connsiteY19" fmla="*/ 205711 h 424392"/>
                  <a:gd name="connsiteX20" fmla="*/ 472226 w 500758"/>
                  <a:gd name="connsiteY20" fmla="*/ 206631 h 424392"/>
                  <a:gd name="connsiteX21" fmla="*/ 472226 w 500758"/>
                  <a:gd name="connsiteY21" fmla="*/ 209546 h 424392"/>
                  <a:gd name="connsiteX22" fmla="*/ 472226 w 500758"/>
                  <a:gd name="connsiteY22" fmla="*/ 212461 h 424392"/>
                  <a:gd name="connsiteX23" fmla="*/ 472226 w 500758"/>
                  <a:gd name="connsiteY23" fmla="*/ 218750 h 424392"/>
                  <a:gd name="connsiteX24" fmla="*/ 485418 w 500758"/>
                  <a:gd name="connsiteY24" fmla="*/ 317080 h 424392"/>
                  <a:gd name="connsiteX25" fmla="*/ 488026 w 500758"/>
                  <a:gd name="connsiteY25" fmla="*/ 333647 h 424392"/>
                  <a:gd name="connsiteX26" fmla="*/ 494929 w 500758"/>
                  <a:gd name="connsiteY26" fmla="*/ 378134 h 424392"/>
                  <a:gd name="connsiteX27" fmla="*/ 492015 w 500758"/>
                  <a:gd name="connsiteY27" fmla="*/ 379668 h 424392"/>
                  <a:gd name="connsiteX28" fmla="*/ 488793 w 500758"/>
                  <a:gd name="connsiteY28" fmla="*/ 381355 h 424392"/>
                  <a:gd name="connsiteX29" fmla="*/ 476521 w 500758"/>
                  <a:gd name="connsiteY29" fmla="*/ 387338 h 424392"/>
                  <a:gd name="connsiteX30" fmla="*/ 475754 w 500758"/>
                  <a:gd name="connsiteY30" fmla="*/ 387338 h 424392"/>
                  <a:gd name="connsiteX31" fmla="*/ 456579 w 500758"/>
                  <a:gd name="connsiteY31" fmla="*/ 395161 h 424392"/>
                  <a:gd name="connsiteX32" fmla="*/ 454585 w 500758"/>
                  <a:gd name="connsiteY32" fmla="*/ 395928 h 424392"/>
                  <a:gd name="connsiteX33" fmla="*/ 449676 w 500758"/>
                  <a:gd name="connsiteY33" fmla="*/ 397616 h 424392"/>
                  <a:gd name="connsiteX34" fmla="*/ 442619 w 500758"/>
                  <a:gd name="connsiteY34" fmla="*/ 399917 h 424392"/>
                  <a:gd name="connsiteX35" fmla="*/ 425285 w 500758"/>
                  <a:gd name="connsiteY35" fmla="*/ 404979 h 424392"/>
                  <a:gd name="connsiteX36" fmla="*/ 414701 w 500758"/>
                  <a:gd name="connsiteY36" fmla="*/ 407587 h 424392"/>
                  <a:gd name="connsiteX37" fmla="*/ 414701 w 500758"/>
                  <a:gd name="connsiteY37" fmla="*/ 407587 h 424392"/>
                  <a:gd name="connsiteX38" fmla="*/ 399361 w 500758"/>
                  <a:gd name="connsiteY38" fmla="*/ 410962 h 424392"/>
                  <a:gd name="connsiteX39" fmla="*/ 386935 w 500758"/>
                  <a:gd name="connsiteY39" fmla="*/ 413416 h 424392"/>
                  <a:gd name="connsiteX40" fmla="*/ 372515 w 500758"/>
                  <a:gd name="connsiteY40" fmla="*/ 415717 h 424392"/>
                  <a:gd name="connsiteX41" fmla="*/ 305479 w 500758"/>
                  <a:gd name="connsiteY41" fmla="*/ 422773 h 424392"/>
                  <a:gd name="connsiteX42" fmla="*/ 303638 w 500758"/>
                  <a:gd name="connsiteY42" fmla="*/ 422773 h 424392"/>
                  <a:gd name="connsiteX43" fmla="*/ 154993 w 500758"/>
                  <a:gd name="connsiteY43" fmla="*/ 419859 h 424392"/>
                  <a:gd name="connsiteX44" fmla="*/ 136738 w 500758"/>
                  <a:gd name="connsiteY44" fmla="*/ 418018 h 424392"/>
                  <a:gd name="connsiteX45" fmla="*/ 29357 w 500758"/>
                  <a:gd name="connsiteY45" fmla="*/ 397309 h 424392"/>
                  <a:gd name="connsiteX46" fmla="*/ 6040 w 500758"/>
                  <a:gd name="connsiteY46" fmla="*/ 389332 h 424392"/>
                  <a:gd name="connsiteX47" fmla="*/ 2665 w 500758"/>
                  <a:gd name="connsiteY47" fmla="*/ 387952 h 424392"/>
                  <a:gd name="connsiteX48" fmla="*/ 57 w 500758"/>
                  <a:gd name="connsiteY48" fmla="*/ 386878 h 424392"/>
                  <a:gd name="connsiteX49" fmla="*/ 57 w 500758"/>
                  <a:gd name="connsiteY49" fmla="*/ 383656 h 424392"/>
                  <a:gd name="connsiteX50" fmla="*/ 2665 w 500758"/>
                  <a:gd name="connsiteY50" fmla="*/ 383656 h 424392"/>
                  <a:gd name="connsiteX51" fmla="*/ 6194 w 500758"/>
                  <a:gd name="connsiteY51" fmla="*/ 384730 h 424392"/>
                  <a:gd name="connsiteX52" fmla="*/ 28283 w 500758"/>
                  <a:gd name="connsiteY52" fmla="*/ 389485 h 424392"/>
                  <a:gd name="connsiteX53" fmla="*/ 135664 w 500758"/>
                  <a:gd name="connsiteY53" fmla="*/ 397616 h 424392"/>
                  <a:gd name="connsiteX54" fmla="*/ 153459 w 500758"/>
                  <a:gd name="connsiteY54" fmla="*/ 397616 h 424392"/>
                  <a:gd name="connsiteX55" fmla="*/ 300110 w 500758"/>
                  <a:gd name="connsiteY55" fmla="*/ 387645 h 424392"/>
                  <a:gd name="connsiteX56" fmla="*/ 308547 w 500758"/>
                  <a:gd name="connsiteY56" fmla="*/ 386417 h 424392"/>
                  <a:gd name="connsiteX57" fmla="*/ 383713 w 500758"/>
                  <a:gd name="connsiteY57" fmla="*/ 373225 h 424392"/>
                  <a:gd name="connsiteX58" fmla="*/ 426666 w 500758"/>
                  <a:gd name="connsiteY58" fmla="*/ 359265 h 424392"/>
                  <a:gd name="connsiteX59" fmla="*/ 439398 w 500758"/>
                  <a:gd name="connsiteY59" fmla="*/ 349448 h 424392"/>
                  <a:gd name="connsiteX60" fmla="*/ 445227 w 500758"/>
                  <a:gd name="connsiteY60" fmla="*/ 330579 h 424392"/>
                  <a:gd name="connsiteX61" fmla="*/ 447068 w 500758"/>
                  <a:gd name="connsiteY61" fmla="*/ 316313 h 424392"/>
                  <a:gd name="connsiteX62" fmla="*/ 447068 w 500758"/>
                  <a:gd name="connsiteY62" fmla="*/ 204944 h 424392"/>
                  <a:gd name="connsiteX63" fmla="*/ 447068 w 500758"/>
                  <a:gd name="connsiteY63" fmla="*/ 200342 h 424392"/>
                  <a:gd name="connsiteX64" fmla="*/ 482351 w 500758"/>
                  <a:gd name="connsiteY64" fmla="*/ 37890 h 424392"/>
                  <a:gd name="connsiteX65" fmla="*/ 488947 w 500758"/>
                  <a:gd name="connsiteY65" fmla="*/ 22550 h 424392"/>
                  <a:gd name="connsiteX66" fmla="*/ 500759 w 500758"/>
                  <a:gd name="connsiteY66" fmla="*/ 0 h 424392"/>
                  <a:gd name="connsiteX67" fmla="*/ 499224 w 500758"/>
                  <a:gd name="connsiteY67" fmla="*/ 5676 h 424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500758" h="424392">
                    <a:moveTo>
                      <a:pt x="499224" y="5676"/>
                    </a:moveTo>
                    <a:cubicBezTo>
                      <a:pt x="494623" y="22120"/>
                      <a:pt x="491232" y="38887"/>
                      <a:pt x="489100" y="55838"/>
                    </a:cubicBezTo>
                    <a:cubicBezTo>
                      <a:pt x="489100" y="55838"/>
                      <a:pt x="489100" y="55838"/>
                      <a:pt x="489100" y="55838"/>
                    </a:cubicBezTo>
                    <a:cubicBezTo>
                      <a:pt x="488180" y="60747"/>
                      <a:pt x="487413" y="65963"/>
                      <a:pt x="486646" y="71178"/>
                    </a:cubicBezTo>
                    <a:cubicBezTo>
                      <a:pt x="485879" y="76394"/>
                      <a:pt x="484958" y="81456"/>
                      <a:pt x="484038" y="86518"/>
                    </a:cubicBezTo>
                    <a:lnTo>
                      <a:pt x="484038" y="90660"/>
                    </a:lnTo>
                    <a:cubicBezTo>
                      <a:pt x="483118" y="96029"/>
                      <a:pt x="482351" y="101398"/>
                      <a:pt x="481737" y="106921"/>
                    </a:cubicBezTo>
                    <a:lnTo>
                      <a:pt x="480817" y="113363"/>
                    </a:lnTo>
                    <a:cubicBezTo>
                      <a:pt x="480049" y="118579"/>
                      <a:pt x="479436" y="123641"/>
                      <a:pt x="478669" y="128704"/>
                    </a:cubicBezTo>
                    <a:cubicBezTo>
                      <a:pt x="477902" y="133766"/>
                      <a:pt x="477288" y="139288"/>
                      <a:pt x="476674" y="144044"/>
                    </a:cubicBezTo>
                    <a:lnTo>
                      <a:pt x="476674" y="144044"/>
                    </a:lnTo>
                    <a:cubicBezTo>
                      <a:pt x="476674" y="146805"/>
                      <a:pt x="476674" y="149259"/>
                      <a:pt x="475754" y="151867"/>
                    </a:cubicBezTo>
                    <a:cubicBezTo>
                      <a:pt x="474834" y="154475"/>
                      <a:pt x="474834" y="159691"/>
                      <a:pt x="474374" y="163372"/>
                    </a:cubicBezTo>
                    <a:cubicBezTo>
                      <a:pt x="473913" y="167054"/>
                      <a:pt x="473607" y="170582"/>
                      <a:pt x="473300" y="173957"/>
                    </a:cubicBezTo>
                    <a:cubicBezTo>
                      <a:pt x="472993" y="177332"/>
                      <a:pt x="473300" y="180706"/>
                      <a:pt x="472226" y="183774"/>
                    </a:cubicBezTo>
                    <a:cubicBezTo>
                      <a:pt x="471152" y="186843"/>
                      <a:pt x="472226" y="188070"/>
                      <a:pt x="472226" y="189911"/>
                    </a:cubicBezTo>
                    <a:cubicBezTo>
                      <a:pt x="472303" y="190371"/>
                      <a:pt x="472303" y="190831"/>
                      <a:pt x="472226" y="191291"/>
                    </a:cubicBezTo>
                    <a:cubicBezTo>
                      <a:pt x="472226" y="193592"/>
                      <a:pt x="472226" y="195586"/>
                      <a:pt x="472226" y="197734"/>
                    </a:cubicBezTo>
                    <a:cubicBezTo>
                      <a:pt x="472226" y="199882"/>
                      <a:pt x="472226" y="199268"/>
                      <a:pt x="472226" y="199882"/>
                    </a:cubicBezTo>
                    <a:cubicBezTo>
                      <a:pt x="472226" y="200495"/>
                      <a:pt x="472226" y="203870"/>
                      <a:pt x="472226" y="205711"/>
                    </a:cubicBezTo>
                    <a:lnTo>
                      <a:pt x="472226" y="206631"/>
                    </a:lnTo>
                    <a:cubicBezTo>
                      <a:pt x="472165" y="207598"/>
                      <a:pt x="472165" y="208579"/>
                      <a:pt x="472226" y="209546"/>
                    </a:cubicBezTo>
                    <a:lnTo>
                      <a:pt x="472226" y="212461"/>
                    </a:lnTo>
                    <a:cubicBezTo>
                      <a:pt x="472226" y="215068"/>
                      <a:pt x="472226" y="217216"/>
                      <a:pt x="472226" y="218750"/>
                    </a:cubicBezTo>
                    <a:cubicBezTo>
                      <a:pt x="472226" y="227647"/>
                      <a:pt x="478056" y="267838"/>
                      <a:pt x="485418" y="317080"/>
                    </a:cubicBezTo>
                    <a:cubicBezTo>
                      <a:pt x="486186" y="322449"/>
                      <a:pt x="487106" y="327972"/>
                      <a:pt x="488026" y="333647"/>
                    </a:cubicBezTo>
                    <a:cubicBezTo>
                      <a:pt x="490327" y="348067"/>
                      <a:pt x="492475" y="362947"/>
                      <a:pt x="494929" y="378134"/>
                    </a:cubicBezTo>
                    <a:lnTo>
                      <a:pt x="492015" y="379668"/>
                    </a:lnTo>
                    <a:cubicBezTo>
                      <a:pt x="490941" y="379668"/>
                      <a:pt x="490021" y="380895"/>
                      <a:pt x="488793" y="381355"/>
                    </a:cubicBezTo>
                    <a:cubicBezTo>
                      <a:pt x="484805" y="383564"/>
                      <a:pt x="480709" y="385558"/>
                      <a:pt x="476521" y="387338"/>
                    </a:cubicBezTo>
                    <a:lnTo>
                      <a:pt x="475754" y="387338"/>
                    </a:lnTo>
                    <a:cubicBezTo>
                      <a:pt x="469618" y="390252"/>
                      <a:pt x="463329" y="392707"/>
                      <a:pt x="456579" y="395161"/>
                    </a:cubicBezTo>
                    <a:lnTo>
                      <a:pt x="454585" y="395928"/>
                    </a:lnTo>
                    <a:lnTo>
                      <a:pt x="449676" y="397616"/>
                    </a:lnTo>
                    <a:lnTo>
                      <a:pt x="442619" y="399917"/>
                    </a:lnTo>
                    <a:cubicBezTo>
                      <a:pt x="436944" y="401758"/>
                      <a:pt x="431268" y="403445"/>
                      <a:pt x="425285" y="404979"/>
                    </a:cubicBezTo>
                    <a:lnTo>
                      <a:pt x="414701" y="407587"/>
                    </a:lnTo>
                    <a:lnTo>
                      <a:pt x="414701" y="407587"/>
                    </a:lnTo>
                    <a:lnTo>
                      <a:pt x="399361" y="410962"/>
                    </a:lnTo>
                    <a:lnTo>
                      <a:pt x="386935" y="413416"/>
                    </a:lnTo>
                    <a:lnTo>
                      <a:pt x="372515" y="415717"/>
                    </a:lnTo>
                    <a:cubicBezTo>
                      <a:pt x="351039" y="419092"/>
                      <a:pt x="328489" y="421393"/>
                      <a:pt x="305479" y="422773"/>
                    </a:cubicBezTo>
                    <a:lnTo>
                      <a:pt x="303638" y="422773"/>
                    </a:lnTo>
                    <a:cubicBezTo>
                      <a:pt x="254090" y="425657"/>
                      <a:pt x="204388" y="424691"/>
                      <a:pt x="154993" y="419859"/>
                    </a:cubicBezTo>
                    <a:cubicBezTo>
                      <a:pt x="148857" y="419859"/>
                      <a:pt x="142720" y="418632"/>
                      <a:pt x="136738" y="418018"/>
                    </a:cubicBezTo>
                    <a:cubicBezTo>
                      <a:pt x="100428" y="414168"/>
                      <a:pt x="64501" y="407249"/>
                      <a:pt x="29357" y="397309"/>
                    </a:cubicBezTo>
                    <a:cubicBezTo>
                      <a:pt x="20920" y="394855"/>
                      <a:pt x="13097" y="392093"/>
                      <a:pt x="6040" y="389332"/>
                    </a:cubicBezTo>
                    <a:lnTo>
                      <a:pt x="2665" y="387952"/>
                    </a:lnTo>
                    <a:lnTo>
                      <a:pt x="57" y="386878"/>
                    </a:lnTo>
                    <a:cubicBezTo>
                      <a:pt x="-19" y="385804"/>
                      <a:pt x="-19" y="384730"/>
                      <a:pt x="57" y="383656"/>
                    </a:cubicBezTo>
                    <a:lnTo>
                      <a:pt x="2665" y="383656"/>
                    </a:lnTo>
                    <a:cubicBezTo>
                      <a:pt x="3800" y="384147"/>
                      <a:pt x="4982" y="384515"/>
                      <a:pt x="6194" y="384730"/>
                    </a:cubicBezTo>
                    <a:cubicBezTo>
                      <a:pt x="13465" y="386709"/>
                      <a:pt x="20843" y="388289"/>
                      <a:pt x="28283" y="389485"/>
                    </a:cubicBezTo>
                    <a:cubicBezTo>
                      <a:pt x="63796" y="395146"/>
                      <a:pt x="99707" y="397876"/>
                      <a:pt x="135664" y="397616"/>
                    </a:cubicBezTo>
                    <a:lnTo>
                      <a:pt x="153459" y="397616"/>
                    </a:lnTo>
                    <a:cubicBezTo>
                      <a:pt x="202485" y="397079"/>
                      <a:pt x="251451" y="393735"/>
                      <a:pt x="300110" y="387645"/>
                    </a:cubicBezTo>
                    <a:lnTo>
                      <a:pt x="308547" y="386417"/>
                    </a:lnTo>
                    <a:cubicBezTo>
                      <a:pt x="333812" y="383319"/>
                      <a:pt x="358893" y="378916"/>
                      <a:pt x="383713" y="373225"/>
                    </a:cubicBezTo>
                    <a:cubicBezTo>
                      <a:pt x="398440" y="369911"/>
                      <a:pt x="412814" y="365233"/>
                      <a:pt x="426666" y="359265"/>
                    </a:cubicBezTo>
                    <a:cubicBezTo>
                      <a:pt x="431713" y="357179"/>
                      <a:pt x="436100" y="353789"/>
                      <a:pt x="439398" y="349448"/>
                    </a:cubicBezTo>
                    <a:cubicBezTo>
                      <a:pt x="442497" y="343572"/>
                      <a:pt x="444461" y="337176"/>
                      <a:pt x="445227" y="330579"/>
                    </a:cubicBezTo>
                    <a:cubicBezTo>
                      <a:pt x="445994" y="326284"/>
                      <a:pt x="446608" y="321375"/>
                      <a:pt x="447068" y="316313"/>
                    </a:cubicBezTo>
                    <a:cubicBezTo>
                      <a:pt x="449216" y="279221"/>
                      <a:pt x="449216" y="242036"/>
                      <a:pt x="447068" y="204944"/>
                    </a:cubicBezTo>
                    <a:cubicBezTo>
                      <a:pt x="447068" y="203717"/>
                      <a:pt x="447068" y="202183"/>
                      <a:pt x="447068" y="200342"/>
                    </a:cubicBezTo>
                    <a:cubicBezTo>
                      <a:pt x="450244" y="144673"/>
                      <a:pt x="462148" y="89862"/>
                      <a:pt x="482351" y="37890"/>
                    </a:cubicBezTo>
                    <a:cubicBezTo>
                      <a:pt x="484498" y="32981"/>
                      <a:pt x="486799" y="28072"/>
                      <a:pt x="488947" y="22550"/>
                    </a:cubicBezTo>
                    <a:cubicBezTo>
                      <a:pt x="492782" y="15033"/>
                      <a:pt x="496617" y="7210"/>
                      <a:pt x="500759" y="0"/>
                    </a:cubicBezTo>
                    <a:cubicBezTo>
                      <a:pt x="500145" y="1841"/>
                      <a:pt x="499685" y="3835"/>
                      <a:pt x="499224" y="5676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24" name="Freeform: Shape 1923">
                <a:extLst>
                  <a:ext uri="{FF2B5EF4-FFF2-40B4-BE49-F238E27FC236}">
                    <a16:creationId xmlns:a16="http://schemas.microsoft.com/office/drawing/2014/main" id="{A0673B9A-2093-4A9A-8F81-08CAC693FEAF}"/>
                  </a:ext>
                </a:extLst>
              </p:cNvPr>
              <p:cNvSpPr/>
              <p:nvPr/>
            </p:nvSpPr>
            <p:spPr>
              <a:xfrm>
                <a:off x="3330599" y="2622149"/>
                <a:ext cx="236137" cy="162607"/>
              </a:xfrm>
              <a:custGeom>
                <a:avLst/>
                <a:gdLst>
                  <a:gd name="connsiteX0" fmla="*/ 235876 w 236137"/>
                  <a:gd name="connsiteY0" fmla="*/ 5216 h 162607"/>
                  <a:gd name="connsiteX1" fmla="*/ 235876 w 236137"/>
                  <a:gd name="connsiteY1" fmla="*/ 0 h 162607"/>
                  <a:gd name="connsiteX2" fmla="*/ 232501 w 236137"/>
                  <a:gd name="connsiteY2" fmla="*/ 7056 h 162607"/>
                  <a:gd name="connsiteX3" fmla="*/ 194304 w 236137"/>
                  <a:gd name="connsiteY3" fmla="*/ 62281 h 162607"/>
                  <a:gd name="connsiteX4" fmla="*/ 146903 w 236137"/>
                  <a:gd name="connsiteY4" fmla="*/ 41878 h 162607"/>
                  <a:gd name="connsiteX5" fmla="*/ 89071 w 236137"/>
                  <a:gd name="connsiteY5" fmla="*/ 41878 h 162607"/>
                  <a:gd name="connsiteX6" fmla="*/ 41823 w 236137"/>
                  <a:gd name="connsiteY6" fmla="*/ 62281 h 162607"/>
                  <a:gd name="connsiteX7" fmla="*/ 2246 w 236137"/>
                  <a:gd name="connsiteY7" fmla="*/ 3988 h 162607"/>
                  <a:gd name="connsiteX8" fmla="*/ 251 w 236137"/>
                  <a:gd name="connsiteY8" fmla="*/ 0 h 162607"/>
                  <a:gd name="connsiteX9" fmla="*/ 251 w 236137"/>
                  <a:gd name="connsiteY9" fmla="*/ 2608 h 162607"/>
                  <a:gd name="connsiteX10" fmla="*/ 5007 w 236137"/>
                  <a:gd name="connsiteY10" fmla="*/ 61054 h 162607"/>
                  <a:gd name="connsiteX11" fmla="*/ 33386 w 236137"/>
                  <a:gd name="connsiteY11" fmla="*/ 109528 h 162607"/>
                  <a:gd name="connsiteX12" fmla="*/ 45658 w 236137"/>
                  <a:gd name="connsiteY12" fmla="*/ 123488 h 162607"/>
                  <a:gd name="connsiteX13" fmla="*/ 118217 w 236137"/>
                  <a:gd name="connsiteY13" fmla="*/ 162605 h 162607"/>
                  <a:gd name="connsiteX14" fmla="*/ 190929 w 236137"/>
                  <a:gd name="connsiteY14" fmla="*/ 123488 h 162607"/>
                  <a:gd name="connsiteX15" fmla="*/ 203201 w 236137"/>
                  <a:gd name="connsiteY15" fmla="*/ 109528 h 162607"/>
                  <a:gd name="connsiteX16" fmla="*/ 231580 w 236137"/>
                  <a:gd name="connsiteY16" fmla="*/ 61054 h 162607"/>
                  <a:gd name="connsiteX17" fmla="*/ 235876 w 236137"/>
                  <a:gd name="connsiteY17" fmla="*/ 5216 h 162607"/>
                  <a:gd name="connsiteX18" fmla="*/ 69589 w 236137"/>
                  <a:gd name="connsiteY18" fmla="*/ 63201 h 162607"/>
                  <a:gd name="connsiteX19" fmla="*/ 166078 w 236137"/>
                  <a:gd name="connsiteY19" fmla="*/ 63201 h 162607"/>
                  <a:gd name="connsiteX20" fmla="*/ 174822 w 236137"/>
                  <a:gd name="connsiteY20" fmla="*/ 84217 h 162607"/>
                  <a:gd name="connsiteX21" fmla="*/ 170987 w 236137"/>
                  <a:gd name="connsiteY21" fmla="*/ 91120 h 162607"/>
                  <a:gd name="connsiteX22" fmla="*/ 146903 w 236137"/>
                  <a:gd name="connsiteY22" fmla="*/ 112903 h 162607"/>
                  <a:gd name="connsiteX23" fmla="*/ 127574 w 236137"/>
                  <a:gd name="connsiteY23" fmla="*/ 106307 h 162607"/>
                  <a:gd name="connsiteX24" fmla="*/ 121132 w 236137"/>
                  <a:gd name="connsiteY24" fmla="*/ 95262 h 162607"/>
                  <a:gd name="connsiteX25" fmla="*/ 117757 w 236137"/>
                  <a:gd name="connsiteY25" fmla="*/ 95262 h 162607"/>
                  <a:gd name="connsiteX26" fmla="*/ 114842 w 236137"/>
                  <a:gd name="connsiteY26" fmla="*/ 95262 h 162607"/>
                  <a:gd name="connsiteX27" fmla="*/ 114842 w 236137"/>
                  <a:gd name="connsiteY27" fmla="*/ 95262 h 162607"/>
                  <a:gd name="connsiteX28" fmla="*/ 108093 w 236137"/>
                  <a:gd name="connsiteY28" fmla="*/ 106307 h 162607"/>
                  <a:gd name="connsiteX29" fmla="*/ 88764 w 236137"/>
                  <a:gd name="connsiteY29" fmla="*/ 112903 h 162607"/>
                  <a:gd name="connsiteX30" fmla="*/ 64680 w 236137"/>
                  <a:gd name="connsiteY30" fmla="*/ 91120 h 162607"/>
                  <a:gd name="connsiteX31" fmla="*/ 60692 w 236137"/>
                  <a:gd name="connsiteY31" fmla="*/ 84217 h 162607"/>
                  <a:gd name="connsiteX32" fmla="*/ 69589 w 236137"/>
                  <a:gd name="connsiteY32" fmla="*/ 63201 h 162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36137" h="162607">
                    <a:moveTo>
                      <a:pt x="235876" y="5216"/>
                    </a:moveTo>
                    <a:cubicBezTo>
                      <a:pt x="235968" y="3482"/>
                      <a:pt x="235968" y="1733"/>
                      <a:pt x="235876" y="0"/>
                    </a:cubicBezTo>
                    <a:cubicBezTo>
                      <a:pt x="234633" y="2286"/>
                      <a:pt x="233498" y="4648"/>
                      <a:pt x="232501" y="7056"/>
                    </a:cubicBezTo>
                    <a:cubicBezTo>
                      <a:pt x="217161" y="37737"/>
                      <a:pt x="203048" y="60900"/>
                      <a:pt x="194304" y="62281"/>
                    </a:cubicBezTo>
                    <a:cubicBezTo>
                      <a:pt x="185560" y="63661"/>
                      <a:pt x="159789" y="45407"/>
                      <a:pt x="146903" y="41878"/>
                    </a:cubicBezTo>
                    <a:cubicBezTo>
                      <a:pt x="127621" y="41464"/>
                      <a:pt x="108353" y="41464"/>
                      <a:pt x="89071" y="41878"/>
                    </a:cubicBezTo>
                    <a:cubicBezTo>
                      <a:pt x="76492" y="45407"/>
                      <a:pt x="51027" y="63815"/>
                      <a:pt x="41823" y="62281"/>
                    </a:cubicBezTo>
                    <a:cubicBezTo>
                      <a:pt x="32619" y="60747"/>
                      <a:pt x="17739" y="35742"/>
                      <a:pt x="2246" y="3988"/>
                    </a:cubicBezTo>
                    <a:cubicBezTo>
                      <a:pt x="1678" y="2608"/>
                      <a:pt x="1003" y="1289"/>
                      <a:pt x="251" y="0"/>
                    </a:cubicBezTo>
                    <a:cubicBezTo>
                      <a:pt x="251" y="920"/>
                      <a:pt x="251" y="1534"/>
                      <a:pt x="251" y="2608"/>
                    </a:cubicBezTo>
                    <a:cubicBezTo>
                      <a:pt x="-669" y="22212"/>
                      <a:pt x="942" y="41848"/>
                      <a:pt x="5007" y="61054"/>
                    </a:cubicBezTo>
                    <a:cubicBezTo>
                      <a:pt x="12079" y="78495"/>
                      <a:pt x="21636" y="94817"/>
                      <a:pt x="33386" y="109528"/>
                    </a:cubicBezTo>
                    <a:cubicBezTo>
                      <a:pt x="37068" y="114529"/>
                      <a:pt x="41179" y="119193"/>
                      <a:pt x="45658" y="123488"/>
                    </a:cubicBezTo>
                    <a:cubicBezTo>
                      <a:pt x="59311" y="136220"/>
                      <a:pt x="100423" y="162298"/>
                      <a:pt x="118217" y="162605"/>
                    </a:cubicBezTo>
                    <a:cubicBezTo>
                      <a:pt x="136012" y="162912"/>
                      <a:pt x="177123" y="136220"/>
                      <a:pt x="190929" y="123488"/>
                    </a:cubicBezTo>
                    <a:cubicBezTo>
                      <a:pt x="195332" y="119116"/>
                      <a:pt x="199428" y="114453"/>
                      <a:pt x="203201" y="109528"/>
                    </a:cubicBezTo>
                    <a:cubicBezTo>
                      <a:pt x="214844" y="94740"/>
                      <a:pt x="224386" y="78434"/>
                      <a:pt x="231580" y="61054"/>
                    </a:cubicBezTo>
                    <a:cubicBezTo>
                      <a:pt x="235339" y="42691"/>
                      <a:pt x="236781" y="23931"/>
                      <a:pt x="235876" y="5216"/>
                    </a:cubicBezTo>
                    <a:close/>
                    <a:moveTo>
                      <a:pt x="69589" y="63201"/>
                    </a:moveTo>
                    <a:cubicBezTo>
                      <a:pt x="101374" y="56252"/>
                      <a:pt x="134293" y="56252"/>
                      <a:pt x="166078" y="63201"/>
                    </a:cubicBezTo>
                    <a:cubicBezTo>
                      <a:pt x="173825" y="67036"/>
                      <a:pt x="177553" y="76010"/>
                      <a:pt x="174822" y="84217"/>
                    </a:cubicBezTo>
                    <a:cubicBezTo>
                      <a:pt x="174024" y="86748"/>
                      <a:pt x="172720" y="89095"/>
                      <a:pt x="170987" y="91120"/>
                    </a:cubicBezTo>
                    <a:cubicBezTo>
                      <a:pt x="165373" y="100662"/>
                      <a:pt x="156966" y="108270"/>
                      <a:pt x="146903" y="112903"/>
                    </a:cubicBezTo>
                    <a:cubicBezTo>
                      <a:pt x="140307" y="115664"/>
                      <a:pt x="128341" y="113670"/>
                      <a:pt x="127574" y="106307"/>
                    </a:cubicBezTo>
                    <a:cubicBezTo>
                      <a:pt x="127605" y="101720"/>
                      <a:pt x="125135" y="97502"/>
                      <a:pt x="121132" y="95262"/>
                    </a:cubicBezTo>
                    <a:cubicBezTo>
                      <a:pt x="120012" y="95047"/>
                      <a:pt x="118877" y="95047"/>
                      <a:pt x="117757" y="95262"/>
                    </a:cubicBezTo>
                    <a:cubicBezTo>
                      <a:pt x="116790" y="95063"/>
                      <a:pt x="115809" y="95063"/>
                      <a:pt x="114842" y="95262"/>
                    </a:cubicBezTo>
                    <a:lnTo>
                      <a:pt x="114842" y="95262"/>
                    </a:lnTo>
                    <a:cubicBezTo>
                      <a:pt x="110731" y="97410"/>
                      <a:pt x="108123" y="101659"/>
                      <a:pt x="108093" y="106307"/>
                    </a:cubicBezTo>
                    <a:cubicBezTo>
                      <a:pt x="108093" y="113670"/>
                      <a:pt x="95207" y="115664"/>
                      <a:pt x="88764" y="112903"/>
                    </a:cubicBezTo>
                    <a:cubicBezTo>
                      <a:pt x="78732" y="108224"/>
                      <a:pt x="70340" y="100631"/>
                      <a:pt x="64680" y="91120"/>
                    </a:cubicBezTo>
                    <a:cubicBezTo>
                      <a:pt x="63069" y="88988"/>
                      <a:pt x="61735" y="86672"/>
                      <a:pt x="60692" y="84217"/>
                    </a:cubicBezTo>
                    <a:cubicBezTo>
                      <a:pt x="58114" y="75980"/>
                      <a:pt x="61888" y="67082"/>
                      <a:pt x="69589" y="63201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25" name="Freeform: Shape 1924">
                <a:extLst>
                  <a:ext uri="{FF2B5EF4-FFF2-40B4-BE49-F238E27FC236}">
                    <a16:creationId xmlns:a16="http://schemas.microsoft.com/office/drawing/2014/main" id="{A0395EA4-A54E-4746-9FAE-205B49E5F736}"/>
                  </a:ext>
                </a:extLst>
              </p:cNvPr>
              <p:cNvSpPr/>
              <p:nvPr/>
            </p:nvSpPr>
            <p:spPr>
              <a:xfrm>
                <a:off x="3622769" y="2963908"/>
                <a:ext cx="309188" cy="1134183"/>
              </a:xfrm>
              <a:custGeom>
                <a:avLst/>
                <a:gdLst>
                  <a:gd name="connsiteX0" fmla="*/ 296067 w 309188"/>
                  <a:gd name="connsiteY0" fmla="*/ 19 h 1134183"/>
                  <a:gd name="connsiteX1" fmla="*/ 199425 w 309188"/>
                  <a:gd name="connsiteY1" fmla="*/ 133325 h 1134183"/>
                  <a:gd name="connsiteX2" fmla="*/ 187920 w 309188"/>
                  <a:gd name="connsiteY2" fmla="*/ 403311 h 1134183"/>
                  <a:gd name="connsiteX3" fmla="*/ 122877 w 309188"/>
                  <a:gd name="connsiteY3" fmla="*/ 598744 h 1134183"/>
                  <a:gd name="connsiteX4" fmla="*/ 50012 w 309188"/>
                  <a:gd name="connsiteY4" fmla="*/ 879928 h 1134183"/>
                  <a:gd name="connsiteX5" fmla="*/ 15344 w 309188"/>
                  <a:gd name="connsiteY5" fmla="*/ 965679 h 1134183"/>
                  <a:gd name="connsiteX6" fmla="*/ 14576 w 309188"/>
                  <a:gd name="connsiteY6" fmla="*/ 1106808 h 1134183"/>
                  <a:gd name="connsiteX7" fmla="*/ 94652 w 309188"/>
                  <a:gd name="connsiteY7" fmla="*/ 1133960 h 1134183"/>
                  <a:gd name="connsiteX8" fmla="*/ 71488 w 309188"/>
                  <a:gd name="connsiteY8" fmla="*/ 1097144 h 1134183"/>
                  <a:gd name="connsiteX9" fmla="*/ 60750 w 309188"/>
                  <a:gd name="connsiteY9" fmla="*/ 1027039 h 1134183"/>
                  <a:gd name="connsiteX10" fmla="*/ 79772 w 309188"/>
                  <a:gd name="connsiteY10" fmla="*/ 1091008 h 1134183"/>
                  <a:gd name="connsiteX11" fmla="*/ 93425 w 309188"/>
                  <a:gd name="connsiteY11" fmla="*/ 1064009 h 1134183"/>
                  <a:gd name="connsiteX12" fmla="*/ 93425 w 309188"/>
                  <a:gd name="connsiteY12" fmla="*/ 1017989 h 1134183"/>
                  <a:gd name="connsiteX13" fmla="*/ 98640 w 309188"/>
                  <a:gd name="connsiteY13" fmla="*/ 929169 h 1134183"/>
                  <a:gd name="connsiteX14" fmla="*/ 208169 w 309188"/>
                  <a:gd name="connsiteY14" fmla="*/ 664706 h 1134183"/>
                  <a:gd name="connsiteX15" fmla="*/ 305578 w 309188"/>
                  <a:gd name="connsiteY15" fmla="*/ 338729 h 1134183"/>
                  <a:gd name="connsiteX16" fmla="*/ 296067 w 309188"/>
                  <a:gd name="connsiteY16" fmla="*/ 19 h 1134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9188" h="1134183">
                    <a:moveTo>
                      <a:pt x="296067" y="19"/>
                    </a:moveTo>
                    <a:cubicBezTo>
                      <a:pt x="259405" y="-1055"/>
                      <a:pt x="192215" y="42972"/>
                      <a:pt x="199425" y="133325"/>
                    </a:cubicBezTo>
                    <a:cubicBezTo>
                      <a:pt x="206635" y="223678"/>
                      <a:pt x="202646" y="345479"/>
                      <a:pt x="187920" y="403311"/>
                    </a:cubicBezTo>
                    <a:cubicBezTo>
                      <a:pt x="173193" y="461143"/>
                      <a:pt x="145888" y="555638"/>
                      <a:pt x="122877" y="598744"/>
                    </a:cubicBezTo>
                    <a:cubicBezTo>
                      <a:pt x="99867" y="641849"/>
                      <a:pt x="64739" y="842191"/>
                      <a:pt x="50012" y="879928"/>
                    </a:cubicBezTo>
                    <a:cubicBezTo>
                      <a:pt x="35286" y="917664"/>
                      <a:pt x="25928" y="942669"/>
                      <a:pt x="15344" y="965679"/>
                    </a:cubicBezTo>
                    <a:cubicBezTo>
                      <a:pt x="4759" y="988689"/>
                      <a:pt x="-12729" y="1081497"/>
                      <a:pt x="14576" y="1106808"/>
                    </a:cubicBezTo>
                    <a:cubicBezTo>
                      <a:pt x="36651" y="1126060"/>
                      <a:pt x="65429" y="1135816"/>
                      <a:pt x="94652" y="1133960"/>
                    </a:cubicBezTo>
                    <a:cubicBezTo>
                      <a:pt x="104009" y="1130892"/>
                      <a:pt x="91430" y="1107575"/>
                      <a:pt x="71488" y="1097144"/>
                    </a:cubicBezTo>
                    <a:cubicBezTo>
                      <a:pt x="51546" y="1086712"/>
                      <a:pt x="53387" y="1043760"/>
                      <a:pt x="60750" y="1027039"/>
                    </a:cubicBezTo>
                    <a:cubicBezTo>
                      <a:pt x="71335" y="1035323"/>
                      <a:pt x="71335" y="1081497"/>
                      <a:pt x="79772" y="1091008"/>
                    </a:cubicBezTo>
                    <a:cubicBezTo>
                      <a:pt x="88209" y="1100519"/>
                      <a:pt x="92351" y="1083951"/>
                      <a:pt x="93425" y="1064009"/>
                    </a:cubicBezTo>
                    <a:cubicBezTo>
                      <a:pt x="93425" y="1048669"/>
                      <a:pt x="93425" y="1033329"/>
                      <a:pt x="93425" y="1017989"/>
                    </a:cubicBezTo>
                    <a:cubicBezTo>
                      <a:pt x="93425" y="975036"/>
                      <a:pt x="98640" y="946964"/>
                      <a:pt x="98640" y="929169"/>
                    </a:cubicBezTo>
                    <a:cubicBezTo>
                      <a:pt x="98640" y="911375"/>
                      <a:pt x="160768" y="725453"/>
                      <a:pt x="208169" y="664706"/>
                    </a:cubicBezTo>
                    <a:cubicBezTo>
                      <a:pt x="255570" y="603959"/>
                      <a:pt x="296067" y="535236"/>
                      <a:pt x="305578" y="338729"/>
                    </a:cubicBezTo>
                    <a:cubicBezTo>
                      <a:pt x="313402" y="176277"/>
                      <a:pt x="307726" y="48647"/>
                      <a:pt x="296067" y="1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26" name="Freeform: Shape 1925">
                <a:extLst>
                  <a:ext uri="{FF2B5EF4-FFF2-40B4-BE49-F238E27FC236}">
                    <a16:creationId xmlns:a16="http://schemas.microsoft.com/office/drawing/2014/main" id="{42B2B39F-B397-42CA-9EDB-803A20EA8F23}"/>
                  </a:ext>
                </a:extLst>
              </p:cNvPr>
              <p:cNvSpPr/>
              <p:nvPr/>
            </p:nvSpPr>
            <p:spPr>
              <a:xfrm>
                <a:off x="3651458" y="2957944"/>
                <a:ext cx="286706" cy="923781"/>
              </a:xfrm>
              <a:custGeom>
                <a:avLst/>
                <a:gdLst>
                  <a:gd name="connsiteX0" fmla="*/ 286247 w 286706"/>
                  <a:gd name="connsiteY0" fmla="*/ 151714 h 923781"/>
                  <a:gd name="connsiteX1" fmla="*/ 273514 w 286706"/>
                  <a:gd name="connsiteY1" fmla="*/ 4755 h 923781"/>
                  <a:gd name="connsiteX2" fmla="*/ 273514 w 286706"/>
                  <a:gd name="connsiteY2" fmla="*/ 4755 h 923781"/>
                  <a:gd name="connsiteX3" fmla="*/ 272440 w 286706"/>
                  <a:gd name="connsiteY3" fmla="*/ 0 h 923781"/>
                  <a:gd name="connsiteX4" fmla="*/ 266151 w 286706"/>
                  <a:gd name="connsiteY4" fmla="*/ 0 h 923781"/>
                  <a:gd name="connsiteX5" fmla="*/ 208932 w 286706"/>
                  <a:gd name="connsiteY5" fmla="*/ 24084 h 923781"/>
                  <a:gd name="connsiteX6" fmla="*/ 203717 w 286706"/>
                  <a:gd name="connsiteY6" fmla="*/ 28686 h 923781"/>
                  <a:gd name="connsiteX7" fmla="*/ 197887 w 286706"/>
                  <a:gd name="connsiteY7" fmla="*/ 34515 h 923781"/>
                  <a:gd name="connsiteX8" fmla="*/ 164446 w 286706"/>
                  <a:gd name="connsiteY8" fmla="*/ 140209 h 923781"/>
                  <a:gd name="connsiteX9" fmla="*/ 163372 w 286706"/>
                  <a:gd name="connsiteY9" fmla="*/ 341471 h 923781"/>
                  <a:gd name="connsiteX10" fmla="*/ 153094 w 286706"/>
                  <a:gd name="connsiteY10" fmla="*/ 407893 h 923781"/>
                  <a:gd name="connsiteX11" fmla="*/ 88819 w 286706"/>
                  <a:gd name="connsiteY11" fmla="*/ 601639 h 923781"/>
                  <a:gd name="connsiteX12" fmla="*/ 88819 w 286706"/>
                  <a:gd name="connsiteY12" fmla="*/ 601639 h 923781"/>
                  <a:gd name="connsiteX13" fmla="*/ 48321 w 286706"/>
                  <a:gd name="connsiteY13" fmla="*/ 730956 h 923781"/>
                  <a:gd name="connsiteX14" fmla="*/ 47401 w 286706"/>
                  <a:gd name="connsiteY14" fmla="*/ 734178 h 923781"/>
                  <a:gd name="connsiteX15" fmla="*/ 34209 w 286706"/>
                  <a:gd name="connsiteY15" fmla="*/ 785107 h 923781"/>
                  <a:gd name="connsiteX16" fmla="*/ 6596 w 286706"/>
                  <a:gd name="connsiteY16" fmla="*/ 884817 h 923781"/>
                  <a:gd name="connsiteX17" fmla="*/ 0 w 286706"/>
                  <a:gd name="connsiteY17" fmla="*/ 909208 h 923781"/>
                  <a:gd name="connsiteX18" fmla="*/ 10891 w 286706"/>
                  <a:gd name="connsiteY18" fmla="*/ 913350 h 923781"/>
                  <a:gd name="connsiteX19" fmla="*/ 66730 w 286706"/>
                  <a:gd name="connsiteY19" fmla="*/ 923781 h 923781"/>
                  <a:gd name="connsiteX20" fmla="*/ 78848 w 286706"/>
                  <a:gd name="connsiteY20" fmla="*/ 923781 h 923781"/>
                  <a:gd name="connsiteX21" fmla="*/ 89280 w 286706"/>
                  <a:gd name="connsiteY21" fmla="*/ 889419 h 923781"/>
                  <a:gd name="connsiteX22" fmla="*/ 89280 w 286706"/>
                  <a:gd name="connsiteY22" fmla="*/ 889419 h 923781"/>
                  <a:gd name="connsiteX23" fmla="*/ 107074 w 286706"/>
                  <a:gd name="connsiteY23" fmla="*/ 837723 h 923781"/>
                  <a:gd name="connsiteX24" fmla="*/ 107074 w 286706"/>
                  <a:gd name="connsiteY24" fmla="*/ 837723 h 923781"/>
                  <a:gd name="connsiteX25" fmla="*/ 112443 w 286706"/>
                  <a:gd name="connsiteY25" fmla="*/ 823611 h 923781"/>
                  <a:gd name="connsiteX26" fmla="*/ 120880 w 286706"/>
                  <a:gd name="connsiteY26" fmla="*/ 801674 h 923781"/>
                  <a:gd name="connsiteX27" fmla="*/ 123488 w 286706"/>
                  <a:gd name="connsiteY27" fmla="*/ 794771 h 923781"/>
                  <a:gd name="connsiteX28" fmla="*/ 132845 w 286706"/>
                  <a:gd name="connsiteY28" fmla="*/ 772528 h 923781"/>
                  <a:gd name="connsiteX29" fmla="*/ 160611 w 286706"/>
                  <a:gd name="connsiteY29" fmla="*/ 713315 h 923781"/>
                  <a:gd name="connsiteX30" fmla="*/ 164600 w 286706"/>
                  <a:gd name="connsiteY30" fmla="*/ 705798 h 923781"/>
                  <a:gd name="connsiteX31" fmla="*/ 166287 w 286706"/>
                  <a:gd name="connsiteY31" fmla="*/ 702730 h 923781"/>
                  <a:gd name="connsiteX32" fmla="*/ 166287 w 286706"/>
                  <a:gd name="connsiteY32" fmla="*/ 702730 h 923781"/>
                  <a:gd name="connsiteX33" fmla="*/ 174571 w 286706"/>
                  <a:gd name="connsiteY33" fmla="*/ 688618 h 923781"/>
                  <a:gd name="connsiteX34" fmla="*/ 184388 w 286706"/>
                  <a:gd name="connsiteY34" fmla="*/ 674658 h 923781"/>
                  <a:gd name="connsiteX35" fmla="*/ 220591 w 286706"/>
                  <a:gd name="connsiteY35" fmla="*/ 621888 h 923781"/>
                  <a:gd name="connsiteX36" fmla="*/ 239306 w 286706"/>
                  <a:gd name="connsiteY36" fmla="*/ 583998 h 923781"/>
                  <a:gd name="connsiteX37" fmla="*/ 265384 w 286706"/>
                  <a:gd name="connsiteY37" fmla="*/ 498247 h 923781"/>
                  <a:gd name="connsiteX38" fmla="*/ 265384 w 286706"/>
                  <a:gd name="connsiteY38" fmla="*/ 496866 h 923781"/>
                  <a:gd name="connsiteX39" fmla="*/ 283025 w 286706"/>
                  <a:gd name="connsiteY39" fmla="*/ 345152 h 923781"/>
                  <a:gd name="connsiteX40" fmla="*/ 286247 w 286706"/>
                  <a:gd name="connsiteY40" fmla="*/ 246055 h 923781"/>
                  <a:gd name="connsiteX41" fmla="*/ 286247 w 286706"/>
                  <a:gd name="connsiteY41" fmla="*/ 151714 h 92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86706" h="923781">
                    <a:moveTo>
                      <a:pt x="286247" y="151714"/>
                    </a:moveTo>
                    <a:cubicBezTo>
                      <a:pt x="286308" y="102457"/>
                      <a:pt x="282058" y="53276"/>
                      <a:pt x="273514" y="4755"/>
                    </a:cubicBezTo>
                    <a:lnTo>
                      <a:pt x="273514" y="4755"/>
                    </a:lnTo>
                    <a:lnTo>
                      <a:pt x="272440" y="0"/>
                    </a:lnTo>
                    <a:lnTo>
                      <a:pt x="266151" y="0"/>
                    </a:lnTo>
                    <a:cubicBezTo>
                      <a:pt x="244905" y="1350"/>
                      <a:pt x="224748" y="9848"/>
                      <a:pt x="208932" y="24084"/>
                    </a:cubicBezTo>
                    <a:cubicBezTo>
                      <a:pt x="207076" y="25480"/>
                      <a:pt x="205342" y="27029"/>
                      <a:pt x="203717" y="28686"/>
                    </a:cubicBezTo>
                    <a:cubicBezTo>
                      <a:pt x="201661" y="30511"/>
                      <a:pt x="199713" y="32460"/>
                      <a:pt x="197887" y="34515"/>
                    </a:cubicBezTo>
                    <a:cubicBezTo>
                      <a:pt x="172070" y="63309"/>
                      <a:pt x="159890" y="101812"/>
                      <a:pt x="164446" y="140209"/>
                    </a:cubicBezTo>
                    <a:cubicBezTo>
                      <a:pt x="169478" y="207214"/>
                      <a:pt x="169109" y="274527"/>
                      <a:pt x="163372" y="341471"/>
                    </a:cubicBezTo>
                    <a:cubicBezTo>
                      <a:pt x="161608" y="363837"/>
                      <a:pt x="158172" y="386034"/>
                      <a:pt x="153094" y="407893"/>
                    </a:cubicBezTo>
                    <a:cubicBezTo>
                      <a:pt x="135913" y="475543"/>
                      <a:pt x="109988" y="561295"/>
                      <a:pt x="88819" y="601639"/>
                    </a:cubicBezTo>
                    <a:lnTo>
                      <a:pt x="88819" y="601639"/>
                    </a:lnTo>
                    <a:cubicBezTo>
                      <a:pt x="71792" y="643564"/>
                      <a:pt x="58246" y="686807"/>
                      <a:pt x="48321" y="730956"/>
                    </a:cubicBezTo>
                    <a:lnTo>
                      <a:pt x="47401" y="734178"/>
                    </a:lnTo>
                    <a:lnTo>
                      <a:pt x="34209" y="785107"/>
                    </a:lnTo>
                    <a:cubicBezTo>
                      <a:pt x="22243" y="831127"/>
                      <a:pt x="12119" y="870398"/>
                      <a:pt x="6596" y="884817"/>
                    </a:cubicBezTo>
                    <a:cubicBezTo>
                      <a:pt x="3758" y="892764"/>
                      <a:pt x="1565" y="900925"/>
                      <a:pt x="0" y="909208"/>
                    </a:cubicBezTo>
                    <a:lnTo>
                      <a:pt x="10891" y="913350"/>
                    </a:lnTo>
                    <a:cubicBezTo>
                      <a:pt x="28916" y="919471"/>
                      <a:pt x="47708" y="922984"/>
                      <a:pt x="66730" y="923781"/>
                    </a:cubicBezTo>
                    <a:lnTo>
                      <a:pt x="78848" y="923781"/>
                    </a:lnTo>
                    <a:cubicBezTo>
                      <a:pt x="81149" y="915651"/>
                      <a:pt x="84524" y="903839"/>
                      <a:pt x="89280" y="889419"/>
                    </a:cubicBezTo>
                    <a:lnTo>
                      <a:pt x="89280" y="889419"/>
                    </a:lnTo>
                    <a:cubicBezTo>
                      <a:pt x="94035" y="874079"/>
                      <a:pt x="100171" y="856745"/>
                      <a:pt x="107074" y="837723"/>
                    </a:cubicBezTo>
                    <a:lnTo>
                      <a:pt x="107074" y="837723"/>
                    </a:lnTo>
                    <a:cubicBezTo>
                      <a:pt x="108761" y="833121"/>
                      <a:pt x="110449" y="828366"/>
                      <a:pt x="112443" y="823611"/>
                    </a:cubicBezTo>
                    <a:cubicBezTo>
                      <a:pt x="115204" y="816401"/>
                      <a:pt x="117812" y="808270"/>
                      <a:pt x="120880" y="801674"/>
                    </a:cubicBezTo>
                    <a:cubicBezTo>
                      <a:pt x="121647" y="799373"/>
                      <a:pt x="122567" y="797072"/>
                      <a:pt x="123488" y="794771"/>
                    </a:cubicBezTo>
                    <a:cubicBezTo>
                      <a:pt x="126402" y="787254"/>
                      <a:pt x="129624" y="779431"/>
                      <a:pt x="132845" y="772528"/>
                    </a:cubicBezTo>
                    <a:cubicBezTo>
                      <a:pt x="141098" y="752340"/>
                      <a:pt x="150364" y="732567"/>
                      <a:pt x="160611" y="713315"/>
                    </a:cubicBezTo>
                    <a:cubicBezTo>
                      <a:pt x="161761" y="710723"/>
                      <a:pt x="163096" y="708207"/>
                      <a:pt x="164600" y="705798"/>
                    </a:cubicBezTo>
                    <a:lnTo>
                      <a:pt x="166287" y="702730"/>
                    </a:lnTo>
                    <a:lnTo>
                      <a:pt x="166287" y="702730"/>
                    </a:lnTo>
                    <a:cubicBezTo>
                      <a:pt x="168895" y="697975"/>
                      <a:pt x="171809" y="693220"/>
                      <a:pt x="174571" y="688618"/>
                    </a:cubicBezTo>
                    <a:cubicBezTo>
                      <a:pt x="177332" y="684015"/>
                      <a:pt x="181167" y="678800"/>
                      <a:pt x="184388" y="674658"/>
                    </a:cubicBezTo>
                    <a:cubicBezTo>
                      <a:pt x="197749" y="657999"/>
                      <a:pt x="209853" y="640358"/>
                      <a:pt x="220591" y="621888"/>
                    </a:cubicBezTo>
                    <a:cubicBezTo>
                      <a:pt x="227586" y="609647"/>
                      <a:pt x="233844" y="596991"/>
                      <a:pt x="239306" y="583998"/>
                    </a:cubicBezTo>
                    <a:cubicBezTo>
                      <a:pt x="250734" y="556324"/>
                      <a:pt x="259463" y="527608"/>
                      <a:pt x="265384" y="498247"/>
                    </a:cubicBezTo>
                    <a:cubicBezTo>
                      <a:pt x="265460" y="497787"/>
                      <a:pt x="265460" y="497326"/>
                      <a:pt x="265384" y="496866"/>
                    </a:cubicBezTo>
                    <a:cubicBezTo>
                      <a:pt x="275171" y="446827"/>
                      <a:pt x="281077" y="396097"/>
                      <a:pt x="283025" y="345152"/>
                    </a:cubicBezTo>
                    <a:cubicBezTo>
                      <a:pt x="284712" y="310023"/>
                      <a:pt x="285633" y="276889"/>
                      <a:pt x="286247" y="246055"/>
                    </a:cubicBezTo>
                    <a:cubicBezTo>
                      <a:pt x="286860" y="211801"/>
                      <a:pt x="286860" y="180354"/>
                      <a:pt x="286247" y="151714"/>
                    </a:cubicBezTo>
                    <a:close/>
                  </a:path>
                </a:pathLst>
              </a:custGeom>
              <a:solidFill>
                <a:srgbClr val="B5B5B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27" name="Freeform: Shape 1926">
                <a:extLst>
                  <a:ext uri="{FF2B5EF4-FFF2-40B4-BE49-F238E27FC236}">
                    <a16:creationId xmlns:a16="http://schemas.microsoft.com/office/drawing/2014/main" id="{BFF78ADB-FDB4-4118-8DED-6DE4D5715D2F}"/>
                  </a:ext>
                </a:extLst>
              </p:cNvPr>
              <p:cNvSpPr/>
              <p:nvPr/>
            </p:nvSpPr>
            <p:spPr>
              <a:xfrm>
                <a:off x="3755056" y="2820190"/>
                <a:ext cx="988403" cy="2455764"/>
              </a:xfrm>
              <a:custGeom>
                <a:avLst/>
                <a:gdLst>
                  <a:gd name="connsiteX0" fmla="*/ 968522 w 988403"/>
                  <a:gd name="connsiteY0" fmla="*/ 473549 h 2455764"/>
                  <a:gd name="connsiteX1" fmla="*/ 749925 w 988403"/>
                  <a:gd name="connsiteY1" fmla="*/ 257100 h 2455764"/>
                  <a:gd name="connsiteX2" fmla="*/ 648988 w 988403"/>
                  <a:gd name="connsiteY2" fmla="*/ 147879 h 2455764"/>
                  <a:gd name="connsiteX3" fmla="*/ 485309 w 988403"/>
                  <a:gd name="connsiteY3" fmla="*/ 105847 h 2455764"/>
                  <a:gd name="connsiteX4" fmla="*/ 477025 w 988403"/>
                  <a:gd name="connsiteY4" fmla="*/ 102779 h 2455764"/>
                  <a:gd name="connsiteX5" fmla="*/ 474417 w 988403"/>
                  <a:gd name="connsiteY5" fmla="*/ 101245 h 2455764"/>
                  <a:gd name="connsiteX6" fmla="*/ 467054 w 988403"/>
                  <a:gd name="connsiteY6" fmla="*/ 96029 h 2455764"/>
                  <a:gd name="connsiteX7" fmla="*/ 462606 w 988403"/>
                  <a:gd name="connsiteY7" fmla="*/ 92194 h 2455764"/>
                  <a:gd name="connsiteX8" fmla="*/ 459997 w 988403"/>
                  <a:gd name="connsiteY8" fmla="*/ 89740 h 2455764"/>
                  <a:gd name="connsiteX9" fmla="*/ 447879 w 988403"/>
                  <a:gd name="connsiteY9" fmla="*/ 74399 h 2455764"/>
                  <a:gd name="connsiteX10" fmla="*/ 447879 w 988403"/>
                  <a:gd name="connsiteY10" fmla="*/ 73479 h 2455764"/>
                  <a:gd name="connsiteX11" fmla="*/ 431312 w 988403"/>
                  <a:gd name="connsiteY11" fmla="*/ 27459 h 2455764"/>
                  <a:gd name="connsiteX12" fmla="*/ 431312 w 988403"/>
                  <a:gd name="connsiteY12" fmla="*/ 23010 h 2455764"/>
                  <a:gd name="connsiteX13" fmla="*/ 431312 w 988403"/>
                  <a:gd name="connsiteY13" fmla="*/ 18408 h 2455764"/>
                  <a:gd name="connsiteX14" fmla="*/ 431312 w 988403"/>
                  <a:gd name="connsiteY14" fmla="*/ 18408 h 2455764"/>
                  <a:gd name="connsiteX15" fmla="*/ 431312 w 988403"/>
                  <a:gd name="connsiteY15" fmla="*/ 767 h 2455764"/>
                  <a:gd name="connsiteX16" fmla="*/ 372099 w 988403"/>
                  <a:gd name="connsiteY16" fmla="*/ 767 h 2455764"/>
                  <a:gd name="connsiteX17" fmla="*/ 346174 w 988403"/>
                  <a:gd name="connsiteY17" fmla="*/ 0 h 2455764"/>
                  <a:gd name="connsiteX18" fmla="*/ 323010 w 988403"/>
                  <a:gd name="connsiteY18" fmla="*/ 0 h 2455764"/>
                  <a:gd name="connsiteX19" fmla="*/ 316721 w 988403"/>
                  <a:gd name="connsiteY19" fmla="*/ 0 h 2455764"/>
                  <a:gd name="connsiteX20" fmla="*/ 316721 w 988403"/>
                  <a:gd name="connsiteY20" fmla="*/ 10124 h 2455764"/>
                  <a:gd name="connsiteX21" fmla="*/ 315801 w 988403"/>
                  <a:gd name="connsiteY21" fmla="*/ 17488 h 2455764"/>
                  <a:gd name="connsiteX22" fmla="*/ 315801 w 988403"/>
                  <a:gd name="connsiteY22" fmla="*/ 20096 h 2455764"/>
                  <a:gd name="connsiteX23" fmla="*/ 314113 w 988403"/>
                  <a:gd name="connsiteY23" fmla="*/ 28686 h 2455764"/>
                  <a:gd name="connsiteX24" fmla="*/ 295245 w 988403"/>
                  <a:gd name="connsiteY24" fmla="*/ 77007 h 2455764"/>
                  <a:gd name="connsiteX25" fmla="*/ 294017 w 988403"/>
                  <a:gd name="connsiteY25" fmla="*/ 79001 h 2455764"/>
                  <a:gd name="connsiteX26" fmla="*/ 290029 w 988403"/>
                  <a:gd name="connsiteY26" fmla="*/ 85291 h 2455764"/>
                  <a:gd name="connsiteX27" fmla="*/ 284200 w 988403"/>
                  <a:gd name="connsiteY27" fmla="*/ 93421 h 2455764"/>
                  <a:gd name="connsiteX28" fmla="*/ 282973 w 988403"/>
                  <a:gd name="connsiteY28" fmla="*/ 95415 h 2455764"/>
                  <a:gd name="connsiteX29" fmla="*/ 281745 w 988403"/>
                  <a:gd name="connsiteY29" fmla="*/ 96949 h 2455764"/>
                  <a:gd name="connsiteX30" fmla="*/ 269474 w 988403"/>
                  <a:gd name="connsiteY30" fmla="*/ 106920 h 2455764"/>
                  <a:gd name="connsiteX31" fmla="*/ 266559 w 988403"/>
                  <a:gd name="connsiteY31" fmla="*/ 108761 h 2455764"/>
                  <a:gd name="connsiteX32" fmla="*/ 170223 w 988403"/>
                  <a:gd name="connsiteY32" fmla="*/ 141896 h 2455764"/>
                  <a:gd name="connsiteX33" fmla="*/ 164087 w 988403"/>
                  <a:gd name="connsiteY33" fmla="*/ 143123 h 2455764"/>
                  <a:gd name="connsiteX34" fmla="*/ 151815 w 988403"/>
                  <a:gd name="connsiteY34" fmla="*/ 317847 h 2455764"/>
                  <a:gd name="connsiteX35" fmla="*/ 153655 w 988403"/>
                  <a:gd name="connsiteY35" fmla="*/ 371537 h 2455764"/>
                  <a:gd name="connsiteX36" fmla="*/ 166234 w 988403"/>
                  <a:gd name="connsiteY36" fmla="*/ 495946 h 2455764"/>
                  <a:gd name="connsiteX37" fmla="*/ 171143 w 988403"/>
                  <a:gd name="connsiteY37" fmla="*/ 523404 h 2455764"/>
                  <a:gd name="connsiteX38" fmla="*/ 171143 w 988403"/>
                  <a:gd name="connsiteY38" fmla="*/ 523404 h 2455764"/>
                  <a:gd name="connsiteX39" fmla="*/ 162399 w 988403"/>
                  <a:gd name="connsiteY39" fmla="*/ 634007 h 2455764"/>
                  <a:gd name="connsiteX40" fmla="*/ 162399 w 988403"/>
                  <a:gd name="connsiteY40" fmla="*/ 635387 h 2455764"/>
                  <a:gd name="connsiteX41" fmla="*/ 149820 w 988403"/>
                  <a:gd name="connsiteY41" fmla="*/ 701503 h 2455764"/>
                  <a:gd name="connsiteX42" fmla="*/ 136321 w 988403"/>
                  <a:gd name="connsiteY42" fmla="*/ 731109 h 2455764"/>
                  <a:gd name="connsiteX43" fmla="*/ 117606 w 988403"/>
                  <a:gd name="connsiteY43" fmla="*/ 759029 h 2455764"/>
                  <a:gd name="connsiteX44" fmla="*/ 71586 w 988403"/>
                  <a:gd name="connsiteY44" fmla="*/ 825758 h 2455764"/>
                  <a:gd name="connsiteX45" fmla="*/ 63302 w 988403"/>
                  <a:gd name="connsiteY45" fmla="*/ 839871 h 2455764"/>
                  <a:gd name="connsiteX46" fmla="*/ 63302 w 988403"/>
                  <a:gd name="connsiteY46" fmla="*/ 839871 h 2455764"/>
                  <a:gd name="connsiteX47" fmla="*/ 61615 w 988403"/>
                  <a:gd name="connsiteY47" fmla="*/ 842939 h 2455764"/>
                  <a:gd name="connsiteX48" fmla="*/ 57627 w 988403"/>
                  <a:gd name="connsiteY48" fmla="*/ 850455 h 2455764"/>
                  <a:gd name="connsiteX49" fmla="*/ 29861 w 988403"/>
                  <a:gd name="connsiteY49" fmla="*/ 909668 h 2455764"/>
                  <a:gd name="connsiteX50" fmla="*/ 21730 w 988403"/>
                  <a:gd name="connsiteY50" fmla="*/ 932372 h 2455764"/>
                  <a:gd name="connsiteX51" fmla="*/ 21730 w 988403"/>
                  <a:gd name="connsiteY51" fmla="*/ 932372 h 2455764"/>
                  <a:gd name="connsiteX52" fmla="*/ 18356 w 988403"/>
                  <a:gd name="connsiteY52" fmla="*/ 943263 h 2455764"/>
                  <a:gd name="connsiteX53" fmla="*/ 13294 w 988403"/>
                  <a:gd name="connsiteY53" fmla="*/ 961978 h 2455764"/>
                  <a:gd name="connsiteX54" fmla="*/ 101 w 988403"/>
                  <a:gd name="connsiteY54" fmla="*/ 1084699 h 2455764"/>
                  <a:gd name="connsiteX55" fmla="*/ 101 w 988403"/>
                  <a:gd name="connsiteY55" fmla="*/ 1107249 h 2455764"/>
                  <a:gd name="connsiteX56" fmla="*/ 5470 w 988403"/>
                  <a:gd name="connsiteY56" fmla="*/ 1182262 h 2455764"/>
                  <a:gd name="connsiteX57" fmla="*/ 7771 w 988403"/>
                  <a:gd name="connsiteY57" fmla="*/ 1208187 h 2455764"/>
                  <a:gd name="connsiteX58" fmla="*/ 10072 w 988403"/>
                  <a:gd name="connsiteY58" fmla="*/ 1228743 h 2455764"/>
                  <a:gd name="connsiteX59" fmla="*/ 114538 w 988403"/>
                  <a:gd name="connsiteY59" fmla="*/ 1720546 h 2455764"/>
                  <a:gd name="connsiteX60" fmla="*/ 115765 w 988403"/>
                  <a:gd name="connsiteY60" fmla="*/ 1733432 h 2455764"/>
                  <a:gd name="connsiteX61" fmla="*/ 115765 w 988403"/>
                  <a:gd name="connsiteY61" fmla="*/ 1918281 h 2455764"/>
                  <a:gd name="connsiteX62" fmla="*/ 119140 w 988403"/>
                  <a:gd name="connsiteY62" fmla="*/ 1938529 h 2455764"/>
                  <a:gd name="connsiteX63" fmla="*/ 131106 w 988403"/>
                  <a:gd name="connsiteY63" fmla="*/ 1995748 h 2455764"/>
                  <a:gd name="connsiteX64" fmla="*/ 230970 w 988403"/>
                  <a:gd name="connsiteY64" fmla="*/ 2313902 h 2455764"/>
                  <a:gd name="connsiteX65" fmla="*/ 219465 w 988403"/>
                  <a:gd name="connsiteY65" fmla="*/ 2413920 h 2455764"/>
                  <a:gd name="connsiteX66" fmla="*/ 243702 w 988403"/>
                  <a:gd name="connsiteY66" fmla="*/ 2449969 h 2455764"/>
                  <a:gd name="connsiteX67" fmla="*/ 315340 w 988403"/>
                  <a:gd name="connsiteY67" fmla="*/ 2414226 h 2455764"/>
                  <a:gd name="connsiteX68" fmla="*/ 315340 w 988403"/>
                  <a:gd name="connsiteY68" fmla="*/ 2414226 h 2455764"/>
                  <a:gd name="connsiteX69" fmla="*/ 289109 w 988403"/>
                  <a:gd name="connsiteY69" fmla="*/ 2242724 h 2455764"/>
                  <a:gd name="connsiteX70" fmla="*/ 285427 w 988403"/>
                  <a:gd name="connsiteY70" fmla="*/ 2179829 h 2455764"/>
                  <a:gd name="connsiteX71" fmla="*/ 268706 w 988403"/>
                  <a:gd name="connsiteY71" fmla="*/ 1818416 h 2455764"/>
                  <a:gd name="connsiteX72" fmla="*/ 262877 w 988403"/>
                  <a:gd name="connsiteY72" fmla="*/ 1730058 h 2455764"/>
                  <a:gd name="connsiteX73" fmla="*/ 266559 w 988403"/>
                  <a:gd name="connsiteY73" fmla="*/ 1616847 h 2455764"/>
                  <a:gd name="connsiteX74" fmla="*/ 245543 w 988403"/>
                  <a:gd name="connsiteY74" fmla="*/ 1123049 h 2455764"/>
                  <a:gd name="connsiteX75" fmla="*/ 279138 w 988403"/>
                  <a:gd name="connsiteY75" fmla="*/ 1125044 h 2455764"/>
                  <a:gd name="connsiteX76" fmla="*/ 281285 w 988403"/>
                  <a:gd name="connsiteY76" fmla="*/ 1559936 h 2455764"/>
                  <a:gd name="connsiteX77" fmla="*/ 300000 w 988403"/>
                  <a:gd name="connsiteY77" fmla="*/ 1728677 h 2455764"/>
                  <a:gd name="connsiteX78" fmla="*/ 302301 w 988403"/>
                  <a:gd name="connsiteY78" fmla="*/ 1745551 h 2455764"/>
                  <a:gd name="connsiteX79" fmla="*/ 302301 w 988403"/>
                  <a:gd name="connsiteY79" fmla="*/ 1753528 h 2455764"/>
                  <a:gd name="connsiteX80" fmla="*/ 302301 w 988403"/>
                  <a:gd name="connsiteY80" fmla="*/ 1753528 h 2455764"/>
                  <a:gd name="connsiteX81" fmla="*/ 300767 w 988403"/>
                  <a:gd name="connsiteY81" fmla="*/ 1785589 h 2455764"/>
                  <a:gd name="connsiteX82" fmla="*/ 301995 w 988403"/>
                  <a:gd name="connsiteY82" fmla="*/ 1911377 h 2455764"/>
                  <a:gd name="connsiteX83" fmla="*/ 305369 w 988403"/>
                  <a:gd name="connsiteY83" fmla="*/ 1933314 h 2455764"/>
                  <a:gd name="connsiteX84" fmla="*/ 339885 w 988403"/>
                  <a:gd name="connsiteY84" fmla="*/ 2337832 h 2455764"/>
                  <a:gd name="connsiteX85" fmla="*/ 335743 w 988403"/>
                  <a:gd name="connsiteY85" fmla="*/ 2391216 h 2455764"/>
                  <a:gd name="connsiteX86" fmla="*/ 335743 w 988403"/>
                  <a:gd name="connsiteY86" fmla="*/ 2409164 h 2455764"/>
                  <a:gd name="connsiteX87" fmla="*/ 438675 w 988403"/>
                  <a:gd name="connsiteY87" fmla="*/ 2413766 h 2455764"/>
                  <a:gd name="connsiteX88" fmla="*/ 442817 w 988403"/>
                  <a:gd name="connsiteY88" fmla="*/ 2408090 h 2455764"/>
                  <a:gd name="connsiteX89" fmla="*/ 445118 w 988403"/>
                  <a:gd name="connsiteY89" fmla="*/ 2403335 h 2455764"/>
                  <a:gd name="connsiteX90" fmla="*/ 446498 w 988403"/>
                  <a:gd name="connsiteY90" fmla="*/ 2398272 h 2455764"/>
                  <a:gd name="connsiteX91" fmla="*/ 409682 w 988403"/>
                  <a:gd name="connsiteY91" fmla="*/ 2278313 h 2455764"/>
                  <a:gd name="connsiteX92" fmla="*/ 467514 w 988403"/>
                  <a:gd name="connsiteY92" fmla="*/ 1806298 h 2455764"/>
                  <a:gd name="connsiteX93" fmla="*/ 447726 w 988403"/>
                  <a:gd name="connsiteY93" fmla="*/ 1701371 h 2455764"/>
                  <a:gd name="connsiteX94" fmla="*/ 447726 w 988403"/>
                  <a:gd name="connsiteY94" fmla="*/ 1701371 h 2455764"/>
                  <a:gd name="connsiteX95" fmla="*/ 444351 w 988403"/>
                  <a:gd name="connsiteY95" fmla="*/ 1671918 h 2455764"/>
                  <a:gd name="connsiteX96" fmla="*/ 530409 w 988403"/>
                  <a:gd name="connsiteY96" fmla="*/ 1275070 h 2455764"/>
                  <a:gd name="connsiteX97" fmla="*/ 534551 w 988403"/>
                  <a:gd name="connsiteY97" fmla="*/ 1001402 h 2455764"/>
                  <a:gd name="connsiteX98" fmla="*/ 532863 w 988403"/>
                  <a:gd name="connsiteY98" fmla="*/ 979313 h 2455764"/>
                  <a:gd name="connsiteX99" fmla="*/ 521972 w 988403"/>
                  <a:gd name="connsiteY99" fmla="*/ 892641 h 2455764"/>
                  <a:gd name="connsiteX100" fmla="*/ 516296 w 988403"/>
                  <a:gd name="connsiteY100" fmla="*/ 866102 h 2455764"/>
                  <a:gd name="connsiteX101" fmla="*/ 504484 w 988403"/>
                  <a:gd name="connsiteY101" fmla="*/ 820082 h 2455764"/>
                  <a:gd name="connsiteX102" fmla="*/ 507705 w 988403"/>
                  <a:gd name="connsiteY102" fmla="*/ 822383 h 2455764"/>
                  <a:gd name="connsiteX103" fmla="*/ 507705 w 988403"/>
                  <a:gd name="connsiteY103" fmla="*/ 822383 h 2455764"/>
                  <a:gd name="connsiteX104" fmla="*/ 567992 w 988403"/>
                  <a:gd name="connsiteY104" fmla="*/ 836496 h 2455764"/>
                  <a:gd name="connsiteX105" fmla="*/ 642238 w 988403"/>
                  <a:gd name="connsiteY105" fmla="*/ 776209 h 2455764"/>
                  <a:gd name="connsiteX106" fmla="*/ 656351 w 988403"/>
                  <a:gd name="connsiteY106" fmla="*/ 763784 h 2455764"/>
                  <a:gd name="connsiteX107" fmla="*/ 917133 w 988403"/>
                  <a:gd name="connsiteY107" fmla="*/ 610383 h 2455764"/>
                  <a:gd name="connsiteX108" fmla="*/ 968522 w 988403"/>
                  <a:gd name="connsiteY108" fmla="*/ 473549 h 2455764"/>
                  <a:gd name="connsiteX109" fmla="*/ 614473 w 988403"/>
                  <a:gd name="connsiteY109" fmla="*/ 691072 h 2455764"/>
                  <a:gd name="connsiteX110" fmla="*/ 609410 w 988403"/>
                  <a:gd name="connsiteY110" fmla="*/ 691992 h 2455764"/>
                  <a:gd name="connsiteX111" fmla="*/ 507859 w 988403"/>
                  <a:gd name="connsiteY111" fmla="*/ 703804 h 2455764"/>
                  <a:gd name="connsiteX112" fmla="*/ 497888 w 988403"/>
                  <a:gd name="connsiteY112" fmla="*/ 715463 h 2455764"/>
                  <a:gd name="connsiteX113" fmla="*/ 496507 w 988403"/>
                  <a:gd name="connsiteY113" fmla="*/ 719758 h 2455764"/>
                  <a:gd name="connsiteX114" fmla="*/ 494513 w 988403"/>
                  <a:gd name="connsiteY114" fmla="*/ 726968 h 2455764"/>
                  <a:gd name="connsiteX115" fmla="*/ 494513 w 988403"/>
                  <a:gd name="connsiteY115" fmla="*/ 730189 h 2455764"/>
                  <a:gd name="connsiteX116" fmla="*/ 493286 w 988403"/>
                  <a:gd name="connsiteY116" fmla="*/ 751052 h 2455764"/>
                  <a:gd name="connsiteX117" fmla="*/ 493286 w 988403"/>
                  <a:gd name="connsiteY117" fmla="*/ 740314 h 2455764"/>
                  <a:gd name="connsiteX118" fmla="*/ 493286 w 988403"/>
                  <a:gd name="connsiteY118" fmla="*/ 740314 h 2455764"/>
                  <a:gd name="connsiteX119" fmla="*/ 496353 w 988403"/>
                  <a:gd name="connsiteY119" fmla="*/ 707179 h 2455764"/>
                  <a:gd name="connsiteX120" fmla="*/ 629966 w 988403"/>
                  <a:gd name="connsiteY120" fmla="*/ 368929 h 2455764"/>
                  <a:gd name="connsiteX121" fmla="*/ 825399 w 988403"/>
                  <a:gd name="connsiteY121" fmla="*/ 511746 h 2455764"/>
                  <a:gd name="connsiteX122" fmla="*/ 614473 w 988403"/>
                  <a:gd name="connsiteY122" fmla="*/ 691072 h 245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988403" h="2455764">
                    <a:moveTo>
                      <a:pt x="968522" y="473549"/>
                    </a:moveTo>
                    <a:cubicBezTo>
                      <a:pt x="928485" y="412189"/>
                      <a:pt x="764652" y="269679"/>
                      <a:pt x="749925" y="257100"/>
                    </a:cubicBezTo>
                    <a:cubicBezTo>
                      <a:pt x="735199" y="244521"/>
                      <a:pt x="670157" y="168741"/>
                      <a:pt x="648988" y="147879"/>
                    </a:cubicBezTo>
                    <a:cubicBezTo>
                      <a:pt x="627818" y="127016"/>
                      <a:pt x="512614" y="112136"/>
                      <a:pt x="485309" y="105847"/>
                    </a:cubicBezTo>
                    <a:cubicBezTo>
                      <a:pt x="482409" y="105233"/>
                      <a:pt x="479618" y="104190"/>
                      <a:pt x="477025" y="102779"/>
                    </a:cubicBezTo>
                    <a:cubicBezTo>
                      <a:pt x="476105" y="102349"/>
                      <a:pt x="475230" y="101843"/>
                      <a:pt x="474417" y="101245"/>
                    </a:cubicBezTo>
                    <a:cubicBezTo>
                      <a:pt x="471748" y="99849"/>
                      <a:pt x="469263" y="98085"/>
                      <a:pt x="467054" y="96029"/>
                    </a:cubicBezTo>
                    <a:cubicBezTo>
                      <a:pt x="465459" y="94879"/>
                      <a:pt x="463971" y="93590"/>
                      <a:pt x="462606" y="92194"/>
                    </a:cubicBezTo>
                    <a:lnTo>
                      <a:pt x="459997" y="89740"/>
                    </a:lnTo>
                    <a:cubicBezTo>
                      <a:pt x="455472" y="85030"/>
                      <a:pt x="451407" y="79891"/>
                      <a:pt x="447879" y="74399"/>
                    </a:cubicBezTo>
                    <a:lnTo>
                      <a:pt x="447879" y="73479"/>
                    </a:lnTo>
                    <a:cubicBezTo>
                      <a:pt x="439227" y="59458"/>
                      <a:pt x="433582" y="43780"/>
                      <a:pt x="431312" y="27459"/>
                    </a:cubicBezTo>
                    <a:lnTo>
                      <a:pt x="431312" y="23010"/>
                    </a:lnTo>
                    <a:cubicBezTo>
                      <a:pt x="431312" y="21476"/>
                      <a:pt x="431312" y="19942"/>
                      <a:pt x="431312" y="18408"/>
                    </a:cubicBezTo>
                    <a:lnTo>
                      <a:pt x="431312" y="18408"/>
                    </a:lnTo>
                    <a:cubicBezTo>
                      <a:pt x="430698" y="12548"/>
                      <a:pt x="430698" y="6627"/>
                      <a:pt x="431312" y="767"/>
                    </a:cubicBezTo>
                    <a:lnTo>
                      <a:pt x="372099" y="767"/>
                    </a:lnTo>
                    <a:lnTo>
                      <a:pt x="346174" y="0"/>
                    </a:lnTo>
                    <a:lnTo>
                      <a:pt x="323010" y="0"/>
                    </a:lnTo>
                    <a:lnTo>
                      <a:pt x="316721" y="0"/>
                    </a:lnTo>
                    <a:cubicBezTo>
                      <a:pt x="316721" y="3375"/>
                      <a:pt x="316721" y="6749"/>
                      <a:pt x="316721" y="10124"/>
                    </a:cubicBezTo>
                    <a:cubicBezTo>
                      <a:pt x="316567" y="12594"/>
                      <a:pt x="316261" y="15048"/>
                      <a:pt x="315801" y="17488"/>
                    </a:cubicBezTo>
                    <a:cubicBezTo>
                      <a:pt x="315877" y="18362"/>
                      <a:pt x="315877" y="19221"/>
                      <a:pt x="315801" y="20096"/>
                    </a:cubicBezTo>
                    <a:cubicBezTo>
                      <a:pt x="315801" y="23010"/>
                      <a:pt x="314727" y="25771"/>
                      <a:pt x="314113" y="28686"/>
                    </a:cubicBezTo>
                    <a:cubicBezTo>
                      <a:pt x="310171" y="45621"/>
                      <a:pt x="303820" y="61882"/>
                      <a:pt x="295245" y="77007"/>
                    </a:cubicBezTo>
                    <a:lnTo>
                      <a:pt x="294017" y="79001"/>
                    </a:lnTo>
                    <a:cubicBezTo>
                      <a:pt x="292637" y="81149"/>
                      <a:pt x="291410" y="83297"/>
                      <a:pt x="290029" y="85291"/>
                    </a:cubicBezTo>
                    <a:cubicBezTo>
                      <a:pt x="288250" y="88113"/>
                      <a:pt x="286301" y="90829"/>
                      <a:pt x="284200" y="93421"/>
                    </a:cubicBezTo>
                    <a:cubicBezTo>
                      <a:pt x="283878" y="94142"/>
                      <a:pt x="283464" y="94802"/>
                      <a:pt x="282973" y="95415"/>
                    </a:cubicBezTo>
                    <a:lnTo>
                      <a:pt x="281745" y="96949"/>
                    </a:lnTo>
                    <a:cubicBezTo>
                      <a:pt x="278202" y="100907"/>
                      <a:pt x="274060" y="104267"/>
                      <a:pt x="269474" y="106920"/>
                    </a:cubicBezTo>
                    <a:lnTo>
                      <a:pt x="266559" y="108761"/>
                    </a:lnTo>
                    <a:cubicBezTo>
                      <a:pt x="236032" y="123963"/>
                      <a:pt x="203649" y="135100"/>
                      <a:pt x="170223" y="141896"/>
                    </a:cubicBezTo>
                    <a:lnTo>
                      <a:pt x="164087" y="143123"/>
                    </a:lnTo>
                    <a:cubicBezTo>
                      <a:pt x="157644" y="154782"/>
                      <a:pt x="150588" y="227340"/>
                      <a:pt x="151815" y="317847"/>
                    </a:cubicBezTo>
                    <a:cubicBezTo>
                      <a:pt x="151815" y="335181"/>
                      <a:pt x="152582" y="353283"/>
                      <a:pt x="153655" y="371537"/>
                    </a:cubicBezTo>
                    <a:cubicBezTo>
                      <a:pt x="155634" y="413201"/>
                      <a:pt x="159838" y="454727"/>
                      <a:pt x="166234" y="495946"/>
                    </a:cubicBezTo>
                    <a:cubicBezTo>
                      <a:pt x="169993" y="504582"/>
                      <a:pt x="171680" y="513986"/>
                      <a:pt x="171143" y="523404"/>
                    </a:cubicBezTo>
                    <a:lnTo>
                      <a:pt x="171143" y="523404"/>
                    </a:lnTo>
                    <a:cubicBezTo>
                      <a:pt x="171174" y="560451"/>
                      <a:pt x="168259" y="597436"/>
                      <a:pt x="162399" y="634007"/>
                    </a:cubicBezTo>
                    <a:cubicBezTo>
                      <a:pt x="162476" y="634467"/>
                      <a:pt x="162476" y="634927"/>
                      <a:pt x="162399" y="635387"/>
                    </a:cubicBezTo>
                    <a:cubicBezTo>
                      <a:pt x="158871" y="659471"/>
                      <a:pt x="154423" y="682788"/>
                      <a:pt x="149820" y="701503"/>
                    </a:cubicBezTo>
                    <a:cubicBezTo>
                      <a:pt x="146829" y="711996"/>
                      <a:pt x="142289" y="721982"/>
                      <a:pt x="136321" y="731109"/>
                    </a:cubicBezTo>
                    <a:cubicBezTo>
                      <a:pt x="131106" y="739853"/>
                      <a:pt x="124663" y="749057"/>
                      <a:pt x="117606" y="759029"/>
                    </a:cubicBezTo>
                    <a:cubicBezTo>
                      <a:pt x="103954" y="778204"/>
                      <a:pt x="87693" y="799987"/>
                      <a:pt x="71586" y="825758"/>
                    </a:cubicBezTo>
                    <a:cubicBezTo>
                      <a:pt x="68825" y="830360"/>
                      <a:pt x="65910" y="835115"/>
                      <a:pt x="63302" y="839871"/>
                    </a:cubicBezTo>
                    <a:lnTo>
                      <a:pt x="63302" y="839871"/>
                    </a:lnTo>
                    <a:lnTo>
                      <a:pt x="61615" y="842939"/>
                    </a:lnTo>
                    <a:cubicBezTo>
                      <a:pt x="60112" y="845347"/>
                      <a:pt x="58777" y="847863"/>
                      <a:pt x="57627" y="850455"/>
                    </a:cubicBezTo>
                    <a:cubicBezTo>
                      <a:pt x="46735" y="869385"/>
                      <a:pt x="37454" y="889189"/>
                      <a:pt x="29861" y="909668"/>
                    </a:cubicBezTo>
                    <a:cubicBezTo>
                      <a:pt x="26747" y="917078"/>
                      <a:pt x="24032" y="924656"/>
                      <a:pt x="21730" y="932372"/>
                    </a:cubicBezTo>
                    <a:lnTo>
                      <a:pt x="21730" y="932372"/>
                    </a:lnTo>
                    <a:cubicBezTo>
                      <a:pt x="20503" y="935900"/>
                      <a:pt x="19430" y="939428"/>
                      <a:pt x="18356" y="943263"/>
                    </a:cubicBezTo>
                    <a:cubicBezTo>
                      <a:pt x="17282" y="947098"/>
                      <a:pt x="14828" y="955535"/>
                      <a:pt x="13294" y="961978"/>
                    </a:cubicBezTo>
                    <a:cubicBezTo>
                      <a:pt x="3691" y="1002154"/>
                      <a:pt x="-743" y="1043403"/>
                      <a:pt x="101" y="1084699"/>
                    </a:cubicBezTo>
                    <a:cubicBezTo>
                      <a:pt x="101" y="1092062"/>
                      <a:pt x="101" y="1100039"/>
                      <a:pt x="101" y="1107249"/>
                    </a:cubicBezTo>
                    <a:cubicBezTo>
                      <a:pt x="1482" y="1133021"/>
                      <a:pt x="3323" y="1158025"/>
                      <a:pt x="5470" y="1182262"/>
                    </a:cubicBezTo>
                    <a:cubicBezTo>
                      <a:pt x="5470" y="1191159"/>
                      <a:pt x="6851" y="1199597"/>
                      <a:pt x="7771" y="1208187"/>
                    </a:cubicBezTo>
                    <a:cubicBezTo>
                      <a:pt x="8692" y="1216777"/>
                      <a:pt x="9152" y="1221993"/>
                      <a:pt x="10072" y="1228743"/>
                    </a:cubicBezTo>
                    <a:cubicBezTo>
                      <a:pt x="38144" y="1485689"/>
                      <a:pt x="104414" y="1659033"/>
                      <a:pt x="114538" y="1720546"/>
                    </a:cubicBezTo>
                    <a:cubicBezTo>
                      <a:pt x="115259" y="1724811"/>
                      <a:pt x="115674" y="1729106"/>
                      <a:pt x="115765" y="1733432"/>
                    </a:cubicBezTo>
                    <a:cubicBezTo>
                      <a:pt x="115765" y="1786049"/>
                      <a:pt x="107789" y="1870420"/>
                      <a:pt x="115765" y="1918281"/>
                    </a:cubicBezTo>
                    <a:cubicBezTo>
                      <a:pt x="116839" y="1925183"/>
                      <a:pt x="117913" y="1931933"/>
                      <a:pt x="119140" y="1938529"/>
                    </a:cubicBezTo>
                    <a:cubicBezTo>
                      <a:pt x="122822" y="1958472"/>
                      <a:pt x="126810" y="1977493"/>
                      <a:pt x="131106" y="1995748"/>
                    </a:cubicBezTo>
                    <a:cubicBezTo>
                      <a:pt x="169609" y="2166484"/>
                      <a:pt x="230970" y="2269876"/>
                      <a:pt x="230970" y="2313902"/>
                    </a:cubicBezTo>
                    <a:cubicBezTo>
                      <a:pt x="230494" y="2347543"/>
                      <a:pt x="226644" y="2381046"/>
                      <a:pt x="219465" y="2413920"/>
                    </a:cubicBezTo>
                    <a:cubicBezTo>
                      <a:pt x="219388" y="2429766"/>
                      <a:pt x="228991" y="2444063"/>
                      <a:pt x="243702" y="2449969"/>
                    </a:cubicBezTo>
                    <a:cubicBezTo>
                      <a:pt x="272235" y="2463468"/>
                      <a:pt x="315340" y="2454111"/>
                      <a:pt x="315340" y="2414226"/>
                    </a:cubicBezTo>
                    <a:lnTo>
                      <a:pt x="315340" y="2414226"/>
                    </a:lnTo>
                    <a:cubicBezTo>
                      <a:pt x="302516" y="2357759"/>
                      <a:pt x="293757" y="2300449"/>
                      <a:pt x="289109" y="2242724"/>
                    </a:cubicBezTo>
                    <a:cubicBezTo>
                      <a:pt x="287421" y="2222475"/>
                      <a:pt x="286041" y="2201459"/>
                      <a:pt x="285427" y="2179829"/>
                    </a:cubicBezTo>
                    <a:cubicBezTo>
                      <a:pt x="281285" y="2047444"/>
                      <a:pt x="281285" y="1864743"/>
                      <a:pt x="268706" y="1818416"/>
                    </a:cubicBezTo>
                    <a:cubicBezTo>
                      <a:pt x="262816" y="1789362"/>
                      <a:pt x="260852" y="1759633"/>
                      <a:pt x="262877" y="1730058"/>
                    </a:cubicBezTo>
                    <a:cubicBezTo>
                      <a:pt x="263798" y="1693088"/>
                      <a:pt x="266559" y="1652590"/>
                      <a:pt x="266559" y="1616847"/>
                    </a:cubicBezTo>
                    <a:cubicBezTo>
                      <a:pt x="266559" y="1547510"/>
                      <a:pt x="241401" y="1167075"/>
                      <a:pt x="245543" y="1123049"/>
                    </a:cubicBezTo>
                    <a:cubicBezTo>
                      <a:pt x="256465" y="1118555"/>
                      <a:pt x="268829" y="1119276"/>
                      <a:pt x="279138" y="1125044"/>
                    </a:cubicBezTo>
                    <a:cubicBezTo>
                      <a:pt x="263798" y="1223834"/>
                      <a:pt x="291870" y="1493206"/>
                      <a:pt x="281285" y="1559936"/>
                    </a:cubicBezTo>
                    <a:cubicBezTo>
                      <a:pt x="272388" y="1617461"/>
                      <a:pt x="292637" y="1688793"/>
                      <a:pt x="300000" y="1728677"/>
                    </a:cubicBezTo>
                    <a:cubicBezTo>
                      <a:pt x="301074" y="1735273"/>
                      <a:pt x="301995" y="1741102"/>
                      <a:pt x="302301" y="1745551"/>
                    </a:cubicBezTo>
                    <a:cubicBezTo>
                      <a:pt x="302608" y="1749999"/>
                      <a:pt x="302301" y="1750767"/>
                      <a:pt x="302301" y="1753528"/>
                    </a:cubicBezTo>
                    <a:lnTo>
                      <a:pt x="302301" y="1753528"/>
                    </a:lnTo>
                    <a:cubicBezTo>
                      <a:pt x="302301" y="1762425"/>
                      <a:pt x="302301" y="1773317"/>
                      <a:pt x="300767" y="1785589"/>
                    </a:cubicBezTo>
                    <a:cubicBezTo>
                      <a:pt x="296533" y="1827437"/>
                      <a:pt x="296932" y="1869622"/>
                      <a:pt x="301995" y="1911377"/>
                    </a:cubicBezTo>
                    <a:cubicBezTo>
                      <a:pt x="302915" y="1917053"/>
                      <a:pt x="303989" y="1924417"/>
                      <a:pt x="305369" y="1933314"/>
                    </a:cubicBezTo>
                    <a:cubicBezTo>
                      <a:pt x="318255" y="2027656"/>
                      <a:pt x="347401" y="2287977"/>
                      <a:pt x="339885" y="2337832"/>
                    </a:cubicBezTo>
                    <a:cubicBezTo>
                      <a:pt x="337154" y="2355489"/>
                      <a:pt x="335758" y="2373345"/>
                      <a:pt x="335743" y="2391216"/>
                    </a:cubicBezTo>
                    <a:cubicBezTo>
                      <a:pt x="335743" y="2397352"/>
                      <a:pt x="335743" y="2403335"/>
                      <a:pt x="335743" y="2409164"/>
                    </a:cubicBezTo>
                    <a:cubicBezTo>
                      <a:pt x="359366" y="2439844"/>
                      <a:pt x="417199" y="2437850"/>
                      <a:pt x="438675" y="2413766"/>
                    </a:cubicBezTo>
                    <a:cubicBezTo>
                      <a:pt x="440224" y="2412002"/>
                      <a:pt x="441605" y="2410100"/>
                      <a:pt x="442817" y="2408090"/>
                    </a:cubicBezTo>
                    <a:cubicBezTo>
                      <a:pt x="443768" y="2406602"/>
                      <a:pt x="444535" y="2405007"/>
                      <a:pt x="445118" y="2403335"/>
                    </a:cubicBezTo>
                    <a:cubicBezTo>
                      <a:pt x="445762" y="2401709"/>
                      <a:pt x="446222" y="2400006"/>
                      <a:pt x="446498" y="2398272"/>
                    </a:cubicBezTo>
                    <a:cubicBezTo>
                      <a:pt x="426403" y="2354554"/>
                      <a:pt x="409682" y="2311448"/>
                      <a:pt x="409682" y="2278313"/>
                    </a:cubicBezTo>
                    <a:cubicBezTo>
                      <a:pt x="409682" y="2232293"/>
                      <a:pt x="468435" y="2014770"/>
                      <a:pt x="467514" y="1806298"/>
                    </a:cubicBezTo>
                    <a:cubicBezTo>
                      <a:pt x="467514" y="1788196"/>
                      <a:pt x="454168" y="1737881"/>
                      <a:pt x="447726" y="1701371"/>
                    </a:cubicBezTo>
                    <a:lnTo>
                      <a:pt x="447726" y="1701371"/>
                    </a:lnTo>
                    <a:cubicBezTo>
                      <a:pt x="445777" y="1691661"/>
                      <a:pt x="444657" y="1681813"/>
                      <a:pt x="444351" y="1671918"/>
                    </a:cubicBezTo>
                    <a:cubicBezTo>
                      <a:pt x="444351" y="1642619"/>
                      <a:pt x="519977" y="1369411"/>
                      <a:pt x="530409" y="1275070"/>
                    </a:cubicBezTo>
                    <a:cubicBezTo>
                      <a:pt x="539122" y="1184103"/>
                      <a:pt x="540503" y="1092584"/>
                      <a:pt x="534551" y="1001402"/>
                    </a:cubicBezTo>
                    <a:cubicBezTo>
                      <a:pt x="534551" y="993886"/>
                      <a:pt x="533630" y="986062"/>
                      <a:pt x="532863" y="979313"/>
                    </a:cubicBezTo>
                    <a:cubicBezTo>
                      <a:pt x="530716" y="950258"/>
                      <a:pt x="527080" y="921327"/>
                      <a:pt x="521972" y="892641"/>
                    </a:cubicBezTo>
                    <a:cubicBezTo>
                      <a:pt x="520438" y="883897"/>
                      <a:pt x="518443" y="875153"/>
                      <a:pt x="516296" y="866102"/>
                    </a:cubicBezTo>
                    <a:cubicBezTo>
                      <a:pt x="512767" y="850762"/>
                      <a:pt x="508472" y="835422"/>
                      <a:pt x="504484" y="820082"/>
                    </a:cubicBezTo>
                    <a:lnTo>
                      <a:pt x="507705" y="822383"/>
                    </a:lnTo>
                    <a:lnTo>
                      <a:pt x="507705" y="822383"/>
                    </a:lnTo>
                    <a:cubicBezTo>
                      <a:pt x="526129" y="832508"/>
                      <a:pt x="546992" y="837386"/>
                      <a:pt x="567992" y="836496"/>
                    </a:cubicBezTo>
                    <a:cubicBezTo>
                      <a:pt x="595758" y="814713"/>
                      <a:pt x="622143" y="793390"/>
                      <a:pt x="642238" y="776209"/>
                    </a:cubicBezTo>
                    <a:lnTo>
                      <a:pt x="656351" y="763784"/>
                    </a:lnTo>
                    <a:cubicBezTo>
                      <a:pt x="677367" y="744762"/>
                      <a:pt x="847489" y="652415"/>
                      <a:pt x="917133" y="610383"/>
                    </a:cubicBezTo>
                    <a:cubicBezTo>
                      <a:pt x="986777" y="568351"/>
                      <a:pt x="1008406" y="534449"/>
                      <a:pt x="968522" y="473549"/>
                    </a:cubicBezTo>
                    <a:close/>
                    <a:moveTo>
                      <a:pt x="614473" y="691072"/>
                    </a:moveTo>
                    <a:cubicBezTo>
                      <a:pt x="612847" y="691655"/>
                      <a:pt x="611144" y="691961"/>
                      <a:pt x="609410" y="691992"/>
                    </a:cubicBezTo>
                    <a:cubicBezTo>
                      <a:pt x="575816" y="691992"/>
                      <a:pt x="532710" y="691992"/>
                      <a:pt x="507859" y="703804"/>
                    </a:cubicBezTo>
                    <a:cubicBezTo>
                      <a:pt x="503288" y="706427"/>
                      <a:pt x="499775" y="710539"/>
                      <a:pt x="497888" y="715463"/>
                    </a:cubicBezTo>
                    <a:lnTo>
                      <a:pt x="496507" y="719758"/>
                    </a:lnTo>
                    <a:cubicBezTo>
                      <a:pt x="495740" y="722212"/>
                      <a:pt x="495126" y="724667"/>
                      <a:pt x="494513" y="726968"/>
                    </a:cubicBezTo>
                    <a:cubicBezTo>
                      <a:pt x="494436" y="728041"/>
                      <a:pt x="494436" y="729115"/>
                      <a:pt x="494513" y="730189"/>
                    </a:cubicBezTo>
                    <a:cubicBezTo>
                      <a:pt x="493608" y="737108"/>
                      <a:pt x="493209" y="744072"/>
                      <a:pt x="493286" y="751052"/>
                    </a:cubicBezTo>
                    <a:cubicBezTo>
                      <a:pt x="493286" y="747523"/>
                      <a:pt x="493286" y="743842"/>
                      <a:pt x="493286" y="740314"/>
                    </a:cubicBezTo>
                    <a:cubicBezTo>
                      <a:pt x="493286" y="740314"/>
                      <a:pt x="493286" y="740314"/>
                      <a:pt x="493286" y="740314"/>
                    </a:cubicBezTo>
                    <a:cubicBezTo>
                      <a:pt x="492718" y="729177"/>
                      <a:pt x="493761" y="718024"/>
                      <a:pt x="496353" y="707179"/>
                    </a:cubicBezTo>
                    <a:cubicBezTo>
                      <a:pt x="510006" y="654716"/>
                      <a:pt x="611098" y="442409"/>
                      <a:pt x="629966" y="368929"/>
                    </a:cubicBezTo>
                    <a:cubicBezTo>
                      <a:pt x="663561" y="389946"/>
                      <a:pt x="785362" y="488582"/>
                      <a:pt x="825399" y="511746"/>
                    </a:cubicBezTo>
                    <a:cubicBezTo>
                      <a:pt x="801468" y="533529"/>
                      <a:pt x="655431" y="678800"/>
                      <a:pt x="614473" y="691072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28" name="Freeform: Shape 1927">
                <a:extLst>
                  <a:ext uri="{FF2B5EF4-FFF2-40B4-BE49-F238E27FC236}">
                    <a16:creationId xmlns:a16="http://schemas.microsoft.com/office/drawing/2014/main" id="{14BF2DDB-3E93-4FC8-B91C-3C88EC76384E}"/>
                  </a:ext>
                </a:extLst>
              </p:cNvPr>
              <p:cNvSpPr/>
              <p:nvPr/>
            </p:nvSpPr>
            <p:spPr>
              <a:xfrm>
                <a:off x="3953881" y="5234110"/>
                <a:ext cx="132076" cy="93114"/>
              </a:xfrm>
              <a:custGeom>
                <a:avLst/>
                <a:gdLst>
                  <a:gd name="connsiteX0" fmla="*/ 94273 w 132076"/>
                  <a:gd name="connsiteY0" fmla="*/ 93115 h 93114"/>
                  <a:gd name="connsiteX1" fmla="*/ 21714 w 132076"/>
                  <a:gd name="connsiteY1" fmla="*/ 93115 h 93114"/>
                  <a:gd name="connsiteX2" fmla="*/ 4840 w 132076"/>
                  <a:gd name="connsiteY2" fmla="*/ 42952 h 93114"/>
                  <a:gd name="connsiteX3" fmla="*/ 20180 w 132076"/>
                  <a:gd name="connsiteY3" fmla="*/ 0 h 93114"/>
                  <a:gd name="connsiteX4" fmla="*/ 44417 w 132076"/>
                  <a:gd name="connsiteY4" fmla="*/ 36049 h 93114"/>
                  <a:gd name="connsiteX5" fmla="*/ 116056 w 132076"/>
                  <a:gd name="connsiteY5" fmla="*/ 307 h 93114"/>
                  <a:gd name="connsiteX6" fmla="*/ 128328 w 132076"/>
                  <a:gd name="connsiteY6" fmla="*/ 43106 h 93114"/>
                  <a:gd name="connsiteX7" fmla="*/ 94273 w 132076"/>
                  <a:gd name="connsiteY7" fmla="*/ 93115 h 93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076" h="93114">
                    <a:moveTo>
                      <a:pt x="94273" y="93115"/>
                    </a:moveTo>
                    <a:lnTo>
                      <a:pt x="21714" y="93115"/>
                    </a:lnTo>
                    <a:cubicBezTo>
                      <a:pt x="4840" y="93115"/>
                      <a:pt x="-7125" y="75166"/>
                      <a:pt x="4840" y="42952"/>
                    </a:cubicBezTo>
                    <a:cubicBezTo>
                      <a:pt x="11114" y="29085"/>
                      <a:pt x="16253" y="14711"/>
                      <a:pt x="20180" y="0"/>
                    </a:cubicBezTo>
                    <a:cubicBezTo>
                      <a:pt x="20103" y="15846"/>
                      <a:pt x="29706" y="30143"/>
                      <a:pt x="44417" y="36049"/>
                    </a:cubicBezTo>
                    <a:cubicBezTo>
                      <a:pt x="72950" y="49548"/>
                      <a:pt x="116056" y="40191"/>
                      <a:pt x="116056" y="307"/>
                    </a:cubicBezTo>
                    <a:cubicBezTo>
                      <a:pt x="119200" y="14834"/>
                      <a:pt x="123296" y="29131"/>
                      <a:pt x="128328" y="43106"/>
                    </a:cubicBezTo>
                    <a:cubicBezTo>
                      <a:pt x="141520" y="76547"/>
                      <a:pt x="117436" y="93115"/>
                      <a:pt x="94273" y="93115"/>
                    </a:cubicBezTo>
                    <a:close/>
                  </a:path>
                </a:pathLst>
              </a:custGeom>
              <a:solidFill>
                <a:srgbClr val="2F79B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29" name="Freeform: Shape 1928">
                <a:extLst>
                  <a:ext uri="{FF2B5EF4-FFF2-40B4-BE49-F238E27FC236}">
                    <a16:creationId xmlns:a16="http://schemas.microsoft.com/office/drawing/2014/main" id="{51CAF8C3-72CC-4877-BB67-5A4EB55413D7}"/>
                  </a:ext>
                </a:extLst>
              </p:cNvPr>
              <p:cNvSpPr/>
              <p:nvPr/>
            </p:nvSpPr>
            <p:spPr>
              <a:xfrm>
                <a:off x="4090432" y="5210639"/>
                <a:ext cx="131303" cy="92669"/>
              </a:xfrm>
              <a:custGeom>
                <a:avLst/>
                <a:gdLst>
                  <a:gd name="connsiteX0" fmla="*/ 122628 w 131303"/>
                  <a:gd name="connsiteY0" fmla="*/ 79001 h 92669"/>
                  <a:gd name="connsiteX1" fmla="*/ 30587 w 131303"/>
                  <a:gd name="connsiteY1" fmla="*/ 87745 h 92669"/>
                  <a:gd name="connsiteX2" fmla="*/ 981 w 131303"/>
                  <a:gd name="connsiteY2" fmla="*/ 0 h 92669"/>
                  <a:gd name="connsiteX3" fmla="*/ 112197 w 131303"/>
                  <a:gd name="connsiteY3" fmla="*/ 7056 h 92669"/>
                  <a:gd name="connsiteX4" fmla="*/ 128917 w 131303"/>
                  <a:gd name="connsiteY4" fmla="*/ 41572 h 92669"/>
                  <a:gd name="connsiteX5" fmla="*/ 122628 w 131303"/>
                  <a:gd name="connsiteY5" fmla="*/ 79001 h 92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1303" h="92669">
                    <a:moveTo>
                      <a:pt x="122628" y="79001"/>
                    </a:moveTo>
                    <a:cubicBezTo>
                      <a:pt x="100538" y="94342"/>
                      <a:pt x="54825" y="96029"/>
                      <a:pt x="30587" y="87745"/>
                    </a:cubicBezTo>
                    <a:cubicBezTo>
                      <a:pt x="12179" y="81609"/>
                      <a:pt x="-4235" y="50622"/>
                      <a:pt x="981" y="0"/>
                    </a:cubicBezTo>
                    <a:cubicBezTo>
                      <a:pt x="27826" y="52616"/>
                      <a:pt x="105294" y="45100"/>
                      <a:pt x="112197" y="7056"/>
                    </a:cubicBezTo>
                    <a:cubicBezTo>
                      <a:pt x="117566" y="18561"/>
                      <a:pt x="123242" y="30066"/>
                      <a:pt x="128917" y="41572"/>
                    </a:cubicBezTo>
                    <a:cubicBezTo>
                      <a:pt x="133642" y="54273"/>
                      <a:pt x="131249" y="68539"/>
                      <a:pt x="122628" y="79001"/>
                    </a:cubicBezTo>
                    <a:close/>
                  </a:path>
                </a:pathLst>
              </a:custGeom>
              <a:solidFill>
                <a:srgbClr val="2F79B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30" name="Freeform: Shape 1929">
                <a:extLst>
                  <a:ext uri="{FF2B5EF4-FFF2-40B4-BE49-F238E27FC236}">
                    <a16:creationId xmlns:a16="http://schemas.microsoft.com/office/drawing/2014/main" id="{94678E9A-F264-4162-866E-87F81630158E}"/>
                  </a:ext>
                </a:extLst>
              </p:cNvPr>
              <p:cNvSpPr/>
              <p:nvPr/>
            </p:nvSpPr>
            <p:spPr>
              <a:xfrm>
                <a:off x="4068556" y="2820152"/>
                <a:ext cx="116891" cy="64927"/>
              </a:xfrm>
              <a:custGeom>
                <a:avLst/>
                <a:gdLst>
                  <a:gd name="connsiteX0" fmla="*/ 116892 w 116891"/>
                  <a:gd name="connsiteY0" fmla="*/ 27497 h 64927"/>
                  <a:gd name="connsiteX1" fmla="*/ 57525 w 116891"/>
                  <a:gd name="connsiteY1" fmla="*/ 64927 h 64927"/>
                  <a:gd name="connsiteX2" fmla="*/ 0 w 116891"/>
                  <a:gd name="connsiteY2" fmla="*/ 29338 h 64927"/>
                  <a:gd name="connsiteX3" fmla="*/ 3375 w 116891"/>
                  <a:gd name="connsiteY3" fmla="*/ 805 h 64927"/>
                  <a:gd name="connsiteX4" fmla="*/ 57525 w 116891"/>
                  <a:gd name="connsiteY4" fmla="*/ 805 h 64927"/>
                  <a:gd name="connsiteX5" fmla="*/ 116892 w 116891"/>
                  <a:gd name="connsiteY5" fmla="*/ 805 h 64927"/>
                  <a:gd name="connsiteX6" fmla="*/ 116892 w 116891"/>
                  <a:gd name="connsiteY6" fmla="*/ 27497 h 64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891" h="64927">
                    <a:moveTo>
                      <a:pt x="116892" y="27497"/>
                    </a:moveTo>
                    <a:cubicBezTo>
                      <a:pt x="93881" y="47746"/>
                      <a:pt x="68723" y="64927"/>
                      <a:pt x="57525" y="64927"/>
                    </a:cubicBezTo>
                    <a:cubicBezTo>
                      <a:pt x="46327" y="64927"/>
                      <a:pt x="22550" y="48667"/>
                      <a:pt x="0" y="29338"/>
                    </a:cubicBezTo>
                    <a:cubicBezTo>
                      <a:pt x="2194" y="19980"/>
                      <a:pt x="3314" y="10408"/>
                      <a:pt x="3375" y="805"/>
                    </a:cubicBezTo>
                    <a:cubicBezTo>
                      <a:pt x="21415" y="-268"/>
                      <a:pt x="39486" y="-268"/>
                      <a:pt x="57525" y="805"/>
                    </a:cubicBezTo>
                    <a:lnTo>
                      <a:pt x="116892" y="805"/>
                    </a:lnTo>
                    <a:cubicBezTo>
                      <a:pt x="115741" y="9672"/>
                      <a:pt x="115741" y="18631"/>
                      <a:pt x="116892" y="27497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31" name="Freeform: Shape 1930">
                <a:extLst>
                  <a:ext uri="{FF2B5EF4-FFF2-40B4-BE49-F238E27FC236}">
                    <a16:creationId xmlns:a16="http://schemas.microsoft.com/office/drawing/2014/main" id="{77B177F1-63F5-4AB4-AE50-FD86C8A27A3D}"/>
                  </a:ext>
                </a:extLst>
              </p:cNvPr>
              <p:cNvSpPr/>
              <p:nvPr/>
            </p:nvSpPr>
            <p:spPr>
              <a:xfrm>
                <a:off x="4002219" y="2533637"/>
                <a:ext cx="247292" cy="340397"/>
              </a:xfrm>
              <a:custGeom>
                <a:avLst/>
                <a:gdLst>
                  <a:gd name="connsiteX0" fmla="*/ 246429 w 247292"/>
                  <a:gd name="connsiteY0" fmla="*/ 93114 h 340397"/>
                  <a:gd name="connsiteX1" fmla="*/ 123709 w 247292"/>
                  <a:gd name="connsiteY1" fmla="*/ 0 h 340397"/>
                  <a:gd name="connsiteX2" fmla="*/ 988 w 247292"/>
                  <a:gd name="connsiteY2" fmla="*/ 93114 h 340397"/>
                  <a:gd name="connsiteX3" fmla="*/ 21390 w 247292"/>
                  <a:gd name="connsiteY3" fmla="*/ 260015 h 340397"/>
                  <a:gd name="connsiteX4" fmla="*/ 123402 w 247292"/>
                  <a:gd name="connsiteY4" fmla="*/ 340397 h 340397"/>
                  <a:gd name="connsiteX5" fmla="*/ 225260 w 247292"/>
                  <a:gd name="connsiteY5" fmla="*/ 260015 h 340397"/>
                  <a:gd name="connsiteX6" fmla="*/ 246429 w 247292"/>
                  <a:gd name="connsiteY6" fmla="*/ 93114 h 34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292" h="340397">
                    <a:moveTo>
                      <a:pt x="246429" y="93114"/>
                    </a:moveTo>
                    <a:cubicBezTo>
                      <a:pt x="243362" y="58292"/>
                      <a:pt x="211300" y="0"/>
                      <a:pt x="123709" y="0"/>
                    </a:cubicBezTo>
                    <a:cubicBezTo>
                      <a:pt x="36117" y="0"/>
                      <a:pt x="4362" y="58292"/>
                      <a:pt x="988" y="93114"/>
                    </a:cubicBezTo>
                    <a:cubicBezTo>
                      <a:pt x="-2387" y="127936"/>
                      <a:pt x="2522" y="231176"/>
                      <a:pt x="21390" y="260015"/>
                    </a:cubicBezTo>
                    <a:cubicBezTo>
                      <a:pt x="40258" y="288854"/>
                      <a:pt x="103306" y="340397"/>
                      <a:pt x="123402" y="340397"/>
                    </a:cubicBezTo>
                    <a:cubicBezTo>
                      <a:pt x="143497" y="340397"/>
                      <a:pt x="206392" y="288394"/>
                      <a:pt x="225260" y="260015"/>
                    </a:cubicBezTo>
                    <a:cubicBezTo>
                      <a:pt x="244128" y="231636"/>
                      <a:pt x="249651" y="127630"/>
                      <a:pt x="246429" y="93114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32" name="Freeform: Shape 1931">
                <a:extLst>
                  <a:ext uri="{FF2B5EF4-FFF2-40B4-BE49-F238E27FC236}">
                    <a16:creationId xmlns:a16="http://schemas.microsoft.com/office/drawing/2014/main" id="{7E590476-75D6-44F1-AC03-5A05ED69DC3D}"/>
                  </a:ext>
                </a:extLst>
              </p:cNvPr>
              <p:cNvSpPr/>
              <p:nvPr/>
            </p:nvSpPr>
            <p:spPr>
              <a:xfrm>
                <a:off x="3739202" y="3656993"/>
                <a:ext cx="575604" cy="893682"/>
              </a:xfrm>
              <a:custGeom>
                <a:avLst/>
                <a:gdLst>
                  <a:gd name="connsiteX0" fmla="*/ 473397 w 575604"/>
                  <a:gd name="connsiteY0" fmla="*/ 860580 h 893682"/>
                  <a:gd name="connsiteX1" fmla="*/ 110297 w 575604"/>
                  <a:gd name="connsiteY1" fmla="*/ 879449 h 893682"/>
                  <a:gd name="connsiteX2" fmla="*/ 10126 w 575604"/>
                  <a:gd name="connsiteY2" fmla="*/ 119039 h 893682"/>
                  <a:gd name="connsiteX3" fmla="*/ 10126 w 575604"/>
                  <a:gd name="connsiteY3" fmla="*/ 118272 h 893682"/>
                  <a:gd name="connsiteX4" fmla="*/ 32216 w 575604"/>
                  <a:gd name="connsiteY4" fmla="*/ 46941 h 893682"/>
                  <a:gd name="connsiteX5" fmla="*/ 68879 w 575604"/>
                  <a:gd name="connsiteY5" fmla="*/ 0 h 893682"/>
                  <a:gd name="connsiteX6" fmla="*/ 533071 w 575604"/>
                  <a:gd name="connsiteY6" fmla="*/ 28379 h 893682"/>
                  <a:gd name="connsiteX7" fmla="*/ 567892 w 575604"/>
                  <a:gd name="connsiteY7" fmla="*/ 160611 h 893682"/>
                  <a:gd name="connsiteX8" fmla="*/ 568966 w 575604"/>
                  <a:gd name="connsiteY8" fmla="*/ 168128 h 893682"/>
                  <a:gd name="connsiteX9" fmla="*/ 473397 w 575604"/>
                  <a:gd name="connsiteY9" fmla="*/ 860580 h 89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5604" h="893682">
                    <a:moveTo>
                      <a:pt x="473397" y="860580"/>
                    </a:moveTo>
                    <a:cubicBezTo>
                      <a:pt x="387186" y="895249"/>
                      <a:pt x="198656" y="904606"/>
                      <a:pt x="110297" y="879449"/>
                    </a:cubicBezTo>
                    <a:cubicBezTo>
                      <a:pt x="99866" y="769000"/>
                      <a:pt x="-37888" y="362334"/>
                      <a:pt x="10126" y="119039"/>
                    </a:cubicBezTo>
                    <a:cubicBezTo>
                      <a:pt x="10065" y="118794"/>
                      <a:pt x="10065" y="118518"/>
                      <a:pt x="10126" y="118272"/>
                    </a:cubicBezTo>
                    <a:cubicBezTo>
                      <a:pt x="14682" y="93713"/>
                      <a:pt x="22107" y="69782"/>
                      <a:pt x="32216" y="46941"/>
                    </a:cubicBezTo>
                    <a:cubicBezTo>
                      <a:pt x="43552" y="30619"/>
                      <a:pt x="55794" y="14957"/>
                      <a:pt x="68879" y="0"/>
                    </a:cubicBezTo>
                    <a:cubicBezTo>
                      <a:pt x="189452" y="56912"/>
                      <a:pt x="481988" y="56912"/>
                      <a:pt x="533071" y="28379"/>
                    </a:cubicBezTo>
                    <a:cubicBezTo>
                      <a:pt x="550037" y="70871"/>
                      <a:pt x="561741" y="115281"/>
                      <a:pt x="567892" y="160611"/>
                    </a:cubicBezTo>
                    <a:cubicBezTo>
                      <a:pt x="567892" y="163065"/>
                      <a:pt x="568660" y="165520"/>
                      <a:pt x="568966" y="168128"/>
                    </a:cubicBezTo>
                    <a:cubicBezTo>
                      <a:pt x="601794" y="416177"/>
                      <a:pt x="503771" y="707793"/>
                      <a:pt x="473397" y="860580"/>
                    </a:cubicBez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33" name="Freeform: Shape 1932">
                <a:extLst>
                  <a:ext uri="{FF2B5EF4-FFF2-40B4-BE49-F238E27FC236}">
                    <a16:creationId xmlns:a16="http://schemas.microsoft.com/office/drawing/2014/main" id="{60533AB3-76D5-4293-953A-A251B72831B3}"/>
                  </a:ext>
                </a:extLst>
              </p:cNvPr>
              <p:cNvSpPr/>
              <p:nvPr/>
            </p:nvSpPr>
            <p:spPr>
              <a:xfrm>
                <a:off x="4090032" y="2791895"/>
                <a:ext cx="72558" cy="17292"/>
              </a:xfrm>
              <a:custGeom>
                <a:avLst/>
                <a:gdLst>
                  <a:gd name="connsiteX0" fmla="*/ 72559 w 72558"/>
                  <a:gd name="connsiteY0" fmla="*/ 17096 h 17292"/>
                  <a:gd name="connsiteX1" fmla="*/ 65656 w 72558"/>
                  <a:gd name="connsiteY1" fmla="*/ 17096 h 17292"/>
                  <a:gd name="connsiteX2" fmla="*/ 56298 w 72558"/>
                  <a:gd name="connsiteY2" fmla="*/ 14796 h 17292"/>
                  <a:gd name="connsiteX3" fmla="*/ 45254 w 72558"/>
                  <a:gd name="connsiteY3" fmla="*/ 9887 h 17292"/>
                  <a:gd name="connsiteX4" fmla="*/ 36356 w 72558"/>
                  <a:gd name="connsiteY4" fmla="*/ 11881 h 17292"/>
                  <a:gd name="connsiteX5" fmla="*/ 27305 w 72558"/>
                  <a:gd name="connsiteY5" fmla="*/ 9887 h 17292"/>
                  <a:gd name="connsiteX6" fmla="*/ 16260 w 72558"/>
                  <a:gd name="connsiteY6" fmla="*/ 14796 h 17292"/>
                  <a:gd name="connsiteX7" fmla="*/ 7056 w 72558"/>
                  <a:gd name="connsiteY7" fmla="*/ 17096 h 17292"/>
                  <a:gd name="connsiteX8" fmla="*/ 0 w 72558"/>
                  <a:gd name="connsiteY8" fmla="*/ 17096 h 17292"/>
                  <a:gd name="connsiteX9" fmla="*/ 12425 w 72558"/>
                  <a:gd name="connsiteY9" fmla="*/ 7739 h 17292"/>
                  <a:gd name="connsiteX10" fmla="*/ 27766 w 72558"/>
                  <a:gd name="connsiteY10" fmla="*/ 69 h 17292"/>
                  <a:gd name="connsiteX11" fmla="*/ 36356 w 72558"/>
                  <a:gd name="connsiteY11" fmla="*/ 1603 h 17292"/>
                  <a:gd name="connsiteX12" fmla="*/ 44946 w 72558"/>
                  <a:gd name="connsiteY12" fmla="*/ 69 h 17292"/>
                  <a:gd name="connsiteX13" fmla="*/ 60287 w 72558"/>
                  <a:gd name="connsiteY13" fmla="*/ 7739 h 17292"/>
                  <a:gd name="connsiteX14" fmla="*/ 72559 w 72558"/>
                  <a:gd name="connsiteY14" fmla="*/ 17096 h 1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2558" h="17292">
                    <a:moveTo>
                      <a:pt x="72559" y="17096"/>
                    </a:moveTo>
                    <a:cubicBezTo>
                      <a:pt x="70257" y="17357"/>
                      <a:pt x="67957" y="17357"/>
                      <a:pt x="65656" y="17096"/>
                    </a:cubicBezTo>
                    <a:cubicBezTo>
                      <a:pt x="62403" y="17051"/>
                      <a:pt x="59198" y="16253"/>
                      <a:pt x="56298" y="14796"/>
                    </a:cubicBezTo>
                    <a:cubicBezTo>
                      <a:pt x="52908" y="12556"/>
                      <a:pt x="49180" y="10899"/>
                      <a:pt x="45254" y="9887"/>
                    </a:cubicBezTo>
                    <a:cubicBezTo>
                      <a:pt x="43259" y="9887"/>
                      <a:pt x="40191" y="11881"/>
                      <a:pt x="36356" y="11881"/>
                    </a:cubicBezTo>
                    <a:cubicBezTo>
                      <a:pt x="32521" y="11881"/>
                      <a:pt x="29453" y="9580"/>
                      <a:pt x="27305" y="9887"/>
                    </a:cubicBezTo>
                    <a:cubicBezTo>
                      <a:pt x="23394" y="10930"/>
                      <a:pt x="19666" y="12587"/>
                      <a:pt x="16260" y="14796"/>
                    </a:cubicBezTo>
                    <a:cubicBezTo>
                      <a:pt x="13407" y="16237"/>
                      <a:pt x="10263" y="17020"/>
                      <a:pt x="7056" y="17096"/>
                    </a:cubicBezTo>
                    <a:cubicBezTo>
                      <a:pt x="4710" y="17357"/>
                      <a:pt x="2347" y="17357"/>
                      <a:pt x="0" y="17096"/>
                    </a:cubicBezTo>
                    <a:cubicBezTo>
                      <a:pt x="3835" y="17096"/>
                      <a:pt x="7670" y="12034"/>
                      <a:pt x="12425" y="7739"/>
                    </a:cubicBezTo>
                    <a:cubicBezTo>
                      <a:pt x="16951" y="4134"/>
                      <a:pt x="22167" y="1526"/>
                      <a:pt x="27766" y="69"/>
                    </a:cubicBezTo>
                    <a:cubicBezTo>
                      <a:pt x="29760" y="69"/>
                      <a:pt x="34209" y="1603"/>
                      <a:pt x="36356" y="1603"/>
                    </a:cubicBezTo>
                    <a:cubicBezTo>
                      <a:pt x="38504" y="1603"/>
                      <a:pt x="42799" y="-391"/>
                      <a:pt x="44946" y="69"/>
                    </a:cubicBezTo>
                    <a:cubicBezTo>
                      <a:pt x="50561" y="1480"/>
                      <a:pt x="55792" y="4103"/>
                      <a:pt x="60287" y="7739"/>
                    </a:cubicBezTo>
                    <a:cubicBezTo>
                      <a:pt x="63677" y="11697"/>
                      <a:pt x="67849" y="14872"/>
                      <a:pt x="72559" y="17096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34" name="Freeform: Shape 1933">
                <a:extLst>
                  <a:ext uri="{FF2B5EF4-FFF2-40B4-BE49-F238E27FC236}">
                    <a16:creationId xmlns:a16="http://schemas.microsoft.com/office/drawing/2014/main" id="{0E570B47-DF44-4462-8129-2BAD39B11AC6}"/>
                  </a:ext>
                </a:extLst>
              </p:cNvPr>
              <p:cNvSpPr/>
              <p:nvPr/>
            </p:nvSpPr>
            <p:spPr>
              <a:xfrm>
                <a:off x="4097088" y="2802214"/>
                <a:ext cx="58599" cy="14754"/>
              </a:xfrm>
              <a:custGeom>
                <a:avLst/>
                <a:gdLst>
                  <a:gd name="connsiteX0" fmla="*/ 58599 w 58599"/>
                  <a:gd name="connsiteY0" fmla="*/ 7238 h 14754"/>
                  <a:gd name="connsiteX1" fmla="*/ 51696 w 58599"/>
                  <a:gd name="connsiteY1" fmla="*/ 8159 h 14754"/>
                  <a:gd name="connsiteX2" fmla="*/ 29300 w 58599"/>
                  <a:gd name="connsiteY2" fmla="*/ 14755 h 14754"/>
                  <a:gd name="connsiteX3" fmla="*/ 6903 w 58599"/>
                  <a:gd name="connsiteY3" fmla="*/ 8159 h 14754"/>
                  <a:gd name="connsiteX4" fmla="*/ 0 w 58599"/>
                  <a:gd name="connsiteY4" fmla="*/ 7238 h 14754"/>
                  <a:gd name="connsiteX5" fmla="*/ 9204 w 58599"/>
                  <a:gd name="connsiteY5" fmla="*/ 4937 h 14754"/>
                  <a:gd name="connsiteX6" fmla="*/ 20249 w 58599"/>
                  <a:gd name="connsiteY6" fmla="*/ 28 h 14754"/>
                  <a:gd name="connsiteX7" fmla="*/ 29300 w 58599"/>
                  <a:gd name="connsiteY7" fmla="*/ 2022 h 14754"/>
                  <a:gd name="connsiteX8" fmla="*/ 38197 w 58599"/>
                  <a:gd name="connsiteY8" fmla="*/ 28 h 14754"/>
                  <a:gd name="connsiteX9" fmla="*/ 49242 w 58599"/>
                  <a:gd name="connsiteY9" fmla="*/ 4937 h 14754"/>
                  <a:gd name="connsiteX10" fmla="*/ 58599 w 58599"/>
                  <a:gd name="connsiteY10" fmla="*/ 7238 h 1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599" h="14754">
                    <a:moveTo>
                      <a:pt x="58599" y="7238"/>
                    </a:moveTo>
                    <a:cubicBezTo>
                      <a:pt x="56283" y="7345"/>
                      <a:pt x="53967" y="7668"/>
                      <a:pt x="51696" y="8159"/>
                    </a:cubicBezTo>
                    <a:cubicBezTo>
                      <a:pt x="45867" y="9232"/>
                      <a:pt x="40652" y="14755"/>
                      <a:pt x="29300" y="14755"/>
                    </a:cubicBezTo>
                    <a:cubicBezTo>
                      <a:pt x="17948" y="14755"/>
                      <a:pt x="12733" y="9232"/>
                      <a:pt x="6903" y="8159"/>
                    </a:cubicBezTo>
                    <a:cubicBezTo>
                      <a:pt x="4633" y="7668"/>
                      <a:pt x="2316" y="7361"/>
                      <a:pt x="0" y="7238"/>
                    </a:cubicBezTo>
                    <a:cubicBezTo>
                      <a:pt x="3206" y="7161"/>
                      <a:pt x="6351" y="6379"/>
                      <a:pt x="9204" y="4937"/>
                    </a:cubicBezTo>
                    <a:cubicBezTo>
                      <a:pt x="12610" y="2728"/>
                      <a:pt x="16337" y="1071"/>
                      <a:pt x="20249" y="28"/>
                    </a:cubicBezTo>
                    <a:cubicBezTo>
                      <a:pt x="22397" y="28"/>
                      <a:pt x="25465" y="2022"/>
                      <a:pt x="29300" y="2022"/>
                    </a:cubicBezTo>
                    <a:cubicBezTo>
                      <a:pt x="33135" y="2022"/>
                      <a:pt x="36203" y="-278"/>
                      <a:pt x="38197" y="28"/>
                    </a:cubicBezTo>
                    <a:cubicBezTo>
                      <a:pt x="42124" y="1041"/>
                      <a:pt x="45852" y="2697"/>
                      <a:pt x="49242" y="4937"/>
                    </a:cubicBezTo>
                    <a:cubicBezTo>
                      <a:pt x="52141" y="6394"/>
                      <a:pt x="55347" y="7192"/>
                      <a:pt x="58599" y="72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35" name="Freeform: Shape 1934">
                <a:extLst>
                  <a:ext uri="{FF2B5EF4-FFF2-40B4-BE49-F238E27FC236}">
                    <a16:creationId xmlns:a16="http://schemas.microsoft.com/office/drawing/2014/main" id="{613D8FFA-9BD4-4499-8972-177002526BB2}"/>
                  </a:ext>
                </a:extLst>
              </p:cNvPr>
              <p:cNvSpPr/>
              <p:nvPr/>
            </p:nvSpPr>
            <p:spPr>
              <a:xfrm>
                <a:off x="4090032" y="2808992"/>
                <a:ext cx="72558" cy="22703"/>
              </a:xfrm>
              <a:custGeom>
                <a:avLst/>
                <a:gdLst>
                  <a:gd name="connsiteX0" fmla="*/ 72559 w 72558"/>
                  <a:gd name="connsiteY0" fmla="*/ 0 h 22703"/>
                  <a:gd name="connsiteX1" fmla="*/ 54457 w 72558"/>
                  <a:gd name="connsiteY1" fmla="*/ 18255 h 22703"/>
                  <a:gd name="connsiteX2" fmla="*/ 36356 w 72558"/>
                  <a:gd name="connsiteY2" fmla="*/ 22704 h 22703"/>
                  <a:gd name="connsiteX3" fmla="*/ 18255 w 72558"/>
                  <a:gd name="connsiteY3" fmla="*/ 18255 h 22703"/>
                  <a:gd name="connsiteX4" fmla="*/ 0 w 72558"/>
                  <a:gd name="connsiteY4" fmla="*/ 0 h 22703"/>
                  <a:gd name="connsiteX5" fmla="*/ 7056 w 72558"/>
                  <a:gd name="connsiteY5" fmla="*/ 0 h 22703"/>
                  <a:gd name="connsiteX6" fmla="*/ 13960 w 72558"/>
                  <a:gd name="connsiteY6" fmla="*/ 920 h 22703"/>
                  <a:gd name="connsiteX7" fmla="*/ 36356 w 72558"/>
                  <a:gd name="connsiteY7" fmla="*/ 7517 h 22703"/>
                  <a:gd name="connsiteX8" fmla="*/ 58752 w 72558"/>
                  <a:gd name="connsiteY8" fmla="*/ 920 h 22703"/>
                  <a:gd name="connsiteX9" fmla="*/ 65656 w 72558"/>
                  <a:gd name="connsiteY9" fmla="*/ 0 h 2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558" h="22703">
                    <a:moveTo>
                      <a:pt x="72559" y="0"/>
                    </a:moveTo>
                    <a:cubicBezTo>
                      <a:pt x="69797" y="1381"/>
                      <a:pt x="60747" y="15340"/>
                      <a:pt x="54457" y="18255"/>
                    </a:cubicBezTo>
                    <a:cubicBezTo>
                      <a:pt x="48781" y="20924"/>
                      <a:pt x="42630" y="22443"/>
                      <a:pt x="36356" y="22704"/>
                    </a:cubicBezTo>
                    <a:cubicBezTo>
                      <a:pt x="30082" y="22473"/>
                      <a:pt x="23915" y="20955"/>
                      <a:pt x="18255" y="18255"/>
                    </a:cubicBezTo>
                    <a:cubicBezTo>
                      <a:pt x="11965" y="14727"/>
                      <a:pt x="2915" y="1381"/>
                      <a:pt x="0" y="0"/>
                    </a:cubicBezTo>
                    <a:lnTo>
                      <a:pt x="7056" y="0"/>
                    </a:lnTo>
                    <a:cubicBezTo>
                      <a:pt x="9373" y="123"/>
                      <a:pt x="11689" y="430"/>
                      <a:pt x="13960" y="920"/>
                    </a:cubicBezTo>
                    <a:cubicBezTo>
                      <a:pt x="19789" y="1994"/>
                      <a:pt x="25004" y="7517"/>
                      <a:pt x="36356" y="7517"/>
                    </a:cubicBezTo>
                    <a:cubicBezTo>
                      <a:pt x="47708" y="7517"/>
                      <a:pt x="52924" y="1994"/>
                      <a:pt x="58752" y="920"/>
                    </a:cubicBezTo>
                    <a:cubicBezTo>
                      <a:pt x="61023" y="430"/>
                      <a:pt x="63339" y="107"/>
                      <a:pt x="65656" y="0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36" name="Freeform: Shape 1935">
                <a:extLst>
                  <a:ext uri="{FF2B5EF4-FFF2-40B4-BE49-F238E27FC236}">
                    <a16:creationId xmlns:a16="http://schemas.microsoft.com/office/drawing/2014/main" id="{C79526B7-EAF5-4600-8773-5C6047F40BEF}"/>
                  </a:ext>
                </a:extLst>
              </p:cNvPr>
              <p:cNvSpPr/>
              <p:nvPr/>
            </p:nvSpPr>
            <p:spPr>
              <a:xfrm>
                <a:off x="4104912" y="2765060"/>
                <a:ext cx="42952" cy="8189"/>
              </a:xfrm>
              <a:custGeom>
                <a:avLst/>
                <a:gdLst>
                  <a:gd name="connsiteX0" fmla="*/ 21476 w 42952"/>
                  <a:gd name="connsiteY0" fmla="*/ 2053 h 8189"/>
                  <a:gd name="connsiteX1" fmla="*/ 0 w 42952"/>
                  <a:gd name="connsiteY1" fmla="*/ 826 h 8189"/>
                  <a:gd name="connsiteX2" fmla="*/ 20096 w 42952"/>
                  <a:gd name="connsiteY2" fmla="*/ 7729 h 8189"/>
                  <a:gd name="connsiteX3" fmla="*/ 22857 w 42952"/>
                  <a:gd name="connsiteY3" fmla="*/ 7729 h 8189"/>
                  <a:gd name="connsiteX4" fmla="*/ 42952 w 42952"/>
                  <a:gd name="connsiteY4" fmla="*/ 826 h 8189"/>
                  <a:gd name="connsiteX5" fmla="*/ 21476 w 42952"/>
                  <a:gd name="connsiteY5" fmla="*/ 2053 h 8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952" h="8189">
                    <a:moveTo>
                      <a:pt x="21476" y="2053"/>
                    </a:moveTo>
                    <a:cubicBezTo>
                      <a:pt x="14542" y="-171"/>
                      <a:pt x="7149" y="-601"/>
                      <a:pt x="0" y="826"/>
                    </a:cubicBezTo>
                    <a:cubicBezTo>
                      <a:pt x="7179" y="1394"/>
                      <a:pt x="14082" y="3756"/>
                      <a:pt x="20096" y="7729"/>
                    </a:cubicBezTo>
                    <a:cubicBezTo>
                      <a:pt x="20909" y="8343"/>
                      <a:pt x="22044" y="8343"/>
                      <a:pt x="22857" y="7729"/>
                    </a:cubicBezTo>
                    <a:cubicBezTo>
                      <a:pt x="28839" y="3725"/>
                      <a:pt x="35773" y="1347"/>
                      <a:pt x="42952" y="826"/>
                    </a:cubicBezTo>
                    <a:cubicBezTo>
                      <a:pt x="35804" y="-601"/>
                      <a:pt x="28410" y="-171"/>
                      <a:pt x="21476" y="2053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37" name="Freeform: Shape 1936">
                <a:extLst>
                  <a:ext uri="{FF2B5EF4-FFF2-40B4-BE49-F238E27FC236}">
                    <a16:creationId xmlns:a16="http://schemas.microsoft.com/office/drawing/2014/main" id="{41C853C5-D9EC-4B60-BE60-9A12B49D81D7}"/>
                  </a:ext>
                </a:extLst>
              </p:cNvPr>
              <p:cNvSpPr/>
              <p:nvPr/>
            </p:nvSpPr>
            <p:spPr>
              <a:xfrm>
                <a:off x="4145425" y="2654324"/>
                <a:ext cx="81441" cy="24602"/>
              </a:xfrm>
              <a:custGeom>
                <a:avLst/>
                <a:gdLst>
                  <a:gd name="connsiteX0" fmla="*/ 292 w 81441"/>
                  <a:gd name="connsiteY0" fmla="*/ 23970 h 24602"/>
                  <a:gd name="connsiteX1" fmla="*/ 19621 w 81441"/>
                  <a:gd name="connsiteY1" fmla="*/ 9857 h 24602"/>
                  <a:gd name="connsiteX2" fmla="*/ 54596 w 81441"/>
                  <a:gd name="connsiteY2" fmla="*/ 39 h 24602"/>
                  <a:gd name="connsiteX3" fmla="*/ 81442 w 81441"/>
                  <a:gd name="connsiteY3" fmla="*/ 8783 h 24602"/>
                  <a:gd name="connsiteX4" fmla="*/ 48307 w 81441"/>
                  <a:gd name="connsiteY4" fmla="*/ 7249 h 24602"/>
                  <a:gd name="connsiteX5" fmla="*/ 20694 w 81441"/>
                  <a:gd name="connsiteY5" fmla="*/ 17834 h 24602"/>
                  <a:gd name="connsiteX6" fmla="*/ 292 w 81441"/>
                  <a:gd name="connsiteY6" fmla="*/ 23970 h 2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441" h="24602">
                    <a:moveTo>
                      <a:pt x="292" y="23970"/>
                    </a:moveTo>
                    <a:cubicBezTo>
                      <a:pt x="-1548" y="20135"/>
                      <a:pt x="5354" y="16300"/>
                      <a:pt x="19621" y="9857"/>
                    </a:cubicBezTo>
                    <a:cubicBezTo>
                      <a:pt x="30297" y="3767"/>
                      <a:pt x="42309" y="407"/>
                      <a:pt x="54596" y="39"/>
                    </a:cubicBezTo>
                    <a:cubicBezTo>
                      <a:pt x="64307" y="-390"/>
                      <a:pt x="73848" y="2724"/>
                      <a:pt x="81442" y="8783"/>
                    </a:cubicBezTo>
                    <a:cubicBezTo>
                      <a:pt x="70565" y="6436"/>
                      <a:pt x="59367" y="5915"/>
                      <a:pt x="48307" y="7249"/>
                    </a:cubicBezTo>
                    <a:cubicBezTo>
                      <a:pt x="41097" y="9550"/>
                      <a:pt x="24990" y="15993"/>
                      <a:pt x="20694" y="17834"/>
                    </a:cubicBezTo>
                    <a:cubicBezTo>
                      <a:pt x="16399" y="19675"/>
                      <a:pt x="1673" y="26731"/>
                      <a:pt x="292" y="23970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38" name="Freeform: Shape 1937">
                <a:extLst>
                  <a:ext uri="{FF2B5EF4-FFF2-40B4-BE49-F238E27FC236}">
                    <a16:creationId xmlns:a16="http://schemas.microsoft.com/office/drawing/2014/main" id="{E59827F6-0A64-442C-A5F4-AC37BED60D39}"/>
                  </a:ext>
                </a:extLst>
              </p:cNvPr>
              <p:cNvSpPr/>
              <p:nvPr/>
            </p:nvSpPr>
            <p:spPr>
              <a:xfrm>
                <a:off x="4145563" y="2681362"/>
                <a:ext cx="62127" cy="32762"/>
              </a:xfrm>
              <a:custGeom>
                <a:avLst/>
                <a:gdLst>
                  <a:gd name="connsiteX0" fmla="*/ 0 w 62127"/>
                  <a:gd name="connsiteY0" fmla="*/ 24391 h 32762"/>
                  <a:gd name="connsiteX1" fmla="*/ 30680 w 62127"/>
                  <a:gd name="connsiteY1" fmla="*/ 0 h 32762"/>
                  <a:gd name="connsiteX2" fmla="*/ 62128 w 62127"/>
                  <a:gd name="connsiteY2" fmla="*/ 11198 h 32762"/>
                  <a:gd name="connsiteX3" fmla="*/ 35283 w 62127"/>
                  <a:gd name="connsiteY3" fmla="*/ 32674 h 32762"/>
                  <a:gd name="connsiteX4" fmla="*/ 0 w 62127"/>
                  <a:gd name="connsiteY4" fmla="*/ 24391 h 3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127" h="32762">
                    <a:moveTo>
                      <a:pt x="0" y="24391"/>
                    </a:moveTo>
                    <a:cubicBezTo>
                      <a:pt x="5124" y="11352"/>
                      <a:pt x="16828" y="2056"/>
                      <a:pt x="30680" y="0"/>
                    </a:cubicBezTo>
                    <a:cubicBezTo>
                      <a:pt x="42001" y="705"/>
                      <a:pt x="52908" y="4587"/>
                      <a:pt x="62128" y="11198"/>
                    </a:cubicBezTo>
                    <a:cubicBezTo>
                      <a:pt x="56835" y="21998"/>
                      <a:pt x="46987" y="29883"/>
                      <a:pt x="35283" y="32674"/>
                    </a:cubicBezTo>
                    <a:cubicBezTo>
                      <a:pt x="22980" y="33319"/>
                      <a:pt x="10738" y="30435"/>
                      <a:pt x="0" y="243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39" name="Freeform: Shape 1938">
                <a:extLst>
                  <a:ext uri="{FF2B5EF4-FFF2-40B4-BE49-F238E27FC236}">
                    <a16:creationId xmlns:a16="http://schemas.microsoft.com/office/drawing/2014/main" id="{A6034495-465E-4A30-A8AD-AFCE46B1E7AB}"/>
                  </a:ext>
                </a:extLst>
              </p:cNvPr>
              <p:cNvSpPr/>
              <p:nvPr/>
            </p:nvSpPr>
            <p:spPr>
              <a:xfrm>
                <a:off x="4160290" y="2681209"/>
                <a:ext cx="33134" cy="33134"/>
              </a:xfrm>
              <a:custGeom>
                <a:avLst/>
                <a:gdLst>
                  <a:gd name="connsiteX0" fmla="*/ 33135 w 33134"/>
                  <a:gd name="connsiteY0" fmla="*/ 16567 h 33134"/>
                  <a:gd name="connsiteX1" fmla="*/ 16568 w 33134"/>
                  <a:gd name="connsiteY1" fmla="*/ 33135 h 33134"/>
                  <a:gd name="connsiteX2" fmla="*/ 0 w 33134"/>
                  <a:gd name="connsiteY2" fmla="*/ 16567 h 33134"/>
                  <a:gd name="connsiteX3" fmla="*/ 16568 w 33134"/>
                  <a:gd name="connsiteY3" fmla="*/ 0 h 33134"/>
                  <a:gd name="connsiteX4" fmla="*/ 33135 w 33134"/>
                  <a:gd name="connsiteY4" fmla="*/ 16567 h 33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34" h="33134">
                    <a:moveTo>
                      <a:pt x="33135" y="16567"/>
                    </a:moveTo>
                    <a:cubicBezTo>
                      <a:pt x="33135" y="25710"/>
                      <a:pt x="25710" y="33135"/>
                      <a:pt x="16568" y="33135"/>
                    </a:cubicBezTo>
                    <a:cubicBezTo>
                      <a:pt x="7425" y="33135"/>
                      <a:pt x="0" y="25710"/>
                      <a:pt x="0" y="16567"/>
                    </a:cubicBezTo>
                    <a:cubicBezTo>
                      <a:pt x="0" y="7425"/>
                      <a:pt x="7425" y="0"/>
                      <a:pt x="16568" y="0"/>
                    </a:cubicBezTo>
                    <a:cubicBezTo>
                      <a:pt x="25710" y="0"/>
                      <a:pt x="33135" y="7425"/>
                      <a:pt x="33135" y="16567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40" name="Freeform: Shape 1939">
                <a:extLst>
                  <a:ext uri="{FF2B5EF4-FFF2-40B4-BE49-F238E27FC236}">
                    <a16:creationId xmlns:a16="http://schemas.microsoft.com/office/drawing/2014/main" id="{3B3616C9-86D9-48C3-8553-8E84C4C8B3D1}"/>
                  </a:ext>
                </a:extLst>
              </p:cNvPr>
              <p:cNvSpPr/>
              <p:nvPr/>
            </p:nvSpPr>
            <p:spPr>
              <a:xfrm>
                <a:off x="4169801" y="2689953"/>
                <a:ext cx="15646" cy="15646"/>
              </a:xfrm>
              <a:custGeom>
                <a:avLst/>
                <a:gdLst>
                  <a:gd name="connsiteX0" fmla="*/ 15647 w 15646"/>
                  <a:gd name="connsiteY0" fmla="*/ 7823 h 15646"/>
                  <a:gd name="connsiteX1" fmla="*/ 7823 w 15646"/>
                  <a:gd name="connsiteY1" fmla="*/ 15647 h 15646"/>
                  <a:gd name="connsiteX2" fmla="*/ 0 w 15646"/>
                  <a:gd name="connsiteY2" fmla="*/ 7823 h 15646"/>
                  <a:gd name="connsiteX3" fmla="*/ 7823 w 15646"/>
                  <a:gd name="connsiteY3" fmla="*/ 0 h 15646"/>
                  <a:gd name="connsiteX4" fmla="*/ 15647 w 15646"/>
                  <a:gd name="connsiteY4" fmla="*/ 7823 h 1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46" h="15646">
                    <a:moveTo>
                      <a:pt x="15647" y="7823"/>
                    </a:moveTo>
                    <a:cubicBezTo>
                      <a:pt x="15647" y="12149"/>
                      <a:pt x="12149" y="15647"/>
                      <a:pt x="7823" y="15647"/>
                    </a:cubicBezTo>
                    <a:cubicBezTo>
                      <a:pt x="3497" y="15647"/>
                      <a:pt x="0" y="12149"/>
                      <a:pt x="0" y="7823"/>
                    </a:cubicBezTo>
                    <a:cubicBezTo>
                      <a:pt x="0" y="3497"/>
                      <a:pt x="3497" y="0"/>
                      <a:pt x="7823" y="0"/>
                    </a:cubicBezTo>
                    <a:cubicBezTo>
                      <a:pt x="12149" y="0"/>
                      <a:pt x="15647" y="3497"/>
                      <a:pt x="15647" y="78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41" name="Freeform: Shape 1940">
                <a:extLst>
                  <a:ext uri="{FF2B5EF4-FFF2-40B4-BE49-F238E27FC236}">
                    <a16:creationId xmlns:a16="http://schemas.microsoft.com/office/drawing/2014/main" id="{9D279B12-2E70-4FC8-B626-41656C71536B}"/>
                  </a:ext>
                </a:extLst>
              </p:cNvPr>
              <p:cNvSpPr/>
              <p:nvPr/>
            </p:nvSpPr>
            <p:spPr>
              <a:xfrm>
                <a:off x="4172021" y="2690873"/>
                <a:ext cx="4913" cy="5523"/>
              </a:xfrm>
              <a:custGeom>
                <a:avLst/>
                <a:gdLst>
                  <a:gd name="connsiteX0" fmla="*/ 81 w 4913"/>
                  <a:gd name="connsiteY0" fmla="*/ 2454 h 5523"/>
                  <a:gd name="connsiteX1" fmla="*/ 2535 w 4913"/>
                  <a:gd name="connsiteY1" fmla="*/ 0 h 5523"/>
                  <a:gd name="connsiteX2" fmla="*/ 4836 w 4913"/>
                  <a:gd name="connsiteY2" fmla="*/ 2454 h 5523"/>
                  <a:gd name="connsiteX3" fmla="*/ 3072 w 4913"/>
                  <a:gd name="connsiteY3" fmla="*/ 5446 h 5523"/>
                  <a:gd name="connsiteX4" fmla="*/ 81 w 4913"/>
                  <a:gd name="connsiteY4" fmla="*/ 3666 h 5523"/>
                  <a:gd name="connsiteX5" fmla="*/ 81 w 4913"/>
                  <a:gd name="connsiteY5" fmla="*/ 2454 h 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3" h="5523">
                    <a:moveTo>
                      <a:pt x="81" y="2454"/>
                    </a:moveTo>
                    <a:cubicBezTo>
                      <a:pt x="81" y="1105"/>
                      <a:pt x="1185" y="0"/>
                      <a:pt x="2535" y="0"/>
                    </a:cubicBezTo>
                    <a:cubicBezTo>
                      <a:pt x="3824" y="77"/>
                      <a:pt x="4836" y="1150"/>
                      <a:pt x="4836" y="2454"/>
                    </a:cubicBezTo>
                    <a:cubicBezTo>
                      <a:pt x="5174" y="3774"/>
                      <a:pt x="4376" y="5108"/>
                      <a:pt x="3072" y="5446"/>
                    </a:cubicBezTo>
                    <a:cubicBezTo>
                      <a:pt x="1753" y="5783"/>
                      <a:pt x="418" y="4985"/>
                      <a:pt x="81" y="3666"/>
                    </a:cubicBezTo>
                    <a:cubicBezTo>
                      <a:pt x="-27" y="3267"/>
                      <a:pt x="-27" y="2853"/>
                      <a:pt x="81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42" name="Freeform: Shape 1941">
                <a:extLst>
                  <a:ext uri="{FF2B5EF4-FFF2-40B4-BE49-F238E27FC236}">
                    <a16:creationId xmlns:a16="http://schemas.microsoft.com/office/drawing/2014/main" id="{18F964E6-0116-45DD-B418-5EF8D8C57942}"/>
                  </a:ext>
                </a:extLst>
              </p:cNvPr>
              <p:cNvSpPr/>
              <p:nvPr/>
            </p:nvSpPr>
            <p:spPr>
              <a:xfrm>
                <a:off x="4146023" y="2678735"/>
                <a:ext cx="73479" cy="26404"/>
              </a:xfrm>
              <a:custGeom>
                <a:avLst/>
                <a:gdLst>
                  <a:gd name="connsiteX0" fmla="*/ 62281 w 73479"/>
                  <a:gd name="connsiteY0" fmla="*/ 8763 h 26404"/>
                  <a:gd name="connsiteX1" fmla="*/ 46941 w 73479"/>
                  <a:gd name="connsiteY1" fmla="*/ 2934 h 26404"/>
                  <a:gd name="connsiteX2" fmla="*/ 37276 w 73479"/>
                  <a:gd name="connsiteY2" fmla="*/ 173 h 26404"/>
                  <a:gd name="connsiteX3" fmla="*/ 31908 w 73479"/>
                  <a:gd name="connsiteY3" fmla="*/ 173 h 26404"/>
                  <a:gd name="connsiteX4" fmla="*/ 26999 w 73479"/>
                  <a:gd name="connsiteY4" fmla="*/ 173 h 26404"/>
                  <a:gd name="connsiteX5" fmla="*/ 9664 w 73479"/>
                  <a:gd name="connsiteY5" fmla="*/ 9683 h 26404"/>
                  <a:gd name="connsiteX6" fmla="*/ 0 w 73479"/>
                  <a:gd name="connsiteY6" fmla="*/ 26404 h 26404"/>
                  <a:gd name="connsiteX7" fmla="*/ 12119 w 73479"/>
                  <a:gd name="connsiteY7" fmla="*/ 12445 h 26404"/>
                  <a:gd name="connsiteX8" fmla="*/ 27459 w 73479"/>
                  <a:gd name="connsiteY8" fmla="*/ 5235 h 26404"/>
                  <a:gd name="connsiteX9" fmla="*/ 31908 w 73479"/>
                  <a:gd name="connsiteY9" fmla="*/ 4468 h 26404"/>
                  <a:gd name="connsiteX10" fmla="*/ 36049 w 73479"/>
                  <a:gd name="connsiteY10" fmla="*/ 4468 h 26404"/>
                  <a:gd name="connsiteX11" fmla="*/ 44640 w 73479"/>
                  <a:gd name="connsiteY11" fmla="*/ 6615 h 26404"/>
                  <a:gd name="connsiteX12" fmla="*/ 61360 w 73479"/>
                  <a:gd name="connsiteY12" fmla="*/ 14132 h 26404"/>
                  <a:gd name="connsiteX13" fmla="*/ 62128 w 73479"/>
                  <a:gd name="connsiteY13" fmla="*/ 14132 h 26404"/>
                  <a:gd name="connsiteX14" fmla="*/ 62128 w 73479"/>
                  <a:gd name="connsiteY14" fmla="*/ 14132 h 26404"/>
                  <a:gd name="connsiteX15" fmla="*/ 73479 w 73479"/>
                  <a:gd name="connsiteY15" fmla="*/ 6769 h 26404"/>
                  <a:gd name="connsiteX16" fmla="*/ 62281 w 73479"/>
                  <a:gd name="connsiteY16" fmla="*/ 8763 h 26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479" h="26404">
                    <a:moveTo>
                      <a:pt x="62281" y="8763"/>
                    </a:moveTo>
                    <a:cubicBezTo>
                      <a:pt x="56973" y="7382"/>
                      <a:pt x="51834" y="5434"/>
                      <a:pt x="46941" y="2934"/>
                    </a:cubicBezTo>
                    <a:cubicBezTo>
                      <a:pt x="43827" y="1691"/>
                      <a:pt x="40590" y="771"/>
                      <a:pt x="37276" y="173"/>
                    </a:cubicBezTo>
                    <a:cubicBezTo>
                      <a:pt x="35497" y="-58"/>
                      <a:pt x="33687" y="-58"/>
                      <a:pt x="31908" y="173"/>
                    </a:cubicBezTo>
                    <a:lnTo>
                      <a:pt x="26999" y="173"/>
                    </a:lnTo>
                    <a:cubicBezTo>
                      <a:pt x="20448" y="1661"/>
                      <a:pt x="14435" y="4959"/>
                      <a:pt x="9664" y="9683"/>
                    </a:cubicBezTo>
                    <a:cubicBezTo>
                      <a:pt x="5415" y="14592"/>
                      <a:pt x="2132" y="20268"/>
                      <a:pt x="0" y="26404"/>
                    </a:cubicBezTo>
                    <a:cubicBezTo>
                      <a:pt x="3497" y="21311"/>
                      <a:pt x="7563" y="16632"/>
                      <a:pt x="12119" y="12445"/>
                    </a:cubicBezTo>
                    <a:cubicBezTo>
                      <a:pt x="16552" y="8794"/>
                      <a:pt x="21829" y="6324"/>
                      <a:pt x="27459" y="5235"/>
                    </a:cubicBezTo>
                    <a:lnTo>
                      <a:pt x="31908" y="4468"/>
                    </a:lnTo>
                    <a:cubicBezTo>
                      <a:pt x="33288" y="4330"/>
                      <a:pt x="34669" y="4330"/>
                      <a:pt x="36049" y="4468"/>
                    </a:cubicBezTo>
                    <a:cubicBezTo>
                      <a:pt x="38979" y="4913"/>
                      <a:pt x="41848" y="5634"/>
                      <a:pt x="44640" y="6615"/>
                    </a:cubicBezTo>
                    <a:cubicBezTo>
                      <a:pt x="50423" y="8610"/>
                      <a:pt x="56022" y="11125"/>
                      <a:pt x="61360" y="14132"/>
                    </a:cubicBezTo>
                    <a:lnTo>
                      <a:pt x="62128" y="14132"/>
                    </a:lnTo>
                    <a:lnTo>
                      <a:pt x="62128" y="14132"/>
                    </a:lnTo>
                    <a:cubicBezTo>
                      <a:pt x="68110" y="11678"/>
                      <a:pt x="67496" y="9377"/>
                      <a:pt x="73479" y="6769"/>
                    </a:cubicBezTo>
                    <a:cubicBezTo>
                      <a:pt x="67957" y="9223"/>
                      <a:pt x="68417" y="9990"/>
                      <a:pt x="62281" y="8763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43" name="Freeform: Shape 1942">
                <a:extLst>
                  <a:ext uri="{FF2B5EF4-FFF2-40B4-BE49-F238E27FC236}">
                    <a16:creationId xmlns:a16="http://schemas.microsoft.com/office/drawing/2014/main" id="{D530824E-99A1-4B85-9F22-43B1E2011BDF}"/>
                  </a:ext>
                </a:extLst>
              </p:cNvPr>
              <p:cNvSpPr/>
              <p:nvPr/>
            </p:nvSpPr>
            <p:spPr>
              <a:xfrm>
                <a:off x="4025911" y="2654322"/>
                <a:ext cx="81292" cy="24605"/>
              </a:xfrm>
              <a:custGeom>
                <a:avLst/>
                <a:gdLst>
                  <a:gd name="connsiteX0" fmla="*/ 80996 w 81292"/>
                  <a:gd name="connsiteY0" fmla="*/ 23973 h 24605"/>
                  <a:gd name="connsiteX1" fmla="*/ 61821 w 81292"/>
                  <a:gd name="connsiteY1" fmla="*/ 9859 h 24605"/>
                  <a:gd name="connsiteX2" fmla="*/ 26692 w 81292"/>
                  <a:gd name="connsiteY2" fmla="*/ 42 h 24605"/>
                  <a:gd name="connsiteX3" fmla="*/ 0 w 81292"/>
                  <a:gd name="connsiteY3" fmla="*/ 8786 h 24605"/>
                  <a:gd name="connsiteX4" fmla="*/ 33135 w 81292"/>
                  <a:gd name="connsiteY4" fmla="*/ 7252 h 24605"/>
                  <a:gd name="connsiteX5" fmla="*/ 60593 w 81292"/>
                  <a:gd name="connsiteY5" fmla="*/ 17836 h 24605"/>
                  <a:gd name="connsiteX6" fmla="*/ 80996 w 81292"/>
                  <a:gd name="connsiteY6" fmla="*/ 23973 h 2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292" h="24605">
                    <a:moveTo>
                      <a:pt x="80996" y="23973"/>
                    </a:moveTo>
                    <a:cubicBezTo>
                      <a:pt x="82836" y="20138"/>
                      <a:pt x="76087" y="16303"/>
                      <a:pt x="61821" y="9859"/>
                    </a:cubicBezTo>
                    <a:cubicBezTo>
                      <a:pt x="51082" y="3770"/>
                      <a:pt x="39025" y="410"/>
                      <a:pt x="26692" y="42"/>
                    </a:cubicBezTo>
                    <a:cubicBezTo>
                      <a:pt x="17027" y="-403"/>
                      <a:pt x="7532" y="2711"/>
                      <a:pt x="0" y="8786"/>
                    </a:cubicBezTo>
                    <a:cubicBezTo>
                      <a:pt x="10876" y="6423"/>
                      <a:pt x="22074" y="5917"/>
                      <a:pt x="33135" y="7252"/>
                    </a:cubicBezTo>
                    <a:cubicBezTo>
                      <a:pt x="40191" y="9553"/>
                      <a:pt x="56298" y="15996"/>
                      <a:pt x="60593" y="17836"/>
                    </a:cubicBezTo>
                    <a:cubicBezTo>
                      <a:pt x="64888" y="19677"/>
                      <a:pt x="79615" y="26734"/>
                      <a:pt x="80996" y="23973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44" name="Freeform: Shape 1943">
                <a:extLst>
                  <a:ext uri="{FF2B5EF4-FFF2-40B4-BE49-F238E27FC236}">
                    <a16:creationId xmlns:a16="http://schemas.microsoft.com/office/drawing/2014/main" id="{12AC9131-66C2-4363-A89A-EDB4D0F30ADC}"/>
                  </a:ext>
                </a:extLst>
              </p:cNvPr>
              <p:cNvSpPr/>
              <p:nvPr/>
            </p:nvSpPr>
            <p:spPr>
              <a:xfrm>
                <a:off x="4045086" y="2681362"/>
                <a:ext cx="62127" cy="32751"/>
              </a:xfrm>
              <a:custGeom>
                <a:avLst/>
                <a:gdLst>
                  <a:gd name="connsiteX0" fmla="*/ 62127 w 62127"/>
                  <a:gd name="connsiteY0" fmla="*/ 24391 h 32751"/>
                  <a:gd name="connsiteX1" fmla="*/ 31447 w 62127"/>
                  <a:gd name="connsiteY1" fmla="*/ 0 h 32751"/>
                  <a:gd name="connsiteX2" fmla="*/ 0 w 62127"/>
                  <a:gd name="connsiteY2" fmla="*/ 11198 h 32751"/>
                  <a:gd name="connsiteX3" fmla="*/ 26845 w 62127"/>
                  <a:gd name="connsiteY3" fmla="*/ 32674 h 32751"/>
                  <a:gd name="connsiteX4" fmla="*/ 62127 w 62127"/>
                  <a:gd name="connsiteY4" fmla="*/ 24391 h 3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127" h="32751">
                    <a:moveTo>
                      <a:pt x="62127" y="24391"/>
                    </a:moveTo>
                    <a:cubicBezTo>
                      <a:pt x="56927" y="11413"/>
                      <a:pt x="45268" y="2148"/>
                      <a:pt x="31447" y="0"/>
                    </a:cubicBezTo>
                    <a:cubicBezTo>
                      <a:pt x="20126" y="752"/>
                      <a:pt x="9250" y="4633"/>
                      <a:pt x="0" y="11198"/>
                    </a:cubicBezTo>
                    <a:cubicBezTo>
                      <a:pt x="5292" y="21998"/>
                      <a:pt x="15141" y="29883"/>
                      <a:pt x="26845" y="32674"/>
                    </a:cubicBezTo>
                    <a:cubicBezTo>
                      <a:pt x="39148" y="33273"/>
                      <a:pt x="51374" y="30404"/>
                      <a:pt x="62127" y="243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45" name="Freeform: Shape 1944">
                <a:extLst>
                  <a:ext uri="{FF2B5EF4-FFF2-40B4-BE49-F238E27FC236}">
                    <a16:creationId xmlns:a16="http://schemas.microsoft.com/office/drawing/2014/main" id="{B673E06D-CB8C-41C4-B684-C8AE14C3E332}"/>
                  </a:ext>
                </a:extLst>
              </p:cNvPr>
              <p:cNvSpPr/>
              <p:nvPr/>
            </p:nvSpPr>
            <p:spPr>
              <a:xfrm>
                <a:off x="4059352" y="2681209"/>
                <a:ext cx="32828" cy="32828"/>
              </a:xfrm>
              <a:custGeom>
                <a:avLst/>
                <a:gdLst>
                  <a:gd name="connsiteX0" fmla="*/ 0 w 32828"/>
                  <a:gd name="connsiteY0" fmla="*/ 16567 h 32828"/>
                  <a:gd name="connsiteX1" fmla="*/ 16567 w 32828"/>
                  <a:gd name="connsiteY1" fmla="*/ 32828 h 32828"/>
                  <a:gd name="connsiteX2" fmla="*/ 32828 w 32828"/>
                  <a:gd name="connsiteY2" fmla="*/ 16261 h 32828"/>
                  <a:gd name="connsiteX3" fmla="*/ 16414 w 32828"/>
                  <a:gd name="connsiteY3" fmla="*/ 0 h 32828"/>
                  <a:gd name="connsiteX4" fmla="*/ 0 w 32828"/>
                  <a:gd name="connsiteY4" fmla="*/ 16414 h 32828"/>
                  <a:gd name="connsiteX5" fmla="*/ 0 w 32828"/>
                  <a:gd name="connsiteY5" fmla="*/ 16567 h 32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828" h="32828">
                    <a:moveTo>
                      <a:pt x="0" y="16567"/>
                    </a:moveTo>
                    <a:cubicBezTo>
                      <a:pt x="92" y="25633"/>
                      <a:pt x="7502" y="32905"/>
                      <a:pt x="16567" y="32828"/>
                    </a:cubicBezTo>
                    <a:cubicBezTo>
                      <a:pt x="25633" y="32736"/>
                      <a:pt x="32904" y="25327"/>
                      <a:pt x="32828" y="16261"/>
                    </a:cubicBezTo>
                    <a:cubicBezTo>
                      <a:pt x="32736" y="7256"/>
                      <a:pt x="25419" y="0"/>
                      <a:pt x="16414" y="0"/>
                    </a:cubicBezTo>
                    <a:cubicBezTo>
                      <a:pt x="7348" y="0"/>
                      <a:pt x="0" y="7348"/>
                      <a:pt x="0" y="16414"/>
                    </a:cubicBezTo>
                    <a:cubicBezTo>
                      <a:pt x="0" y="16460"/>
                      <a:pt x="0" y="16521"/>
                      <a:pt x="0" y="16567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46" name="Freeform: Shape 1945">
                <a:extLst>
                  <a:ext uri="{FF2B5EF4-FFF2-40B4-BE49-F238E27FC236}">
                    <a16:creationId xmlns:a16="http://schemas.microsoft.com/office/drawing/2014/main" id="{DF8DFD71-6545-4B56-A67E-4ED3517FD2FD}"/>
                  </a:ext>
                </a:extLst>
              </p:cNvPr>
              <p:cNvSpPr/>
              <p:nvPr/>
            </p:nvSpPr>
            <p:spPr>
              <a:xfrm>
                <a:off x="4068096" y="2689953"/>
                <a:ext cx="15341" cy="15341"/>
              </a:xfrm>
              <a:custGeom>
                <a:avLst/>
                <a:gdLst>
                  <a:gd name="connsiteX0" fmla="*/ 0 w 15341"/>
                  <a:gd name="connsiteY0" fmla="*/ 7823 h 15341"/>
                  <a:gd name="connsiteX1" fmla="*/ 7823 w 15341"/>
                  <a:gd name="connsiteY1" fmla="*/ 15340 h 15341"/>
                  <a:gd name="connsiteX2" fmla="*/ 15340 w 15341"/>
                  <a:gd name="connsiteY2" fmla="*/ 7517 h 15341"/>
                  <a:gd name="connsiteX3" fmla="*/ 7670 w 15341"/>
                  <a:gd name="connsiteY3" fmla="*/ 0 h 15341"/>
                  <a:gd name="connsiteX4" fmla="*/ 0 w 15341"/>
                  <a:gd name="connsiteY4" fmla="*/ 7670 h 15341"/>
                  <a:gd name="connsiteX5" fmla="*/ 0 w 15341"/>
                  <a:gd name="connsiteY5" fmla="*/ 7823 h 15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41" h="15341">
                    <a:moveTo>
                      <a:pt x="0" y="7823"/>
                    </a:moveTo>
                    <a:cubicBezTo>
                      <a:pt x="92" y="12057"/>
                      <a:pt x="3590" y="15417"/>
                      <a:pt x="7823" y="15340"/>
                    </a:cubicBezTo>
                    <a:cubicBezTo>
                      <a:pt x="12057" y="15248"/>
                      <a:pt x="15417" y="11750"/>
                      <a:pt x="15340" y="7517"/>
                    </a:cubicBezTo>
                    <a:cubicBezTo>
                      <a:pt x="15248" y="3344"/>
                      <a:pt x="11843" y="0"/>
                      <a:pt x="7670" y="0"/>
                    </a:cubicBezTo>
                    <a:cubicBezTo>
                      <a:pt x="3436" y="0"/>
                      <a:pt x="0" y="3436"/>
                      <a:pt x="0" y="7670"/>
                    </a:cubicBezTo>
                    <a:cubicBezTo>
                      <a:pt x="0" y="7716"/>
                      <a:pt x="0" y="7777"/>
                      <a:pt x="0" y="78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47" name="Freeform: Shape 1946">
                <a:extLst>
                  <a:ext uri="{FF2B5EF4-FFF2-40B4-BE49-F238E27FC236}">
                    <a16:creationId xmlns:a16="http://schemas.microsoft.com/office/drawing/2014/main" id="{37E4C0D2-6997-4741-B4D3-8BFE4581EEA4}"/>
                  </a:ext>
                </a:extLst>
              </p:cNvPr>
              <p:cNvSpPr/>
              <p:nvPr/>
            </p:nvSpPr>
            <p:spPr>
              <a:xfrm>
                <a:off x="4075766" y="2690873"/>
                <a:ext cx="4908" cy="4908"/>
              </a:xfrm>
              <a:custGeom>
                <a:avLst/>
                <a:gdLst>
                  <a:gd name="connsiteX0" fmla="*/ 4909 w 4908"/>
                  <a:gd name="connsiteY0" fmla="*/ 2454 h 4908"/>
                  <a:gd name="connsiteX1" fmla="*/ 2454 w 4908"/>
                  <a:gd name="connsiteY1" fmla="*/ 0 h 4908"/>
                  <a:gd name="connsiteX2" fmla="*/ 0 w 4908"/>
                  <a:gd name="connsiteY2" fmla="*/ 2454 h 4908"/>
                  <a:gd name="connsiteX3" fmla="*/ 2454 w 4908"/>
                  <a:gd name="connsiteY3" fmla="*/ 4909 h 4908"/>
                  <a:gd name="connsiteX4" fmla="*/ 4909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4909" y="2454"/>
                    </a:moveTo>
                    <a:cubicBezTo>
                      <a:pt x="4909" y="1105"/>
                      <a:pt x="3804" y="0"/>
                      <a:pt x="2454" y="0"/>
                    </a:cubicBezTo>
                    <a:cubicBezTo>
                      <a:pt x="1104" y="0"/>
                      <a:pt x="0" y="1105"/>
                      <a:pt x="0" y="2454"/>
                    </a:cubicBezTo>
                    <a:cubicBezTo>
                      <a:pt x="0" y="3804"/>
                      <a:pt x="1104" y="4909"/>
                      <a:pt x="2454" y="4909"/>
                    </a:cubicBezTo>
                    <a:cubicBezTo>
                      <a:pt x="3804" y="4909"/>
                      <a:pt x="4909" y="3804"/>
                      <a:pt x="4909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48" name="Freeform: Shape 1947">
                <a:extLst>
                  <a:ext uri="{FF2B5EF4-FFF2-40B4-BE49-F238E27FC236}">
                    <a16:creationId xmlns:a16="http://schemas.microsoft.com/office/drawing/2014/main" id="{E68FDA61-4D29-448F-8062-CDA9F4998237}"/>
                  </a:ext>
                </a:extLst>
              </p:cNvPr>
              <p:cNvSpPr/>
              <p:nvPr/>
            </p:nvSpPr>
            <p:spPr>
              <a:xfrm>
                <a:off x="4033734" y="2678735"/>
                <a:ext cx="72865" cy="26404"/>
              </a:xfrm>
              <a:custGeom>
                <a:avLst/>
                <a:gdLst>
                  <a:gd name="connsiteX0" fmla="*/ 10585 w 72865"/>
                  <a:gd name="connsiteY0" fmla="*/ 8763 h 26404"/>
                  <a:gd name="connsiteX1" fmla="*/ 25925 w 72865"/>
                  <a:gd name="connsiteY1" fmla="*/ 2934 h 26404"/>
                  <a:gd name="connsiteX2" fmla="*/ 35436 w 72865"/>
                  <a:gd name="connsiteY2" fmla="*/ 173 h 26404"/>
                  <a:gd name="connsiteX3" fmla="*/ 40805 w 72865"/>
                  <a:gd name="connsiteY3" fmla="*/ 173 h 26404"/>
                  <a:gd name="connsiteX4" fmla="*/ 45714 w 72865"/>
                  <a:gd name="connsiteY4" fmla="*/ 173 h 26404"/>
                  <a:gd name="connsiteX5" fmla="*/ 63048 w 72865"/>
                  <a:gd name="connsiteY5" fmla="*/ 9683 h 26404"/>
                  <a:gd name="connsiteX6" fmla="*/ 72866 w 72865"/>
                  <a:gd name="connsiteY6" fmla="*/ 26404 h 26404"/>
                  <a:gd name="connsiteX7" fmla="*/ 60594 w 72865"/>
                  <a:gd name="connsiteY7" fmla="*/ 12445 h 26404"/>
                  <a:gd name="connsiteX8" fmla="*/ 45254 w 72865"/>
                  <a:gd name="connsiteY8" fmla="*/ 5235 h 26404"/>
                  <a:gd name="connsiteX9" fmla="*/ 40958 w 72865"/>
                  <a:gd name="connsiteY9" fmla="*/ 4468 h 26404"/>
                  <a:gd name="connsiteX10" fmla="*/ 36817 w 72865"/>
                  <a:gd name="connsiteY10" fmla="*/ 4468 h 26404"/>
                  <a:gd name="connsiteX11" fmla="*/ 28226 w 72865"/>
                  <a:gd name="connsiteY11" fmla="*/ 6615 h 26404"/>
                  <a:gd name="connsiteX12" fmla="*/ 11352 w 72865"/>
                  <a:gd name="connsiteY12" fmla="*/ 14132 h 26404"/>
                  <a:gd name="connsiteX13" fmla="*/ 11352 w 72865"/>
                  <a:gd name="connsiteY13" fmla="*/ 14132 h 26404"/>
                  <a:gd name="connsiteX14" fmla="*/ 11352 w 72865"/>
                  <a:gd name="connsiteY14" fmla="*/ 14132 h 26404"/>
                  <a:gd name="connsiteX15" fmla="*/ 0 w 72865"/>
                  <a:gd name="connsiteY15" fmla="*/ 6769 h 26404"/>
                  <a:gd name="connsiteX16" fmla="*/ 10585 w 72865"/>
                  <a:gd name="connsiteY16" fmla="*/ 8763 h 26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2865" h="26404">
                    <a:moveTo>
                      <a:pt x="10585" y="8763"/>
                    </a:moveTo>
                    <a:cubicBezTo>
                      <a:pt x="15893" y="7367"/>
                      <a:pt x="21031" y="5419"/>
                      <a:pt x="25925" y="2934"/>
                    </a:cubicBezTo>
                    <a:cubicBezTo>
                      <a:pt x="28993" y="1691"/>
                      <a:pt x="32184" y="771"/>
                      <a:pt x="35436" y="173"/>
                    </a:cubicBezTo>
                    <a:cubicBezTo>
                      <a:pt x="37215" y="-58"/>
                      <a:pt x="39025" y="-58"/>
                      <a:pt x="40805" y="173"/>
                    </a:cubicBezTo>
                    <a:lnTo>
                      <a:pt x="45714" y="173"/>
                    </a:lnTo>
                    <a:cubicBezTo>
                      <a:pt x="52264" y="1661"/>
                      <a:pt x="58277" y="4959"/>
                      <a:pt x="63048" y="9683"/>
                    </a:cubicBezTo>
                    <a:cubicBezTo>
                      <a:pt x="67343" y="14592"/>
                      <a:pt x="70687" y="20253"/>
                      <a:pt x="72866" y="26404"/>
                    </a:cubicBezTo>
                    <a:cubicBezTo>
                      <a:pt x="69307" y="21311"/>
                      <a:pt x="65195" y="16632"/>
                      <a:pt x="60594" y="12445"/>
                    </a:cubicBezTo>
                    <a:cubicBezTo>
                      <a:pt x="56160" y="8794"/>
                      <a:pt x="50883" y="6324"/>
                      <a:pt x="45254" y="5235"/>
                    </a:cubicBezTo>
                    <a:lnTo>
                      <a:pt x="40958" y="4468"/>
                    </a:lnTo>
                    <a:cubicBezTo>
                      <a:pt x="39578" y="4314"/>
                      <a:pt x="38197" y="4314"/>
                      <a:pt x="36817" y="4468"/>
                    </a:cubicBezTo>
                    <a:cubicBezTo>
                      <a:pt x="33887" y="4897"/>
                      <a:pt x="31018" y="5618"/>
                      <a:pt x="28226" y="6615"/>
                    </a:cubicBezTo>
                    <a:cubicBezTo>
                      <a:pt x="22397" y="8640"/>
                      <a:pt x="16752" y="11156"/>
                      <a:pt x="11352" y="14132"/>
                    </a:cubicBezTo>
                    <a:lnTo>
                      <a:pt x="11352" y="14132"/>
                    </a:lnTo>
                    <a:lnTo>
                      <a:pt x="11352" y="14132"/>
                    </a:lnTo>
                    <a:cubicBezTo>
                      <a:pt x="5369" y="11678"/>
                      <a:pt x="5983" y="9377"/>
                      <a:pt x="0" y="6769"/>
                    </a:cubicBezTo>
                    <a:cubicBezTo>
                      <a:pt x="4909" y="9223"/>
                      <a:pt x="4449" y="9990"/>
                      <a:pt x="10585" y="8763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49" name="Freeform: Shape 1948">
                <a:extLst>
                  <a:ext uri="{FF2B5EF4-FFF2-40B4-BE49-F238E27FC236}">
                    <a16:creationId xmlns:a16="http://schemas.microsoft.com/office/drawing/2014/main" id="{3E2A521C-4EA5-4CE8-920F-B51DEB884C24}"/>
                  </a:ext>
                </a:extLst>
              </p:cNvPr>
              <p:cNvSpPr/>
              <p:nvPr/>
            </p:nvSpPr>
            <p:spPr>
              <a:xfrm>
                <a:off x="4126388" y="2483142"/>
                <a:ext cx="163709" cy="323395"/>
              </a:xfrm>
              <a:custGeom>
                <a:avLst/>
                <a:gdLst>
                  <a:gd name="connsiteX0" fmla="*/ 160611 w 163709"/>
                  <a:gd name="connsiteY0" fmla="*/ 231201 h 323395"/>
                  <a:gd name="connsiteX1" fmla="*/ 117812 w 163709"/>
                  <a:gd name="connsiteY1" fmla="*/ 299004 h 323395"/>
                  <a:gd name="connsiteX2" fmla="*/ 98177 w 163709"/>
                  <a:gd name="connsiteY2" fmla="*/ 317566 h 323395"/>
                  <a:gd name="connsiteX3" fmla="*/ 91734 w 163709"/>
                  <a:gd name="connsiteY3" fmla="*/ 323395 h 323395"/>
                  <a:gd name="connsiteX4" fmla="*/ 97410 w 163709"/>
                  <a:gd name="connsiteY4" fmla="*/ 290107 h 323395"/>
                  <a:gd name="connsiteX5" fmla="*/ 0 w 163709"/>
                  <a:gd name="connsiteY5" fmla="*/ 95595 h 323395"/>
                  <a:gd name="connsiteX6" fmla="*/ 0 w 163709"/>
                  <a:gd name="connsiteY6" fmla="*/ 3554 h 323395"/>
                  <a:gd name="connsiteX7" fmla="*/ 131465 w 163709"/>
                  <a:gd name="connsiteY7" fmla="*/ 78874 h 323395"/>
                  <a:gd name="connsiteX8" fmla="*/ 160611 w 163709"/>
                  <a:gd name="connsiteY8" fmla="*/ 231201 h 323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709" h="323395">
                    <a:moveTo>
                      <a:pt x="160611" y="231201"/>
                    </a:moveTo>
                    <a:cubicBezTo>
                      <a:pt x="152558" y="257172"/>
                      <a:pt x="137785" y="280566"/>
                      <a:pt x="117812" y="299004"/>
                    </a:cubicBezTo>
                    <a:cubicBezTo>
                      <a:pt x="110756" y="306061"/>
                      <a:pt x="104006" y="312350"/>
                      <a:pt x="98177" y="317566"/>
                    </a:cubicBezTo>
                    <a:lnTo>
                      <a:pt x="91734" y="323395"/>
                    </a:lnTo>
                    <a:cubicBezTo>
                      <a:pt x="94188" y="312396"/>
                      <a:pt x="96075" y="301290"/>
                      <a:pt x="97410" y="290107"/>
                    </a:cubicBezTo>
                    <a:cubicBezTo>
                      <a:pt x="112750" y="177051"/>
                      <a:pt x="71945" y="95595"/>
                      <a:pt x="0" y="95595"/>
                    </a:cubicBezTo>
                    <a:lnTo>
                      <a:pt x="0" y="3554"/>
                    </a:lnTo>
                    <a:cubicBezTo>
                      <a:pt x="34055" y="-12707"/>
                      <a:pt x="103853" y="29325"/>
                      <a:pt x="131465" y="78874"/>
                    </a:cubicBezTo>
                    <a:cubicBezTo>
                      <a:pt x="159077" y="128422"/>
                      <a:pt x="169508" y="191930"/>
                      <a:pt x="160611" y="231201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50" name="Freeform: Shape 1949">
                <a:extLst>
                  <a:ext uri="{FF2B5EF4-FFF2-40B4-BE49-F238E27FC236}">
                    <a16:creationId xmlns:a16="http://schemas.microsoft.com/office/drawing/2014/main" id="{6E3F801C-9E4B-41BF-B4D6-854B4916C15D}"/>
                  </a:ext>
                </a:extLst>
              </p:cNvPr>
              <p:cNvSpPr/>
              <p:nvPr/>
            </p:nvSpPr>
            <p:spPr>
              <a:xfrm>
                <a:off x="4126388" y="2560022"/>
                <a:ext cx="118915" cy="240993"/>
              </a:xfrm>
              <a:custGeom>
                <a:avLst/>
                <a:gdLst>
                  <a:gd name="connsiteX0" fmla="*/ 117812 w 118915"/>
                  <a:gd name="connsiteY0" fmla="*/ 222432 h 240993"/>
                  <a:gd name="connsiteX1" fmla="*/ 98177 w 118915"/>
                  <a:gd name="connsiteY1" fmla="*/ 240993 h 240993"/>
                  <a:gd name="connsiteX2" fmla="*/ 97410 w 118915"/>
                  <a:gd name="connsiteY2" fmla="*/ 213534 h 240993"/>
                  <a:gd name="connsiteX3" fmla="*/ 95415 w 118915"/>
                  <a:gd name="connsiteY3" fmla="*/ 182854 h 240993"/>
                  <a:gd name="connsiteX4" fmla="*/ 0 w 118915"/>
                  <a:gd name="connsiteY4" fmla="*/ 18562 h 240993"/>
                  <a:gd name="connsiteX5" fmla="*/ 0 w 118915"/>
                  <a:gd name="connsiteY5" fmla="*/ 0 h 240993"/>
                  <a:gd name="connsiteX6" fmla="*/ 117659 w 118915"/>
                  <a:gd name="connsiteY6" fmla="*/ 162298 h 240993"/>
                  <a:gd name="connsiteX7" fmla="*/ 117812 w 118915"/>
                  <a:gd name="connsiteY7" fmla="*/ 222432 h 24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915" h="240993">
                    <a:moveTo>
                      <a:pt x="117812" y="222432"/>
                    </a:moveTo>
                    <a:cubicBezTo>
                      <a:pt x="110756" y="229488"/>
                      <a:pt x="104006" y="235777"/>
                      <a:pt x="98177" y="240993"/>
                    </a:cubicBezTo>
                    <a:cubicBezTo>
                      <a:pt x="98177" y="232403"/>
                      <a:pt x="98177" y="223199"/>
                      <a:pt x="97410" y="213534"/>
                    </a:cubicBezTo>
                    <a:cubicBezTo>
                      <a:pt x="96643" y="203870"/>
                      <a:pt x="96336" y="193746"/>
                      <a:pt x="95415" y="182854"/>
                    </a:cubicBezTo>
                    <a:cubicBezTo>
                      <a:pt x="85905" y="75473"/>
                      <a:pt x="21936" y="25618"/>
                      <a:pt x="0" y="18562"/>
                    </a:cubicBezTo>
                    <a:lnTo>
                      <a:pt x="0" y="0"/>
                    </a:lnTo>
                    <a:cubicBezTo>
                      <a:pt x="70565" y="17795"/>
                      <a:pt x="112596" y="112443"/>
                      <a:pt x="117659" y="162298"/>
                    </a:cubicBezTo>
                    <a:cubicBezTo>
                      <a:pt x="119285" y="182302"/>
                      <a:pt x="119331" y="202413"/>
                      <a:pt x="117812" y="22243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51" name="Freeform: Shape 1950">
                <a:extLst>
                  <a:ext uri="{FF2B5EF4-FFF2-40B4-BE49-F238E27FC236}">
                    <a16:creationId xmlns:a16="http://schemas.microsoft.com/office/drawing/2014/main" id="{6EEDE15F-97F7-4039-9B6E-0EC8C28211B9}"/>
                  </a:ext>
                </a:extLst>
              </p:cNvPr>
              <p:cNvSpPr/>
              <p:nvPr/>
            </p:nvSpPr>
            <p:spPr>
              <a:xfrm>
                <a:off x="4126388" y="2560175"/>
                <a:ext cx="117812" cy="359418"/>
              </a:xfrm>
              <a:custGeom>
                <a:avLst/>
                <a:gdLst>
                  <a:gd name="connsiteX0" fmla="*/ 0 w 117812"/>
                  <a:gd name="connsiteY0" fmla="*/ 18562 h 359418"/>
                  <a:gd name="connsiteX1" fmla="*/ 98637 w 117812"/>
                  <a:gd name="connsiteY1" fmla="*/ 182701 h 359418"/>
                  <a:gd name="connsiteX2" fmla="*/ 85138 w 117812"/>
                  <a:gd name="connsiteY2" fmla="*/ 359419 h 359418"/>
                  <a:gd name="connsiteX3" fmla="*/ 115818 w 117812"/>
                  <a:gd name="connsiteY3" fmla="*/ 157390 h 359418"/>
                  <a:gd name="connsiteX4" fmla="*/ 460 w 117812"/>
                  <a:gd name="connsiteY4" fmla="*/ 0 h 35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812" h="359418">
                    <a:moveTo>
                      <a:pt x="0" y="18562"/>
                    </a:moveTo>
                    <a:cubicBezTo>
                      <a:pt x="21783" y="25618"/>
                      <a:pt x="89126" y="76087"/>
                      <a:pt x="98637" y="182701"/>
                    </a:cubicBezTo>
                    <a:cubicBezTo>
                      <a:pt x="107688" y="283332"/>
                      <a:pt x="93268" y="341624"/>
                      <a:pt x="85138" y="359419"/>
                    </a:cubicBezTo>
                    <a:cubicBezTo>
                      <a:pt x="109529" y="341624"/>
                      <a:pt x="123181" y="218596"/>
                      <a:pt x="115818" y="157390"/>
                    </a:cubicBezTo>
                    <a:cubicBezTo>
                      <a:pt x="109989" y="111369"/>
                      <a:pt x="71025" y="17794"/>
                      <a:pt x="460" y="0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52" name="Freeform: Shape 1951">
                <a:extLst>
                  <a:ext uri="{FF2B5EF4-FFF2-40B4-BE49-F238E27FC236}">
                    <a16:creationId xmlns:a16="http://schemas.microsoft.com/office/drawing/2014/main" id="{1B66E726-BD02-4835-8F49-3DF65C5DEC1B}"/>
                  </a:ext>
                </a:extLst>
              </p:cNvPr>
              <p:cNvSpPr/>
              <p:nvPr/>
            </p:nvSpPr>
            <p:spPr>
              <a:xfrm>
                <a:off x="3962565" y="2483142"/>
                <a:ext cx="163822" cy="323395"/>
              </a:xfrm>
              <a:custGeom>
                <a:avLst/>
                <a:gdLst>
                  <a:gd name="connsiteX0" fmla="*/ 3059 w 163822"/>
                  <a:gd name="connsiteY0" fmla="*/ 231201 h 323395"/>
                  <a:gd name="connsiteX1" fmla="*/ 46011 w 163822"/>
                  <a:gd name="connsiteY1" fmla="*/ 299004 h 323395"/>
                  <a:gd name="connsiteX2" fmla="*/ 65492 w 163822"/>
                  <a:gd name="connsiteY2" fmla="*/ 317566 h 323395"/>
                  <a:gd name="connsiteX3" fmla="*/ 71936 w 163822"/>
                  <a:gd name="connsiteY3" fmla="*/ 323395 h 323395"/>
                  <a:gd name="connsiteX4" fmla="*/ 66106 w 163822"/>
                  <a:gd name="connsiteY4" fmla="*/ 290107 h 323395"/>
                  <a:gd name="connsiteX5" fmla="*/ 163823 w 163822"/>
                  <a:gd name="connsiteY5" fmla="*/ 95595 h 323395"/>
                  <a:gd name="connsiteX6" fmla="*/ 163823 w 163822"/>
                  <a:gd name="connsiteY6" fmla="*/ 3554 h 323395"/>
                  <a:gd name="connsiteX7" fmla="*/ 32358 w 163822"/>
                  <a:gd name="connsiteY7" fmla="*/ 78874 h 323395"/>
                  <a:gd name="connsiteX8" fmla="*/ 3059 w 163822"/>
                  <a:gd name="connsiteY8" fmla="*/ 231201 h 323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822" h="323395">
                    <a:moveTo>
                      <a:pt x="3059" y="231201"/>
                    </a:moveTo>
                    <a:cubicBezTo>
                      <a:pt x="11173" y="257187"/>
                      <a:pt x="25992" y="280566"/>
                      <a:pt x="46011" y="299004"/>
                    </a:cubicBezTo>
                    <a:cubicBezTo>
                      <a:pt x="52914" y="306061"/>
                      <a:pt x="59663" y="312350"/>
                      <a:pt x="65492" y="317566"/>
                    </a:cubicBezTo>
                    <a:lnTo>
                      <a:pt x="71936" y="323395"/>
                    </a:lnTo>
                    <a:cubicBezTo>
                      <a:pt x="69481" y="312044"/>
                      <a:pt x="67487" y="300999"/>
                      <a:pt x="66106" y="290107"/>
                    </a:cubicBezTo>
                    <a:cubicBezTo>
                      <a:pt x="50766" y="177051"/>
                      <a:pt x="91724" y="95595"/>
                      <a:pt x="163823" y="95595"/>
                    </a:cubicBezTo>
                    <a:lnTo>
                      <a:pt x="163823" y="3554"/>
                    </a:lnTo>
                    <a:cubicBezTo>
                      <a:pt x="129614" y="-12707"/>
                      <a:pt x="59817" y="29325"/>
                      <a:pt x="32358" y="78874"/>
                    </a:cubicBezTo>
                    <a:cubicBezTo>
                      <a:pt x="4899" y="128422"/>
                      <a:pt x="-5839" y="191930"/>
                      <a:pt x="3059" y="231201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53" name="Freeform: Shape 1952">
                <a:extLst>
                  <a:ext uri="{FF2B5EF4-FFF2-40B4-BE49-F238E27FC236}">
                    <a16:creationId xmlns:a16="http://schemas.microsoft.com/office/drawing/2014/main" id="{69AF110E-E34D-4F91-8335-7835999336E0}"/>
                  </a:ext>
                </a:extLst>
              </p:cNvPr>
              <p:cNvSpPr/>
              <p:nvPr/>
            </p:nvSpPr>
            <p:spPr>
              <a:xfrm>
                <a:off x="4007019" y="2560022"/>
                <a:ext cx="118755" cy="240993"/>
              </a:xfrm>
              <a:custGeom>
                <a:avLst/>
                <a:gdLst>
                  <a:gd name="connsiteX0" fmla="*/ 1557 w 118755"/>
                  <a:gd name="connsiteY0" fmla="*/ 222432 h 240993"/>
                  <a:gd name="connsiteX1" fmla="*/ 21039 w 118755"/>
                  <a:gd name="connsiteY1" fmla="*/ 240993 h 240993"/>
                  <a:gd name="connsiteX2" fmla="*/ 21039 w 118755"/>
                  <a:gd name="connsiteY2" fmla="*/ 213534 h 240993"/>
                  <a:gd name="connsiteX3" fmla="*/ 23187 w 118755"/>
                  <a:gd name="connsiteY3" fmla="*/ 182854 h 240993"/>
                  <a:gd name="connsiteX4" fmla="*/ 118756 w 118755"/>
                  <a:gd name="connsiteY4" fmla="*/ 18562 h 240993"/>
                  <a:gd name="connsiteX5" fmla="*/ 118756 w 118755"/>
                  <a:gd name="connsiteY5" fmla="*/ 0 h 240993"/>
                  <a:gd name="connsiteX6" fmla="*/ 944 w 118755"/>
                  <a:gd name="connsiteY6" fmla="*/ 162298 h 240993"/>
                  <a:gd name="connsiteX7" fmla="*/ 1557 w 118755"/>
                  <a:gd name="connsiteY7" fmla="*/ 222432 h 24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755" h="240993">
                    <a:moveTo>
                      <a:pt x="1557" y="222432"/>
                    </a:moveTo>
                    <a:cubicBezTo>
                      <a:pt x="8461" y="229488"/>
                      <a:pt x="15210" y="235777"/>
                      <a:pt x="21039" y="240993"/>
                    </a:cubicBezTo>
                    <a:cubicBezTo>
                      <a:pt x="21039" y="232403"/>
                      <a:pt x="21039" y="223199"/>
                      <a:pt x="21039" y="213534"/>
                    </a:cubicBezTo>
                    <a:cubicBezTo>
                      <a:pt x="21039" y="203870"/>
                      <a:pt x="22267" y="193746"/>
                      <a:pt x="23187" y="182854"/>
                    </a:cubicBezTo>
                    <a:cubicBezTo>
                      <a:pt x="32851" y="75473"/>
                      <a:pt x="96666" y="25618"/>
                      <a:pt x="118756" y="18562"/>
                    </a:cubicBezTo>
                    <a:lnTo>
                      <a:pt x="118756" y="0"/>
                    </a:lnTo>
                    <a:cubicBezTo>
                      <a:pt x="48038" y="17795"/>
                      <a:pt x="6006" y="112443"/>
                      <a:pt x="944" y="162298"/>
                    </a:cubicBezTo>
                    <a:cubicBezTo>
                      <a:pt x="-498" y="182333"/>
                      <a:pt x="-283" y="202444"/>
                      <a:pt x="1557" y="22243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54" name="Freeform: Shape 1953">
                <a:extLst>
                  <a:ext uri="{FF2B5EF4-FFF2-40B4-BE49-F238E27FC236}">
                    <a16:creationId xmlns:a16="http://schemas.microsoft.com/office/drawing/2014/main" id="{525983CA-85F6-4C2E-9702-BFA07038845A}"/>
                  </a:ext>
                </a:extLst>
              </p:cNvPr>
              <p:cNvSpPr/>
              <p:nvPr/>
            </p:nvSpPr>
            <p:spPr>
              <a:xfrm>
                <a:off x="4008423" y="2560175"/>
                <a:ext cx="117812" cy="359418"/>
              </a:xfrm>
              <a:custGeom>
                <a:avLst/>
                <a:gdLst>
                  <a:gd name="connsiteX0" fmla="*/ 117812 w 117812"/>
                  <a:gd name="connsiteY0" fmla="*/ 18562 h 359418"/>
                  <a:gd name="connsiteX1" fmla="*/ 19175 w 117812"/>
                  <a:gd name="connsiteY1" fmla="*/ 182701 h 359418"/>
                  <a:gd name="connsiteX2" fmla="*/ 32674 w 117812"/>
                  <a:gd name="connsiteY2" fmla="*/ 359419 h 359418"/>
                  <a:gd name="connsiteX3" fmla="*/ 1994 w 117812"/>
                  <a:gd name="connsiteY3" fmla="*/ 157390 h 359418"/>
                  <a:gd name="connsiteX4" fmla="*/ 117352 w 117812"/>
                  <a:gd name="connsiteY4" fmla="*/ 0 h 35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812" h="359418">
                    <a:moveTo>
                      <a:pt x="117812" y="18562"/>
                    </a:moveTo>
                    <a:cubicBezTo>
                      <a:pt x="96029" y="25618"/>
                      <a:pt x="28686" y="76087"/>
                      <a:pt x="19175" y="182701"/>
                    </a:cubicBezTo>
                    <a:cubicBezTo>
                      <a:pt x="10124" y="283332"/>
                      <a:pt x="24544" y="341624"/>
                      <a:pt x="32674" y="359419"/>
                    </a:cubicBezTo>
                    <a:cubicBezTo>
                      <a:pt x="8284" y="341624"/>
                      <a:pt x="-5369" y="218596"/>
                      <a:pt x="1994" y="157390"/>
                    </a:cubicBezTo>
                    <a:cubicBezTo>
                      <a:pt x="7823" y="111369"/>
                      <a:pt x="46787" y="17794"/>
                      <a:pt x="117352" y="0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55" name="Freeform: Shape 1954">
                <a:extLst>
                  <a:ext uri="{FF2B5EF4-FFF2-40B4-BE49-F238E27FC236}">
                    <a16:creationId xmlns:a16="http://schemas.microsoft.com/office/drawing/2014/main" id="{15507AE8-A1B0-4CB7-B79E-52B97734D88A}"/>
                  </a:ext>
                </a:extLst>
              </p:cNvPr>
              <p:cNvSpPr/>
              <p:nvPr/>
            </p:nvSpPr>
            <p:spPr>
              <a:xfrm>
                <a:off x="3749482" y="3656993"/>
                <a:ext cx="557766" cy="171666"/>
              </a:xfrm>
              <a:custGeom>
                <a:avLst/>
                <a:gdLst>
                  <a:gd name="connsiteX0" fmla="*/ 557767 w 557766"/>
                  <a:gd name="connsiteY0" fmla="*/ 160611 h 171666"/>
                  <a:gd name="connsiteX1" fmla="*/ 0 w 557766"/>
                  <a:gd name="connsiteY1" fmla="*/ 118272 h 171666"/>
                  <a:gd name="connsiteX2" fmla="*/ 7670 w 557766"/>
                  <a:gd name="connsiteY2" fmla="*/ 86672 h 171666"/>
                  <a:gd name="connsiteX3" fmla="*/ 7670 w 557766"/>
                  <a:gd name="connsiteY3" fmla="*/ 85138 h 171666"/>
                  <a:gd name="connsiteX4" fmla="*/ 32061 w 557766"/>
                  <a:gd name="connsiteY4" fmla="*/ 32368 h 171666"/>
                  <a:gd name="connsiteX5" fmla="*/ 32061 w 557766"/>
                  <a:gd name="connsiteY5" fmla="*/ 32368 h 171666"/>
                  <a:gd name="connsiteX6" fmla="*/ 58293 w 557766"/>
                  <a:gd name="connsiteY6" fmla="*/ 0 h 171666"/>
                  <a:gd name="connsiteX7" fmla="*/ 522485 w 557766"/>
                  <a:gd name="connsiteY7" fmla="*/ 28379 h 171666"/>
                  <a:gd name="connsiteX8" fmla="*/ 553165 w 557766"/>
                  <a:gd name="connsiteY8" fmla="*/ 138521 h 171666"/>
                  <a:gd name="connsiteX9" fmla="*/ 557767 w 557766"/>
                  <a:gd name="connsiteY9" fmla="*/ 160611 h 171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7766" h="171666">
                    <a:moveTo>
                      <a:pt x="557767" y="160611"/>
                    </a:moveTo>
                    <a:cubicBezTo>
                      <a:pt x="463271" y="183008"/>
                      <a:pt x="105387" y="172576"/>
                      <a:pt x="0" y="118272"/>
                    </a:cubicBezTo>
                    <a:cubicBezTo>
                      <a:pt x="2148" y="107381"/>
                      <a:pt x="4602" y="96950"/>
                      <a:pt x="7670" y="86672"/>
                    </a:cubicBezTo>
                    <a:cubicBezTo>
                      <a:pt x="7532" y="86165"/>
                      <a:pt x="7532" y="85644"/>
                      <a:pt x="7670" y="85138"/>
                    </a:cubicBezTo>
                    <a:cubicBezTo>
                      <a:pt x="13929" y="66745"/>
                      <a:pt x="22105" y="49058"/>
                      <a:pt x="32061" y="32368"/>
                    </a:cubicBezTo>
                    <a:lnTo>
                      <a:pt x="32061" y="32368"/>
                    </a:lnTo>
                    <a:cubicBezTo>
                      <a:pt x="40805" y="20709"/>
                      <a:pt x="49702" y="9971"/>
                      <a:pt x="58293" y="0"/>
                    </a:cubicBezTo>
                    <a:cubicBezTo>
                      <a:pt x="178866" y="56912"/>
                      <a:pt x="471402" y="56912"/>
                      <a:pt x="522485" y="28379"/>
                    </a:cubicBezTo>
                    <a:cubicBezTo>
                      <a:pt x="536643" y="63876"/>
                      <a:pt x="546937" y="100815"/>
                      <a:pt x="553165" y="138521"/>
                    </a:cubicBezTo>
                    <a:cubicBezTo>
                      <a:pt x="555205" y="145885"/>
                      <a:pt x="556739" y="153248"/>
                      <a:pt x="557767" y="16061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56" name="Freeform: Shape 1955">
                <a:extLst>
                  <a:ext uri="{FF2B5EF4-FFF2-40B4-BE49-F238E27FC236}">
                    <a16:creationId xmlns:a16="http://schemas.microsoft.com/office/drawing/2014/main" id="{12FEFC5F-0356-47CA-9D3B-03753E3BF610}"/>
                  </a:ext>
                </a:extLst>
              </p:cNvPr>
              <p:cNvSpPr/>
              <p:nvPr/>
            </p:nvSpPr>
            <p:spPr>
              <a:xfrm>
                <a:off x="3754544" y="2900419"/>
                <a:ext cx="996265" cy="904645"/>
              </a:xfrm>
              <a:custGeom>
                <a:avLst/>
                <a:gdLst>
                  <a:gd name="connsiteX0" fmla="*/ 974250 w 996265"/>
                  <a:gd name="connsiteY0" fmla="*/ 389792 h 904645"/>
                  <a:gd name="connsiteX1" fmla="*/ 754580 w 996265"/>
                  <a:gd name="connsiteY1" fmla="*/ 172116 h 904645"/>
                  <a:gd name="connsiteX2" fmla="*/ 700122 w 996265"/>
                  <a:gd name="connsiteY2" fmla="*/ 113363 h 904645"/>
                  <a:gd name="connsiteX3" fmla="*/ 654102 w 996265"/>
                  <a:gd name="connsiteY3" fmla="*/ 63201 h 904645"/>
                  <a:gd name="connsiteX4" fmla="*/ 489349 w 996265"/>
                  <a:gd name="connsiteY4" fmla="*/ 22550 h 904645"/>
                  <a:gd name="connsiteX5" fmla="*/ 477844 w 996265"/>
                  <a:gd name="connsiteY5" fmla="*/ 19328 h 904645"/>
                  <a:gd name="connsiteX6" fmla="*/ 477844 w 996265"/>
                  <a:gd name="connsiteY6" fmla="*/ 19328 h 904645"/>
                  <a:gd name="connsiteX7" fmla="*/ 476157 w 996265"/>
                  <a:gd name="connsiteY7" fmla="*/ 19328 h 904645"/>
                  <a:gd name="connsiteX8" fmla="*/ 476157 w 996265"/>
                  <a:gd name="connsiteY8" fmla="*/ 19328 h 904645"/>
                  <a:gd name="connsiteX9" fmla="*/ 463271 w 996265"/>
                  <a:gd name="connsiteY9" fmla="*/ 15340 h 904645"/>
                  <a:gd name="connsiteX10" fmla="*/ 449465 w 996265"/>
                  <a:gd name="connsiteY10" fmla="*/ 0 h 904645"/>
                  <a:gd name="connsiteX11" fmla="*/ 435045 w 996265"/>
                  <a:gd name="connsiteY11" fmla="*/ 11505 h 904645"/>
                  <a:gd name="connsiteX12" fmla="*/ 371998 w 996265"/>
                  <a:gd name="connsiteY12" fmla="*/ 46787 h 904645"/>
                  <a:gd name="connsiteX13" fmla="*/ 309103 w 996265"/>
                  <a:gd name="connsiteY13" fmla="*/ 11505 h 904645"/>
                  <a:gd name="connsiteX14" fmla="*/ 294530 w 996265"/>
                  <a:gd name="connsiteY14" fmla="*/ 0 h 904645"/>
                  <a:gd name="connsiteX15" fmla="*/ 280724 w 996265"/>
                  <a:gd name="connsiteY15" fmla="*/ 15340 h 904645"/>
                  <a:gd name="connsiteX16" fmla="*/ 267992 w 996265"/>
                  <a:gd name="connsiteY16" fmla="*/ 19328 h 904645"/>
                  <a:gd name="connsiteX17" fmla="*/ 267992 w 996265"/>
                  <a:gd name="connsiteY17" fmla="*/ 19328 h 904645"/>
                  <a:gd name="connsiteX18" fmla="*/ 266611 w 996265"/>
                  <a:gd name="connsiteY18" fmla="*/ 19328 h 904645"/>
                  <a:gd name="connsiteX19" fmla="*/ 265691 w 996265"/>
                  <a:gd name="connsiteY19" fmla="*/ 19328 h 904645"/>
                  <a:gd name="connsiteX20" fmla="*/ 164753 w 996265"/>
                  <a:gd name="connsiteY20" fmla="*/ 57065 h 904645"/>
                  <a:gd name="connsiteX21" fmla="*/ 164753 w 996265"/>
                  <a:gd name="connsiteY21" fmla="*/ 57065 h 904645"/>
                  <a:gd name="connsiteX22" fmla="*/ 161685 w 996265"/>
                  <a:gd name="connsiteY22" fmla="*/ 57065 h 904645"/>
                  <a:gd name="connsiteX23" fmla="*/ 160151 w 996265"/>
                  <a:gd name="connsiteY23" fmla="*/ 59673 h 904645"/>
                  <a:gd name="connsiteX24" fmla="*/ 162912 w 996265"/>
                  <a:gd name="connsiteY24" fmla="*/ 419552 h 904645"/>
                  <a:gd name="connsiteX25" fmla="*/ 148799 w 996265"/>
                  <a:gd name="connsiteY25" fmla="*/ 603633 h 904645"/>
                  <a:gd name="connsiteX26" fmla="*/ 105847 w 996265"/>
                  <a:gd name="connsiteY26" fmla="*/ 687237 h 904645"/>
                  <a:gd name="connsiteX27" fmla="*/ 24084 w 996265"/>
                  <a:gd name="connsiteY27" fmla="*/ 785874 h 904645"/>
                  <a:gd name="connsiteX28" fmla="*/ 0 w 996265"/>
                  <a:gd name="connsiteY28" fmla="*/ 841252 h 904645"/>
                  <a:gd name="connsiteX29" fmla="*/ 550403 w 996265"/>
                  <a:gd name="connsiteY29" fmla="*/ 895095 h 904645"/>
                  <a:gd name="connsiteX30" fmla="*/ 553471 w 996265"/>
                  <a:gd name="connsiteY30" fmla="*/ 895095 h 904645"/>
                  <a:gd name="connsiteX31" fmla="*/ 517422 w 996265"/>
                  <a:gd name="connsiteY31" fmla="*/ 753199 h 904645"/>
                  <a:gd name="connsiteX32" fmla="*/ 492111 w 996265"/>
                  <a:gd name="connsiteY32" fmla="*/ 676499 h 904645"/>
                  <a:gd name="connsiteX33" fmla="*/ 505456 w 996265"/>
                  <a:gd name="connsiteY33" fmla="*/ 618513 h 904645"/>
                  <a:gd name="connsiteX34" fmla="*/ 559607 w 996265"/>
                  <a:gd name="connsiteY34" fmla="*/ 485208 h 904645"/>
                  <a:gd name="connsiteX35" fmla="*/ 633700 w 996265"/>
                  <a:gd name="connsiteY35" fmla="*/ 298365 h 904645"/>
                  <a:gd name="connsiteX36" fmla="*/ 708100 w 996265"/>
                  <a:gd name="connsiteY36" fmla="*/ 353743 h 904645"/>
                  <a:gd name="connsiteX37" fmla="*/ 815480 w 996265"/>
                  <a:gd name="connsiteY37" fmla="*/ 432438 h 904645"/>
                  <a:gd name="connsiteX38" fmla="*/ 614678 w 996265"/>
                  <a:gd name="connsiteY38" fmla="*/ 605014 h 904645"/>
                  <a:gd name="connsiteX39" fmla="*/ 660699 w 996265"/>
                  <a:gd name="connsiteY39" fmla="*/ 721138 h 904645"/>
                  <a:gd name="connsiteX40" fmla="*/ 821616 w 996265"/>
                  <a:gd name="connsiteY40" fmla="*/ 607775 h 904645"/>
                  <a:gd name="connsiteX41" fmla="*/ 923628 w 996265"/>
                  <a:gd name="connsiteY41" fmla="*/ 535370 h 904645"/>
                  <a:gd name="connsiteX42" fmla="*/ 995573 w 996265"/>
                  <a:gd name="connsiteY42" fmla="*/ 460970 h 904645"/>
                  <a:gd name="connsiteX43" fmla="*/ 974250 w 996265"/>
                  <a:gd name="connsiteY43" fmla="*/ 389792 h 90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996265" h="904645">
                    <a:moveTo>
                      <a:pt x="974250" y="389792"/>
                    </a:moveTo>
                    <a:cubicBezTo>
                      <a:pt x="932065" y="325517"/>
                      <a:pt x="756421" y="173650"/>
                      <a:pt x="754580" y="172116"/>
                    </a:cubicBezTo>
                    <a:cubicBezTo>
                      <a:pt x="746756" y="165366"/>
                      <a:pt x="722979" y="138981"/>
                      <a:pt x="700122" y="113363"/>
                    </a:cubicBezTo>
                    <a:cubicBezTo>
                      <a:pt x="681254" y="92348"/>
                      <a:pt x="663613" y="72712"/>
                      <a:pt x="654102" y="63201"/>
                    </a:cubicBezTo>
                    <a:cubicBezTo>
                      <a:pt x="637842" y="46941"/>
                      <a:pt x="495639" y="23777"/>
                      <a:pt x="489349" y="22550"/>
                    </a:cubicBezTo>
                    <a:lnTo>
                      <a:pt x="477844" y="19328"/>
                    </a:lnTo>
                    <a:lnTo>
                      <a:pt x="477844" y="19328"/>
                    </a:lnTo>
                    <a:lnTo>
                      <a:pt x="476157" y="19328"/>
                    </a:lnTo>
                    <a:lnTo>
                      <a:pt x="476157" y="19328"/>
                    </a:lnTo>
                    <a:lnTo>
                      <a:pt x="463271" y="15340"/>
                    </a:lnTo>
                    <a:cubicBezTo>
                      <a:pt x="457733" y="11152"/>
                      <a:pt x="453055" y="5937"/>
                      <a:pt x="449465" y="0"/>
                    </a:cubicBezTo>
                    <a:cubicBezTo>
                      <a:pt x="444894" y="4126"/>
                      <a:pt x="440077" y="7961"/>
                      <a:pt x="435045" y="11505"/>
                    </a:cubicBezTo>
                    <a:cubicBezTo>
                      <a:pt x="415487" y="25695"/>
                      <a:pt x="394333" y="37537"/>
                      <a:pt x="371998" y="46787"/>
                    </a:cubicBezTo>
                    <a:cubicBezTo>
                      <a:pt x="349724" y="37537"/>
                      <a:pt x="328616" y="25695"/>
                      <a:pt x="309103" y="11505"/>
                    </a:cubicBezTo>
                    <a:cubicBezTo>
                      <a:pt x="304026" y="7961"/>
                      <a:pt x="299148" y="4126"/>
                      <a:pt x="294530" y="0"/>
                    </a:cubicBezTo>
                    <a:cubicBezTo>
                      <a:pt x="291032" y="6013"/>
                      <a:pt x="286338" y="11229"/>
                      <a:pt x="280724" y="15340"/>
                    </a:cubicBezTo>
                    <a:lnTo>
                      <a:pt x="267992" y="19328"/>
                    </a:lnTo>
                    <a:lnTo>
                      <a:pt x="267992" y="19328"/>
                    </a:lnTo>
                    <a:lnTo>
                      <a:pt x="266611" y="19328"/>
                    </a:lnTo>
                    <a:lnTo>
                      <a:pt x="265691" y="19328"/>
                    </a:lnTo>
                    <a:cubicBezTo>
                      <a:pt x="265691" y="19328"/>
                      <a:pt x="182241" y="54151"/>
                      <a:pt x="164753" y="57065"/>
                    </a:cubicBezTo>
                    <a:lnTo>
                      <a:pt x="164753" y="57065"/>
                    </a:lnTo>
                    <a:lnTo>
                      <a:pt x="161685" y="57065"/>
                    </a:lnTo>
                    <a:lnTo>
                      <a:pt x="160151" y="59673"/>
                    </a:lnTo>
                    <a:cubicBezTo>
                      <a:pt x="148339" y="81149"/>
                      <a:pt x="118426" y="237158"/>
                      <a:pt x="162912" y="419552"/>
                    </a:cubicBezTo>
                    <a:cubicBezTo>
                      <a:pt x="167361" y="481265"/>
                      <a:pt x="162605" y="543316"/>
                      <a:pt x="148799" y="603633"/>
                    </a:cubicBezTo>
                    <a:cubicBezTo>
                      <a:pt x="138659" y="633454"/>
                      <a:pt x="124194" y="661634"/>
                      <a:pt x="105847" y="687237"/>
                    </a:cubicBezTo>
                    <a:cubicBezTo>
                      <a:pt x="85598" y="715156"/>
                      <a:pt x="41111" y="758875"/>
                      <a:pt x="24084" y="785874"/>
                    </a:cubicBezTo>
                    <a:cubicBezTo>
                      <a:pt x="15003" y="803852"/>
                      <a:pt x="6965" y="822353"/>
                      <a:pt x="0" y="841252"/>
                    </a:cubicBezTo>
                    <a:cubicBezTo>
                      <a:pt x="96182" y="903532"/>
                      <a:pt x="468947" y="916418"/>
                      <a:pt x="550403" y="895095"/>
                    </a:cubicBezTo>
                    <a:lnTo>
                      <a:pt x="553471" y="895095"/>
                    </a:lnTo>
                    <a:cubicBezTo>
                      <a:pt x="551016" y="864415"/>
                      <a:pt x="522791" y="772374"/>
                      <a:pt x="517422" y="753199"/>
                    </a:cubicBezTo>
                    <a:cubicBezTo>
                      <a:pt x="501269" y="730864"/>
                      <a:pt x="492418" y="704065"/>
                      <a:pt x="492111" y="676499"/>
                    </a:cubicBezTo>
                    <a:cubicBezTo>
                      <a:pt x="492387" y="656449"/>
                      <a:pt x="496943" y="636676"/>
                      <a:pt x="505456" y="618513"/>
                    </a:cubicBezTo>
                    <a:cubicBezTo>
                      <a:pt x="514507" y="590901"/>
                      <a:pt x="536137" y="539358"/>
                      <a:pt x="559607" y="485208"/>
                    </a:cubicBezTo>
                    <a:cubicBezTo>
                      <a:pt x="590288" y="414029"/>
                      <a:pt x="620968" y="340704"/>
                      <a:pt x="633700" y="298365"/>
                    </a:cubicBezTo>
                    <a:cubicBezTo>
                      <a:pt x="650421" y="309717"/>
                      <a:pt x="678493" y="331193"/>
                      <a:pt x="708100" y="353743"/>
                    </a:cubicBezTo>
                    <a:cubicBezTo>
                      <a:pt x="748904" y="384423"/>
                      <a:pt x="790936" y="416944"/>
                      <a:pt x="815480" y="432438"/>
                    </a:cubicBezTo>
                    <a:cubicBezTo>
                      <a:pt x="715923" y="531535"/>
                      <a:pt x="639222" y="597344"/>
                      <a:pt x="614678" y="605014"/>
                    </a:cubicBezTo>
                    <a:cubicBezTo>
                      <a:pt x="622164" y="646386"/>
                      <a:pt x="637811" y="685856"/>
                      <a:pt x="660699" y="721138"/>
                    </a:cubicBezTo>
                    <a:cubicBezTo>
                      <a:pt x="711796" y="679874"/>
                      <a:pt x="765564" y="641999"/>
                      <a:pt x="821616" y="607775"/>
                    </a:cubicBezTo>
                    <a:cubicBezTo>
                      <a:pt x="863955" y="583691"/>
                      <a:pt x="897243" y="551324"/>
                      <a:pt x="923628" y="535370"/>
                    </a:cubicBezTo>
                    <a:cubicBezTo>
                      <a:pt x="968421" y="508218"/>
                      <a:pt x="989897" y="485975"/>
                      <a:pt x="995573" y="460970"/>
                    </a:cubicBezTo>
                    <a:cubicBezTo>
                      <a:pt x="998488" y="439954"/>
                      <a:pt x="992352" y="417558"/>
                      <a:pt x="974250" y="389792"/>
                    </a:cubicBezTo>
                    <a:close/>
                  </a:path>
                </a:pathLst>
              </a:custGeom>
              <a:solidFill>
                <a:srgbClr val="C4C4C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57" name="Freeform: Shape 1956">
                <a:extLst>
                  <a:ext uri="{FF2B5EF4-FFF2-40B4-BE49-F238E27FC236}">
                    <a16:creationId xmlns:a16="http://schemas.microsoft.com/office/drawing/2014/main" id="{ABA5A529-375A-497E-9E8B-26CC83B8F0C9}"/>
                  </a:ext>
                </a:extLst>
              </p:cNvPr>
              <p:cNvSpPr/>
              <p:nvPr/>
            </p:nvSpPr>
            <p:spPr>
              <a:xfrm>
                <a:off x="4126848" y="2898118"/>
                <a:ext cx="105846" cy="169508"/>
              </a:xfrm>
              <a:custGeom>
                <a:avLst/>
                <a:gdLst>
                  <a:gd name="connsiteX0" fmla="*/ 105694 w 105846"/>
                  <a:gd name="connsiteY0" fmla="*/ 22397 h 169508"/>
                  <a:gd name="connsiteX1" fmla="*/ 105694 w 105846"/>
                  <a:gd name="connsiteY1" fmla="*/ 26692 h 169508"/>
                  <a:gd name="connsiteX2" fmla="*/ 97870 w 105846"/>
                  <a:gd name="connsiteY2" fmla="*/ 52617 h 169508"/>
                  <a:gd name="connsiteX3" fmla="*/ 96489 w 105846"/>
                  <a:gd name="connsiteY3" fmla="*/ 57679 h 169508"/>
                  <a:gd name="connsiteX4" fmla="*/ 94955 w 105846"/>
                  <a:gd name="connsiteY4" fmla="*/ 63048 h 169508"/>
                  <a:gd name="connsiteX5" fmla="*/ 84218 w 105846"/>
                  <a:gd name="connsiteY5" fmla="*/ 98484 h 169508"/>
                  <a:gd name="connsiteX6" fmla="*/ 83144 w 105846"/>
                  <a:gd name="connsiteY6" fmla="*/ 101091 h 169508"/>
                  <a:gd name="connsiteX7" fmla="*/ 60133 w 105846"/>
                  <a:gd name="connsiteY7" fmla="*/ 169508 h 169508"/>
                  <a:gd name="connsiteX8" fmla="*/ 44793 w 105846"/>
                  <a:gd name="connsiteY8" fmla="*/ 137601 h 169508"/>
                  <a:gd name="connsiteX9" fmla="*/ 20863 w 105846"/>
                  <a:gd name="connsiteY9" fmla="*/ 90353 h 169508"/>
                  <a:gd name="connsiteX10" fmla="*/ 0 w 105846"/>
                  <a:gd name="connsiteY10" fmla="*/ 48935 h 169508"/>
                  <a:gd name="connsiteX11" fmla="*/ 55378 w 105846"/>
                  <a:gd name="connsiteY11" fmla="*/ 13653 h 169508"/>
                  <a:gd name="connsiteX12" fmla="*/ 76547 w 105846"/>
                  <a:gd name="connsiteY12" fmla="*/ 0 h 169508"/>
                  <a:gd name="connsiteX13" fmla="*/ 77468 w 105846"/>
                  <a:gd name="connsiteY13" fmla="*/ 2148 h 169508"/>
                  <a:gd name="connsiteX14" fmla="*/ 91274 w 105846"/>
                  <a:gd name="connsiteY14" fmla="*/ 17488 h 169508"/>
                  <a:gd name="connsiteX15" fmla="*/ 104159 w 105846"/>
                  <a:gd name="connsiteY15" fmla="*/ 21476 h 169508"/>
                  <a:gd name="connsiteX16" fmla="*/ 104159 w 105846"/>
                  <a:gd name="connsiteY16" fmla="*/ 21476 h 169508"/>
                  <a:gd name="connsiteX17" fmla="*/ 105847 w 105846"/>
                  <a:gd name="connsiteY17" fmla="*/ 21476 h 16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5846" h="169508">
                    <a:moveTo>
                      <a:pt x="105694" y="22397"/>
                    </a:moveTo>
                    <a:cubicBezTo>
                      <a:pt x="105816" y="23823"/>
                      <a:pt x="105816" y="25265"/>
                      <a:pt x="105694" y="26692"/>
                    </a:cubicBezTo>
                    <a:cubicBezTo>
                      <a:pt x="103699" y="33748"/>
                      <a:pt x="100938" y="42799"/>
                      <a:pt x="97870" y="52617"/>
                    </a:cubicBezTo>
                    <a:lnTo>
                      <a:pt x="96489" y="57679"/>
                    </a:lnTo>
                    <a:cubicBezTo>
                      <a:pt x="96489" y="59366"/>
                      <a:pt x="95569" y="61360"/>
                      <a:pt x="94955" y="63048"/>
                    </a:cubicBezTo>
                    <a:cubicBezTo>
                      <a:pt x="91580" y="74553"/>
                      <a:pt x="87899" y="86672"/>
                      <a:pt x="84218" y="98484"/>
                    </a:cubicBezTo>
                    <a:lnTo>
                      <a:pt x="83144" y="101091"/>
                    </a:lnTo>
                    <a:cubicBezTo>
                      <a:pt x="71639" y="136834"/>
                      <a:pt x="60133" y="169508"/>
                      <a:pt x="60133" y="169508"/>
                    </a:cubicBezTo>
                    <a:lnTo>
                      <a:pt x="44793" y="137601"/>
                    </a:lnTo>
                    <a:lnTo>
                      <a:pt x="20863" y="90353"/>
                    </a:lnTo>
                    <a:lnTo>
                      <a:pt x="0" y="48935"/>
                    </a:lnTo>
                    <a:lnTo>
                      <a:pt x="55378" y="13653"/>
                    </a:lnTo>
                    <a:lnTo>
                      <a:pt x="76547" y="0"/>
                    </a:lnTo>
                    <a:cubicBezTo>
                      <a:pt x="76547" y="0"/>
                      <a:pt x="76547" y="1381"/>
                      <a:pt x="77468" y="2148"/>
                    </a:cubicBezTo>
                    <a:cubicBezTo>
                      <a:pt x="81057" y="8084"/>
                      <a:pt x="85751" y="13300"/>
                      <a:pt x="91274" y="17488"/>
                    </a:cubicBezTo>
                    <a:lnTo>
                      <a:pt x="104159" y="21476"/>
                    </a:lnTo>
                    <a:lnTo>
                      <a:pt x="104159" y="21476"/>
                    </a:lnTo>
                    <a:lnTo>
                      <a:pt x="105847" y="21476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58" name="Freeform: Shape 1957">
                <a:extLst>
                  <a:ext uri="{FF2B5EF4-FFF2-40B4-BE49-F238E27FC236}">
                    <a16:creationId xmlns:a16="http://schemas.microsoft.com/office/drawing/2014/main" id="{28F9FBD4-DAE4-4C62-A3CC-E6C72EAE9CAC}"/>
                  </a:ext>
                </a:extLst>
              </p:cNvPr>
              <p:cNvSpPr/>
              <p:nvPr/>
            </p:nvSpPr>
            <p:spPr>
              <a:xfrm>
                <a:off x="4126388" y="2893669"/>
                <a:ext cx="103545" cy="155395"/>
              </a:xfrm>
              <a:custGeom>
                <a:avLst/>
                <a:gdLst>
                  <a:gd name="connsiteX0" fmla="*/ 103546 w 103545"/>
                  <a:gd name="connsiteY0" fmla="*/ 25004 h 155395"/>
                  <a:gd name="connsiteX1" fmla="*/ 103546 w 103545"/>
                  <a:gd name="connsiteY1" fmla="*/ 25004 h 155395"/>
                  <a:gd name="connsiteX2" fmla="*/ 102472 w 103545"/>
                  <a:gd name="connsiteY2" fmla="*/ 28686 h 155395"/>
                  <a:gd name="connsiteX3" fmla="*/ 102472 w 103545"/>
                  <a:gd name="connsiteY3" fmla="*/ 28686 h 155395"/>
                  <a:gd name="connsiteX4" fmla="*/ 102472 w 103545"/>
                  <a:gd name="connsiteY4" fmla="*/ 31447 h 155395"/>
                  <a:gd name="connsiteX5" fmla="*/ 90353 w 103545"/>
                  <a:gd name="connsiteY5" fmla="*/ 69491 h 155395"/>
                  <a:gd name="connsiteX6" fmla="*/ 59673 w 103545"/>
                  <a:gd name="connsiteY6" fmla="*/ 155395 h 155395"/>
                  <a:gd name="connsiteX7" fmla="*/ 23931 w 103545"/>
                  <a:gd name="connsiteY7" fmla="*/ 94035 h 155395"/>
                  <a:gd name="connsiteX8" fmla="*/ 0 w 103545"/>
                  <a:gd name="connsiteY8" fmla="*/ 52923 h 155395"/>
                  <a:gd name="connsiteX9" fmla="*/ 55378 w 103545"/>
                  <a:gd name="connsiteY9" fmla="*/ 17641 h 155395"/>
                  <a:gd name="connsiteX10" fmla="*/ 76547 w 103545"/>
                  <a:gd name="connsiteY10" fmla="*/ 0 h 155395"/>
                  <a:gd name="connsiteX11" fmla="*/ 103546 w 103545"/>
                  <a:gd name="connsiteY11" fmla="*/ 25004 h 15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545" h="155395">
                    <a:moveTo>
                      <a:pt x="103546" y="25004"/>
                    </a:moveTo>
                    <a:lnTo>
                      <a:pt x="103546" y="25004"/>
                    </a:lnTo>
                    <a:cubicBezTo>
                      <a:pt x="103546" y="26078"/>
                      <a:pt x="103546" y="27305"/>
                      <a:pt x="102472" y="28686"/>
                    </a:cubicBezTo>
                    <a:lnTo>
                      <a:pt x="102472" y="28686"/>
                    </a:lnTo>
                    <a:lnTo>
                      <a:pt x="102472" y="31447"/>
                    </a:lnTo>
                    <a:cubicBezTo>
                      <a:pt x="99097" y="42492"/>
                      <a:pt x="95109" y="55685"/>
                      <a:pt x="90353" y="69491"/>
                    </a:cubicBezTo>
                    <a:cubicBezTo>
                      <a:pt x="76087" y="110602"/>
                      <a:pt x="59673" y="155395"/>
                      <a:pt x="59673" y="155395"/>
                    </a:cubicBezTo>
                    <a:lnTo>
                      <a:pt x="23931" y="94035"/>
                    </a:lnTo>
                    <a:lnTo>
                      <a:pt x="0" y="52923"/>
                    </a:lnTo>
                    <a:lnTo>
                      <a:pt x="55378" y="17641"/>
                    </a:lnTo>
                    <a:lnTo>
                      <a:pt x="76547" y="0"/>
                    </a:lnTo>
                    <a:cubicBezTo>
                      <a:pt x="76547" y="0"/>
                      <a:pt x="103546" y="25004"/>
                      <a:pt x="103546" y="25004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59" name="Freeform: Shape 1958">
                <a:extLst>
                  <a:ext uri="{FF2B5EF4-FFF2-40B4-BE49-F238E27FC236}">
                    <a16:creationId xmlns:a16="http://schemas.microsoft.com/office/drawing/2014/main" id="{15C4101D-8479-445D-8D2B-6C9C68970A2A}"/>
                  </a:ext>
                </a:extLst>
              </p:cNvPr>
              <p:cNvSpPr/>
              <p:nvPr/>
            </p:nvSpPr>
            <p:spPr>
              <a:xfrm>
                <a:off x="4019932" y="2898271"/>
                <a:ext cx="105842" cy="168587"/>
              </a:xfrm>
              <a:custGeom>
                <a:avLst/>
                <a:gdLst>
                  <a:gd name="connsiteX0" fmla="*/ 105843 w 105842"/>
                  <a:gd name="connsiteY0" fmla="*/ 48014 h 168587"/>
                  <a:gd name="connsiteX1" fmla="*/ 84980 w 105842"/>
                  <a:gd name="connsiteY1" fmla="*/ 89433 h 168587"/>
                  <a:gd name="connsiteX2" fmla="*/ 61510 w 105842"/>
                  <a:gd name="connsiteY2" fmla="*/ 136220 h 168587"/>
                  <a:gd name="connsiteX3" fmla="*/ 45250 w 105842"/>
                  <a:gd name="connsiteY3" fmla="*/ 168588 h 168587"/>
                  <a:gd name="connsiteX4" fmla="*/ 22393 w 105842"/>
                  <a:gd name="connsiteY4" fmla="*/ 100171 h 168587"/>
                  <a:gd name="connsiteX5" fmla="*/ 21319 w 105842"/>
                  <a:gd name="connsiteY5" fmla="*/ 97563 h 168587"/>
                  <a:gd name="connsiteX6" fmla="*/ 10888 w 105842"/>
                  <a:gd name="connsiteY6" fmla="*/ 63508 h 168587"/>
                  <a:gd name="connsiteX7" fmla="*/ 10888 w 105842"/>
                  <a:gd name="connsiteY7" fmla="*/ 62127 h 168587"/>
                  <a:gd name="connsiteX8" fmla="*/ 150 w 105842"/>
                  <a:gd name="connsiteY8" fmla="*/ 25771 h 168587"/>
                  <a:gd name="connsiteX9" fmla="*/ 150 w 105842"/>
                  <a:gd name="connsiteY9" fmla="*/ 21476 h 168587"/>
                  <a:gd name="connsiteX10" fmla="*/ 1070 w 105842"/>
                  <a:gd name="connsiteY10" fmla="*/ 21476 h 168587"/>
                  <a:gd name="connsiteX11" fmla="*/ 2450 w 105842"/>
                  <a:gd name="connsiteY11" fmla="*/ 21476 h 168587"/>
                  <a:gd name="connsiteX12" fmla="*/ 2450 w 105842"/>
                  <a:gd name="connsiteY12" fmla="*/ 21476 h 168587"/>
                  <a:gd name="connsiteX13" fmla="*/ 15183 w 105842"/>
                  <a:gd name="connsiteY13" fmla="*/ 17488 h 168587"/>
                  <a:gd name="connsiteX14" fmla="*/ 28989 w 105842"/>
                  <a:gd name="connsiteY14" fmla="*/ 2148 h 168587"/>
                  <a:gd name="connsiteX15" fmla="*/ 30063 w 105842"/>
                  <a:gd name="connsiteY15" fmla="*/ 0 h 168587"/>
                  <a:gd name="connsiteX16" fmla="*/ 51232 w 105842"/>
                  <a:gd name="connsiteY16" fmla="*/ 13653 h 16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842" h="168587">
                    <a:moveTo>
                      <a:pt x="105843" y="48014"/>
                    </a:moveTo>
                    <a:lnTo>
                      <a:pt x="84980" y="89433"/>
                    </a:lnTo>
                    <a:lnTo>
                      <a:pt x="61510" y="136220"/>
                    </a:lnTo>
                    <a:lnTo>
                      <a:pt x="45250" y="168588"/>
                    </a:lnTo>
                    <a:cubicBezTo>
                      <a:pt x="45250" y="168588"/>
                      <a:pt x="33898" y="135913"/>
                      <a:pt x="22393" y="100171"/>
                    </a:cubicBezTo>
                    <a:lnTo>
                      <a:pt x="21319" y="97563"/>
                    </a:lnTo>
                    <a:cubicBezTo>
                      <a:pt x="17637" y="86058"/>
                      <a:pt x="14263" y="74706"/>
                      <a:pt x="10888" y="63508"/>
                    </a:cubicBezTo>
                    <a:cubicBezTo>
                      <a:pt x="10888" y="63508"/>
                      <a:pt x="10888" y="62588"/>
                      <a:pt x="10888" y="62127"/>
                    </a:cubicBezTo>
                    <a:cubicBezTo>
                      <a:pt x="6439" y="48014"/>
                      <a:pt x="2758" y="35282"/>
                      <a:pt x="150" y="25771"/>
                    </a:cubicBezTo>
                    <a:cubicBezTo>
                      <a:pt x="-50" y="24345"/>
                      <a:pt x="-50" y="22903"/>
                      <a:pt x="150" y="21476"/>
                    </a:cubicBezTo>
                    <a:lnTo>
                      <a:pt x="1070" y="21476"/>
                    </a:lnTo>
                    <a:lnTo>
                      <a:pt x="2450" y="21476"/>
                    </a:lnTo>
                    <a:lnTo>
                      <a:pt x="2450" y="21476"/>
                    </a:lnTo>
                    <a:lnTo>
                      <a:pt x="15183" y="17488"/>
                    </a:lnTo>
                    <a:cubicBezTo>
                      <a:pt x="20797" y="13376"/>
                      <a:pt x="25492" y="8161"/>
                      <a:pt x="28989" y="2148"/>
                    </a:cubicBezTo>
                    <a:cubicBezTo>
                      <a:pt x="28989" y="2148"/>
                      <a:pt x="30063" y="767"/>
                      <a:pt x="30063" y="0"/>
                    </a:cubicBezTo>
                    <a:lnTo>
                      <a:pt x="51232" y="13653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60" name="Freeform: Shape 1959">
                <a:extLst>
                  <a:ext uri="{FF2B5EF4-FFF2-40B4-BE49-F238E27FC236}">
                    <a16:creationId xmlns:a16="http://schemas.microsoft.com/office/drawing/2014/main" id="{3A0B72A1-7526-4AB3-9D8A-02E29780A706}"/>
                  </a:ext>
                </a:extLst>
              </p:cNvPr>
              <p:cNvSpPr/>
              <p:nvPr/>
            </p:nvSpPr>
            <p:spPr>
              <a:xfrm>
                <a:off x="4021768" y="2897658"/>
                <a:ext cx="104159" cy="151407"/>
              </a:xfrm>
              <a:custGeom>
                <a:avLst/>
                <a:gdLst>
                  <a:gd name="connsiteX0" fmla="*/ 0 w 104159"/>
                  <a:gd name="connsiteY0" fmla="*/ 21016 h 151407"/>
                  <a:gd name="connsiteX1" fmla="*/ 0 w 104159"/>
                  <a:gd name="connsiteY1" fmla="*/ 21016 h 151407"/>
                  <a:gd name="connsiteX2" fmla="*/ 1074 w 104159"/>
                  <a:gd name="connsiteY2" fmla="*/ 24698 h 151407"/>
                  <a:gd name="connsiteX3" fmla="*/ 1074 w 104159"/>
                  <a:gd name="connsiteY3" fmla="*/ 24698 h 151407"/>
                  <a:gd name="connsiteX4" fmla="*/ 1841 w 104159"/>
                  <a:gd name="connsiteY4" fmla="*/ 27459 h 151407"/>
                  <a:gd name="connsiteX5" fmla="*/ 13960 w 104159"/>
                  <a:gd name="connsiteY5" fmla="*/ 65502 h 151407"/>
                  <a:gd name="connsiteX6" fmla="*/ 44640 w 104159"/>
                  <a:gd name="connsiteY6" fmla="*/ 151407 h 151407"/>
                  <a:gd name="connsiteX7" fmla="*/ 80229 w 104159"/>
                  <a:gd name="connsiteY7" fmla="*/ 90047 h 151407"/>
                  <a:gd name="connsiteX8" fmla="*/ 104159 w 104159"/>
                  <a:gd name="connsiteY8" fmla="*/ 48935 h 151407"/>
                  <a:gd name="connsiteX9" fmla="*/ 48935 w 104159"/>
                  <a:gd name="connsiteY9" fmla="*/ 13653 h 151407"/>
                  <a:gd name="connsiteX10" fmla="*/ 27766 w 104159"/>
                  <a:gd name="connsiteY10" fmla="*/ 0 h 151407"/>
                  <a:gd name="connsiteX11" fmla="*/ 26692 w 104159"/>
                  <a:gd name="connsiteY11" fmla="*/ 2148 h 151407"/>
                  <a:gd name="connsiteX12" fmla="*/ 12886 w 104159"/>
                  <a:gd name="connsiteY12" fmla="*/ 17488 h 151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159" h="151407">
                    <a:moveTo>
                      <a:pt x="0" y="21016"/>
                    </a:moveTo>
                    <a:lnTo>
                      <a:pt x="0" y="21016"/>
                    </a:lnTo>
                    <a:cubicBezTo>
                      <a:pt x="476" y="22212"/>
                      <a:pt x="829" y="23440"/>
                      <a:pt x="1074" y="24698"/>
                    </a:cubicBezTo>
                    <a:lnTo>
                      <a:pt x="1074" y="24698"/>
                    </a:lnTo>
                    <a:lnTo>
                      <a:pt x="1841" y="27459"/>
                    </a:lnTo>
                    <a:cubicBezTo>
                      <a:pt x="5216" y="38504"/>
                      <a:pt x="9204" y="51696"/>
                      <a:pt x="13960" y="65502"/>
                    </a:cubicBezTo>
                    <a:cubicBezTo>
                      <a:pt x="28073" y="106614"/>
                      <a:pt x="44640" y="151407"/>
                      <a:pt x="44640" y="151407"/>
                    </a:cubicBezTo>
                    <a:lnTo>
                      <a:pt x="80229" y="90047"/>
                    </a:lnTo>
                    <a:lnTo>
                      <a:pt x="104159" y="48935"/>
                    </a:lnTo>
                    <a:lnTo>
                      <a:pt x="48935" y="13653"/>
                    </a:lnTo>
                    <a:lnTo>
                      <a:pt x="27766" y="0"/>
                    </a:lnTo>
                    <a:cubicBezTo>
                      <a:pt x="27766" y="0"/>
                      <a:pt x="26999" y="1381"/>
                      <a:pt x="26692" y="2148"/>
                    </a:cubicBezTo>
                    <a:cubicBezTo>
                      <a:pt x="23148" y="8115"/>
                      <a:pt x="18454" y="13331"/>
                      <a:pt x="12886" y="17488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61" name="Freeform: Shape 1960">
                <a:extLst>
                  <a:ext uri="{FF2B5EF4-FFF2-40B4-BE49-F238E27FC236}">
                    <a16:creationId xmlns:a16="http://schemas.microsoft.com/office/drawing/2014/main" id="{951ACB0F-572D-47F1-8758-5ED5BB77EFF5}"/>
                  </a:ext>
                </a:extLst>
              </p:cNvPr>
              <p:cNvSpPr/>
              <p:nvPr/>
            </p:nvSpPr>
            <p:spPr>
              <a:xfrm>
                <a:off x="2396717" y="2698390"/>
                <a:ext cx="662790" cy="2610490"/>
              </a:xfrm>
              <a:custGeom>
                <a:avLst/>
                <a:gdLst>
                  <a:gd name="connsiteX0" fmla="*/ 658471 w 662790"/>
                  <a:gd name="connsiteY0" fmla="*/ 2608126 h 2610490"/>
                  <a:gd name="connsiteX1" fmla="*/ 444937 w 662790"/>
                  <a:gd name="connsiteY1" fmla="*/ 2543697 h 2610490"/>
                  <a:gd name="connsiteX2" fmla="*/ 436193 w 662790"/>
                  <a:gd name="connsiteY2" fmla="*/ 2395051 h 2610490"/>
                  <a:gd name="connsiteX3" fmla="*/ 436193 w 662790"/>
                  <a:gd name="connsiteY3" fmla="*/ 2236128 h 2610490"/>
                  <a:gd name="connsiteX4" fmla="*/ 409348 w 662790"/>
                  <a:gd name="connsiteY4" fmla="*/ 1926871 h 2610490"/>
                  <a:gd name="connsiteX5" fmla="*/ 409348 w 662790"/>
                  <a:gd name="connsiteY5" fmla="*/ 1752761 h 2610490"/>
                  <a:gd name="connsiteX6" fmla="*/ 381582 w 662790"/>
                  <a:gd name="connsiteY6" fmla="*/ 1503637 h 2610490"/>
                  <a:gd name="connsiteX7" fmla="*/ 352282 w 662790"/>
                  <a:gd name="connsiteY7" fmla="*/ 1263565 h 2610490"/>
                  <a:gd name="connsiteX8" fmla="*/ 310250 w 662790"/>
                  <a:gd name="connsiteY8" fmla="*/ 1263565 h 2610490"/>
                  <a:gd name="connsiteX9" fmla="*/ 280797 w 662790"/>
                  <a:gd name="connsiteY9" fmla="*/ 1503637 h 2610490"/>
                  <a:gd name="connsiteX10" fmla="*/ 253185 w 662790"/>
                  <a:gd name="connsiteY10" fmla="*/ 1752761 h 2610490"/>
                  <a:gd name="connsiteX11" fmla="*/ 253185 w 662790"/>
                  <a:gd name="connsiteY11" fmla="*/ 1926871 h 2610490"/>
                  <a:gd name="connsiteX12" fmla="*/ 226187 w 662790"/>
                  <a:gd name="connsiteY12" fmla="*/ 2236128 h 2610490"/>
                  <a:gd name="connsiteX13" fmla="*/ 226187 w 662790"/>
                  <a:gd name="connsiteY13" fmla="*/ 2395051 h 2610490"/>
                  <a:gd name="connsiteX14" fmla="*/ 217443 w 662790"/>
                  <a:gd name="connsiteY14" fmla="*/ 2543697 h 2610490"/>
                  <a:gd name="connsiteX15" fmla="*/ 4215 w 662790"/>
                  <a:gd name="connsiteY15" fmla="*/ 2608126 h 2610490"/>
                  <a:gd name="connsiteX16" fmla="*/ 40725 w 662790"/>
                  <a:gd name="connsiteY16" fmla="*/ 2526823 h 2610490"/>
                  <a:gd name="connsiteX17" fmla="*/ 121107 w 662790"/>
                  <a:gd name="connsiteY17" fmla="*/ 2401187 h 2610490"/>
                  <a:gd name="connsiteX18" fmla="*/ 61127 w 662790"/>
                  <a:gd name="connsiteY18" fmla="*/ 2079965 h 2610490"/>
                  <a:gd name="connsiteX19" fmla="*/ 76467 w 662790"/>
                  <a:gd name="connsiteY19" fmla="*/ 1770862 h 2610490"/>
                  <a:gd name="connsiteX20" fmla="*/ 70485 w 662790"/>
                  <a:gd name="connsiteY20" fmla="*/ 1620682 h 2610490"/>
                  <a:gd name="connsiteX21" fmla="*/ 82450 w 662790"/>
                  <a:gd name="connsiteY21" fmla="*/ 1131486 h 2610490"/>
                  <a:gd name="connsiteX22" fmla="*/ 127396 w 662790"/>
                  <a:gd name="connsiteY22" fmla="*/ 816401 h 2610490"/>
                  <a:gd name="connsiteX23" fmla="*/ 85365 w 662790"/>
                  <a:gd name="connsiteY23" fmla="*/ 471248 h 2610490"/>
                  <a:gd name="connsiteX24" fmla="*/ 49469 w 662790"/>
                  <a:gd name="connsiteY24" fmla="*/ 201109 h 2610490"/>
                  <a:gd name="connsiteX25" fmla="*/ 235544 w 662790"/>
                  <a:gd name="connsiteY25" fmla="*/ 99097 h 2610490"/>
                  <a:gd name="connsiteX26" fmla="*/ 253492 w 662790"/>
                  <a:gd name="connsiteY26" fmla="*/ 51236 h 2610490"/>
                  <a:gd name="connsiteX27" fmla="*/ 256560 w 662790"/>
                  <a:gd name="connsiteY27" fmla="*/ 0 h 2610490"/>
                  <a:gd name="connsiteX28" fmla="*/ 406586 w 662790"/>
                  <a:gd name="connsiteY28" fmla="*/ 0 h 2610490"/>
                  <a:gd name="connsiteX29" fmla="*/ 409655 w 662790"/>
                  <a:gd name="connsiteY29" fmla="*/ 51236 h 2610490"/>
                  <a:gd name="connsiteX30" fmla="*/ 427602 w 662790"/>
                  <a:gd name="connsiteY30" fmla="*/ 99097 h 2610490"/>
                  <a:gd name="connsiteX31" fmla="*/ 613678 w 662790"/>
                  <a:gd name="connsiteY31" fmla="*/ 201109 h 2610490"/>
                  <a:gd name="connsiteX32" fmla="*/ 577629 w 662790"/>
                  <a:gd name="connsiteY32" fmla="*/ 471248 h 2610490"/>
                  <a:gd name="connsiteX33" fmla="*/ 535750 w 662790"/>
                  <a:gd name="connsiteY33" fmla="*/ 816401 h 2610490"/>
                  <a:gd name="connsiteX34" fmla="*/ 580697 w 662790"/>
                  <a:gd name="connsiteY34" fmla="*/ 1131486 h 2610490"/>
                  <a:gd name="connsiteX35" fmla="*/ 592662 w 662790"/>
                  <a:gd name="connsiteY35" fmla="*/ 1620682 h 2610490"/>
                  <a:gd name="connsiteX36" fmla="*/ 586679 w 662790"/>
                  <a:gd name="connsiteY36" fmla="*/ 1770862 h 2610490"/>
                  <a:gd name="connsiteX37" fmla="*/ 602019 w 662790"/>
                  <a:gd name="connsiteY37" fmla="*/ 2079965 h 2610490"/>
                  <a:gd name="connsiteX38" fmla="*/ 541886 w 662790"/>
                  <a:gd name="connsiteY38" fmla="*/ 2401187 h 2610490"/>
                  <a:gd name="connsiteX39" fmla="*/ 622268 w 662790"/>
                  <a:gd name="connsiteY39" fmla="*/ 2526823 h 2610490"/>
                  <a:gd name="connsiteX40" fmla="*/ 658471 w 662790"/>
                  <a:gd name="connsiteY40" fmla="*/ 2608126 h 261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62790" h="2610490">
                    <a:moveTo>
                      <a:pt x="658471" y="2608126"/>
                    </a:moveTo>
                    <a:cubicBezTo>
                      <a:pt x="643131" y="2620244"/>
                      <a:pt x="465953" y="2582661"/>
                      <a:pt x="444937" y="2543697"/>
                    </a:cubicBezTo>
                    <a:cubicBezTo>
                      <a:pt x="423921" y="2504733"/>
                      <a:pt x="429597" y="2437236"/>
                      <a:pt x="436193" y="2395051"/>
                    </a:cubicBezTo>
                    <a:cubicBezTo>
                      <a:pt x="443847" y="2342358"/>
                      <a:pt x="443847" y="2288821"/>
                      <a:pt x="436193" y="2236128"/>
                    </a:cubicBezTo>
                    <a:cubicBezTo>
                      <a:pt x="427296" y="2175994"/>
                      <a:pt x="403211" y="1962920"/>
                      <a:pt x="409348" y="1926871"/>
                    </a:cubicBezTo>
                    <a:cubicBezTo>
                      <a:pt x="419948" y="1869315"/>
                      <a:pt x="419948" y="1810317"/>
                      <a:pt x="409348" y="1752761"/>
                    </a:cubicBezTo>
                    <a:cubicBezTo>
                      <a:pt x="394008" y="1686798"/>
                      <a:pt x="406280" y="1557635"/>
                      <a:pt x="381582" y="1503637"/>
                    </a:cubicBezTo>
                    <a:cubicBezTo>
                      <a:pt x="356885" y="1449640"/>
                      <a:pt x="352282" y="1263565"/>
                      <a:pt x="352282" y="1263565"/>
                    </a:cubicBezTo>
                    <a:lnTo>
                      <a:pt x="310250" y="1263565"/>
                    </a:lnTo>
                    <a:cubicBezTo>
                      <a:pt x="310250" y="1263565"/>
                      <a:pt x="305495" y="1449640"/>
                      <a:pt x="280797" y="1503637"/>
                    </a:cubicBezTo>
                    <a:cubicBezTo>
                      <a:pt x="256100" y="1557635"/>
                      <a:pt x="268219" y="1686798"/>
                      <a:pt x="253185" y="1752761"/>
                    </a:cubicBezTo>
                    <a:cubicBezTo>
                      <a:pt x="242585" y="1810317"/>
                      <a:pt x="242585" y="1869315"/>
                      <a:pt x="253185" y="1926871"/>
                    </a:cubicBezTo>
                    <a:cubicBezTo>
                      <a:pt x="259168" y="1962920"/>
                      <a:pt x="235237" y="2175994"/>
                      <a:pt x="226187" y="2236128"/>
                    </a:cubicBezTo>
                    <a:cubicBezTo>
                      <a:pt x="218685" y="2288837"/>
                      <a:pt x="218685" y="2342342"/>
                      <a:pt x="226187" y="2395051"/>
                    </a:cubicBezTo>
                    <a:cubicBezTo>
                      <a:pt x="232169" y="2437236"/>
                      <a:pt x="238612" y="2504580"/>
                      <a:pt x="217443" y="2543697"/>
                    </a:cubicBezTo>
                    <a:cubicBezTo>
                      <a:pt x="196274" y="2582814"/>
                      <a:pt x="19095" y="2620397"/>
                      <a:pt x="4215" y="2608126"/>
                    </a:cubicBezTo>
                    <a:cubicBezTo>
                      <a:pt x="-10665" y="2595853"/>
                      <a:pt x="16794" y="2553821"/>
                      <a:pt x="40725" y="2526823"/>
                    </a:cubicBezTo>
                    <a:cubicBezTo>
                      <a:pt x="64655" y="2499824"/>
                      <a:pt x="117425" y="2443219"/>
                      <a:pt x="121107" y="2401187"/>
                    </a:cubicBezTo>
                    <a:cubicBezTo>
                      <a:pt x="124789" y="2359155"/>
                      <a:pt x="70178" y="2116015"/>
                      <a:pt x="61127" y="2079965"/>
                    </a:cubicBezTo>
                    <a:cubicBezTo>
                      <a:pt x="52076" y="2043916"/>
                      <a:pt x="73093" y="1806911"/>
                      <a:pt x="76467" y="1770862"/>
                    </a:cubicBezTo>
                    <a:cubicBezTo>
                      <a:pt x="79842" y="1734813"/>
                      <a:pt x="70485" y="1659800"/>
                      <a:pt x="70485" y="1620682"/>
                    </a:cubicBezTo>
                    <a:cubicBezTo>
                      <a:pt x="70485" y="1581565"/>
                      <a:pt x="61434" y="1227515"/>
                      <a:pt x="82450" y="1131486"/>
                    </a:cubicBezTo>
                    <a:cubicBezTo>
                      <a:pt x="103466" y="1035457"/>
                      <a:pt x="127396" y="873466"/>
                      <a:pt x="127396" y="816401"/>
                    </a:cubicBezTo>
                    <a:cubicBezTo>
                      <a:pt x="127396" y="759335"/>
                      <a:pt x="88433" y="522177"/>
                      <a:pt x="85365" y="471248"/>
                    </a:cubicBezTo>
                    <a:cubicBezTo>
                      <a:pt x="82296" y="420319"/>
                      <a:pt x="61434" y="237005"/>
                      <a:pt x="49469" y="201109"/>
                    </a:cubicBezTo>
                    <a:cubicBezTo>
                      <a:pt x="112516" y="138061"/>
                      <a:pt x="220511" y="104926"/>
                      <a:pt x="235544" y="99097"/>
                    </a:cubicBezTo>
                    <a:cubicBezTo>
                      <a:pt x="243368" y="95876"/>
                      <a:pt x="249810" y="74093"/>
                      <a:pt x="253492" y="51236"/>
                    </a:cubicBezTo>
                    <a:cubicBezTo>
                      <a:pt x="256453" y="34331"/>
                      <a:pt x="257496" y="17135"/>
                      <a:pt x="256560" y="0"/>
                    </a:cubicBezTo>
                    <a:lnTo>
                      <a:pt x="406586" y="0"/>
                    </a:lnTo>
                    <a:cubicBezTo>
                      <a:pt x="405497" y="17135"/>
                      <a:pt x="406525" y="34346"/>
                      <a:pt x="409655" y="51236"/>
                    </a:cubicBezTo>
                    <a:cubicBezTo>
                      <a:pt x="413336" y="74093"/>
                      <a:pt x="419626" y="95876"/>
                      <a:pt x="427602" y="99097"/>
                    </a:cubicBezTo>
                    <a:cubicBezTo>
                      <a:pt x="442943" y="104926"/>
                      <a:pt x="550323" y="138061"/>
                      <a:pt x="613678" y="201109"/>
                    </a:cubicBezTo>
                    <a:cubicBezTo>
                      <a:pt x="601713" y="237005"/>
                      <a:pt x="580697" y="420166"/>
                      <a:pt x="577629" y="471248"/>
                    </a:cubicBezTo>
                    <a:cubicBezTo>
                      <a:pt x="574561" y="522331"/>
                      <a:pt x="535750" y="759335"/>
                      <a:pt x="535750" y="816401"/>
                    </a:cubicBezTo>
                    <a:cubicBezTo>
                      <a:pt x="535750" y="873466"/>
                      <a:pt x="559681" y="1035457"/>
                      <a:pt x="580697" y="1131486"/>
                    </a:cubicBezTo>
                    <a:cubicBezTo>
                      <a:pt x="601713" y="1227515"/>
                      <a:pt x="592662" y="1581719"/>
                      <a:pt x="592662" y="1620682"/>
                    </a:cubicBezTo>
                    <a:cubicBezTo>
                      <a:pt x="592662" y="1659646"/>
                      <a:pt x="583611" y="1734813"/>
                      <a:pt x="586679" y="1770862"/>
                    </a:cubicBezTo>
                    <a:cubicBezTo>
                      <a:pt x="589747" y="1806911"/>
                      <a:pt x="610610" y="2043916"/>
                      <a:pt x="602019" y="2079965"/>
                    </a:cubicBezTo>
                    <a:cubicBezTo>
                      <a:pt x="593429" y="2116015"/>
                      <a:pt x="538972" y="2359002"/>
                      <a:pt x="541886" y="2401187"/>
                    </a:cubicBezTo>
                    <a:cubicBezTo>
                      <a:pt x="544801" y="2443372"/>
                      <a:pt x="598184" y="2499824"/>
                      <a:pt x="622268" y="2526823"/>
                    </a:cubicBezTo>
                    <a:cubicBezTo>
                      <a:pt x="646352" y="2553821"/>
                      <a:pt x="673504" y="2596160"/>
                      <a:pt x="658471" y="2608126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62" name="Freeform: Shape 1961">
                <a:extLst>
                  <a:ext uri="{FF2B5EF4-FFF2-40B4-BE49-F238E27FC236}">
                    <a16:creationId xmlns:a16="http://schemas.microsoft.com/office/drawing/2014/main" id="{4B065077-282E-4A4E-9CA3-6815DFE27672}"/>
                  </a:ext>
                </a:extLst>
              </p:cNvPr>
              <p:cNvSpPr/>
              <p:nvPr/>
            </p:nvSpPr>
            <p:spPr>
              <a:xfrm>
                <a:off x="2816372" y="5095447"/>
                <a:ext cx="302170" cy="205570"/>
              </a:xfrm>
              <a:custGeom>
                <a:avLst/>
                <a:gdLst>
                  <a:gd name="connsiteX0" fmla="*/ 302171 w 302170"/>
                  <a:gd name="connsiteY0" fmla="*/ 176859 h 205570"/>
                  <a:gd name="connsiteX1" fmla="*/ 242958 w 302170"/>
                  <a:gd name="connsiteY1" fmla="*/ 202784 h 205570"/>
                  <a:gd name="connsiteX2" fmla="*/ 238816 w 302170"/>
                  <a:gd name="connsiteY2" fmla="*/ 203551 h 205570"/>
                  <a:gd name="connsiteX3" fmla="*/ 211051 w 302170"/>
                  <a:gd name="connsiteY3" fmla="*/ 205545 h 205570"/>
                  <a:gd name="connsiteX4" fmla="*/ 128061 w 302170"/>
                  <a:gd name="connsiteY4" fmla="*/ 186370 h 205570"/>
                  <a:gd name="connsiteX5" fmla="*/ 121311 w 302170"/>
                  <a:gd name="connsiteY5" fmla="*/ 181001 h 205570"/>
                  <a:gd name="connsiteX6" fmla="*/ 65166 w 302170"/>
                  <a:gd name="connsiteY6" fmla="*/ 146793 h 205570"/>
                  <a:gd name="connsiteX7" fmla="*/ 25435 w 302170"/>
                  <a:gd name="connsiteY7" fmla="*/ 133447 h 205570"/>
                  <a:gd name="connsiteX8" fmla="*/ 18379 w 302170"/>
                  <a:gd name="connsiteY8" fmla="*/ 129765 h 205570"/>
                  <a:gd name="connsiteX9" fmla="*/ 18379 w 302170"/>
                  <a:gd name="connsiteY9" fmla="*/ 129765 h 205570"/>
                  <a:gd name="connsiteX10" fmla="*/ 3959 w 302170"/>
                  <a:gd name="connsiteY10" fmla="*/ 119027 h 205570"/>
                  <a:gd name="connsiteX11" fmla="*/ 1045 w 302170"/>
                  <a:gd name="connsiteY11" fmla="*/ 56286 h 205570"/>
                  <a:gd name="connsiteX12" fmla="*/ 1045 w 302170"/>
                  <a:gd name="connsiteY12" fmla="*/ 54599 h 205570"/>
                  <a:gd name="connsiteX13" fmla="*/ 8101 w 302170"/>
                  <a:gd name="connsiteY13" fmla="*/ 39259 h 205570"/>
                  <a:gd name="connsiteX14" fmla="*/ 11476 w 302170"/>
                  <a:gd name="connsiteY14" fmla="*/ 44474 h 205570"/>
                  <a:gd name="connsiteX15" fmla="*/ 23441 w 302170"/>
                  <a:gd name="connsiteY15" fmla="*/ 54752 h 205570"/>
                  <a:gd name="connsiteX16" fmla="*/ 41849 w 302170"/>
                  <a:gd name="connsiteY16" fmla="*/ 54752 h 205570"/>
                  <a:gd name="connsiteX17" fmla="*/ 66547 w 302170"/>
                  <a:gd name="connsiteY17" fmla="*/ 12874 h 205570"/>
                  <a:gd name="connsiteX18" fmla="*/ 111493 w 302170"/>
                  <a:gd name="connsiteY18" fmla="*/ 295 h 205570"/>
                  <a:gd name="connsiteX19" fmla="*/ 121464 w 302170"/>
                  <a:gd name="connsiteY19" fmla="*/ 3516 h 205570"/>
                  <a:gd name="connsiteX20" fmla="*/ 136804 w 302170"/>
                  <a:gd name="connsiteY20" fmla="*/ 15788 h 205570"/>
                  <a:gd name="connsiteX21" fmla="*/ 145395 w 302170"/>
                  <a:gd name="connsiteY21" fmla="*/ 27907 h 205570"/>
                  <a:gd name="connsiteX22" fmla="*/ 155519 w 302170"/>
                  <a:gd name="connsiteY22" fmla="*/ 43247 h 205570"/>
                  <a:gd name="connsiteX23" fmla="*/ 166257 w 302170"/>
                  <a:gd name="connsiteY23" fmla="*/ 56286 h 205570"/>
                  <a:gd name="connsiteX24" fmla="*/ 206755 w 302170"/>
                  <a:gd name="connsiteY24" fmla="*/ 98778 h 205570"/>
                  <a:gd name="connsiteX25" fmla="*/ 223016 w 302170"/>
                  <a:gd name="connsiteY25" fmla="*/ 111970 h 205570"/>
                  <a:gd name="connsiteX26" fmla="*/ 299716 w 302170"/>
                  <a:gd name="connsiteY26" fmla="*/ 174405 h 205570"/>
                  <a:gd name="connsiteX27" fmla="*/ 302171 w 302170"/>
                  <a:gd name="connsiteY27" fmla="*/ 176859 h 20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2170" h="205570">
                    <a:moveTo>
                      <a:pt x="302171" y="176859"/>
                    </a:moveTo>
                    <a:cubicBezTo>
                      <a:pt x="296188" y="189899"/>
                      <a:pt x="268729" y="197722"/>
                      <a:pt x="242958" y="202784"/>
                    </a:cubicBezTo>
                    <a:lnTo>
                      <a:pt x="238816" y="203551"/>
                    </a:lnTo>
                    <a:cubicBezTo>
                      <a:pt x="229643" y="205039"/>
                      <a:pt x="220347" y="205714"/>
                      <a:pt x="211051" y="205545"/>
                    </a:cubicBezTo>
                    <a:cubicBezTo>
                      <a:pt x="181598" y="205545"/>
                      <a:pt x="144168" y="198949"/>
                      <a:pt x="128061" y="186370"/>
                    </a:cubicBezTo>
                    <a:lnTo>
                      <a:pt x="121311" y="181001"/>
                    </a:lnTo>
                    <a:cubicBezTo>
                      <a:pt x="101369" y="165661"/>
                      <a:pt x="80660" y="148020"/>
                      <a:pt x="65166" y="146793"/>
                    </a:cubicBezTo>
                    <a:cubicBezTo>
                      <a:pt x="51283" y="144553"/>
                      <a:pt x="37861" y="140043"/>
                      <a:pt x="25435" y="133447"/>
                    </a:cubicBezTo>
                    <a:lnTo>
                      <a:pt x="18379" y="129765"/>
                    </a:lnTo>
                    <a:lnTo>
                      <a:pt x="18379" y="129765"/>
                    </a:lnTo>
                    <a:cubicBezTo>
                      <a:pt x="13086" y="126881"/>
                      <a:pt x="8239" y="123276"/>
                      <a:pt x="3959" y="119027"/>
                    </a:cubicBezTo>
                    <a:cubicBezTo>
                      <a:pt x="-29" y="98364"/>
                      <a:pt x="-1011" y="77225"/>
                      <a:pt x="1045" y="56286"/>
                    </a:cubicBezTo>
                    <a:cubicBezTo>
                      <a:pt x="952" y="55734"/>
                      <a:pt x="952" y="55151"/>
                      <a:pt x="1045" y="54599"/>
                    </a:cubicBezTo>
                    <a:cubicBezTo>
                      <a:pt x="2226" y="49030"/>
                      <a:pt x="4634" y="43784"/>
                      <a:pt x="8101" y="39259"/>
                    </a:cubicBezTo>
                    <a:cubicBezTo>
                      <a:pt x="9113" y="41069"/>
                      <a:pt x="10249" y="42802"/>
                      <a:pt x="11476" y="44474"/>
                    </a:cubicBezTo>
                    <a:cubicBezTo>
                      <a:pt x="14666" y="48723"/>
                      <a:pt x="18747" y="52236"/>
                      <a:pt x="23441" y="54752"/>
                    </a:cubicBezTo>
                    <a:cubicBezTo>
                      <a:pt x="31264" y="58740"/>
                      <a:pt x="38781" y="58587"/>
                      <a:pt x="41849" y="54752"/>
                    </a:cubicBezTo>
                    <a:cubicBezTo>
                      <a:pt x="47065" y="48923"/>
                      <a:pt x="58263" y="21004"/>
                      <a:pt x="66547" y="12874"/>
                    </a:cubicBezTo>
                    <a:cubicBezTo>
                      <a:pt x="79448" y="3256"/>
                      <a:pt x="95463" y="-1239"/>
                      <a:pt x="111493" y="295"/>
                    </a:cubicBezTo>
                    <a:cubicBezTo>
                      <a:pt x="114960" y="831"/>
                      <a:pt x="118335" y="1921"/>
                      <a:pt x="121464" y="3516"/>
                    </a:cubicBezTo>
                    <a:cubicBezTo>
                      <a:pt x="127278" y="6645"/>
                      <a:pt x="132479" y="10802"/>
                      <a:pt x="136804" y="15788"/>
                    </a:cubicBezTo>
                    <a:cubicBezTo>
                      <a:pt x="140072" y="19516"/>
                      <a:pt x="142956" y="23581"/>
                      <a:pt x="145395" y="27907"/>
                    </a:cubicBezTo>
                    <a:cubicBezTo>
                      <a:pt x="148386" y="33261"/>
                      <a:pt x="151776" y="38384"/>
                      <a:pt x="155519" y="43247"/>
                    </a:cubicBezTo>
                    <a:cubicBezTo>
                      <a:pt x="158741" y="47235"/>
                      <a:pt x="162269" y="51684"/>
                      <a:pt x="166257" y="56286"/>
                    </a:cubicBezTo>
                    <a:cubicBezTo>
                      <a:pt x="178483" y="71611"/>
                      <a:pt x="192044" y="85831"/>
                      <a:pt x="206755" y="98778"/>
                    </a:cubicBezTo>
                    <a:lnTo>
                      <a:pt x="223016" y="111970"/>
                    </a:lnTo>
                    <a:cubicBezTo>
                      <a:pt x="249861" y="133907"/>
                      <a:pt x="293580" y="169649"/>
                      <a:pt x="299716" y="174405"/>
                    </a:cubicBezTo>
                    <a:cubicBezTo>
                      <a:pt x="300606" y="175141"/>
                      <a:pt x="301434" y="175970"/>
                      <a:pt x="302171" y="176859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63" name="Freeform: Shape 1962">
                <a:extLst>
                  <a:ext uri="{FF2B5EF4-FFF2-40B4-BE49-F238E27FC236}">
                    <a16:creationId xmlns:a16="http://schemas.microsoft.com/office/drawing/2014/main" id="{F48FA146-1D43-4C19-8FAE-6B2202FEFC7D}"/>
                  </a:ext>
                </a:extLst>
              </p:cNvPr>
              <p:cNvSpPr/>
              <p:nvPr/>
            </p:nvSpPr>
            <p:spPr>
              <a:xfrm>
                <a:off x="2814061" y="5214935"/>
                <a:ext cx="307977" cy="123265"/>
              </a:xfrm>
              <a:custGeom>
                <a:avLst/>
                <a:gdLst>
                  <a:gd name="connsiteX0" fmla="*/ 305556 w 307977"/>
                  <a:gd name="connsiteY0" fmla="*/ 90967 h 123265"/>
                  <a:gd name="connsiteX1" fmla="*/ 245729 w 307977"/>
                  <a:gd name="connsiteY1" fmla="*/ 122414 h 123265"/>
                  <a:gd name="connsiteX2" fmla="*/ 207532 w 307977"/>
                  <a:gd name="connsiteY2" fmla="*/ 122414 h 123265"/>
                  <a:gd name="connsiteX3" fmla="*/ 137888 w 307977"/>
                  <a:gd name="connsiteY3" fmla="*/ 109528 h 123265"/>
                  <a:gd name="connsiteX4" fmla="*/ 98004 w 307977"/>
                  <a:gd name="connsiteY4" fmla="*/ 81456 h 123265"/>
                  <a:gd name="connsiteX5" fmla="*/ 68244 w 307977"/>
                  <a:gd name="connsiteY5" fmla="*/ 65195 h 123265"/>
                  <a:gd name="connsiteX6" fmla="*/ 29127 w 307977"/>
                  <a:gd name="connsiteY6" fmla="*/ 55378 h 123265"/>
                  <a:gd name="connsiteX7" fmla="*/ 3969 w 307977"/>
                  <a:gd name="connsiteY7" fmla="*/ 42645 h 123265"/>
                  <a:gd name="connsiteX8" fmla="*/ 6117 w 307977"/>
                  <a:gd name="connsiteY8" fmla="*/ 0 h 123265"/>
                  <a:gd name="connsiteX9" fmla="*/ 20536 w 307977"/>
                  <a:gd name="connsiteY9" fmla="*/ 10738 h 123265"/>
                  <a:gd name="connsiteX10" fmla="*/ 20536 w 307977"/>
                  <a:gd name="connsiteY10" fmla="*/ 10738 h 123265"/>
                  <a:gd name="connsiteX11" fmla="*/ 27593 w 307977"/>
                  <a:gd name="connsiteY11" fmla="*/ 14420 h 123265"/>
                  <a:gd name="connsiteX12" fmla="*/ 67324 w 307977"/>
                  <a:gd name="connsiteY12" fmla="*/ 27766 h 123265"/>
                  <a:gd name="connsiteX13" fmla="*/ 123468 w 307977"/>
                  <a:gd name="connsiteY13" fmla="*/ 61974 h 123265"/>
                  <a:gd name="connsiteX14" fmla="*/ 130218 w 307977"/>
                  <a:gd name="connsiteY14" fmla="*/ 67343 h 123265"/>
                  <a:gd name="connsiteX15" fmla="*/ 213208 w 307977"/>
                  <a:gd name="connsiteY15" fmla="*/ 86518 h 123265"/>
                  <a:gd name="connsiteX16" fmla="*/ 240974 w 307977"/>
                  <a:gd name="connsiteY16" fmla="*/ 84524 h 123265"/>
                  <a:gd name="connsiteX17" fmla="*/ 245116 w 307977"/>
                  <a:gd name="connsiteY17" fmla="*/ 83757 h 123265"/>
                  <a:gd name="connsiteX18" fmla="*/ 304329 w 307977"/>
                  <a:gd name="connsiteY18" fmla="*/ 57832 h 123265"/>
                  <a:gd name="connsiteX19" fmla="*/ 305556 w 307977"/>
                  <a:gd name="connsiteY19" fmla="*/ 90967 h 123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7977" h="123265">
                    <a:moveTo>
                      <a:pt x="305556" y="90967"/>
                    </a:moveTo>
                    <a:cubicBezTo>
                      <a:pt x="302027" y="102932"/>
                      <a:pt x="273495" y="119499"/>
                      <a:pt x="245729" y="122414"/>
                    </a:cubicBezTo>
                    <a:cubicBezTo>
                      <a:pt x="233028" y="123549"/>
                      <a:pt x="220234" y="123549"/>
                      <a:pt x="207532" y="122414"/>
                    </a:cubicBezTo>
                    <a:cubicBezTo>
                      <a:pt x="183786" y="121801"/>
                      <a:pt x="160285" y="117459"/>
                      <a:pt x="137888" y="109528"/>
                    </a:cubicBezTo>
                    <a:cubicBezTo>
                      <a:pt x="129758" y="104466"/>
                      <a:pt x="113037" y="92041"/>
                      <a:pt x="98004" y="81456"/>
                    </a:cubicBezTo>
                    <a:cubicBezTo>
                      <a:pt x="89045" y="74430"/>
                      <a:pt x="78998" y="68938"/>
                      <a:pt x="68244" y="65195"/>
                    </a:cubicBezTo>
                    <a:cubicBezTo>
                      <a:pt x="54929" y="63140"/>
                      <a:pt x="41829" y="59857"/>
                      <a:pt x="29127" y="55378"/>
                    </a:cubicBezTo>
                    <a:cubicBezTo>
                      <a:pt x="19877" y="53108"/>
                      <a:pt x="11271" y="48751"/>
                      <a:pt x="3969" y="42645"/>
                    </a:cubicBezTo>
                    <a:cubicBezTo>
                      <a:pt x="-1998" y="28870"/>
                      <a:pt x="-1201" y="13101"/>
                      <a:pt x="6117" y="0"/>
                    </a:cubicBezTo>
                    <a:cubicBezTo>
                      <a:pt x="10397" y="4249"/>
                      <a:pt x="15244" y="7854"/>
                      <a:pt x="20536" y="10738"/>
                    </a:cubicBezTo>
                    <a:lnTo>
                      <a:pt x="20536" y="10738"/>
                    </a:lnTo>
                    <a:lnTo>
                      <a:pt x="27593" y="14420"/>
                    </a:lnTo>
                    <a:cubicBezTo>
                      <a:pt x="40018" y="21016"/>
                      <a:pt x="53441" y="25526"/>
                      <a:pt x="67324" y="27766"/>
                    </a:cubicBezTo>
                    <a:cubicBezTo>
                      <a:pt x="82664" y="28993"/>
                      <a:pt x="103527" y="46020"/>
                      <a:pt x="123468" y="61974"/>
                    </a:cubicBezTo>
                    <a:lnTo>
                      <a:pt x="130218" y="67343"/>
                    </a:lnTo>
                    <a:cubicBezTo>
                      <a:pt x="146325" y="79922"/>
                      <a:pt x="183755" y="86211"/>
                      <a:pt x="213208" y="86518"/>
                    </a:cubicBezTo>
                    <a:cubicBezTo>
                      <a:pt x="222504" y="86687"/>
                      <a:pt x="231801" y="86012"/>
                      <a:pt x="240974" y="84524"/>
                    </a:cubicBezTo>
                    <a:lnTo>
                      <a:pt x="245116" y="83757"/>
                    </a:lnTo>
                    <a:cubicBezTo>
                      <a:pt x="270887" y="78695"/>
                      <a:pt x="298346" y="70871"/>
                      <a:pt x="304329" y="57832"/>
                    </a:cubicBezTo>
                    <a:cubicBezTo>
                      <a:pt x="308731" y="68371"/>
                      <a:pt x="309161" y="80137"/>
                      <a:pt x="305556" y="90967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64" name="Freeform: Shape 1963">
                <a:extLst>
                  <a:ext uri="{FF2B5EF4-FFF2-40B4-BE49-F238E27FC236}">
                    <a16:creationId xmlns:a16="http://schemas.microsoft.com/office/drawing/2014/main" id="{92CF9EF8-4D94-420A-A205-83C90282DF79}"/>
                  </a:ext>
                </a:extLst>
              </p:cNvPr>
              <p:cNvSpPr/>
              <p:nvPr/>
            </p:nvSpPr>
            <p:spPr>
              <a:xfrm>
                <a:off x="2337271" y="5094895"/>
                <a:ext cx="302709" cy="206035"/>
              </a:xfrm>
              <a:custGeom>
                <a:avLst/>
                <a:gdLst>
                  <a:gd name="connsiteX0" fmla="*/ 0 w 302709"/>
                  <a:gd name="connsiteY0" fmla="*/ 177412 h 206035"/>
                  <a:gd name="connsiteX1" fmla="*/ 63354 w 302709"/>
                  <a:gd name="connsiteY1" fmla="*/ 204103 h 206035"/>
                  <a:gd name="connsiteX2" fmla="*/ 174110 w 302709"/>
                  <a:gd name="connsiteY2" fmla="*/ 186922 h 206035"/>
                  <a:gd name="connsiteX3" fmla="*/ 237005 w 302709"/>
                  <a:gd name="connsiteY3" fmla="*/ 147345 h 206035"/>
                  <a:gd name="connsiteX4" fmla="*/ 298365 w 302709"/>
                  <a:gd name="connsiteY4" fmla="*/ 119579 h 206035"/>
                  <a:gd name="connsiteX5" fmla="*/ 293763 w 302709"/>
                  <a:gd name="connsiteY5" fmla="*/ 39504 h 206035"/>
                  <a:gd name="connsiteX6" fmla="*/ 260015 w 302709"/>
                  <a:gd name="connsiteY6" fmla="*/ 54844 h 206035"/>
                  <a:gd name="connsiteX7" fmla="*/ 235317 w 302709"/>
                  <a:gd name="connsiteY7" fmla="*/ 12966 h 206035"/>
                  <a:gd name="connsiteX8" fmla="*/ 190524 w 302709"/>
                  <a:gd name="connsiteY8" fmla="*/ 233 h 206035"/>
                  <a:gd name="connsiteX9" fmla="*/ 156776 w 302709"/>
                  <a:gd name="connsiteY9" fmla="*/ 27999 h 206035"/>
                  <a:gd name="connsiteX10" fmla="*/ 95415 w 302709"/>
                  <a:gd name="connsiteY10" fmla="*/ 98410 h 206035"/>
                  <a:gd name="connsiteX11" fmla="*/ 2454 w 302709"/>
                  <a:gd name="connsiteY11" fmla="*/ 173883 h 206035"/>
                  <a:gd name="connsiteX12" fmla="*/ 0 w 302709"/>
                  <a:gd name="connsiteY12" fmla="*/ 177412 h 206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2709" h="206035">
                    <a:moveTo>
                      <a:pt x="0" y="177412"/>
                    </a:moveTo>
                    <a:cubicBezTo>
                      <a:pt x="6443" y="191218"/>
                      <a:pt x="36356" y="198888"/>
                      <a:pt x="63354" y="204103"/>
                    </a:cubicBezTo>
                    <a:cubicBezTo>
                      <a:pt x="90353" y="209319"/>
                      <a:pt x="152327" y="204103"/>
                      <a:pt x="174110" y="186922"/>
                    </a:cubicBezTo>
                    <a:cubicBezTo>
                      <a:pt x="195893" y="169741"/>
                      <a:pt x="220130" y="148726"/>
                      <a:pt x="237005" y="147345"/>
                    </a:cubicBezTo>
                    <a:cubicBezTo>
                      <a:pt x="259509" y="143540"/>
                      <a:pt x="280647" y="133968"/>
                      <a:pt x="298365" y="119579"/>
                    </a:cubicBezTo>
                    <a:cubicBezTo>
                      <a:pt x="299132" y="110682"/>
                      <a:pt x="310177" y="58219"/>
                      <a:pt x="293763" y="39504"/>
                    </a:cubicBezTo>
                    <a:cubicBezTo>
                      <a:pt x="284099" y="57145"/>
                      <a:pt x="265230" y="61134"/>
                      <a:pt x="260015" y="54844"/>
                    </a:cubicBezTo>
                    <a:cubicBezTo>
                      <a:pt x="254799" y="48555"/>
                      <a:pt x="243601" y="21249"/>
                      <a:pt x="235317" y="12966"/>
                    </a:cubicBezTo>
                    <a:cubicBezTo>
                      <a:pt x="222432" y="3424"/>
                      <a:pt x="206508" y="-1117"/>
                      <a:pt x="190524" y="233"/>
                    </a:cubicBezTo>
                    <a:cubicBezTo>
                      <a:pt x="175828" y="4252"/>
                      <a:pt x="163541" y="14346"/>
                      <a:pt x="156776" y="27999"/>
                    </a:cubicBezTo>
                    <a:cubicBezTo>
                      <a:pt x="139258" y="53877"/>
                      <a:pt x="118656" y="77517"/>
                      <a:pt x="95415" y="98410"/>
                    </a:cubicBezTo>
                    <a:cubicBezTo>
                      <a:pt x="76701" y="113750"/>
                      <a:pt x="9971" y="167901"/>
                      <a:pt x="2454" y="173883"/>
                    </a:cubicBezTo>
                    <a:cubicBezTo>
                      <a:pt x="1503" y="174957"/>
                      <a:pt x="675" y="176138"/>
                      <a:pt x="0" y="177412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65" name="Freeform: Shape 1964">
                <a:extLst>
                  <a:ext uri="{FF2B5EF4-FFF2-40B4-BE49-F238E27FC236}">
                    <a16:creationId xmlns:a16="http://schemas.microsoft.com/office/drawing/2014/main" id="{1039D53C-0EC3-4552-A8CA-1696BC667835}"/>
                  </a:ext>
                </a:extLst>
              </p:cNvPr>
              <p:cNvSpPr/>
              <p:nvPr/>
            </p:nvSpPr>
            <p:spPr>
              <a:xfrm>
                <a:off x="2333991" y="5214014"/>
                <a:ext cx="307886" cy="123878"/>
              </a:xfrm>
              <a:custGeom>
                <a:avLst/>
                <a:gdLst>
                  <a:gd name="connsiteX0" fmla="*/ 303793 w 307886"/>
                  <a:gd name="connsiteY0" fmla="*/ 43106 h 123878"/>
                  <a:gd name="connsiteX1" fmla="*/ 239518 w 307886"/>
                  <a:gd name="connsiteY1" fmla="*/ 65656 h 123878"/>
                  <a:gd name="connsiteX2" fmla="*/ 181225 w 307886"/>
                  <a:gd name="connsiteY2" fmla="*/ 102318 h 123878"/>
                  <a:gd name="connsiteX3" fmla="*/ 169874 w 307886"/>
                  <a:gd name="connsiteY3" fmla="*/ 109835 h 123878"/>
                  <a:gd name="connsiteX4" fmla="*/ 62493 w 307886"/>
                  <a:gd name="connsiteY4" fmla="*/ 123181 h 123878"/>
                  <a:gd name="connsiteX5" fmla="*/ 56050 w 307886"/>
                  <a:gd name="connsiteY5" fmla="*/ 122261 h 123878"/>
                  <a:gd name="connsiteX6" fmla="*/ 2513 w 307886"/>
                  <a:gd name="connsiteY6" fmla="*/ 91580 h 123878"/>
                  <a:gd name="connsiteX7" fmla="*/ 3587 w 307886"/>
                  <a:gd name="connsiteY7" fmla="*/ 57986 h 123878"/>
                  <a:gd name="connsiteX8" fmla="*/ 62800 w 307886"/>
                  <a:gd name="connsiteY8" fmla="*/ 83757 h 123878"/>
                  <a:gd name="connsiteX9" fmla="*/ 62800 w 307886"/>
                  <a:gd name="connsiteY9" fmla="*/ 83757 h 123878"/>
                  <a:gd name="connsiteX10" fmla="*/ 66635 w 307886"/>
                  <a:gd name="connsiteY10" fmla="*/ 84524 h 123878"/>
                  <a:gd name="connsiteX11" fmla="*/ 177390 w 307886"/>
                  <a:gd name="connsiteY11" fmla="*/ 67343 h 123878"/>
                  <a:gd name="connsiteX12" fmla="*/ 182913 w 307886"/>
                  <a:gd name="connsiteY12" fmla="*/ 62894 h 123878"/>
                  <a:gd name="connsiteX13" fmla="*/ 240285 w 307886"/>
                  <a:gd name="connsiteY13" fmla="*/ 27766 h 123878"/>
                  <a:gd name="connsiteX14" fmla="*/ 287226 w 307886"/>
                  <a:gd name="connsiteY14" fmla="*/ 10738 h 123878"/>
                  <a:gd name="connsiteX15" fmla="*/ 301799 w 307886"/>
                  <a:gd name="connsiteY15" fmla="*/ 0 h 123878"/>
                  <a:gd name="connsiteX16" fmla="*/ 303793 w 307886"/>
                  <a:gd name="connsiteY16" fmla="*/ 43106 h 123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7886" h="123878">
                    <a:moveTo>
                      <a:pt x="303793" y="43106"/>
                    </a:moveTo>
                    <a:cubicBezTo>
                      <a:pt x="297964" y="52156"/>
                      <a:pt x="250716" y="64735"/>
                      <a:pt x="239518" y="65656"/>
                    </a:cubicBezTo>
                    <a:cubicBezTo>
                      <a:pt x="228320" y="66576"/>
                      <a:pt x="200400" y="88819"/>
                      <a:pt x="181225" y="102318"/>
                    </a:cubicBezTo>
                    <a:cubicBezTo>
                      <a:pt x="176623" y="105386"/>
                      <a:pt x="172788" y="108148"/>
                      <a:pt x="169874" y="109835"/>
                    </a:cubicBezTo>
                    <a:cubicBezTo>
                      <a:pt x="154534" y="118732"/>
                      <a:pt x="89798" y="126249"/>
                      <a:pt x="62493" y="123181"/>
                    </a:cubicBezTo>
                    <a:lnTo>
                      <a:pt x="56050" y="122261"/>
                    </a:lnTo>
                    <a:cubicBezTo>
                      <a:pt x="30432" y="117812"/>
                      <a:pt x="6041" y="103086"/>
                      <a:pt x="2513" y="91580"/>
                    </a:cubicBezTo>
                    <a:cubicBezTo>
                      <a:pt x="-1169" y="80612"/>
                      <a:pt x="-800" y="68693"/>
                      <a:pt x="3587" y="57986"/>
                    </a:cubicBezTo>
                    <a:cubicBezTo>
                      <a:pt x="9723" y="71025"/>
                      <a:pt x="36875" y="78695"/>
                      <a:pt x="62800" y="83757"/>
                    </a:cubicBezTo>
                    <a:lnTo>
                      <a:pt x="62800" y="83757"/>
                    </a:lnTo>
                    <a:lnTo>
                      <a:pt x="66635" y="84524"/>
                    </a:lnTo>
                    <a:cubicBezTo>
                      <a:pt x="93633" y="89739"/>
                      <a:pt x="155761" y="84524"/>
                      <a:pt x="177390" y="67343"/>
                    </a:cubicBezTo>
                    <a:lnTo>
                      <a:pt x="182913" y="62894"/>
                    </a:lnTo>
                    <a:cubicBezTo>
                      <a:pt x="203315" y="46634"/>
                      <a:pt x="224638" y="28993"/>
                      <a:pt x="240285" y="27766"/>
                    </a:cubicBezTo>
                    <a:cubicBezTo>
                      <a:pt x="256822" y="24943"/>
                      <a:pt x="272729" y="19175"/>
                      <a:pt x="287226" y="10738"/>
                    </a:cubicBezTo>
                    <a:cubicBezTo>
                      <a:pt x="292533" y="7823"/>
                      <a:pt x="297442" y="4203"/>
                      <a:pt x="301799" y="0"/>
                    </a:cubicBezTo>
                    <a:cubicBezTo>
                      <a:pt x="309147" y="13269"/>
                      <a:pt x="309883" y="29207"/>
                      <a:pt x="303793" y="43106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66" name="Freeform: Shape 1965">
                <a:extLst>
                  <a:ext uri="{FF2B5EF4-FFF2-40B4-BE49-F238E27FC236}">
                    <a16:creationId xmlns:a16="http://schemas.microsoft.com/office/drawing/2014/main" id="{2C2EDDBB-D570-4F94-8916-1833CE38717B}"/>
                  </a:ext>
                </a:extLst>
              </p:cNvPr>
              <p:cNvSpPr/>
              <p:nvPr/>
            </p:nvSpPr>
            <p:spPr>
              <a:xfrm>
                <a:off x="2946887" y="2899959"/>
                <a:ext cx="181561" cy="1182712"/>
              </a:xfrm>
              <a:custGeom>
                <a:avLst/>
                <a:gdLst>
                  <a:gd name="connsiteX0" fmla="*/ 170275 w 181561"/>
                  <a:gd name="connsiteY0" fmla="*/ 1048343 h 1182712"/>
                  <a:gd name="connsiteX1" fmla="*/ 166747 w 181561"/>
                  <a:gd name="connsiteY1" fmla="*/ 1101266 h 1182712"/>
                  <a:gd name="connsiteX2" fmla="*/ 165213 w 181561"/>
                  <a:gd name="connsiteY2" fmla="*/ 1107709 h 1182712"/>
                  <a:gd name="connsiteX3" fmla="*/ 154782 w 181561"/>
                  <a:gd name="connsiteY3" fmla="*/ 1141764 h 1182712"/>
                  <a:gd name="connsiteX4" fmla="*/ 121801 w 181561"/>
                  <a:gd name="connsiteY4" fmla="*/ 1179041 h 1182712"/>
                  <a:gd name="connsiteX5" fmla="*/ 76701 w 181561"/>
                  <a:gd name="connsiteY5" fmla="*/ 1163701 h 1182712"/>
                  <a:gd name="connsiteX6" fmla="*/ 98330 w 181561"/>
                  <a:gd name="connsiteY6" fmla="*/ 1102340 h 1182712"/>
                  <a:gd name="connsiteX7" fmla="*/ 103853 w 181561"/>
                  <a:gd name="connsiteY7" fmla="*/ 1049110 h 1182712"/>
                  <a:gd name="connsiteX8" fmla="*/ 84217 w 181561"/>
                  <a:gd name="connsiteY8" fmla="*/ 1033770 h 1182712"/>
                  <a:gd name="connsiteX9" fmla="*/ 75934 w 181561"/>
                  <a:gd name="connsiteY9" fmla="*/ 1067518 h 1182712"/>
                  <a:gd name="connsiteX10" fmla="*/ 75167 w 181561"/>
                  <a:gd name="connsiteY10" fmla="*/ 1092369 h 1182712"/>
                  <a:gd name="connsiteX11" fmla="*/ 52770 w 181561"/>
                  <a:gd name="connsiteY11" fmla="*/ 1053252 h 1182712"/>
                  <a:gd name="connsiteX12" fmla="*/ 62895 w 181561"/>
                  <a:gd name="connsiteY12" fmla="*/ 978239 h 1182712"/>
                  <a:gd name="connsiteX13" fmla="*/ 73633 w 181561"/>
                  <a:gd name="connsiteY13" fmla="*/ 946638 h 1182712"/>
                  <a:gd name="connsiteX14" fmla="*/ 74860 w 181561"/>
                  <a:gd name="connsiteY14" fmla="*/ 944490 h 1182712"/>
                  <a:gd name="connsiteX15" fmla="*/ 74860 w 181561"/>
                  <a:gd name="connsiteY15" fmla="*/ 943570 h 1182712"/>
                  <a:gd name="connsiteX16" fmla="*/ 79308 w 181561"/>
                  <a:gd name="connsiteY16" fmla="*/ 932679 h 1182712"/>
                  <a:gd name="connsiteX17" fmla="*/ 82683 w 181561"/>
                  <a:gd name="connsiteY17" fmla="*/ 900004 h 1182712"/>
                  <a:gd name="connsiteX18" fmla="*/ 77621 w 181561"/>
                  <a:gd name="connsiteY18" fmla="*/ 869324 h 1182712"/>
                  <a:gd name="connsiteX19" fmla="*/ 54611 w 181561"/>
                  <a:gd name="connsiteY19" fmla="*/ 662693 h 1182712"/>
                  <a:gd name="connsiteX20" fmla="*/ 54611 w 181561"/>
                  <a:gd name="connsiteY20" fmla="*/ 662693 h 1182712"/>
                  <a:gd name="connsiteX21" fmla="*/ 53384 w 181561"/>
                  <a:gd name="connsiteY21" fmla="*/ 615752 h 1182712"/>
                  <a:gd name="connsiteX22" fmla="*/ 51696 w 181561"/>
                  <a:gd name="connsiteY22" fmla="*/ 575407 h 1182712"/>
                  <a:gd name="connsiteX23" fmla="*/ 32675 w 181561"/>
                  <a:gd name="connsiteY23" fmla="*/ 493031 h 1182712"/>
                  <a:gd name="connsiteX24" fmla="*/ 12886 w 181561"/>
                  <a:gd name="connsiteY24" fmla="*/ 391633 h 1182712"/>
                  <a:gd name="connsiteX25" fmla="*/ 12886 w 181561"/>
                  <a:gd name="connsiteY25" fmla="*/ 386571 h 1182712"/>
                  <a:gd name="connsiteX26" fmla="*/ 12886 w 181561"/>
                  <a:gd name="connsiteY26" fmla="*/ 386571 h 1182712"/>
                  <a:gd name="connsiteX27" fmla="*/ 12886 w 181561"/>
                  <a:gd name="connsiteY27" fmla="*/ 386571 h 1182712"/>
                  <a:gd name="connsiteX28" fmla="*/ 12886 w 181561"/>
                  <a:gd name="connsiteY28" fmla="*/ 386571 h 1182712"/>
                  <a:gd name="connsiteX29" fmla="*/ 1994 w 181561"/>
                  <a:gd name="connsiteY29" fmla="*/ 297138 h 1182712"/>
                  <a:gd name="connsiteX30" fmla="*/ 0 w 181561"/>
                  <a:gd name="connsiteY30" fmla="*/ 241607 h 1182712"/>
                  <a:gd name="connsiteX31" fmla="*/ 4142 w 181561"/>
                  <a:gd name="connsiteY31" fmla="*/ 150333 h 1182712"/>
                  <a:gd name="connsiteX32" fmla="*/ 24084 w 181561"/>
                  <a:gd name="connsiteY32" fmla="*/ 44179 h 1182712"/>
                  <a:gd name="connsiteX33" fmla="*/ 63508 w 181561"/>
                  <a:gd name="connsiteY33" fmla="*/ 0 h 1182712"/>
                  <a:gd name="connsiteX34" fmla="*/ 101245 w 181561"/>
                  <a:gd name="connsiteY34" fmla="*/ 49702 h 1182712"/>
                  <a:gd name="connsiteX35" fmla="*/ 104927 w 181561"/>
                  <a:gd name="connsiteY35" fmla="*/ 57219 h 1182712"/>
                  <a:gd name="connsiteX36" fmla="*/ 110295 w 181561"/>
                  <a:gd name="connsiteY36" fmla="*/ 70104 h 1182712"/>
                  <a:gd name="connsiteX37" fmla="*/ 132692 w 181561"/>
                  <a:gd name="connsiteY37" fmla="*/ 164599 h 1182712"/>
                  <a:gd name="connsiteX38" fmla="*/ 146191 w 181561"/>
                  <a:gd name="connsiteY38" fmla="*/ 294070 h 1182712"/>
                  <a:gd name="connsiteX39" fmla="*/ 158924 w 181561"/>
                  <a:gd name="connsiteY39" fmla="*/ 406820 h 1182712"/>
                  <a:gd name="connsiteX40" fmla="*/ 180553 w 181561"/>
                  <a:gd name="connsiteY40" fmla="*/ 535677 h 1182712"/>
                  <a:gd name="connsiteX41" fmla="*/ 159537 w 181561"/>
                  <a:gd name="connsiteY41" fmla="*/ 897396 h 1182712"/>
                  <a:gd name="connsiteX42" fmla="*/ 160304 w 181561"/>
                  <a:gd name="connsiteY42" fmla="*/ 930531 h 1182712"/>
                  <a:gd name="connsiteX43" fmla="*/ 170275 w 181561"/>
                  <a:gd name="connsiteY43" fmla="*/ 1048343 h 118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81561" h="1182712">
                    <a:moveTo>
                      <a:pt x="170275" y="1048343"/>
                    </a:moveTo>
                    <a:cubicBezTo>
                      <a:pt x="171088" y="1066061"/>
                      <a:pt x="169907" y="1083809"/>
                      <a:pt x="166747" y="1101266"/>
                    </a:cubicBezTo>
                    <a:cubicBezTo>
                      <a:pt x="166747" y="1103414"/>
                      <a:pt x="165827" y="1105562"/>
                      <a:pt x="165213" y="1107709"/>
                    </a:cubicBezTo>
                    <a:cubicBezTo>
                      <a:pt x="162774" y="1119352"/>
                      <a:pt x="159277" y="1130750"/>
                      <a:pt x="154782" y="1141764"/>
                    </a:cubicBezTo>
                    <a:cubicBezTo>
                      <a:pt x="149551" y="1158286"/>
                      <a:pt x="137570" y="1171831"/>
                      <a:pt x="121801" y="1179041"/>
                    </a:cubicBezTo>
                    <a:cubicBezTo>
                      <a:pt x="101705" y="1188245"/>
                      <a:pt x="63201" y="1179041"/>
                      <a:pt x="76701" y="1163701"/>
                    </a:cubicBezTo>
                    <a:cubicBezTo>
                      <a:pt x="87976" y="1144924"/>
                      <a:pt x="95339" y="1124046"/>
                      <a:pt x="98330" y="1102340"/>
                    </a:cubicBezTo>
                    <a:cubicBezTo>
                      <a:pt x="102211" y="1084868"/>
                      <a:pt x="104067" y="1067012"/>
                      <a:pt x="103853" y="1049110"/>
                    </a:cubicBezTo>
                    <a:cubicBezTo>
                      <a:pt x="102165" y="1014595"/>
                      <a:pt x="90200" y="1014595"/>
                      <a:pt x="84217" y="1033770"/>
                    </a:cubicBezTo>
                    <a:cubicBezTo>
                      <a:pt x="80658" y="1044815"/>
                      <a:pt x="77897" y="1056090"/>
                      <a:pt x="75934" y="1067518"/>
                    </a:cubicBezTo>
                    <a:cubicBezTo>
                      <a:pt x="74170" y="1075695"/>
                      <a:pt x="73909" y="1084101"/>
                      <a:pt x="75167" y="1092369"/>
                    </a:cubicBezTo>
                    <a:cubicBezTo>
                      <a:pt x="78081" y="1107709"/>
                      <a:pt x="49549" y="1093750"/>
                      <a:pt x="52770" y="1053252"/>
                    </a:cubicBezTo>
                    <a:cubicBezTo>
                      <a:pt x="54304" y="1028033"/>
                      <a:pt x="57679" y="1002967"/>
                      <a:pt x="62895" y="978239"/>
                    </a:cubicBezTo>
                    <a:cubicBezTo>
                      <a:pt x="65150" y="967301"/>
                      <a:pt x="68755" y="956686"/>
                      <a:pt x="73633" y="946638"/>
                    </a:cubicBezTo>
                    <a:lnTo>
                      <a:pt x="74860" y="944490"/>
                    </a:lnTo>
                    <a:lnTo>
                      <a:pt x="74860" y="943570"/>
                    </a:lnTo>
                    <a:cubicBezTo>
                      <a:pt x="76547" y="940026"/>
                      <a:pt x="78035" y="936391"/>
                      <a:pt x="79308" y="932679"/>
                    </a:cubicBezTo>
                    <a:cubicBezTo>
                      <a:pt x="82607" y="922125"/>
                      <a:pt x="83742" y="911018"/>
                      <a:pt x="82683" y="900004"/>
                    </a:cubicBezTo>
                    <a:cubicBezTo>
                      <a:pt x="81533" y="889696"/>
                      <a:pt x="79845" y="879449"/>
                      <a:pt x="77621" y="869324"/>
                    </a:cubicBezTo>
                    <a:cubicBezTo>
                      <a:pt x="72099" y="841098"/>
                      <a:pt x="59366" y="730036"/>
                      <a:pt x="54611" y="662693"/>
                    </a:cubicBezTo>
                    <a:lnTo>
                      <a:pt x="54611" y="662693"/>
                    </a:lnTo>
                    <a:cubicBezTo>
                      <a:pt x="53261" y="647092"/>
                      <a:pt x="52847" y="631414"/>
                      <a:pt x="53384" y="615752"/>
                    </a:cubicBezTo>
                    <a:cubicBezTo>
                      <a:pt x="54120" y="602283"/>
                      <a:pt x="53553" y="588769"/>
                      <a:pt x="51696" y="575407"/>
                    </a:cubicBezTo>
                    <a:cubicBezTo>
                      <a:pt x="48613" y="547289"/>
                      <a:pt x="42231" y="519646"/>
                      <a:pt x="32675" y="493031"/>
                    </a:cubicBezTo>
                    <a:cubicBezTo>
                      <a:pt x="23240" y="459850"/>
                      <a:pt x="16613" y="425933"/>
                      <a:pt x="12886" y="391633"/>
                    </a:cubicBezTo>
                    <a:cubicBezTo>
                      <a:pt x="12978" y="389946"/>
                      <a:pt x="12978" y="388258"/>
                      <a:pt x="12886" y="386571"/>
                    </a:cubicBezTo>
                    <a:lnTo>
                      <a:pt x="12886" y="386571"/>
                    </a:lnTo>
                    <a:lnTo>
                      <a:pt x="12886" y="386571"/>
                    </a:lnTo>
                    <a:lnTo>
                      <a:pt x="12886" y="386571"/>
                    </a:lnTo>
                    <a:cubicBezTo>
                      <a:pt x="8437" y="355123"/>
                      <a:pt x="4295" y="322296"/>
                      <a:pt x="1994" y="297138"/>
                    </a:cubicBezTo>
                    <a:cubicBezTo>
                      <a:pt x="767" y="284252"/>
                      <a:pt x="0" y="264617"/>
                      <a:pt x="0" y="241607"/>
                    </a:cubicBezTo>
                    <a:cubicBezTo>
                      <a:pt x="0" y="214301"/>
                      <a:pt x="1227" y="182087"/>
                      <a:pt x="4142" y="150333"/>
                    </a:cubicBezTo>
                    <a:cubicBezTo>
                      <a:pt x="6658" y="114299"/>
                      <a:pt x="13361" y="78679"/>
                      <a:pt x="24084" y="44179"/>
                    </a:cubicBezTo>
                    <a:cubicBezTo>
                      <a:pt x="33442" y="17795"/>
                      <a:pt x="46327" y="460"/>
                      <a:pt x="63508" y="0"/>
                    </a:cubicBezTo>
                    <a:cubicBezTo>
                      <a:pt x="79109" y="14052"/>
                      <a:pt x="91903" y="30910"/>
                      <a:pt x="101245" y="49702"/>
                    </a:cubicBezTo>
                    <a:lnTo>
                      <a:pt x="104927" y="57219"/>
                    </a:lnTo>
                    <a:cubicBezTo>
                      <a:pt x="106767" y="61360"/>
                      <a:pt x="108608" y="65809"/>
                      <a:pt x="110295" y="70104"/>
                    </a:cubicBezTo>
                    <a:cubicBezTo>
                      <a:pt x="121294" y="100662"/>
                      <a:pt x="128811" y="132354"/>
                      <a:pt x="132692" y="164599"/>
                    </a:cubicBezTo>
                    <a:cubicBezTo>
                      <a:pt x="138368" y="204177"/>
                      <a:pt x="141896" y="247589"/>
                      <a:pt x="146191" y="294070"/>
                    </a:cubicBezTo>
                    <a:cubicBezTo>
                      <a:pt x="150026" y="336562"/>
                      <a:pt x="154475" y="374299"/>
                      <a:pt x="158924" y="406820"/>
                    </a:cubicBezTo>
                    <a:cubicBezTo>
                      <a:pt x="167821" y="473089"/>
                      <a:pt x="176411" y="517729"/>
                      <a:pt x="180553" y="535677"/>
                    </a:cubicBezTo>
                    <a:cubicBezTo>
                      <a:pt x="186536" y="562675"/>
                      <a:pt x="164139" y="865796"/>
                      <a:pt x="159537" y="897396"/>
                    </a:cubicBezTo>
                    <a:cubicBezTo>
                      <a:pt x="158693" y="908441"/>
                      <a:pt x="158954" y="919532"/>
                      <a:pt x="160304" y="930531"/>
                    </a:cubicBezTo>
                    <a:cubicBezTo>
                      <a:pt x="162912" y="962132"/>
                      <a:pt x="169508" y="1007845"/>
                      <a:pt x="170275" y="1048343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67" name="Freeform: Shape 1966">
                <a:extLst>
                  <a:ext uri="{FF2B5EF4-FFF2-40B4-BE49-F238E27FC236}">
                    <a16:creationId xmlns:a16="http://schemas.microsoft.com/office/drawing/2014/main" id="{D38BEAC5-78D0-4EAE-A1AE-DE0B9785A60D}"/>
                  </a:ext>
                </a:extLst>
              </p:cNvPr>
              <p:cNvSpPr/>
              <p:nvPr/>
            </p:nvSpPr>
            <p:spPr>
              <a:xfrm>
                <a:off x="2449414" y="3774191"/>
                <a:ext cx="560775" cy="1397948"/>
              </a:xfrm>
              <a:custGeom>
                <a:avLst/>
                <a:gdLst>
                  <a:gd name="connsiteX0" fmla="*/ 559447 w 560775"/>
                  <a:gd name="connsiteY0" fmla="*/ 1016896 h 1397948"/>
                  <a:gd name="connsiteX1" fmla="*/ 535057 w 560775"/>
                  <a:gd name="connsiteY1" fmla="*/ 1375701 h 1397948"/>
                  <a:gd name="connsiteX2" fmla="*/ 533216 w 560775"/>
                  <a:gd name="connsiteY2" fmla="*/ 1376775 h 1397948"/>
                  <a:gd name="connsiteX3" fmla="*/ 521711 w 560775"/>
                  <a:gd name="connsiteY3" fmla="*/ 1382144 h 1397948"/>
                  <a:gd name="connsiteX4" fmla="*/ 520637 w 560775"/>
                  <a:gd name="connsiteY4" fmla="*/ 1382144 h 1397948"/>
                  <a:gd name="connsiteX5" fmla="*/ 514501 w 560775"/>
                  <a:gd name="connsiteY5" fmla="*/ 1384445 h 1397948"/>
                  <a:gd name="connsiteX6" fmla="*/ 510512 w 560775"/>
                  <a:gd name="connsiteY6" fmla="*/ 1385825 h 1397948"/>
                  <a:gd name="connsiteX7" fmla="*/ 506217 w 560775"/>
                  <a:gd name="connsiteY7" fmla="*/ 1387206 h 1397948"/>
                  <a:gd name="connsiteX8" fmla="*/ 501462 w 560775"/>
                  <a:gd name="connsiteY8" fmla="*/ 1388587 h 1397948"/>
                  <a:gd name="connsiteX9" fmla="*/ 499928 w 560775"/>
                  <a:gd name="connsiteY9" fmla="*/ 1388587 h 1397948"/>
                  <a:gd name="connsiteX10" fmla="*/ 495326 w 560775"/>
                  <a:gd name="connsiteY10" fmla="*/ 1389814 h 1397948"/>
                  <a:gd name="connsiteX11" fmla="*/ 490417 w 560775"/>
                  <a:gd name="connsiteY11" fmla="*/ 1391041 h 1397948"/>
                  <a:gd name="connsiteX12" fmla="*/ 484587 w 560775"/>
                  <a:gd name="connsiteY12" fmla="*/ 1392422 h 1397948"/>
                  <a:gd name="connsiteX13" fmla="*/ 484587 w 560775"/>
                  <a:gd name="connsiteY13" fmla="*/ 1392422 h 1397948"/>
                  <a:gd name="connsiteX14" fmla="*/ 407887 w 560775"/>
                  <a:gd name="connsiteY14" fmla="*/ 1394569 h 1397948"/>
                  <a:gd name="connsiteX15" fmla="*/ 391780 w 560775"/>
                  <a:gd name="connsiteY15" fmla="*/ 1389968 h 1397948"/>
                  <a:gd name="connsiteX16" fmla="*/ 384877 w 560775"/>
                  <a:gd name="connsiteY16" fmla="*/ 1386899 h 1397948"/>
                  <a:gd name="connsiteX17" fmla="*/ 380428 w 560775"/>
                  <a:gd name="connsiteY17" fmla="*/ 1384752 h 1397948"/>
                  <a:gd name="connsiteX18" fmla="*/ 378894 w 560775"/>
                  <a:gd name="connsiteY18" fmla="*/ 1383831 h 1397948"/>
                  <a:gd name="connsiteX19" fmla="*/ 377667 w 560775"/>
                  <a:gd name="connsiteY19" fmla="*/ 1383064 h 1397948"/>
                  <a:gd name="connsiteX20" fmla="*/ 376440 w 560775"/>
                  <a:gd name="connsiteY20" fmla="*/ 1382298 h 1397948"/>
                  <a:gd name="connsiteX21" fmla="*/ 372605 w 560775"/>
                  <a:gd name="connsiteY21" fmla="*/ 1379689 h 1397948"/>
                  <a:gd name="connsiteX22" fmla="*/ 369383 w 560775"/>
                  <a:gd name="connsiteY22" fmla="*/ 1377082 h 1397948"/>
                  <a:gd name="connsiteX23" fmla="*/ 369383 w 560775"/>
                  <a:gd name="connsiteY23" fmla="*/ 1377082 h 1397948"/>
                  <a:gd name="connsiteX24" fmla="*/ 368463 w 560775"/>
                  <a:gd name="connsiteY24" fmla="*/ 1376161 h 1397948"/>
                  <a:gd name="connsiteX25" fmla="*/ 365855 w 560775"/>
                  <a:gd name="connsiteY25" fmla="*/ 1373860 h 1397948"/>
                  <a:gd name="connsiteX26" fmla="*/ 363554 w 560775"/>
                  <a:gd name="connsiteY26" fmla="*/ 1371559 h 1397948"/>
                  <a:gd name="connsiteX27" fmla="*/ 344993 w 560775"/>
                  <a:gd name="connsiteY27" fmla="*/ 830360 h 1397948"/>
                  <a:gd name="connsiteX28" fmla="*/ 328885 w 560775"/>
                  <a:gd name="connsiteY28" fmla="*/ 543654 h 1397948"/>
                  <a:gd name="connsiteX29" fmla="*/ 327658 w 560775"/>
                  <a:gd name="connsiteY29" fmla="*/ 531075 h 1397948"/>
                  <a:gd name="connsiteX30" fmla="*/ 324590 w 560775"/>
                  <a:gd name="connsiteY30" fmla="*/ 501775 h 1397948"/>
                  <a:gd name="connsiteX31" fmla="*/ 313085 w 560775"/>
                  <a:gd name="connsiteY31" fmla="*/ 429983 h 1397948"/>
                  <a:gd name="connsiteX32" fmla="*/ 301120 w 560775"/>
                  <a:gd name="connsiteY32" fmla="*/ 187456 h 1397948"/>
                  <a:gd name="connsiteX33" fmla="*/ 259088 w 560775"/>
                  <a:gd name="connsiteY33" fmla="*/ 187456 h 1397948"/>
                  <a:gd name="connsiteX34" fmla="*/ 247123 w 560775"/>
                  <a:gd name="connsiteY34" fmla="*/ 429983 h 1397948"/>
                  <a:gd name="connsiteX35" fmla="*/ 246356 w 560775"/>
                  <a:gd name="connsiteY35" fmla="*/ 432591 h 1397948"/>
                  <a:gd name="connsiteX36" fmla="*/ 244822 w 560775"/>
                  <a:gd name="connsiteY36" fmla="*/ 439034 h 1397948"/>
                  <a:gd name="connsiteX37" fmla="*/ 243288 w 560775"/>
                  <a:gd name="connsiteY37" fmla="*/ 446704 h 1397948"/>
                  <a:gd name="connsiteX38" fmla="*/ 239453 w 560775"/>
                  <a:gd name="connsiteY38" fmla="*/ 470481 h 1397948"/>
                  <a:gd name="connsiteX39" fmla="*/ 238686 w 560775"/>
                  <a:gd name="connsiteY39" fmla="*/ 476004 h 1397948"/>
                  <a:gd name="connsiteX40" fmla="*/ 235004 w 560775"/>
                  <a:gd name="connsiteY40" fmla="*/ 506684 h 1397948"/>
                  <a:gd name="connsiteX41" fmla="*/ 235004 w 560775"/>
                  <a:gd name="connsiteY41" fmla="*/ 513280 h 1397948"/>
                  <a:gd name="connsiteX42" fmla="*/ 233623 w 560775"/>
                  <a:gd name="connsiteY42" fmla="*/ 527086 h 1397948"/>
                  <a:gd name="connsiteX43" fmla="*/ 230862 w 560775"/>
                  <a:gd name="connsiteY43" fmla="*/ 556233 h 1397948"/>
                  <a:gd name="connsiteX44" fmla="*/ 230862 w 560775"/>
                  <a:gd name="connsiteY44" fmla="*/ 556233 h 1397948"/>
                  <a:gd name="connsiteX45" fmla="*/ 229021 w 560775"/>
                  <a:gd name="connsiteY45" fmla="*/ 579089 h 1397948"/>
                  <a:gd name="connsiteX46" fmla="*/ 227641 w 560775"/>
                  <a:gd name="connsiteY46" fmla="*/ 596424 h 1397948"/>
                  <a:gd name="connsiteX47" fmla="*/ 226567 w 560775"/>
                  <a:gd name="connsiteY47" fmla="*/ 610690 h 1397948"/>
                  <a:gd name="connsiteX48" fmla="*/ 222885 w 560775"/>
                  <a:gd name="connsiteY48" fmla="*/ 666374 h 1397948"/>
                  <a:gd name="connsiteX49" fmla="*/ 218743 w 560775"/>
                  <a:gd name="connsiteY49" fmla="*/ 741541 h 1397948"/>
                  <a:gd name="connsiteX50" fmla="*/ 218743 w 560775"/>
                  <a:gd name="connsiteY50" fmla="*/ 755194 h 1397948"/>
                  <a:gd name="connsiteX51" fmla="*/ 218743 w 560775"/>
                  <a:gd name="connsiteY51" fmla="*/ 767926 h 1397948"/>
                  <a:gd name="connsiteX52" fmla="*/ 216903 w 560775"/>
                  <a:gd name="connsiteY52" fmla="*/ 830360 h 1397948"/>
                  <a:gd name="connsiteX53" fmla="*/ 198188 w 560775"/>
                  <a:gd name="connsiteY53" fmla="*/ 1371406 h 1397948"/>
                  <a:gd name="connsiteX54" fmla="*/ 194660 w 560775"/>
                  <a:gd name="connsiteY54" fmla="*/ 1375088 h 1397948"/>
                  <a:gd name="connsiteX55" fmla="*/ 192512 w 560775"/>
                  <a:gd name="connsiteY55" fmla="*/ 1377082 h 1397948"/>
                  <a:gd name="connsiteX56" fmla="*/ 192512 w 560775"/>
                  <a:gd name="connsiteY56" fmla="*/ 1377082 h 1397948"/>
                  <a:gd name="connsiteX57" fmla="*/ 190978 w 560775"/>
                  <a:gd name="connsiteY57" fmla="*/ 1378155 h 1397948"/>
                  <a:gd name="connsiteX58" fmla="*/ 187143 w 560775"/>
                  <a:gd name="connsiteY58" fmla="*/ 1381070 h 1397948"/>
                  <a:gd name="connsiteX59" fmla="*/ 182694 w 560775"/>
                  <a:gd name="connsiteY59" fmla="*/ 1384138 h 1397948"/>
                  <a:gd name="connsiteX60" fmla="*/ 182694 w 560775"/>
                  <a:gd name="connsiteY60" fmla="*/ 1384138 h 1397948"/>
                  <a:gd name="connsiteX61" fmla="*/ 178859 w 560775"/>
                  <a:gd name="connsiteY61" fmla="*/ 1386286 h 1397948"/>
                  <a:gd name="connsiteX62" fmla="*/ 164900 w 560775"/>
                  <a:gd name="connsiteY62" fmla="*/ 1392115 h 1397948"/>
                  <a:gd name="connsiteX63" fmla="*/ 144651 w 560775"/>
                  <a:gd name="connsiteY63" fmla="*/ 1396564 h 1397948"/>
                  <a:gd name="connsiteX64" fmla="*/ 111823 w 560775"/>
                  <a:gd name="connsiteY64" fmla="*/ 1397484 h 1397948"/>
                  <a:gd name="connsiteX65" fmla="*/ 95409 w 560775"/>
                  <a:gd name="connsiteY65" fmla="*/ 1395797 h 1397948"/>
                  <a:gd name="connsiteX66" fmla="*/ 93875 w 560775"/>
                  <a:gd name="connsiteY66" fmla="*/ 1395797 h 1397948"/>
                  <a:gd name="connsiteX67" fmla="*/ 89273 w 560775"/>
                  <a:gd name="connsiteY67" fmla="*/ 1395797 h 1397948"/>
                  <a:gd name="connsiteX68" fmla="*/ 86665 w 560775"/>
                  <a:gd name="connsiteY68" fmla="*/ 1395797 h 1397948"/>
                  <a:gd name="connsiteX69" fmla="*/ 86665 w 560775"/>
                  <a:gd name="connsiteY69" fmla="*/ 1395797 h 1397948"/>
                  <a:gd name="connsiteX70" fmla="*/ 82370 w 560775"/>
                  <a:gd name="connsiteY70" fmla="*/ 1395797 h 1397948"/>
                  <a:gd name="connsiteX71" fmla="*/ 46321 w 560775"/>
                  <a:gd name="connsiteY71" fmla="*/ 1386286 h 1397948"/>
                  <a:gd name="connsiteX72" fmla="*/ 42792 w 560775"/>
                  <a:gd name="connsiteY72" fmla="*/ 1384905 h 1397948"/>
                  <a:gd name="connsiteX73" fmla="*/ 38497 w 560775"/>
                  <a:gd name="connsiteY73" fmla="*/ 1383218 h 1397948"/>
                  <a:gd name="connsiteX74" fmla="*/ 27912 w 560775"/>
                  <a:gd name="connsiteY74" fmla="*/ 1378309 h 1397948"/>
                  <a:gd name="connsiteX75" fmla="*/ 25765 w 560775"/>
                  <a:gd name="connsiteY75" fmla="*/ 1377235 h 1397948"/>
                  <a:gd name="connsiteX76" fmla="*/ 25765 w 560775"/>
                  <a:gd name="connsiteY76" fmla="*/ 1370639 h 1397948"/>
                  <a:gd name="connsiteX77" fmla="*/ 1221 w 560775"/>
                  <a:gd name="connsiteY77" fmla="*/ 1017050 h 1397948"/>
                  <a:gd name="connsiteX78" fmla="*/ 14567 w 560775"/>
                  <a:gd name="connsiteY78" fmla="*/ 686163 h 1397948"/>
                  <a:gd name="connsiteX79" fmla="*/ 7664 w 560775"/>
                  <a:gd name="connsiteY79" fmla="*/ 309564 h 1397948"/>
                  <a:gd name="connsiteX80" fmla="*/ 7664 w 560775"/>
                  <a:gd name="connsiteY80" fmla="*/ 274588 h 1397948"/>
                  <a:gd name="connsiteX81" fmla="*/ 9964 w 560775"/>
                  <a:gd name="connsiteY81" fmla="*/ 209546 h 1397948"/>
                  <a:gd name="connsiteX82" fmla="*/ 24384 w 560775"/>
                  <a:gd name="connsiteY82" fmla="*/ 27919 h 1397948"/>
                  <a:gd name="connsiteX83" fmla="*/ 30520 w 560775"/>
                  <a:gd name="connsiteY83" fmla="*/ 0 h 1397948"/>
                  <a:gd name="connsiteX84" fmla="*/ 63348 w 560775"/>
                  <a:gd name="connsiteY84" fmla="*/ 0 h 1397948"/>
                  <a:gd name="connsiteX85" fmla="*/ 360333 w 560775"/>
                  <a:gd name="connsiteY85" fmla="*/ 0 h 1397948"/>
                  <a:gd name="connsiteX86" fmla="*/ 437033 w 560775"/>
                  <a:gd name="connsiteY86" fmla="*/ 0 h 1397948"/>
                  <a:gd name="connsiteX87" fmla="*/ 513734 w 560775"/>
                  <a:gd name="connsiteY87" fmla="*/ 0 h 1397948"/>
                  <a:gd name="connsiteX88" fmla="*/ 532449 w 560775"/>
                  <a:gd name="connsiteY88" fmla="*/ 0 h 1397948"/>
                  <a:gd name="connsiteX89" fmla="*/ 535210 w 560775"/>
                  <a:gd name="connsiteY89" fmla="*/ 10431 h 1397948"/>
                  <a:gd name="connsiteX90" fmla="*/ 538431 w 560775"/>
                  <a:gd name="connsiteY90" fmla="*/ 26845 h 1397948"/>
                  <a:gd name="connsiteX91" fmla="*/ 538431 w 560775"/>
                  <a:gd name="connsiteY91" fmla="*/ 26845 h 1397948"/>
                  <a:gd name="connsiteX92" fmla="*/ 553771 w 560775"/>
                  <a:gd name="connsiteY92" fmla="*/ 632319 h 1397948"/>
                  <a:gd name="connsiteX93" fmla="*/ 553771 w 560775"/>
                  <a:gd name="connsiteY93" fmla="*/ 632319 h 1397948"/>
                  <a:gd name="connsiteX94" fmla="*/ 549783 w 560775"/>
                  <a:gd name="connsiteY94" fmla="*/ 685856 h 1397948"/>
                  <a:gd name="connsiteX95" fmla="*/ 551470 w 560775"/>
                  <a:gd name="connsiteY95" fmla="*/ 790629 h 1397948"/>
                  <a:gd name="connsiteX96" fmla="*/ 559447 w 560775"/>
                  <a:gd name="connsiteY96" fmla="*/ 1016896 h 139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560775" h="1397948">
                    <a:moveTo>
                      <a:pt x="559447" y="1016896"/>
                    </a:moveTo>
                    <a:cubicBezTo>
                      <a:pt x="552084" y="1080557"/>
                      <a:pt x="535057" y="1330601"/>
                      <a:pt x="535057" y="1375701"/>
                    </a:cubicBezTo>
                    <a:cubicBezTo>
                      <a:pt x="534504" y="1376146"/>
                      <a:pt x="533875" y="1376514"/>
                      <a:pt x="533216" y="1376775"/>
                    </a:cubicBezTo>
                    <a:cubicBezTo>
                      <a:pt x="529473" y="1378769"/>
                      <a:pt x="525638" y="1380564"/>
                      <a:pt x="521711" y="1382144"/>
                    </a:cubicBezTo>
                    <a:lnTo>
                      <a:pt x="520637" y="1382144"/>
                    </a:lnTo>
                    <a:lnTo>
                      <a:pt x="514501" y="1384445"/>
                    </a:lnTo>
                    <a:lnTo>
                      <a:pt x="510512" y="1385825"/>
                    </a:lnTo>
                    <a:lnTo>
                      <a:pt x="506217" y="1387206"/>
                    </a:lnTo>
                    <a:lnTo>
                      <a:pt x="501462" y="1388587"/>
                    </a:lnTo>
                    <a:lnTo>
                      <a:pt x="499928" y="1388587"/>
                    </a:lnTo>
                    <a:lnTo>
                      <a:pt x="495326" y="1389814"/>
                    </a:lnTo>
                    <a:lnTo>
                      <a:pt x="490417" y="1391041"/>
                    </a:lnTo>
                    <a:lnTo>
                      <a:pt x="484587" y="1392422"/>
                    </a:lnTo>
                    <a:lnTo>
                      <a:pt x="484587" y="1392422"/>
                    </a:lnTo>
                    <a:cubicBezTo>
                      <a:pt x="459415" y="1398236"/>
                      <a:pt x="433336" y="1398972"/>
                      <a:pt x="407887" y="1394569"/>
                    </a:cubicBezTo>
                    <a:cubicBezTo>
                      <a:pt x="402395" y="1393526"/>
                      <a:pt x="396996" y="1391992"/>
                      <a:pt x="391780" y="1389968"/>
                    </a:cubicBezTo>
                    <a:lnTo>
                      <a:pt x="384877" y="1386899"/>
                    </a:lnTo>
                    <a:lnTo>
                      <a:pt x="380428" y="1384752"/>
                    </a:lnTo>
                    <a:lnTo>
                      <a:pt x="378894" y="1383831"/>
                    </a:lnTo>
                    <a:lnTo>
                      <a:pt x="377667" y="1383064"/>
                    </a:lnTo>
                    <a:lnTo>
                      <a:pt x="376440" y="1382298"/>
                    </a:lnTo>
                    <a:lnTo>
                      <a:pt x="372605" y="1379689"/>
                    </a:lnTo>
                    <a:lnTo>
                      <a:pt x="369383" y="1377082"/>
                    </a:lnTo>
                    <a:lnTo>
                      <a:pt x="369383" y="1377082"/>
                    </a:lnTo>
                    <a:lnTo>
                      <a:pt x="368463" y="1376161"/>
                    </a:lnTo>
                    <a:cubicBezTo>
                      <a:pt x="367512" y="1375487"/>
                      <a:pt x="366637" y="1374719"/>
                      <a:pt x="365855" y="1373860"/>
                    </a:cubicBezTo>
                    <a:lnTo>
                      <a:pt x="363554" y="1371559"/>
                    </a:lnTo>
                    <a:cubicBezTo>
                      <a:pt x="371071" y="1300228"/>
                      <a:pt x="344993" y="894175"/>
                      <a:pt x="344993" y="830360"/>
                    </a:cubicBezTo>
                    <a:cubicBezTo>
                      <a:pt x="344993" y="787715"/>
                      <a:pt x="338396" y="648120"/>
                      <a:pt x="328885" y="543654"/>
                    </a:cubicBezTo>
                    <a:cubicBezTo>
                      <a:pt x="328885" y="539512"/>
                      <a:pt x="328885" y="535216"/>
                      <a:pt x="327658" y="531075"/>
                    </a:cubicBezTo>
                    <a:cubicBezTo>
                      <a:pt x="326738" y="520950"/>
                      <a:pt x="325818" y="511133"/>
                      <a:pt x="324590" y="501775"/>
                    </a:cubicBezTo>
                    <a:cubicBezTo>
                      <a:pt x="322703" y="477568"/>
                      <a:pt x="318853" y="453561"/>
                      <a:pt x="313085" y="429983"/>
                    </a:cubicBezTo>
                    <a:cubicBezTo>
                      <a:pt x="296058" y="375372"/>
                      <a:pt x="301120" y="187456"/>
                      <a:pt x="301120" y="187456"/>
                    </a:cubicBezTo>
                    <a:lnTo>
                      <a:pt x="259088" y="187456"/>
                    </a:lnTo>
                    <a:cubicBezTo>
                      <a:pt x="259088" y="193439"/>
                      <a:pt x="263843" y="376293"/>
                      <a:pt x="247123" y="429983"/>
                    </a:cubicBezTo>
                    <a:lnTo>
                      <a:pt x="246356" y="432591"/>
                    </a:lnTo>
                    <a:cubicBezTo>
                      <a:pt x="246356" y="434585"/>
                      <a:pt x="245435" y="436733"/>
                      <a:pt x="244822" y="439034"/>
                    </a:cubicBezTo>
                    <a:cubicBezTo>
                      <a:pt x="244208" y="441335"/>
                      <a:pt x="243748" y="443943"/>
                      <a:pt x="243288" y="446704"/>
                    </a:cubicBezTo>
                    <a:cubicBezTo>
                      <a:pt x="241907" y="453454"/>
                      <a:pt x="240526" y="462044"/>
                      <a:pt x="239453" y="470481"/>
                    </a:cubicBezTo>
                    <a:cubicBezTo>
                      <a:pt x="239453" y="472169"/>
                      <a:pt x="239453" y="474163"/>
                      <a:pt x="238686" y="476004"/>
                    </a:cubicBezTo>
                    <a:cubicBezTo>
                      <a:pt x="237458" y="485208"/>
                      <a:pt x="236231" y="495486"/>
                      <a:pt x="235004" y="506684"/>
                    </a:cubicBezTo>
                    <a:cubicBezTo>
                      <a:pt x="235004" y="508832"/>
                      <a:pt x="235004" y="511133"/>
                      <a:pt x="235004" y="513280"/>
                    </a:cubicBezTo>
                    <a:lnTo>
                      <a:pt x="233623" y="527086"/>
                    </a:lnTo>
                    <a:cubicBezTo>
                      <a:pt x="232550" y="536444"/>
                      <a:pt x="231629" y="546261"/>
                      <a:pt x="230862" y="556233"/>
                    </a:cubicBezTo>
                    <a:lnTo>
                      <a:pt x="230862" y="556233"/>
                    </a:lnTo>
                    <a:cubicBezTo>
                      <a:pt x="230095" y="563749"/>
                      <a:pt x="229635" y="571573"/>
                      <a:pt x="229021" y="579089"/>
                    </a:cubicBezTo>
                    <a:lnTo>
                      <a:pt x="227641" y="596424"/>
                    </a:lnTo>
                    <a:cubicBezTo>
                      <a:pt x="227641" y="601179"/>
                      <a:pt x="226874" y="605781"/>
                      <a:pt x="226567" y="610690"/>
                    </a:cubicBezTo>
                    <a:cubicBezTo>
                      <a:pt x="225186" y="629251"/>
                      <a:pt x="223959" y="647966"/>
                      <a:pt x="222885" y="666374"/>
                    </a:cubicBezTo>
                    <a:cubicBezTo>
                      <a:pt x="221198" y="692606"/>
                      <a:pt x="219817" y="718377"/>
                      <a:pt x="218743" y="741541"/>
                    </a:cubicBezTo>
                    <a:cubicBezTo>
                      <a:pt x="218743" y="746143"/>
                      <a:pt x="218743" y="750592"/>
                      <a:pt x="218743" y="755194"/>
                    </a:cubicBezTo>
                    <a:cubicBezTo>
                      <a:pt x="218743" y="759796"/>
                      <a:pt x="218743" y="763784"/>
                      <a:pt x="218743" y="767926"/>
                    </a:cubicBezTo>
                    <a:cubicBezTo>
                      <a:pt x="217516" y="795231"/>
                      <a:pt x="216903" y="817321"/>
                      <a:pt x="216903" y="830360"/>
                    </a:cubicBezTo>
                    <a:cubicBezTo>
                      <a:pt x="216903" y="894175"/>
                      <a:pt x="190671" y="1299921"/>
                      <a:pt x="198188" y="1371406"/>
                    </a:cubicBezTo>
                    <a:cubicBezTo>
                      <a:pt x="196960" y="1372633"/>
                      <a:pt x="196040" y="1373860"/>
                      <a:pt x="194660" y="1375088"/>
                    </a:cubicBezTo>
                    <a:cubicBezTo>
                      <a:pt x="194015" y="1375824"/>
                      <a:pt x="193294" y="1376499"/>
                      <a:pt x="192512" y="1377082"/>
                    </a:cubicBezTo>
                    <a:lnTo>
                      <a:pt x="192512" y="1377082"/>
                    </a:lnTo>
                    <a:lnTo>
                      <a:pt x="190978" y="1378155"/>
                    </a:lnTo>
                    <a:lnTo>
                      <a:pt x="187143" y="1381070"/>
                    </a:lnTo>
                    <a:lnTo>
                      <a:pt x="182694" y="1384138"/>
                    </a:lnTo>
                    <a:lnTo>
                      <a:pt x="182694" y="1384138"/>
                    </a:lnTo>
                    <a:cubicBezTo>
                      <a:pt x="181482" y="1384966"/>
                      <a:pt x="180194" y="1385687"/>
                      <a:pt x="178859" y="1386286"/>
                    </a:cubicBezTo>
                    <a:cubicBezTo>
                      <a:pt x="174334" y="1388510"/>
                      <a:pt x="169671" y="1390458"/>
                      <a:pt x="164900" y="1392115"/>
                    </a:cubicBezTo>
                    <a:cubicBezTo>
                      <a:pt x="158288" y="1394171"/>
                      <a:pt x="151508" y="1395659"/>
                      <a:pt x="144651" y="1396564"/>
                    </a:cubicBezTo>
                    <a:cubicBezTo>
                      <a:pt x="133774" y="1398021"/>
                      <a:pt x="122760" y="1398328"/>
                      <a:pt x="111823" y="1397484"/>
                    </a:cubicBezTo>
                    <a:cubicBezTo>
                      <a:pt x="106331" y="1397239"/>
                      <a:pt x="100839" y="1396671"/>
                      <a:pt x="95409" y="1395797"/>
                    </a:cubicBezTo>
                    <a:lnTo>
                      <a:pt x="93875" y="1395797"/>
                    </a:lnTo>
                    <a:lnTo>
                      <a:pt x="89273" y="1395797"/>
                    </a:lnTo>
                    <a:lnTo>
                      <a:pt x="86665" y="1395797"/>
                    </a:lnTo>
                    <a:lnTo>
                      <a:pt x="86665" y="1395797"/>
                    </a:lnTo>
                    <a:lnTo>
                      <a:pt x="82370" y="1395797"/>
                    </a:lnTo>
                    <a:cubicBezTo>
                      <a:pt x="70128" y="1393542"/>
                      <a:pt x="58071" y="1390366"/>
                      <a:pt x="46321" y="1386286"/>
                    </a:cubicBezTo>
                    <a:lnTo>
                      <a:pt x="42792" y="1384905"/>
                    </a:lnTo>
                    <a:lnTo>
                      <a:pt x="38497" y="1383218"/>
                    </a:lnTo>
                    <a:cubicBezTo>
                      <a:pt x="34846" y="1381852"/>
                      <a:pt x="31318" y="1380211"/>
                      <a:pt x="27912" y="1378309"/>
                    </a:cubicBezTo>
                    <a:cubicBezTo>
                      <a:pt x="27161" y="1378048"/>
                      <a:pt x="26424" y="1377680"/>
                      <a:pt x="25765" y="1377235"/>
                    </a:cubicBezTo>
                    <a:lnTo>
                      <a:pt x="25765" y="1370639"/>
                    </a:lnTo>
                    <a:cubicBezTo>
                      <a:pt x="24691" y="1313727"/>
                      <a:pt x="8737" y="1079177"/>
                      <a:pt x="1221" y="1017050"/>
                    </a:cubicBezTo>
                    <a:cubicBezTo>
                      <a:pt x="-6143" y="953081"/>
                      <a:pt x="22543" y="757188"/>
                      <a:pt x="14567" y="686163"/>
                    </a:cubicBezTo>
                    <a:cubicBezTo>
                      <a:pt x="7510" y="623882"/>
                      <a:pt x="4749" y="462044"/>
                      <a:pt x="7664" y="309564"/>
                    </a:cubicBezTo>
                    <a:cubicBezTo>
                      <a:pt x="7664" y="297905"/>
                      <a:pt x="7664" y="286093"/>
                      <a:pt x="7664" y="274588"/>
                    </a:cubicBezTo>
                    <a:cubicBezTo>
                      <a:pt x="7664" y="252345"/>
                      <a:pt x="9044" y="230562"/>
                      <a:pt x="9964" y="209546"/>
                    </a:cubicBezTo>
                    <a:cubicBezTo>
                      <a:pt x="11422" y="148784"/>
                      <a:pt x="16223" y="88144"/>
                      <a:pt x="24384" y="27919"/>
                    </a:cubicBezTo>
                    <a:cubicBezTo>
                      <a:pt x="25734" y="18470"/>
                      <a:pt x="27790" y="9143"/>
                      <a:pt x="30520" y="0"/>
                    </a:cubicBezTo>
                    <a:lnTo>
                      <a:pt x="63348" y="0"/>
                    </a:lnTo>
                    <a:cubicBezTo>
                      <a:pt x="133759" y="0"/>
                      <a:pt x="255253" y="0"/>
                      <a:pt x="360333" y="0"/>
                    </a:cubicBezTo>
                    <a:lnTo>
                      <a:pt x="437033" y="0"/>
                    </a:lnTo>
                    <a:lnTo>
                      <a:pt x="513734" y="0"/>
                    </a:lnTo>
                    <a:lnTo>
                      <a:pt x="532449" y="0"/>
                    </a:lnTo>
                    <a:cubicBezTo>
                      <a:pt x="533553" y="3421"/>
                      <a:pt x="534474" y="6903"/>
                      <a:pt x="535210" y="10431"/>
                    </a:cubicBezTo>
                    <a:cubicBezTo>
                      <a:pt x="536560" y="15846"/>
                      <a:pt x="537634" y="21323"/>
                      <a:pt x="538431" y="26845"/>
                    </a:cubicBezTo>
                    <a:lnTo>
                      <a:pt x="538431" y="26845"/>
                    </a:lnTo>
                    <a:cubicBezTo>
                      <a:pt x="558067" y="143430"/>
                      <a:pt x="560828" y="477691"/>
                      <a:pt x="553771" y="632319"/>
                    </a:cubicBezTo>
                    <a:lnTo>
                      <a:pt x="553771" y="632319"/>
                    </a:lnTo>
                    <a:cubicBezTo>
                      <a:pt x="552544" y="654102"/>
                      <a:pt x="551317" y="672357"/>
                      <a:pt x="549783" y="685856"/>
                    </a:cubicBezTo>
                    <a:cubicBezTo>
                      <a:pt x="547681" y="720771"/>
                      <a:pt x="548249" y="755792"/>
                      <a:pt x="551470" y="790629"/>
                    </a:cubicBezTo>
                    <a:cubicBezTo>
                      <a:pt x="553618" y="874233"/>
                      <a:pt x="564510" y="974557"/>
                      <a:pt x="559447" y="1016896"/>
                    </a:cubicBezTo>
                    <a:close/>
                  </a:path>
                </a:pathLst>
              </a:custGeom>
              <a:solidFill>
                <a:srgbClr val="354F7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68" name="Freeform: Shape 1967">
                <a:extLst>
                  <a:ext uri="{FF2B5EF4-FFF2-40B4-BE49-F238E27FC236}">
                    <a16:creationId xmlns:a16="http://schemas.microsoft.com/office/drawing/2014/main" id="{03E48178-CD79-4412-86F5-6E5865F428AB}"/>
                  </a:ext>
                </a:extLst>
              </p:cNvPr>
              <p:cNvSpPr/>
              <p:nvPr/>
            </p:nvSpPr>
            <p:spPr>
              <a:xfrm>
                <a:off x="2328333" y="2899499"/>
                <a:ext cx="181623" cy="1183106"/>
              </a:xfrm>
              <a:custGeom>
                <a:avLst/>
                <a:gdLst>
                  <a:gd name="connsiteX0" fmla="*/ 117546 w 181623"/>
                  <a:gd name="connsiteY0" fmla="*/ 0 h 1183106"/>
                  <a:gd name="connsiteX1" fmla="*/ 35017 w 181623"/>
                  <a:gd name="connsiteY1" fmla="*/ 294070 h 1183106"/>
                  <a:gd name="connsiteX2" fmla="*/ 962 w 181623"/>
                  <a:gd name="connsiteY2" fmla="*/ 535677 h 1183106"/>
                  <a:gd name="connsiteX3" fmla="*/ 21977 w 181623"/>
                  <a:gd name="connsiteY3" fmla="*/ 897396 h 1183106"/>
                  <a:gd name="connsiteX4" fmla="*/ 14614 w 181623"/>
                  <a:gd name="connsiteY4" fmla="*/ 1101420 h 1183106"/>
                  <a:gd name="connsiteX5" fmla="*/ 59561 w 181623"/>
                  <a:gd name="connsiteY5" fmla="*/ 1179501 h 1183106"/>
                  <a:gd name="connsiteX6" fmla="*/ 104661 w 181623"/>
                  <a:gd name="connsiteY6" fmla="*/ 1164161 h 1183106"/>
                  <a:gd name="connsiteX7" fmla="*/ 77355 w 181623"/>
                  <a:gd name="connsiteY7" fmla="*/ 1050184 h 1183106"/>
                  <a:gd name="connsiteX8" fmla="*/ 97144 w 181623"/>
                  <a:gd name="connsiteY8" fmla="*/ 1034844 h 1183106"/>
                  <a:gd name="connsiteX9" fmla="*/ 106041 w 181623"/>
                  <a:gd name="connsiteY9" fmla="*/ 1093289 h 1183106"/>
                  <a:gd name="connsiteX10" fmla="*/ 128591 w 181623"/>
                  <a:gd name="connsiteY10" fmla="*/ 1054326 h 1183106"/>
                  <a:gd name="connsiteX11" fmla="*/ 107575 w 181623"/>
                  <a:gd name="connsiteY11" fmla="*/ 947865 h 1183106"/>
                  <a:gd name="connsiteX12" fmla="*/ 103127 w 181623"/>
                  <a:gd name="connsiteY12" fmla="*/ 869784 h 1183106"/>
                  <a:gd name="connsiteX13" fmla="*/ 127364 w 181623"/>
                  <a:gd name="connsiteY13" fmla="*/ 615905 h 1183106"/>
                  <a:gd name="connsiteX14" fmla="*/ 148073 w 181623"/>
                  <a:gd name="connsiteY14" fmla="*/ 493184 h 1183106"/>
                  <a:gd name="connsiteX15" fmla="*/ 179674 w 181623"/>
                  <a:gd name="connsiteY15" fmla="*/ 296678 h 1183106"/>
                  <a:gd name="connsiteX16" fmla="*/ 117546 w 181623"/>
                  <a:gd name="connsiteY16" fmla="*/ 0 h 1183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1623" h="1183106">
                    <a:moveTo>
                      <a:pt x="117546" y="0"/>
                    </a:moveTo>
                    <a:cubicBezTo>
                      <a:pt x="51430" y="58446"/>
                      <a:pt x="46982" y="165059"/>
                      <a:pt x="35017" y="294070"/>
                    </a:cubicBezTo>
                    <a:cubicBezTo>
                      <a:pt x="28374" y="375204"/>
                      <a:pt x="17007" y="455877"/>
                      <a:pt x="962" y="535677"/>
                    </a:cubicBezTo>
                    <a:cubicBezTo>
                      <a:pt x="-4868" y="562675"/>
                      <a:pt x="17529" y="865796"/>
                      <a:pt x="21977" y="897396"/>
                    </a:cubicBezTo>
                    <a:cubicBezTo>
                      <a:pt x="26426" y="928997"/>
                      <a:pt x="1729" y="1041286"/>
                      <a:pt x="14614" y="1101420"/>
                    </a:cubicBezTo>
                    <a:cubicBezTo>
                      <a:pt x="25506" y="1153116"/>
                      <a:pt x="39619" y="1170450"/>
                      <a:pt x="59561" y="1179501"/>
                    </a:cubicBezTo>
                    <a:cubicBezTo>
                      <a:pt x="79503" y="1188552"/>
                      <a:pt x="118160" y="1179501"/>
                      <a:pt x="104661" y="1164161"/>
                    </a:cubicBezTo>
                    <a:cubicBezTo>
                      <a:pt x="91161" y="1148821"/>
                      <a:pt x="75821" y="1084546"/>
                      <a:pt x="77355" y="1050184"/>
                    </a:cubicBezTo>
                    <a:cubicBezTo>
                      <a:pt x="78889" y="1015822"/>
                      <a:pt x="91161" y="1015669"/>
                      <a:pt x="97144" y="1034844"/>
                    </a:cubicBezTo>
                    <a:cubicBezTo>
                      <a:pt x="104108" y="1053497"/>
                      <a:pt x="107131" y="1073409"/>
                      <a:pt x="106041" y="1093289"/>
                    </a:cubicBezTo>
                    <a:cubicBezTo>
                      <a:pt x="102973" y="1108630"/>
                      <a:pt x="131506" y="1094824"/>
                      <a:pt x="128591" y="1054326"/>
                    </a:cubicBezTo>
                    <a:cubicBezTo>
                      <a:pt x="125677" y="1013828"/>
                      <a:pt x="119541" y="970262"/>
                      <a:pt x="107575" y="947865"/>
                    </a:cubicBezTo>
                    <a:cubicBezTo>
                      <a:pt x="95610" y="925469"/>
                      <a:pt x="95610" y="907214"/>
                      <a:pt x="103127" y="869784"/>
                    </a:cubicBezTo>
                    <a:cubicBezTo>
                      <a:pt x="110643" y="832354"/>
                      <a:pt x="130739" y="648886"/>
                      <a:pt x="127364" y="615905"/>
                    </a:cubicBezTo>
                    <a:cubicBezTo>
                      <a:pt x="127257" y="574119"/>
                      <a:pt x="134252" y="532624"/>
                      <a:pt x="148073" y="493184"/>
                    </a:cubicBezTo>
                    <a:cubicBezTo>
                      <a:pt x="157124" y="473702"/>
                      <a:pt x="173538" y="361106"/>
                      <a:pt x="179674" y="296678"/>
                    </a:cubicBezTo>
                    <a:cubicBezTo>
                      <a:pt x="185810" y="232249"/>
                      <a:pt x="180594" y="1534"/>
                      <a:pt x="117546" y="0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69" name="Freeform: Shape 1968">
                <a:extLst>
                  <a:ext uri="{FF2B5EF4-FFF2-40B4-BE49-F238E27FC236}">
                    <a16:creationId xmlns:a16="http://schemas.microsoft.com/office/drawing/2014/main" id="{B6C23022-C851-4FBF-AB5B-ADF60AB5CF70}"/>
                  </a:ext>
                </a:extLst>
              </p:cNvPr>
              <p:cNvSpPr/>
              <p:nvPr/>
            </p:nvSpPr>
            <p:spPr>
              <a:xfrm>
                <a:off x="2315182" y="2798561"/>
                <a:ext cx="827138" cy="1046563"/>
              </a:xfrm>
              <a:custGeom>
                <a:avLst/>
                <a:gdLst>
                  <a:gd name="connsiteX0" fmla="*/ 827139 w 827138"/>
                  <a:gd name="connsiteY0" fmla="*/ 704878 h 1046563"/>
                  <a:gd name="connsiteX1" fmla="*/ 797532 w 827138"/>
                  <a:gd name="connsiteY1" fmla="*/ 1027020 h 1046563"/>
                  <a:gd name="connsiteX2" fmla="*/ 791550 w 827138"/>
                  <a:gd name="connsiteY2" fmla="*/ 1032083 h 1046563"/>
                  <a:gd name="connsiteX3" fmla="*/ 711321 w 827138"/>
                  <a:gd name="connsiteY3" fmla="*/ 1035918 h 1046563"/>
                  <a:gd name="connsiteX4" fmla="*/ 709633 w 827138"/>
                  <a:gd name="connsiteY4" fmla="*/ 1034537 h 1046563"/>
                  <a:gd name="connsiteX5" fmla="*/ 704878 w 827138"/>
                  <a:gd name="connsiteY5" fmla="*/ 1029781 h 1046563"/>
                  <a:gd name="connsiteX6" fmla="*/ 703037 w 827138"/>
                  <a:gd name="connsiteY6" fmla="*/ 1027020 h 1046563"/>
                  <a:gd name="connsiteX7" fmla="*/ 674658 w 827138"/>
                  <a:gd name="connsiteY7" fmla="*/ 703651 h 1046563"/>
                  <a:gd name="connsiteX8" fmla="*/ 674658 w 827138"/>
                  <a:gd name="connsiteY8" fmla="*/ 698742 h 1046563"/>
                  <a:gd name="connsiteX9" fmla="*/ 645665 w 827138"/>
                  <a:gd name="connsiteY9" fmla="*/ 494565 h 1046563"/>
                  <a:gd name="connsiteX10" fmla="*/ 645665 w 827138"/>
                  <a:gd name="connsiteY10" fmla="*/ 494565 h 1046563"/>
                  <a:gd name="connsiteX11" fmla="*/ 645665 w 827138"/>
                  <a:gd name="connsiteY11" fmla="*/ 489503 h 1046563"/>
                  <a:gd name="connsiteX12" fmla="*/ 632780 w 827138"/>
                  <a:gd name="connsiteY12" fmla="*/ 638455 h 1046563"/>
                  <a:gd name="connsiteX13" fmla="*/ 657630 w 827138"/>
                  <a:gd name="connsiteY13" fmla="*/ 933139 h 1046563"/>
                  <a:gd name="connsiteX14" fmla="*/ 657630 w 827138"/>
                  <a:gd name="connsiteY14" fmla="*/ 933139 h 1046563"/>
                  <a:gd name="connsiteX15" fmla="*/ 657630 w 827138"/>
                  <a:gd name="connsiteY15" fmla="*/ 934519 h 1046563"/>
                  <a:gd name="connsiteX16" fmla="*/ 657630 w 827138"/>
                  <a:gd name="connsiteY16" fmla="*/ 934519 h 1046563"/>
                  <a:gd name="connsiteX17" fmla="*/ 664840 w 827138"/>
                  <a:gd name="connsiteY17" fmla="*/ 975784 h 1046563"/>
                  <a:gd name="connsiteX18" fmla="*/ 663460 w 827138"/>
                  <a:gd name="connsiteY18" fmla="*/ 976551 h 1046563"/>
                  <a:gd name="connsiteX19" fmla="*/ 661772 w 827138"/>
                  <a:gd name="connsiteY19" fmla="*/ 977318 h 1046563"/>
                  <a:gd name="connsiteX20" fmla="*/ 652568 w 827138"/>
                  <a:gd name="connsiteY20" fmla="*/ 980080 h 1046563"/>
                  <a:gd name="connsiteX21" fmla="*/ 652568 w 827138"/>
                  <a:gd name="connsiteY21" fmla="*/ 980080 h 1046563"/>
                  <a:gd name="connsiteX22" fmla="*/ 647353 w 827138"/>
                  <a:gd name="connsiteY22" fmla="*/ 981460 h 1046563"/>
                  <a:gd name="connsiteX23" fmla="*/ 576635 w 827138"/>
                  <a:gd name="connsiteY23" fmla="*/ 991738 h 1046563"/>
                  <a:gd name="connsiteX24" fmla="*/ 504690 w 827138"/>
                  <a:gd name="connsiteY24" fmla="*/ 997260 h 1046563"/>
                  <a:gd name="connsiteX25" fmla="*/ 490730 w 827138"/>
                  <a:gd name="connsiteY25" fmla="*/ 998181 h 1046563"/>
                  <a:gd name="connsiteX26" fmla="*/ 422006 w 827138"/>
                  <a:gd name="connsiteY26" fmla="*/ 1000482 h 1046563"/>
                  <a:gd name="connsiteX27" fmla="*/ 412956 w 827138"/>
                  <a:gd name="connsiteY27" fmla="*/ 1000482 h 1046563"/>
                  <a:gd name="connsiteX28" fmla="*/ 174264 w 827138"/>
                  <a:gd name="connsiteY28" fmla="*/ 980233 h 1046563"/>
                  <a:gd name="connsiteX29" fmla="*/ 165520 w 827138"/>
                  <a:gd name="connsiteY29" fmla="*/ 977625 h 1046563"/>
                  <a:gd name="connsiteX30" fmla="*/ 163372 w 827138"/>
                  <a:gd name="connsiteY30" fmla="*/ 976551 h 1046563"/>
                  <a:gd name="connsiteX31" fmla="*/ 161838 w 827138"/>
                  <a:gd name="connsiteY31" fmla="*/ 975784 h 1046563"/>
                  <a:gd name="connsiteX32" fmla="*/ 194052 w 827138"/>
                  <a:gd name="connsiteY32" fmla="*/ 638302 h 1046563"/>
                  <a:gd name="connsiteX33" fmla="*/ 181320 w 827138"/>
                  <a:gd name="connsiteY33" fmla="*/ 489349 h 1046563"/>
                  <a:gd name="connsiteX34" fmla="*/ 181320 w 827138"/>
                  <a:gd name="connsiteY34" fmla="*/ 493645 h 1046563"/>
                  <a:gd name="connsiteX35" fmla="*/ 181320 w 827138"/>
                  <a:gd name="connsiteY35" fmla="*/ 497787 h 1046563"/>
                  <a:gd name="connsiteX36" fmla="*/ 181320 w 827138"/>
                  <a:gd name="connsiteY36" fmla="*/ 501928 h 1046563"/>
                  <a:gd name="connsiteX37" fmla="*/ 152327 w 827138"/>
                  <a:gd name="connsiteY37" fmla="*/ 704111 h 1046563"/>
                  <a:gd name="connsiteX38" fmla="*/ 133919 w 827138"/>
                  <a:gd name="connsiteY38" fmla="*/ 915344 h 1046563"/>
                  <a:gd name="connsiteX39" fmla="*/ 124255 w 827138"/>
                  <a:gd name="connsiteY39" fmla="*/ 1027480 h 1046563"/>
                  <a:gd name="connsiteX40" fmla="*/ 115818 w 827138"/>
                  <a:gd name="connsiteY40" fmla="*/ 1036378 h 1046563"/>
                  <a:gd name="connsiteX41" fmla="*/ 97870 w 827138"/>
                  <a:gd name="connsiteY41" fmla="*/ 1044201 h 1046563"/>
                  <a:gd name="connsiteX42" fmla="*/ 86825 w 827138"/>
                  <a:gd name="connsiteY42" fmla="*/ 1046195 h 1046563"/>
                  <a:gd name="connsiteX43" fmla="*/ 71485 w 827138"/>
                  <a:gd name="connsiteY43" fmla="*/ 1046195 h 1046563"/>
                  <a:gd name="connsiteX44" fmla="*/ 35282 w 827138"/>
                  <a:gd name="connsiteY44" fmla="*/ 1032543 h 1046563"/>
                  <a:gd name="connsiteX45" fmla="*/ 35282 w 827138"/>
                  <a:gd name="connsiteY45" fmla="*/ 1032543 h 1046563"/>
                  <a:gd name="connsiteX46" fmla="*/ 29453 w 827138"/>
                  <a:gd name="connsiteY46" fmla="*/ 1027480 h 1046563"/>
                  <a:gd name="connsiteX47" fmla="*/ 12119 w 827138"/>
                  <a:gd name="connsiteY47" fmla="*/ 849228 h 1046563"/>
                  <a:gd name="connsiteX48" fmla="*/ 12119 w 827138"/>
                  <a:gd name="connsiteY48" fmla="*/ 847234 h 1046563"/>
                  <a:gd name="connsiteX49" fmla="*/ 10738 w 827138"/>
                  <a:gd name="connsiteY49" fmla="*/ 834195 h 1046563"/>
                  <a:gd name="connsiteX50" fmla="*/ 0 w 827138"/>
                  <a:gd name="connsiteY50" fmla="*/ 706105 h 1046563"/>
                  <a:gd name="connsiteX51" fmla="*/ 21169 w 827138"/>
                  <a:gd name="connsiteY51" fmla="*/ 565130 h 1046563"/>
                  <a:gd name="connsiteX52" fmla="*/ 29606 w 827138"/>
                  <a:gd name="connsiteY52" fmla="*/ 504843 h 1046563"/>
                  <a:gd name="connsiteX53" fmla="*/ 77007 w 827138"/>
                  <a:gd name="connsiteY53" fmla="*/ 153401 h 1046563"/>
                  <a:gd name="connsiteX54" fmla="*/ 139595 w 827138"/>
                  <a:gd name="connsiteY54" fmla="*/ 84524 h 1046563"/>
                  <a:gd name="connsiteX55" fmla="*/ 248817 w 827138"/>
                  <a:gd name="connsiteY55" fmla="*/ 21169 h 1046563"/>
                  <a:gd name="connsiteX56" fmla="*/ 267992 w 827138"/>
                  <a:gd name="connsiteY56" fmla="*/ 13653 h 1046563"/>
                  <a:gd name="connsiteX57" fmla="*/ 276275 w 827138"/>
                  <a:gd name="connsiteY57" fmla="*/ 10891 h 1046563"/>
                  <a:gd name="connsiteX58" fmla="*/ 318307 w 827138"/>
                  <a:gd name="connsiteY58" fmla="*/ 0 h 1046563"/>
                  <a:gd name="connsiteX59" fmla="*/ 350982 w 827138"/>
                  <a:gd name="connsiteY59" fmla="*/ 54151 h 1046563"/>
                  <a:gd name="connsiteX60" fmla="*/ 414490 w 827138"/>
                  <a:gd name="connsiteY60" fmla="*/ 89586 h 1046563"/>
                  <a:gd name="connsiteX61" fmla="*/ 510519 w 827138"/>
                  <a:gd name="connsiteY61" fmla="*/ 0 h 1046563"/>
                  <a:gd name="connsiteX62" fmla="*/ 552704 w 827138"/>
                  <a:gd name="connsiteY62" fmla="*/ 10891 h 1046563"/>
                  <a:gd name="connsiteX63" fmla="*/ 560834 w 827138"/>
                  <a:gd name="connsiteY63" fmla="*/ 13653 h 1046563"/>
                  <a:gd name="connsiteX64" fmla="*/ 623115 w 827138"/>
                  <a:gd name="connsiteY64" fmla="*/ 41725 h 1046563"/>
                  <a:gd name="connsiteX65" fmla="*/ 689231 w 827138"/>
                  <a:gd name="connsiteY65" fmla="*/ 84524 h 1046563"/>
                  <a:gd name="connsiteX66" fmla="*/ 742615 w 827138"/>
                  <a:gd name="connsiteY66" fmla="*/ 137294 h 1046563"/>
                  <a:gd name="connsiteX67" fmla="*/ 746450 w 827138"/>
                  <a:gd name="connsiteY67" fmla="*/ 143277 h 1046563"/>
                  <a:gd name="connsiteX68" fmla="*/ 751665 w 827138"/>
                  <a:gd name="connsiteY68" fmla="*/ 153401 h 1046563"/>
                  <a:gd name="connsiteX69" fmla="*/ 776209 w 827138"/>
                  <a:gd name="connsiteY69" fmla="*/ 264617 h 1046563"/>
                  <a:gd name="connsiteX70" fmla="*/ 799373 w 827138"/>
                  <a:gd name="connsiteY70" fmla="*/ 504843 h 1046563"/>
                  <a:gd name="connsiteX71" fmla="*/ 799373 w 827138"/>
                  <a:gd name="connsiteY71" fmla="*/ 511132 h 1046563"/>
                  <a:gd name="connsiteX72" fmla="*/ 827139 w 827138"/>
                  <a:gd name="connsiteY72" fmla="*/ 704878 h 104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827138" h="1046563">
                    <a:moveTo>
                      <a:pt x="827139" y="704878"/>
                    </a:moveTo>
                    <a:cubicBezTo>
                      <a:pt x="827139" y="753659"/>
                      <a:pt x="797993" y="992352"/>
                      <a:pt x="797532" y="1027020"/>
                    </a:cubicBezTo>
                    <a:cubicBezTo>
                      <a:pt x="795676" y="1028876"/>
                      <a:pt x="793682" y="1030564"/>
                      <a:pt x="791550" y="1032083"/>
                    </a:cubicBezTo>
                    <a:cubicBezTo>
                      <a:pt x="767941" y="1049156"/>
                      <a:pt x="736463" y="1050659"/>
                      <a:pt x="711321" y="1035918"/>
                    </a:cubicBezTo>
                    <a:lnTo>
                      <a:pt x="709633" y="1034537"/>
                    </a:lnTo>
                    <a:cubicBezTo>
                      <a:pt x="707900" y="1033110"/>
                      <a:pt x="706305" y="1031515"/>
                      <a:pt x="704878" y="1029781"/>
                    </a:cubicBezTo>
                    <a:cubicBezTo>
                      <a:pt x="704157" y="1028938"/>
                      <a:pt x="703543" y="1028002"/>
                      <a:pt x="703037" y="1027020"/>
                    </a:cubicBezTo>
                    <a:cubicBezTo>
                      <a:pt x="697515" y="991124"/>
                      <a:pt x="682328" y="741388"/>
                      <a:pt x="674658" y="703651"/>
                    </a:cubicBezTo>
                    <a:cubicBezTo>
                      <a:pt x="674658" y="702117"/>
                      <a:pt x="674658" y="700583"/>
                      <a:pt x="674658" y="698742"/>
                    </a:cubicBezTo>
                    <a:cubicBezTo>
                      <a:pt x="667141" y="657017"/>
                      <a:pt x="650881" y="532455"/>
                      <a:pt x="645665" y="494565"/>
                    </a:cubicBezTo>
                    <a:cubicBezTo>
                      <a:pt x="645665" y="494565"/>
                      <a:pt x="645665" y="494565"/>
                      <a:pt x="645665" y="494565"/>
                    </a:cubicBezTo>
                    <a:cubicBezTo>
                      <a:pt x="645757" y="492878"/>
                      <a:pt x="645757" y="491190"/>
                      <a:pt x="645665" y="489503"/>
                    </a:cubicBezTo>
                    <a:cubicBezTo>
                      <a:pt x="643671" y="536290"/>
                      <a:pt x="635541" y="596884"/>
                      <a:pt x="632780" y="638455"/>
                    </a:cubicBezTo>
                    <a:cubicBezTo>
                      <a:pt x="624649" y="767926"/>
                      <a:pt x="640603" y="840638"/>
                      <a:pt x="657630" y="933139"/>
                    </a:cubicBezTo>
                    <a:lnTo>
                      <a:pt x="657630" y="933139"/>
                    </a:lnTo>
                    <a:cubicBezTo>
                      <a:pt x="657630" y="933139"/>
                      <a:pt x="657630" y="934059"/>
                      <a:pt x="657630" y="934519"/>
                    </a:cubicBezTo>
                    <a:lnTo>
                      <a:pt x="657630" y="934519"/>
                    </a:lnTo>
                    <a:cubicBezTo>
                      <a:pt x="659932" y="947865"/>
                      <a:pt x="662539" y="961518"/>
                      <a:pt x="664840" y="975784"/>
                    </a:cubicBezTo>
                    <a:lnTo>
                      <a:pt x="663460" y="976551"/>
                    </a:lnTo>
                    <a:lnTo>
                      <a:pt x="661772" y="977318"/>
                    </a:lnTo>
                    <a:cubicBezTo>
                      <a:pt x="658766" y="978407"/>
                      <a:pt x="655682" y="979343"/>
                      <a:pt x="652568" y="980080"/>
                    </a:cubicBezTo>
                    <a:lnTo>
                      <a:pt x="652568" y="980080"/>
                    </a:lnTo>
                    <a:lnTo>
                      <a:pt x="647353" y="981460"/>
                    </a:lnTo>
                    <a:cubicBezTo>
                      <a:pt x="624005" y="986292"/>
                      <a:pt x="600396" y="989713"/>
                      <a:pt x="576635" y="991738"/>
                    </a:cubicBezTo>
                    <a:cubicBezTo>
                      <a:pt x="553778" y="994192"/>
                      <a:pt x="528774" y="996033"/>
                      <a:pt x="504690" y="997260"/>
                    </a:cubicBezTo>
                    <a:lnTo>
                      <a:pt x="490730" y="998181"/>
                    </a:lnTo>
                    <a:cubicBezTo>
                      <a:pt x="465419" y="999408"/>
                      <a:pt x="441335" y="1000328"/>
                      <a:pt x="422006" y="1000482"/>
                    </a:cubicBezTo>
                    <a:lnTo>
                      <a:pt x="412956" y="1000482"/>
                    </a:lnTo>
                    <a:cubicBezTo>
                      <a:pt x="349601" y="1000482"/>
                      <a:pt x="221358" y="992812"/>
                      <a:pt x="174264" y="980233"/>
                    </a:cubicBezTo>
                    <a:cubicBezTo>
                      <a:pt x="170889" y="979313"/>
                      <a:pt x="167974" y="978545"/>
                      <a:pt x="165520" y="977625"/>
                    </a:cubicBezTo>
                    <a:lnTo>
                      <a:pt x="163372" y="976551"/>
                    </a:lnTo>
                    <a:cubicBezTo>
                      <a:pt x="162820" y="976398"/>
                      <a:pt x="162298" y="976137"/>
                      <a:pt x="161838" y="975784"/>
                    </a:cubicBezTo>
                    <a:cubicBezTo>
                      <a:pt x="181167" y="860734"/>
                      <a:pt x="203563" y="786948"/>
                      <a:pt x="194052" y="638302"/>
                    </a:cubicBezTo>
                    <a:cubicBezTo>
                      <a:pt x="191445" y="596730"/>
                      <a:pt x="183161" y="536137"/>
                      <a:pt x="181320" y="489349"/>
                    </a:cubicBezTo>
                    <a:cubicBezTo>
                      <a:pt x="181228" y="490776"/>
                      <a:pt x="181228" y="492218"/>
                      <a:pt x="181320" y="493645"/>
                    </a:cubicBezTo>
                    <a:cubicBezTo>
                      <a:pt x="181243" y="495025"/>
                      <a:pt x="181243" y="496406"/>
                      <a:pt x="181320" y="497787"/>
                    </a:cubicBezTo>
                    <a:cubicBezTo>
                      <a:pt x="181320" y="499014"/>
                      <a:pt x="181320" y="500394"/>
                      <a:pt x="181320" y="501928"/>
                    </a:cubicBezTo>
                    <a:cubicBezTo>
                      <a:pt x="175184" y="547949"/>
                      <a:pt x="159230" y="670670"/>
                      <a:pt x="152327" y="704111"/>
                    </a:cubicBezTo>
                    <a:cubicBezTo>
                      <a:pt x="147725" y="727275"/>
                      <a:pt x="140209" y="830667"/>
                      <a:pt x="133919" y="915344"/>
                    </a:cubicBezTo>
                    <a:cubicBezTo>
                      <a:pt x="129931" y="968114"/>
                      <a:pt x="126403" y="1013674"/>
                      <a:pt x="124255" y="1027480"/>
                    </a:cubicBezTo>
                    <a:cubicBezTo>
                      <a:pt x="122076" y="1030978"/>
                      <a:pt x="119193" y="1034015"/>
                      <a:pt x="115818" y="1036378"/>
                    </a:cubicBezTo>
                    <a:cubicBezTo>
                      <a:pt x="110434" y="1040197"/>
                      <a:pt x="104328" y="1042851"/>
                      <a:pt x="97870" y="1044201"/>
                    </a:cubicBezTo>
                    <a:cubicBezTo>
                      <a:pt x="94250" y="1045137"/>
                      <a:pt x="90553" y="1045812"/>
                      <a:pt x="86825" y="1046195"/>
                    </a:cubicBezTo>
                    <a:cubicBezTo>
                      <a:pt x="81717" y="1046686"/>
                      <a:pt x="76593" y="1046686"/>
                      <a:pt x="71485" y="1046195"/>
                    </a:cubicBezTo>
                    <a:cubicBezTo>
                      <a:pt x="58400" y="1045030"/>
                      <a:pt x="45882" y="1040320"/>
                      <a:pt x="35282" y="1032543"/>
                    </a:cubicBezTo>
                    <a:lnTo>
                      <a:pt x="35282" y="1032543"/>
                    </a:lnTo>
                    <a:cubicBezTo>
                      <a:pt x="33227" y="1030978"/>
                      <a:pt x="31279" y="1029291"/>
                      <a:pt x="29453" y="1027480"/>
                    </a:cubicBezTo>
                    <a:cubicBezTo>
                      <a:pt x="29453" y="1008612"/>
                      <a:pt x="20249" y="926849"/>
                      <a:pt x="12119" y="849228"/>
                    </a:cubicBezTo>
                    <a:cubicBezTo>
                      <a:pt x="12042" y="848569"/>
                      <a:pt x="12042" y="847894"/>
                      <a:pt x="12119" y="847234"/>
                    </a:cubicBezTo>
                    <a:cubicBezTo>
                      <a:pt x="12119" y="842939"/>
                      <a:pt x="11045" y="838490"/>
                      <a:pt x="10738" y="834195"/>
                    </a:cubicBezTo>
                    <a:cubicBezTo>
                      <a:pt x="4909" y="777590"/>
                      <a:pt x="0" y="726047"/>
                      <a:pt x="0" y="706105"/>
                    </a:cubicBezTo>
                    <a:cubicBezTo>
                      <a:pt x="3942" y="658704"/>
                      <a:pt x="11014" y="611610"/>
                      <a:pt x="21169" y="565130"/>
                    </a:cubicBezTo>
                    <a:cubicBezTo>
                      <a:pt x="25219" y="545234"/>
                      <a:pt x="28042" y="525092"/>
                      <a:pt x="29606" y="504843"/>
                    </a:cubicBezTo>
                    <a:cubicBezTo>
                      <a:pt x="30987" y="463731"/>
                      <a:pt x="48321" y="225500"/>
                      <a:pt x="77007" y="153401"/>
                    </a:cubicBezTo>
                    <a:cubicBezTo>
                      <a:pt x="92194" y="125866"/>
                      <a:pt x="113624" y="102272"/>
                      <a:pt x="139595" y="84524"/>
                    </a:cubicBezTo>
                    <a:cubicBezTo>
                      <a:pt x="173144" y="58829"/>
                      <a:pt x="209853" y="37537"/>
                      <a:pt x="248817" y="21169"/>
                    </a:cubicBezTo>
                    <a:cubicBezTo>
                      <a:pt x="255259" y="18408"/>
                      <a:pt x="261702" y="15954"/>
                      <a:pt x="267992" y="13653"/>
                    </a:cubicBezTo>
                    <a:cubicBezTo>
                      <a:pt x="270676" y="12533"/>
                      <a:pt x="273453" y="11597"/>
                      <a:pt x="276275" y="10891"/>
                    </a:cubicBezTo>
                    <a:cubicBezTo>
                      <a:pt x="289928" y="6013"/>
                      <a:pt x="303995" y="2362"/>
                      <a:pt x="318307" y="0"/>
                    </a:cubicBezTo>
                    <a:cubicBezTo>
                      <a:pt x="324213" y="20617"/>
                      <a:pt x="335488" y="39301"/>
                      <a:pt x="350982" y="54151"/>
                    </a:cubicBezTo>
                    <a:cubicBezTo>
                      <a:pt x="368638" y="71378"/>
                      <a:pt x="390559" y="83619"/>
                      <a:pt x="414490" y="89586"/>
                    </a:cubicBezTo>
                    <a:cubicBezTo>
                      <a:pt x="460142" y="78909"/>
                      <a:pt x="496697" y="44808"/>
                      <a:pt x="510519" y="0"/>
                    </a:cubicBezTo>
                    <a:cubicBezTo>
                      <a:pt x="524877" y="2347"/>
                      <a:pt x="539005" y="5998"/>
                      <a:pt x="552704" y="10891"/>
                    </a:cubicBezTo>
                    <a:cubicBezTo>
                      <a:pt x="555481" y="11628"/>
                      <a:pt x="558196" y="12548"/>
                      <a:pt x="560834" y="13653"/>
                    </a:cubicBezTo>
                    <a:cubicBezTo>
                      <a:pt x="582295" y="21384"/>
                      <a:pt x="603112" y="30772"/>
                      <a:pt x="623115" y="41725"/>
                    </a:cubicBezTo>
                    <a:cubicBezTo>
                      <a:pt x="646294" y="54135"/>
                      <a:pt x="668415" y="68447"/>
                      <a:pt x="689231" y="84524"/>
                    </a:cubicBezTo>
                    <a:cubicBezTo>
                      <a:pt x="709557" y="99343"/>
                      <a:pt x="727551" y="117137"/>
                      <a:pt x="742615" y="137294"/>
                    </a:cubicBezTo>
                    <a:cubicBezTo>
                      <a:pt x="744103" y="139150"/>
                      <a:pt x="745391" y="141144"/>
                      <a:pt x="746450" y="143277"/>
                    </a:cubicBezTo>
                    <a:cubicBezTo>
                      <a:pt x="748551" y="146452"/>
                      <a:pt x="750300" y="149842"/>
                      <a:pt x="751665" y="153401"/>
                    </a:cubicBezTo>
                    <a:cubicBezTo>
                      <a:pt x="763600" y="189542"/>
                      <a:pt x="771838" y="226804"/>
                      <a:pt x="776209" y="264617"/>
                    </a:cubicBezTo>
                    <a:cubicBezTo>
                      <a:pt x="790323" y="360032"/>
                      <a:pt x="798453" y="477077"/>
                      <a:pt x="799373" y="504843"/>
                    </a:cubicBezTo>
                    <a:cubicBezTo>
                      <a:pt x="799220" y="506945"/>
                      <a:pt x="799220" y="509046"/>
                      <a:pt x="799373" y="511132"/>
                    </a:cubicBezTo>
                    <a:cubicBezTo>
                      <a:pt x="801674" y="555465"/>
                      <a:pt x="827139" y="658858"/>
                      <a:pt x="827139" y="704878"/>
                    </a:cubicBez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70" name="Freeform: Shape 1969">
                <a:extLst>
                  <a:ext uri="{FF2B5EF4-FFF2-40B4-BE49-F238E27FC236}">
                    <a16:creationId xmlns:a16="http://schemas.microsoft.com/office/drawing/2014/main" id="{BE2E7E7E-0C96-457A-81F5-9FD6D95FD9F0}"/>
                  </a:ext>
                </a:extLst>
              </p:cNvPr>
              <p:cNvSpPr/>
              <p:nvPr/>
            </p:nvSpPr>
            <p:spPr>
              <a:xfrm>
                <a:off x="2471037" y="3946614"/>
                <a:ext cx="277962" cy="1225815"/>
              </a:xfrm>
              <a:custGeom>
                <a:avLst/>
                <a:gdLst>
                  <a:gd name="connsiteX0" fmla="*/ 277963 w 277962"/>
                  <a:gd name="connsiteY0" fmla="*/ 15340 h 1225815"/>
                  <a:gd name="connsiteX1" fmla="*/ 277963 w 277962"/>
                  <a:gd name="connsiteY1" fmla="*/ 0 h 1225815"/>
                  <a:gd name="connsiteX2" fmla="*/ 213074 w 277962"/>
                  <a:gd name="connsiteY2" fmla="*/ 0 h 1225815"/>
                  <a:gd name="connsiteX3" fmla="*/ 201109 w 277962"/>
                  <a:gd name="connsiteY3" fmla="*/ 242527 h 1225815"/>
                  <a:gd name="connsiteX4" fmla="*/ 169201 w 277962"/>
                  <a:gd name="connsiteY4" fmla="*/ 643057 h 1225815"/>
                  <a:gd name="connsiteX5" fmla="*/ 131618 w 277962"/>
                  <a:gd name="connsiteY5" fmla="*/ 1169223 h 1225815"/>
                  <a:gd name="connsiteX6" fmla="*/ 0 w 277962"/>
                  <a:gd name="connsiteY6" fmla="*/ 1197602 h 1225815"/>
                  <a:gd name="connsiteX7" fmla="*/ 0 w 277962"/>
                  <a:gd name="connsiteY7" fmla="*/ 1202971 h 1225815"/>
                  <a:gd name="connsiteX8" fmla="*/ 173036 w 277962"/>
                  <a:gd name="connsiteY8" fmla="*/ 1199290 h 1225815"/>
                  <a:gd name="connsiteX9" fmla="*/ 191751 w 277962"/>
                  <a:gd name="connsiteY9" fmla="*/ 657937 h 1225815"/>
                  <a:gd name="connsiteX10" fmla="*/ 223812 w 277962"/>
                  <a:gd name="connsiteY10" fmla="*/ 257714 h 1225815"/>
                  <a:gd name="connsiteX11" fmla="*/ 235624 w 277962"/>
                  <a:gd name="connsiteY11" fmla="*/ 15033 h 1225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7962" h="1225815">
                    <a:moveTo>
                      <a:pt x="277963" y="15340"/>
                    </a:moveTo>
                    <a:cubicBezTo>
                      <a:pt x="277963" y="5983"/>
                      <a:pt x="277963" y="0"/>
                      <a:pt x="277963" y="0"/>
                    </a:cubicBezTo>
                    <a:lnTo>
                      <a:pt x="213074" y="0"/>
                    </a:lnTo>
                    <a:cubicBezTo>
                      <a:pt x="213074" y="0"/>
                      <a:pt x="218136" y="188070"/>
                      <a:pt x="201109" y="242527"/>
                    </a:cubicBezTo>
                    <a:cubicBezTo>
                      <a:pt x="184081" y="296985"/>
                      <a:pt x="169201" y="579089"/>
                      <a:pt x="169201" y="643057"/>
                    </a:cubicBezTo>
                    <a:cubicBezTo>
                      <a:pt x="169201" y="707026"/>
                      <a:pt x="153861" y="1101113"/>
                      <a:pt x="131618" y="1169223"/>
                    </a:cubicBezTo>
                    <a:cubicBezTo>
                      <a:pt x="115204" y="1218772"/>
                      <a:pt x="41878" y="1212022"/>
                      <a:pt x="0" y="1197602"/>
                    </a:cubicBezTo>
                    <a:lnTo>
                      <a:pt x="0" y="1202971"/>
                    </a:lnTo>
                    <a:cubicBezTo>
                      <a:pt x="30680" y="1219999"/>
                      <a:pt x="129931" y="1246231"/>
                      <a:pt x="173036" y="1199290"/>
                    </a:cubicBezTo>
                    <a:cubicBezTo>
                      <a:pt x="165673" y="1127805"/>
                      <a:pt x="191751" y="721906"/>
                      <a:pt x="191751" y="657937"/>
                    </a:cubicBezTo>
                    <a:cubicBezTo>
                      <a:pt x="191751" y="593969"/>
                      <a:pt x="207091" y="312171"/>
                      <a:pt x="223812" y="257714"/>
                    </a:cubicBezTo>
                    <a:cubicBezTo>
                      <a:pt x="240533" y="203256"/>
                      <a:pt x="235624" y="15033"/>
                      <a:pt x="235624" y="15033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71" name="Freeform: Shape 1970">
                <a:extLst>
                  <a:ext uri="{FF2B5EF4-FFF2-40B4-BE49-F238E27FC236}">
                    <a16:creationId xmlns:a16="http://schemas.microsoft.com/office/drawing/2014/main" id="{B6DCC375-1303-4921-8E65-D6F2F632E849}"/>
                  </a:ext>
                </a:extLst>
              </p:cNvPr>
              <p:cNvSpPr/>
              <p:nvPr/>
            </p:nvSpPr>
            <p:spPr>
              <a:xfrm>
                <a:off x="2815269" y="3774652"/>
                <a:ext cx="194913" cy="1396942"/>
              </a:xfrm>
              <a:custGeom>
                <a:avLst/>
                <a:gdLst>
                  <a:gd name="connsiteX0" fmla="*/ 193592 w 194913"/>
                  <a:gd name="connsiteY0" fmla="*/ 1016436 h 1396942"/>
                  <a:gd name="connsiteX1" fmla="*/ 169202 w 194913"/>
                  <a:gd name="connsiteY1" fmla="*/ 1375241 h 1396942"/>
                  <a:gd name="connsiteX2" fmla="*/ 167361 w 194913"/>
                  <a:gd name="connsiteY2" fmla="*/ 1376315 h 1396942"/>
                  <a:gd name="connsiteX3" fmla="*/ 155856 w 194913"/>
                  <a:gd name="connsiteY3" fmla="*/ 1381684 h 1396942"/>
                  <a:gd name="connsiteX4" fmla="*/ 154782 w 194913"/>
                  <a:gd name="connsiteY4" fmla="*/ 1381684 h 1396942"/>
                  <a:gd name="connsiteX5" fmla="*/ 148646 w 194913"/>
                  <a:gd name="connsiteY5" fmla="*/ 1383985 h 1396942"/>
                  <a:gd name="connsiteX6" fmla="*/ 144657 w 194913"/>
                  <a:gd name="connsiteY6" fmla="*/ 1385365 h 1396942"/>
                  <a:gd name="connsiteX7" fmla="*/ 140362 w 194913"/>
                  <a:gd name="connsiteY7" fmla="*/ 1386746 h 1396942"/>
                  <a:gd name="connsiteX8" fmla="*/ 135607 w 194913"/>
                  <a:gd name="connsiteY8" fmla="*/ 1388127 h 1396942"/>
                  <a:gd name="connsiteX9" fmla="*/ 134073 w 194913"/>
                  <a:gd name="connsiteY9" fmla="*/ 1388127 h 1396942"/>
                  <a:gd name="connsiteX10" fmla="*/ 129471 w 194913"/>
                  <a:gd name="connsiteY10" fmla="*/ 1389354 h 1396942"/>
                  <a:gd name="connsiteX11" fmla="*/ 124562 w 194913"/>
                  <a:gd name="connsiteY11" fmla="*/ 1390581 h 1396942"/>
                  <a:gd name="connsiteX12" fmla="*/ 118733 w 194913"/>
                  <a:gd name="connsiteY12" fmla="*/ 1391962 h 1396942"/>
                  <a:gd name="connsiteX13" fmla="*/ 118733 w 194913"/>
                  <a:gd name="connsiteY13" fmla="*/ 1391962 h 1396942"/>
                  <a:gd name="connsiteX14" fmla="*/ 42032 w 194913"/>
                  <a:gd name="connsiteY14" fmla="*/ 1394109 h 1396942"/>
                  <a:gd name="connsiteX15" fmla="*/ 25925 w 194913"/>
                  <a:gd name="connsiteY15" fmla="*/ 1389507 h 1396942"/>
                  <a:gd name="connsiteX16" fmla="*/ 19022 w 194913"/>
                  <a:gd name="connsiteY16" fmla="*/ 1386439 h 1396942"/>
                  <a:gd name="connsiteX17" fmla="*/ 14573 w 194913"/>
                  <a:gd name="connsiteY17" fmla="*/ 1384292 h 1396942"/>
                  <a:gd name="connsiteX18" fmla="*/ 13039 w 194913"/>
                  <a:gd name="connsiteY18" fmla="*/ 1383218 h 1396942"/>
                  <a:gd name="connsiteX19" fmla="*/ 11812 w 194913"/>
                  <a:gd name="connsiteY19" fmla="*/ 1383218 h 1396942"/>
                  <a:gd name="connsiteX20" fmla="*/ 10585 w 194913"/>
                  <a:gd name="connsiteY20" fmla="*/ 1382451 h 1396942"/>
                  <a:gd name="connsiteX21" fmla="*/ 6750 w 194913"/>
                  <a:gd name="connsiteY21" fmla="*/ 1379843 h 1396942"/>
                  <a:gd name="connsiteX22" fmla="*/ 3528 w 194913"/>
                  <a:gd name="connsiteY22" fmla="*/ 1377235 h 1396942"/>
                  <a:gd name="connsiteX23" fmla="*/ 3528 w 194913"/>
                  <a:gd name="connsiteY23" fmla="*/ 1377235 h 1396942"/>
                  <a:gd name="connsiteX24" fmla="*/ 2608 w 194913"/>
                  <a:gd name="connsiteY24" fmla="*/ 1376315 h 1396942"/>
                  <a:gd name="connsiteX25" fmla="*/ 0 w 194913"/>
                  <a:gd name="connsiteY25" fmla="*/ 1374014 h 1396942"/>
                  <a:gd name="connsiteX26" fmla="*/ 3835 w 194913"/>
                  <a:gd name="connsiteY26" fmla="*/ 1375548 h 1396942"/>
                  <a:gd name="connsiteX27" fmla="*/ 13653 w 194913"/>
                  <a:gd name="connsiteY27" fmla="*/ 1378769 h 1396942"/>
                  <a:gd name="connsiteX28" fmla="*/ 26385 w 194913"/>
                  <a:gd name="connsiteY28" fmla="*/ 1381837 h 1396942"/>
                  <a:gd name="connsiteX29" fmla="*/ 132845 w 194913"/>
                  <a:gd name="connsiteY29" fmla="*/ 1354685 h 1396942"/>
                  <a:gd name="connsiteX30" fmla="*/ 132845 w 194913"/>
                  <a:gd name="connsiteY30" fmla="*/ 1354685 h 1396942"/>
                  <a:gd name="connsiteX31" fmla="*/ 139442 w 194913"/>
                  <a:gd name="connsiteY31" fmla="*/ 1336737 h 1396942"/>
                  <a:gd name="connsiteX32" fmla="*/ 165980 w 194913"/>
                  <a:gd name="connsiteY32" fmla="*/ 1085773 h 1396942"/>
                  <a:gd name="connsiteX33" fmla="*/ 165980 w 194913"/>
                  <a:gd name="connsiteY33" fmla="*/ 1085773 h 1396942"/>
                  <a:gd name="connsiteX34" fmla="*/ 172730 w 194913"/>
                  <a:gd name="connsiteY34" fmla="*/ 1001709 h 1396942"/>
                  <a:gd name="connsiteX35" fmla="*/ 159384 w 194913"/>
                  <a:gd name="connsiteY35" fmla="*/ 670976 h 1396942"/>
                  <a:gd name="connsiteX36" fmla="*/ 167514 w 194913"/>
                  <a:gd name="connsiteY36" fmla="*/ 411115 h 1396942"/>
                  <a:gd name="connsiteX37" fmla="*/ 147879 w 194913"/>
                  <a:gd name="connsiteY37" fmla="*/ 6443 h 1396942"/>
                  <a:gd name="connsiteX38" fmla="*/ 147879 w 194913"/>
                  <a:gd name="connsiteY38" fmla="*/ 5522 h 1396942"/>
                  <a:gd name="connsiteX39" fmla="*/ 146805 w 194913"/>
                  <a:gd name="connsiteY39" fmla="*/ 0 h 1396942"/>
                  <a:gd name="connsiteX40" fmla="*/ 165520 w 194913"/>
                  <a:gd name="connsiteY40" fmla="*/ 0 h 1396942"/>
                  <a:gd name="connsiteX41" fmla="*/ 168281 w 194913"/>
                  <a:gd name="connsiteY41" fmla="*/ 10431 h 1396942"/>
                  <a:gd name="connsiteX42" fmla="*/ 171503 w 194913"/>
                  <a:gd name="connsiteY42" fmla="*/ 26845 h 1396942"/>
                  <a:gd name="connsiteX43" fmla="*/ 171503 w 194913"/>
                  <a:gd name="connsiteY43" fmla="*/ 26845 h 1396942"/>
                  <a:gd name="connsiteX44" fmla="*/ 186843 w 194913"/>
                  <a:gd name="connsiteY44" fmla="*/ 632319 h 1396942"/>
                  <a:gd name="connsiteX45" fmla="*/ 186843 w 194913"/>
                  <a:gd name="connsiteY45" fmla="*/ 632319 h 1396942"/>
                  <a:gd name="connsiteX46" fmla="*/ 182854 w 194913"/>
                  <a:gd name="connsiteY46" fmla="*/ 685856 h 1396942"/>
                  <a:gd name="connsiteX47" fmla="*/ 184542 w 194913"/>
                  <a:gd name="connsiteY47" fmla="*/ 790629 h 1396942"/>
                  <a:gd name="connsiteX48" fmla="*/ 193592 w 194913"/>
                  <a:gd name="connsiteY48" fmla="*/ 1016436 h 1396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94913" h="1396942">
                    <a:moveTo>
                      <a:pt x="193592" y="1016436"/>
                    </a:moveTo>
                    <a:cubicBezTo>
                      <a:pt x="186229" y="1080097"/>
                      <a:pt x="169202" y="1330141"/>
                      <a:pt x="169202" y="1375241"/>
                    </a:cubicBezTo>
                    <a:cubicBezTo>
                      <a:pt x="168649" y="1375686"/>
                      <a:pt x="168020" y="1376054"/>
                      <a:pt x="167361" y="1376315"/>
                    </a:cubicBezTo>
                    <a:cubicBezTo>
                      <a:pt x="163618" y="1378309"/>
                      <a:pt x="159783" y="1380104"/>
                      <a:pt x="155856" y="1381684"/>
                    </a:cubicBezTo>
                    <a:lnTo>
                      <a:pt x="154782" y="1381684"/>
                    </a:lnTo>
                    <a:lnTo>
                      <a:pt x="148646" y="1383985"/>
                    </a:lnTo>
                    <a:lnTo>
                      <a:pt x="144657" y="1385365"/>
                    </a:lnTo>
                    <a:lnTo>
                      <a:pt x="140362" y="1386746"/>
                    </a:lnTo>
                    <a:lnTo>
                      <a:pt x="135607" y="1388127"/>
                    </a:lnTo>
                    <a:lnTo>
                      <a:pt x="134073" y="1388127"/>
                    </a:lnTo>
                    <a:lnTo>
                      <a:pt x="129471" y="1389354"/>
                    </a:lnTo>
                    <a:lnTo>
                      <a:pt x="124562" y="1390581"/>
                    </a:lnTo>
                    <a:lnTo>
                      <a:pt x="118733" y="1391962"/>
                    </a:lnTo>
                    <a:lnTo>
                      <a:pt x="118733" y="1391962"/>
                    </a:lnTo>
                    <a:cubicBezTo>
                      <a:pt x="93560" y="1397776"/>
                      <a:pt x="67481" y="1398512"/>
                      <a:pt x="42032" y="1394109"/>
                    </a:cubicBezTo>
                    <a:cubicBezTo>
                      <a:pt x="36540" y="1393066"/>
                      <a:pt x="31141" y="1391532"/>
                      <a:pt x="25925" y="1389507"/>
                    </a:cubicBezTo>
                    <a:lnTo>
                      <a:pt x="19022" y="1386439"/>
                    </a:lnTo>
                    <a:lnTo>
                      <a:pt x="14573" y="1384292"/>
                    </a:lnTo>
                    <a:lnTo>
                      <a:pt x="13039" y="1383218"/>
                    </a:lnTo>
                    <a:lnTo>
                      <a:pt x="11812" y="1383218"/>
                    </a:lnTo>
                    <a:lnTo>
                      <a:pt x="10585" y="1382451"/>
                    </a:lnTo>
                    <a:lnTo>
                      <a:pt x="6750" y="1379843"/>
                    </a:lnTo>
                    <a:lnTo>
                      <a:pt x="3528" y="1377235"/>
                    </a:lnTo>
                    <a:lnTo>
                      <a:pt x="3528" y="1377235"/>
                    </a:lnTo>
                    <a:lnTo>
                      <a:pt x="2608" y="1376315"/>
                    </a:lnTo>
                    <a:cubicBezTo>
                      <a:pt x="1657" y="1375640"/>
                      <a:pt x="783" y="1374873"/>
                      <a:pt x="0" y="1374014"/>
                    </a:cubicBezTo>
                    <a:lnTo>
                      <a:pt x="3835" y="1375548"/>
                    </a:lnTo>
                    <a:cubicBezTo>
                      <a:pt x="7057" y="1376775"/>
                      <a:pt x="10278" y="1377849"/>
                      <a:pt x="13653" y="1378769"/>
                    </a:cubicBezTo>
                    <a:cubicBezTo>
                      <a:pt x="17841" y="1380027"/>
                      <a:pt x="22090" y="1381055"/>
                      <a:pt x="26385" y="1381837"/>
                    </a:cubicBezTo>
                    <a:cubicBezTo>
                      <a:pt x="71025" y="1389660"/>
                      <a:pt x="120880" y="1375394"/>
                      <a:pt x="132845" y="1354685"/>
                    </a:cubicBezTo>
                    <a:lnTo>
                      <a:pt x="132845" y="1354685"/>
                    </a:lnTo>
                    <a:cubicBezTo>
                      <a:pt x="135806" y="1349009"/>
                      <a:pt x="138015" y="1342981"/>
                      <a:pt x="139442" y="1336737"/>
                    </a:cubicBezTo>
                    <a:cubicBezTo>
                      <a:pt x="152174" y="1287802"/>
                      <a:pt x="159997" y="1170911"/>
                      <a:pt x="165980" y="1085773"/>
                    </a:cubicBezTo>
                    <a:lnTo>
                      <a:pt x="165980" y="1085773"/>
                    </a:lnTo>
                    <a:cubicBezTo>
                      <a:pt x="168588" y="1049417"/>
                      <a:pt x="170582" y="1018890"/>
                      <a:pt x="172730" y="1001709"/>
                    </a:cubicBezTo>
                    <a:cubicBezTo>
                      <a:pt x="180246" y="937895"/>
                      <a:pt x="151714" y="742001"/>
                      <a:pt x="159384" y="670976"/>
                    </a:cubicBezTo>
                    <a:cubicBezTo>
                      <a:pt x="164600" y="624956"/>
                      <a:pt x="167514" y="523098"/>
                      <a:pt x="167514" y="411115"/>
                    </a:cubicBezTo>
                    <a:cubicBezTo>
                      <a:pt x="167514" y="255566"/>
                      <a:pt x="161378" y="80075"/>
                      <a:pt x="147879" y="6443"/>
                    </a:cubicBezTo>
                    <a:cubicBezTo>
                      <a:pt x="147879" y="6443"/>
                      <a:pt x="147879" y="6443"/>
                      <a:pt x="147879" y="5522"/>
                    </a:cubicBezTo>
                    <a:cubicBezTo>
                      <a:pt x="147879" y="4602"/>
                      <a:pt x="147879" y="1841"/>
                      <a:pt x="146805" y="0"/>
                    </a:cubicBezTo>
                    <a:lnTo>
                      <a:pt x="165520" y="0"/>
                    </a:lnTo>
                    <a:cubicBezTo>
                      <a:pt x="166624" y="3421"/>
                      <a:pt x="167545" y="6903"/>
                      <a:pt x="168281" y="10431"/>
                    </a:cubicBezTo>
                    <a:cubicBezTo>
                      <a:pt x="169631" y="15846"/>
                      <a:pt x="170705" y="21323"/>
                      <a:pt x="171503" y="26845"/>
                    </a:cubicBezTo>
                    <a:lnTo>
                      <a:pt x="171503" y="26845"/>
                    </a:lnTo>
                    <a:cubicBezTo>
                      <a:pt x="191138" y="143430"/>
                      <a:pt x="193899" y="477691"/>
                      <a:pt x="186843" y="632319"/>
                    </a:cubicBezTo>
                    <a:lnTo>
                      <a:pt x="186843" y="632319"/>
                    </a:lnTo>
                    <a:cubicBezTo>
                      <a:pt x="185615" y="654102"/>
                      <a:pt x="184388" y="672357"/>
                      <a:pt x="182854" y="685856"/>
                    </a:cubicBezTo>
                    <a:cubicBezTo>
                      <a:pt x="180753" y="720771"/>
                      <a:pt x="181320" y="755792"/>
                      <a:pt x="184542" y="790629"/>
                    </a:cubicBezTo>
                    <a:cubicBezTo>
                      <a:pt x="187763" y="873773"/>
                      <a:pt x="198655" y="974097"/>
                      <a:pt x="193592" y="1016436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72" name="Freeform: Shape 1971">
                <a:extLst>
                  <a:ext uri="{FF2B5EF4-FFF2-40B4-BE49-F238E27FC236}">
                    <a16:creationId xmlns:a16="http://schemas.microsoft.com/office/drawing/2014/main" id="{7D93D195-D350-4CB6-9B23-DBA9443960C7}"/>
                  </a:ext>
                </a:extLst>
              </p:cNvPr>
              <p:cNvSpPr/>
              <p:nvPr/>
            </p:nvSpPr>
            <p:spPr>
              <a:xfrm>
                <a:off x="2477020" y="3287143"/>
                <a:ext cx="502081" cy="511157"/>
              </a:xfrm>
              <a:custGeom>
                <a:avLst/>
                <a:gdLst>
                  <a:gd name="connsiteX0" fmla="*/ 502082 w 502081"/>
                  <a:gd name="connsiteY0" fmla="*/ 486895 h 511157"/>
                  <a:gd name="connsiteX1" fmla="*/ 500701 w 502081"/>
                  <a:gd name="connsiteY1" fmla="*/ 487662 h 511157"/>
                  <a:gd name="connsiteX2" fmla="*/ 499014 w 502081"/>
                  <a:gd name="connsiteY2" fmla="*/ 488429 h 511157"/>
                  <a:gd name="connsiteX3" fmla="*/ 489810 w 502081"/>
                  <a:gd name="connsiteY3" fmla="*/ 491957 h 511157"/>
                  <a:gd name="connsiteX4" fmla="*/ 484594 w 502081"/>
                  <a:gd name="connsiteY4" fmla="*/ 493492 h 511157"/>
                  <a:gd name="connsiteX5" fmla="*/ 341624 w 502081"/>
                  <a:gd name="connsiteY5" fmla="*/ 509905 h 511157"/>
                  <a:gd name="connsiteX6" fmla="*/ 327665 w 502081"/>
                  <a:gd name="connsiteY6" fmla="*/ 509905 h 511157"/>
                  <a:gd name="connsiteX7" fmla="*/ 259094 w 502081"/>
                  <a:gd name="connsiteY7" fmla="*/ 511133 h 511157"/>
                  <a:gd name="connsiteX8" fmla="*/ 251118 w 502081"/>
                  <a:gd name="connsiteY8" fmla="*/ 511133 h 511157"/>
                  <a:gd name="connsiteX9" fmla="*/ 12272 w 502081"/>
                  <a:gd name="connsiteY9" fmla="*/ 491497 h 511157"/>
                  <a:gd name="connsiteX10" fmla="*/ 3681 w 502081"/>
                  <a:gd name="connsiteY10" fmla="*/ 488276 h 511157"/>
                  <a:gd name="connsiteX11" fmla="*/ 1534 w 502081"/>
                  <a:gd name="connsiteY11" fmla="*/ 487202 h 511157"/>
                  <a:gd name="connsiteX12" fmla="*/ 0 w 502081"/>
                  <a:gd name="connsiteY12" fmla="*/ 486435 h 511157"/>
                  <a:gd name="connsiteX13" fmla="*/ 0 w 502081"/>
                  <a:gd name="connsiteY13" fmla="*/ 486435 h 511157"/>
                  <a:gd name="connsiteX14" fmla="*/ 0 w 502081"/>
                  <a:gd name="connsiteY14" fmla="*/ 486435 h 511157"/>
                  <a:gd name="connsiteX15" fmla="*/ 1381 w 502081"/>
                  <a:gd name="connsiteY15" fmla="*/ 482140 h 511157"/>
                  <a:gd name="connsiteX16" fmla="*/ 13499 w 502081"/>
                  <a:gd name="connsiteY16" fmla="*/ 484287 h 511157"/>
                  <a:gd name="connsiteX17" fmla="*/ 32368 w 502081"/>
                  <a:gd name="connsiteY17" fmla="*/ 487355 h 511157"/>
                  <a:gd name="connsiteX18" fmla="*/ 32368 w 502081"/>
                  <a:gd name="connsiteY18" fmla="*/ 487355 h 511157"/>
                  <a:gd name="connsiteX19" fmla="*/ 220591 w 502081"/>
                  <a:gd name="connsiteY19" fmla="*/ 496559 h 511157"/>
                  <a:gd name="connsiteX20" fmla="*/ 329199 w 502081"/>
                  <a:gd name="connsiteY20" fmla="*/ 489810 h 511157"/>
                  <a:gd name="connsiteX21" fmla="*/ 342851 w 502081"/>
                  <a:gd name="connsiteY21" fmla="*/ 487969 h 511157"/>
                  <a:gd name="connsiteX22" fmla="*/ 344079 w 502081"/>
                  <a:gd name="connsiteY22" fmla="*/ 487969 h 511157"/>
                  <a:gd name="connsiteX23" fmla="*/ 344079 w 502081"/>
                  <a:gd name="connsiteY23" fmla="*/ 487969 h 511157"/>
                  <a:gd name="connsiteX24" fmla="*/ 442562 w 502081"/>
                  <a:gd name="connsiteY24" fmla="*/ 451153 h 511157"/>
                  <a:gd name="connsiteX25" fmla="*/ 457902 w 502081"/>
                  <a:gd name="connsiteY25" fmla="*/ 273361 h 511157"/>
                  <a:gd name="connsiteX26" fmla="*/ 457902 w 502081"/>
                  <a:gd name="connsiteY26" fmla="*/ 272594 h 511157"/>
                  <a:gd name="connsiteX27" fmla="*/ 461431 w 502081"/>
                  <a:gd name="connsiteY27" fmla="*/ 155702 h 511157"/>
                  <a:gd name="connsiteX28" fmla="*/ 482446 w 502081"/>
                  <a:gd name="connsiteY28" fmla="*/ 0 h 511157"/>
                  <a:gd name="connsiteX29" fmla="*/ 482446 w 502081"/>
                  <a:gd name="connsiteY29" fmla="*/ 0 h 511157"/>
                  <a:gd name="connsiteX30" fmla="*/ 482446 w 502081"/>
                  <a:gd name="connsiteY30" fmla="*/ 0 h 511157"/>
                  <a:gd name="connsiteX31" fmla="*/ 482446 w 502081"/>
                  <a:gd name="connsiteY31" fmla="*/ 5062 h 511157"/>
                  <a:gd name="connsiteX32" fmla="*/ 482446 w 502081"/>
                  <a:gd name="connsiteY32" fmla="*/ 5062 h 511157"/>
                  <a:gd name="connsiteX33" fmla="*/ 479532 w 502081"/>
                  <a:gd name="connsiteY33" fmla="*/ 163679 h 511157"/>
                  <a:gd name="connsiteX34" fmla="*/ 493184 w 502081"/>
                  <a:gd name="connsiteY34" fmla="*/ 436580 h 511157"/>
                  <a:gd name="connsiteX35" fmla="*/ 494105 w 502081"/>
                  <a:gd name="connsiteY35" fmla="*/ 444863 h 511157"/>
                  <a:gd name="connsiteX36" fmla="*/ 494105 w 502081"/>
                  <a:gd name="connsiteY36" fmla="*/ 444863 h 511157"/>
                  <a:gd name="connsiteX37" fmla="*/ 502082 w 502081"/>
                  <a:gd name="connsiteY37" fmla="*/ 486895 h 511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02081" h="511157">
                    <a:moveTo>
                      <a:pt x="502082" y="486895"/>
                    </a:moveTo>
                    <a:lnTo>
                      <a:pt x="500701" y="487662"/>
                    </a:lnTo>
                    <a:lnTo>
                      <a:pt x="499014" y="488429"/>
                    </a:lnTo>
                    <a:cubicBezTo>
                      <a:pt x="496252" y="489656"/>
                      <a:pt x="493184" y="490730"/>
                      <a:pt x="489810" y="491957"/>
                    </a:cubicBezTo>
                    <a:lnTo>
                      <a:pt x="484594" y="493492"/>
                    </a:lnTo>
                    <a:cubicBezTo>
                      <a:pt x="437592" y="503646"/>
                      <a:pt x="389700" y="509138"/>
                      <a:pt x="341624" y="509905"/>
                    </a:cubicBezTo>
                    <a:lnTo>
                      <a:pt x="327665" y="509905"/>
                    </a:lnTo>
                    <a:cubicBezTo>
                      <a:pt x="296985" y="510979"/>
                      <a:pt x="271673" y="511133"/>
                      <a:pt x="259094" y="511133"/>
                    </a:cubicBezTo>
                    <a:lnTo>
                      <a:pt x="251118" y="511133"/>
                    </a:lnTo>
                    <a:cubicBezTo>
                      <a:pt x="251118" y="511133"/>
                      <a:pt x="77007" y="512667"/>
                      <a:pt x="12272" y="491497"/>
                    </a:cubicBezTo>
                    <a:lnTo>
                      <a:pt x="3681" y="488276"/>
                    </a:lnTo>
                    <a:lnTo>
                      <a:pt x="1534" y="487202"/>
                    </a:lnTo>
                    <a:cubicBezTo>
                      <a:pt x="982" y="487048"/>
                      <a:pt x="460" y="486788"/>
                      <a:pt x="0" y="486435"/>
                    </a:cubicBezTo>
                    <a:lnTo>
                      <a:pt x="0" y="486435"/>
                    </a:lnTo>
                    <a:lnTo>
                      <a:pt x="0" y="486435"/>
                    </a:lnTo>
                    <a:cubicBezTo>
                      <a:pt x="0" y="485208"/>
                      <a:pt x="920" y="483827"/>
                      <a:pt x="1381" y="482140"/>
                    </a:cubicBezTo>
                    <a:cubicBezTo>
                      <a:pt x="5216" y="482907"/>
                      <a:pt x="9204" y="483827"/>
                      <a:pt x="13499" y="484287"/>
                    </a:cubicBezTo>
                    <a:cubicBezTo>
                      <a:pt x="17794" y="484748"/>
                      <a:pt x="25925" y="486435"/>
                      <a:pt x="32368" y="487355"/>
                    </a:cubicBezTo>
                    <a:lnTo>
                      <a:pt x="32368" y="487355"/>
                    </a:lnTo>
                    <a:cubicBezTo>
                      <a:pt x="94879" y="493998"/>
                      <a:pt x="157727" y="497066"/>
                      <a:pt x="220591" y="496559"/>
                    </a:cubicBezTo>
                    <a:cubicBezTo>
                      <a:pt x="256886" y="496253"/>
                      <a:pt x="293150" y="493998"/>
                      <a:pt x="329199" y="489810"/>
                    </a:cubicBezTo>
                    <a:lnTo>
                      <a:pt x="342851" y="487969"/>
                    </a:lnTo>
                    <a:lnTo>
                      <a:pt x="344079" y="487969"/>
                    </a:lnTo>
                    <a:lnTo>
                      <a:pt x="344079" y="487969"/>
                    </a:lnTo>
                    <a:cubicBezTo>
                      <a:pt x="387184" y="481526"/>
                      <a:pt x="428449" y="470328"/>
                      <a:pt x="442562" y="451153"/>
                    </a:cubicBezTo>
                    <a:cubicBezTo>
                      <a:pt x="456675" y="431978"/>
                      <a:pt x="455755" y="360186"/>
                      <a:pt x="457902" y="273361"/>
                    </a:cubicBezTo>
                    <a:lnTo>
                      <a:pt x="457902" y="272594"/>
                    </a:lnTo>
                    <a:cubicBezTo>
                      <a:pt x="457902" y="235011"/>
                      <a:pt x="459436" y="194820"/>
                      <a:pt x="461431" y="155702"/>
                    </a:cubicBezTo>
                    <a:cubicBezTo>
                      <a:pt x="463133" y="103224"/>
                      <a:pt x="470174" y="51052"/>
                      <a:pt x="482446" y="0"/>
                    </a:cubicBezTo>
                    <a:lnTo>
                      <a:pt x="482446" y="0"/>
                    </a:lnTo>
                    <a:lnTo>
                      <a:pt x="482446" y="0"/>
                    </a:lnTo>
                    <a:cubicBezTo>
                      <a:pt x="482538" y="1687"/>
                      <a:pt x="482538" y="3375"/>
                      <a:pt x="482446" y="5062"/>
                    </a:cubicBezTo>
                    <a:cubicBezTo>
                      <a:pt x="482446" y="5062"/>
                      <a:pt x="482446" y="5062"/>
                      <a:pt x="482446" y="5062"/>
                    </a:cubicBezTo>
                    <a:cubicBezTo>
                      <a:pt x="483827" y="28226"/>
                      <a:pt x="476771" y="72099"/>
                      <a:pt x="479532" y="163679"/>
                    </a:cubicBezTo>
                    <a:cubicBezTo>
                      <a:pt x="483213" y="273208"/>
                      <a:pt x="486281" y="366782"/>
                      <a:pt x="493184" y="436580"/>
                    </a:cubicBezTo>
                    <a:lnTo>
                      <a:pt x="494105" y="444863"/>
                    </a:lnTo>
                    <a:lnTo>
                      <a:pt x="494105" y="444863"/>
                    </a:lnTo>
                    <a:cubicBezTo>
                      <a:pt x="495117" y="459130"/>
                      <a:pt x="497802" y="473242"/>
                      <a:pt x="502082" y="48689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73" name="Freeform: Shape 1972">
                <a:extLst>
                  <a:ext uri="{FF2B5EF4-FFF2-40B4-BE49-F238E27FC236}">
                    <a16:creationId xmlns:a16="http://schemas.microsoft.com/office/drawing/2014/main" id="{AD21F8DC-B367-4F42-B4EA-D9BD97C53DBE}"/>
                  </a:ext>
                </a:extLst>
              </p:cNvPr>
              <p:cNvSpPr/>
              <p:nvPr/>
            </p:nvSpPr>
            <p:spPr>
              <a:xfrm>
                <a:off x="2538530" y="2363511"/>
                <a:ext cx="378597" cy="337946"/>
              </a:xfrm>
              <a:custGeom>
                <a:avLst/>
                <a:gdLst>
                  <a:gd name="connsiteX0" fmla="*/ 187306 w 378597"/>
                  <a:gd name="connsiteY0" fmla="*/ 6907 h 337946"/>
                  <a:gd name="connsiteX1" fmla="*/ 183011 w 378597"/>
                  <a:gd name="connsiteY1" fmla="*/ 6907 h 337946"/>
                  <a:gd name="connsiteX2" fmla="*/ 178715 w 378597"/>
                  <a:gd name="connsiteY2" fmla="*/ 7827 h 337946"/>
                  <a:gd name="connsiteX3" fmla="*/ 174574 w 378597"/>
                  <a:gd name="connsiteY3" fmla="*/ 9054 h 337946"/>
                  <a:gd name="connsiteX4" fmla="*/ 169818 w 378597"/>
                  <a:gd name="connsiteY4" fmla="*/ 7827 h 337946"/>
                  <a:gd name="connsiteX5" fmla="*/ 166290 w 378597"/>
                  <a:gd name="connsiteY5" fmla="*/ 11816 h 337946"/>
                  <a:gd name="connsiteX6" fmla="*/ 162609 w 378597"/>
                  <a:gd name="connsiteY6" fmla="*/ 15344 h 337946"/>
                  <a:gd name="connsiteX7" fmla="*/ 157700 w 378597"/>
                  <a:gd name="connsiteY7" fmla="*/ 12583 h 337946"/>
                  <a:gd name="connsiteX8" fmla="*/ 153098 w 378597"/>
                  <a:gd name="connsiteY8" fmla="*/ 11816 h 337946"/>
                  <a:gd name="connsiteX9" fmla="*/ 148956 w 378597"/>
                  <a:gd name="connsiteY9" fmla="*/ 13503 h 337946"/>
                  <a:gd name="connsiteX10" fmla="*/ 144814 w 378597"/>
                  <a:gd name="connsiteY10" fmla="*/ 14730 h 337946"/>
                  <a:gd name="connsiteX11" fmla="*/ 140672 w 378597"/>
                  <a:gd name="connsiteY11" fmla="*/ 16111 h 337946"/>
                  <a:gd name="connsiteX12" fmla="*/ 136991 w 378597"/>
                  <a:gd name="connsiteY12" fmla="*/ 20253 h 337946"/>
                  <a:gd name="connsiteX13" fmla="*/ 131775 w 378597"/>
                  <a:gd name="connsiteY13" fmla="*/ 15804 h 337946"/>
                  <a:gd name="connsiteX14" fmla="*/ 128554 w 378597"/>
                  <a:gd name="connsiteY14" fmla="*/ 22707 h 337946"/>
                  <a:gd name="connsiteX15" fmla="*/ 124105 w 378597"/>
                  <a:gd name="connsiteY15" fmla="*/ 22707 h 337946"/>
                  <a:gd name="connsiteX16" fmla="*/ 119349 w 378597"/>
                  <a:gd name="connsiteY16" fmla="*/ 20560 h 337946"/>
                  <a:gd name="connsiteX17" fmla="*/ 114594 w 378597"/>
                  <a:gd name="connsiteY17" fmla="*/ 18872 h 337946"/>
                  <a:gd name="connsiteX18" fmla="*/ 111526 w 378597"/>
                  <a:gd name="connsiteY18" fmla="*/ 26235 h 337946"/>
                  <a:gd name="connsiteX19" fmla="*/ 107077 w 378597"/>
                  <a:gd name="connsiteY19" fmla="*/ 26235 h 337946"/>
                  <a:gd name="connsiteX20" fmla="*/ 102322 w 378597"/>
                  <a:gd name="connsiteY20" fmla="*/ 24395 h 337946"/>
                  <a:gd name="connsiteX21" fmla="*/ 98487 w 378597"/>
                  <a:gd name="connsiteY21" fmla="*/ 27463 h 337946"/>
                  <a:gd name="connsiteX22" fmla="*/ 93578 w 378597"/>
                  <a:gd name="connsiteY22" fmla="*/ 25008 h 337946"/>
                  <a:gd name="connsiteX23" fmla="*/ 90203 w 378597"/>
                  <a:gd name="connsiteY23" fmla="*/ 30070 h 337946"/>
                  <a:gd name="connsiteX24" fmla="*/ 85294 w 378597"/>
                  <a:gd name="connsiteY24" fmla="*/ 30070 h 337946"/>
                  <a:gd name="connsiteX25" fmla="*/ 79925 w 378597"/>
                  <a:gd name="connsiteY25" fmla="*/ 30070 h 337946"/>
                  <a:gd name="connsiteX26" fmla="*/ 77164 w 378597"/>
                  <a:gd name="connsiteY26" fmla="*/ 34519 h 337946"/>
                  <a:gd name="connsiteX27" fmla="*/ 73022 w 378597"/>
                  <a:gd name="connsiteY27" fmla="*/ 36667 h 337946"/>
                  <a:gd name="connsiteX28" fmla="*/ 69341 w 378597"/>
                  <a:gd name="connsiteY28" fmla="*/ 39428 h 337946"/>
                  <a:gd name="connsiteX29" fmla="*/ 64432 w 378597"/>
                  <a:gd name="connsiteY29" fmla="*/ 39428 h 337946"/>
                  <a:gd name="connsiteX30" fmla="*/ 60750 w 378597"/>
                  <a:gd name="connsiteY30" fmla="*/ 42189 h 337946"/>
                  <a:gd name="connsiteX31" fmla="*/ 56762 w 378597"/>
                  <a:gd name="connsiteY31" fmla="*/ 44950 h 337946"/>
                  <a:gd name="connsiteX32" fmla="*/ 52160 w 378597"/>
                  <a:gd name="connsiteY32" fmla="*/ 45871 h 337946"/>
                  <a:gd name="connsiteX33" fmla="*/ 47098 w 378597"/>
                  <a:gd name="connsiteY33" fmla="*/ 42803 h 337946"/>
                  <a:gd name="connsiteX34" fmla="*/ 43263 w 378597"/>
                  <a:gd name="connsiteY34" fmla="*/ 46484 h 337946"/>
                  <a:gd name="connsiteX35" fmla="*/ 37280 w 378597"/>
                  <a:gd name="connsiteY35" fmla="*/ 44183 h 337946"/>
                  <a:gd name="connsiteX36" fmla="*/ 35439 w 378597"/>
                  <a:gd name="connsiteY36" fmla="*/ 50319 h 337946"/>
                  <a:gd name="connsiteX37" fmla="*/ 29303 w 378597"/>
                  <a:gd name="connsiteY37" fmla="*/ 50319 h 337946"/>
                  <a:gd name="connsiteX38" fmla="*/ 30377 w 378597"/>
                  <a:gd name="connsiteY38" fmla="*/ 57376 h 337946"/>
                  <a:gd name="connsiteX39" fmla="*/ 28536 w 378597"/>
                  <a:gd name="connsiteY39" fmla="*/ 61211 h 337946"/>
                  <a:gd name="connsiteX40" fmla="*/ 25928 w 378597"/>
                  <a:gd name="connsiteY40" fmla="*/ 64432 h 337946"/>
                  <a:gd name="connsiteX41" fmla="*/ 21940 w 378597"/>
                  <a:gd name="connsiteY41" fmla="*/ 67500 h 337946"/>
                  <a:gd name="connsiteX42" fmla="*/ 23934 w 378597"/>
                  <a:gd name="connsiteY42" fmla="*/ 72869 h 337946"/>
                  <a:gd name="connsiteX43" fmla="*/ 20099 w 378597"/>
                  <a:gd name="connsiteY43" fmla="*/ 76244 h 337946"/>
                  <a:gd name="connsiteX44" fmla="*/ 17798 w 378597"/>
                  <a:gd name="connsiteY44" fmla="*/ 80233 h 337946"/>
                  <a:gd name="connsiteX45" fmla="*/ 17031 w 378597"/>
                  <a:gd name="connsiteY45" fmla="*/ 84528 h 337946"/>
                  <a:gd name="connsiteX46" fmla="*/ 18105 w 378597"/>
                  <a:gd name="connsiteY46" fmla="*/ 89283 h 337946"/>
                  <a:gd name="connsiteX47" fmla="*/ 19178 w 378597"/>
                  <a:gd name="connsiteY47" fmla="*/ 93885 h 337946"/>
                  <a:gd name="connsiteX48" fmla="*/ 19178 w 378597"/>
                  <a:gd name="connsiteY48" fmla="*/ 98180 h 337946"/>
                  <a:gd name="connsiteX49" fmla="*/ 17031 w 378597"/>
                  <a:gd name="connsiteY49" fmla="*/ 102476 h 337946"/>
                  <a:gd name="connsiteX50" fmla="*/ 10741 w 378597"/>
                  <a:gd name="connsiteY50" fmla="*/ 106004 h 337946"/>
                  <a:gd name="connsiteX51" fmla="*/ 17338 w 378597"/>
                  <a:gd name="connsiteY51" fmla="*/ 111373 h 337946"/>
                  <a:gd name="connsiteX52" fmla="*/ 15957 w 378597"/>
                  <a:gd name="connsiteY52" fmla="*/ 115668 h 337946"/>
                  <a:gd name="connsiteX53" fmla="*/ 14116 w 378597"/>
                  <a:gd name="connsiteY53" fmla="*/ 119964 h 337946"/>
                  <a:gd name="connsiteX54" fmla="*/ 15190 w 378597"/>
                  <a:gd name="connsiteY54" fmla="*/ 124719 h 337946"/>
                  <a:gd name="connsiteX55" fmla="*/ 10128 w 378597"/>
                  <a:gd name="connsiteY55" fmla="*/ 128247 h 337946"/>
                  <a:gd name="connsiteX56" fmla="*/ 11202 w 378597"/>
                  <a:gd name="connsiteY56" fmla="*/ 133156 h 337946"/>
                  <a:gd name="connsiteX57" fmla="*/ 9514 w 378597"/>
                  <a:gd name="connsiteY57" fmla="*/ 137298 h 337946"/>
                  <a:gd name="connsiteX58" fmla="*/ 10588 w 378597"/>
                  <a:gd name="connsiteY58" fmla="*/ 142514 h 337946"/>
                  <a:gd name="connsiteX59" fmla="*/ 3838 w 378597"/>
                  <a:gd name="connsiteY59" fmla="*/ 144508 h 337946"/>
                  <a:gd name="connsiteX60" fmla="*/ 3838 w 378597"/>
                  <a:gd name="connsiteY60" fmla="*/ 148956 h 337946"/>
                  <a:gd name="connsiteX61" fmla="*/ 2765 w 378597"/>
                  <a:gd name="connsiteY61" fmla="*/ 153252 h 337946"/>
                  <a:gd name="connsiteX62" fmla="*/ 3992 w 378597"/>
                  <a:gd name="connsiteY62" fmla="*/ 157547 h 337946"/>
                  <a:gd name="connsiteX63" fmla="*/ 5066 w 378597"/>
                  <a:gd name="connsiteY63" fmla="*/ 161075 h 337946"/>
                  <a:gd name="connsiteX64" fmla="*/ 5066 w 378597"/>
                  <a:gd name="connsiteY64" fmla="*/ 165370 h 337946"/>
                  <a:gd name="connsiteX65" fmla="*/ 5066 w 378597"/>
                  <a:gd name="connsiteY65" fmla="*/ 169665 h 337946"/>
                  <a:gd name="connsiteX66" fmla="*/ 3 w 378597"/>
                  <a:gd name="connsiteY66" fmla="*/ 175034 h 337946"/>
                  <a:gd name="connsiteX67" fmla="*/ 6600 w 378597"/>
                  <a:gd name="connsiteY67" fmla="*/ 178716 h 337946"/>
                  <a:gd name="connsiteX68" fmla="*/ 6600 w 378597"/>
                  <a:gd name="connsiteY68" fmla="*/ 183318 h 337946"/>
                  <a:gd name="connsiteX69" fmla="*/ 5526 w 378597"/>
                  <a:gd name="connsiteY69" fmla="*/ 187767 h 337946"/>
                  <a:gd name="connsiteX70" fmla="*/ 5526 w 378597"/>
                  <a:gd name="connsiteY70" fmla="*/ 192062 h 337946"/>
                  <a:gd name="connsiteX71" fmla="*/ 7213 w 378597"/>
                  <a:gd name="connsiteY71" fmla="*/ 196357 h 337946"/>
                  <a:gd name="connsiteX72" fmla="*/ 4299 w 378597"/>
                  <a:gd name="connsiteY72" fmla="*/ 201419 h 337946"/>
                  <a:gd name="connsiteX73" fmla="*/ 11508 w 378597"/>
                  <a:gd name="connsiteY73" fmla="*/ 203567 h 337946"/>
                  <a:gd name="connsiteX74" fmla="*/ 8134 w 378597"/>
                  <a:gd name="connsiteY74" fmla="*/ 209703 h 337946"/>
                  <a:gd name="connsiteX75" fmla="*/ 14270 w 378597"/>
                  <a:gd name="connsiteY75" fmla="*/ 211084 h 337946"/>
                  <a:gd name="connsiteX76" fmla="*/ 17031 w 378597"/>
                  <a:gd name="connsiteY76" fmla="*/ 214459 h 337946"/>
                  <a:gd name="connsiteX77" fmla="*/ 13349 w 378597"/>
                  <a:gd name="connsiteY77" fmla="*/ 221668 h 337946"/>
                  <a:gd name="connsiteX78" fmla="*/ 20866 w 378597"/>
                  <a:gd name="connsiteY78" fmla="*/ 221668 h 337946"/>
                  <a:gd name="connsiteX79" fmla="*/ 23781 w 378597"/>
                  <a:gd name="connsiteY79" fmla="*/ 225043 h 337946"/>
                  <a:gd name="connsiteX80" fmla="*/ 23781 w 378597"/>
                  <a:gd name="connsiteY80" fmla="*/ 229952 h 337946"/>
                  <a:gd name="connsiteX81" fmla="*/ 23781 w 378597"/>
                  <a:gd name="connsiteY81" fmla="*/ 234401 h 337946"/>
                  <a:gd name="connsiteX82" fmla="*/ 26849 w 378597"/>
                  <a:gd name="connsiteY82" fmla="*/ 237776 h 337946"/>
                  <a:gd name="connsiteX83" fmla="*/ 25161 w 378597"/>
                  <a:gd name="connsiteY83" fmla="*/ 242684 h 337946"/>
                  <a:gd name="connsiteX84" fmla="*/ 27616 w 378597"/>
                  <a:gd name="connsiteY84" fmla="*/ 246519 h 337946"/>
                  <a:gd name="connsiteX85" fmla="*/ 26081 w 378597"/>
                  <a:gd name="connsiteY85" fmla="*/ 251275 h 337946"/>
                  <a:gd name="connsiteX86" fmla="*/ 32524 w 378597"/>
                  <a:gd name="connsiteY86" fmla="*/ 254496 h 337946"/>
                  <a:gd name="connsiteX87" fmla="*/ 30684 w 378597"/>
                  <a:gd name="connsiteY87" fmla="*/ 259252 h 337946"/>
                  <a:gd name="connsiteX88" fmla="*/ 27769 w 378597"/>
                  <a:gd name="connsiteY88" fmla="*/ 264007 h 337946"/>
                  <a:gd name="connsiteX89" fmla="*/ 27769 w 378597"/>
                  <a:gd name="connsiteY89" fmla="*/ 268456 h 337946"/>
                  <a:gd name="connsiteX90" fmla="*/ 32678 w 378597"/>
                  <a:gd name="connsiteY90" fmla="*/ 271984 h 337946"/>
                  <a:gd name="connsiteX91" fmla="*/ 30990 w 378597"/>
                  <a:gd name="connsiteY91" fmla="*/ 276893 h 337946"/>
                  <a:gd name="connsiteX92" fmla="*/ 30990 w 378597"/>
                  <a:gd name="connsiteY92" fmla="*/ 281648 h 337946"/>
                  <a:gd name="connsiteX93" fmla="*/ 36819 w 378597"/>
                  <a:gd name="connsiteY93" fmla="*/ 283949 h 337946"/>
                  <a:gd name="connsiteX94" fmla="*/ 39734 w 378597"/>
                  <a:gd name="connsiteY94" fmla="*/ 287017 h 337946"/>
                  <a:gd name="connsiteX95" fmla="*/ 42649 w 378597"/>
                  <a:gd name="connsiteY95" fmla="*/ 289932 h 337946"/>
                  <a:gd name="connsiteX96" fmla="*/ 41422 w 378597"/>
                  <a:gd name="connsiteY96" fmla="*/ 297142 h 337946"/>
                  <a:gd name="connsiteX97" fmla="*/ 46024 w 378597"/>
                  <a:gd name="connsiteY97" fmla="*/ 298982 h 337946"/>
                  <a:gd name="connsiteX98" fmla="*/ 48785 w 378597"/>
                  <a:gd name="connsiteY98" fmla="*/ 302817 h 337946"/>
                  <a:gd name="connsiteX99" fmla="*/ 55995 w 378597"/>
                  <a:gd name="connsiteY99" fmla="*/ 299596 h 337946"/>
                  <a:gd name="connsiteX100" fmla="*/ 57682 w 378597"/>
                  <a:gd name="connsiteY100" fmla="*/ 305119 h 337946"/>
                  <a:gd name="connsiteX101" fmla="*/ 60750 w 378597"/>
                  <a:gd name="connsiteY101" fmla="*/ 308493 h 337946"/>
                  <a:gd name="connsiteX102" fmla="*/ 66119 w 378597"/>
                  <a:gd name="connsiteY102" fmla="*/ 307726 h 337946"/>
                  <a:gd name="connsiteX103" fmla="*/ 68420 w 378597"/>
                  <a:gd name="connsiteY103" fmla="*/ 312482 h 337946"/>
                  <a:gd name="connsiteX104" fmla="*/ 72869 w 378597"/>
                  <a:gd name="connsiteY104" fmla="*/ 312482 h 337946"/>
                  <a:gd name="connsiteX105" fmla="*/ 75937 w 378597"/>
                  <a:gd name="connsiteY105" fmla="*/ 316010 h 337946"/>
                  <a:gd name="connsiteX106" fmla="*/ 79925 w 378597"/>
                  <a:gd name="connsiteY106" fmla="*/ 317851 h 337946"/>
                  <a:gd name="connsiteX107" fmla="*/ 83300 w 378597"/>
                  <a:gd name="connsiteY107" fmla="*/ 320612 h 337946"/>
                  <a:gd name="connsiteX108" fmla="*/ 88209 w 378597"/>
                  <a:gd name="connsiteY108" fmla="*/ 320612 h 337946"/>
                  <a:gd name="connsiteX109" fmla="*/ 93425 w 378597"/>
                  <a:gd name="connsiteY109" fmla="*/ 319232 h 337946"/>
                  <a:gd name="connsiteX110" fmla="*/ 97413 w 378597"/>
                  <a:gd name="connsiteY110" fmla="*/ 320919 h 337946"/>
                  <a:gd name="connsiteX111" fmla="*/ 100941 w 378597"/>
                  <a:gd name="connsiteY111" fmla="*/ 323527 h 337946"/>
                  <a:gd name="connsiteX112" fmla="*/ 104930 w 378597"/>
                  <a:gd name="connsiteY112" fmla="*/ 324601 h 337946"/>
                  <a:gd name="connsiteX113" fmla="*/ 107691 w 378597"/>
                  <a:gd name="connsiteY113" fmla="*/ 330583 h 337946"/>
                  <a:gd name="connsiteX114" fmla="*/ 113674 w 378597"/>
                  <a:gd name="connsiteY114" fmla="*/ 325061 h 337946"/>
                  <a:gd name="connsiteX115" fmla="*/ 117048 w 378597"/>
                  <a:gd name="connsiteY115" fmla="*/ 328896 h 337946"/>
                  <a:gd name="connsiteX116" fmla="*/ 120883 w 378597"/>
                  <a:gd name="connsiteY116" fmla="*/ 331197 h 337946"/>
                  <a:gd name="connsiteX117" fmla="*/ 124718 w 378597"/>
                  <a:gd name="connsiteY117" fmla="*/ 334418 h 337946"/>
                  <a:gd name="connsiteX118" fmla="*/ 129781 w 378597"/>
                  <a:gd name="connsiteY118" fmla="*/ 330583 h 337946"/>
                  <a:gd name="connsiteX119" fmla="*/ 134076 w 378597"/>
                  <a:gd name="connsiteY119" fmla="*/ 328589 h 337946"/>
                  <a:gd name="connsiteX120" fmla="*/ 138218 w 378597"/>
                  <a:gd name="connsiteY120" fmla="*/ 332271 h 337946"/>
                  <a:gd name="connsiteX121" fmla="*/ 142360 w 378597"/>
                  <a:gd name="connsiteY121" fmla="*/ 334879 h 337946"/>
                  <a:gd name="connsiteX122" fmla="*/ 146962 w 378597"/>
                  <a:gd name="connsiteY122" fmla="*/ 331350 h 337946"/>
                  <a:gd name="connsiteX123" fmla="*/ 151410 w 378597"/>
                  <a:gd name="connsiteY123" fmla="*/ 331350 h 337946"/>
                  <a:gd name="connsiteX124" fmla="*/ 155552 w 378597"/>
                  <a:gd name="connsiteY124" fmla="*/ 334418 h 337946"/>
                  <a:gd name="connsiteX125" fmla="*/ 159847 w 378597"/>
                  <a:gd name="connsiteY125" fmla="*/ 334418 h 337946"/>
                  <a:gd name="connsiteX126" fmla="*/ 164296 w 378597"/>
                  <a:gd name="connsiteY126" fmla="*/ 334418 h 337946"/>
                  <a:gd name="connsiteX127" fmla="*/ 168591 w 378597"/>
                  <a:gd name="connsiteY127" fmla="*/ 336412 h 337946"/>
                  <a:gd name="connsiteX128" fmla="*/ 173193 w 378597"/>
                  <a:gd name="connsiteY128" fmla="*/ 331504 h 337946"/>
                  <a:gd name="connsiteX129" fmla="*/ 177335 w 378597"/>
                  <a:gd name="connsiteY129" fmla="*/ 335492 h 337946"/>
                  <a:gd name="connsiteX130" fmla="*/ 181784 w 378597"/>
                  <a:gd name="connsiteY130" fmla="*/ 334418 h 337946"/>
                  <a:gd name="connsiteX131" fmla="*/ 186079 w 378597"/>
                  <a:gd name="connsiteY131" fmla="*/ 337026 h 337946"/>
                  <a:gd name="connsiteX132" fmla="*/ 190527 w 378597"/>
                  <a:gd name="connsiteY132" fmla="*/ 335799 h 337946"/>
                  <a:gd name="connsiteX133" fmla="*/ 194823 w 378597"/>
                  <a:gd name="connsiteY133" fmla="*/ 336719 h 337946"/>
                  <a:gd name="connsiteX134" fmla="*/ 199271 w 378597"/>
                  <a:gd name="connsiteY134" fmla="*/ 331657 h 337946"/>
                  <a:gd name="connsiteX135" fmla="*/ 203720 w 378597"/>
                  <a:gd name="connsiteY135" fmla="*/ 334879 h 337946"/>
                  <a:gd name="connsiteX136" fmla="*/ 208169 w 378597"/>
                  <a:gd name="connsiteY136" fmla="*/ 330890 h 337946"/>
                  <a:gd name="connsiteX137" fmla="*/ 212310 w 378597"/>
                  <a:gd name="connsiteY137" fmla="*/ 337946 h 337946"/>
                  <a:gd name="connsiteX138" fmla="*/ 216759 w 378597"/>
                  <a:gd name="connsiteY138" fmla="*/ 335646 h 337946"/>
                  <a:gd name="connsiteX139" fmla="*/ 221208 w 378597"/>
                  <a:gd name="connsiteY139" fmla="*/ 332424 h 337946"/>
                  <a:gd name="connsiteX140" fmla="*/ 225503 w 378597"/>
                  <a:gd name="connsiteY140" fmla="*/ 335799 h 337946"/>
                  <a:gd name="connsiteX141" fmla="*/ 229952 w 378597"/>
                  <a:gd name="connsiteY141" fmla="*/ 331811 h 337946"/>
                  <a:gd name="connsiteX142" fmla="*/ 234247 w 378597"/>
                  <a:gd name="connsiteY142" fmla="*/ 337793 h 337946"/>
                  <a:gd name="connsiteX143" fmla="*/ 238695 w 378597"/>
                  <a:gd name="connsiteY143" fmla="*/ 335952 h 337946"/>
                  <a:gd name="connsiteX144" fmla="*/ 242991 w 378597"/>
                  <a:gd name="connsiteY144" fmla="*/ 333805 h 337946"/>
                  <a:gd name="connsiteX145" fmla="*/ 247132 w 378597"/>
                  <a:gd name="connsiteY145" fmla="*/ 331197 h 337946"/>
                  <a:gd name="connsiteX146" fmla="*/ 251735 w 378597"/>
                  <a:gd name="connsiteY146" fmla="*/ 335339 h 337946"/>
                  <a:gd name="connsiteX147" fmla="*/ 255876 w 378597"/>
                  <a:gd name="connsiteY147" fmla="*/ 333038 h 337946"/>
                  <a:gd name="connsiteX148" fmla="*/ 260172 w 378597"/>
                  <a:gd name="connsiteY148" fmla="*/ 333038 h 337946"/>
                  <a:gd name="connsiteX149" fmla="*/ 264467 w 378597"/>
                  <a:gd name="connsiteY149" fmla="*/ 332271 h 337946"/>
                  <a:gd name="connsiteX150" fmla="*/ 268609 w 378597"/>
                  <a:gd name="connsiteY150" fmla="*/ 330737 h 337946"/>
                  <a:gd name="connsiteX151" fmla="*/ 273057 w 378597"/>
                  <a:gd name="connsiteY151" fmla="*/ 331504 h 337946"/>
                  <a:gd name="connsiteX152" fmla="*/ 276892 w 378597"/>
                  <a:gd name="connsiteY152" fmla="*/ 328436 h 337946"/>
                  <a:gd name="connsiteX153" fmla="*/ 282108 w 378597"/>
                  <a:gd name="connsiteY153" fmla="*/ 332271 h 337946"/>
                  <a:gd name="connsiteX154" fmla="*/ 285023 w 378597"/>
                  <a:gd name="connsiteY154" fmla="*/ 325981 h 337946"/>
                  <a:gd name="connsiteX155" fmla="*/ 289778 w 378597"/>
                  <a:gd name="connsiteY155" fmla="*/ 326902 h 337946"/>
                  <a:gd name="connsiteX156" fmla="*/ 293766 w 378597"/>
                  <a:gd name="connsiteY156" fmla="*/ 325521 h 337946"/>
                  <a:gd name="connsiteX157" fmla="*/ 297141 w 378597"/>
                  <a:gd name="connsiteY157" fmla="*/ 322606 h 337946"/>
                  <a:gd name="connsiteX158" fmla="*/ 302970 w 378597"/>
                  <a:gd name="connsiteY158" fmla="*/ 325214 h 337946"/>
                  <a:gd name="connsiteX159" fmla="*/ 306192 w 378597"/>
                  <a:gd name="connsiteY159" fmla="*/ 321839 h 337946"/>
                  <a:gd name="connsiteX160" fmla="*/ 310027 w 378597"/>
                  <a:gd name="connsiteY160" fmla="*/ 319692 h 337946"/>
                  <a:gd name="connsiteX161" fmla="*/ 311561 w 378597"/>
                  <a:gd name="connsiteY161" fmla="*/ 314323 h 337946"/>
                  <a:gd name="connsiteX162" fmla="*/ 318464 w 378597"/>
                  <a:gd name="connsiteY162" fmla="*/ 316010 h 337946"/>
                  <a:gd name="connsiteX163" fmla="*/ 318464 w 378597"/>
                  <a:gd name="connsiteY163" fmla="*/ 309567 h 337946"/>
                  <a:gd name="connsiteX164" fmla="*/ 323373 w 378597"/>
                  <a:gd name="connsiteY164" fmla="*/ 308340 h 337946"/>
                  <a:gd name="connsiteX165" fmla="*/ 326134 w 378597"/>
                  <a:gd name="connsiteY165" fmla="*/ 304965 h 337946"/>
                  <a:gd name="connsiteX166" fmla="*/ 328435 w 378597"/>
                  <a:gd name="connsiteY166" fmla="*/ 301130 h 337946"/>
                  <a:gd name="connsiteX167" fmla="*/ 331963 w 378597"/>
                  <a:gd name="connsiteY167" fmla="*/ 297909 h 337946"/>
                  <a:gd name="connsiteX168" fmla="*/ 334418 w 378597"/>
                  <a:gd name="connsiteY168" fmla="*/ 293767 h 337946"/>
                  <a:gd name="connsiteX169" fmla="*/ 330276 w 378597"/>
                  <a:gd name="connsiteY169" fmla="*/ 288091 h 337946"/>
                  <a:gd name="connsiteX170" fmla="*/ 334725 w 378597"/>
                  <a:gd name="connsiteY170" fmla="*/ 284563 h 337946"/>
                  <a:gd name="connsiteX171" fmla="*/ 336105 w 378597"/>
                  <a:gd name="connsiteY171" fmla="*/ 280575 h 337946"/>
                  <a:gd name="connsiteX172" fmla="*/ 332423 w 378597"/>
                  <a:gd name="connsiteY172" fmla="*/ 275205 h 337946"/>
                  <a:gd name="connsiteX173" fmla="*/ 340400 w 378597"/>
                  <a:gd name="connsiteY173" fmla="*/ 272751 h 337946"/>
                  <a:gd name="connsiteX174" fmla="*/ 336412 w 378597"/>
                  <a:gd name="connsiteY174" fmla="*/ 266922 h 337946"/>
                  <a:gd name="connsiteX175" fmla="*/ 341014 w 378597"/>
                  <a:gd name="connsiteY175" fmla="*/ 263854 h 337946"/>
                  <a:gd name="connsiteX176" fmla="*/ 338866 w 378597"/>
                  <a:gd name="connsiteY176" fmla="*/ 258178 h 337946"/>
                  <a:gd name="connsiteX177" fmla="*/ 340400 w 378597"/>
                  <a:gd name="connsiteY177" fmla="*/ 253883 h 337946"/>
                  <a:gd name="connsiteX178" fmla="*/ 345156 w 378597"/>
                  <a:gd name="connsiteY178" fmla="*/ 251121 h 337946"/>
                  <a:gd name="connsiteX179" fmla="*/ 345156 w 378597"/>
                  <a:gd name="connsiteY179" fmla="*/ 246366 h 337946"/>
                  <a:gd name="connsiteX180" fmla="*/ 347917 w 378597"/>
                  <a:gd name="connsiteY180" fmla="*/ 242684 h 337946"/>
                  <a:gd name="connsiteX181" fmla="*/ 346690 w 378597"/>
                  <a:gd name="connsiteY181" fmla="*/ 237315 h 337946"/>
                  <a:gd name="connsiteX182" fmla="*/ 351445 w 378597"/>
                  <a:gd name="connsiteY182" fmla="*/ 234554 h 337946"/>
                  <a:gd name="connsiteX183" fmla="*/ 353439 w 378597"/>
                  <a:gd name="connsiteY183" fmla="*/ 230566 h 337946"/>
                  <a:gd name="connsiteX184" fmla="*/ 357888 w 378597"/>
                  <a:gd name="connsiteY184" fmla="*/ 227344 h 337946"/>
                  <a:gd name="connsiteX185" fmla="*/ 354820 w 378597"/>
                  <a:gd name="connsiteY185" fmla="*/ 221668 h 337946"/>
                  <a:gd name="connsiteX186" fmla="*/ 359422 w 378597"/>
                  <a:gd name="connsiteY186" fmla="*/ 218447 h 337946"/>
                  <a:gd name="connsiteX187" fmla="*/ 357428 w 378597"/>
                  <a:gd name="connsiteY187" fmla="*/ 213385 h 337946"/>
                  <a:gd name="connsiteX188" fmla="*/ 357428 w 378597"/>
                  <a:gd name="connsiteY188" fmla="*/ 208783 h 337946"/>
                  <a:gd name="connsiteX189" fmla="*/ 360036 w 378597"/>
                  <a:gd name="connsiteY189" fmla="*/ 204948 h 337946"/>
                  <a:gd name="connsiteX190" fmla="*/ 365865 w 378597"/>
                  <a:gd name="connsiteY190" fmla="*/ 202493 h 337946"/>
                  <a:gd name="connsiteX191" fmla="*/ 361723 w 378597"/>
                  <a:gd name="connsiteY191" fmla="*/ 196511 h 337946"/>
                  <a:gd name="connsiteX192" fmla="*/ 365558 w 378597"/>
                  <a:gd name="connsiteY192" fmla="*/ 193289 h 337946"/>
                  <a:gd name="connsiteX193" fmla="*/ 365558 w 378597"/>
                  <a:gd name="connsiteY193" fmla="*/ 188994 h 337946"/>
                  <a:gd name="connsiteX194" fmla="*/ 367706 w 378597"/>
                  <a:gd name="connsiteY194" fmla="*/ 185159 h 337946"/>
                  <a:gd name="connsiteX195" fmla="*/ 372154 w 378597"/>
                  <a:gd name="connsiteY195" fmla="*/ 182091 h 337946"/>
                  <a:gd name="connsiteX196" fmla="*/ 370774 w 378597"/>
                  <a:gd name="connsiteY196" fmla="*/ 177182 h 337946"/>
                  <a:gd name="connsiteX197" fmla="*/ 368779 w 378597"/>
                  <a:gd name="connsiteY197" fmla="*/ 172120 h 337946"/>
                  <a:gd name="connsiteX198" fmla="*/ 372768 w 378597"/>
                  <a:gd name="connsiteY198" fmla="*/ 168898 h 337946"/>
                  <a:gd name="connsiteX199" fmla="*/ 372768 w 378597"/>
                  <a:gd name="connsiteY199" fmla="*/ 164450 h 337946"/>
                  <a:gd name="connsiteX200" fmla="*/ 376910 w 378597"/>
                  <a:gd name="connsiteY200" fmla="*/ 160922 h 337946"/>
                  <a:gd name="connsiteX201" fmla="*/ 376910 w 378597"/>
                  <a:gd name="connsiteY201" fmla="*/ 156473 h 337946"/>
                  <a:gd name="connsiteX202" fmla="*/ 376910 w 378597"/>
                  <a:gd name="connsiteY202" fmla="*/ 152178 h 337946"/>
                  <a:gd name="connsiteX203" fmla="*/ 375683 w 378597"/>
                  <a:gd name="connsiteY203" fmla="*/ 147729 h 337946"/>
                  <a:gd name="connsiteX204" fmla="*/ 372921 w 378597"/>
                  <a:gd name="connsiteY204" fmla="*/ 143434 h 337946"/>
                  <a:gd name="connsiteX205" fmla="*/ 378597 w 378597"/>
                  <a:gd name="connsiteY205" fmla="*/ 138832 h 337946"/>
                  <a:gd name="connsiteX206" fmla="*/ 372921 w 378597"/>
                  <a:gd name="connsiteY206" fmla="*/ 134843 h 337946"/>
                  <a:gd name="connsiteX207" fmla="*/ 377523 w 378597"/>
                  <a:gd name="connsiteY207" fmla="*/ 130088 h 337946"/>
                  <a:gd name="connsiteX208" fmla="*/ 371387 w 378597"/>
                  <a:gd name="connsiteY208" fmla="*/ 126406 h 337946"/>
                  <a:gd name="connsiteX209" fmla="*/ 376603 w 378597"/>
                  <a:gd name="connsiteY209" fmla="*/ 121344 h 337946"/>
                  <a:gd name="connsiteX210" fmla="*/ 375222 w 378597"/>
                  <a:gd name="connsiteY210" fmla="*/ 117049 h 337946"/>
                  <a:gd name="connsiteX211" fmla="*/ 371081 w 378597"/>
                  <a:gd name="connsiteY211" fmla="*/ 113367 h 337946"/>
                  <a:gd name="connsiteX212" fmla="*/ 374916 w 378597"/>
                  <a:gd name="connsiteY212" fmla="*/ 107998 h 337946"/>
                  <a:gd name="connsiteX213" fmla="*/ 367706 w 378597"/>
                  <a:gd name="connsiteY213" fmla="*/ 105390 h 337946"/>
                  <a:gd name="connsiteX214" fmla="*/ 366018 w 378597"/>
                  <a:gd name="connsiteY214" fmla="*/ 101402 h 337946"/>
                  <a:gd name="connsiteX215" fmla="*/ 366018 w 378597"/>
                  <a:gd name="connsiteY215" fmla="*/ 97107 h 337946"/>
                  <a:gd name="connsiteX216" fmla="*/ 363564 w 378597"/>
                  <a:gd name="connsiteY216" fmla="*/ 93425 h 337946"/>
                  <a:gd name="connsiteX217" fmla="*/ 365251 w 378597"/>
                  <a:gd name="connsiteY217" fmla="*/ 88056 h 337946"/>
                  <a:gd name="connsiteX218" fmla="*/ 362490 w 378597"/>
                  <a:gd name="connsiteY218" fmla="*/ 84528 h 337946"/>
                  <a:gd name="connsiteX219" fmla="*/ 358502 w 378597"/>
                  <a:gd name="connsiteY219" fmla="*/ 81767 h 337946"/>
                  <a:gd name="connsiteX220" fmla="*/ 358502 w 378597"/>
                  <a:gd name="connsiteY220" fmla="*/ 76398 h 337946"/>
                  <a:gd name="connsiteX221" fmla="*/ 358502 w 378597"/>
                  <a:gd name="connsiteY221" fmla="*/ 71335 h 337946"/>
                  <a:gd name="connsiteX222" fmla="*/ 355587 w 378597"/>
                  <a:gd name="connsiteY222" fmla="*/ 67961 h 337946"/>
                  <a:gd name="connsiteX223" fmla="*/ 351599 w 378597"/>
                  <a:gd name="connsiteY223" fmla="*/ 65353 h 337946"/>
                  <a:gd name="connsiteX224" fmla="*/ 347917 w 378597"/>
                  <a:gd name="connsiteY224" fmla="*/ 62591 h 337946"/>
                  <a:gd name="connsiteX225" fmla="*/ 346536 w 378597"/>
                  <a:gd name="connsiteY225" fmla="*/ 58296 h 337946"/>
                  <a:gd name="connsiteX226" fmla="*/ 345309 w 378597"/>
                  <a:gd name="connsiteY226" fmla="*/ 53694 h 337946"/>
                  <a:gd name="connsiteX227" fmla="*/ 338713 w 378597"/>
                  <a:gd name="connsiteY227" fmla="*/ 53694 h 337946"/>
                  <a:gd name="connsiteX228" fmla="*/ 336872 w 378597"/>
                  <a:gd name="connsiteY228" fmla="*/ 49552 h 337946"/>
                  <a:gd name="connsiteX229" fmla="*/ 334571 w 378597"/>
                  <a:gd name="connsiteY229" fmla="*/ 45871 h 337946"/>
                  <a:gd name="connsiteX230" fmla="*/ 334571 w 378597"/>
                  <a:gd name="connsiteY230" fmla="*/ 40042 h 337946"/>
                  <a:gd name="connsiteX231" fmla="*/ 331503 w 378597"/>
                  <a:gd name="connsiteY231" fmla="*/ 36973 h 337946"/>
                  <a:gd name="connsiteX232" fmla="*/ 325214 w 378597"/>
                  <a:gd name="connsiteY232" fmla="*/ 36973 h 337946"/>
                  <a:gd name="connsiteX233" fmla="*/ 322299 w 378597"/>
                  <a:gd name="connsiteY233" fmla="*/ 33752 h 337946"/>
                  <a:gd name="connsiteX234" fmla="*/ 319538 w 378597"/>
                  <a:gd name="connsiteY234" fmla="*/ 29917 h 337946"/>
                  <a:gd name="connsiteX235" fmla="*/ 313709 w 378597"/>
                  <a:gd name="connsiteY235" fmla="*/ 30837 h 337946"/>
                  <a:gd name="connsiteX236" fmla="*/ 313709 w 378597"/>
                  <a:gd name="connsiteY236" fmla="*/ 24088 h 337946"/>
                  <a:gd name="connsiteX237" fmla="*/ 307726 w 378597"/>
                  <a:gd name="connsiteY237" fmla="*/ 25468 h 337946"/>
                  <a:gd name="connsiteX238" fmla="*/ 306959 w 378597"/>
                  <a:gd name="connsiteY238" fmla="*/ 17952 h 337946"/>
                  <a:gd name="connsiteX239" fmla="*/ 301283 w 378597"/>
                  <a:gd name="connsiteY239" fmla="*/ 19486 h 337946"/>
                  <a:gd name="connsiteX240" fmla="*/ 297755 w 378597"/>
                  <a:gd name="connsiteY240" fmla="*/ 16571 h 337946"/>
                  <a:gd name="connsiteX241" fmla="*/ 294227 w 378597"/>
                  <a:gd name="connsiteY241" fmla="*/ 13810 h 337946"/>
                  <a:gd name="connsiteX242" fmla="*/ 288244 w 378597"/>
                  <a:gd name="connsiteY242" fmla="*/ 16878 h 337946"/>
                  <a:gd name="connsiteX243" fmla="*/ 286250 w 378597"/>
                  <a:gd name="connsiteY243" fmla="*/ 10282 h 337946"/>
                  <a:gd name="connsiteX244" fmla="*/ 281341 w 378597"/>
                  <a:gd name="connsiteY244" fmla="*/ 10282 h 337946"/>
                  <a:gd name="connsiteX245" fmla="*/ 278120 w 378597"/>
                  <a:gd name="connsiteY245" fmla="*/ 6140 h 337946"/>
                  <a:gd name="connsiteX246" fmla="*/ 272750 w 378597"/>
                  <a:gd name="connsiteY246" fmla="*/ 8901 h 337946"/>
                  <a:gd name="connsiteX247" fmla="*/ 268455 w 378597"/>
                  <a:gd name="connsiteY247" fmla="*/ 8901 h 337946"/>
                  <a:gd name="connsiteX248" fmla="*/ 265080 w 378597"/>
                  <a:gd name="connsiteY248" fmla="*/ 4146 h 337946"/>
                  <a:gd name="connsiteX249" fmla="*/ 260018 w 378597"/>
                  <a:gd name="connsiteY249" fmla="*/ 6907 h 337946"/>
                  <a:gd name="connsiteX250" fmla="*/ 256183 w 378597"/>
                  <a:gd name="connsiteY250" fmla="*/ 3992 h 337946"/>
                  <a:gd name="connsiteX251" fmla="*/ 252195 w 378597"/>
                  <a:gd name="connsiteY251" fmla="*/ 1691 h 337946"/>
                  <a:gd name="connsiteX252" fmla="*/ 247746 w 378597"/>
                  <a:gd name="connsiteY252" fmla="*/ 1691 h 337946"/>
                  <a:gd name="connsiteX253" fmla="*/ 243451 w 378597"/>
                  <a:gd name="connsiteY253" fmla="*/ 1691 h 337946"/>
                  <a:gd name="connsiteX254" fmla="*/ 238849 w 378597"/>
                  <a:gd name="connsiteY254" fmla="*/ 5373 h 337946"/>
                  <a:gd name="connsiteX255" fmla="*/ 234707 w 378597"/>
                  <a:gd name="connsiteY255" fmla="*/ 3379 h 337946"/>
                  <a:gd name="connsiteX256" fmla="*/ 230258 w 378597"/>
                  <a:gd name="connsiteY256" fmla="*/ 1691 h 337946"/>
                  <a:gd name="connsiteX257" fmla="*/ 225963 w 378597"/>
                  <a:gd name="connsiteY257" fmla="*/ 4146 h 337946"/>
                  <a:gd name="connsiteX258" fmla="*/ 221515 w 378597"/>
                  <a:gd name="connsiteY258" fmla="*/ 4 h 337946"/>
                  <a:gd name="connsiteX259" fmla="*/ 217219 w 378597"/>
                  <a:gd name="connsiteY259" fmla="*/ 3532 h 337946"/>
                  <a:gd name="connsiteX260" fmla="*/ 213077 w 378597"/>
                  <a:gd name="connsiteY260" fmla="*/ 5373 h 337946"/>
                  <a:gd name="connsiteX261" fmla="*/ 208322 w 378597"/>
                  <a:gd name="connsiteY261" fmla="*/ 1384 h 337946"/>
                  <a:gd name="connsiteX262" fmla="*/ 204640 w 378597"/>
                  <a:gd name="connsiteY262" fmla="*/ 6447 h 337946"/>
                  <a:gd name="connsiteX263" fmla="*/ 200499 w 378597"/>
                  <a:gd name="connsiteY263" fmla="*/ 7827 h 337946"/>
                  <a:gd name="connsiteX264" fmla="*/ 196357 w 378597"/>
                  <a:gd name="connsiteY264" fmla="*/ 9361 h 337946"/>
                  <a:gd name="connsiteX265" fmla="*/ 190988 w 378597"/>
                  <a:gd name="connsiteY265" fmla="*/ 4759 h 337946"/>
                  <a:gd name="connsiteX266" fmla="*/ 187306 w 378597"/>
                  <a:gd name="connsiteY266" fmla="*/ 6907 h 33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378597" h="337946">
                    <a:moveTo>
                      <a:pt x="187306" y="6907"/>
                    </a:moveTo>
                    <a:cubicBezTo>
                      <a:pt x="185925" y="6907"/>
                      <a:pt x="184391" y="6907"/>
                      <a:pt x="183011" y="6907"/>
                    </a:cubicBezTo>
                    <a:lnTo>
                      <a:pt x="178715" y="7827"/>
                    </a:lnTo>
                    <a:lnTo>
                      <a:pt x="174574" y="9054"/>
                    </a:lnTo>
                    <a:cubicBezTo>
                      <a:pt x="173193" y="9054"/>
                      <a:pt x="171352" y="7521"/>
                      <a:pt x="169818" y="7827"/>
                    </a:cubicBezTo>
                    <a:cubicBezTo>
                      <a:pt x="168284" y="8134"/>
                      <a:pt x="167824" y="11509"/>
                      <a:pt x="166290" y="11816"/>
                    </a:cubicBezTo>
                    <a:cubicBezTo>
                      <a:pt x="164756" y="12123"/>
                      <a:pt x="163989" y="15037"/>
                      <a:pt x="162609" y="15344"/>
                    </a:cubicBezTo>
                    <a:cubicBezTo>
                      <a:pt x="161228" y="15651"/>
                      <a:pt x="159080" y="12276"/>
                      <a:pt x="157700" y="12583"/>
                    </a:cubicBezTo>
                    <a:cubicBezTo>
                      <a:pt x="156319" y="12890"/>
                      <a:pt x="154478" y="11509"/>
                      <a:pt x="153098" y="11816"/>
                    </a:cubicBezTo>
                    <a:cubicBezTo>
                      <a:pt x="151717" y="12123"/>
                      <a:pt x="150490" y="13196"/>
                      <a:pt x="148956" y="13503"/>
                    </a:cubicBezTo>
                    <a:cubicBezTo>
                      <a:pt x="147560" y="13841"/>
                      <a:pt x="146179" y="14255"/>
                      <a:pt x="144814" y="14730"/>
                    </a:cubicBezTo>
                    <a:cubicBezTo>
                      <a:pt x="143433" y="14730"/>
                      <a:pt x="142053" y="15804"/>
                      <a:pt x="140672" y="16111"/>
                    </a:cubicBezTo>
                    <a:cubicBezTo>
                      <a:pt x="139292" y="16418"/>
                      <a:pt x="138371" y="20099"/>
                      <a:pt x="136991" y="20253"/>
                    </a:cubicBezTo>
                    <a:cubicBezTo>
                      <a:pt x="135610" y="20406"/>
                      <a:pt x="133156" y="15497"/>
                      <a:pt x="131775" y="15804"/>
                    </a:cubicBezTo>
                    <a:cubicBezTo>
                      <a:pt x="130394" y="16111"/>
                      <a:pt x="130087" y="22400"/>
                      <a:pt x="128554" y="22707"/>
                    </a:cubicBezTo>
                    <a:cubicBezTo>
                      <a:pt x="127019" y="23014"/>
                      <a:pt x="125486" y="21787"/>
                      <a:pt x="124105" y="22707"/>
                    </a:cubicBezTo>
                    <a:cubicBezTo>
                      <a:pt x="122724" y="23628"/>
                      <a:pt x="120730" y="20253"/>
                      <a:pt x="119349" y="20560"/>
                    </a:cubicBezTo>
                    <a:cubicBezTo>
                      <a:pt x="117969" y="20866"/>
                      <a:pt x="115975" y="18565"/>
                      <a:pt x="114594" y="18872"/>
                    </a:cubicBezTo>
                    <a:cubicBezTo>
                      <a:pt x="113213" y="19179"/>
                      <a:pt x="112907" y="26082"/>
                      <a:pt x="111526" y="26235"/>
                    </a:cubicBezTo>
                    <a:cubicBezTo>
                      <a:pt x="110038" y="26312"/>
                      <a:pt x="108565" y="26312"/>
                      <a:pt x="107077" y="26235"/>
                    </a:cubicBezTo>
                    <a:cubicBezTo>
                      <a:pt x="105697" y="26235"/>
                      <a:pt x="103856" y="24088"/>
                      <a:pt x="102322" y="24395"/>
                    </a:cubicBezTo>
                    <a:cubicBezTo>
                      <a:pt x="100788" y="24701"/>
                      <a:pt x="99867" y="27156"/>
                      <a:pt x="98487" y="27463"/>
                    </a:cubicBezTo>
                    <a:cubicBezTo>
                      <a:pt x="97106" y="27769"/>
                      <a:pt x="95112" y="24701"/>
                      <a:pt x="93578" y="25008"/>
                    </a:cubicBezTo>
                    <a:cubicBezTo>
                      <a:pt x="92044" y="25315"/>
                      <a:pt x="91584" y="29764"/>
                      <a:pt x="90203" y="30070"/>
                    </a:cubicBezTo>
                    <a:cubicBezTo>
                      <a:pt x="88822" y="30377"/>
                      <a:pt x="86675" y="28843"/>
                      <a:pt x="85294" y="30070"/>
                    </a:cubicBezTo>
                    <a:cubicBezTo>
                      <a:pt x="83914" y="31298"/>
                      <a:pt x="81306" y="28843"/>
                      <a:pt x="79925" y="30070"/>
                    </a:cubicBezTo>
                    <a:cubicBezTo>
                      <a:pt x="78545" y="31298"/>
                      <a:pt x="78391" y="33906"/>
                      <a:pt x="77164" y="34519"/>
                    </a:cubicBezTo>
                    <a:cubicBezTo>
                      <a:pt x="75937" y="35133"/>
                      <a:pt x="74403" y="35746"/>
                      <a:pt x="73022" y="36667"/>
                    </a:cubicBezTo>
                    <a:cubicBezTo>
                      <a:pt x="71642" y="37587"/>
                      <a:pt x="70721" y="38661"/>
                      <a:pt x="69341" y="39428"/>
                    </a:cubicBezTo>
                    <a:cubicBezTo>
                      <a:pt x="67960" y="40195"/>
                      <a:pt x="65966" y="39428"/>
                      <a:pt x="64432" y="39428"/>
                    </a:cubicBezTo>
                    <a:cubicBezTo>
                      <a:pt x="62898" y="39428"/>
                      <a:pt x="62284" y="41729"/>
                      <a:pt x="60750" y="42189"/>
                    </a:cubicBezTo>
                    <a:cubicBezTo>
                      <a:pt x="59216" y="42649"/>
                      <a:pt x="58142" y="44797"/>
                      <a:pt x="56762" y="44950"/>
                    </a:cubicBezTo>
                    <a:lnTo>
                      <a:pt x="52160" y="45871"/>
                    </a:lnTo>
                    <a:cubicBezTo>
                      <a:pt x="50626" y="45871"/>
                      <a:pt x="48478" y="42496"/>
                      <a:pt x="47098" y="42803"/>
                    </a:cubicBezTo>
                    <a:cubicBezTo>
                      <a:pt x="45717" y="43110"/>
                      <a:pt x="44643" y="46024"/>
                      <a:pt x="43263" y="46484"/>
                    </a:cubicBezTo>
                    <a:cubicBezTo>
                      <a:pt x="41882" y="46945"/>
                      <a:pt x="38660" y="43570"/>
                      <a:pt x="37280" y="44183"/>
                    </a:cubicBezTo>
                    <a:cubicBezTo>
                      <a:pt x="35899" y="44797"/>
                      <a:pt x="37280" y="49399"/>
                      <a:pt x="35439" y="50319"/>
                    </a:cubicBezTo>
                    <a:cubicBezTo>
                      <a:pt x="33598" y="51240"/>
                      <a:pt x="30223" y="49092"/>
                      <a:pt x="29303" y="50319"/>
                    </a:cubicBezTo>
                    <a:cubicBezTo>
                      <a:pt x="28383" y="51547"/>
                      <a:pt x="31297" y="56149"/>
                      <a:pt x="30377" y="57376"/>
                    </a:cubicBezTo>
                    <a:cubicBezTo>
                      <a:pt x="29456" y="58603"/>
                      <a:pt x="29456" y="59830"/>
                      <a:pt x="28536" y="61211"/>
                    </a:cubicBezTo>
                    <a:cubicBezTo>
                      <a:pt x="27616" y="62591"/>
                      <a:pt x="26695" y="63052"/>
                      <a:pt x="25928" y="64432"/>
                    </a:cubicBezTo>
                    <a:cubicBezTo>
                      <a:pt x="25161" y="65813"/>
                      <a:pt x="22553" y="66120"/>
                      <a:pt x="21940" y="67500"/>
                    </a:cubicBezTo>
                    <a:cubicBezTo>
                      <a:pt x="21326" y="68881"/>
                      <a:pt x="24394" y="71489"/>
                      <a:pt x="23934" y="72869"/>
                    </a:cubicBezTo>
                    <a:cubicBezTo>
                      <a:pt x="23474" y="74250"/>
                      <a:pt x="20559" y="74710"/>
                      <a:pt x="20099" y="76244"/>
                    </a:cubicBezTo>
                    <a:cubicBezTo>
                      <a:pt x="19639" y="77778"/>
                      <a:pt x="18258" y="78699"/>
                      <a:pt x="17798" y="80233"/>
                    </a:cubicBezTo>
                    <a:cubicBezTo>
                      <a:pt x="17338" y="81767"/>
                      <a:pt x="17798" y="83147"/>
                      <a:pt x="17031" y="84528"/>
                    </a:cubicBezTo>
                    <a:cubicBezTo>
                      <a:pt x="16264" y="85908"/>
                      <a:pt x="18411" y="87749"/>
                      <a:pt x="18105" y="89283"/>
                    </a:cubicBezTo>
                    <a:cubicBezTo>
                      <a:pt x="17798" y="90817"/>
                      <a:pt x="19485" y="92505"/>
                      <a:pt x="19178" y="93885"/>
                    </a:cubicBezTo>
                    <a:cubicBezTo>
                      <a:pt x="18872" y="95266"/>
                      <a:pt x="19178" y="96800"/>
                      <a:pt x="19178" y="98180"/>
                    </a:cubicBezTo>
                    <a:cubicBezTo>
                      <a:pt x="19178" y="99561"/>
                      <a:pt x="17184" y="100942"/>
                      <a:pt x="17031" y="102476"/>
                    </a:cubicBezTo>
                    <a:cubicBezTo>
                      <a:pt x="16878" y="104010"/>
                      <a:pt x="10895" y="104470"/>
                      <a:pt x="10741" y="106004"/>
                    </a:cubicBezTo>
                    <a:cubicBezTo>
                      <a:pt x="10588" y="107538"/>
                      <a:pt x="17491" y="109992"/>
                      <a:pt x="17338" y="111373"/>
                    </a:cubicBezTo>
                    <a:cubicBezTo>
                      <a:pt x="17184" y="112754"/>
                      <a:pt x="16110" y="114288"/>
                      <a:pt x="15957" y="115668"/>
                    </a:cubicBezTo>
                    <a:cubicBezTo>
                      <a:pt x="15804" y="117049"/>
                      <a:pt x="14270" y="118583"/>
                      <a:pt x="14116" y="119964"/>
                    </a:cubicBezTo>
                    <a:cubicBezTo>
                      <a:pt x="13963" y="121344"/>
                      <a:pt x="15497" y="123338"/>
                      <a:pt x="15190" y="124719"/>
                    </a:cubicBezTo>
                    <a:cubicBezTo>
                      <a:pt x="14883" y="126100"/>
                      <a:pt x="10435" y="126867"/>
                      <a:pt x="10128" y="128247"/>
                    </a:cubicBezTo>
                    <a:cubicBezTo>
                      <a:pt x="9821" y="129628"/>
                      <a:pt x="11508" y="131775"/>
                      <a:pt x="11202" y="133156"/>
                    </a:cubicBezTo>
                    <a:cubicBezTo>
                      <a:pt x="10895" y="134537"/>
                      <a:pt x="9974" y="135917"/>
                      <a:pt x="9514" y="137298"/>
                    </a:cubicBezTo>
                    <a:cubicBezTo>
                      <a:pt x="9054" y="138678"/>
                      <a:pt x="11202" y="141286"/>
                      <a:pt x="10588" y="142514"/>
                    </a:cubicBezTo>
                    <a:cubicBezTo>
                      <a:pt x="9974" y="143741"/>
                      <a:pt x="4452" y="142514"/>
                      <a:pt x="3838" y="144508"/>
                    </a:cubicBezTo>
                    <a:cubicBezTo>
                      <a:pt x="3225" y="146502"/>
                      <a:pt x="3838" y="147729"/>
                      <a:pt x="3838" y="148956"/>
                    </a:cubicBezTo>
                    <a:cubicBezTo>
                      <a:pt x="3393" y="150368"/>
                      <a:pt x="3025" y="151794"/>
                      <a:pt x="2765" y="153252"/>
                    </a:cubicBezTo>
                    <a:cubicBezTo>
                      <a:pt x="2765" y="154786"/>
                      <a:pt x="4145" y="156013"/>
                      <a:pt x="3992" y="157547"/>
                    </a:cubicBezTo>
                    <a:cubicBezTo>
                      <a:pt x="3838" y="159081"/>
                      <a:pt x="4912" y="159388"/>
                      <a:pt x="5066" y="161075"/>
                    </a:cubicBezTo>
                    <a:cubicBezTo>
                      <a:pt x="5219" y="162762"/>
                      <a:pt x="5066" y="163683"/>
                      <a:pt x="5066" y="165370"/>
                    </a:cubicBezTo>
                    <a:cubicBezTo>
                      <a:pt x="5066" y="167058"/>
                      <a:pt x="5066" y="167978"/>
                      <a:pt x="5066" y="169665"/>
                    </a:cubicBezTo>
                    <a:cubicBezTo>
                      <a:pt x="5066" y="171353"/>
                      <a:pt x="-150" y="173654"/>
                      <a:pt x="3" y="175034"/>
                    </a:cubicBezTo>
                    <a:cubicBezTo>
                      <a:pt x="157" y="176415"/>
                      <a:pt x="6446" y="177336"/>
                      <a:pt x="6600" y="178716"/>
                    </a:cubicBezTo>
                    <a:cubicBezTo>
                      <a:pt x="6753" y="180097"/>
                      <a:pt x="6600" y="181784"/>
                      <a:pt x="6600" y="183318"/>
                    </a:cubicBezTo>
                    <a:cubicBezTo>
                      <a:pt x="6600" y="184852"/>
                      <a:pt x="5526" y="186233"/>
                      <a:pt x="5526" y="187767"/>
                    </a:cubicBezTo>
                    <a:cubicBezTo>
                      <a:pt x="5603" y="189193"/>
                      <a:pt x="5603" y="190635"/>
                      <a:pt x="5526" y="192062"/>
                    </a:cubicBezTo>
                    <a:cubicBezTo>
                      <a:pt x="5526" y="193596"/>
                      <a:pt x="7060" y="194977"/>
                      <a:pt x="7213" y="196357"/>
                    </a:cubicBezTo>
                    <a:cubicBezTo>
                      <a:pt x="7367" y="197738"/>
                      <a:pt x="3992" y="200039"/>
                      <a:pt x="4299" y="201419"/>
                    </a:cubicBezTo>
                    <a:cubicBezTo>
                      <a:pt x="4605" y="202800"/>
                      <a:pt x="11048" y="202340"/>
                      <a:pt x="11508" y="203567"/>
                    </a:cubicBezTo>
                    <a:cubicBezTo>
                      <a:pt x="11969" y="204794"/>
                      <a:pt x="7520" y="208322"/>
                      <a:pt x="8134" y="209703"/>
                    </a:cubicBezTo>
                    <a:cubicBezTo>
                      <a:pt x="8747" y="211084"/>
                      <a:pt x="13656" y="209703"/>
                      <a:pt x="14270" y="211084"/>
                    </a:cubicBezTo>
                    <a:cubicBezTo>
                      <a:pt x="14883" y="212464"/>
                      <a:pt x="16264" y="213231"/>
                      <a:pt x="17031" y="214459"/>
                    </a:cubicBezTo>
                    <a:cubicBezTo>
                      <a:pt x="17798" y="215686"/>
                      <a:pt x="12582" y="220441"/>
                      <a:pt x="13349" y="221668"/>
                    </a:cubicBezTo>
                    <a:cubicBezTo>
                      <a:pt x="14116" y="222896"/>
                      <a:pt x="19946" y="220748"/>
                      <a:pt x="20866" y="221668"/>
                    </a:cubicBezTo>
                    <a:cubicBezTo>
                      <a:pt x="21786" y="222589"/>
                      <a:pt x="23013" y="223816"/>
                      <a:pt x="23781" y="225043"/>
                    </a:cubicBezTo>
                    <a:cubicBezTo>
                      <a:pt x="24548" y="226270"/>
                      <a:pt x="23781" y="228725"/>
                      <a:pt x="23781" y="229952"/>
                    </a:cubicBezTo>
                    <a:cubicBezTo>
                      <a:pt x="23781" y="231179"/>
                      <a:pt x="23781" y="233173"/>
                      <a:pt x="23781" y="234401"/>
                    </a:cubicBezTo>
                    <a:cubicBezTo>
                      <a:pt x="23781" y="235628"/>
                      <a:pt x="26388" y="236395"/>
                      <a:pt x="26849" y="237776"/>
                    </a:cubicBezTo>
                    <a:cubicBezTo>
                      <a:pt x="27309" y="239156"/>
                      <a:pt x="24854" y="241304"/>
                      <a:pt x="25161" y="242684"/>
                    </a:cubicBezTo>
                    <a:cubicBezTo>
                      <a:pt x="25468" y="244065"/>
                      <a:pt x="27309" y="245139"/>
                      <a:pt x="27616" y="246519"/>
                    </a:cubicBezTo>
                    <a:cubicBezTo>
                      <a:pt x="27922" y="247900"/>
                      <a:pt x="25775" y="249894"/>
                      <a:pt x="26081" y="251275"/>
                    </a:cubicBezTo>
                    <a:cubicBezTo>
                      <a:pt x="26388" y="252656"/>
                      <a:pt x="32218" y="253116"/>
                      <a:pt x="32524" y="254496"/>
                    </a:cubicBezTo>
                    <a:cubicBezTo>
                      <a:pt x="32831" y="255877"/>
                      <a:pt x="30530" y="257871"/>
                      <a:pt x="30684" y="259252"/>
                    </a:cubicBezTo>
                    <a:cubicBezTo>
                      <a:pt x="30837" y="260632"/>
                      <a:pt x="27616" y="262626"/>
                      <a:pt x="27769" y="264007"/>
                    </a:cubicBezTo>
                    <a:lnTo>
                      <a:pt x="27769" y="268456"/>
                    </a:lnTo>
                    <a:cubicBezTo>
                      <a:pt x="27769" y="269836"/>
                      <a:pt x="32371" y="270603"/>
                      <a:pt x="32678" y="271984"/>
                    </a:cubicBezTo>
                    <a:cubicBezTo>
                      <a:pt x="32984" y="273365"/>
                      <a:pt x="30530" y="275512"/>
                      <a:pt x="30990" y="276893"/>
                    </a:cubicBezTo>
                    <a:cubicBezTo>
                      <a:pt x="31451" y="278273"/>
                      <a:pt x="30990" y="280268"/>
                      <a:pt x="30990" y="281648"/>
                    </a:cubicBezTo>
                    <a:cubicBezTo>
                      <a:pt x="30990" y="283029"/>
                      <a:pt x="36206" y="282569"/>
                      <a:pt x="36819" y="283949"/>
                    </a:cubicBezTo>
                    <a:cubicBezTo>
                      <a:pt x="37433" y="285330"/>
                      <a:pt x="38814" y="285790"/>
                      <a:pt x="39734" y="287017"/>
                    </a:cubicBezTo>
                    <a:cubicBezTo>
                      <a:pt x="40655" y="288244"/>
                      <a:pt x="41575" y="288705"/>
                      <a:pt x="42649" y="289932"/>
                    </a:cubicBezTo>
                    <a:cubicBezTo>
                      <a:pt x="43723" y="291159"/>
                      <a:pt x="40348" y="296068"/>
                      <a:pt x="41422" y="297142"/>
                    </a:cubicBezTo>
                    <a:cubicBezTo>
                      <a:pt x="42495" y="298216"/>
                      <a:pt x="44796" y="297909"/>
                      <a:pt x="46024" y="298982"/>
                    </a:cubicBezTo>
                    <a:cubicBezTo>
                      <a:pt x="47251" y="300056"/>
                      <a:pt x="47404" y="301897"/>
                      <a:pt x="48785" y="302817"/>
                    </a:cubicBezTo>
                    <a:cubicBezTo>
                      <a:pt x="50166" y="303738"/>
                      <a:pt x="54614" y="298829"/>
                      <a:pt x="55995" y="299596"/>
                    </a:cubicBezTo>
                    <a:cubicBezTo>
                      <a:pt x="57375" y="300363"/>
                      <a:pt x="55995" y="304505"/>
                      <a:pt x="57682" y="305119"/>
                    </a:cubicBezTo>
                    <a:cubicBezTo>
                      <a:pt x="59369" y="305732"/>
                      <a:pt x="59523" y="307880"/>
                      <a:pt x="60750" y="308493"/>
                    </a:cubicBezTo>
                    <a:cubicBezTo>
                      <a:pt x="61977" y="309107"/>
                      <a:pt x="64739" y="306959"/>
                      <a:pt x="66119" y="307726"/>
                    </a:cubicBezTo>
                    <a:cubicBezTo>
                      <a:pt x="67500" y="308493"/>
                      <a:pt x="67193" y="311715"/>
                      <a:pt x="68420" y="312482"/>
                    </a:cubicBezTo>
                    <a:cubicBezTo>
                      <a:pt x="69647" y="313249"/>
                      <a:pt x="71642" y="312482"/>
                      <a:pt x="72869" y="312482"/>
                    </a:cubicBezTo>
                    <a:cubicBezTo>
                      <a:pt x="74096" y="312482"/>
                      <a:pt x="74710" y="315396"/>
                      <a:pt x="75937" y="316010"/>
                    </a:cubicBezTo>
                    <a:lnTo>
                      <a:pt x="79925" y="317851"/>
                    </a:lnTo>
                    <a:cubicBezTo>
                      <a:pt x="81152" y="317851"/>
                      <a:pt x="82073" y="319999"/>
                      <a:pt x="83300" y="320612"/>
                    </a:cubicBezTo>
                    <a:cubicBezTo>
                      <a:pt x="84527" y="321226"/>
                      <a:pt x="86982" y="319538"/>
                      <a:pt x="88209" y="320612"/>
                    </a:cubicBezTo>
                    <a:cubicBezTo>
                      <a:pt x="89436" y="321686"/>
                      <a:pt x="92197" y="318771"/>
                      <a:pt x="93425" y="319232"/>
                    </a:cubicBezTo>
                    <a:lnTo>
                      <a:pt x="97413" y="320919"/>
                    </a:lnTo>
                    <a:cubicBezTo>
                      <a:pt x="98640" y="320919"/>
                      <a:pt x="99561" y="323067"/>
                      <a:pt x="100941" y="323527"/>
                    </a:cubicBezTo>
                    <a:lnTo>
                      <a:pt x="104930" y="324601"/>
                    </a:lnTo>
                    <a:cubicBezTo>
                      <a:pt x="106310" y="324601"/>
                      <a:pt x="106310" y="330276"/>
                      <a:pt x="107691" y="330583"/>
                    </a:cubicBezTo>
                    <a:cubicBezTo>
                      <a:pt x="109072" y="330890"/>
                      <a:pt x="112293" y="324601"/>
                      <a:pt x="113674" y="325061"/>
                    </a:cubicBezTo>
                    <a:cubicBezTo>
                      <a:pt x="115054" y="325521"/>
                      <a:pt x="115668" y="328589"/>
                      <a:pt x="117048" y="328896"/>
                    </a:cubicBezTo>
                    <a:cubicBezTo>
                      <a:pt x="118429" y="329203"/>
                      <a:pt x="119503" y="330737"/>
                      <a:pt x="120883" y="331197"/>
                    </a:cubicBezTo>
                    <a:cubicBezTo>
                      <a:pt x="122264" y="331657"/>
                      <a:pt x="123338" y="334265"/>
                      <a:pt x="124718" y="334418"/>
                    </a:cubicBezTo>
                    <a:cubicBezTo>
                      <a:pt x="126099" y="334572"/>
                      <a:pt x="128247" y="330276"/>
                      <a:pt x="129781" y="330583"/>
                    </a:cubicBezTo>
                    <a:cubicBezTo>
                      <a:pt x="131315" y="330890"/>
                      <a:pt x="132695" y="328436"/>
                      <a:pt x="134076" y="328589"/>
                    </a:cubicBezTo>
                    <a:cubicBezTo>
                      <a:pt x="135457" y="328742"/>
                      <a:pt x="136684" y="332117"/>
                      <a:pt x="138218" y="332271"/>
                    </a:cubicBezTo>
                    <a:cubicBezTo>
                      <a:pt x="139752" y="332424"/>
                      <a:pt x="140826" y="334879"/>
                      <a:pt x="142360" y="334879"/>
                    </a:cubicBezTo>
                    <a:cubicBezTo>
                      <a:pt x="143894" y="334879"/>
                      <a:pt x="145581" y="331350"/>
                      <a:pt x="146962" y="331350"/>
                    </a:cubicBezTo>
                    <a:lnTo>
                      <a:pt x="151410" y="331350"/>
                    </a:lnTo>
                    <a:cubicBezTo>
                      <a:pt x="152791" y="331350"/>
                      <a:pt x="154018" y="334418"/>
                      <a:pt x="155552" y="334418"/>
                    </a:cubicBezTo>
                    <a:cubicBezTo>
                      <a:pt x="157086" y="334418"/>
                      <a:pt x="158467" y="334418"/>
                      <a:pt x="159847" y="334418"/>
                    </a:cubicBezTo>
                    <a:lnTo>
                      <a:pt x="164296" y="334418"/>
                    </a:lnTo>
                    <a:cubicBezTo>
                      <a:pt x="165677" y="334418"/>
                      <a:pt x="167057" y="336412"/>
                      <a:pt x="168591" y="336412"/>
                    </a:cubicBezTo>
                    <a:cubicBezTo>
                      <a:pt x="170125" y="336412"/>
                      <a:pt x="171659" y="331504"/>
                      <a:pt x="173193" y="331504"/>
                    </a:cubicBezTo>
                    <a:cubicBezTo>
                      <a:pt x="174727" y="331504"/>
                      <a:pt x="175954" y="335492"/>
                      <a:pt x="177335" y="335492"/>
                    </a:cubicBezTo>
                    <a:cubicBezTo>
                      <a:pt x="178715" y="335492"/>
                      <a:pt x="180403" y="334265"/>
                      <a:pt x="181784" y="334418"/>
                    </a:cubicBezTo>
                    <a:cubicBezTo>
                      <a:pt x="183164" y="334572"/>
                      <a:pt x="184698" y="337026"/>
                      <a:pt x="186079" y="337026"/>
                    </a:cubicBezTo>
                    <a:cubicBezTo>
                      <a:pt x="187459" y="337026"/>
                      <a:pt x="188994" y="335646"/>
                      <a:pt x="190527" y="335799"/>
                    </a:cubicBezTo>
                    <a:cubicBezTo>
                      <a:pt x="192062" y="335952"/>
                      <a:pt x="193442" y="336719"/>
                      <a:pt x="194823" y="336719"/>
                    </a:cubicBezTo>
                    <a:cubicBezTo>
                      <a:pt x="196203" y="336719"/>
                      <a:pt x="197891" y="331657"/>
                      <a:pt x="199271" y="331657"/>
                    </a:cubicBezTo>
                    <a:cubicBezTo>
                      <a:pt x="200652" y="331657"/>
                      <a:pt x="202186" y="334879"/>
                      <a:pt x="203720" y="334879"/>
                    </a:cubicBezTo>
                    <a:cubicBezTo>
                      <a:pt x="205254" y="334879"/>
                      <a:pt x="206635" y="330890"/>
                      <a:pt x="208169" y="330890"/>
                    </a:cubicBezTo>
                    <a:cubicBezTo>
                      <a:pt x="209703" y="330890"/>
                      <a:pt x="210930" y="337946"/>
                      <a:pt x="212310" y="337946"/>
                    </a:cubicBezTo>
                    <a:cubicBezTo>
                      <a:pt x="213691" y="337946"/>
                      <a:pt x="215378" y="335646"/>
                      <a:pt x="216759" y="335646"/>
                    </a:cubicBezTo>
                    <a:cubicBezTo>
                      <a:pt x="218140" y="335646"/>
                      <a:pt x="219674" y="332424"/>
                      <a:pt x="221208" y="332424"/>
                    </a:cubicBezTo>
                    <a:cubicBezTo>
                      <a:pt x="222742" y="332424"/>
                      <a:pt x="224122" y="335799"/>
                      <a:pt x="225503" y="335799"/>
                    </a:cubicBezTo>
                    <a:cubicBezTo>
                      <a:pt x="226883" y="335799"/>
                      <a:pt x="228418" y="331811"/>
                      <a:pt x="229952" y="331811"/>
                    </a:cubicBezTo>
                    <a:cubicBezTo>
                      <a:pt x="231486" y="331811"/>
                      <a:pt x="232866" y="337793"/>
                      <a:pt x="234247" y="337793"/>
                    </a:cubicBezTo>
                    <a:cubicBezTo>
                      <a:pt x="235627" y="337793"/>
                      <a:pt x="237162" y="335952"/>
                      <a:pt x="238695" y="335952"/>
                    </a:cubicBezTo>
                    <a:cubicBezTo>
                      <a:pt x="240229" y="335952"/>
                      <a:pt x="241457" y="333805"/>
                      <a:pt x="242991" y="333805"/>
                    </a:cubicBezTo>
                    <a:cubicBezTo>
                      <a:pt x="244525" y="333805"/>
                      <a:pt x="245752" y="331350"/>
                      <a:pt x="247132" y="331197"/>
                    </a:cubicBezTo>
                    <a:cubicBezTo>
                      <a:pt x="248513" y="331043"/>
                      <a:pt x="250200" y="335492"/>
                      <a:pt x="251735" y="335339"/>
                    </a:cubicBezTo>
                    <a:cubicBezTo>
                      <a:pt x="253268" y="335185"/>
                      <a:pt x="254496" y="333038"/>
                      <a:pt x="255876" y="333038"/>
                    </a:cubicBezTo>
                    <a:lnTo>
                      <a:pt x="260172" y="333038"/>
                    </a:lnTo>
                    <a:lnTo>
                      <a:pt x="264467" y="332271"/>
                    </a:lnTo>
                    <a:cubicBezTo>
                      <a:pt x="265847" y="332271"/>
                      <a:pt x="267228" y="330890"/>
                      <a:pt x="268609" y="330737"/>
                    </a:cubicBezTo>
                    <a:cubicBezTo>
                      <a:pt x="269989" y="330583"/>
                      <a:pt x="271677" y="331657"/>
                      <a:pt x="273057" y="331504"/>
                    </a:cubicBezTo>
                    <a:cubicBezTo>
                      <a:pt x="274438" y="331350"/>
                      <a:pt x="275512" y="328589"/>
                      <a:pt x="276892" y="328436"/>
                    </a:cubicBezTo>
                    <a:cubicBezTo>
                      <a:pt x="278273" y="328282"/>
                      <a:pt x="280727" y="332577"/>
                      <a:pt x="282108" y="332271"/>
                    </a:cubicBezTo>
                    <a:cubicBezTo>
                      <a:pt x="283488" y="331964"/>
                      <a:pt x="283642" y="326288"/>
                      <a:pt x="285023" y="325981"/>
                    </a:cubicBezTo>
                    <a:cubicBezTo>
                      <a:pt x="286403" y="325674"/>
                      <a:pt x="288244" y="327362"/>
                      <a:pt x="289778" y="326902"/>
                    </a:cubicBezTo>
                    <a:cubicBezTo>
                      <a:pt x="291128" y="326503"/>
                      <a:pt x="292463" y="326043"/>
                      <a:pt x="293766" y="325521"/>
                    </a:cubicBezTo>
                    <a:cubicBezTo>
                      <a:pt x="295147" y="325521"/>
                      <a:pt x="295914" y="323220"/>
                      <a:pt x="297141" y="322606"/>
                    </a:cubicBezTo>
                    <a:cubicBezTo>
                      <a:pt x="298368" y="321993"/>
                      <a:pt x="301743" y="325828"/>
                      <a:pt x="302970" y="325214"/>
                    </a:cubicBezTo>
                    <a:cubicBezTo>
                      <a:pt x="304198" y="324601"/>
                      <a:pt x="304965" y="322453"/>
                      <a:pt x="306192" y="321839"/>
                    </a:cubicBezTo>
                    <a:lnTo>
                      <a:pt x="310027" y="319692"/>
                    </a:lnTo>
                    <a:cubicBezTo>
                      <a:pt x="311254" y="318925"/>
                      <a:pt x="310027" y="315243"/>
                      <a:pt x="311561" y="314323"/>
                    </a:cubicBezTo>
                    <a:cubicBezTo>
                      <a:pt x="313095" y="313402"/>
                      <a:pt x="317237" y="316931"/>
                      <a:pt x="318464" y="316010"/>
                    </a:cubicBezTo>
                    <a:cubicBezTo>
                      <a:pt x="319691" y="315090"/>
                      <a:pt x="317390" y="310641"/>
                      <a:pt x="318464" y="309567"/>
                    </a:cubicBezTo>
                    <a:cubicBezTo>
                      <a:pt x="319538" y="308493"/>
                      <a:pt x="322299" y="309567"/>
                      <a:pt x="323373" y="308340"/>
                    </a:cubicBezTo>
                    <a:cubicBezTo>
                      <a:pt x="324385" y="307297"/>
                      <a:pt x="325306" y="306162"/>
                      <a:pt x="326134" y="304965"/>
                    </a:cubicBezTo>
                    <a:cubicBezTo>
                      <a:pt x="327008" y="303753"/>
                      <a:pt x="327776" y="302480"/>
                      <a:pt x="328435" y="301130"/>
                    </a:cubicBezTo>
                    <a:cubicBezTo>
                      <a:pt x="329202" y="299903"/>
                      <a:pt x="331503" y="299136"/>
                      <a:pt x="331963" y="297909"/>
                    </a:cubicBezTo>
                    <a:cubicBezTo>
                      <a:pt x="332423" y="296682"/>
                      <a:pt x="333958" y="295147"/>
                      <a:pt x="334418" y="293767"/>
                    </a:cubicBezTo>
                    <a:cubicBezTo>
                      <a:pt x="334878" y="292386"/>
                      <a:pt x="329816" y="289472"/>
                      <a:pt x="330276" y="288091"/>
                    </a:cubicBezTo>
                    <a:cubicBezTo>
                      <a:pt x="330736" y="286711"/>
                      <a:pt x="334264" y="286097"/>
                      <a:pt x="334725" y="284563"/>
                    </a:cubicBezTo>
                    <a:cubicBezTo>
                      <a:pt x="335185" y="283029"/>
                      <a:pt x="335798" y="281955"/>
                      <a:pt x="336105" y="280575"/>
                    </a:cubicBezTo>
                    <a:cubicBezTo>
                      <a:pt x="336412" y="279194"/>
                      <a:pt x="332117" y="276586"/>
                      <a:pt x="332423" y="275205"/>
                    </a:cubicBezTo>
                    <a:cubicBezTo>
                      <a:pt x="332730" y="273825"/>
                      <a:pt x="339940" y="274132"/>
                      <a:pt x="340400" y="272751"/>
                    </a:cubicBezTo>
                    <a:cubicBezTo>
                      <a:pt x="340861" y="271370"/>
                      <a:pt x="335952" y="268302"/>
                      <a:pt x="336412" y="266922"/>
                    </a:cubicBezTo>
                    <a:cubicBezTo>
                      <a:pt x="336872" y="265541"/>
                      <a:pt x="340554" y="265234"/>
                      <a:pt x="341014" y="263854"/>
                    </a:cubicBezTo>
                    <a:cubicBezTo>
                      <a:pt x="341474" y="262473"/>
                      <a:pt x="338406" y="259559"/>
                      <a:pt x="338866" y="258178"/>
                    </a:cubicBezTo>
                    <a:cubicBezTo>
                      <a:pt x="339326" y="256797"/>
                      <a:pt x="339787" y="255263"/>
                      <a:pt x="340400" y="253883"/>
                    </a:cubicBezTo>
                    <a:cubicBezTo>
                      <a:pt x="341014" y="252502"/>
                      <a:pt x="344542" y="252502"/>
                      <a:pt x="345156" y="251121"/>
                    </a:cubicBezTo>
                    <a:cubicBezTo>
                      <a:pt x="345769" y="249741"/>
                      <a:pt x="345156" y="247747"/>
                      <a:pt x="345156" y="246366"/>
                    </a:cubicBezTo>
                    <a:cubicBezTo>
                      <a:pt x="345156" y="244985"/>
                      <a:pt x="347457" y="244065"/>
                      <a:pt x="347917" y="242684"/>
                    </a:cubicBezTo>
                    <a:cubicBezTo>
                      <a:pt x="348377" y="241304"/>
                      <a:pt x="346076" y="238696"/>
                      <a:pt x="346690" y="237315"/>
                    </a:cubicBezTo>
                    <a:cubicBezTo>
                      <a:pt x="347303" y="235935"/>
                      <a:pt x="350832" y="235935"/>
                      <a:pt x="351445" y="234554"/>
                    </a:cubicBezTo>
                    <a:cubicBezTo>
                      <a:pt x="352059" y="233173"/>
                      <a:pt x="352826" y="231946"/>
                      <a:pt x="353439" y="230566"/>
                    </a:cubicBezTo>
                    <a:cubicBezTo>
                      <a:pt x="354053" y="229185"/>
                      <a:pt x="357274" y="228725"/>
                      <a:pt x="357888" y="227344"/>
                    </a:cubicBezTo>
                    <a:cubicBezTo>
                      <a:pt x="358502" y="225964"/>
                      <a:pt x="354360" y="223049"/>
                      <a:pt x="354820" y="221668"/>
                    </a:cubicBezTo>
                    <a:cubicBezTo>
                      <a:pt x="355280" y="220288"/>
                      <a:pt x="359115" y="219828"/>
                      <a:pt x="359422" y="218447"/>
                    </a:cubicBezTo>
                    <a:cubicBezTo>
                      <a:pt x="359729" y="217066"/>
                      <a:pt x="356968" y="214765"/>
                      <a:pt x="357428" y="213385"/>
                    </a:cubicBezTo>
                    <a:cubicBezTo>
                      <a:pt x="357888" y="212004"/>
                      <a:pt x="356354" y="210010"/>
                      <a:pt x="357428" y="208783"/>
                    </a:cubicBezTo>
                    <a:cubicBezTo>
                      <a:pt x="358502" y="207556"/>
                      <a:pt x="359576" y="206328"/>
                      <a:pt x="360036" y="204948"/>
                    </a:cubicBezTo>
                    <a:cubicBezTo>
                      <a:pt x="360496" y="203567"/>
                      <a:pt x="365405" y="203874"/>
                      <a:pt x="365865" y="202493"/>
                    </a:cubicBezTo>
                    <a:cubicBezTo>
                      <a:pt x="366325" y="201113"/>
                      <a:pt x="361263" y="197891"/>
                      <a:pt x="361723" y="196511"/>
                    </a:cubicBezTo>
                    <a:cubicBezTo>
                      <a:pt x="362183" y="195130"/>
                      <a:pt x="364944" y="194670"/>
                      <a:pt x="365558" y="193289"/>
                    </a:cubicBezTo>
                    <a:cubicBezTo>
                      <a:pt x="366172" y="191909"/>
                      <a:pt x="365558" y="190375"/>
                      <a:pt x="365558" y="188994"/>
                    </a:cubicBezTo>
                    <a:cubicBezTo>
                      <a:pt x="365558" y="187613"/>
                      <a:pt x="367246" y="186540"/>
                      <a:pt x="367706" y="185159"/>
                    </a:cubicBezTo>
                    <a:cubicBezTo>
                      <a:pt x="368166" y="183778"/>
                      <a:pt x="371694" y="183472"/>
                      <a:pt x="372154" y="182091"/>
                    </a:cubicBezTo>
                    <a:cubicBezTo>
                      <a:pt x="372614" y="180710"/>
                      <a:pt x="370314" y="178563"/>
                      <a:pt x="370774" y="177182"/>
                    </a:cubicBezTo>
                    <a:cubicBezTo>
                      <a:pt x="371234" y="175802"/>
                      <a:pt x="368473" y="173500"/>
                      <a:pt x="368779" y="172120"/>
                    </a:cubicBezTo>
                    <a:cubicBezTo>
                      <a:pt x="369086" y="170739"/>
                      <a:pt x="372461" y="170279"/>
                      <a:pt x="372768" y="168898"/>
                    </a:cubicBezTo>
                    <a:cubicBezTo>
                      <a:pt x="373075" y="167518"/>
                      <a:pt x="372768" y="165830"/>
                      <a:pt x="372768" y="164450"/>
                    </a:cubicBezTo>
                    <a:cubicBezTo>
                      <a:pt x="372768" y="163069"/>
                      <a:pt x="376603" y="162302"/>
                      <a:pt x="376910" y="160922"/>
                    </a:cubicBezTo>
                    <a:cubicBezTo>
                      <a:pt x="377217" y="159541"/>
                      <a:pt x="376910" y="157854"/>
                      <a:pt x="376910" y="156473"/>
                    </a:cubicBezTo>
                    <a:cubicBezTo>
                      <a:pt x="376910" y="155092"/>
                      <a:pt x="376910" y="153558"/>
                      <a:pt x="376910" y="152178"/>
                    </a:cubicBezTo>
                    <a:cubicBezTo>
                      <a:pt x="376910" y="150797"/>
                      <a:pt x="375529" y="149110"/>
                      <a:pt x="375683" y="147729"/>
                    </a:cubicBezTo>
                    <a:cubicBezTo>
                      <a:pt x="375836" y="146349"/>
                      <a:pt x="373075" y="144814"/>
                      <a:pt x="372921" y="143434"/>
                    </a:cubicBezTo>
                    <a:cubicBezTo>
                      <a:pt x="372768" y="142053"/>
                      <a:pt x="378597" y="140366"/>
                      <a:pt x="378597" y="138832"/>
                    </a:cubicBezTo>
                    <a:cubicBezTo>
                      <a:pt x="378597" y="137298"/>
                      <a:pt x="372921" y="136224"/>
                      <a:pt x="372921" y="134843"/>
                    </a:cubicBezTo>
                    <a:cubicBezTo>
                      <a:pt x="372921" y="133463"/>
                      <a:pt x="377677" y="131469"/>
                      <a:pt x="377523" y="130088"/>
                    </a:cubicBezTo>
                    <a:cubicBezTo>
                      <a:pt x="377370" y="128707"/>
                      <a:pt x="371541" y="127787"/>
                      <a:pt x="371387" y="126406"/>
                    </a:cubicBezTo>
                    <a:cubicBezTo>
                      <a:pt x="371234" y="125026"/>
                      <a:pt x="376756" y="122725"/>
                      <a:pt x="376603" y="121344"/>
                    </a:cubicBezTo>
                    <a:cubicBezTo>
                      <a:pt x="376449" y="119964"/>
                      <a:pt x="375376" y="118430"/>
                      <a:pt x="375222" y="117049"/>
                    </a:cubicBezTo>
                    <a:cubicBezTo>
                      <a:pt x="375069" y="115668"/>
                      <a:pt x="371387" y="114901"/>
                      <a:pt x="371081" y="113367"/>
                    </a:cubicBezTo>
                    <a:cubicBezTo>
                      <a:pt x="370774" y="111833"/>
                      <a:pt x="375222" y="109532"/>
                      <a:pt x="374916" y="107998"/>
                    </a:cubicBezTo>
                    <a:cubicBezTo>
                      <a:pt x="374609" y="106464"/>
                      <a:pt x="368013" y="106771"/>
                      <a:pt x="367706" y="105390"/>
                    </a:cubicBezTo>
                    <a:cubicBezTo>
                      <a:pt x="367399" y="104010"/>
                      <a:pt x="366479" y="102783"/>
                      <a:pt x="366018" y="101402"/>
                    </a:cubicBezTo>
                    <a:cubicBezTo>
                      <a:pt x="365558" y="100021"/>
                      <a:pt x="366018" y="98487"/>
                      <a:pt x="366018" y="97107"/>
                    </a:cubicBezTo>
                    <a:cubicBezTo>
                      <a:pt x="366018" y="95726"/>
                      <a:pt x="364024" y="94652"/>
                      <a:pt x="363564" y="93425"/>
                    </a:cubicBezTo>
                    <a:cubicBezTo>
                      <a:pt x="363104" y="92198"/>
                      <a:pt x="365711" y="89437"/>
                      <a:pt x="365251" y="88056"/>
                    </a:cubicBezTo>
                    <a:cubicBezTo>
                      <a:pt x="364791" y="86675"/>
                      <a:pt x="363104" y="85908"/>
                      <a:pt x="362490" y="84528"/>
                    </a:cubicBezTo>
                    <a:cubicBezTo>
                      <a:pt x="361876" y="83147"/>
                      <a:pt x="359115" y="82994"/>
                      <a:pt x="358502" y="81767"/>
                    </a:cubicBezTo>
                    <a:cubicBezTo>
                      <a:pt x="357888" y="80539"/>
                      <a:pt x="360036" y="77625"/>
                      <a:pt x="358502" y="76398"/>
                    </a:cubicBezTo>
                    <a:cubicBezTo>
                      <a:pt x="356968" y="75170"/>
                      <a:pt x="359269" y="72716"/>
                      <a:pt x="358502" y="71335"/>
                    </a:cubicBezTo>
                    <a:cubicBezTo>
                      <a:pt x="357735" y="69955"/>
                      <a:pt x="356354" y="69341"/>
                      <a:pt x="355587" y="67961"/>
                    </a:cubicBezTo>
                    <a:cubicBezTo>
                      <a:pt x="354820" y="66580"/>
                      <a:pt x="352366" y="66580"/>
                      <a:pt x="351599" y="65353"/>
                    </a:cubicBezTo>
                    <a:cubicBezTo>
                      <a:pt x="350832" y="64126"/>
                      <a:pt x="348837" y="63819"/>
                      <a:pt x="347917" y="62591"/>
                    </a:cubicBezTo>
                    <a:cubicBezTo>
                      <a:pt x="346997" y="61364"/>
                      <a:pt x="347917" y="59523"/>
                      <a:pt x="346536" y="58296"/>
                    </a:cubicBezTo>
                    <a:cubicBezTo>
                      <a:pt x="345156" y="57069"/>
                      <a:pt x="346536" y="54921"/>
                      <a:pt x="345309" y="53694"/>
                    </a:cubicBezTo>
                    <a:cubicBezTo>
                      <a:pt x="344082" y="52467"/>
                      <a:pt x="339787" y="54615"/>
                      <a:pt x="338713" y="53694"/>
                    </a:cubicBezTo>
                    <a:cubicBezTo>
                      <a:pt x="337639" y="52774"/>
                      <a:pt x="337946" y="50780"/>
                      <a:pt x="336872" y="49552"/>
                    </a:cubicBezTo>
                    <a:cubicBezTo>
                      <a:pt x="335798" y="48325"/>
                      <a:pt x="335645" y="46945"/>
                      <a:pt x="334571" y="45871"/>
                    </a:cubicBezTo>
                    <a:cubicBezTo>
                      <a:pt x="333497" y="44797"/>
                      <a:pt x="334571" y="41115"/>
                      <a:pt x="334571" y="40042"/>
                    </a:cubicBezTo>
                    <a:lnTo>
                      <a:pt x="331503" y="36973"/>
                    </a:lnTo>
                    <a:cubicBezTo>
                      <a:pt x="330429" y="36053"/>
                      <a:pt x="326288" y="38507"/>
                      <a:pt x="325214" y="36973"/>
                    </a:cubicBezTo>
                    <a:cubicBezTo>
                      <a:pt x="324140" y="35439"/>
                      <a:pt x="323373" y="34672"/>
                      <a:pt x="322299" y="33752"/>
                    </a:cubicBezTo>
                    <a:cubicBezTo>
                      <a:pt x="321225" y="32832"/>
                      <a:pt x="320765" y="30837"/>
                      <a:pt x="319538" y="29917"/>
                    </a:cubicBezTo>
                    <a:cubicBezTo>
                      <a:pt x="318311" y="28997"/>
                      <a:pt x="314936" y="31604"/>
                      <a:pt x="313709" y="30837"/>
                    </a:cubicBezTo>
                    <a:cubicBezTo>
                      <a:pt x="312481" y="30070"/>
                      <a:pt x="313709" y="24855"/>
                      <a:pt x="313709" y="24088"/>
                    </a:cubicBezTo>
                    <a:cubicBezTo>
                      <a:pt x="313709" y="23321"/>
                      <a:pt x="308953" y="26235"/>
                      <a:pt x="307726" y="25468"/>
                    </a:cubicBezTo>
                    <a:cubicBezTo>
                      <a:pt x="306499" y="24701"/>
                      <a:pt x="307726" y="18719"/>
                      <a:pt x="306959" y="17952"/>
                    </a:cubicBezTo>
                    <a:cubicBezTo>
                      <a:pt x="306192" y="17185"/>
                      <a:pt x="302510" y="20099"/>
                      <a:pt x="301283" y="19486"/>
                    </a:cubicBezTo>
                    <a:cubicBezTo>
                      <a:pt x="300056" y="18872"/>
                      <a:pt x="299135" y="17185"/>
                      <a:pt x="297755" y="16571"/>
                    </a:cubicBezTo>
                    <a:cubicBezTo>
                      <a:pt x="296374" y="15958"/>
                      <a:pt x="295607" y="14424"/>
                      <a:pt x="294227" y="13810"/>
                    </a:cubicBezTo>
                    <a:cubicBezTo>
                      <a:pt x="292846" y="13196"/>
                      <a:pt x="289625" y="17338"/>
                      <a:pt x="288244" y="16878"/>
                    </a:cubicBezTo>
                    <a:cubicBezTo>
                      <a:pt x="286863" y="16418"/>
                      <a:pt x="288244" y="10895"/>
                      <a:pt x="286250" y="10282"/>
                    </a:cubicBezTo>
                    <a:cubicBezTo>
                      <a:pt x="284256" y="9668"/>
                      <a:pt x="282722" y="11356"/>
                      <a:pt x="281341" y="10282"/>
                    </a:cubicBezTo>
                    <a:cubicBezTo>
                      <a:pt x="279960" y="9208"/>
                      <a:pt x="279500" y="6600"/>
                      <a:pt x="278120" y="6140"/>
                    </a:cubicBezTo>
                    <a:cubicBezTo>
                      <a:pt x="276739" y="5680"/>
                      <a:pt x="274131" y="9208"/>
                      <a:pt x="272750" y="8901"/>
                    </a:cubicBezTo>
                    <a:cubicBezTo>
                      <a:pt x="271370" y="8594"/>
                      <a:pt x="269836" y="8901"/>
                      <a:pt x="268455" y="8901"/>
                    </a:cubicBezTo>
                    <a:cubicBezTo>
                      <a:pt x="267075" y="8901"/>
                      <a:pt x="266461" y="4453"/>
                      <a:pt x="265080" y="4146"/>
                    </a:cubicBezTo>
                    <a:cubicBezTo>
                      <a:pt x="263700" y="3839"/>
                      <a:pt x="261552" y="7214"/>
                      <a:pt x="260018" y="6907"/>
                    </a:cubicBezTo>
                    <a:cubicBezTo>
                      <a:pt x="258484" y="6600"/>
                      <a:pt x="257717" y="4299"/>
                      <a:pt x="256183" y="3992"/>
                    </a:cubicBezTo>
                    <a:cubicBezTo>
                      <a:pt x="254649" y="3685"/>
                      <a:pt x="253575" y="1998"/>
                      <a:pt x="252195" y="1691"/>
                    </a:cubicBezTo>
                    <a:lnTo>
                      <a:pt x="247746" y="1691"/>
                    </a:lnTo>
                    <a:lnTo>
                      <a:pt x="243451" y="1691"/>
                    </a:lnTo>
                    <a:cubicBezTo>
                      <a:pt x="242070" y="1691"/>
                      <a:pt x="240229" y="5526"/>
                      <a:pt x="238849" y="5373"/>
                    </a:cubicBezTo>
                    <a:cubicBezTo>
                      <a:pt x="237468" y="5219"/>
                      <a:pt x="236088" y="3379"/>
                      <a:pt x="234707" y="3379"/>
                    </a:cubicBezTo>
                    <a:cubicBezTo>
                      <a:pt x="233326" y="3379"/>
                      <a:pt x="231792" y="1691"/>
                      <a:pt x="230258" y="1691"/>
                    </a:cubicBezTo>
                    <a:cubicBezTo>
                      <a:pt x="228724" y="1691"/>
                      <a:pt x="227497" y="3992"/>
                      <a:pt x="225963" y="4146"/>
                    </a:cubicBezTo>
                    <a:cubicBezTo>
                      <a:pt x="224429" y="4299"/>
                      <a:pt x="222895" y="-150"/>
                      <a:pt x="221515" y="4"/>
                    </a:cubicBezTo>
                    <a:cubicBezTo>
                      <a:pt x="220134" y="157"/>
                      <a:pt x="218753" y="3379"/>
                      <a:pt x="217219" y="3532"/>
                    </a:cubicBezTo>
                    <a:cubicBezTo>
                      <a:pt x="215685" y="3685"/>
                      <a:pt x="214612" y="5373"/>
                      <a:pt x="213077" y="5373"/>
                    </a:cubicBezTo>
                    <a:cubicBezTo>
                      <a:pt x="211543" y="5373"/>
                      <a:pt x="209703" y="1231"/>
                      <a:pt x="208322" y="1384"/>
                    </a:cubicBezTo>
                    <a:cubicBezTo>
                      <a:pt x="206941" y="1538"/>
                      <a:pt x="206021" y="6140"/>
                      <a:pt x="204640" y="6447"/>
                    </a:cubicBezTo>
                    <a:cubicBezTo>
                      <a:pt x="203229" y="6815"/>
                      <a:pt x="201849" y="7275"/>
                      <a:pt x="200499" y="7827"/>
                    </a:cubicBezTo>
                    <a:cubicBezTo>
                      <a:pt x="198965" y="7827"/>
                      <a:pt x="197891" y="9054"/>
                      <a:pt x="196357" y="9361"/>
                    </a:cubicBezTo>
                    <a:cubicBezTo>
                      <a:pt x="194823" y="9668"/>
                      <a:pt x="192368" y="4453"/>
                      <a:pt x="190988" y="4759"/>
                    </a:cubicBezTo>
                    <a:cubicBezTo>
                      <a:pt x="189607" y="5066"/>
                      <a:pt x="188687" y="6447"/>
                      <a:pt x="187306" y="6907"/>
                    </a:cubicBezTo>
                    <a:close/>
                  </a:path>
                </a:pathLst>
              </a:custGeom>
              <a:solidFill>
                <a:srgbClr val="2E020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74" name="Freeform: Shape 1973">
                <a:extLst>
                  <a:ext uri="{FF2B5EF4-FFF2-40B4-BE49-F238E27FC236}">
                    <a16:creationId xmlns:a16="http://schemas.microsoft.com/office/drawing/2014/main" id="{E21179B7-04EC-4146-B03C-B848150EBFD2}"/>
                  </a:ext>
                </a:extLst>
              </p:cNvPr>
              <p:cNvSpPr/>
              <p:nvPr/>
            </p:nvSpPr>
            <p:spPr>
              <a:xfrm>
                <a:off x="2615123" y="2417359"/>
                <a:ext cx="226042" cy="353436"/>
              </a:xfrm>
              <a:custGeom>
                <a:avLst/>
                <a:gdLst>
                  <a:gd name="connsiteX0" fmla="*/ 221929 w 226042"/>
                  <a:gd name="connsiteY0" fmla="*/ 48015 h 353436"/>
                  <a:gd name="connsiteX1" fmla="*/ 113015 w 226042"/>
                  <a:gd name="connsiteY1" fmla="*/ 0 h 353436"/>
                  <a:gd name="connsiteX2" fmla="*/ 4253 w 226042"/>
                  <a:gd name="connsiteY2" fmla="*/ 48015 h 353436"/>
                  <a:gd name="connsiteX3" fmla="*/ 8855 w 226042"/>
                  <a:gd name="connsiteY3" fmla="*/ 265537 h 353436"/>
                  <a:gd name="connsiteX4" fmla="*/ 70216 w 226042"/>
                  <a:gd name="connsiteY4" fmla="*/ 340857 h 353436"/>
                  <a:gd name="connsiteX5" fmla="*/ 112708 w 226042"/>
                  <a:gd name="connsiteY5" fmla="*/ 353436 h 353436"/>
                  <a:gd name="connsiteX6" fmla="*/ 155507 w 226042"/>
                  <a:gd name="connsiteY6" fmla="*/ 340857 h 353436"/>
                  <a:gd name="connsiteX7" fmla="*/ 216867 w 226042"/>
                  <a:gd name="connsiteY7" fmla="*/ 265537 h 353436"/>
                  <a:gd name="connsiteX8" fmla="*/ 221929 w 226042"/>
                  <a:gd name="connsiteY8" fmla="*/ 48015 h 35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6042" h="353436">
                    <a:moveTo>
                      <a:pt x="221929" y="48015"/>
                    </a:moveTo>
                    <a:cubicBezTo>
                      <a:pt x="211038" y="5216"/>
                      <a:pt x="138633" y="0"/>
                      <a:pt x="113015" y="0"/>
                    </a:cubicBezTo>
                    <a:cubicBezTo>
                      <a:pt x="87397" y="0"/>
                      <a:pt x="15145" y="5216"/>
                      <a:pt x="4253" y="48015"/>
                    </a:cubicBezTo>
                    <a:cubicBezTo>
                      <a:pt x="-6638" y="90814"/>
                      <a:pt x="6554" y="243294"/>
                      <a:pt x="8855" y="265537"/>
                    </a:cubicBezTo>
                    <a:cubicBezTo>
                      <a:pt x="11156" y="287781"/>
                      <a:pt x="59017" y="332880"/>
                      <a:pt x="70216" y="340857"/>
                    </a:cubicBezTo>
                    <a:cubicBezTo>
                      <a:pt x="82871" y="349049"/>
                      <a:pt x="97628" y="353421"/>
                      <a:pt x="112708" y="353436"/>
                    </a:cubicBezTo>
                    <a:cubicBezTo>
                      <a:pt x="127879" y="353421"/>
                      <a:pt x="142728" y="349049"/>
                      <a:pt x="155507" y="340857"/>
                    </a:cubicBezTo>
                    <a:cubicBezTo>
                      <a:pt x="166858" y="332880"/>
                      <a:pt x="214873" y="287781"/>
                      <a:pt x="216867" y="265537"/>
                    </a:cubicBezTo>
                    <a:cubicBezTo>
                      <a:pt x="218861" y="243294"/>
                      <a:pt x="232821" y="90814"/>
                      <a:pt x="221929" y="48015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75" name="Freeform: Shape 1974">
                <a:extLst>
                  <a:ext uri="{FF2B5EF4-FFF2-40B4-BE49-F238E27FC236}">
                    <a16:creationId xmlns:a16="http://schemas.microsoft.com/office/drawing/2014/main" id="{27294C21-9258-404F-A6F0-D144CB6CDC72}"/>
                  </a:ext>
                </a:extLst>
              </p:cNvPr>
              <p:cNvSpPr/>
              <p:nvPr/>
            </p:nvSpPr>
            <p:spPr>
              <a:xfrm>
                <a:off x="2832603" y="2556466"/>
                <a:ext cx="27800" cy="94835"/>
              </a:xfrm>
              <a:custGeom>
                <a:avLst/>
                <a:gdLst>
                  <a:gd name="connsiteX0" fmla="*/ 4755 w 27800"/>
                  <a:gd name="connsiteY0" fmla="*/ 21197 h 94835"/>
                  <a:gd name="connsiteX1" fmla="*/ 22550 w 27800"/>
                  <a:gd name="connsiteY1" fmla="*/ 2635 h 94835"/>
                  <a:gd name="connsiteX2" fmla="*/ 24391 w 27800"/>
                  <a:gd name="connsiteY2" fmla="*/ 57399 h 94835"/>
                  <a:gd name="connsiteX3" fmla="*/ 0 w 27800"/>
                  <a:gd name="connsiteY3" fmla="*/ 94829 h 94835"/>
                  <a:gd name="connsiteX4" fmla="*/ 3068 w 27800"/>
                  <a:gd name="connsiteY4" fmla="*/ 50190 h 94835"/>
                  <a:gd name="connsiteX5" fmla="*/ 4755 w 27800"/>
                  <a:gd name="connsiteY5" fmla="*/ 21197 h 9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800" h="94835">
                    <a:moveTo>
                      <a:pt x="4755" y="21197"/>
                    </a:moveTo>
                    <a:cubicBezTo>
                      <a:pt x="4755" y="11072"/>
                      <a:pt x="14266" y="-6722"/>
                      <a:pt x="22550" y="2635"/>
                    </a:cubicBezTo>
                    <a:cubicBezTo>
                      <a:pt x="30834" y="11993"/>
                      <a:pt x="27612" y="45434"/>
                      <a:pt x="24391" y="57399"/>
                    </a:cubicBezTo>
                    <a:cubicBezTo>
                      <a:pt x="21169" y="69365"/>
                      <a:pt x="5983" y="95289"/>
                      <a:pt x="0" y="94829"/>
                    </a:cubicBezTo>
                    <a:cubicBezTo>
                      <a:pt x="920" y="82404"/>
                      <a:pt x="2148" y="61541"/>
                      <a:pt x="3068" y="50190"/>
                    </a:cubicBezTo>
                    <a:cubicBezTo>
                      <a:pt x="3989" y="38838"/>
                      <a:pt x="4295" y="29634"/>
                      <a:pt x="4755" y="21197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76" name="Freeform: Shape 1975">
                <a:extLst>
                  <a:ext uri="{FF2B5EF4-FFF2-40B4-BE49-F238E27FC236}">
                    <a16:creationId xmlns:a16="http://schemas.microsoft.com/office/drawing/2014/main" id="{236477AC-AFC1-4F12-A145-4DD4F3BD5143}"/>
                  </a:ext>
                </a:extLst>
              </p:cNvPr>
              <p:cNvSpPr/>
              <p:nvPr/>
            </p:nvSpPr>
            <p:spPr>
              <a:xfrm>
                <a:off x="2842498" y="2569648"/>
                <a:ext cx="13036" cy="46979"/>
              </a:xfrm>
              <a:custGeom>
                <a:avLst/>
                <a:gdLst>
                  <a:gd name="connsiteX0" fmla="*/ 1151 w 13036"/>
                  <a:gd name="connsiteY0" fmla="*/ 23509 h 46979"/>
                  <a:gd name="connsiteX1" fmla="*/ 1151 w 13036"/>
                  <a:gd name="connsiteY1" fmla="*/ 4947 h 46979"/>
                  <a:gd name="connsiteX2" fmla="*/ 4679 w 13036"/>
                  <a:gd name="connsiteY2" fmla="*/ 345 h 46979"/>
                  <a:gd name="connsiteX3" fmla="*/ 8054 w 13036"/>
                  <a:gd name="connsiteY3" fmla="*/ 345 h 46979"/>
                  <a:gd name="connsiteX4" fmla="*/ 10048 w 13036"/>
                  <a:gd name="connsiteY4" fmla="*/ 2339 h 46979"/>
                  <a:gd name="connsiteX5" fmla="*/ 12963 w 13036"/>
                  <a:gd name="connsiteY5" fmla="*/ 11850 h 46979"/>
                  <a:gd name="connsiteX6" fmla="*/ 12042 w 13036"/>
                  <a:gd name="connsiteY6" fmla="*/ 21514 h 46979"/>
                  <a:gd name="connsiteX7" fmla="*/ 8054 w 13036"/>
                  <a:gd name="connsiteY7" fmla="*/ 30105 h 46979"/>
                  <a:gd name="connsiteX8" fmla="*/ 690 w 13036"/>
                  <a:gd name="connsiteY8" fmla="*/ 46979 h 46979"/>
                  <a:gd name="connsiteX9" fmla="*/ 2378 w 13036"/>
                  <a:gd name="connsiteY9" fmla="*/ 37775 h 46979"/>
                  <a:gd name="connsiteX10" fmla="*/ 5906 w 13036"/>
                  <a:gd name="connsiteY10" fmla="*/ 29031 h 46979"/>
                  <a:gd name="connsiteX11" fmla="*/ 9128 w 13036"/>
                  <a:gd name="connsiteY11" fmla="*/ 20748 h 46979"/>
                  <a:gd name="connsiteX12" fmla="*/ 9128 w 13036"/>
                  <a:gd name="connsiteY12" fmla="*/ 12157 h 46979"/>
                  <a:gd name="connsiteX13" fmla="*/ 6826 w 13036"/>
                  <a:gd name="connsiteY13" fmla="*/ 4027 h 46979"/>
                  <a:gd name="connsiteX14" fmla="*/ 4679 w 13036"/>
                  <a:gd name="connsiteY14" fmla="*/ 2339 h 46979"/>
                  <a:gd name="connsiteX15" fmla="*/ 2838 w 13036"/>
                  <a:gd name="connsiteY15" fmla="*/ 4947 h 46979"/>
                  <a:gd name="connsiteX16" fmla="*/ 997 w 13036"/>
                  <a:gd name="connsiteY16" fmla="*/ 13691 h 46979"/>
                  <a:gd name="connsiteX17" fmla="*/ 1151 w 13036"/>
                  <a:gd name="connsiteY17" fmla="*/ 23509 h 46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036" h="46979">
                    <a:moveTo>
                      <a:pt x="1151" y="23509"/>
                    </a:moveTo>
                    <a:cubicBezTo>
                      <a:pt x="-384" y="17419"/>
                      <a:pt x="-384" y="11037"/>
                      <a:pt x="1151" y="4947"/>
                    </a:cubicBezTo>
                    <a:cubicBezTo>
                      <a:pt x="1151" y="3413"/>
                      <a:pt x="2071" y="1266"/>
                      <a:pt x="4679" y="345"/>
                    </a:cubicBezTo>
                    <a:cubicBezTo>
                      <a:pt x="5753" y="-115"/>
                      <a:pt x="6980" y="-115"/>
                      <a:pt x="8054" y="345"/>
                    </a:cubicBezTo>
                    <a:cubicBezTo>
                      <a:pt x="8836" y="882"/>
                      <a:pt x="9511" y="1557"/>
                      <a:pt x="10048" y="2339"/>
                    </a:cubicBezTo>
                    <a:cubicBezTo>
                      <a:pt x="11751" y="5239"/>
                      <a:pt x="12748" y="8491"/>
                      <a:pt x="12963" y="11850"/>
                    </a:cubicBezTo>
                    <a:cubicBezTo>
                      <a:pt x="13193" y="15102"/>
                      <a:pt x="12886" y="18370"/>
                      <a:pt x="12042" y="21514"/>
                    </a:cubicBezTo>
                    <a:cubicBezTo>
                      <a:pt x="11091" y="24536"/>
                      <a:pt x="9741" y="27420"/>
                      <a:pt x="8054" y="30105"/>
                    </a:cubicBezTo>
                    <a:cubicBezTo>
                      <a:pt x="4955" y="35428"/>
                      <a:pt x="2485" y="41088"/>
                      <a:pt x="690" y="46979"/>
                    </a:cubicBezTo>
                    <a:cubicBezTo>
                      <a:pt x="1028" y="43880"/>
                      <a:pt x="1596" y="40797"/>
                      <a:pt x="2378" y="37775"/>
                    </a:cubicBezTo>
                    <a:cubicBezTo>
                      <a:pt x="3375" y="34784"/>
                      <a:pt x="4541" y="31869"/>
                      <a:pt x="5906" y="29031"/>
                    </a:cubicBezTo>
                    <a:cubicBezTo>
                      <a:pt x="7179" y="26347"/>
                      <a:pt x="8253" y="23585"/>
                      <a:pt x="9128" y="20748"/>
                    </a:cubicBezTo>
                    <a:cubicBezTo>
                      <a:pt x="9572" y="17894"/>
                      <a:pt x="9572" y="15010"/>
                      <a:pt x="9128" y="12157"/>
                    </a:cubicBezTo>
                    <a:cubicBezTo>
                      <a:pt x="8943" y="9319"/>
                      <a:pt x="8161" y="6543"/>
                      <a:pt x="6826" y="4027"/>
                    </a:cubicBezTo>
                    <a:cubicBezTo>
                      <a:pt x="6826" y="2953"/>
                      <a:pt x="5292" y="2186"/>
                      <a:pt x="4679" y="2339"/>
                    </a:cubicBezTo>
                    <a:cubicBezTo>
                      <a:pt x="4065" y="2493"/>
                      <a:pt x="3298" y="3567"/>
                      <a:pt x="2838" y="4947"/>
                    </a:cubicBezTo>
                    <a:cubicBezTo>
                      <a:pt x="1810" y="7754"/>
                      <a:pt x="1197" y="10700"/>
                      <a:pt x="997" y="13691"/>
                    </a:cubicBezTo>
                    <a:cubicBezTo>
                      <a:pt x="690" y="16958"/>
                      <a:pt x="737" y="20257"/>
                      <a:pt x="1151" y="23509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77" name="Freeform: Shape 1976">
                <a:extLst>
                  <a:ext uri="{FF2B5EF4-FFF2-40B4-BE49-F238E27FC236}">
                    <a16:creationId xmlns:a16="http://schemas.microsoft.com/office/drawing/2014/main" id="{7C1C6D97-FFDF-4F92-A099-F3C6EE8A5668}"/>
                  </a:ext>
                </a:extLst>
              </p:cNvPr>
              <p:cNvSpPr/>
              <p:nvPr/>
            </p:nvSpPr>
            <p:spPr>
              <a:xfrm>
                <a:off x="2595817" y="2553860"/>
                <a:ext cx="28007" cy="94838"/>
              </a:xfrm>
              <a:custGeom>
                <a:avLst/>
                <a:gdLst>
                  <a:gd name="connsiteX0" fmla="*/ 23099 w 28007"/>
                  <a:gd name="connsiteY0" fmla="*/ 21349 h 94838"/>
                  <a:gd name="connsiteX1" fmla="*/ 5304 w 28007"/>
                  <a:gd name="connsiteY1" fmla="*/ 2634 h 94838"/>
                  <a:gd name="connsiteX2" fmla="*/ 3464 w 28007"/>
                  <a:gd name="connsiteY2" fmla="*/ 57398 h 94838"/>
                  <a:gd name="connsiteX3" fmla="*/ 28008 w 28007"/>
                  <a:gd name="connsiteY3" fmla="*/ 94828 h 94838"/>
                  <a:gd name="connsiteX4" fmla="*/ 24633 w 28007"/>
                  <a:gd name="connsiteY4" fmla="*/ 50342 h 94838"/>
                  <a:gd name="connsiteX5" fmla="*/ 23099 w 28007"/>
                  <a:gd name="connsiteY5" fmla="*/ 21349 h 94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007" h="94838">
                    <a:moveTo>
                      <a:pt x="23099" y="21349"/>
                    </a:moveTo>
                    <a:cubicBezTo>
                      <a:pt x="23099" y="11071"/>
                      <a:pt x="13588" y="-6723"/>
                      <a:pt x="5304" y="2634"/>
                    </a:cubicBezTo>
                    <a:cubicBezTo>
                      <a:pt x="-2980" y="11992"/>
                      <a:pt x="89" y="45586"/>
                      <a:pt x="3464" y="57398"/>
                    </a:cubicBezTo>
                    <a:cubicBezTo>
                      <a:pt x="6838" y="69210"/>
                      <a:pt x="21872" y="95442"/>
                      <a:pt x="28008" y="94828"/>
                    </a:cubicBezTo>
                    <a:cubicBezTo>
                      <a:pt x="26934" y="82556"/>
                      <a:pt x="25707" y="61540"/>
                      <a:pt x="24633" y="50342"/>
                    </a:cubicBezTo>
                    <a:cubicBezTo>
                      <a:pt x="23559" y="39144"/>
                      <a:pt x="23405" y="29172"/>
                      <a:pt x="23099" y="21349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78" name="Freeform: Shape 1977">
                <a:extLst>
                  <a:ext uri="{FF2B5EF4-FFF2-40B4-BE49-F238E27FC236}">
                    <a16:creationId xmlns:a16="http://schemas.microsoft.com/office/drawing/2014/main" id="{1D616059-6FED-4334-953B-54ECC69AB158}"/>
                  </a:ext>
                </a:extLst>
              </p:cNvPr>
              <p:cNvSpPr/>
              <p:nvPr/>
            </p:nvSpPr>
            <p:spPr>
              <a:xfrm>
                <a:off x="2600392" y="2567347"/>
                <a:ext cx="13218" cy="47439"/>
              </a:xfrm>
              <a:custGeom>
                <a:avLst/>
                <a:gdLst>
                  <a:gd name="connsiteX0" fmla="*/ 12234 w 13218"/>
                  <a:gd name="connsiteY0" fmla="*/ 23355 h 47439"/>
                  <a:gd name="connsiteX1" fmla="*/ 12234 w 13218"/>
                  <a:gd name="connsiteY1" fmla="*/ 14151 h 47439"/>
                  <a:gd name="connsiteX2" fmla="*/ 10393 w 13218"/>
                  <a:gd name="connsiteY2" fmla="*/ 5407 h 47439"/>
                  <a:gd name="connsiteX3" fmla="*/ 8552 w 13218"/>
                  <a:gd name="connsiteY3" fmla="*/ 2800 h 47439"/>
                  <a:gd name="connsiteX4" fmla="*/ 6251 w 13218"/>
                  <a:gd name="connsiteY4" fmla="*/ 4640 h 47439"/>
                  <a:gd name="connsiteX5" fmla="*/ 4104 w 13218"/>
                  <a:gd name="connsiteY5" fmla="*/ 12617 h 47439"/>
                  <a:gd name="connsiteX6" fmla="*/ 4104 w 13218"/>
                  <a:gd name="connsiteY6" fmla="*/ 21208 h 47439"/>
                  <a:gd name="connsiteX7" fmla="*/ 7325 w 13218"/>
                  <a:gd name="connsiteY7" fmla="*/ 29645 h 47439"/>
                  <a:gd name="connsiteX8" fmla="*/ 10853 w 13218"/>
                  <a:gd name="connsiteY8" fmla="*/ 38235 h 47439"/>
                  <a:gd name="connsiteX9" fmla="*/ 12541 w 13218"/>
                  <a:gd name="connsiteY9" fmla="*/ 47439 h 47439"/>
                  <a:gd name="connsiteX10" fmla="*/ 5024 w 13218"/>
                  <a:gd name="connsiteY10" fmla="*/ 31025 h 47439"/>
                  <a:gd name="connsiteX11" fmla="*/ 1036 w 13218"/>
                  <a:gd name="connsiteY11" fmla="*/ 22281 h 47439"/>
                  <a:gd name="connsiteX12" fmla="*/ 115 w 13218"/>
                  <a:gd name="connsiteY12" fmla="*/ 12617 h 47439"/>
                  <a:gd name="connsiteX13" fmla="*/ 3030 w 13218"/>
                  <a:gd name="connsiteY13" fmla="*/ 3106 h 47439"/>
                  <a:gd name="connsiteX14" fmla="*/ 5024 w 13218"/>
                  <a:gd name="connsiteY14" fmla="*/ 345 h 47439"/>
                  <a:gd name="connsiteX15" fmla="*/ 8399 w 13218"/>
                  <a:gd name="connsiteY15" fmla="*/ 345 h 47439"/>
                  <a:gd name="connsiteX16" fmla="*/ 11927 w 13218"/>
                  <a:gd name="connsiteY16" fmla="*/ 4794 h 47439"/>
                  <a:gd name="connsiteX17" fmla="*/ 12234 w 13218"/>
                  <a:gd name="connsiteY17" fmla="*/ 23355 h 4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218" h="47439">
                    <a:moveTo>
                      <a:pt x="12234" y="23355"/>
                    </a:moveTo>
                    <a:cubicBezTo>
                      <a:pt x="12541" y="20287"/>
                      <a:pt x="12541" y="17204"/>
                      <a:pt x="12234" y="14151"/>
                    </a:cubicBezTo>
                    <a:cubicBezTo>
                      <a:pt x="12004" y="11175"/>
                      <a:pt x="11390" y="8230"/>
                      <a:pt x="10393" y="5407"/>
                    </a:cubicBezTo>
                    <a:cubicBezTo>
                      <a:pt x="10393" y="4180"/>
                      <a:pt x="9012" y="2800"/>
                      <a:pt x="8552" y="2800"/>
                    </a:cubicBezTo>
                    <a:cubicBezTo>
                      <a:pt x="8092" y="2800"/>
                      <a:pt x="7018" y="2800"/>
                      <a:pt x="6251" y="4640"/>
                    </a:cubicBezTo>
                    <a:cubicBezTo>
                      <a:pt x="4886" y="7079"/>
                      <a:pt x="4134" y="9825"/>
                      <a:pt x="4104" y="12617"/>
                    </a:cubicBezTo>
                    <a:cubicBezTo>
                      <a:pt x="3567" y="15455"/>
                      <a:pt x="3567" y="18370"/>
                      <a:pt x="4104" y="21208"/>
                    </a:cubicBezTo>
                    <a:cubicBezTo>
                      <a:pt x="4978" y="24092"/>
                      <a:pt x="6052" y="26914"/>
                      <a:pt x="7325" y="29645"/>
                    </a:cubicBezTo>
                    <a:cubicBezTo>
                      <a:pt x="8690" y="32437"/>
                      <a:pt x="9871" y="35305"/>
                      <a:pt x="10853" y="38235"/>
                    </a:cubicBezTo>
                    <a:cubicBezTo>
                      <a:pt x="10853" y="41303"/>
                      <a:pt x="12080" y="44371"/>
                      <a:pt x="12541" y="47439"/>
                    </a:cubicBezTo>
                    <a:cubicBezTo>
                      <a:pt x="10684" y="41702"/>
                      <a:pt x="8153" y="36180"/>
                      <a:pt x="5024" y="31025"/>
                    </a:cubicBezTo>
                    <a:cubicBezTo>
                      <a:pt x="3352" y="28279"/>
                      <a:pt x="2017" y="25334"/>
                      <a:pt x="1036" y="22281"/>
                    </a:cubicBezTo>
                    <a:cubicBezTo>
                      <a:pt x="115" y="19152"/>
                      <a:pt x="-192" y="15869"/>
                      <a:pt x="115" y="12617"/>
                    </a:cubicBezTo>
                    <a:cubicBezTo>
                      <a:pt x="284" y="9258"/>
                      <a:pt x="1281" y="5990"/>
                      <a:pt x="3030" y="3106"/>
                    </a:cubicBezTo>
                    <a:cubicBezTo>
                      <a:pt x="3567" y="2094"/>
                      <a:pt x="4242" y="1174"/>
                      <a:pt x="5024" y="345"/>
                    </a:cubicBezTo>
                    <a:cubicBezTo>
                      <a:pt x="6098" y="-115"/>
                      <a:pt x="7325" y="-115"/>
                      <a:pt x="8399" y="345"/>
                    </a:cubicBezTo>
                    <a:cubicBezTo>
                      <a:pt x="11007" y="1266"/>
                      <a:pt x="11313" y="3260"/>
                      <a:pt x="11927" y="4794"/>
                    </a:cubicBezTo>
                    <a:cubicBezTo>
                      <a:pt x="13538" y="10868"/>
                      <a:pt x="13645" y="17235"/>
                      <a:pt x="12234" y="23355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79" name="Freeform: Shape 1978">
                <a:extLst>
                  <a:ext uri="{FF2B5EF4-FFF2-40B4-BE49-F238E27FC236}">
                    <a16:creationId xmlns:a16="http://schemas.microsoft.com/office/drawing/2014/main" id="{F87199CA-4BB9-4917-BF6A-3A5C6800764A}"/>
                  </a:ext>
                </a:extLst>
              </p:cNvPr>
              <p:cNvSpPr/>
              <p:nvPr/>
            </p:nvSpPr>
            <p:spPr>
              <a:xfrm>
                <a:off x="2573346" y="2336665"/>
                <a:ext cx="310647" cy="249434"/>
              </a:xfrm>
              <a:custGeom>
                <a:avLst/>
                <a:gdLst>
                  <a:gd name="connsiteX0" fmla="*/ 265700 w 310647"/>
                  <a:gd name="connsiteY0" fmla="*/ 243913 h 249434"/>
                  <a:gd name="connsiteX1" fmla="*/ 265700 w 310647"/>
                  <a:gd name="connsiteY1" fmla="*/ 239464 h 249434"/>
                  <a:gd name="connsiteX2" fmla="*/ 262326 w 310647"/>
                  <a:gd name="connsiteY2" fmla="*/ 235936 h 249434"/>
                  <a:gd name="connsiteX3" fmla="*/ 265394 w 310647"/>
                  <a:gd name="connsiteY3" fmla="*/ 230413 h 249434"/>
                  <a:gd name="connsiteX4" fmla="*/ 263246 w 310647"/>
                  <a:gd name="connsiteY4" fmla="*/ 226425 h 249434"/>
                  <a:gd name="connsiteX5" fmla="*/ 258644 w 310647"/>
                  <a:gd name="connsiteY5" fmla="*/ 223357 h 249434"/>
                  <a:gd name="connsiteX6" fmla="*/ 258644 w 310647"/>
                  <a:gd name="connsiteY6" fmla="*/ 218601 h 249434"/>
                  <a:gd name="connsiteX7" fmla="*/ 256036 w 310647"/>
                  <a:gd name="connsiteY7" fmla="*/ 214766 h 249434"/>
                  <a:gd name="connsiteX8" fmla="*/ 256036 w 310647"/>
                  <a:gd name="connsiteY8" fmla="*/ 210318 h 249434"/>
                  <a:gd name="connsiteX9" fmla="*/ 256036 w 310647"/>
                  <a:gd name="connsiteY9" fmla="*/ 205716 h 249434"/>
                  <a:gd name="connsiteX10" fmla="*/ 254349 w 310647"/>
                  <a:gd name="connsiteY10" fmla="*/ 201574 h 249434"/>
                  <a:gd name="connsiteX11" fmla="*/ 251127 w 310647"/>
                  <a:gd name="connsiteY11" fmla="*/ 197892 h 249434"/>
                  <a:gd name="connsiteX12" fmla="*/ 250207 w 310647"/>
                  <a:gd name="connsiteY12" fmla="*/ 193597 h 249434"/>
                  <a:gd name="connsiteX13" fmla="*/ 250207 w 310647"/>
                  <a:gd name="connsiteY13" fmla="*/ 188995 h 249434"/>
                  <a:gd name="connsiteX14" fmla="*/ 250207 w 310647"/>
                  <a:gd name="connsiteY14" fmla="*/ 184546 h 249434"/>
                  <a:gd name="connsiteX15" fmla="*/ 251281 w 310647"/>
                  <a:gd name="connsiteY15" fmla="*/ 179638 h 249434"/>
                  <a:gd name="connsiteX16" fmla="*/ 249900 w 310647"/>
                  <a:gd name="connsiteY16" fmla="*/ 175342 h 249434"/>
                  <a:gd name="connsiteX17" fmla="*/ 246372 w 310647"/>
                  <a:gd name="connsiteY17" fmla="*/ 171814 h 249434"/>
                  <a:gd name="connsiteX18" fmla="*/ 247599 w 310647"/>
                  <a:gd name="connsiteY18" fmla="*/ 166905 h 249434"/>
                  <a:gd name="connsiteX19" fmla="*/ 243150 w 310647"/>
                  <a:gd name="connsiteY19" fmla="*/ 163377 h 249434"/>
                  <a:gd name="connsiteX20" fmla="*/ 243150 w 310647"/>
                  <a:gd name="connsiteY20" fmla="*/ 158622 h 249434"/>
                  <a:gd name="connsiteX21" fmla="*/ 242077 w 310647"/>
                  <a:gd name="connsiteY21" fmla="*/ 154326 h 249434"/>
                  <a:gd name="connsiteX22" fmla="*/ 242077 w 310647"/>
                  <a:gd name="connsiteY22" fmla="*/ 149878 h 249434"/>
                  <a:gd name="connsiteX23" fmla="*/ 240389 w 310647"/>
                  <a:gd name="connsiteY23" fmla="*/ 145429 h 249434"/>
                  <a:gd name="connsiteX24" fmla="*/ 240389 w 310647"/>
                  <a:gd name="connsiteY24" fmla="*/ 140980 h 249434"/>
                  <a:gd name="connsiteX25" fmla="*/ 239009 w 310647"/>
                  <a:gd name="connsiteY25" fmla="*/ 136532 h 249434"/>
                  <a:gd name="connsiteX26" fmla="*/ 242230 w 310647"/>
                  <a:gd name="connsiteY26" fmla="*/ 132237 h 249434"/>
                  <a:gd name="connsiteX27" fmla="*/ 243150 w 310647"/>
                  <a:gd name="connsiteY27" fmla="*/ 127174 h 249434"/>
                  <a:gd name="connsiteX28" fmla="*/ 237935 w 310647"/>
                  <a:gd name="connsiteY28" fmla="*/ 128402 h 249434"/>
                  <a:gd name="connsiteX29" fmla="*/ 234100 w 310647"/>
                  <a:gd name="connsiteY29" fmla="*/ 129782 h 249434"/>
                  <a:gd name="connsiteX30" fmla="*/ 229498 w 310647"/>
                  <a:gd name="connsiteY30" fmla="*/ 129015 h 249434"/>
                  <a:gd name="connsiteX31" fmla="*/ 225970 w 310647"/>
                  <a:gd name="connsiteY31" fmla="*/ 132390 h 249434"/>
                  <a:gd name="connsiteX32" fmla="*/ 222135 w 310647"/>
                  <a:gd name="connsiteY32" fmla="*/ 135458 h 249434"/>
                  <a:gd name="connsiteX33" fmla="*/ 217379 w 310647"/>
                  <a:gd name="connsiteY33" fmla="*/ 133157 h 249434"/>
                  <a:gd name="connsiteX34" fmla="*/ 212930 w 310647"/>
                  <a:gd name="connsiteY34" fmla="*/ 133157 h 249434"/>
                  <a:gd name="connsiteX35" fmla="*/ 208942 w 310647"/>
                  <a:gd name="connsiteY35" fmla="*/ 134231 h 249434"/>
                  <a:gd name="connsiteX36" fmla="*/ 204647 w 310647"/>
                  <a:gd name="connsiteY36" fmla="*/ 135151 h 249434"/>
                  <a:gd name="connsiteX37" fmla="*/ 200505 w 310647"/>
                  <a:gd name="connsiteY37" fmla="*/ 135918 h 249434"/>
                  <a:gd name="connsiteX38" fmla="*/ 196363 w 310647"/>
                  <a:gd name="connsiteY38" fmla="*/ 139140 h 249434"/>
                  <a:gd name="connsiteX39" fmla="*/ 191915 w 310647"/>
                  <a:gd name="connsiteY39" fmla="*/ 134844 h 249434"/>
                  <a:gd name="connsiteX40" fmla="*/ 187619 w 310647"/>
                  <a:gd name="connsiteY40" fmla="*/ 139907 h 249434"/>
                  <a:gd name="connsiteX41" fmla="*/ 183171 w 310647"/>
                  <a:gd name="connsiteY41" fmla="*/ 138526 h 249434"/>
                  <a:gd name="connsiteX42" fmla="*/ 179029 w 310647"/>
                  <a:gd name="connsiteY42" fmla="*/ 136072 h 249434"/>
                  <a:gd name="connsiteX43" fmla="*/ 174580 w 310647"/>
                  <a:gd name="connsiteY43" fmla="*/ 134077 h 249434"/>
                  <a:gd name="connsiteX44" fmla="*/ 170285 w 310647"/>
                  <a:gd name="connsiteY44" fmla="*/ 139600 h 249434"/>
                  <a:gd name="connsiteX45" fmla="*/ 165836 w 310647"/>
                  <a:gd name="connsiteY45" fmla="*/ 139600 h 249434"/>
                  <a:gd name="connsiteX46" fmla="*/ 161234 w 310647"/>
                  <a:gd name="connsiteY46" fmla="*/ 137606 h 249434"/>
                  <a:gd name="connsiteX47" fmla="*/ 156939 w 310647"/>
                  <a:gd name="connsiteY47" fmla="*/ 139600 h 249434"/>
                  <a:gd name="connsiteX48" fmla="*/ 152491 w 310647"/>
                  <a:gd name="connsiteY48" fmla="*/ 136992 h 249434"/>
                  <a:gd name="connsiteX49" fmla="*/ 148195 w 310647"/>
                  <a:gd name="connsiteY49" fmla="*/ 140674 h 249434"/>
                  <a:gd name="connsiteX50" fmla="*/ 143747 w 310647"/>
                  <a:gd name="connsiteY50" fmla="*/ 138986 h 249434"/>
                  <a:gd name="connsiteX51" fmla="*/ 139145 w 310647"/>
                  <a:gd name="connsiteY51" fmla="*/ 136992 h 249434"/>
                  <a:gd name="connsiteX52" fmla="*/ 134849 w 310647"/>
                  <a:gd name="connsiteY52" fmla="*/ 139293 h 249434"/>
                  <a:gd name="connsiteX53" fmla="*/ 130401 w 310647"/>
                  <a:gd name="connsiteY53" fmla="*/ 139293 h 249434"/>
                  <a:gd name="connsiteX54" fmla="*/ 126106 w 310647"/>
                  <a:gd name="connsiteY54" fmla="*/ 139293 h 249434"/>
                  <a:gd name="connsiteX55" fmla="*/ 121504 w 310647"/>
                  <a:gd name="connsiteY55" fmla="*/ 138066 h 249434"/>
                  <a:gd name="connsiteX56" fmla="*/ 117055 w 310647"/>
                  <a:gd name="connsiteY56" fmla="*/ 138986 h 249434"/>
                  <a:gd name="connsiteX57" fmla="*/ 112760 w 310647"/>
                  <a:gd name="connsiteY57" fmla="*/ 140520 h 249434"/>
                  <a:gd name="connsiteX58" fmla="*/ 108158 w 310647"/>
                  <a:gd name="connsiteY58" fmla="*/ 140520 h 249434"/>
                  <a:gd name="connsiteX59" fmla="*/ 103709 w 310647"/>
                  <a:gd name="connsiteY59" fmla="*/ 137299 h 249434"/>
                  <a:gd name="connsiteX60" fmla="*/ 99260 w 310647"/>
                  <a:gd name="connsiteY60" fmla="*/ 139293 h 249434"/>
                  <a:gd name="connsiteX61" fmla="*/ 94965 w 310647"/>
                  <a:gd name="connsiteY61" fmla="*/ 135611 h 249434"/>
                  <a:gd name="connsiteX62" fmla="*/ 90363 w 310647"/>
                  <a:gd name="connsiteY62" fmla="*/ 138986 h 249434"/>
                  <a:gd name="connsiteX63" fmla="*/ 86221 w 310647"/>
                  <a:gd name="connsiteY63" fmla="*/ 135151 h 249434"/>
                  <a:gd name="connsiteX64" fmla="*/ 81313 w 310647"/>
                  <a:gd name="connsiteY64" fmla="*/ 139446 h 249434"/>
                  <a:gd name="connsiteX65" fmla="*/ 76864 w 310647"/>
                  <a:gd name="connsiteY65" fmla="*/ 139446 h 249434"/>
                  <a:gd name="connsiteX66" fmla="*/ 72415 w 310647"/>
                  <a:gd name="connsiteY66" fmla="*/ 138066 h 249434"/>
                  <a:gd name="connsiteX67" fmla="*/ 68580 w 310647"/>
                  <a:gd name="connsiteY67" fmla="*/ 135151 h 249434"/>
                  <a:gd name="connsiteX68" fmla="*/ 63211 w 310647"/>
                  <a:gd name="connsiteY68" fmla="*/ 136839 h 249434"/>
                  <a:gd name="connsiteX69" fmla="*/ 60757 w 310647"/>
                  <a:gd name="connsiteY69" fmla="*/ 132850 h 249434"/>
                  <a:gd name="connsiteX70" fmla="*/ 60757 w 310647"/>
                  <a:gd name="connsiteY70" fmla="*/ 136839 h 249434"/>
                  <a:gd name="connsiteX71" fmla="*/ 61831 w 310647"/>
                  <a:gd name="connsiteY71" fmla="*/ 141134 h 249434"/>
                  <a:gd name="connsiteX72" fmla="*/ 64285 w 310647"/>
                  <a:gd name="connsiteY72" fmla="*/ 145276 h 249434"/>
                  <a:gd name="connsiteX73" fmla="*/ 66279 w 310647"/>
                  <a:gd name="connsiteY73" fmla="*/ 149571 h 249434"/>
                  <a:gd name="connsiteX74" fmla="*/ 66279 w 310647"/>
                  <a:gd name="connsiteY74" fmla="*/ 154173 h 249434"/>
                  <a:gd name="connsiteX75" fmla="*/ 65205 w 310647"/>
                  <a:gd name="connsiteY75" fmla="*/ 158775 h 249434"/>
                  <a:gd name="connsiteX76" fmla="*/ 60450 w 310647"/>
                  <a:gd name="connsiteY76" fmla="*/ 163224 h 249434"/>
                  <a:gd name="connsiteX77" fmla="*/ 66279 w 310647"/>
                  <a:gd name="connsiteY77" fmla="*/ 167826 h 249434"/>
                  <a:gd name="connsiteX78" fmla="*/ 65359 w 310647"/>
                  <a:gd name="connsiteY78" fmla="*/ 172428 h 249434"/>
                  <a:gd name="connsiteX79" fmla="*/ 63671 w 310647"/>
                  <a:gd name="connsiteY79" fmla="*/ 176723 h 249434"/>
                  <a:gd name="connsiteX80" fmla="*/ 63671 w 310647"/>
                  <a:gd name="connsiteY80" fmla="*/ 181632 h 249434"/>
                  <a:gd name="connsiteX81" fmla="*/ 58763 w 310647"/>
                  <a:gd name="connsiteY81" fmla="*/ 184853 h 249434"/>
                  <a:gd name="connsiteX82" fmla="*/ 58763 w 310647"/>
                  <a:gd name="connsiteY82" fmla="*/ 189609 h 249434"/>
                  <a:gd name="connsiteX83" fmla="*/ 56308 w 310647"/>
                  <a:gd name="connsiteY83" fmla="*/ 193290 h 249434"/>
                  <a:gd name="connsiteX84" fmla="*/ 56308 w 310647"/>
                  <a:gd name="connsiteY84" fmla="*/ 198199 h 249434"/>
                  <a:gd name="connsiteX85" fmla="*/ 50479 w 310647"/>
                  <a:gd name="connsiteY85" fmla="*/ 200500 h 249434"/>
                  <a:gd name="connsiteX86" fmla="*/ 50479 w 310647"/>
                  <a:gd name="connsiteY86" fmla="*/ 205102 h 249434"/>
                  <a:gd name="connsiteX87" fmla="*/ 49712 w 310647"/>
                  <a:gd name="connsiteY87" fmla="*/ 209551 h 249434"/>
                  <a:gd name="connsiteX88" fmla="*/ 49712 w 310647"/>
                  <a:gd name="connsiteY88" fmla="*/ 214460 h 249434"/>
                  <a:gd name="connsiteX89" fmla="*/ 49712 w 310647"/>
                  <a:gd name="connsiteY89" fmla="*/ 218908 h 249434"/>
                  <a:gd name="connsiteX90" fmla="*/ 48331 w 310647"/>
                  <a:gd name="connsiteY90" fmla="*/ 223050 h 249434"/>
                  <a:gd name="connsiteX91" fmla="*/ 47257 w 310647"/>
                  <a:gd name="connsiteY91" fmla="*/ 227345 h 249434"/>
                  <a:gd name="connsiteX92" fmla="*/ 42042 w 310647"/>
                  <a:gd name="connsiteY92" fmla="*/ 231180 h 249434"/>
                  <a:gd name="connsiteX93" fmla="*/ 46490 w 310647"/>
                  <a:gd name="connsiteY93" fmla="*/ 236089 h 249434"/>
                  <a:gd name="connsiteX94" fmla="*/ 45570 w 310647"/>
                  <a:gd name="connsiteY94" fmla="*/ 240538 h 249434"/>
                  <a:gd name="connsiteX95" fmla="*/ 44650 w 310647"/>
                  <a:gd name="connsiteY95" fmla="*/ 244986 h 249434"/>
                  <a:gd name="connsiteX96" fmla="*/ 44650 w 310647"/>
                  <a:gd name="connsiteY96" fmla="*/ 249435 h 249434"/>
                  <a:gd name="connsiteX97" fmla="*/ 42809 w 310647"/>
                  <a:gd name="connsiteY97" fmla="*/ 245753 h 249434"/>
                  <a:gd name="connsiteX98" fmla="*/ 42809 w 310647"/>
                  <a:gd name="connsiteY98" fmla="*/ 240538 h 249434"/>
                  <a:gd name="connsiteX99" fmla="*/ 36213 w 310647"/>
                  <a:gd name="connsiteY99" fmla="*/ 240538 h 249434"/>
                  <a:gd name="connsiteX100" fmla="*/ 37286 w 310647"/>
                  <a:gd name="connsiteY100" fmla="*/ 234402 h 249434"/>
                  <a:gd name="connsiteX101" fmla="*/ 31457 w 310647"/>
                  <a:gd name="connsiteY101" fmla="*/ 234402 h 249434"/>
                  <a:gd name="connsiteX102" fmla="*/ 28542 w 310647"/>
                  <a:gd name="connsiteY102" fmla="*/ 231180 h 249434"/>
                  <a:gd name="connsiteX103" fmla="*/ 31304 w 310647"/>
                  <a:gd name="connsiteY103" fmla="*/ 224737 h 249434"/>
                  <a:gd name="connsiteX104" fmla="*/ 25014 w 310647"/>
                  <a:gd name="connsiteY104" fmla="*/ 222590 h 249434"/>
                  <a:gd name="connsiteX105" fmla="*/ 23020 w 310647"/>
                  <a:gd name="connsiteY105" fmla="*/ 218295 h 249434"/>
                  <a:gd name="connsiteX106" fmla="*/ 23020 w 310647"/>
                  <a:gd name="connsiteY106" fmla="*/ 213386 h 249434"/>
                  <a:gd name="connsiteX107" fmla="*/ 23020 w 310647"/>
                  <a:gd name="connsiteY107" fmla="*/ 208784 h 249434"/>
                  <a:gd name="connsiteX108" fmla="*/ 20872 w 310647"/>
                  <a:gd name="connsiteY108" fmla="*/ 204642 h 249434"/>
                  <a:gd name="connsiteX109" fmla="*/ 22253 w 310647"/>
                  <a:gd name="connsiteY109" fmla="*/ 199733 h 249434"/>
                  <a:gd name="connsiteX110" fmla="*/ 20105 w 310647"/>
                  <a:gd name="connsiteY110" fmla="*/ 195745 h 249434"/>
                  <a:gd name="connsiteX111" fmla="*/ 20872 w 310647"/>
                  <a:gd name="connsiteY111" fmla="*/ 190682 h 249434"/>
                  <a:gd name="connsiteX112" fmla="*/ 14890 w 310647"/>
                  <a:gd name="connsiteY112" fmla="*/ 187921 h 249434"/>
                  <a:gd name="connsiteX113" fmla="*/ 14890 w 310647"/>
                  <a:gd name="connsiteY113" fmla="*/ 183012 h 249434"/>
                  <a:gd name="connsiteX114" fmla="*/ 16577 w 310647"/>
                  <a:gd name="connsiteY114" fmla="*/ 178104 h 249434"/>
                  <a:gd name="connsiteX115" fmla="*/ 15657 w 310647"/>
                  <a:gd name="connsiteY115" fmla="*/ 173808 h 249434"/>
                  <a:gd name="connsiteX116" fmla="*/ 11361 w 310647"/>
                  <a:gd name="connsiteY116" fmla="*/ 170127 h 249434"/>
                  <a:gd name="connsiteX117" fmla="*/ 12742 w 310647"/>
                  <a:gd name="connsiteY117" fmla="*/ 165371 h 249434"/>
                  <a:gd name="connsiteX118" fmla="*/ 12742 w 310647"/>
                  <a:gd name="connsiteY118" fmla="*/ 160769 h 249434"/>
                  <a:gd name="connsiteX119" fmla="*/ 8293 w 310647"/>
                  <a:gd name="connsiteY119" fmla="*/ 157088 h 249434"/>
                  <a:gd name="connsiteX120" fmla="*/ 6913 w 310647"/>
                  <a:gd name="connsiteY120" fmla="*/ 152792 h 249434"/>
                  <a:gd name="connsiteX121" fmla="*/ 5839 w 310647"/>
                  <a:gd name="connsiteY121" fmla="*/ 148497 h 249434"/>
                  <a:gd name="connsiteX122" fmla="*/ 9674 w 310647"/>
                  <a:gd name="connsiteY122" fmla="*/ 143281 h 249434"/>
                  <a:gd name="connsiteX123" fmla="*/ 7680 w 310647"/>
                  <a:gd name="connsiteY123" fmla="*/ 139140 h 249434"/>
                  <a:gd name="connsiteX124" fmla="*/ 7680 w 310647"/>
                  <a:gd name="connsiteY124" fmla="*/ 134538 h 249434"/>
                  <a:gd name="connsiteX125" fmla="*/ 1544 w 310647"/>
                  <a:gd name="connsiteY125" fmla="*/ 131470 h 249434"/>
                  <a:gd name="connsiteX126" fmla="*/ 3538 w 310647"/>
                  <a:gd name="connsiteY126" fmla="*/ 126407 h 249434"/>
                  <a:gd name="connsiteX127" fmla="*/ 3538 w 310647"/>
                  <a:gd name="connsiteY127" fmla="*/ 121652 h 249434"/>
                  <a:gd name="connsiteX128" fmla="*/ 10 w 310647"/>
                  <a:gd name="connsiteY128" fmla="*/ 118124 h 249434"/>
                  <a:gd name="connsiteX129" fmla="*/ 1697 w 310647"/>
                  <a:gd name="connsiteY129" fmla="*/ 113522 h 249434"/>
                  <a:gd name="connsiteX130" fmla="*/ 10 w 310647"/>
                  <a:gd name="connsiteY130" fmla="*/ 109533 h 249434"/>
                  <a:gd name="connsiteX131" fmla="*/ 1544 w 310647"/>
                  <a:gd name="connsiteY131" fmla="*/ 105238 h 249434"/>
                  <a:gd name="connsiteX132" fmla="*/ 1544 w 310647"/>
                  <a:gd name="connsiteY132" fmla="*/ 101096 h 249434"/>
                  <a:gd name="connsiteX133" fmla="*/ 2925 w 310647"/>
                  <a:gd name="connsiteY133" fmla="*/ 97108 h 249434"/>
                  <a:gd name="connsiteX134" fmla="*/ 1851 w 310647"/>
                  <a:gd name="connsiteY134" fmla="*/ 92659 h 249434"/>
                  <a:gd name="connsiteX135" fmla="*/ 470 w 310647"/>
                  <a:gd name="connsiteY135" fmla="*/ 87750 h 249434"/>
                  <a:gd name="connsiteX136" fmla="*/ 2004 w 310647"/>
                  <a:gd name="connsiteY136" fmla="*/ 83608 h 249434"/>
                  <a:gd name="connsiteX137" fmla="*/ 4765 w 310647"/>
                  <a:gd name="connsiteY137" fmla="*/ 80080 h 249434"/>
                  <a:gd name="connsiteX138" fmla="*/ 6606 w 310647"/>
                  <a:gd name="connsiteY138" fmla="*/ 76092 h 249434"/>
                  <a:gd name="connsiteX139" fmla="*/ 12128 w 310647"/>
                  <a:gd name="connsiteY139" fmla="*/ 74251 h 249434"/>
                  <a:gd name="connsiteX140" fmla="*/ 9367 w 310647"/>
                  <a:gd name="connsiteY140" fmla="*/ 67655 h 249434"/>
                  <a:gd name="connsiteX141" fmla="*/ 13816 w 310647"/>
                  <a:gd name="connsiteY141" fmla="*/ 65354 h 249434"/>
                  <a:gd name="connsiteX142" fmla="*/ 17344 w 310647"/>
                  <a:gd name="connsiteY142" fmla="*/ 62592 h 249434"/>
                  <a:gd name="connsiteX143" fmla="*/ 21639 w 310647"/>
                  <a:gd name="connsiteY143" fmla="*/ 60598 h 249434"/>
                  <a:gd name="connsiteX144" fmla="*/ 21639 w 310647"/>
                  <a:gd name="connsiteY144" fmla="*/ 54769 h 249434"/>
                  <a:gd name="connsiteX145" fmla="*/ 23020 w 310647"/>
                  <a:gd name="connsiteY145" fmla="*/ 50014 h 249434"/>
                  <a:gd name="connsiteX146" fmla="*/ 27929 w 310647"/>
                  <a:gd name="connsiteY146" fmla="*/ 48480 h 249434"/>
                  <a:gd name="connsiteX147" fmla="*/ 32378 w 310647"/>
                  <a:gd name="connsiteY147" fmla="*/ 46639 h 249434"/>
                  <a:gd name="connsiteX148" fmla="*/ 33451 w 310647"/>
                  <a:gd name="connsiteY148" fmla="*/ 41270 h 249434"/>
                  <a:gd name="connsiteX149" fmla="*/ 36673 w 310647"/>
                  <a:gd name="connsiteY149" fmla="*/ 38202 h 249434"/>
                  <a:gd name="connsiteX150" fmla="*/ 41581 w 310647"/>
                  <a:gd name="connsiteY150" fmla="*/ 36974 h 249434"/>
                  <a:gd name="connsiteX151" fmla="*/ 45263 w 310647"/>
                  <a:gd name="connsiteY151" fmla="*/ 34367 h 249434"/>
                  <a:gd name="connsiteX152" fmla="*/ 48638 w 310647"/>
                  <a:gd name="connsiteY152" fmla="*/ 31452 h 249434"/>
                  <a:gd name="connsiteX153" fmla="*/ 53087 w 310647"/>
                  <a:gd name="connsiteY153" fmla="*/ 30071 h 249434"/>
                  <a:gd name="connsiteX154" fmla="*/ 54314 w 310647"/>
                  <a:gd name="connsiteY154" fmla="*/ 24089 h 249434"/>
                  <a:gd name="connsiteX155" fmla="*/ 59683 w 310647"/>
                  <a:gd name="connsiteY155" fmla="*/ 24089 h 249434"/>
                  <a:gd name="connsiteX156" fmla="*/ 63058 w 310647"/>
                  <a:gd name="connsiteY156" fmla="*/ 20867 h 249434"/>
                  <a:gd name="connsiteX157" fmla="*/ 67813 w 310647"/>
                  <a:gd name="connsiteY157" fmla="*/ 20867 h 249434"/>
                  <a:gd name="connsiteX158" fmla="*/ 71188 w 310647"/>
                  <a:gd name="connsiteY158" fmla="*/ 17799 h 249434"/>
                  <a:gd name="connsiteX159" fmla="*/ 75483 w 310647"/>
                  <a:gd name="connsiteY159" fmla="*/ 16572 h 249434"/>
                  <a:gd name="connsiteX160" fmla="*/ 77784 w 310647"/>
                  <a:gd name="connsiteY160" fmla="*/ 10896 h 249434"/>
                  <a:gd name="connsiteX161" fmla="*/ 82846 w 310647"/>
                  <a:gd name="connsiteY161" fmla="*/ 11817 h 249434"/>
                  <a:gd name="connsiteX162" fmla="*/ 86068 w 310647"/>
                  <a:gd name="connsiteY162" fmla="*/ 7215 h 249434"/>
                  <a:gd name="connsiteX163" fmla="*/ 91897 w 310647"/>
                  <a:gd name="connsiteY163" fmla="*/ 11357 h 249434"/>
                  <a:gd name="connsiteX164" fmla="*/ 95579 w 310647"/>
                  <a:gd name="connsiteY164" fmla="*/ 8442 h 249434"/>
                  <a:gd name="connsiteX165" fmla="*/ 99260 w 310647"/>
                  <a:gd name="connsiteY165" fmla="*/ 4760 h 249434"/>
                  <a:gd name="connsiteX166" fmla="*/ 104169 w 310647"/>
                  <a:gd name="connsiteY166" fmla="*/ 6448 h 249434"/>
                  <a:gd name="connsiteX167" fmla="*/ 108004 w 310647"/>
                  <a:gd name="connsiteY167" fmla="*/ 2613 h 249434"/>
                  <a:gd name="connsiteX168" fmla="*/ 113066 w 310647"/>
                  <a:gd name="connsiteY168" fmla="*/ 6754 h 249434"/>
                  <a:gd name="connsiteX169" fmla="*/ 117208 w 310647"/>
                  <a:gd name="connsiteY169" fmla="*/ 4607 h 249434"/>
                  <a:gd name="connsiteX170" fmla="*/ 121350 w 310647"/>
                  <a:gd name="connsiteY170" fmla="*/ 2459 h 249434"/>
                  <a:gd name="connsiteX171" fmla="*/ 125645 w 310647"/>
                  <a:gd name="connsiteY171" fmla="*/ 5 h 249434"/>
                  <a:gd name="connsiteX172" fmla="*/ 130247 w 310647"/>
                  <a:gd name="connsiteY172" fmla="*/ 3226 h 249434"/>
                  <a:gd name="connsiteX173" fmla="*/ 134542 w 310647"/>
                  <a:gd name="connsiteY173" fmla="*/ 1385 h 249434"/>
                  <a:gd name="connsiteX174" fmla="*/ 138991 w 310647"/>
                  <a:gd name="connsiteY174" fmla="*/ 1385 h 249434"/>
                  <a:gd name="connsiteX175" fmla="*/ 143440 w 310647"/>
                  <a:gd name="connsiteY175" fmla="*/ 1385 h 249434"/>
                  <a:gd name="connsiteX176" fmla="*/ 147889 w 310647"/>
                  <a:gd name="connsiteY176" fmla="*/ 1385 h 249434"/>
                  <a:gd name="connsiteX177" fmla="*/ 152337 w 310647"/>
                  <a:gd name="connsiteY177" fmla="*/ 2613 h 249434"/>
                  <a:gd name="connsiteX178" fmla="*/ 156786 w 310647"/>
                  <a:gd name="connsiteY178" fmla="*/ 925 h 249434"/>
                  <a:gd name="connsiteX179" fmla="*/ 160927 w 310647"/>
                  <a:gd name="connsiteY179" fmla="*/ 5220 h 249434"/>
                  <a:gd name="connsiteX180" fmla="*/ 165836 w 310647"/>
                  <a:gd name="connsiteY180" fmla="*/ 1232 h 249434"/>
                  <a:gd name="connsiteX181" fmla="*/ 169978 w 310647"/>
                  <a:gd name="connsiteY181" fmla="*/ 3686 h 249434"/>
                  <a:gd name="connsiteX182" fmla="*/ 174427 w 310647"/>
                  <a:gd name="connsiteY182" fmla="*/ 3686 h 249434"/>
                  <a:gd name="connsiteX183" fmla="*/ 179029 w 310647"/>
                  <a:gd name="connsiteY183" fmla="*/ 3686 h 249434"/>
                  <a:gd name="connsiteX184" fmla="*/ 182711 w 310647"/>
                  <a:gd name="connsiteY184" fmla="*/ 8289 h 249434"/>
                  <a:gd name="connsiteX185" fmla="*/ 187159 w 310647"/>
                  <a:gd name="connsiteY185" fmla="*/ 8289 h 249434"/>
                  <a:gd name="connsiteX186" fmla="*/ 191454 w 310647"/>
                  <a:gd name="connsiteY186" fmla="*/ 9362 h 249434"/>
                  <a:gd name="connsiteX187" fmla="*/ 196517 w 310647"/>
                  <a:gd name="connsiteY187" fmla="*/ 7521 h 249434"/>
                  <a:gd name="connsiteX188" fmla="*/ 199585 w 310647"/>
                  <a:gd name="connsiteY188" fmla="*/ 13197 h 249434"/>
                  <a:gd name="connsiteX189" fmla="*/ 204954 w 310647"/>
                  <a:gd name="connsiteY189" fmla="*/ 10743 h 249434"/>
                  <a:gd name="connsiteX190" fmla="*/ 208482 w 310647"/>
                  <a:gd name="connsiteY190" fmla="*/ 14271 h 249434"/>
                  <a:gd name="connsiteX191" fmla="*/ 212624 w 310647"/>
                  <a:gd name="connsiteY191" fmla="*/ 15959 h 249434"/>
                  <a:gd name="connsiteX192" fmla="*/ 216765 w 310647"/>
                  <a:gd name="connsiteY192" fmla="*/ 17339 h 249434"/>
                  <a:gd name="connsiteX193" fmla="*/ 220140 w 310647"/>
                  <a:gd name="connsiteY193" fmla="*/ 20407 h 249434"/>
                  <a:gd name="connsiteX194" fmla="*/ 223822 w 310647"/>
                  <a:gd name="connsiteY194" fmla="*/ 22862 h 249434"/>
                  <a:gd name="connsiteX195" fmla="*/ 229805 w 310647"/>
                  <a:gd name="connsiteY195" fmla="*/ 21021 h 249434"/>
                  <a:gd name="connsiteX196" fmla="*/ 232259 w 310647"/>
                  <a:gd name="connsiteY196" fmla="*/ 25623 h 249434"/>
                  <a:gd name="connsiteX197" fmla="*/ 235634 w 310647"/>
                  <a:gd name="connsiteY197" fmla="*/ 28384 h 249434"/>
                  <a:gd name="connsiteX198" fmla="*/ 241463 w 310647"/>
                  <a:gd name="connsiteY198" fmla="*/ 27464 h 249434"/>
                  <a:gd name="connsiteX199" fmla="*/ 242230 w 310647"/>
                  <a:gd name="connsiteY199" fmla="*/ 34673 h 249434"/>
                  <a:gd name="connsiteX200" fmla="*/ 248366 w 310647"/>
                  <a:gd name="connsiteY200" fmla="*/ 32833 h 249434"/>
                  <a:gd name="connsiteX201" fmla="*/ 250821 w 310647"/>
                  <a:gd name="connsiteY201" fmla="*/ 37435 h 249434"/>
                  <a:gd name="connsiteX202" fmla="*/ 256343 w 310647"/>
                  <a:gd name="connsiteY202" fmla="*/ 36668 h 249434"/>
                  <a:gd name="connsiteX203" fmla="*/ 260332 w 310647"/>
                  <a:gd name="connsiteY203" fmla="*/ 38662 h 249434"/>
                  <a:gd name="connsiteX204" fmla="*/ 262939 w 310647"/>
                  <a:gd name="connsiteY204" fmla="*/ 43264 h 249434"/>
                  <a:gd name="connsiteX205" fmla="*/ 267388 w 310647"/>
                  <a:gd name="connsiteY205" fmla="*/ 44338 h 249434"/>
                  <a:gd name="connsiteX206" fmla="*/ 270763 w 310647"/>
                  <a:gd name="connsiteY206" fmla="*/ 47252 h 249434"/>
                  <a:gd name="connsiteX207" fmla="*/ 276132 w 310647"/>
                  <a:gd name="connsiteY207" fmla="*/ 47252 h 249434"/>
                  <a:gd name="connsiteX208" fmla="*/ 278433 w 310647"/>
                  <a:gd name="connsiteY208" fmla="*/ 51854 h 249434"/>
                  <a:gd name="connsiteX209" fmla="*/ 281808 w 310647"/>
                  <a:gd name="connsiteY209" fmla="*/ 54769 h 249434"/>
                  <a:gd name="connsiteX210" fmla="*/ 283648 w 310647"/>
                  <a:gd name="connsiteY210" fmla="*/ 59371 h 249434"/>
                  <a:gd name="connsiteX211" fmla="*/ 289478 w 310647"/>
                  <a:gd name="connsiteY211" fmla="*/ 59371 h 249434"/>
                  <a:gd name="connsiteX212" fmla="*/ 290705 w 310647"/>
                  <a:gd name="connsiteY212" fmla="*/ 64587 h 249434"/>
                  <a:gd name="connsiteX213" fmla="*/ 295460 w 310647"/>
                  <a:gd name="connsiteY213" fmla="*/ 66274 h 249434"/>
                  <a:gd name="connsiteX214" fmla="*/ 299449 w 310647"/>
                  <a:gd name="connsiteY214" fmla="*/ 69189 h 249434"/>
                  <a:gd name="connsiteX215" fmla="*/ 300523 w 310647"/>
                  <a:gd name="connsiteY215" fmla="*/ 73791 h 249434"/>
                  <a:gd name="connsiteX216" fmla="*/ 298375 w 310647"/>
                  <a:gd name="connsiteY216" fmla="*/ 79160 h 249434"/>
                  <a:gd name="connsiteX217" fmla="*/ 304051 w 310647"/>
                  <a:gd name="connsiteY217" fmla="*/ 82381 h 249434"/>
                  <a:gd name="connsiteX218" fmla="*/ 302823 w 310647"/>
                  <a:gd name="connsiteY218" fmla="*/ 87137 h 249434"/>
                  <a:gd name="connsiteX219" fmla="*/ 304204 w 310647"/>
                  <a:gd name="connsiteY219" fmla="*/ 91432 h 249434"/>
                  <a:gd name="connsiteX220" fmla="*/ 304204 w 310647"/>
                  <a:gd name="connsiteY220" fmla="*/ 95881 h 249434"/>
                  <a:gd name="connsiteX221" fmla="*/ 301903 w 310647"/>
                  <a:gd name="connsiteY221" fmla="*/ 100483 h 249434"/>
                  <a:gd name="connsiteX222" fmla="*/ 304818 w 310647"/>
                  <a:gd name="connsiteY222" fmla="*/ 104624 h 249434"/>
                  <a:gd name="connsiteX223" fmla="*/ 307886 w 310647"/>
                  <a:gd name="connsiteY223" fmla="*/ 108613 h 249434"/>
                  <a:gd name="connsiteX224" fmla="*/ 306045 w 310647"/>
                  <a:gd name="connsiteY224" fmla="*/ 113368 h 249434"/>
                  <a:gd name="connsiteX225" fmla="*/ 307272 w 310647"/>
                  <a:gd name="connsiteY225" fmla="*/ 117817 h 249434"/>
                  <a:gd name="connsiteX226" fmla="*/ 304971 w 310647"/>
                  <a:gd name="connsiteY226" fmla="*/ 122572 h 249434"/>
                  <a:gd name="connsiteX227" fmla="*/ 306045 w 310647"/>
                  <a:gd name="connsiteY227" fmla="*/ 126868 h 249434"/>
                  <a:gd name="connsiteX228" fmla="*/ 306045 w 310647"/>
                  <a:gd name="connsiteY228" fmla="*/ 131316 h 249434"/>
                  <a:gd name="connsiteX229" fmla="*/ 307426 w 310647"/>
                  <a:gd name="connsiteY229" fmla="*/ 135765 h 249434"/>
                  <a:gd name="connsiteX230" fmla="*/ 309880 w 310647"/>
                  <a:gd name="connsiteY230" fmla="*/ 140213 h 249434"/>
                  <a:gd name="connsiteX231" fmla="*/ 305278 w 310647"/>
                  <a:gd name="connsiteY231" fmla="*/ 144815 h 249434"/>
                  <a:gd name="connsiteX232" fmla="*/ 309880 w 310647"/>
                  <a:gd name="connsiteY232" fmla="*/ 149264 h 249434"/>
                  <a:gd name="connsiteX233" fmla="*/ 305892 w 310647"/>
                  <a:gd name="connsiteY233" fmla="*/ 153713 h 249434"/>
                  <a:gd name="connsiteX234" fmla="*/ 310647 w 310647"/>
                  <a:gd name="connsiteY234" fmla="*/ 158161 h 249434"/>
                  <a:gd name="connsiteX235" fmla="*/ 305738 w 310647"/>
                  <a:gd name="connsiteY235" fmla="*/ 162610 h 249434"/>
                  <a:gd name="connsiteX236" fmla="*/ 305738 w 310647"/>
                  <a:gd name="connsiteY236" fmla="*/ 166905 h 249434"/>
                  <a:gd name="connsiteX237" fmla="*/ 307886 w 310647"/>
                  <a:gd name="connsiteY237" fmla="*/ 171661 h 249434"/>
                  <a:gd name="connsiteX238" fmla="*/ 303130 w 310647"/>
                  <a:gd name="connsiteY238" fmla="*/ 175342 h 249434"/>
                  <a:gd name="connsiteX239" fmla="*/ 307272 w 310647"/>
                  <a:gd name="connsiteY239" fmla="*/ 180865 h 249434"/>
                  <a:gd name="connsiteX240" fmla="*/ 306198 w 310647"/>
                  <a:gd name="connsiteY240" fmla="*/ 185313 h 249434"/>
                  <a:gd name="connsiteX241" fmla="*/ 303897 w 310647"/>
                  <a:gd name="connsiteY241" fmla="*/ 189302 h 249434"/>
                  <a:gd name="connsiteX242" fmla="*/ 302977 w 310647"/>
                  <a:gd name="connsiteY242" fmla="*/ 193750 h 249434"/>
                  <a:gd name="connsiteX243" fmla="*/ 298528 w 310647"/>
                  <a:gd name="connsiteY243" fmla="*/ 196818 h 249434"/>
                  <a:gd name="connsiteX244" fmla="*/ 297455 w 310647"/>
                  <a:gd name="connsiteY244" fmla="*/ 201114 h 249434"/>
                  <a:gd name="connsiteX245" fmla="*/ 297455 w 310647"/>
                  <a:gd name="connsiteY245" fmla="*/ 206023 h 249434"/>
                  <a:gd name="connsiteX246" fmla="*/ 293006 w 310647"/>
                  <a:gd name="connsiteY246" fmla="*/ 208784 h 249434"/>
                  <a:gd name="connsiteX247" fmla="*/ 289017 w 310647"/>
                  <a:gd name="connsiteY247" fmla="*/ 211238 h 249434"/>
                  <a:gd name="connsiteX248" fmla="*/ 286870 w 310647"/>
                  <a:gd name="connsiteY248" fmla="*/ 214920 h 249434"/>
                  <a:gd name="connsiteX249" fmla="*/ 285182 w 310647"/>
                  <a:gd name="connsiteY249" fmla="*/ 219215 h 249434"/>
                  <a:gd name="connsiteX250" fmla="*/ 283188 w 310647"/>
                  <a:gd name="connsiteY250" fmla="*/ 223357 h 249434"/>
                  <a:gd name="connsiteX251" fmla="*/ 279507 w 310647"/>
                  <a:gd name="connsiteY251" fmla="*/ 225811 h 249434"/>
                  <a:gd name="connsiteX252" fmla="*/ 275518 w 310647"/>
                  <a:gd name="connsiteY252" fmla="*/ 228266 h 249434"/>
                  <a:gd name="connsiteX253" fmla="*/ 275518 w 310647"/>
                  <a:gd name="connsiteY253" fmla="*/ 234248 h 249434"/>
                  <a:gd name="connsiteX254" fmla="*/ 271837 w 310647"/>
                  <a:gd name="connsiteY254" fmla="*/ 236856 h 249434"/>
                  <a:gd name="connsiteX255" fmla="*/ 268922 w 310647"/>
                  <a:gd name="connsiteY255" fmla="*/ 240077 h 249434"/>
                  <a:gd name="connsiteX256" fmla="*/ 263860 w 310647"/>
                  <a:gd name="connsiteY256" fmla="*/ 242379 h 249434"/>
                  <a:gd name="connsiteX257" fmla="*/ 265700 w 310647"/>
                  <a:gd name="connsiteY257" fmla="*/ 243913 h 24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</a:cxnLst>
                <a:rect l="l" t="t" r="r" b="b"/>
                <a:pathLst>
                  <a:path w="310647" h="249434">
                    <a:moveTo>
                      <a:pt x="265700" y="243913"/>
                    </a:moveTo>
                    <a:cubicBezTo>
                      <a:pt x="265700" y="242532"/>
                      <a:pt x="265700" y="240998"/>
                      <a:pt x="265700" y="239464"/>
                    </a:cubicBezTo>
                    <a:cubicBezTo>
                      <a:pt x="265700" y="237930"/>
                      <a:pt x="262632" y="237316"/>
                      <a:pt x="262326" y="235936"/>
                    </a:cubicBezTo>
                    <a:cubicBezTo>
                      <a:pt x="262019" y="234555"/>
                      <a:pt x="265854" y="231794"/>
                      <a:pt x="265394" y="230413"/>
                    </a:cubicBezTo>
                    <a:cubicBezTo>
                      <a:pt x="264933" y="229033"/>
                      <a:pt x="263706" y="227805"/>
                      <a:pt x="263246" y="226425"/>
                    </a:cubicBezTo>
                    <a:cubicBezTo>
                      <a:pt x="262786" y="225044"/>
                      <a:pt x="259104" y="224737"/>
                      <a:pt x="258644" y="223357"/>
                    </a:cubicBezTo>
                    <a:cubicBezTo>
                      <a:pt x="258184" y="221976"/>
                      <a:pt x="259411" y="219982"/>
                      <a:pt x="258644" y="218601"/>
                    </a:cubicBezTo>
                    <a:cubicBezTo>
                      <a:pt x="257877" y="217221"/>
                      <a:pt x="256497" y="216147"/>
                      <a:pt x="256036" y="214766"/>
                    </a:cubicBezTo>
                    <a:cubicBezTo>
                      <a:pt x="255576" y="213386"/>
                      <a:pt x="256036" y="211698"/>
                      <a:pt x="256036" y="210318"/>
                    </a:cubicBezTo>
                    <a:cubicBezTo>
                      <a:pt x="256036" y="208937"/>
                      <a:pt x="256036" y="207096"/>
                      <a:pt x="256036" y="205716"/>
                    </a:cubicBezTo>
                    <a:cubicBezTo>
                      <a:pt x="256036" y="204335"/>
                      <a:pt x="254809" y="202954"/>
                      <a:pt x="254349" y="201574"/>
                    </a:cubicBezTo>
                    <a:cubicBezTo>
                      <a:pt x="253889" y="200193"/>
                      <a:pt x="251588" y="199273"/>
                      <a:pt x="251127" y="197892"/>
                    </a:cubicBezTo>
                    <a:cubicBezTo>
                      <a:pt x="250667" y="196512"/>
                      <a:pt x="251127" y="194978"/>
                      <a:pt x="250207" y="193597"/>
                    </a:cubicBezTo>
                    <a:cubicBezTo>
                      <a:pt x="249287" y="192216"/>
                      <a:pt x="250207" y="190376"/>
                      <a:pt x="250207" y="188995"/>
                    </a:cubicBezTo>
                    <a:cubicBezTo>
                      <a:pt x="250284" y="187507"/>
                      <a:pt x="250284" y="186034"/>
                      <a:pt x="250207" y="184546"/>
                    </a:cubicBezTo>
                    <a:cubicBezTo>
                      <a:pt x="250207" y="183166"/>
                      <a:pt x="251741" y="181018"/>
                      <a:pt x="251281" y="179638"/>
                    </a:cubicBezTo>
                    <a:cubicBezTo>
                      <a:pt x="250821" y="178257"/>
                      <a:pt x="250207" y="176876"/>
                      <a:pt x="249900" y="175342"/>
                    </a:cubicBezTo>
                    <a:cubicBezTo>
                      <a:pt x="249593" y="173808"/>
                      <a:pt x="246679" y="173195"/>
                      <a:pt x="246372" y="171814"/>
                    </a:cubicBezTo>
                    <a:cubicBezTo>
                      <a:pt x="246065" y="170433"/>
                      <a:pt x="247906" y="168286"/>
                      <a:pt x="247599" y="166905"/>
                    </a:cubicBezTo>
                    <a:cubicBezTo>
                      <a:pt x="247292" y="165525"/>
                      <a:pt x="243457" y="164758"/>
                      <a:pt x="243150" y="163377"/>
                    </a:cubicBezTo>
                    <a:cubicBezTo>
                      <a:pt x="242844" y="161996"/>
                      <a:pt x="243150" y="160156"/>
                      <a:pt x="243150" y="158622"/>
                    </a:cubicBezTo>
                    <a:cubicBezTo>
                      <a:pt x="242706" y="157210"/>
                      <a:pt x="242338" y="155784"/>
                      <a:pt x="242077" y="154326"/>
                    </a:cubicBezTo>
                    <a:cubicBezTo>
                      <a:pt x="242077" y="152946"/>
                      <a:pt x="242077" y="151258"/>
                      <a:pt x="242077" y="149878"/>
                    </a:cubicBezTo>
                    <a:cubicBezTo>
                      <a:pt x="242077" y="148497"/>
                      <a:pt x="240543" y="146963"/>
                      <a:pt x="240389" y="145429"/>
                    </a:cubicBezTo>
                    <a:cubicBezTo>
                      <a:pt x="240313" y="143941"/>
                      <a:pt x="240313" y="142468"/>
                      <a:pt x="240389" y="140980"/>
                    </a:cubicBezTo>
                    <a:cubicBezTo>
                      <a:pt x="240389" y="139600"/>
                      <a:pt x="239009" y="137912"/>
                      <a:pt x="239009" y="136532"/>
                    </a:cubicBezTo>
                    <a:cubicBezTo>
                      <a:pt x="239009" y="135151"/>
                      <a:pt x="242077" y="133617"/>
                      <a:pt x="242230" y="132237"/>
                    </a:cubicBezTo>
                    <a:cubicBezTo>
                      <a:pt x="242384" y="130856"/>
                      <a:pt x="242230" y="128708"/>
                      <a:pt x="243150" y="127174"/>
                    </a:cubicBezTo>
                    <a:cubicBezTo>
                      <a:pt x="244071" y="125640"/>
                      <a:pt x="239622" y="127174"/>
                      <a:pt x="237935" y="128402"/>
                    </a:cubicBezTo>
                    <a:lnTo>
                      <a:pt x="234100" y="129782"/>
                    </a:lnTo>
                    <a:cubicBezTo>
                      <a:pt x="232719" y="129782"/>
                      <a:pt x="231032" y="128555"/>
                      <a:pt x="229498" y="129015"/>
                    </a:cubicBezTo>
                    <a:cubicBezTo>
                      <a:pt x="227964" y="129475"/>
                      <a:pt x="227350" y="132083"/>
                      <a:pt x="225970" y="132390"/>
                    </a:cubicBezTo>
                    <a:cubicBezTo>
                      <a:pt x="224589" y="132697"/>
                      <a:pt x="223515" y="135151"/>
                      <a:pt x="222135" y="135458"/>
                    </a:cubicBezTo>
                    <a:cubicBezTo>
                      <a:pt x="220754" y="135765"/>
                      <a:pt x="218913" y="133004"/>
                      <a:pt x="217379" y="133157"/>
                    </a:cubicBezTo>
                    <a:cubicBezTo>
                      <a:pt x="215845" y="133310"/>
                      <a:pt x="214465" y="132390"/>
                      <a:pt x="212930" y="133157"/>
                    </a:cubicBezTo>
                    <a:cubicBezTo>
                      <a:pt x="211397" y="133924"/>
                      <a:pt x="210323" y="134077"/>
                      <a:pt x="208942" y="134231"/>
                    </a:cubicBezTo>
                    <a:cubicBezTo>
                      <a:pt x="207531" y="134614"/>
                      <a:pt x="206089" y="134921"/>
                      <a:pt x="204647" y="135151"/>
                    </a:cubicBezTo>
                    <a:cubicBezTo>
                      <a:pt x="203282" y="135473"/>
                      <a:pt x="201901" y="135734"/>
                      <a:pt x="200505" y="135918"/>
                    </a:cubicBezTo>
                    <a:cubicBezTo>
                      <a:pt x="199124" y="135918"/>
                      <a:pt x="197744" y="138986"/>
                      <a:pt x="196363" y="139140"/>
                    </a:cubicBezTo>
                    <a:cubicBezTo>
                      <a:pt x="194983" y="139293"/>
                      <a:pt x="193295" y="134844"/>
                      <a:pt x="191915" y="134844"/>
                    </a:cubicBezTo>
                    <a:cubicBezTo>
                      <a:pt x="190534" y="134844"/>
                      <a:pt x="189000" y="139907"/>
                      <a:pt x="187619" y="139907"/>
                    </a:cubicBezTo>
                    <a:cubicBezTo>
                      <a:pt x="186239" y="139907"/>
                      <a:pt x="184551" y="138679"/>
                      <a:pt x="183171" y="138526"/>
                    </a:cubicBezTo>
                    <a:cubicBezTo>
                      <a:pt x="181790" y="138373"/>
                      <a:pt x="180563" y="136072"/>
                      <a:pt x="179029" y="136072"/>
                    </a:cubicBezTo>
                    <a:cubicBezTo>
                      <a:pt x="177495" y="136072"/>
                      <a:pt x="176114" y="133924"/>
                      <a:pt x="174580" y="134077"/>
                    </a:cubicBezTo>
                    <a:cubicBezTo>
                      <a:pt x="173046" y="134231"/>
                      <a:pt x="171819" y="139600"/>
                      <a:pt x="170285" y="139600"/>
                    </a:cubicBezTo>
                    <a:cubicBezTo>
                      <a:pt x="168797" y="139676"/>
                      <a:pt x="167324" y="139676"/>
                      <a:pt x="165836" y="139600"/>
                    </a:cubicBezTo>
                    <a:cubicBezTo>
                      <a:pt x="164456" y="139600"/>
                      <a:pt x="162768" y="137452"/>
                      <a:pt x="161234" y="137606"/>
                    </a:cubicBezTo>
                    <a:cubicBezTo>
                      <a:pt x="159700" y="137759"/>
                      <a:pt x="158473" y="139600"/>
                      <a:pt x="156939" y="139600"/>
                    </a:cubicBezTo>
                    <a:cubicBezTo>
                      <a:pt x="155405" y="139600"/>
                      <a:pt x="154024" y="136839"/>
                      <a:pt x="152491" y="136992"/>
                    </a:cubicBezTo>
                    <a:cubicBezTo>
                      <a:pt x="150957" y="137145"/>
                      <a:pt x="149729" y="140520"/>
                      <a:pt x="148195" y="140674"/>
                    </a:cubicBezTo>
                    <a:cubicBezTo>
                      <a:pt x="146661" y="140827"/>
                      <a:pt x="145127" y="138986"/>
                      <a:pt x="143747" y="138986"/>
                    </a:cubicBezTo>
                    <a:cubicBezTo>
                      <a:pt x="142366" y="138986"/>
                      <a:pt x="140679" y="136839"/>
                      <a:pt x="139145" y="136992"/>
                    </a:cubicBezTo>
                    <a:cubicBezTo>
                      <a:pt x="137611" y="137145"/>
                      <a:pt x="136383" y="139293"/>
                      <a:pt x="134849" y="139293"/>
                    </a:cubicBezTo>
                    <a:lnTo>
                      <a:pt x="130401" y="139293"/>
                    </a:lnTo>
                    <a:lnTo>
                      <a:pt x="126106" y="139293"/>
                    </a:lnTo>
                    <a:cubicBezTo>
                      <a:pt x="124571" y="139293"/>
                      <a:pt x="123037" y="137912"/>
                      <a:pt x="121504" y="138066"/>
                    </a:cubicBezTo>
                    <a:cubicBezTo>
                      <a:pt x="119969" y="138219"/>
                      <a:pt x="118589" y="138986"/>
                      <a:pt x="117055" y="138986"/>
                    </a:cubicBezTo>
                    <a:cubicBezTo>
                      <a:pt x="115521" y="138986"/>
                      <a:pt x="114140" y="140520"/>
                      <a:pt x="112760" y="140520"/>
                    </a:cubicBezTo>
                    <a:lnTo>
                      <a:pt x="108158" y="140520"/>
                    </a:lnTo>
                    <a:cubicBezTo>
                      <a:pt x="106777" y="140520"/>
                      <a:pt x="105243" y="137299"/>
                      <a:pt x="103709" y="137299"/>
                    </a:cubicBezTo>
                    <a:cubicBezTo>
                      <a:pt x="102175" y="137299"/>
                      <a:pt x="100794" y="139293"/>
                      <a:pt x="99260" y="139293"/>
                    </a:cubicBezTo>
                    <a:cubicBezTo>
                      <a:pt x="97726" y="139293"/>
                      <a:pt x="96346" y="135611"/>
                      <a:pt x="94965" y="135611"/>
                    </a:cubicBezTo>
                    <a:cubicBezTo>
                      <a:pt x="93584" y="135611"/>
                      <a:pt x="91744" y="138986"/>
                      <a:pt x="90363" y="138986"/>
                    </a:cubicBezTo>
                    <a:cubicBezTo>
                      <a:pt x="88983" y="138986"/>
                      <a:pt x="87602" y="135305"/>
                      <a:pt x="86221" y="135151"/>
                    </a:cubicBezTo>
                    <a:cubicBezTo>
                      <a:pt x="84841" y="134998"/>
                      <a:pt x="82846" y="139600"/>
                      <a:pt x="81313" y="139446"/>
                    </a:cubicBezTo>
                    <a:cubicBezTo>
                      <a:pt x="79825" y="139370"/>
                      <a:pt x="78352" y="139370"/>
                      <a:pt x="76864" y="139446"/>
                    </a:cubicBezTo>
                    <a:cubicBezTo>
                      <a:pt x="75330" y="139446"/>
                      <a:pt x="73949" y="138373"/>
                      <a:pt x="72415" y="138066"/>
                    </a:cubicBezTo>
                    <a:cubicBezTo>
                      <a:pt x="70881" y="137759"/>
                      <a:pt x="69961" y="135458"/>
                      <a:pt x="68580" y="135151"/>
                    </a:cubicBezTo>
                    <a:cubicBezTo>
                      <a:pt x="67199" y="134844"/>
                      <a:pt x="64592" y="137299"/>
                      <a:pt x="63211" y="136839"/>
                    </a:cubicBezTo>
                    <a:cubicBezTo>
                      <a:pt x="61831" y="136378"/>
                      <a:pt x="61984" y="133617"/>
                      <a:pt x="60757" y="132850"/>
                    </a:cubicBezTo>
                    <a:cubicBezTo>
                      <a:pt x="60757" y="134384"/>
                      <a:pt x="60757" y="135305"/>
                      <a:pt x="60757" y="136839"/>
                    </a:cubicBezTo>
                    <a:cubicBezTo>
                      <a:pt x="61278" y="138219"/>
                      <a:pt x="61631" y="139661"/>
                      <a:pt x="61831" y="141134"/>
                    </a:cubicBezTo>
                    <a:cubicBezTo>
                      <a:pt x="61831" y="142668"/>
                      <a:pt x="63978" y="143742"/>
                      <a:pt x="64285" y="145276"/>
                    </a:cubicBezTo>
                    <a:cubicBezTo>
                      <a:pt x="64592" y="146810"/>
                      <a:pt x="66126" y="148037"/>
                      <a:pt x="66279" y="149571"/>
                    </a:cubicBezTo>
                    <a:lnTo>
                      <a:pt x="66279" y="154173"/>
                    </a:lnTo>
                    <a:cubicBezTo>
                      <a:pt x="66279" y="155707"/>
                      <a:pt x="65052" y="157241"/>
                      <a:pt x="65205" y="158775"/>
                    </a:cubicBezTo>
                    <a:cubicBezTo>
                      <a:pt x="65359" y="160309"/>
                      <a:pt x="60450" y="161690"/>
                      <a:pt x="60450" y="163224"/>
                    </a:cubicBezTo>
                    <a:cubicBezTo>
                      <a:pt x="60450" y="164758"/>
                      <a:pt x="66433" y="166445"/>
                      <a:pt x="66279" y="167826"/>
                    </a:cubicBezTo>
                    <a:cubicBezTo>
                      <a:pt x="66126" y="169206"/>
                      <a:pt x="66279" y="171047"/>
                      <a:pt x="65359" y="172428"/>
                    </a:cubicBezTo>
                    <a:cubicBezTo>
                      <a:pt x="64438" y="173808"/>
                      <a:pt x="63825" y="175342"/>
                      <a:pt x="63671" y="176723"/>
                    </a:cubicBezTo>
                    <a:cubicBezTo>
                      <a:pt x="63518" y="178104"/>
                      <a:pt x="64438" y="180251"/>
                      <a:pt x="63671" y="181632"/>
                    </a:cubicBezTo>
                    <a:cubicBezTo>
                      <a:pt x="62904" y="183012"/>
                      <a:pt x="59376" y="183473"/>
                      <a:pt x="58763" y="184853"/>
                    </a:cubicBezTo>
                    <a:cubicBezTo>
                      <a:pt x="58149" y="186234"/>
                      <a:pt x="58763" y="188381"/>
                      <a:pt x="58763" y="189609"/>
                    </a:cubicBezTo>
                    <a:cubicBezTo>
                      <a:pt x="58763" y="190836"/>
                      <a:pt x="57075" y="191756"/>
                      <a:pt x="56308" y="193290"/>
                    </a:cubicBezTo>
                    <a:cubicBezTo>
                      <a:pt x="55541" y="194824"/>
                      <a:pt x="57228" y="196665"/>
                      <a:pt x="56308" y="198199"/>
                    </a:cubicBezTo>
                    <a:cubicBezTo>
                      <a:pt x="55388" y="199733"/>
                      <a:pt x="51092" y="199119"/>
                      <a:pt x="50479" y="200500"/>
                    </a:cubicBezTo>
                    <a:cubicBezTo>
                      <a:pt x="49865" y="201881"/>
                      <a:pt x="50479" y="203721"/>
                      <a:pt x="50479" y="205102"/>
                    </a:cubicBezTo>
                    <a:cubicBezTo>
                      <a:pt x="50479" y="206483"/>
                      <a:pt x="50479" y="208170"/>
                      <a:pt x="49712" y="209551"/>
                    </a:cubicBezTo>
                    <a:cubicBezTo>
                      <a:pt x="48945" y="210931"/>
                      <a:pt x="50632" y="212926"/>
                      <a:pt x="49712" y="214460"/>
                    </a:cubicBezTo>
                    <a:cubicBezTo>
                      <a:pt x="48791" y="215994"/>
                      <a:pt x="49712" y="217374"/>
                      <a:pt x="49712" y="218908"/>
                    </a:cubicBezTo>
                    <a:cubicBezTo>
                      <a:pt x="49712" y="220442"/>
                      <a:pt x="48638" y="221516"/>
                      <a:pt x="48331" y="223050"/>
                    </a:cubicBezTo>
                    <a:cubicBezTo>
                      <a:pt x="48024" y="224584"/>
                      <a:pt x="48331" y="225811"/>
                      <a:pt x="47257" y="227345"/>
                    </a:cubicBezTo>
                    <a:cubicBezTo>
                      <a:pt x="46184" y="228879"/>
                      <a:pt x="42195" y="229646"/>
                      <a:pt x="42042" y="231180"/>
                    </a:cubicBezTo>
                    <a:cubicBezTo>
                      <a:pt x="41888" y="232714"/>
                      <a:pt x="46644" y="234555"/>
                      <a:pt x="46490" y="236089"/>
                    </a:cubicBezTo>
                    <a:cubicBezTo>
                      <a:pt x="46337" y="237623"/>
                      <a:pt x="45570" y="239004"/>
                      <a:pt x="45570" y="240538"/>
                    </a:cubicBezTo>
                    <a:cubicBezTo>
                      <a:pt x="45570" y="242072"/>
                      <a:pt x="44650" y="243452"/>
                      <a:pt x="44650" y="244986"/>
                    </a:cubicBezTo>
                    <a:cubicBezTo>
                      <a:pt x="44573" y="246474"/>
                      <a:pt x="44573" y="247947"/>
                      <a:pt x="44650" y="249435"/>
                    </a:cubicBezTo>
                    <a:cubicBezTo>
                      <a:pt x="44220" y="248116"/>
                      <a:pt x="43606" y="246888"/>
                      <a:pt x="42809" y="245753"/>
                    </a:cubicBezTo>
                    <a:cubicBezTo>
                      <a:pt x="42809" y="244526"/>
                      <a:pt x="44343" y="241765"/>
                      <a:pt x="42809" y="240538"/>
                    </a:cubicBezTo>
                    <a:cubicBezTo>
                      <a:pt x="41275" y="239311"/>
                      <a:pt x="37133" y="240538"/>
                      <a:pt x="36213" y="240538"/>
                    </a:cubicBezTo>
                    <a:cubicBezTo>
                      <a:pt x="35292" y="240538"/>
                      <a:pt x="38053" y="235476"/>
                      <a:pt x="37286" y="234402"/>
                    </a:cubicBezTo>
                    <a:cubicBezTo>
                      <a:pt x="36519" y="233328"/>
                      <a:pt x="32378" y="234402"/>
                      <a:pt x="31457" y="234402"/>
                    </a:cubicBezTo>
                    <a:cubicBezTo>
                      <a:pt x="30537" y="234402"/>
                      <a:pt x="29156" y="232254"/>
                      <a:pt x="28542" y="231180"/>
                    </a:cubicBezTo>
                    <a:cubicBezTo>
                      <a:pt x="27929" y="230107"/>
                      <a:pt x="31764" y="225965"/>
                      <a:pt x="31304" y="224737"/>
                    </a:cubicBezTo>
                    <a:cubicBezTo>
                      <a:pt x="30843" y="223510"/>
                      <a:pt x="25475" y="224737"/>
                      <a:pt x="25014" y="222590"/>
                    </a:cubicBezTo>
                    <a:cubicBezTo>
                      <a:pt x="24554" y="220442"/>
                      <a:pt x="23480" y="219675"/>
                      <a:pt x="23020" y="218295"/>
                    </a:cubicBezTo>
                    <a:cubicBezTo>
                      <a:pt x="22560" y="216914"/>
                      <a:pt x="24094" y="214920"/>
                      <a:pt x="23020" y="213386"/>
                    </a:cubicBezTo>
                    <a:cubicBezTo>
                      <a:pt x="21946" y="211852"/>
                      <a:pt x="23020" y="210318"/>
                      <a:pt x="23020" y="208784"/>
                    </a:cubicBezTo>
                    <a:cubicBezTo>
                      <a:pt x="23020" y="207250"/>
                      <a:pt x="21179" y="206176"/>
                      <a:pt x="20872" y="204642"/>
                    </a:cubicBezTo>
                    <a:cubicBezTo>
                      <a:pt x="20566" y="203108"/>
                      <a:pt x="22713" y="201267"/>
                      <a:pt x="22253" y="199733"/>
                    </a:cubicBezTo>
                    <a:cubicBezTo>
                      <a:pt x="21793" y="198199"/>
                      <a:pt x="20566" y="197125"/>
                      <a:pt x="20105" y="195745"/>
                    </a:cubicBezTo>
                    <a:cubicBezTo>
                      <a:pt x="19645" y="194364"/>
                      <a:pt x="21179" y="192063"/>
                      <a:pt x="20872" y="190682"/>
                    </a:cubicBezTo>
                    <a:cubicBezTo>
                      <a:pt x="20566" y="189302"/>
                      <a:pt x="15350" y="189302"/>
                      <a:pt x="14890" y="187921"/>
                    </a:cubicBezTo>
                    <a:cubicBezTo>
                      <a:pt x="14430" y="186541"/>
                      <a:pt x="16117" y="184546"/>
                      <a:pt x="14890" y="183012"/>
                    </a:cubicBezTo>
                    <a:cubicBezTo>
                      <a:pt x="13663" y="181478"/>
                      <a:pt x="16884" y="179484"/>
                      <a:pt x="16577" y="178104"/>
                    </a:cubicBezTo>
                    <a:cubicBezTo>
                      <a:pt x="16194" y="176692"/>
                      <a:pt x="15887" y="175250"/>
                      <a:pt x="15657" y="173808"/>
                    </a:cubicBezTo>
                    <a:cubicBezTo>
                      <a:pt x="15657" y="172274"/>
                      <a:pt x="11668" y="171507"/>
                      <a:pt x="11361" y="170127"/>
                    </a:cubicBezTo>
                    <a:cubicBezTo>
                      <a:pt x="11055" y="168746"/>
                      <a:pt x="13049" y="166752"/>
                      <a:pt x="12742" y="165371"/>
                    </a:cubicBezTo>
                    <a:cubicBezTo>
                      <a:pt x="12435" y="163991"/>
                      <a:pt x="12742" y="162303"/>
                      <a:pt x="12742" y="160769"/>
                    </a:cubicBezTo>
                    <a:cubicBezTo>
                      <a:pt x="12742" y="159235"/>
                      <a:pt x="8600" y="158622"/>
                      <a:pt x="8293" y="157088"/>
                    </a:cubicBezTo>
                    <a:cubicBezTo>
                      <a:pt x="7987" y="155554"/>
                      <a:pt x="7220" y="154326"/>
                      <a:pt x="6913" y="152792"/>
                    </a:cubicBezTo>
                    <a:cubicBezTo>
                      <a:pt x="6468" y="151381"/>
                      <a:pt x="6100" y="149954"/>
                      <a:pt x="5839" y="148497"/>
                    </a:cubicBezTo>
                    <a:cubicBezTo>
                      <a:pt x="5839" y="147116"/>
                      <a:pt x="9981" y="144815"/>
                      <a:pt x="9674" y="143281"/>
                    </a:cubicBezTo>
                    <a:cubicBezTo>
                      <a:pt x="9367" y="141747"/>
                      <a:pt x="7987" y="140674"/>
                      <a:pt x="7680" y="139140"/>
                    </a:cubicBezTo>
                    <a:cubicBezTo>
                      <a:pt x="7373" y="137606"/>
                      <a:pt x="7680" y="136072"/>
                      <a:pt x="7680" y="134538"/>
                    </a:cubicBezTo>
                    <a:cubicBezTo>
                      <a:pt x="7680" y="133004"/>
                      <a:pt x="1851" y="132850"/>
                      <a:pt x="1544" y="131470"/>
                    </a:cubicBezTo>
                    <a:cubicBezTo>
                      <a:pt x="1237" y="130089"/>
                      <a:pt x="3845" y="127788"/>
                      <a:pt x="3538" y="126407"/>
                    </a:cubicBezTo>
                    <a:cubicBezTo>
                      <a:pt x="3231" y="125027"/>
                      <a:pt x="3538" y="123186"/>
                      <a:pt x="3538" y="121652"/>
                    </a:cubicBezTo>
                    <a:cubicBezTo>
                      <a:pt x="3538" y="120118"/>
                      <a:pt x="163" y="119658"/>
                      <a:pt x="10" y="118124"/>
                    </a:cubicBezTo>
                    <a:cubicBezTo>
                      <a:pt x="-144" y="116590"/>
                      <a:pt x="1851" y="114902"/>
                      <a:pt x="1697" y="113522"/>
                    </a:cubicBezTo>
                    <a:cubicBezTo>
                      <a:pt x="1544" y="112141"/>
                      <a:pt x="163" y="110914"/>
                      <a:pt x="10" y="109533"/>
                    </a:cubicBezTo>
                    <a:cubicBezTo>
                      <a:pt x="-144" y="108153"/>
                      <a:pt x="1544" y="106619"/>
                      <a:pt x="1544" y="105238"/>
                    </a:cubicBezTo>
                    <a:cubicBezTo>
                      <a:pt x="1467" y="103857"/>
                      <a:pt x="1467" y="102477"/>
                      <a:pt x="1544" y="101096"/>
                    </a:cubicBezTo>
                    <a:cubicBezTo>
                      <a:pt x="1544" y="99716"/>
                      <a:pt x="2771" y="98642"/>
                      <a:pt x="2925" y="97108"/>
                    </a:cubicBezTo>
                    <a:cubicBezTo>
                      <a:pt x="3078" y="95574"/>
                      <a:pt x="1544" y="94040"/>
                      <a:pt x="1851" y="92659"/>
                    </a:cubicBezTo>
                    <a:cubicBezTo>
                      <a:pt x="2157" y="91278"/>
                      <a:pt x="10" y="89131"/>
                      <a:pt x="470" y="87750"/>
                    </a:cubicBezTo>
                    <a:lnTo>
                      <a:pt x="2004" y="83608"/>
                    </a:lnTo>
                    <a:cubicBezTo>
                      <a:pt x="2004" y="82381"/>
                      <a:pt x="4152" y="81307"/>
                      <a:pt x="4765" y="80080"/>
                    </a:cubicBezTo>
                    <a:cubicBezTo>
                      <a:pt x="5287" y="78715"/>
                      <a:pt x="5901" y="77380"/>
                      <a:pt x="6606" y="76092"/>
                    </a:cubicBezTo>
                    <a:cubicBezTo>
                      <a:pt x="6606" y="74865"/>
                      <a:pt x="11361" y="76092"/>
                      <a:pt x="12128" y="74251"/>
                    </a:cubicBezTo>
                    <a:cubicBezTo>
                      <a:pt x="12896" y="72410"/>
                      <a:pt x="8600" y="68882"/>
                      <a:pt x="9367" y="67655"/>
                    </a:cubicBezTo>
                    <a:cubicBezTo>
                      <a:pt x="10134" y="66427"/>
                      <a:pt x="13049" y="66581"/>
                      <a:pt x="13816" y="65354"/>
                    </a:cubicBezTo>
                    <a:cubicBezTo>
                      <a:pt x="14583" y="64127"/>
                      <a:pt x="16424" y="63666"/>
                      <a:pt x="17344" y="62592"/>
                    </a:cubicBezTo>
                    <a:cubicBezTo>
                      <a:pt x="18265" y="61519"/>
                      <a:pt x="20719" y="61672"/>
                      <a:pt x="21639" y="60598"/>
                    </a:cubicBezTo>
                    <a:cubicBezTo>
                      <a:pt x="22560" y="59524"/>
                      <a:pt x="20412" y="55996"/>
                      <a:pt x="21639" y="54769"/>
                    </a:cubicBezTo>
                    <a:cubicBezTo>
                      <a:pt x="22866" y="53542"/>
                      <a:pt x="21639" y="51241"/>
                      <a:pt x="23020" y="50014"/>
                    </a:cubicBezTo>
                    <a:cubicBezTo>
                      <a:pt x="24401" y="48786"/>
                      <a:pt x="27008" y="50014"/>
                      <a:pt x="27929" y="48480"/>
                    </a:cubicBezTo>
                    <a:cubicBezTo>
                      <a:pt x="28849" y="46946"/>
                      <a:pt x="31457" y="48480"/>
                      <a:pt x="32378" y="46639"/>
                    </a:cubicBezTo>
                    <a:cubicBezTo>
                      <a:pt x="33298" y="44798"/>
                      <a:pt x="32378" y="42343"/>
                      <a:pt x="33451" y="41270"/>
                    </a:cubicBezTo>
                    <a:lnTo>
                      <a:pt x="36673" y="38202"/>
                    </a:lnTo>
                    <a:cubicBezTo>
                      <a:pt x="37746" y="37128"/>
                      <a:pt x="40354" y="38202"/>
                      <a:pt x="41581" y="36974"/>
                    </a:cubicBezTo>
                    <a:cubicBezTo>
                      <a:pt x="42747" y="36023"/>
                      <a:pt x="43975" y="35149"/>
                      <a:pt x="45263" y="34367"/>
                    </a:cubicBezTo>
                    <a:lnTo>
                      <a:pt x="48638" y="31452"/>
                    </a:lnTo>
                    <a:cubicBezTo>
                      <a:pt x="49865" y="30532"/>
                      <a:pt x="51859" y="31452"/>
                      <a:pt x="53087" y="30071"/>
                    </a:cubicBezTo>
                    <a:cubicBezTo>
                      <a:pt x="54314" y="28691"/>
                      <a:pt x="53087" y="24856"/>
                      <a:pt x="54314" y="24089"/>
                    </a:cubicBezTo>
                    <a:cubicBezTo>
                      <a:pt x="55541" y="23322"/>
                      <a:pt x="58456" y="25009"/>
                      <a:pt x="59683" y="24089"/>
                    </a:cubicBezTo>
                    <a:cubicBezTo>
                      <a:pt x="60910" y="23168"/>
                      <a:pt x="61677" y="21481"/>
                      <a:pt x="63058" y="20867"/>
                    </a:cubicBezTo>
                    <a:cubicBezTo>
                      <a:pt x="64438" y="20254"/>
                      <a:pt x="66586" y="20867"/>
                      <a:pt x="67813" y="20867"/>
                    </a:cubicBezTo>
                    <a:cubicBezTo>
                      <a:pt x="69040" y="20867"/>
                      <a:pt x="69807" y="18566"/>
                      <a:pt x="71188" y="17799"/>
                    </a:cubicBezTo>
                    <a:cubicBezTo>
                      <a:pt x="72569" y="17032"/>
                      <a:pt x="74103" y="17799"/>
                      <a:pt x="75483" y="16572"/>
                    </a:cubicBezTo>
                    <a:cubicBezTo>
                      <a:pt x="76864" y="15345"/>
                      <a:pt x="76404" y="11510"/>
                      <a:pt x="77784" y="10896"/>
                    </a:cubicBezTo>
                    <a:cubicBezTo>
                      <a:pt x="79165" y="10283"/>
                      <a:pt x="81466" y="12277"/>
                      <a:pt x="82846" y="11817"/>
                    </a:cubicBezTo>
                    <a:cubicBezTo>
                      <a:pt x="84227" y="11357"/>
                      <a:pt x="84687" y="7675"/>
                      <a:pt x="86068" y="7215"/>
                    </a:cubicBezTo>
                    <a:cubicBezTo>
                      <a:pt x="87448" y="6754"/>
                      <a:pt x="90516" y="11817"/>
                      <a:pt x="91897" y="11357"/>
                    </a:cubicBezTo>
                    <a:cubicBezTo>
                      <a:pt x="93278" y="10896"/>
                      <a:pt x="94198" y="8749"/>
                      <a:pt x="95579" y="8442"/>
                    </a:cubicBezTo>
                    <a:cubicBezTo>
                      <a:pt x="96959" y="8135"/>
                      <a:pt x="97880" y="5067"/>
                      <a:pt x="99260" y="4760"/>
                    </a:cubicBezTo>
                    <a:cubicBezTo>
                      <a:pt x="100641" y="4454"/>
                      <a:pt x="102789" y="6754"/>
                      <a:pt x="104169" y="6448"/>
                    </a:cubicBezTo>
                    <a:cubicBezTo>
                      <a:pt x="105550" y="6141"/>
                      <a:pt x="106470" y="2766"/>
                      <a:pt x="108004" y="2613"/>
                    </a:cubicBezTo>
                    <a:cubicBezTo>
                      <a:pt x="109538" y="2459"/>
                      <a:pt x="111686" y="6908"/>
                      <a:pt x="113066" y="6754"/>
                    </a:cubicBezTo>
                    <a:cubicBezTo>
                      <a:pt x="114447" y="6601"/>
                      <a:pt x="115674" y="4760"/>
                      <a:pt x="117208" y="4607"/>
                    </a:cubicBezTo>
                    <a:cubicBezTo>
                      <a:pt x="118742" y="4454"/>
                      <a:pt x="119816" y="2613"/>
                      <a:pt x="121350" y="2459"/>
                    </a:cubicBezTo>
                    <a:cubicBezTo>
                      <a:pt x="122884" y="2306"/>
                      <a:pt x="124111" y="158"/>
                      <a:pt x="125645" y="5"/>
                    </a:cubicBezTo>
                    <a:cubicBezTo>
                      <a:pt x="127179" y="-149"/>
                      <a:pt x="128867" y="3380"/>
                      <a:pt x="130247" y="3226"/>
                    </a:cubicBezTo>
                    <a:cubicBezTo>
                      <a:pt x="131628" y="3073"/>
                      <a:pt x="133162" y="1385"/>
                      <a:pt x="134542" y="1385"/>
                    </a:cubicBezTo>
                    <a:lnTo>
                      <a:pt x="138991" y="1385"/>
                    </a:lnTo>
                    <a:lnTo>
                      <a:pt x="143440" y="1385"/>
                    </a:lnTo>
                    <a:cubicBezTo>
                      <a:pt x="144928" y="1293"/>
                      <a:pt x="146401" y="1293"/>
                      <a:pt x="147889" y="1385"/>
                    </a:cubicBezTo>
                    <a:cubicBezTo>
                      <a:pt x="149422" y="1385"/>
                      <a:pt x="150803" y="2459"/>
                      <a:pt x="152337" y="2613"/>
                    </a:cubicBezTo>
                    <a:cubicBezTo>
                      <a:pt x="153871" y="2766"/>
                      <a:pt x="155405" y="772"/>
                      <a:pt x="156786" y="925"/>
                    </a:cubicBezTo>
                    <a:cubicBezTo>
                      <a:pt x="158166" y="1079"/>
                      <a:pt x="159547" y="5067"/>
                      <a:pt x="160927" y="5220"/>
                    </a:cubicBezTo>
                    <a:cubicBezTo>
                      <a:pt x="162308" y="5374"/>
                      <a:pt x="164302" y="1079"/>
                      <a:pt x="165836" y="1232"/>
                    </a:cubicBezTo>
                    <a:cubicBezTo>
                      <a:pt x="167371" y="1385"/>
                      <a:pt x="168598" y="3380"/>
                      <a:pt x="169978" y="3686"/>
                    </a:cubicBezTo>
                    <a:lnTo>
                      <a:pt x="174427" y="3686"/>
                    </a:lnTo>
                    <a:cubicBezTo>
                      <a:pt x="175807" y="3686"/>
                      <a:pt x="177495" y="3686"/>
                      <a:pt x="179029" y="3686"/>
                    </a:cubicBezTo>
                    <a:cubicBezTo>
                      <a:pt x="180563" y="3686"/>
                      <a:pt x="181177" y="7982"/>
                      <a:pt x="182711" y="8289"/>
                    </a:cubicBezTo>
                    <a:cubicBezTo>
                      <a:pt x="184245" y="8595"/>
                      <a:pt x="185779" y="8289"/>
                      <a:pt x="187159" y="8289"/>
                    </a:cubicBezTo>
                    <a:lnTo>
                      <a:pt x="191454" y="9362"/>
                    </a:lnTo>
                    <a:cubicBezTo>
                      <a:pt x="192988" y="9362"/>
                      <a:pt x="195136" y="7215"/>
                      <a:pt x="196517" y="7521"/>
                    </a:cubicBezTo>
                    <a:cubicBezTo>
                      <a:pt x="197897" y="7828"/>
                      <a:pt x="198204" y="12737"/>
                      <a:pt x="199585" y="13197"/>
                    </a:cubicBezTo>
                    <a:cubicBezTo>
                      <a:pt x="200965" y="13658"/>
                      <a:pt x="203573" y="10283"/>
                      <a:pt x="204954" y="10743"/>
                    </a:cubicBezTo>
                    <a:cubicBezTo>
                      <a:pt x="206334" y="11203"/>
                      <a:pt x="207101" y="13811"/>
                      <a:pt x="208482" y="14271"/>
                    </a:cubicBezTo>
                    <a:lnTo>
                      <a:pt x="212624" y="15959"/>
                    </a:lnTo>
                    <a:cubicBezTo>
                      <a:pt x="214004" y="15959"/>
                      <a:pt x="215385" y="15959"/>
                      <a:pt x="216765" y="17339"/>
                    </a:cubicBezTo>
                    <a:cubicBezTo>
                      <a:pt x="218146" y="18720"/>
                      <a:pt x="218760" y="19794"/>
                      <a:pt x="220140" y="20407"/>
                    </a:cubicBezTo>
                    <a:cubicBezTo>
                      <a:pt x="221521" y="21021"/>
                      <a:pt x="222441" y="22248"/>
                      <a:pt x="223822" y="22862"/>
                    </a:cubicBezTo>
                    <a:cubicBezTo>
                      <a:pt x="225203" y="23475"/>
                      <a:pt x="228577" y="20254"/>
                      <a:pt x="229805" y="21021"/>
                    </a:cubicBezTo>
                    <a:cubicBezTo>
                      <a:pt x="231032" y="21788"/>
                      <a:pt x="231032" y="24856"/>
                      <a:pt x="232259" y="25623"/>
                    </a:cubicBezTo>
                    <a:cubicBezTo>
                      <a:pt x="233486" y="26390"/>
                      <a:pt x="234407" y="27617"/>
                      <a:pt x="235634" y="28384"/>
                    </a:cubicBezTo>
                    <a:cubicBezTo>
                      <a:pt x="236861" y="29151"/>
                      <a:pt x="240236" y="26697"/>
                      <a:pt x="241463" y="27464"/>
                    </a:cubicBezTo>
                    <a:cubicBezTo>
                      <a:pt x="242690" y="28231"/>
                      <a:pt x="241463" y="33906"/>
                      <a:pt x="242230" y="34673"/>
                    </a:cubicBezTo>
                    <a:cubicBezTo>
                      <a:pt x="242997" y="35440"/>
                      <a:pt x="247139" y="32219"/>
                      <a:pt x="248366" y="32833"/>
                    </a:cubicBezTo>
                    <a:cubicBezTo>
                      <a:pt x="249593" y="33446"/>
                      <a:pt x="249593" y="36668"/>
                      <a:pt x="250821" y="37435"/>
                    </a:cubicBezTo>
                    <a:cubicBezTo>
                      <a:pt x="252048" y="38202"/>
                      <a:pt x="255116" y="36054"/>
                      <a:pt x="256343" y="36668"/>
                    </a:cubicBezTo>
                    <a:cubicBezTo>
                      <a:pt x="257570" y="37281"/>
                      <a:pt x="259104" y="37895"/>
                      <a:pt x="260332" y="38662"/>
                    </a:cubicBezTo>
                    <a:cubicBezTo>
                      <a:pt x="261559" y="39429"/>
                      <a:pt x="261559" y="42497"/>
                      <a:pt x="262939" y="43264"/>
                    </a:cubicBezTo>
                    <a:cubicBezTo>
                      <a:pt x="264320" y="44031"/>
                      <a:pt x="266161" y="43264"/>
                      <a:pt x="267388" y="44338"/>
                    </a:cubicBezTo>
                    <a:cubicBezTo>
                      <a:pt x="268615" y="45412"/>
                      <a:pt x="269535" y="46485"/>
                      <a:pt x="270763" y="47252"/>
                    </a:cubicBezTo>
                    <a:cubicBezTo>
                      <a:pt x="271990" y="48019"/>
                      <a:pt x="274905" y="46485"/>
                      <a:pt x="276132" y="47252"/>
                    </a:cubicBezTo>
                    <a:cubicBezTo>
                      <a:pt x="277359" y="48019"/>
                      <a:pt x="277206" y="51087"/>
                      <a:pt x="278433" y="51854"/>
                    </a:cubicBezTo>
                    <a:lnTo>
                      <a:pt x="281808" y="54769"/>
                    </a:lnTo>
                    <a:cubicBezTo>
                      <a:pt x="283035" y="55689"/>
                      <a:pt x="282575" y="58451"/>
                      <a:pt x="283648" y="59371"/>
                    </a:cubicBezTo>
                    <a:cubicBezTo>
                      <a:pt x="284722" y="60291"/>
                      <a:pt x="288404" y="58451"/>
                      <a:pt x="289478" y="59371"/>
                    </a:cubicBezTo>
                    <a:cubicBezTo>
                      <a:pt x="290552" y="60291"/>
                      <a:pt x="289478" y="63513"/>
                      <a:pt x="290705" y="64587"/>
                    </a:cubicBezTo>
                    <a:cubicBezTo>
                      <a:pt x="291932" y="65661"/>
                      <a:pt x="294693" y="64587"/>
                      <a:pt x="295460" y="66274"/>
                    </a:cubicBezTo>
                    <a:cubicBezTo>
                      <a:pt x="296227" y="67962"/>
                      <a:pt x="298682" y="67962"/>
                      <a:pt x="299449" y="69189"/>
                    </a:cubicBezTo>
                    <a:cubicBezTo>
                      <a:pt x="300216" y="70416"/>
                      <a:pt x="299449" y="72564"/>
                      <a:pt x="300523" y="73791"/>
                    </a:cubicBezTo>
                    <a:cubicBezTo>
                      <a:pt x="301596" y="75018"/>
                      <a:pt x="297915" y="77779"/>
                      <a:pt x="298375" y="79160"/>
                    </a:cubicBezTo>
                    <a:cubicBezTo>
                      <a:pt x="298835" y="80540"/>
                      <a:pt x="303744" y="81001"/>
                      <a:pt x="304051" y="82381"/>
                    </a:cubicBezTo>
                    <a:cubicBezTo>
                      <a:pt x="304358" y="83762"/>
                      <a:pt x="302670" y="85603"/>
                      <a:pt x="302823" y="87137"/>
                    </a:cubicBezTo>
                    <a:cubicBezTo>
                      <a:pt x="303376" y="88533"/>
                      <a:pt x="303836" y="89975"/>
                      <a:pt x="304204" y="91432"/>
                    </a:cubicBezTo>
                    <a:cubicBezTo>
                      <a:pt x="304204" y="92812"/>
                      <a:pt x="304204" y="94346"/>
                      <a:pt x="304204" y="95881"/>
                    </a:cubicBezTo>
                    <a:cubicBezTo>
                      <a:pt x="304204" y="97415"/>
                      <a:pt x="301750" y="98949"/>
                      <a:pt x="301903" y="100483"/>
                    </a:cubicBezTo>
                    <a:cubicBezTo>
                      <a:pt x="302057" y="102016"/>
                      <a:pt x="304511" y="103090"/>
                      <a:pt x="304818" y="104624"/>
                    </a:cubicBezTo>
                    <a:cubicBezTo>
                      <a:pt x="305125" y="106158"/>
                      <a:pt x="307732" y="107079"/>
                      <a:pt x="307886" y="108613"/>
                    </a:cubicBezTo>
                    <a:cubicBezTo>
                      <a:pt x="308039" y="110147"/>
                      <a:pt x="305892" y="111988"/>
                      <a:pt x="306045" y="113368"/>
                    </a:cubicBezTo>
                    <a:cubicBezTo>
                      <a:pt x="306198" y="114749"/>
                      <a:pt x="307119" y="116283"/>
                      <a:pt x="307272" y="117817"/>
                    </a:cubicBezTo>
                    <a:cubicBezTo>
                      <a:pt x="307426" y="119351"/>
                      <a:pt x="304818" y="121038"/>
                      <a:pt x="304971" y="122572"/>
                    </a:cubicBezTo>
                    <a:cubicBezTo>
                      <a:pt x="305263" y="124014"/>
                      <a:pt x="305615" y="125456"/>
                      <a:pt x="306045" y="126868"/>
                    </a:cubicBezTo>
                    <a:cubicBezTo>
                      <a:pt x="305968" y="128356"/>
                      <a:pt x="305968" y="129828"/>
                      <a:pt x="306045" y="131316"/>
                    </a:cubicBezTo>
                    <a:cubicBezTo>
                      <a:pt x="306045" y="132850"/>
                      <a:pt x="307426" y="134231"/>
                      <a:pt x="307426" y="135765"/>
                    </a:cubicBezTo>
                    <a:cubicBezTo>
                      <a:pt x="307426" y="137299"/>
                      <a:pt x="309727" y="138679"/>
                      <a:pt x="309880" y="140213"/>
                    </a:cubicBezTo>
                    <a:cubicBezTo>
                      <a:pt x="310033" y="141747"/>
                      <a:pt x="305278" y="143281"/>
                      <a:pt x="305278" y="144815"/>
                    </a:cubicBezTo>
                    <a:cubicBezTo>
                      <a:pt x="305278" y="146350"/>
                      <a:pt x="309880" y="147730"/>
                      <a:pt x="309880" y="149264"/>
                    </a:cubicBezTo>
                    <a:cubicBezTo>
                      <a:pt x="309880" y="150798"/>
                      <a:pt x="305892" y="152179"/>
                      <a:pt x="305892" y="153713"/>
                    </a:cubicBezTo>
                    <a:cubicBezTo>
                      <a:pt x="305892" y="155247"/>
                      <a:pt x="310647" y="156781"/>
                      <a:pt x="310647" y="158161"/>
                    </a:cubicBezTo>
                    <a:cubicBezTo>
                      <a:pt x="310647" y="159542"/>
                      <a:pt x="305738" y="161076"/>
                      <a:pt x="305738" y="162610"/>
                    </a:cubicBezTo>
                    <a:cubicBezTo>
                      <a:pt x="305738" y="164144"/>
                      <a:pt x="305738" y="165525"/>
                      <a:pt x="305738" y="166905"/>
                    </a:cubicBezTo>
                    <a:cubicBezTo>
                      <a:pt x="305738" y="168286"/>
                      <a:pt x="308193" y="170280"/>
                      <a:pt x="307886" y="171661"/>
                    </a:cubicBezTo>
                    <a:cubicBezTo>
                      <a:pt x="307579" y="173041"/>
                      <a:pt x="303437" y="173808"/>
                      <a:pt x="303130" y="175342"/>
                    </a:cubicBezTo>
                    <a:cubicBezTo>
                      <a:pt x="302823" y="176876"/>
                      <a:pt x="307579" y="179331"/>
                      <a:pt x="307272" y="180865"/>
                    </a:cubicBezTo>
                    <a:cubicBezTo>
                      <a:pt x="306965" y="182399"/>
                      <a:pt x="307272" y="183933"/>
                      <a:pt x="306198" y="185313"/>
                    </a:cubicBezTo>
                    <a:cubicBezTo>
                      <a:pt x="305125" y="186694"/>
                      <a:pt x="304358" y="187921"/>
                      <a:pt x="303897" y="189302"/>
                    </a:cubicBezTo>
                    <a:cubicBezTo>
                      <a:pt x="303437" y="190682"/>
                      <a:pt x="303897" y="192370"/>
                      <a:pt x="302977" y="193750"/>
                    </a:cubicBezTo>
                    <a:cubicBezTo>
                      <a:pt x="302057" y="195131"/>
                      <a:pt x="299142" y="195438"/>
                      <a:pt x="298528" y="196818"/>
                    </a:cubicBezTo>
                    <a:cubicBezTo>
                      <a:pt x="297915" y="198199"/>
                      <a:pt x="298528" y="199886"/>
                      <a:pt x="297455" y="201114"/>
                    </a:cubicBezTo>
                    <a:cubicBezTo>
                      <a:pt x="296381" y="202341"/>
                      <a:pt x="297455" y="204642"/>
                      <a:pt x="297455" y="206023"/>
                    </a:cubicBezTo>
                    <a:cubicBezTo>
                      <a:pt x="297455" y="207403"/>
                      <a:pt x="293773" y="207557"/>
                      <a:pt x="293006" y="208784"/>
                    </a:cubicBezTo>
                    <a:cubicBezTo>
                      <a:pt x="292239" y="210011"/>
                      <a:pt x="290091" y="209858"/>
                      <a:pt x="289017" y="211238"/>
                    </a:cubicBezTo>
                    <a:cubicBezTo>
                      <a:pt x="287944" y="212619"/>
                      <a:pt x="287790" y="213693"/>
                      <a:pt x="286870" y="214920"/>
                    </a:cubicBezTo>
                    <a:cubicBezTo>
                      <a:pt x="285950" y="216147"/>
                      <a:pt x="286103" y="217988"/>
                      <a:pt x="285182" y="219215"/>
                    </a:cubicBezTo>
                    <a:cubicBezTo>
                      <a:pt x="284262" y="220442"/>
                      <a:pt x="284109" y="222130"/>
                      <a:pt x="283188" y="223357"/>
                    </a:cubicBezTo>
                    <a:cubicBezTo>
                      <a:pt x="282268" y="224584"/>
                      <a:pt x="280427" y="224737"/>
                      <a:pt x="279507" y="225811"/>
                    </a:cubicBezTo>
                    <a:cubicBezTo>
                      <a:pt x="278586" y="226885"/>
                      <a:pt x="276438" y="227038"/>
                      <a:pt x="275518" y="228266"/>
                    </a:cubicBezTo>
                    <a:cubicBezTo>
                      <a:pt x="274598" y="229493"/>
                      <a:pt x="276745" y="233021"/>
                      <a:pt x="275518" y="234248"/>
                    </a:cubicBezTo>
                    <a:cubicBezTo>
                      <a:pt x="274291" y="235476"/>
                      <a:pt x="272757" y="235782"/>
                      <a:pt x="271837" y="236856"/>
                    </a:cubicBezTo>
                    <a:cubicBezTo>
                      <a:pt x="270916" y="237930"/>
                      <a:pt x="269689" y="238850"/>
                      <a:pt x="268922" y="240077"/>
                    </a:cubicBezTo>
                    <a:cubicBezTo>
                      <a:pt x="268155" y="241305"/>
                      <a:pt x="264473" y="241305"/>
                      <a:pt x="263860" y="242379"/>
                    </a:cubicBezTo>
                    <a:cubicBezTo>
                      <a:pt x="263246" y="243452"/>
                      <a:pt x="265394" y="242839"/>
                      <a:pt x="265700" y="243913"/>
                    </a:cubicBezTo>
                    <a:close/>
                  </a:path>
                </a:pathLst>
              </a:custGeom>
              <a:solidFill>
                <a:srgbClr val="2E020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80" name="Freeform: Shape 1979">
                <a:extLst>
                  <a:ext uri="{FF2B5EF4-FFF2-40B4-BE49-F238E27FC236}">
                    <a16:creationId xmlns:a16="http://schemas.microsoft.com/office/drawing/2014/main" id="{828A89F6-CAA9-41E3-BBB9-31526E2957B2}"/>
                  </a:ext>
                </a:extLst>
              </p:cNvPr>
              <p:cNvSpPr/>
              <p:nvPr/>
            </p:nvSpPr>
            <p:spPr>
              <a:xfrm>
                <a:off x="2687333" y="2705753"/>
                <a:ext cx="81149" cy="8398"/>
              </a:xfrm>
              <a:custGeom>
                <a:avLst/>
                <a:gdLst>
                  <a:gd name="connsiteX0" fmla="*/ 614 w 81149"/>
                  <a:gd name="connsiteY0" fmla="*/ 0 h 8398"/>
                  <a:gd name="connsiteX1" fmla="*/ 10278 w 81149"/>
                  <a:gd name="connsiteY1" fmla="*/ 3222 h 8398"/>
                  <a:gd name="connsiteX2" fmla="*/ 15033 w 81149"/>
                  <a:gd name="connsiteY2" fmla="*/ 3988 h 8398"/>
                  <a:gd name="connsiteX3" fmla="*/ 19789 w 81149"/>
                  <a:gd name="connsiteY3" fmla="*/ 3988 h 8398"/>
                  <a:gd name="connsiteX4" fmla="*/ 40498 w 81149"/>
                  <a:gd name="connsiteY4" fmla="*/ 3068 h 8398"/>
                  <a:gd name="connsiteX5" fmla="*/ 50776 w 81149"/>
                  <a:gd name="connsiteY5" fmla="*/ 3068 h 8398"/>
                  <a:gd name="connsiteX6" fmla="*/ 61054 w 81149"/>
                  <a:gd name="connsiteY6" fmla="*/ 3068 h 8398"/>
                  <a:gd name="connsiteX7" fmla="*/ 81149 w 81149"/>
                  <a:gd name="connsiteY7" fmla="*/ 153 h 8398"/>
                  <a:gd name="connsiteX8" fmla="*/ 81149 w 81149"/>
                  <a:gd name="connsiteY8" fmla="*/ 153 h 8398"/>
                  <a:gd name="connsiteX9" fmla="*/ 81149 w 81149"/>
                  <a:gd name="connsiteY9" fmla="*/ 153 h 8398"/>
                  <a:gd name="connsiteX10" fmla="*/ 71485 w 81149"/>
                  <a:gd name="connsiteY10" fmla="*/ 4909 h 8398"/>
                  <a:gd name="connsiteX11" fmla="*/ 61207 w 81149"/>
                  <a:gd name="connsiteY11" fmla="*/ 7363 h 8398"/>
                  <a:gd name="connsiteX12" fmla="*/ 50622 w 81149"/>
                  <a:gd name="connsiteY12" fmla="*/ 7363 h 8398"/>
                  <a:gd name="connsiteX13" fmla="*/ 40345 w 81149"/>
                  <a:gd name="connsiteY13" fmla="*/ 7363 h 8398"/>
                  <a:gd name="connsiteX14" fmla="*/ 19789 w 81149"/>
                  <a:gd name="connsiteY14" fmla="*/ 8284 h 8398"/>
                  <a:gd name="connsiteX15" fmla="*/ 14266 w 81149"/>
                  <a:gd name="connsiteY15" fmla="*/ 8284 h 8398"/>
                  <a:gd name="connsiteX16" fmla="*/ 8897 w 81149"/>
                  <a:gd name="connsiteY16" fmla="*/ 6596 h 8398"/>
                  <a:gd name="connsiteX17" fmla="*/ 0 w 81149"/>
                  <a:gd name="connsiteY17" fmla="*/ 767 h 8398"/>
                  <a:gd name="connsiteX18" fmla="*/ 0 w 81149"/>
                  <a:gd name="connsiteY18" fmla="*/ 767 h 8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149" h="8398">
                    <a:moveTo>
                      <a:pt x="614" y="0"/>
                    </a:moveTo>
                    <a:cubicBezTo>
                      <a:pt x="3743" y="1350"/>
                      <a:pt x="6965" y="2424"/>
                      <a:pt x="10278" y="3222"/>
                    </a:cubicBezTo>
                    <a:cubicBezTo>
                      <a:pt x="11843" y="3620"/>
                      <a:pt x="13423" y="3881"/>
                      <a:pt x="15033" y="3988"/>
                    </a:cubicBezTo>
                    <a:lnTo>
                      <a:pt x="19789" y="3988"/>
                    </a:lnTo>
                    <a:cubicBezTo>
                      <a:pt x="26692" y="3988"/>
                      <a:pt x="33595" y="3222"/>
                      <a:pt x="40498" y="3068"/>
                    </a:cubicBezTo>
                    <a:lnTo>
                      <a:pt x="50776" y="3068"/>
                    </a:lnTo>
                    <a:lnTo>
                      <a:pt x="61054" y="3068"/>
                    </a:lnTo>
                    <a:cubicBezTo>
                      <a:pt x="67497" y="3068"/>
                      <a:pt x="74400" y="1381"/>
                      <a:pt x="81149" y="153"/>
                    </a:cubicBezTo>
                    <a:lnTo>
                      <a:pt x="81149" y="153"/>
                    </a:lnTo>
                    <a:lnTo>
                      <a:pt x="81149" y="153"/>
                    </a:lnTo>
                    <a:cubicBezTo>
                      <a:pt x="78173" y="2194"/>
                      <a:pt x="74921" y="3789"/>
                      <a:pt x="71485" y="4909"/>
                    </a:cubicBezTo>
                    <a:cubicBezTo>
                      <a:pt x="68171" y="6136"/>
                      <a:pt x="64720" y="6964"/>
                      <a:pt x="61207" y="7363"/>
                    </a:cubicBezTo>
                    <a:lnTo>
                      <a:pt x="50622" y="7363"/>
                    </a:lnTo>
                    <a:lnTo>
                      <a:pt x="40345" y="7363"/>
                    </a:lnTo>
                    <a:cubicBezTo>
                      <a:pt x="33442" y="7363"/>
                      <a:pt x="26539" y="8284"/>
                      <a:pt x="19789" y="8284"/>
                    </a:cubicBezTo>
                    <a:cubicBezTo>
                      <a:pt x="17948" y="8437"/>
                      <a:pt x="16107" y="8437"/>
                      <a:pt x="14266" y="8284"/>
                    </a:cubicBezTo>
                    <a:cubicBezTo>
                      <a:pt x="12425" y="7885"/>
                      <a:pt x="10631" y="7317"/>
                      <a:pt x="8897" y="6596"/>
                    </a:cubicBezTo>
                    <a:cubicBezTo>
                      <a:pt x="5645" y="5124"/>
                      <a:pt x="2638" y="3160"/>
                      <a:pt x="0" y="767"/>
                    </a:cubicBezTo>
                    <a:lnTo>
                      <a:pt x="0" y="767"/>
                    </a:ln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81" name="Freeform: Shape 1980">
                <a:extLst>
                  <a:ext uri="{FF2B5EF4-FFF2-40B4-BE49-F238E27FC236}">
                    <a16:creationId xmlns:a16="http://schemas.microsoft.com/office/drawing/2014/main" id="{8DDC0CE0-238D-4CB3-A432-4B0E4C0FBADE}"/>
                  </a:ext>
                </a:extLst>
              </p:cNvPr>
              <p:cNvSpPr/>
              <p:nvPr/>
            </p:nvSpPr>
            <p:spPr>
              <a:xfrm>
                <a:off x="2715252" y="2724928"/>
                <a:ext cx="25924" cy="6759"/>
              </a:xfrm>
              <a:custGeom>
                <a:avLst/>
                <a:gdLst>
                  <a:gd name="connsiteX0" fmla="*/ 0 w 25924"/>
                  <a:gd name="connsiteY0" fmla="*/ 460 h 6759"/>
                  <a:gd name="connsiteX1" fmla="*/ 6750 w 25924"/>
                  <a:gd name="connsiteY1" fmla="*/ 2148 h 6759"/>
                  <a:gd name="connsiteX2" fmla="*/ 13039 w 25924"/>
                  <a:gd name="connsiteY2" fmla="*/ 2148 h 6759"/>
                  <a:gd name="connsiteX3" fmla="*/ 25925 w 25924"/>
                  <a:gd name="connsiteY3" fmla="*/ 0 h 6759"/>
                  <a:gd name="connsiteX4" fmla="*/ 20402 w 25924"/>
                  <a:gd name="connsiteY4" fmla="*/ 5062 h 6759"/>
                  <a:gd name="connsiteX5" fmla="*/ 12886 w 25924"/>
                  <a:gd name="connsiteY5" fmla="*/ 6750 h 6759"/>
                  <a:gd name="connsiteX6" fmla="*/ 5522 w 25924"/>
                  <a:gd name="connsiteY6" fmla="*/ 5062 h 6759"/>
                  <a:gd name="connsiteX7" fmla="*/ 0 w 25924"/>
                  <a:gd name="connsiteY7" fmla="*/ 460 h 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24" h="6759">
                    <a:moveTo>
                      <a:pt x="0" y="460"/>
                    </a:moveTo>
                    <a:cubicBezTo>
                      <a:pt x="2209" y="1166"/>
                      <a:pt x="4464" y="1734"/>
                      <a:pt x="6750" y="2148"/>
                    </a:cubicBezTo>
                    <a:cubicBezTo>
                      <a:pt x="8836" y="2301"/>
                      <a:pt x="10953" y="2301"/>
                      <a:pt x="13039" y="2148"/>
                    </a:cubicBezTo>
                    <a:cubicBezTo>
                      <a:pt x="17426" y="2224"/>
                      <a:pt x="21798" y="1488"/>
                      <a:pt x="25925" y="0"/>
                    </a:cubicBezTo>
                    <a:cubicBezTo>
                      <a:pt x="24728" y="2286"/>
                      <a:pt x="22780" y="4065"/>
                      <a:pt x="20402" y="5062"/>
                    </a:cubicBezTo>
                    <a:cubicBezTo>
                      <a:pt x="18086" y="6259"/>
                      <a:pt x="15493" y="6842"/>
                      <a:pt x="12886" y="6750"/>
                    </a:cubicBezTo>
                    <a:cubicBezTo>
                      <a:pt x="10339" y="6719"/>
                      <a:pt x="7823" y="6151"/>
                      <a:pt x="5522" y="5062"/>
                    </a:cubicBezTo>
                    <a:cubicBezTo>
                      <a:pt x="3267" y="4096"/>
                      <a:pt x="1350" y="2500"/>
                      <a:pt x="0" y="460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82" name="Freeform: Shape 1981">
                <a:extLst>
                  <a:ext uri="{FF2B5EF4-FFF2-40B4-BE49-F238E27FC236}">
                    <a16:creationId xmlns:a16="http://schemas.microsoft.com/office/drawing/2014/main" id="{A0365B52-1CB4-45C5-8680-0453AE9CA06D}"/>
                  </a:ext>
                </a:extLst>
              </p:cNvPr>
              <p:cNvSpPr/>
              <p:nvPr/>
            </p:nvSpPr>
            <p:spPr>
              <a:xfrm>
                <a:off x="2707582" y="2665696"/>
                <a:ext cx="43319" cy="11984"/>
              </a:xfrm>
              <a:custGeom>
                <a:avLst/>
                <a:gdLst>
                  <a:gd name="connsiteX0" fmla="*/ 6750 w 43319"/>
                  <a:gd name="connsiteY0" fmla="*/ 3854 h 11984"/>
                  <a:gd name="connsiteX1" fmla="*/ 2915 w 43319"/>
                  <a:gd name="connsiteY1" fmla="*/ 2781 h 11984"/>
                  <a:gd name="connsiteX2" fmla="*/ 920 w 43319"/>
                  <a:gd name="connsiteY2" fmla="*/ 2781 h 11984"/>
                  <a:gd name="connsiteX3" fmla="*/ 0 w 43319"/>
                  <a:gd name="connsiteY3" fmla="*/ 2781 h 11984"/>
                  <a:gd name="connsiteX4" fmla="*/ 0 w 43319"/>
                  <a:gd name="connsiteY4" fmla="*/ 1400 h 11984"/>
                  <a:gd name="connsiteX5" fmla="*/ 920 w 43319"/>
                  <a:gd name="connsiteY5" fmla="*/ 173 h 11984"/>
                  <a:gd name="connsiteX6" fmla="*/ 1994 w 43319"/>
                  <a:gd name="connsiteY6" fmla="*/ 173 h 11984"/>
                  <a:gd name="connsiteX7" fmla="*/ 4295 w 43319"/>
                  <a:gd name="connsiteY7" fmla="*/ 173 h 11984"/>
                  <a:gd name="connsiteX8" fmla="*/ 8590 w 43319"/>
                  <a:gd name="connsiteY8" fmla="*/ 173 h 11984"/>
                  <a:gd name="connsiteX9" fmla="*/ 15647 w 43319"/>
                  <a:gd name="connsiteY9" fmla="*/ 4775 h 11984"/>
                  <a:gd name="connsiteX10" fmla="*/ 18561 w 43319"/>
                  <a:gd name="connsiteY10" fmla="*/ 7229 h 11984"/>
                  <a:gd name="connsiteX11" fmla="*/ 21323 w 43319"/>
                  <a:gd name="connsiteY11" fmla="*/ 8610 h 11984"/>
                  <a:gd name="connsiteX12" fmla="*/ 27152 w 43319"/>
                  <a:gd name="connsiteY12" fmla="*/ 4775 h 11984"/>
                  <a:gd name="connsiteX13" fmla="*/ 34362 w 43319"/>
                  <a:gd name="connsiteY13" fmla="*/ 173 h 11984"/>
                  <a:gd name="connsiteX14" fmla="*/ 38504 w 43319"/>
                  <a:gd name="connsiteY14" fmla="*/ 173 h 11984"/>
                  <a:gd name="connsiteX15" fmla="*/ 42799 w 43319"/>
                  <a:gd name="connsiteY15" fmla="*/ 2014 h 11984"/>
                  <a:gd name="connsiteX16" fmla="*/ 42032 w 43319"/>
                  <a:gd name="connsiteY16" fmla="*/ 3547 h 11984"/>
                  <a:gd name="connsiteX17" fmla="*/ 40958 w 43319"/>
                  <a:gd name="connsiteY17" fmla="*/ 3547 h 11984"/>
                  <a:gd name="connsiteX18" fmla="*/ 39117 w 43319"/>
                  <a:gd name="connsiteY18" fmla="*/ 3547 h 11984"/>
                  <a:gd name="connsiteX19" fmla="*/ 35282 w 43319"/>
                  <a:gd name="connsiteY19" fmla="*/ 4621 h 11984"/>
                  <a:gd name="connsiteX20" fmla="*/ 38810 w 43319"/>
                  <a:gd name="connsiteY20" fmla="*/ 2781 h 11984"/>
                  <a:gd name="connsiteX21" fmla="*/ 40498 w 43319"/>
                  <a:gd name="connsiteY21" fmla="*/ 1860 h 11984"/>
                  <a:gd name="connsiteX22" fmla="*/ 41265 w 43319"/>
                  <a:gd name="connsiteY22" fmla="*/ 1860 h 11984"/>
                  <a:gd name="connsiteX23" fmla="*/ 41265 w 43319"/>
                  <a:gd name="connsiteY23" fmla="*/ 1860 h 11984"/>
                  <a:gd name="connsiteX24" fmla="*/ 38350 w 43319"/>
                  <a:gd name="connsiteY24" fmla="*/ 1860 h 11984"/>
                  <a:gd name="connsiteX25" fmla="*/ 34669 w 43319"/>
                  <a:gd name="connsiteY25" fmla="*/ 2934 h 11984"/>
                  <a:gd name="connsiteX26" fmla="*/ 28686 w 43319"/>
                  <a:gd name="connsiteY26" fmla="*/ 7382 h 11984"/>
                  <a:gd name="connsiteX27" fmla="*/ 21169 w 43319"/>
                  <a:gd name="connsiteY27" fmla="*/ 11985 h 11984"/>
                  <a:gd name="connsiteX28" fmla="*/ 16721 w 43319"/>
                  <a:gd name="connsiteY28" fmla="*/ 9990 h 11984"/>
                  <a:gd name="connsiteX29" fmla="*/ 13499 w 43319"/>
                  <a:gd name="connsiteY29" fmla="*/ 7382 h 11984"/>
                  <a:gd name="connsiteX30" fmla="*/ 7517 w 43319"/>
                  <a:gd name="connsiteY30" fmla="*/ 2934 h 11984"/>
                  <a:gd name="connsiteX31" fmla="*/ 3835 w 43319"/>
                  <a:gd name="connsiteY31" fmla="*/ 1860 h 11984"/>
                  <a:gd name="connsiteX32" fmla="*/ 920 w 43319"/>
                  <a:gd name="connsiteY32" fmla="*/ 1860 h 11984"/>
                  <a:gd name="connsiteX33" fmla="*/ 1994 w 43319"/>
                  <a:gd name="connsiteY33" fmla="*/ 2627 h 11984"/>
                  <a:gd name="connsiteX34" fmla="*/ 3681 w 43319"/>
                  <a:gd name="connsiteY34" fmla="*/ 3547 h 11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3319" h="11984">
                    <a:moveTo>
                      <a:pt x="6750" y="3854"/>
                    </a:moveTo>
                    <a:lnTo>
                      <a:pt x="2915" y="2781"/>
                    </a:lnTo>
                    <a:lnTo>
                      <a:pt x="920" y="2781"/>
                    </a:lnTo>
                    <a:lnTo>
                      <a:pt x="0" y="2781"/>
                    </a:lnTo>
                    <a:cubicBezTo>
                      <a:pt x="0" y="2781"/>
                      <a:pt x="0" y="2781"/>
                      <a:pt x="0" y="1400"/>
                    </a:cubicBezTo>
                    <a:cubicBezTo>
                      <a:pt x="0" y="19"/>
                      <a:pt x="0" y="479"/>
                      <a:pt x="920" y="173"/>
                    </a:cubicBezTo>
                    <a:lnTo>
                      <a:pt x="1994" y="173"/>
                    </a:lnTo>
                    <a:cubicBezTo>
                      <a:pt x="2761" y="19"/>
                      <a:pt x="3528" y="19"/>
                      <a:pt x="4295" y="173"/>
                    </a:cubicBezTo>
                    <a:cubicBezTo>
                      <a:pt x="5722" y="-58"/>
                      <a:pt x="7164" y="-58"/>
                      <a:pt x="8590" y="173"/>
                    </a:cubicBezTo>
                    <a:cubicBezTo>
                      <a:pt x="11244" y="1185"/>
                      <a:pt x="13653" y="2765"/>
                      <a:pt x="15647" y="4775"/>
                    </a:cubicBezTo>
                    <a:cubicBezTo>
                      <a:pt x="16537" y="5680"/>
                      <a:pt x="17518" y="6508"/>
                      <a:pt x="18561" y="7229"/>
                    </a:cubicBezTo>
                    <a:cubicBezTo>
                      <a:pt x="19359" y="7904"/>
                      <a:pt x="20310" y="8380"/>
                      <a:pt x="21323" y="8610"/>
                    </a:cubicBezTo>
                    <a:cubicBezTo>
                      <a:pt x="23163" y="8610"/>
                      <a:pt x="25158" y="6462"/>
                      <a:pt x="27152" y="4775"/>
                    </a:cubicBezTo>
                    <a:cubicBezTo>
                      <a:pt x="29177" y="2719"/>
                      <a:pt x="31647" y="1154"/>
                      <a:pt x="34362" y="173"/>
                    </a:cubicBezTo>
                    <a:cubicBezTo>
                      <a:pt x="35742" y="19"/>
                      <a:pt x="37123" y="19"/>
                      <a:pt x="38504" y="173"/>
                    </a:cubicBezTo>
                    <a:cubicBezTo>
                      <a:pt x="39884" y="173"/>
                      <a:pt x="41572" y="173"/>
                      <a:pt x="42799" y="2014"/>
                    </a:cubicBezTo>
                    <a:cubicBezTo>
                      <a:pt x="44026" y="3854"/>
                      <a:pt x="42799" y="3241"/>
                      <a:pt x="42032" y="3547"/>
                    </a:cubicBezTo>
                    <a:lnTo>
                      <a:pt x="40958" y="3547"/>
                    </a:lnTo>
                    <a:lnTo>
                      <a:pt x="39117" y="3547"/>
                    </a:lnTo>
                    <a:lnTo>
                      <a:pt x="35282" y="4621"/>
                    </a:lnTo>
                    <a:lnTo>
                      <a:pt x="38810" y="2781"/>
                    </a:lnTo>
                    <a:lnTo>
                      <a:pt x="40498" y="1860"/>
                    </a:lnTo>
                    <a:lnTo>
                      <a:pt x="41265" y="1860"/>
                    </a:lnTo>
                    <a:cubicBezTo>
                      <a:pt x="41265" y="1860"/>
                      <a:pt x="41265" y="1093"/>
                      <a:pt x="41265" y="1860"/>
                    </a:cubicBezTo>
                    <a:cubicBezTo>
                      <a:pt x="40329" y="1507"/>
                      <a:pt x="39286" y="1507"/>
                      <a:pt x="38350" y="1860"/>
                    </a:cubicBezTo>
                    <a:cubicBezTo>
                      <a:pt x="37077" y="2059"/>
                      <a:pt x="35850" y="2428"/>
                      <a:pt x="34669" y="2934"/>
                    </a:cubicBezTo>
                    <a:cubicBezTo>
                      <a:pt x="32414" y="4023"/>
                      <a:pt x="30373" y="5526"/>
                      <a:pt x="28686" y="7382"/>
                    </a:cubicBezTo>
                    <a:cubicBezTo>
                      <a:pt x="26692" y="9622"/>
                      <a:pt x="24069" y="11217"/>
                      <a:pt x="21169" y="11985"/>
                    </a:cubicBezTo>
                    <a:cubicBezTo>
                      <a:pt x="19513" y="11831"/>
                      <a:pt x="17948" y="11125"/>
                      <a:pt x="16721" y="9990"/>
                    </a:cubicBezTo>
                    <a:cubicBezTo>
                      <a:pt x="15585" y="9208"/>
                      <a:pt x="14496" y="8334"/>
                      <a:pt x="13499" y="7382"/>
                    </a:cubicBezTo>
                    <a:cubicBezTo>
                      <a:pt x="11812" y="5526"/>
                      <a:pt x="9772" y="4023"/>
                      <a:pt x="7517" y="2934"/>
                    </a:cubicBezTo>
                    <a:cubicBezTo>
                      <a:pt x="6366" y="2366"/>
                      <a:pt x="5108" y="1998"/>
                      <a:pt x="3835" y="1860"/>
                    </a:cubicBezTo>
                    <a:cubicBezTo>
                      <a:pt x="2869" y="1661"/>
                      <a:pt x="1887" y="1661"/>
                      <a:pt x="920" y="1860"/>
                    </a:cubicBezTo>
                    <a:cubicBezTo>
                      <a:pt x="920" y="1860"/>
                      <a:pt x="920" y="1860"/>
                      <a:pt x="1994" y="2627"/>
                    </a:cubicBezTo>
                    <a:lnTo>
                      <a:pt x="3681" y="3547"/>
                    </a:ln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83" name="Freeform: Shape 1982">
                <a:extLst>
                  <a:ext uri="{FF2B5EF4-FFF2-40B4-BE49-F238E27FC236}">
                    <a16:creationId xmlns:a16="http://schemas.microsoft.com/office/drawing/2014/main" id="{2B8A5805-E88D-4DA1-9796-9A1925DF93F5}"/>
                  </a:ext>
                </a:extLst>
              </p:cNvPr>
              <p:cNvSpPr/>
              <p:nvPr/>
            </p:nvSpPr>
            <p:spPr>
              <a:xfrm>
                <a:off x="2748233" y="2653290"/>
                <a:ext cx="7152" cy="13959"/>
              </a:xfrm>
              <a:custGeom>
                <a:avLst/>
                <a:gdLst>
                  <a:gd name="connsiteX0" fmla="*/ 0 w 7152"/>
                  <a:gd name="connsiteY0" fmla="*/ 0 h 13959"/>
                  <a:gd name="connsiteX1" fmla="*/ 6750 w 7152"/>
                  <a:gd name="connsiteY1" fmla="*/ 5676 h 13959"/>
                  <a:gd name="connsiteX2" fmla="*/ 6750 w 7152"/>
                  <a:gd name="connsiteY2" fmla="*/ 10585 h 13959"/>
                  <a:gd name="connsiteX3" fmla="*/ 3835 w 7152"/>
                  <a:gd name="connsiteY3" fmla="*/ 13960 h 13959"/>
                  <a:gd name="connsiteX4" fmla="*/ 3835 w 7152"/>
                  <a:gd name="connsiteY4" fmla="*/ 6596 h 13959"/>
                  <a:gd name="connsiteX5" fmla="*/ 0 w 7152"/>
                  <a:gd name="connsiteY5" fmla="*/ 0 h 1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52" h="13959">
                    <a:moveTo>
                      <a:pt x="0" y="0"/>
                    </a:moveTo>
                    <a:cubicBezTo>
                      <a:pt x="3053" y="644"/>
                      <a:pt x="5584" y="2777"/>
                      <a:pt x="6750" y="5676"/>
                    </a:cubicBezTo>
                    <a:cubicBezTo>
                      <a:pt x="7287" y="7271"/>
                      <a:pt x="7287" y="8989"/>
                      <a:pt x="6750" y="10585"/>
                    </a:cubicBezTo>
                    <a:cubicBezTo>
                      <a:pt x="6121" y="11965"/>
                      <a:pt x="5108" y="13146"/>
                      <a:pt x="3835" y="13960"/>
                    </a:cubicBezTo>
                    <a:cubicBezTo>
                      <a:pt x="4571" y="11566"/>
                      <a:pt x="4571" y="8989"/>
                      <a:pt x="3835" y="6596"/>
                    </a:cubicBezTo>
                    <a:cubicBezTo>
                      <a:pt x="2869" y="4234"/>
                      <a:pt x="1580" y="2010"/>
                      <a:pt x="0" y="0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84" name="Freeform: Shape 1983">
                <a:extLst>
                  <a:ext uri="{FF2B5EF4-FFF2-40B4-BE49-F238E27FC236}">
                    <a16:creationId xmlns:a16="http://schemas.microsoft.com/office/drawing/2014/main" id="{C6AAE0FE-B027-466E-87A4-2C7FC0933FF2}"/>
                  </a:ext>
                </a:extLst>
              </p:cNvPr>
              <p:cNvSpPr/>
              <p:nvPr/>
            </p:nvSpPr>
            <p:spPr>
              <a:xfrm>
                <a:off x="2700678" y="2653290"/>
                <a:ext cx="7516" cy="13959"/>
              </a:xfrm>
              <a:custGeom>
                <a:avLst/>
                <a:gdLst>
                  <a:gd name="connsiteX0" fmla="*/ 7517 w 7516"/>
                  <a:gd name="connsiteY0" fmla="*/ 0 h 13959"/>
                  <a:gd name="connsiteX1" fmla="*/ 3375 w 7516"/>
                  <a:gd name="connsiteY1" fmla="*/ 6596 h 13959"/>
                  <a:gd name="connsiteX2" fmla="*/ 3375 w 7516"/>
                  <a:gd name="connsiteY2" fmla="*/ 13960 h 13959"/>
                  <a:gd name="connsiteX3" fmla="*/ 460 w 7516"/>
                  <a:gd name="connsiteY3" fmla="*/ 10585 h 13959"/>
                  <a:gd name="connsiteX4" fmla="*/ 460 w 7516"/>
                  <a:gd name="connsiteY4" fmla="*/ 5676 h 13959"/>
                  <a:gd name="connsiteX5" fmla="*/ 7517 w 7516"/>
                  <a:gd name="connsiteY5" fmla="*/ 0 h 13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16" h="13959">
                    <a:moveTo>
                      <a:pt x="7517" y="0"/>
                    </a:moveTo>
                    <a:cubicBezTo>
                      <a:pt x="5829" y="1994"/>
                      <a:pt x="4433" y="4203"/>
                      <a:pt x="3375" y="6596"/>
                    </a:cubicBezTo>
                    <a:cubicBezTo>
                      <a:pt x="2639" y="8989"/>
                      <a:pt x="2639" y="11566"/>
                      <a:pt x="3375" y="13960"/>
                    </a:cubicBezTo>
                    <a:cubicBezTo>
                      <a:pt x="2102" y="13146"/>
                      <a:pt x="1089" y="11965"/>
                      <a:pt x="460" y="10585"/>
                    </a:cubicBezTo>
                    <a:cubicBezTo>
                      <a:pt x="-153" y="9005"/>
                      <a:pt x="-153" y="7256"/>
                      <a:pt x="460" y="5676"/>
                    </a:cubicBezTo>
                    <a:cubicBezTo>
                      <a:pt x="1672" y="2700"/>
                      <a:pt x="4341" y="552"/>
                      <a:pt x="7517" y="0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85" name="Freeform: Shape 1984">
                <a:extLst>
                  <a:ext uri="{FF2B5EF4-FFF2-40B4-BE49-F238E27FC236}">
                    <a16:creationId xmlns:a16="http://schemas.microsoft.com/office/drawing/2014/main" id="{63BA9EA3-6251-4D71-BAD5-36244ABEBB46}"/>
                  </a:ext>
                </a:extLst>
              </p:cNvPr>
              <p:cNvSpPr/>
              <p:nvPr/>
            </p:nvSpPr>
            <p:spPr>
              <a:xfrm>
                <a:off x="2752528" y="2572753"/>
                <a:ext cx="53997" cy="27357"/>
              </a:xfrm>
              <a:custGeom>
                <a:avLst/>
                <a:gdLst>
                  <a:gd name="connsiteX0" fmla="*/ 0 w 53997"/>
                  <a:gd name="connsiteY0" fmla="*/ 15341 h 27357"/>
                  <a:gd name="connsiteX1" fmla="*/ 27766 w 53997"/>
                  <a:gd name="connsiteY1" fmla="*/ 1 h 27357"/>
                  <a:gd name="connsiteX2" fmla="*/ 53997 w 53997"/>
                  <a:gd name="connsiteY2" fmla="*/ 10585 h 27357"/>
                  <a:gd name="connsiteX3" fmla="*/ 29300 w 53997"/>
                  <a:gd name="connsiteY3" fmla="*/ 27306 h 27357"/>
                  <a:gd name="connsiteX4" fmla="*/ 0 w 53997"/>
                  <a:gd name="connsiteY4" fmla="*/ 15341 h 2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97" h="27357">
                    <a:moveTo>
                      <a:pt x="0" y="15341"/>
                    </a:moveTo>
                    <a:cubicBezTo>
                      <a:pt x="5937" y="5738"/>
                      <a:pt x="16460" y="-76"/>
                      <a:pt x="27766" y="1"/>
                    </a:cubicBezTo>
                    <a:cubicBezTo>
                      <a:pt x="37399" y="691"/>
                      <a:pt x="46588" y="4388"/>
                      <a:pt x="53997" y="10585"/>
                    </a:cubicBezTo>
                    <a:cubicBezTo>
                      <a:pt x="48828" y="19713"/>
                      <a:pt x="39685" y="25895"/>
                      <a:pt x="29300" y="27306"/>
                    </a:cubicBezTo>
                    <a:cubicBezTo>
                      <a:pt x="18240" y="27889"/>
                      <a:pt x="7486" y="23502"/>
                      <a:pt x="0" y="15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86" name="Freeform: Shape 1985">
                <a:extLst>
                  <a:ext uri="{FF2B5EF4-FFF2-40B4-BE49-F238E27FC236}">
                    <a16:creationId xmlns:a16="http://schemas.microsoft.com/office/drawing/2014/main" id="{487776B1-0BBC-4297-87C4-364EDD638952}"/>
                  </a:ext>
                </a:extLst>
              </p:cNvPr>
              <p:cNvSpPr/>
              <p:nvPr/>
            </p:nvSpPr>
            <p:spPr>
              <a:xfrm>
                <a:off x="2764647" y="2572447"/>
                <a:ext cx="26691" cy="26691"/>
              </a:xfrm>
              <a:custGeom>
                <a:avLst/>
                <a:gdLst>
                  <a:gd name="connsiteX0" fmla="*/ 26692 w 26691"/>
                  <a:gd name="connsiteY0" fmla="*/ 13346 h 26691"/>
                  <a:gd name="connsiteX1" fmla="*/ 13346 w 26691"/>
                  <a:gd name="connsiteY1" fmla="*/ 26692 h 26691"/>
                  <a:gd name="connsiteX2" fmla="*/ 0 w 26691"/>
                  <a:gd name="connsiteY2" fmla="*/ 13346 h 26691"/>
                  <a:gd name="connsiteX3" fmla="*/ 13346 w 26691"/>
                  <a:gd name="connsiteY3" fmla="*/ 0 h 26691"/>
                  <a:gd name="connsiteX4" fmla="*/ 26692 w 26691"/>
                  <a:gd name="connsiteY4" fmla="*/ 13346 h 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91" h="26691">
                    <a:moveTo>
                      <a:pt x="26692" y="13346"/>
                    </a:moveTo>
                    <a:cubicBezTo>
                      <a:pt x="26692" y="20709"/>
                      <a:pt x="20709" y="26692"/>
                      <a:pt x="13346" y="26692"/>
                    </a:cubicBezTo>
                    <a:cubicBezTo>
                      <a:pt x="5983" y="26692"/>
                      <a:pt x="0" y="20709"/>
                      <a:pt x="0" y="13346"/>
                    </a:cubicBezTo>
                    <a:cubicBezTo>
                      <a:pt x="0" y="5983"/>
                      <a:pt x="5983" y="0"/>
                      <a:pt x="13346" y="0"/>
                    </a:cubicBezTo>
                    <a:cubicBezTo>
                      <a:pt x="20709" y="0"/>
                      <a:pt x="26692" y="5983"/>
                      <a:pt x="26692" y="13346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87" name="Freeform: Shape 1986">
                <a:extLst>
                  <a:ext uri="{FF2B5EF4-FFF2-40B4-BE49-F238E27FC236}">
                    <a16:creationId xmlns:a16="http://schemas.microsoft.com/office/drawing/2014/main" id="{DBAD2CDF-8656-48CF-9121-D825D4C0657A}"/>
                  </a:ext>
                </a:extLst>
              </p:cNvPr>
              <p:cNvSpPr/>
              <p:nvPr/>
            </p:nvSpPr>
            <p:spPr>
              <a:xfrm>
                <a:off x="2770628" y="2578277"/>
                <a:ext cx="14881" cy="14881"/>
              </a:xfrm>
              <a:custGeom>
                <a:avLst/>
                <a:gdLst>
                  <a:gd name="connsiteX0" fmla="*/ 14882 w 14881"/>
                  <a:gd name="connsiteY0" fmla="*/ 7517 h 14881"/>
                  <a:gd name="connsiteX1" fmla="*/ 7518 w 14881"/>
                  <a:gd name="connsiteY1" fmla="*/ 14880 h 14881"/>
                  <a:gd name="connsiteX2" fmla="*/ 7365 w 14881"/>
                  <a:gd name="connsiteY2" fmla="*/ 14880 h 14881"/>
                  <a:gd name="connsiteX3" fmla="*/ 2 w 14881"/>
                  <a:gd name="connsiteY3" fmla="*/ 7823 h 14881"/>
                  <a:gd name="connsiteX4" fmla="*/ 2 w 14881"/>
                  <a:gd name="connsiteY4" fmla="*/ 7517 h 14881"/>
                  <a:gd name="connsiteX5" fmla="*/ 7212 w 14881"/>
                  <a:gd name="connsiteY5" fmla="*/ 0 h 14881"/>
                  <a:gd name="connsiteX6" fmla="*/ 7365 w 14881"/>
                  <a:gd name="connsiteY6" fmla="*/ 0 h 14881"/>
                  <a:gd name="connsiteX7" fmla="*/ 14882 w 14881"/>
                  <a:gd name="connsiteY7" fmla="*/ 7517 h 14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81" h="14881">
                    <a:moveTo>
                      <a:pt x="14882" y="7517"/>
                    </a:moveTo>
                    <a:cubicBezTo>
                      <a:pt x="14882" y="11582"/>
                      <a:pt x="11584" y="14880"/>
                      <a:pt x="7518" y="14880"/>
                    </a:cubicBezTo>
                    <a:cubicBezTo>
                      <a:pt x="7473" y="14880"/>
                      <a:pt x="7411" y="14880"/>
                      <a:pt x="7365" y="14880"/>
                    </a:cubicBezTo>
                    <a:cubicBezTo>
                      <a:pt x="3392" y="14972"/>
                      <a:pt x="94" y="11812"/>
                      <a:pt x="2" y="7823"/>
                    </a:cubicBezTo>
                    <a:cubicBezTo>
                      <a:pt x="2" y="7716"/>
                      <a:pt x="2" y="7624"/>
                      <a:pt x="2" y="7517"/>
                    </a:cubicBezTo>
                    <a:cubicBezTo>
                      <a:pt x="-90" y="3452"/>
                      <a:pt x="3147" y="92"/>
                      <a:pt x="7212" y="0"/>
                    </a:cubicBezTo>
                    <a:cubicBezTo>
                      <a:pt x="7258" y="0"/>
                      <a:pt x="7319" y="0"/>
                      <a:pt x="7365" y="0"/>
                    </a:cubicBezTo>
                    <a:cubicBezTo>
                      <a:pt x="11522" y="0"/>
                      <a:pt x="14882" y="3359"/>
                      <a:pt x="14882" y="7517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88" name="Freeform: Shape 1987">
                <a:extLst>
                  <a:ext uri="{FF2B5EF4-FFF2-40B4-BE49-F238E27FC236}">
                    <a16:creationId xmlns:a16="http://schemas.microsoft.com/office/drawing/2014/main" id="{55EAF9F5-46CD-405F-A65F-0A0DF630C244}"/>
                  </a:ext>
                </a:extLst>
              </p:cNvPr>
              <p:cNvSpPr/>
              <p:nvPr/>
            </p:nvSpPr>
            <p:spPr>
              <a:xfrm>
                <a:off x="2770169" y="2577816"/>
                <a:ext cx="8593" cy="8590"/>
              </a:xfrm>
              <a:custGeom>
                <a:avLst/>
                <a:gdLst>
                  <a:gd name="connsiteX0" fmla="*/ 8590 w 8593"/>
                  <a:gd name="connsiteY0" fmla="*/ 4295 h 8590"/>
                  <a:gd name="connsiteX1" fmla="*/ 4602 w 8593"/>
                  <a:gd name="connsiteY1" fmla="*/ 8590 h 8590"/>
                  <a:gd name="connsiteX2" fmla="*/ 4295 w 8593"/>
                  <a:gd name="connsiteY2" fmla="*/ 8590 h 8590"/>
                  <a:gd name="connsiteX3" fmla="*/ 0 w 8593"/>
                  <a:gd name="connsiteY3" fmla="*/ 4295 h 8590"/>
                  <a:gd name="connsiteX4" fmla="*/ 4295 w 8593"/>
                  <a:gd name="connsiteY4" fmla="*/ 0 h 8590"/>
                  <a:gd name="connsiteX5" fmla="*/ 8590 w 8593"/>
                  <a:gd name="connsiteY5" fmla="*/ 4295 h 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3" h="8590">
                    <a:moveTo>
                      <a:pt x="8590" y="4295"/>
                    </a:moveTo>
                    <a:cubicBezTo>
                      <a:pt x="8682" y="6581"/>
                      <a:pt x="6888" y="8498"/>
                      <a:pt x="4602" y="8590"/>
                    </a:cubicBezTo>
                    <a:cubicBezTo>
                      <a:pt x="4510" y="8590"/>
                      <a:pt x="4402" y="8590"/>
                      <a:pt x="4295" y="8590"/>
                    </a:cubicBezTo>
                    <a:cubicBezTo>
                      <a:pt x="1918" y="8590"/>
                      <a:pt x="0" y="6673"/>
                      <a:pt x="0" y="4295"/>
                    </a:cubicBezTo>
                    <a:cubicBezTo>
                      <a:pt x="77" y="1964"/>
                      <a:pt x="1963" y="77"/>
                      <a:pt x="4295" y="0"/>
                    </a:cubicBezTo>
                    <a:cubicBezTo>
                      <a:pt x="6673" y="0"/>
                      <a:pt x="8590" y="1918"/>
                      <a:pt x="8590" y="429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89" name="Freeform: Shape 1988">
                <a:extLst>
                  <a:ext uri="{FF2B5EF4-FFF2-40B4-BE49-F238E27FC236}">
                    <a16:creationId xmlns:a16="http://schemas.microsoft.com/office/drawing/2014/main" id="{B5C08D56-FDD8-4D54-95BE-283599BAD1DC}"/>
                  </a:ext>
                </a:extLst>
              </p:cNvPr>
              <p:cNvSpPr/>
              <p:nvPr/>
            </p:nvSpPr>
            <p:spPr>
              <a:xfrm>
                <a:off x="2752528" y="2570738"/>
                <a:ext cx="53690" cy="17355"/>
              </a:xfrm>
              <a:custGeom>
                <a:avLst/>
                <a:gdLst>
                  <a:gd name="connsiteX0" fmla="*/ 0 w 53690"/>
                  <a:gd name="connsiteY0" fmla="*/ 17356 h 17355"/>
                  <a:gd name="connsiteX1" fmla="*/ 9971 w 53690"/>
                  <a:gd name="connsiteY1" fmla="*/ 5084 h 17355"/>
                  <a:gd name="connsiteX2" fmla="*/ 25311 w 53690"/>
                  <a:gd name="connsiteY2" fmla="*/ 22 h 17355"/>
                  <a:gd name="connsiteX3" fmla="*/ 40651 w 53690"/>
                  <a:gd name="connsiteY3" fmla="*/ 2936 h 17355"/>
                  <a:gd name="connsiteX4" fmla="*/ 53690 w 53690"/>
                  <a:gd name="connsiteY4" fmla="*/ 12140 h 17355"/>
                  <a:gd name="connsiteX5" fmla="*/ 53690 w 53690"/>
                  <a:gd name="connsiteY5" fmla="*/ 12140 h 17355"/>
                  <a:gd name="connsiteX6" fmla="*/ 53690 w 53690"/>
                  <a:gd name="connsiteY6" fmla="*/ 12140 h 17355"/>
                  <a:gd name="connsiteX7" fmla="*/ 50469 w 53690"/>
                  <a:gd name="connsiteY7" fmla="*/ 15975 h 17355"/>
                  <a:gd name="connsiteX8" fmla="*/ 52463 w 53690"/>
                  <a:gd name="connsiteY8" fmla="*/ 11527 h 17355"/>
                  <a:gd name="connsiteX9" fmla="*/ 52463 w 53690"/>
                  <a:gd name="connsiteY9" fmla="*/ 11527 h 17355"/>
                  <a:gd name="connsiteX10" fmla="*/ 38964 w 53690"/>
                  <a:gd name="connsiteY10" fmla="*/ 5084 h 17355"/>
                  <a:gd name="connsiteX11" fmla="*/ 24698 w 53690"/>
                  <a:gd name="connsiteY11" fmla="*/ 2783 h 17355"/>
                  <a:gd name="connsiteX12" fmla="*/ 10431 w 53690"/>
                  <a:gd name="connsiteY12" fmla="*/ 6311 h 17355"/>
                  <a:gd name="connsiteX13" fmla="*/ 0 w 53690"/>
                  <a:gd name="connsiteY13" fmla="*/ 17356 h 1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690" h="17355">
                    <a:moveTo>
                      <a:pt x="0" y="17356"/>
                    </a:moveTo>
                    <a:cubicBezTo>
                      <a:pt x="1672" y="12156"/>
                      <a:pt x="5231" y="7784"/>
                      <a:pt x="9971" y="5084"/>
                    </a:cubicBezTo>
                    <a:cubicBezTo>
                      <a:pt x="14604" y="2185"/>
                      <a:pt x="19865" y="436"/>
                      <a:pt x="25311" y="22"/>
                    </a:cubicBezTo>
                    <a:cubicBezTo>
                      <a:pt x="30573" y="-162"/>
                      <a:pt x="35819" y="835"/>
                      <a:pt x="40651" y="2936"/>
                    </a:cubicBezTo>
                    <a:cubicBezTo>
                      <a:pt x="45668" y="4915"/>
                      <a:pt x="50147" y="8075"/>
                      <a:pt x="53690" y="12140"/>
                    </a:cubicBezTo>
                    <a:lnTo>
                      <a:pt x="53690" y="12140"/>
                    </a:lnTo>
                    <a:lnTo>
                      <a:pt x="53690" y="12140"/>
                    </a:lnTo>
                    <a:cubicBezTo>
                      <a:pt x="52785" y="13552"/>
                      <a:pt x="51696" y="14840"/>
                      <a:pt x="50469" y="15975"/>
                    </a:cubicBezTo>
                    <a:cubicBezTo>
                      <a:pt x="51221" y="14533"/>
                      <a:pt x="51896" y="13045"/>
                      <a:pt x="52463" y="11527"/>
                    </a:cubicBezTo>
                    <a:lnTo>
                      <a:pt x="52463" y="11527"/>
                    </a:lnTo>
                    <a:cubicBezTo>
                      <a:pt x="48337" y="8673"/>
                      <a:pt x="43781" y="6510"/>
                      <a:pt x="38964" y="5084"/>
                    </a:cubicBezTo>
                    <a:cubicBezTo>
                      <a:pt x="34408" y="3366"/>
                      <a:pt x="29560" y="2583"/>
                      <a:pt x="24698" y="2783"/>
                    </a:cubicBezTo>
                    <a:cubicBezTo>
                      <a:pt x="19789" y="3182"/>
                      <a:pt x="14972" y="4378"/>
                      <a:pt x="10431" y="6311"/>
                    </a:cubicBezTo>
                    <a:cubicBezTo>
                      <a:pt x="5952" y="8903"/>
                      <a:pt x="2332" y="12739"/>
                      <a:pt x="0" y="173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90" name="Freeform: Shape 1989">
                <a:extLst>
                  <a:ext uri="{FF2B5EF4-FFF2-40B4-BE49-F238E27FC236}">
                    <a16:creationId xmlns:a16="http://schemas.microsoft.com/office/drawing/2014/main" id="{1E2406A6-21BA-4E92-B067-C885F4D431D1}"/>
                  </a:ext>
                </a:extLst>
              </p:cNvPr>
              <p:cNvSpPr/>
              <p:nvPr/>
            </p:nvSpPr>
            <p:spPr>
              <a:xfrm>
                <a:off x="2746457" y="2538085"/>
                <a:ext cx="72800" cy="22077"/>
              </a:xfrm>
              <a:custGeom>
                <a:avLst/>
                <a:gdLst>
                  <a:gd name="connsiteX0" fmla="*/ 702 w 72800"/>
                  <a:gd name="connsiteY0" fmla="*/ 17948 h 22077"/>
                  <a:gd name="connsiteX1" fmla="*/ 6992 w 72800"/>
                  <a:gd name="connsiteY1" fmla="*/ 6596 h 22077"/>
                  <a:gd name="connsiteX2" fmla="*/ 50864 w 72800"/>
                  <a:gd name="connsiteY2" fmla="*/ 0 h 22077"/>
                  <a:gd name="connsiteX3" fmla="*/ 72801 w 72800"/>
                  <a:gd name="connsiteY3" fmla="*/ 17948 h 22077"/>
                  <a:gd name="connsiteX4" fmla="*/ 52398 w 72800"/>
                  <a:gd name="connsiteY4" fmla="*/ 13039 h 22077"/>
                  <a:gd name="connsiteX5" fmla="*/ 10980 w 72800"/>
                  <a:gd name="connsiteY5" fmla="*/ 21169 h 22077"/>
                  <a:gd name="connsiteX6" fmla="*/ 794 w 72800"/>
                  <a:gd name="connsiteY6" fmla="*/ 18132 h 22077"/>
                  <a:gd name="connsiteX7" fmla="*/ 702 w 72800"/>
                  <a:gd name="connsiteY7" fmla="*/ 17948 h 2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800" h="22077">
                    <a:moveTo>
                      <a:pt x="702" y="17948"/>
                    </a:moveTo>
                    <a:cubicBezTo>
                      <a:pt x="-1599" y="10585"/>
                      <a:pt x="2083" y="8897"/>
                      <a:pt x="6992" y="6596"/>
                    </a:cubicBezTo>
                    <a:cubicBezTo>
                      <a:pt x="21411" y="3175"/>
                      <a:pt x="36077" y="966"/>
                      <a:pt x="50864" y="0"/>
                    </a:cubicBezTo>
                    <a:cubicBezTo>
                      <a:pt x="58688" y="0"/>
                      <a:pt x="70039" y="11659"/>
                      <a:pt x="72801" y="17948"/>
                    </a:cubicBezTo>
                    <a:cubicBezTo>
                      <a:pt x="67585" y="17948"/>
                      <a:pt x="60222" y="13806"/>
                      <a:pt x="52398" y="13039"/>
                    </a:cubicBezTo>
                    <a:cubicBezTo>
                      <a:pt x="38301" y="13975"/>
                      <a:pt x="24387" y="16705"/>
                      <a:pt x="10980" y="21169"/>
                    </a:cubicBezTo>
                    <a:cubicBezTo>
                      <a:pt x="7329" y="23148"/>
                      <a:pt x="2773" y="21783"/>
                      <a:pt x="794" y="18132"/>
                    </a:cubicBezTo>
                    <a:cubicBezTo>
                      <a:pt x="764" y="18071"/>
                      <a:pt x="733" y="18009"/>
                      <a:pt x="702" y="17948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91" name="Freeform: Shape 1990">
                <a:extLst>
                  <a:ext uri="{FF2B5EF4-FFF2-40B4-BE49-F238E27FC236}">
                    <a16:creationId xmlns:a16="http://schemas.microsoft.com/office/drawing/2014/main" id="{350A8661-E203-4F8D-83C4-C7D53BF61AEE}"/>
                  </a:ext>
                </a:extLst>
              </p:cNvPr>
              <p:cNvSpPr/>
              <p:nvPr/>
            </p:nvSpPr>
            <p:spPr>
              <a:xfrm>
                <a:off x="2649903" y="2572753"/>
                <a:ext cx="53997" cy="27357"/>
              </a:xfrm>
              <a:custGeom>
                <a:avLst/>
                <a:gdLst>
                  <a:gd name="connsiteX0" fmla="*/ 53997 w 53997"/>
                  <a:gd name="connsiteY0" fmla="*/ 15341 h 27357"/>
                  <a:gd name="connsiteX1" fmla="*/ 26232 w 53997"/>
                  <a:gd name="connsiteY1" fmla="*/ 1 h 27357"/>
                  <a:gd name="connsiteX2" fmla="*/ 0 w 53997"/>
                  <a:gd name="connsiteY2" fmla="*/ 10585 h 27357"/>
                  <a:gd name="connsiteX3" fmla="*/ 24544 w 53997"/>
                  <a:gd name="connsiteY3" fmla="*/ 27306 h 27357"/>
                  <a:gd name="connsiteX4" fmla="*/ 53997 w 53997"/>
                  <a:gd name="connsiteY4" fmla="*/ 15341 h 2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97" h="27357">
                    <a:moveTo>
                      <a:pt x="53997" y="15341"/>
                    </a:moveTo>
                    <a:cubicBezTo>
                      <a:pt x="48061" y="5738"/>
                      <a:pt x="37537" y="-76"/>
                      <a:pt x="26232" y="1"/>
                    </a:cubicBezTo>
                    <a:cubicBezTo>
                      <a:pt x="16598" y="691"/>
                      <a:pt x="7409" y="4388"/>
                      <a:pt x="0" y="10585"/>
                    </a:cubicBezTo>
                    <a:cubicBezTo>
                      <a:pt x="5062" y="19728"/>
                      <a:pt x="14174" y="25941"/>
                      <a:pt x="24544" y="27306"/>
                    </a:cubicBezTo>
                    <a:cubicBezTo>
                      <a:pt x="35650" y="27889"/>
                      <a:pt x="46450" y="23502"/>
                      <a:pt x="53997" y="15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92" name="Freeform: Shape 1991">
                <a:extLst>
                  <a:ext uri="{FF2B5EF4-FFF2-40B4-BE49-F238E27FC236}">
                    <a16:creationId xmlns:a16="http://schemas.microsoft.com/office/drawing/2014/main" id="{ABDE57DB-2F2C-4E13-97D8-30057CCA65E7}"/>
                  </a:ext>
                </a:extLst>
              </p:cNvPr>
              <p:cNvSpPr/>
              <p:nvPr/>
            </p:nvSpPr>
            <p:spPr>
              <a:xfrm>
                <a:off x="2665089" y="2572447"/>
                <a:ext cx="26691" cy="26691"/>
              </a:xfrm>
              <a:custGeom>
                <a:avLst/>
                <a:gdLst>
                  <a:gd name="connsiteX0" fmla="*/ 0 w 26691"/>
                  <a:gd name="connsiteY0" fmla="*/ 13346 h 26691"/>
                  <a:gd name="connsiteX1" fmla="*/ 13346 w 26691"/>
                  <a:gd name="connsiteY1" fmla="*/ 26692 h 26691"/>
                  <a:gd name="connsiteX2" fmla="*/ 26692 w 26691"/>
                  <a:gd name="connsiteY2" fmla="*/ 13346 h 26691"/>
                  <a:gd name="connsiteX3" fmla="*/ 13346 w 26691"/>
                  <a:gd name="connsiteY3" fmla="*/ 0 h 26691"/>
                  <a:gd name="connsiteX4" fmla="*/ 13193 w 26691"/>
                  <a:gd name="connsiteY4" fmla="*/ 0 h 26691"/>
                  <a:gd name="connsiteX5" fmla="*/ 0 w 26691"/>
                  <a:gd name="connsiteY5" fmla="*/ 13346 h 26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91" h="26691">
                    <a:moveTo>
                      <a:pt x="0" y="13346"/>
                    </a:moveTo>
                    <a:cubicBezTo>
                      <a:pt x="0" y="20709"/>
                      <a:pt x="5983" y="26692"/>
                      <a:pt x="13346" y="26692"/>
                    </a:cubicBezTo>
                    <a:cubicBezTo>
                      <a:pt x="20724" y="26692"/>
                      <a:pt x="26692" y="20709"/>
                      <a:pt x="26692" y="13346"/>
                    </a:cubicBezTo>
                    <a:cubicBezTo>
                      <a:pt x="26692" y="5967"/>
                      <a:pt x="20709" y="0"/>
                      <a:pt x="13346" y="0"/>
                    </a:cubicBezTo>
                    <a:cubicBezTo>
                      <a:pt x="13300" y="0"/>
                      <a:pt x="13239" y="0"/>
                      <a:pt x="13193" y="0"/>
                    </a:cubicBezTo>
                    <a:cubicBezTo>
                      <a:pt x="5875" y="77"/>
                      <a:pt x="0" y="6029"/>
                      <a:pt x="0" y="13346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93" name="Freeform: Shape 1992">
                <a:extLst>
                  <a:ext uri="{FF2B5EF4-FFF2-40B4-BE49-F238E27FC236}">
                    <a16:creationId xmlns:a16="http://schemas.microsoft.com/office/drawing/2014/main" id="{4849CC6E-3D42-4BB7-B14C-1CF03EC763F1}"/>
                  </a:ext>
                </a:extLst>
              </p:cNvPr>
              <p:cNvSpPr/>
              <p:nvPr/>
            </p:nvSpPr>
            <p:spPr>
              <a:xfrm>
                <a:off x="2670919" y="2578123"/>
                <a:ext cx="15340" cy="15340"/>
              </a:xfrm>
              <a:custGeom>
                <a:avLst/>
                <a:gdLst>
                  <a:gd name="connsiteX0" fmla="*/ 0 w 15340"/>
                  <a:gd name="connsiteY0" fmla="*/ 7670 h 15340"/>
                  <a:gd name="connsiteX1" fmla="*/ 7670 w 15340"/>
                  <a:gd name="connsiteY1" fmla="*/ 15340 h 15340"/>
                  <a:gd name="connsiteX2" fmla="*/ 15340 w 15340"/>
                  <a:gd name="connsiteY2" fmla="*/ 7670 h 15340"/>
                  <a:gd name="connsiteX3" fmla="*/ 7670 w 15340"/>
                  <a:gd name="connsiteY3" fmla="*/ 0 h 15340"/>
                  <a:gd name="connsiteX4" fmla="*/ 0 w 15340"/>
                  <a:gd name="connsiteY4" fmla="*/ 7670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40" h="15340">
                    <a:moveTo>
                      <a:pt x="0" y="7670"/>
                    </a:moveTo>
                    <a:cubicBezTo>
                      <a:pt x="0" y="11904"/>
                      <a:pt x="3436" y="15340"/>
                      <a:pt x="7670" y="15340"/>
                    </a:cubicBezTo>
                    <a:cubicBezTo>
                      <a:pt x="11904" y="15340"/>
                      <a:pt x="15340" y="11904"/>
                      <a:pt x="15340" y="7670"/>
                    </a:cubicBezTo>
                    <a:cubicBezTo>
                      <a:pt x="15340" y="3436"/>
                      <a:pt x="11904" y="0"/>
                      <a:pt x="7670" y="0"/>
                    </a:cubicBezTo>
                    <a:cubicBezTo>
                      <a:pt x="3436" y="0"/>
                      <a:pt x="0" y="3436"/>
                      <a:pt x="0" y="76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94" name="Freeform: Shape 1993">
                <a:extLst>
                  <a:ext uri="{FF2B5EF4-FFF2-40B4-BE49-F238E27FC236}">
                    <a16:creationId xmlns:a16="http://schemas.microsoft.com/office/drawing/2014/main" id="{FF11BFD6-ED07-48C6-8FC0-C26CA980BF97}"/>
                  </a:ext>
                </a:extLst>
              </p:cNvPr>
              <p:cNvSpPr/>
              <p:nvPr/>
            </p:nvSpPr>
            <p:spPr>
              <a:xfrm>
                <a:off x="2677668" y="2577816"/>
                <a:ext cx="8590" cy="8590"/>
              </a:xfrm>
              <a:custGeom>
                <a:avLst/>
                <a:gdLst>
                  <a:gd name="connsiteX0" fmla="*/ 0 w 8590"/>
                  <a:gd name="connsiteY0" fmla="*/ 4295 h 8590"/>
                  <a:gd name="connsiteX1" fmla="*/ 4295 w 8590"/>
                  <a:gd name="connsiteY1" fmla="*/ 8590 h 8590"/>
                  <a:gd name="connsiteX2" fmla="*/ 8590 w 8590"/>
                  <a:gd name="connsiteY2" fmla="*/ 4295 h 8590"/>
                  <a:gd name="connsiteX3" fmla="*/ 4295 w 8590"/>
                  <a:gd name="connsiteY3" fmla="*/ 0 h 8590"/>
                  <a:gd name="connsiteX4" fmla="*/ 0 w 8590"/>
                  <a:gd name="connsiteY4" fmla="*/ 4295 h 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0" h="8590">
                    <a:moveTo>
                      <a:pt x="0" y="4295"/>
                    </a:moveTo>
                    <a:cubicBezTo>
                      <a:pt x="0" y="6673"/>
                      <a:pt x="1918" y="8590"/>
                      <a:pt x="4295" y="8590"/>
                    </a:cubicBezTo>
                    <a:cubicBezTo>
                      <a:pt x="6673" y="8590"/>
                      <a:pt x="8590" y="6673"/>
                      <a:pt x="8590" y="4295"/>
                    </a:cubicBezTo>
                    <a:cubicBezTo>
                      <a:pt x="8590" y="1918"/>
                      <a:pt x="6673" y="0"/>
                      <a:pt x="4295" y="0"/>
                    </a:cubicBezTo>
                    <a:cubicBezTo>
                      <a:pt x="1918" y="0"/>
                      <a:pt x="0" y="1918"/>
                      <a:pt x="0" y="429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95" name="Freeform: Shape 1994">
                <a:extLst>
                  <a:ext uri="{FF2B5EF4-FFF2-40B4-BE49-F238E27FC236}">
                    <a16:creationId xmlns:a16="http://schemas.microsoft.com/office/drawing/2014/main" id="{09AFE291-9062-44A0-9877-ECA1BE7BBF7F}"/>
                  </a:ext>
                </a:extLst>
              </p:cNvPr>
              <p:cNvSpPr/>
              <p:nvPr/>
            </p:nvSpPr>
            <p:spPr>
              <a:xfrm>
                <a:off x="2649289" y="2570733"/>
                <a:ext cx="54610" cy="17361"/>
              </a:xfrm>
              <a:custGeom>
                <a:avLst/>
                <a:gdLst>
                  <a:gd name="connsiteX0" fmla="*/ 54611 w 54610"/>
                  <a:gd name="connsiteY0" fmla="*/ 17361 h 17361"/>
                  <a:gd name="connsiteX1" fmla="*/ 44640 w 54610"/>
                  <a:gd name="connsiteY1" fmla="*/ 5089 h 17361"/>
                  <a:gd name="connsiteX2" fmla="*/ 29300 w 54610"/>
                  <a:gd name="connsiteY2" fmla="*/ 27 h 17361"/>
                  <a:gd name="connsiteX3" fmla="*/ 0 w 54610"/>
                  <a:gd name="connsiteY3" fmla="*/ 12145 h 17361"/>
                  <a:gd name="connsiteX4" fmla="*/ 0 w 54610"/>
                  <a:gd name="connsiteY4" fmla="*/ 12145 h 17361"/>
                  <a:gd name="connsiteX5" fmla="*/ 0 w 54610"/>
                  <a:gd name="connsiteY5" fmla="*/ 12145 h 17361"/>
                  <a:gd name="connsiteX6" fmla="*/ 3222 w 54610"/>
                  <a:gd name="connsiteY6" fmla="*/ 15980 h 17361"/>
                  <a:gd name="connsiteX7" fmla="*/ 1227 w 54610"/>
                  <a:gd name="connsiteY7" fmla="*/ 11532 h 17361"/>
                  <a:gd name="connsiteX8" fmla="*/ 1227 w 54610"/>
                  <a:gd name="connsiteY8" fmla="*/ 11532 h 17361"/>
                  <a:gd name="connsiteX9" fmla="*/ 14727 w 54610"/>
                  <a:gd name="connsiteY9" fmla="*/ 5089 h 17361"/>
                  <a:gd name="connsiteX10" fmla="*/ 28993 w 54610"/>
                  <a:gd name="connsiteY10" fmla="*/ 2788 h 17361"/>
                  <a:gd name="connsiteX11" fmla="*/ 43259 w 54610"/>
                  <a:gd name="connsiteY11" fmla="*/ 6316 h 17361"/>
                  <a:gd name="connsiteX12" fmla="*/ 54611 w 54610"/>
                  <a:gd name="connsiteY12" fmla="*/ 17361 h 1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610" h="17361">
                    <a:moveTo>
                      <a:pt x="54611" y="17361"/>
                    </a:moveTo>
                    <a:cubicBezTo>
                      <a:pt x="52939" y="12161"/>
                      <a:pt x="49380" y="7789"/>
                      <a:pt x="44640" y="5089"/>
                    </a:cubicBezTo>
                    <a:cubicBezTo>
                      <a:pt x="40007" y="2205"/>
                      <a:pt x="34745" y="472"/>
                      <a:pt x="29300" y="27"/>
                    </a:cubicBezTo>
                    <a:cubicBezTo>
                      <a:pt x="18239" y="-387"/>
                      <a:pt x="7532" y="4031"/>
                      <a:pt x="0" y="12145"/>
                    </a:cubicBezTo>
                    <a:lnTo>
                      <a:pt x="0" y="12145"/>
                    </a:lnTo>
                    <a:lnTo>
                      <a:pt x="0" y="12145"/>
                    </a:lnTo>
                    <a:cubicBezTo>
                      <a:pt x="905" y="13557"/>
                      <a:pt x="1994" y="14845"/>
                      <a:pt x="3222" y="15980"/>
                    </a:cubicBezTo>
                    <a:cubicBezTo>
                      <a:pt x="2470" y="14539"/>
                      <a:pt x="1795" y="13051"/>
                      <a:pt x="1227" y="11532"/>
                    </a:cubicBezTo>
                    <a:lnTo>
                      <a:pt x="1227" y="11532"/>
                    </a:lnTo>
                    <a:cubicBezTo>
                      <a:pt x="5354" y="8679"/>
                      <a:pt x="9910" y="6516"/>
                      <a:pt x="14727" y="5089"/>
                    </a:cubicBezTo>
                    <a:cubicBezTo>
                      <a:pt x="19283" y="3371"/>
                      <a:pt x="24130" y="2589"/>
                      <a:pt x="28993" y="2788"/>
                    </a:cubicBezTo>
                    <a:cubicBezTo>
                      <a:pt x="33902" y="3187"/>
                      <a:pt x="38718" y="4383"/>
                      <a:pt x="43259" y="6316"/>
                    </a:cubicBezTo>
                    <a:cubicBezTo>
                      <a:pt x="48045" y="8801"/>
                      <a:pt x="51988" y="12652"/>
                      <a:pt x="54611" y="1736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96" name="Freeform: Shape 1995">
                <a:extLst>
                  <a:ext uri="{FF2B5EF4-FFF2-40B4-BE49-F238E27FC236}">
                    <a16:creationId xmlns:a16="http://schemas.microsoft.com/office/drawing/2014/main" id="{92C0737F-4D21-40AE-BA4B-938F6FBA86C9}"/>
                  </a:ext>
                </a:extLst>
              </p:cNvPr>
              <p:cNvSpPr/>
              <p:nvPr/>
            </p:nvSpPr>
            <p:spPr>
              <a:xfrm>
                <a:off x="2637171" y="2538085"/>
                <a:ext cx="72740" cy="22077"/>
              </a:xfrm>
              <a:custGeom>
                <a:avLst/>
                <a:gdLst>
                  <a:gd name="connsiteX0" fmla="*/ 72098 w 72740"/>
                  <a:gd name="connsiteY0" fmla="*/ 17948 h 22077"/>
                  <a:gd name="connsiteX1" fmla="*/ 65809 w 72740"/>
                  <a:gd name="connsiteY1" fmla="*/ 6596 h 22077"/>
                  <a:gd name="connsiteX2" fmla="*/ 21936 w 72740"/>
                  <a:gd name="connsiteY2" fmla="*/ 0 h 22077"/>
                  <a:gd name="connsiteX3" fmla="*/ 0 w 72740"/>
                  <a:gd name="connsiteY3" fmla="*/ 17948 h 22077"/>
                  <a:gd name="connsiteX4" fmla="*/ 20249 w 72740"/>
                  <a:gd name="connsiteY4" fmla="*/ 13039 h 22077"/>
                  <a:gd name="connsiteX5" fmla="*/ 61821 w 72740"/>
                  <a:gd name="connsiteY5" fmla="*/ 21169 h 22077"/>
                  <a:gd name="connsiteX6" fmla="*/ 72006 w 72740"/>
                  <a:gd name="connsiteY6" fmla="*/ 18132 h 22077"/>
                  <a:gd name="connsiteX7" fmla="*/ 72098 w 72740"/>
                  <a:gd name="connsiteY7" fmla="*/ 17948 h 2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740" h="22077">
                    <a:moveTo>
                      <a:pt x="72098" y="17948"/>
                    </a:moveTo>
                    <a:cubicBezTo>
                      <a:pt x="74246" y="10585"/>
                      <a:pt x="70718" y="8897"/>
                      <a:pt x="65809" y="6596"/>
                    </a:cubicBezTo>
                    <a:cubicBezTo>
                      <a:pt x="51389" y="3191"/>
                      <a:pt x="36724" y="982"/>
                      <a:pt x="21936" y="0"/>
                    </a:cubicBezTo>
                    <a:cubicBezTo>
                      <a:pt x="14113" y="0"/>
                      <a:pt x="2761" y="11659"/>
                      <a:pt x="0" y="17948"/>
                    </a:cubicBezTo>
                    <a:cubicBezTo>
                      <a:pt x="5216" y="17948"/>
                      <a:pt x="12425" y="13806"/>
                      <a:pt x="20249" y="13039"/>
                    </a:cubicBezTo>
                    <a:cubicBezTo>
                      <a:pt x="34392" y="13960"/>
                      <a:pt x="48367" y="16690"/>
                      <a:pt x="61821" y="21169"/>
                    </a:cubicBezTo>
                    <a:cubicBezTo>
                      <a:pt x="65471" y="23148"/>
                      <a:pt x="70027" y="21783"/>
                      <a:pt x="72006" y="18132"/>
                    </a:cubicBezTo>
                    <a:cubicBezTo>
                      <a:pt x="72037" y="18071"/>
                      <a:pt x="72068" y="18009"/>
                      <a:pt x="72098" y="17948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97" name="Freeform: Shape 1996">
                <a:extLst>
                  <a:ext uri="{FF2B5EF4-FFF2-40B4-BE49-F238E27FC236}">
                    <a16:creationId xmlns:a16="http://schemas.microsoft.com/office/drawing/2014/main" id="{36C9A062-4C62-4E37-9941-F34B860EFC77}"/>
                  </a:ext>
                </a:extLst>
              </p:cNvPr>
              <p:cNvSpPr/>
              <p:nvPr/>
            </p:nvSpPr>
            <p:spPr>
              <a:xfrm>
                <a:off x="2620436" y="2644853"/>
                <a:ext cx="216308" cy="147929"/>
              </a:xfrm>
              <a:custGeom>
                <a:avLst/>
                <a:gdLst>
                  <a:gd name="connsiteX0" fmla="*/ 142063 w 216308"/>
                  <a:gd name="connsiteY0" fmla="*/ 53537 h 147929"/>
                  <a:gd name="connsiteX1" fmla="*/ 137001 w 216308"/>
                  <a:gd name="connsiteY1" fmla="*/ 53537 h 147929"/>
                  <a:gd name="connsiteX2" fmla="*/ 138841 w 216308"/>
                  <a:gd name="connsiteY2" fmla="*/ 54304 h 147929"/>
                  <a:gd name="connsiteX3" fmla="*/ 143290 w 216308"/>
                  <a:gd name="connsiteY3" fmla="*/ 54304 h 147929"/>
                  <a:gd name="connsiteX4" fmla="*/ 142063 w 216308"/>
                  <a:gd name="connsiteY4" fmla="*/ 53537 h 147929"/>
                  <a:gd name="connsiteX5" fmla="*/ 127796 w 216308"/>
                  <a:gd name="connsiteY5" fmla="*/ 53537 h 147929"/>
                  <a:gd name="connsiteX6" fmla="*/ 128870 w 216308"/>
                  <a:gd name="connsiteY6" fmla="*/ 53537 h 147929"/>
                  <a:gd name="connsiteX7" fmla="*/ 128870 w 216308"/>
                  <a:gd name="connsiteY7" fmla="*/ 53537 h 147929"/>
                  <a:gd name="connsiteX8" fmla="*/ 216309 w 216308"/>
                  <a:gd name="connsiteY8" fmla="*/ 8437 h 147929"/>
                  <a:gd name="connsiteX9" fmla="*/ 216309 w 216308"/>
                  <a:gd name="connsiteY9" fmla="*/ 3988 h 147929"/>
                  <a:gd name="connsiteX10" fmla="*/ 215235 w 216308"/>
                  <a:gd name="connsiteY10" fmla="*/ 0 h 147929"/>
                  <a:gd name="connsiteX11" fmla="*/ 212627 w 216308"/>
                  <a:gd name="connsiteY11" fmla="*/ 3375 h 147929"/>
                  <a:gd name="connsiteX12" fmla="*/ 212627 w 216308"/>
                  <a:gd name="connsiteY12" fmla="*/ 6443 h 147929"/>
                  <a:gd name="connsiteX13" fmla="*/ 212627 w 216308"/>
                  <a:gd name="connsiteY13" fmla="*/ 8130 h 147929"/>
                  <a:gd name="connsiteX14" fmla="*/ 210633 w 216308"/>
                  <a:gd name="connsiteY14" fmla="*/ 11965 h 147929"/>
                  <a:gd name="connsiteX15" fmla="*/ 208179 w 216308"/>
                  <a:gd name="connsiteY15" fmla="*/ 15647 h 147929"/>
                  <a:gd name="connsiteX16" fmla="*/ 204957 w 216308"/>
                  <a:gd name="connsiteY16" fmla="*/ 19022 h 147929"/>
                  <a:gd name="connsiteX17" fmla="*/ 204957 w 216308"/>
                  <a:gd name="connsiteY17" fmla="*/ 23470 h 147929"/>
                  <a:gd name="connsiteX18" fmla="*/ 202042 w 216308"/>
                  <a:gd name="connsiteY18" fmla="*/ 26692 h 147929"/>
                  <a:gd name="connsiteX19" fmla="*/ 199895 w 216308"/>
                  <a:gd name="connsiteY19" fmla="*/ 30680 h 147929"/>
                  <a:gd name="connsiteX20" fmla="*/ 198054 w 216308"/>
                  <a:gd name="connsiteY20" fmla="*/ 34669 h 147929"/>
                  <a:gd name="connsiteX21" fmla="*/ 195907 w 216308"/>
                  <a:gd name="connsiteY21" fmla="*/ 38350 h 147929"/>
                  <a:gd name="connsiteX22" fmla="*/ 193759 w 216308"/>
                  <a:gd name="connsiteY22" fmla="*/ 42185 h 147929"/>
                  <a:gd name="connsiteX23" fmla="*/ 191458 w 216308"/>
                  <a:gd name="connsiteY23" fmla="*/ 46020 h 147929"/>
                  <a:gd name="connsiteX24" fmla="*/ 188850 w 216308"/>
                  <a:gd name="connsiteY24" fmla="*/ 49395 h 147929"/>
                  <a:gd name="connsiteX25" fmla="*/ 188850 w 216308"/>
                  <a:gd name="connsiteY25" fmla="*/ 49395 h 147929"/>
                  <a:gd name="connsiteX26" fmla="*/ 185629 w 216308"/>
                  <a:gd name="connsiteY26" fmla="*/ 52310 h 147929"/>
                  <a:gd name="connsiteX27" fmla="*/ 183328 w 216308"/>
                  <a:gd name="connsiteY27" fmla="*/ 53997 h 147929"/>
                  <a:gd name="connsiteX28" fmla="*/ 182254 w 216308"/>
                  <a:gd name="connsiteY28" fmla="*/ 54918 h 147929"/>
                  <a:gd name="connsiteX29" fmla="*/ 178419 w 216308"/>
                  <a:gd name="connsiteY29" fmla="*/ 56452 h 147929"/>
                  <a:gd name="connsiteX30" fmla="*/ 174124 w 216308"/>
                  <a:gd name="connsiteY30" fmla="*/ 56452 h 147929"/>
                  <a:gd name="connsiteX31" fmla="*/ 170442 w 216308"/>
                  <a:gd name="connsiteY31" fmla="*/ 54457 h 147929"/>
                  <a:gd name="connsiteX32" fmla="*/ 170442 w 216308"/>
                  <a:gd name="connsiteY32" fmla="*/ 54457 h 147929"/>
                  <a:gd name="connsiteX33" fmla="*/ 167987 w 216308"/>
                  <a:gd name="connsiteY33" fmla="*/ 54457 h 147929"/>
                  <a:gd name="connsiteX34" fmla="*/ 166454 w 216308"/>
                  <a:gd name="connsiteY34" fmla="*/ 54457 h 147929"/>
                  <a:gd name="connsiteX35" fmla="*/ 164152 w 216308"/>
                  <a:gd name="connsiteY35" fmla="*/ 53384 h 147929"/>
                  <a:gd name="connsiteX36" fmla="*/ 162465 w 216308"/>
                  <a:gd name="connsiteY36" fmla="*/ 53384 h 147929"/>
                  <a:gd name="connsiteX37" fmla="*/ 158170 w 216308"/>
                  <a:gd name="connsiteY37" fmla="*/ 52156 h 147929"/>
                  <a:gd name="connsiteX38" fmla="*/ 154948 w 216308"/>
                  <a:gd name="connsiteY38" fmla="*/ 49395 h 147929"/>
                  <a:gd name="connsiteX39" fmla="*/ 150960 w 216308"/>
                  <a:gd name="connsiteY39" fmla="*/ 47248 h 147929"/>
                  <a:gd name="connsiteX40" fmla="*/ 147278 w 216308"/>
                  <a:gd name="connsiteY40" fmla="*/ 44947 h 147929"/>
                  <a:gd name="connsiteX41" fmla="*/ 142983 w 216308"/>
                  <a:gd name="connsiteY41" fmla="*/ 44026 h 147929"/>
                  <a:gd name="connsiteX42" fmla="*/ 139148 w 216308"/>
                  <a:gd name="connsiteY42" fmla="*/ 41878 h 147929"/>
                  <a:gd name="connsiteX43" fmla="*/ 135160 w 216308"/>
                  <a:gd name="connsiteY43" fmla="*/ 40651 h 147929"/>
                  <a:gd name="connsiteX44" fmla="*/ 130864 w 216308"/>
                  <a:gd name="connsiteY44" fmla="*/ 39424 h 147929"/>
                  <a:gd name="connsiteX45" fmla="*/ 126569 w 216308"/>
                  <a:gd name="connsiteY45" fmla="*/ 38657 h 147929"/>
                  <a:gd name="connsiteX46" fmla="*/ 121967 w 216308"/>
                  <a:gd name="connsiteY46" fmla="*/ 38657 h 147929"/>
                  <a:gd name="connsiteX47" fmla="*/ 117519 w 216308"/>
                  <a:gd name="connsiteY47" fmla="*/ 38657 h 147929"/>
                  <a:gd name="connsiteX48" fmla="*/ 113070 w 216308"/>
                  <a:gd name="connsiteY48" fmla="*/ 38657 h 147929"/>
                  <a:gd name="connsiteX49" fmla="*/ 108928 w 216308"/>
                  <a:gd name="connsiteY49" fmla="*/ 39731 h 147929"/>
                  <a:gd name="connsiteX50" fmla="*/ 104326 w 216308"/>
                  <a:gd name="connsiteY50" fmla="*/ 39731 h 147929"/>
                  <a:gd name="connsiteX51" fmla="*/ 100184 w 216308"/>
                  <a:gd name="connsiteY51" fmla="*/ 38197 h 147929"/>
                  <a:gd name="connsiteX52" fmla="*/ 95582 w 216308"/>
                  <a:gd name="connsiteY52" fmla="*/ 38197 h 147929"/>
                  <a:gd name="connsiteX53" fmla="*/ 91287 w 216308"/>
                  <a:gd name="connsiteY53" fmla="*/ 39271 h 147929"/>
                  <a:gd name="connsiteX54" fmla="*/ 86838 w 216308"/>
                  <a:gd name="connsiteY54" fmla="*/ 39271 h 147929"/>
                  <a:gd name="connsiteX55" fmla="*/ 82390 w 216308"/>
                  <a:gd name="connsiteY55" fmla="*/ 40038 h 147929"/>
                  <a:gd name="connsiteX56" fmla="*/ 78555 w 216308"/>
                  <a:gd name="connsiteY56" fmla="*/ 41572 h 147929"/>
                  <a:gd name="connsiteX57" fmla="*/ 74873 w 216308"/>
                  <a:gd name="connsiteY57" fmla="*/ 44180 h 147929"/>
                  <a:gd name="connsiteX58" fmla="*/ 70271 w 216308"/>
                  <a:gd name="connsiteY58" fmla="*/ 44180 h 147929"/>
                  <a:gd name="connsiteX59" fmla="*/ 67050 w 216308"/>
                  <a:gd name="connsiteY59" fmla="*/ 47248 h 147929"/>
                  <a:gd name="connsiteX60" fmla="*/ 62601 w 216308"/>
                  <a:gd name="connsiteY60" fmla="*/ 48015 h 147929"/>
                  <a:gd name="connsiteX61" fmla="*/ 59226 w 216308"/>
                  <a:gd name="connsiteY61" fmla="*/ 51083 h 147929"/>
                  <a:gd name="connsiteX62" fmla="*/ 57846 w 216308"/>
                  <a:gd name="connsiteY62" fmla="*/ 51083 h 147929"/>
                  <a:gd name="connsiteX63" fmla="*/ 57846 w 216308"/>
                  <a:gd name="connsiteY63" fmla="*/ 51083 h 147929"/>
                  <a:gd name="connsiteX64" fmla="*/ 55238 w 216308"/>
                  <a:gd name="connsiteY64" fmla="*/ 52003 h 147929"/>
                  <a:gd name="connsiteX65" fmla="*/ 51710 w 216308"/>
                  <a:gd name="connsiteY65" fmla="*/ 54457 h 147929"/>
                  <a:gd name="connsiteX66" fmla="*/ 47875 w 216308"/>
                  <a:gd name="connsiteY66" fmla="*/ 56912 h 147929"/>
                  <a:gd name="connsiteX67" fmla="*/ 43426 w 216308"/>
                  <a:gd name="connsiteY67" fmla="*/ 56912 h 147929"/>
                  <a:gd name="connsiteX68" fmla="*/ 39284 w 216308"/>
                  <a:gd name="connsiteY68" fmla="*/ 56912 h 147929"/>
                  <a:gd name="connsiteX69" fmla="*/ 35296 w 216308"/>
                  <a:gd name="connsiteY69" fmla="*/ 54764 h 147929"/>
                  <a:gd name="connsiteX70" fmla="*/ 33608 w 216308"/>
                  <a:gd name="connsiteY70" fmla="*/ 53537 h 147929"/>
                  <a:gd name="connsiteX71" fmla="*/ 32074 w 216308"/>
                  <a:gd name="connsiteY71" fmla="*/ 52003 h 147929"/>
                  <a:gd name="connsiteX72" fmla="*/ 29313 w 216308"/>
                  <a:gd name="connsiteY72" fmla="*/ 48628 h 147929"/>
                  <a:gd name="connsiteX73" fmla="*/ 29313 w 216308"/>
                  <a:gd name="connsiteY73" fmla="*/ 47401 h 147929"/>
                  <a:gd name="connsiteX74" fmla="*/ 28086 w 216308"/>
                  <a:gd name="connsiteY74" fmla="*/ 44640 h 147929"/>
                  <a:gd name="connsiteX75" fmla="*/ 25785 w 216308"/>
                  <a:gd name="connsiteY75" fmla="*/ 43259 h 147929"/>
                  <a:gd name="connsiteX76" fmla="*/ 23944 w 216308"/>
                  <a:gd name="connsiteY76" fmla="*/ 42339 h 147929"/>
                  <a:gd name="connsiteX77" fmla="*/ 23944 w 216308"/>
                  <a:gd name="connsiteY77" fmla="*/ 42339 h 147929"/>
                  <a:gd name="connsiteX78" fmla="*/ 22717 w 216308"/>
                  <a:gd name="connsiteY78" fmla="*/ 38043 h 147929"/>
                  <a:gd name="connsiteX79" fmla="*/ 19802 w 216308"/>
                  <a:gd name="connsiteY79" fmla="*/ 34669 h 147929"/>
                  <a:gd name="connsiteX80" fmla="*/ 18268 w 216308"/>
                  <a:gd name="connsiteY80" fmla="*/ 30680 h 147929"/>
                  <a:gd name="connsiteX81" fmla="*/ 16274 w 216308"/>
                  <a:gd name="connsiteY81" fmla="*/ 26692 h 147929"/>
                  <a:gd name="connsiteX82" fmla="*/ 13206 w 216308"/>
                  <a:gd name="connsiteY82" fmla="*/ 23470 h 147929"/>
                  <a:gd name="connsiteX83" fmla="*/ 11672 w 216308"/>
                  <a:gd name="connsiteY83" fmla="*/ 19328 h 147929"/>
                  <a:gd name="connsiteX84" fmla="*/ 9831 w 216308"/>
                  <a:gd name="connsiteY84" fmla="*/ 15340 h 147929"/>
                  <a:gd name="connsiteX85" fmla="*/ 8143 w 216308"/>
                  <a:gd name="connsiteY85" fmla="*/ 11352 h 147929"/>
                  <a:gd name="connsiteX86" fmla="*/ 5382 w 216308"/>
                  <a:gd name="connsiteY86" fmla="*/ 7977 h 147929"/>
                  <a:gd name="connsiteX87" fmla="*/ 4615 w 216308"/>
                  <a:gd name="connsiteY87" fmla="*/ 3835 h 147929"/>
                  <a:gd name="connsiteX88" fmla="*/ 4615 w 216308"/>
                  <a:gd name="connsiteY88" fmla="*/ 3835 h 147929"/>
                  <a:gd name="connsiteX89" fmla="*/ 4615 w 216308"/>
                  <a:gd name="connsiteY89" fmla="*/ 3835 h 147929"/>
                  <a:gd name="connsiteX90" fmla="*/ 2008 w 216308"/>
                  <a:gd name="connsiteY90" fmla="*/ 1534 h 147929"/>
                  <a:gd name="connsiteX91" fmla="*/ 2008 w 216308"/>
                  <a:gd name="connsiteY91" fmla="*/ 1534 h 147929"/>
                  <a:gd name="connsiteX92" fmla="*/ 2008 w 216308"/>
                  <a:gd name="connsiteY92" fmla="*/ 3222 h 147929"/>
                  <a:gd name="connsiteX93" fmla="*/ 2008 w 216308"/>
                  <a:gd name="connsiteY93" fmla="*/ 3222 h 147929"/>
                  <a:gd name="connsiteX94" fmla="*/ 2008 w 216308"/>
                  <a:gd name="connsiteY94" fmla="*/ 4755 h 147929"/>
                  <a:gd name="connsiteX95" fmla="*/ 1087 w 216308"/>
                  <a:gd name="connsiteY95" fmla="*/ 9051 h 147929"/>
                  <a:gd name="connsiteX96" fmla="*/ 1087 w 216308"/>
                  <a:gd name="connsiteY96" fmla="*/ 13499 h 147929"/>
                  <a:gd name="connsiteX97" fmla="*/ 13 w 216308"/>
                  <a:gd name="connsiteY97" fmla="*/ 17795 h 147929"/>
                  <a:gd name="connsiteX98" fmla="*/ 1394 w 216308"/>
                  <a:gd name="connsiteY98" fmla="*/ 21936 h 147929"/>
                  <a:gd name="connsiteX99" fmla="*/ 2161 w 216308"/>
                  <a:gd name="connsiteY99" fmla="*/ 26232 h 147929"/>
                  <a:gd name="connsiteX100" fmla="*/ 2161 w 216308"/>
                  <a:gd name="connsiteY100" fmla="*/ 30680 h 147929"/>
                  <a:gd name="connsiteX101" fmla="*/ 2161 w 216308"/>
                  <a:gd name="connsiteY101" fmla="*/ 35129 h 147929"/>
                  <a:gd name="connsiteX102" fmla="*/ 3081 w 216308"/>
                  <a:gd name="connsiteY102" fmla="*/ 39271 h 147929"/>
                  <a:gd name="connsiteX103" fmla="*/ 3081 w 216308"/>
                  <a:gd name="connsiteY103" fmla="*/ 39271 h 147929"/>
                  <a:gd name="connsiteX104" fmla="*/ 3081 w 216308"/>
                  <a:gd name="connsiteY104" fmla="*/ 43566 h 147929"/>
                  <a:gd name="connsiteX105" fmla="*/ 3081 w 216308"/>
                  <a:gd name="connsiteY105" fmla="*/ 48015 h 147929"/>
                  <a:gd name="connsiteX106" fmla="*/ 3081 w 216308"/>
                  <a:gd name="connsiteY106" fmla="*/ 52310 h 147929"/>
                  <a:gd name="connsiteX107" fmla="*/ 4769 w 216308"/>
                  <a:gd name="connsiteY107" fmla="*/ 56298 h 147929"/>
                  <a:gd name="connsiteX108" fmla="*/ 5689 w 216308"/>
                  <a:gd name="connsiteY108" fmla="*/ 60440 h 147929"/>
                  <a:gd name="connsiteX109" fmla="*/ 7990 w 216308"/>
                  <a:gd name="connsiteY109" fmla="*/ 64275 h 147929"/>
                  <a:gd name="connsiteX110" fmla="*/ 9371 w 216308"/>
                  <a:gd name="connsiteY110" fmla="*/ 68263 h 147929"/>
                  <a:gd name="connsiteX111" fmla="*/ 11825 w 216308"/>
                  <a:gd name="connsiteY111" fmla="*/ 71945 h 147929"/>
                  <a:gd name="connsiteX112" fmla="*/ 13666 w 216308"/>
                  <a:gd name="connsiteY112" fmla="*/ 75627 h 147929"/>
                  <a:gd name="connsiteX113" fmla="*/ 15660 w 216308"/>
                  <a:gd name="connsiteY113" fmla="*/ 79462 h 147929"/>
                  <a:gd name="connsiteX114" fmla="*/ 18421 w 216308"/>
                  <a:gd name="connsiteY114" fmla="*/ 82836 h 147929"/>
                  <a:gd name="connsiteX115" fmla="*/ 20416 w 216308"/>
                  <a:gd name="connsiteY115" fmla="*/ 86672 h 147929"/>
                  <a:gd name="connsiteX116" fmla="*/ 22870 w 216308"/>
                  <a:gd name="connsiteY116" fmla="*/ 90046 h 147929"/>
                  <a:gd name="connsiteX117" fmla="*/ 26091 w 216308"/>
                  <a:gd name="connsiteY117" fmla="*/ 93268 h 147929"/>
                  <a:gd name="connsiteX118" fmla="*/ 27625 w 216308"/>
                  <a:gd name="connsiteY118" fmla="*/ 97410 h 147929"/>
                  <a:gd name="connsiteX119" fmla="*/ 30847 w 216308"/>
                  <a:gd name="connsiteY119" fmla="*/ 99251 h 147929"/>
                  <a:gd name="connsiteX120" fmla="*/ 31614 w 216308"/>
                  <a:gd name="connsiteY120" fmla="*/ 99251 h 147929"/>
                  <a:gd name="connsiteX121" fmla="*/ 33455 w 216308"/>
                  <a:gd name="connsiteY121" fmla="*/ 103239 h 147929"/>
                  <a:gd name="connsiteX122" fmla="*/ 36523 w 216308"/>
                  <a:gd name="connsiteY122" fmla="*/ 106307 h 147929"/>
                  <a:gd name="connsiteX123" fmla="*/ 39591 w 216308"/>
                  <a:gd name="connsiteY123" fmla="*/ 109222 h 147929"/>
                  <a:gd name="connsiteX124" fmla="*/ 42045 w 216308"/>
                  <a:gd name="connsiteY124" fmla="*/ 112750 h 147929"/>
                  <a:gd name="connsiteX125" fmla="*/ 45113 w 216308"/>
                  <a:gd name="connsiteY125" fmla="*/ 116278 h 147929"/>
                  <a:gd name="connsiteX126" fmla="*/ 48948 w 216308"/>
                  <a:gd name="connsiteY126" fmla="*/ 118426 h 147929"/>
                  <a:gd name="connsiteX127" fmla="*/ 52783 w 216308"/>
                  <a:gd name="connsiteY127" fmla="*/ 120727 h 147929"/>
                  <a:gd name="connsiteX128" fmla="*/ 56772 w 216308"/>
                  <a:gd name="connsiteY128" fmla="*/ 123028 h 147929"/>
                  <a:gd name="connsiteX129" fmla="*/ 60300 w 216308"/>
                  <a:gd name="connsiteY129" fmla="*/ 125636 h 147929"/>
                  <a:gd name="connsiteX130" fmla="*/ 63521 w 216308"/>
                  <a:gd name="connsiteY130" fmla="*/ 129010 h 147929"/>
                  <a:gd name="connsiteX131" fmla="*/ 67203 w 216308"/>
                  <a:gd name="connsiteY131" fmla="*/ 131618 h 147929"/>
                  <a:gd name="connsiteX132" fmla="*/ 71191 w 216308"/>
                  <a:gd name="connsiteY132" fmla="*/ 133612 h 147929"/>
                  <a:gd name="connsiteX133" fmla="*/ 75026 w 216308"/>
                  <a:gd name="connsiteY133" fmla="*/ 135760 h 147929"/>
                  <a:gd name="connsiteX134" fmla="*/ 79168 w 216308"/>
                  <a:gd name="connsiteY134" fmla="*/ 137754 h 147929"/>
                  <a:gd name="connsiteX135" fmla="*/ 83157 w 216308"/>
                  <a:gd name="connsiteY135" fmla="*/ 139595 h 147929"/>
                  <a:gd name="connsiteX136" fmla="*/ 87145 w 216308"/>
                  <a:gd name="connsiteY136" fmla="*/ 141743 h 147929"/>
                  <a:gd name="connsiteX137" fmla="*/ 91287 w 216308"/>
                  <a:gd name="connsiteY137" fmla="*/ 143737 h 147929"/>
                  <a:gd name="connsiteX138" fmla="*/ 95275 w 216308"/>
                  <a:gd name="connsiteY138" fmla="*/ 145731 h 147929"/>
                  <a:gd name="connsiteX139" fmla="*/ 99417 w 216308"/>
                  <a:gd name="connsiteY139" fmla="*/ 147725 h 147929"/>
                  <a:gd name="connsiteX140" fmla="*/ 103866 w 216308"/>
                  <a:gd name="connsiteY140" fmla="*/ 147725 h 147929"/>
                  <a:gd name="connsiteX141" fmla="*/ 108468 w 216308"/>
                  <a:gd name="connsiteY141" fmla="*/ 146805 h 147929"/>
                  <a:gd name="connsiteX142" fmla="*/ 112763 w 216308"/>
                  <a:gd name="connsiteY142" fmla="*/ 146805 h 147929"/>
                  <a:gd name="connsiteX143" fmla="*/ 116905 w 216308"/>
                  <a:gd name="connsiteY143" fmla="*/ 145731 h 147929"/>
                  <a:gd name="connsiteX144" fmla="*/ 121047 w 216308"/>
                  <a:gd name="connsiteY144" fmla="*/ 143890 h 147929"/>
                  <a:gd name="connsiteX145" fmla="*/ 125649 w 216308"/>
                  <a:gd name="connsiteY145" fmla="*/ 143890 h 147929"/>
                  <a:gd name="connsiteX146" fmla="*/ 129330 w 216308"/>
                  <a:gd name="connsiteY146" fmla="*/ 141436 h 147929"/>
                  <a:gd name="connsiteX147" fmla="*/ 133166 w 216308"/>
                  <a:gd name="connsiteY147" fmla="*/ 139288 h 147929"/>
                  <a:gd name="connsiteX148" fmla="*/ 137307 w 216308"/>
                  <a:gd name="connsiteY148" fmla="*/ 137294 h 147929"/>
                  <a:gd name="connsiteX149" fmla="*/ 141909 w 216308"/>
                  <a:gd name="connsiteY149" fmla="*/ 136527 h 147929"/>
                  <a:gd name="connsiteX150" fmla="*/ 145898 w 216308"/>
                  <a:gd name="connsiteY150" fmla="*/ 134533 h 147929"/>
                  <a:gd name="connsiteX151" fmla="*/ 149733 w 216308"/>
                  <a:gd name="connsiteY151" fmla="*/ 131925 h 147929"/>
                  <a:gd name="connsiteX152" fmla="*/ 153108 w 216308"/>
                  <a:gd name="connsiteY152" fmla="*/ 128857 h 147929"/>
                  <a:gd name="connsiteX153" fmla="*/ 156329 w 216308"/>
                  <a:gd name="connsiteY153" fmla="*/ 125789 h 147929"/>
                  <a:gd name="connsiteX154" fmla="*/ 160931 w 216308"/>
                  <a:gd name="connsiteY154" fmla="*/ 124408 h 147929"/>
                  <a:gd name="connsiteX155" fmla="*/ 164613 w 216308"/>
                  <a:gd name="connsiteY155" fmla="*/ 121954 h 147929"/>
                  <a:gd name="connsiteX156" fmla="*/ 167374 w 216308"/>
                  <a:gd name="connsiteY156" fmla="*/ 117965 h 147929"/>
                  <a:gd name="connsiteX157" fmla="*/ 171362 w 216308"/>
                  <a:gd name="connsiteY157" fmla="*/ 115971 h 147929"/>
                  <a:gd name="connsiteX158" fmla="*/ 174430 w 216308"/>
                  <a:gd name="connsiteY158" fmla="*/ 112596 h 147929"/>
                  <a:gd name="connsiteX159" fmla="*/ 177038 w 216308"/>
                  <a:gd name="connsiteY159" fmla="*/ 109375 h 147929"/>
                  <a:gd name="connsiteX160" fmla="*/ 180873 w 216308"/>
                  <a:gd name="connsiteY160" fmla="*/ 107074 h 147929"/>
                  <a:gd name="connsiteX161" fmla="*/ 183788 w 216308"/>
                  <a:gd name="connsiteY161" fmla="*/ 103853 h 147929"/>
                  <a:gd name="connsiteX162" fmla="*/ 185629 w 216308"/>
                  <a:gd name="connsiteY162" fmla="*/ 101245 h 147929"/>
                  <a:gd name="connsiteX163" fmla="*/ 186396 w 216308"/>
                  <a:gd name="connsiteY163" fmla="*/ 100324 h 147929"/>
                  <a:gd name="connsiteX164" fmla="*/ 188236 w 216308"/>
                  <a:gd name="connsiteY164" fmla="*/ 96336 h 147929"/>
                  <a:gd name="connsiteX165" fmla="*/ 191304 w 216308"/>
                  <a:gd name="connsiteY165" fmla="*/ 93575 h 147929"/>
                  <a:gd name="connsiteX166" fmla="*/ 194372 w 216308"/>
                  <a:gd name="connsiteY166" fmla="*/ 90353 h 147929"/>
                  <a:gd name="connsiteX167" fmla="*/ 195907 w 216308"/>
                  <a:gd name="connsiteY167" fmla="*/ 86211 h 147929"/>
                  <a:gd name="connsiteX168" fmla="*/ 198514 w 216308"/>
                  <a:gd name="connsiteY168" fmla="*/ 82990 h 147929"/>
                  <a:gd name="connsiteX169" fmla="*/ 200048 w 216308"/>
                  <a:gd name="connsiteY169" fmla="*/ 78695 h 147929"/>
                  <a:gd name="connsiteX170" fmla="*/ 203423 w 216308"/>
                  <a:gd name="connsiteY170" fmla="*/ 75780 h 147929"/>
                  <a:gd name="connsiteX171" fmla="*/ 204957 w 216308"/>
                  <a:gd name="connsiteY171" fmla="*/ 71638 h 147929"/>
                  <a:gd name="connsiteX172" fmla="*/ 206184 w 216308"/>
                  <a:gd name="connsiteY172" fmla="*/ 67343 h 147929"/>
                  <a:gd name="connsiteX173" fmla="*/ 207872 w 216308"/>
                  <a:gd name="connsiteY173" fmla="*/ 63508 h 147929"/>
                  <a:gd name="connsiteX174" fmla="*/ 211247 w 216308"/>
                  <a:gd name="connsiteY174" fmla="*/ 60133 h 147929"/>
                  <a:gd name="connsiteX175" fmla="*/ 211247 w 216308"/>
                  <a:gd name="connsiteY175" fmla="*/ 55991 h 147929"/>
                  <a:gd name="connsiteX176" fmla="*/ 212167 w 216308"/>
                  <a:gd name="connsiteY176" fmla="*/ 51850 h 147929"/>
                  <a:gd name="connsiteX177" fmla="*/ 213241 w 216308"/>
                  <a:gd name="connsiteY177" fmla="*/ 47708 h 147929"/>
                  <a:gd name="connsiteX178" fmla="*/ 214008 w 216308"/>
                  <a:gd name="connsiteY178" fmla="*/ 43259 h 147929"/>
                  <a:gd name="connsiteX179" fmla="*/ 214008 w 216308"/>
                  <a:gd name="connsiteY179" fmla="*/ 42339 h 147929"/>
                  <a:gd name="connsiteX180" fmla="*/ 214008 w 216308"/>
                  <a:gd name="connsiteY180" fmla="*/ 39117 h 147929"/>
                  <a:gd name="connsiteX181" fmla="*/ 214008 w 216308"/>
                  <a:gd name="connsiteY181" fmla="*/ 34669 h 147929"/>
                  <a:gd name="connsiteX182" fmla="*/ 214008 w 216308"/>
                  <a:gd name="connsiteY182" fmla="*/ 30373 h 147929"/>
                  <a:gd name="connsiteX183" fmla="*/ 214008 w 216308"/>
                  <a:gd name="connsiteY183" fmla="*/ 25925 h 147929"/>
                  <a:gd name="connsiteX184" fmla="*/ 214008 w 216308"/>
                  <a:gd name="connsiteY184" fmla="*/ 21630 h 147929"/>
                  <a:gd name="connsiteX185" fmla="*/ 212934 w 216308"/>
                  <a:gd name="connsiteY185" fmla="*/ 17334 h 147929"/>
                  <a:gd name="connsiteX186" fmla="*/ 212934 w 216308"/>
                  <a:gd name="connsiteY186" fmla="*/ 13039 h 147929"/>
                  <a:gd name="connsiteX187" fmla="*/ 216309 w 216308"/>
                  <a:gd name="connsiteY187" fmla="*/ 8437 h 147929"/>
                  <a:gd name="connsiteX188" fmla="*/ 81009 w 216308"/>
                  <a:gd name="connsiteY188" fmla="*/ 53230 h 147929"/>
                  <a:gd name="connsiteX189" fmla="*/ 82543 w 216308"/>
                  <a:gd name="connsiteY189" fmla="*/ 53230 h 147929"/>
                  <a:gd name="connsiteX190" fmla="*/ 82543 w 216308"/>
                  <a:gd name="connsiteY190" fmla="*/ 53230 h 147929"/>
                  <a:gd name="connsiteX191" fmla="*/ 84077 w 216308"/>
                  <a:gd name="connsiteY191" fmla="*/ 53230 h 147929"/>
                  <a:gd name="connsiteX192" fmla="*/ 85458 w 216308"/>
                  <a:gd name="connsiteY192" fmla="*/ 53230 h 147929"/>
                  <a:gd name="connsiteX193" fmla="*/ 87605 w 216308"/>
                  <a:gd name="connsiteY193" fmla="*/ 53230 h 147929"/>
                  <a:gd name="connsiteX194" fmla="*/ 89446 w 216308"/>
                  <a:gd name="connsiteY194" fmla="*/ 52463 h 147929"/>
                  <a:gd name="connsiteX195" fmla="*/ 89446 w 216308"/>
                  <a:gd name="connsiteY195" fmla="*/ 52463 h 147929"/>
                  <a:gd name="connsiteX196" fmla="*/ 93281 w 216308"/>
                  <a:gd name="connsiteY196" fmla="*/ 52463 h 147929"/>
                  <a:gd name="connsiteX197" fmla="*/ 93281 w 216308"/>
                  <a:gd name="connsiteY197" fmla="*/ 52463 h 147929"/>
                  <a:gd name="connsiteX198" fmla="*/ 97576 w 216308"/>
                  <a:gd name="connsiteY198" fmla="*/ 52463 h 147929"/>
                  <a:gd name="connsiteX199" fmla="*/ 102178 w 216308"/>
                  <a:gd name="connsiteY199" fmla="*/ 52463 h 147929"/>
                  <a:gd name="connsiteX200" fmla="*/ 106627 w 216308"/>
                  <a:gd name="connsiteY200" fmla="*/ 53690 h 147929"/>
                  <a:gd name="connsiteX201" fmla="*/ 111076 w 216308"/>
                  <a:gd name="connsiteY201" fmla="*/ 53690 h 147929"/>
                  <a:gd name="connsiteX202" fmla="*/ 124422 w 216308"/>
                  <a:gd name="connsiteY202" fmla="*/ 53690 h 147929"/>
                  <a:gd name="connsiteX203" fmla="*/ 126569 w 216308"/>
                  <a:gd name="connsiteY203" fmla="*/ 53690 h 147929"/>
                  <a:gd name="connsiteX204" fmla="*/ 127643 w 216308"/>
                  <a:gd name="connsiteY204" fmla="*/ 53690 h 147929"/>
                  <a:gd name="connsiteX205" fmla="*/ 128717 w 216308"/>
                  <a:gd name="connsiteY205" fmla="*/ 53690 h 147929"/>
                  <a:gd name="connsiteX206" fmla="*/ 131018 w 216308"/>
                  <a:gd name="connsiteY206" fmla="*/ 53690 h 147929"/>
                  <a:gd name="connsiteX207" fmla="*/ 133472 w 216308"/>
                  <a:gd name="connsiteY207" fmla="*/ 52770 h 147929"/>
                  <a:gd name="connsiteX208" fmla="*/ 135313 w 216308"/>
                  <a:gd name="connsiteY208" fmla="*/ 53690 h 147929"/>
                  <a:gd name="connsiteX209" fmla="*/ 135313 w 216308"/>
                  <a:gd name="connsiteY209" fmla="*/ 53690 h 147929"/>
                  <a:gd name="connsiteX210" fmla="*/ 137154 w 216308"/>
                  <a:gd name="connsiteY210" fmla="*/ 54457 h 147929"/>
                  <a:gd name="connsiteX211" fmla="*/ 141603 w 216308"/>
                  <a:gd name="connsiteY211" fmla="*/ 54457 h 147929"/>
                  <a:gd name="connsiteX212" fmla="*/ 141603 w 216308"/>
                  <a:gd name="connsiteY212" fmla="*/ 54457 h 147929"/>
                  <a:gd name="connsiteX213" fmla="*/ 141603 w 216308"/>
                  <a:gd name="connsiteY213" fmla="*/ 54457 h 147929"/>
                  <a:gd name="connsiteX214" fmla="*/ 141603 w 216308"/>
                  <a:gd name="connsiteY214" fmla="*/ 54457 h 147929"/>
                  <a:gd name="connsiteX215" fmla="*/ 145131 w 216308"/>
                  <a:gd name="connsiteY215" fmla="*/ 55991 h 147929"/>
                  <a:gd name="connsiteX216" fmla="*/ 149119 w 216308"/>
                  <a:gd name="connsiteY216" fmla="*/ 57832 h 147929"/>
                  <a:gd name="connsiteX217" fmla="*/ 153108 w 216308"/>
                  <a:gd name="connsiteY217" fmla="*/ 59673 h 147929"/>
                  <a:gd name="connsiteX218" fmla="*/ 155716 w 216308"/>
                  <a:gd name="connsiteY218" fmla="*/ 63048 h 147929"/>
                  <a:gd name="connsiteX219" fmla="*/ 157556 w 216308"/>
                  <a:gd name="connsiteY219" fmla="*/ 66883 h 147929"/>
                  <a:gd name="connsiteX220" fmla="*/ 157556 w 216308"/>
                  <a:gd name="connsiteY220" fmla="*/ 71178 h 147929"/>
                  <a:gd name="connsiteX221" fmla="*/ 157556 w 216308"/>
                  <a:gd name="connsiteY221" fmla="*/ 75473 h 147929"/>
                  <a:gd name="connsiteX222" fmla="*/ 154642 w 216308"/>
                  <a:gd name="connsiteY222" fmla="*/ 78848 h 147929"/>
                  <a:gd name="connsiteX223" fmla="*/ 153108 w 216308"/>
                  <a:gd name="connsiteY223" fmla="*/ 82836 h 147929"/>
                  <a:gd name="connsiteX224" fmla="*/ 149886 w 216308"/>
                  <a:gd name="connsiteY224" fmla="*/ 85905 h 147929"/>
                  <a:gd name="connsiteX225" fmla="*/ 148506 w 216308"/>
                  <a:gd name="connsiteY225" fmla="*/ 90200 h 147929"/>
                  <a:gd name="connsiteX226" fmla="*/ 145744 w 216308"/>
                  <a:gd name="connsiteY226" fmla="*/ 93728 h 147929"/>
                  <a:gd name="connsiteX227" fmla="*/ 142063 w 216308"/>
                  <a:gd name="connsiteY227" fmla="*/ 96336 h 147929"/>
                  <a:gd name="connsiteX228" fmla="*/ 138074 w 216308"/>
                  <a:gd name="connsiteY228" fmla="*/ 98023 h 147929"/>
                  <a:gd name="connsiteX229" fmla="*/ 135160 w 216308"/>
                  <a:gd name="connsiteY229" fmla="*/ 101551 h 147929"/>
                  <a:gd name="connsiteX230" fmla="*/ 130864 w 216308"/>
                  <a:gd name="connsiteY230" fmla="*/ 102625 h 147929"/>
                  <a:gd name="connsiteX231" fmla="*/ 127029 w 216308"/>
                  <a:gd name="connsiteY231" fmla="*/ 103699 h 147929"/>
                  <a:gd name="connsiteX232" fmla="*/ 122581 w 216308"/>
                  <a:gd name="connsiteY232" fmla="*/ 103699 h 147929"/>
                  <a:gd name="connsiteX233" fmla="*/ 118592 w 216308"/>
                  <a:gd name="connsiteY233" fmla="*/ 102472 h 147929"/>
                  <a:gd name="connsiteX234" fmla="*/ 114604 w 216308"/>
                  <a:gd name="connsiteY234" fmla="*/ 100478 h 147929"/>
                  <a:gd name="connsiteX235" fmla="*/ 112303 w 216308"/>
                  <a:gd name="connsiteY235" fmla="*/ 96336 h 147929"/>
                  <a:gd name="connsiteX236" fmla="*/ 112303 w 216308"/>
                  <a:gd name="connsiteY236" fmla="*/ 92808 h 147929"/>
                  <a:gd name="connsiteX237" fmla="*/ 111229 w 216308"/>
                  <a:gd name="connsiteY237" fmla="*/ 89280 h 147929"/>
                  <a:gd name="connsiteX238" fmla="*/ 108621 w 216308"/>
                  <a:gd name="connsiteY238" fmla="*/ 86825 h 147929"/>
                  <a:gd name="connsiteX239" fmla="*/ 107548 w 216308"/>
                  <a:gd name="connsiteY239" fmla="*/ 86825 h 147929"/>
                  <a:gd name="connsiteX240" fmla="*/ 107548 w 216308"/>
                  <a:gd name="connsiteY240" fmla="*/ 86825 h 147929"/>
                  <a:gd name="connsiteX241" fmla="*/ 105246 w 216308"/>
                  <a:gd name="connsiteY241" fmla="*/ 85905 h 147929"/>
                  <a:gd name="connsiteX242" fmla="*/ 102332 w 216308"/>
                  <a:gd name="connsiteY242" fmla="*/ 85905 h 147929"/>
                  <a:gd name="connsiteX243" fmla="*/ 101411 w 216308"/>
                  <a:gd name="connsiteY243" fmla="*/ 85905 h 147929"/>
                  <a:gd name="connsiteX244" fmla="*/ 98190 w 216308"/>
                  <a:gd name="connsiteY244" fmla="*/ 88052 h 147929"/>
                  <a:gd name="connsiteX245" fmla="*/ 96503 w 216308"/>
                  <a:gd name="connsiteY245" fmla="*/ 91734 h 147929"/>
                  <a:gd name="connsiteX246" fmla="*/ 96503 w 216308"/>
                  <a:gd name="connsiteY246" fmla="*/ 95569 h 147929"/>
                  <a:gd name="connsiteX247" fmla="*/ 95582 w 216308"/>
                  <a:gd name="connsiteY247" fmla="*/ 99864 h 147929"/>
                  <a:gd name="connsiteX248" fmla="*/ 91440 w 216308"/>
                  <a:gd name="connsiteY248" fmla="*/ 101245 h 147929"/>
                  <a:gd name="connsiteX249" fmla="*/ 87452 w 216308"/>
                  <a:gd name="connsiteY249" fmla="*/ 102472 h 147929"/>
                  <a:gd name="connsiteX250" fmla="*/ 83310 w 216308"/>
                  <a:gd name="connsiteY250" fmla="*/ 102472 h 147929"/>
                  <a:gd name="connsiteX251" fmla="*/ 78861 w 216308"/>
                  <a:gd name="connsiteY251" fmla="*/ 102472 h 147929"/>
                  <a:gd name="connsiteX252" fmla="*/ 75180 w 216308"/>
                  <a:gd name="connsiteY252" fmla="*/ 100324 h 147929"/>
                  <a:gd name="connsiteX253" fmla="*/ 71498 w 216308"/>
                  <a:gd name="connsiteY253" fmla="*/ 98177 h 147929"/>
                  <a:gd name="connsiteX254" fmla="*/ 68277 w 216308"/>
                  <a:gd name="connsiteY254" fmla="*/ 95262 h 147929"/>
                  <a:gd name="connsiteX255" fmla="*/ 65516 w 216308"/>
                  <a:gd name="connsiteY255" fmla="*/ 92041 h 147929"/>
                  <a:gd name="connsiteX256" fmla="*/ 63061 w 216308"/>
                  <a:gd name="connsiteY256" fmla="*/ 88359 h 147929"/>
                  <a:gd name="connsiteX257" fmla="*/ 60300 w 216308"/>
                  <a:gd name="connsiteY257" fmla="*/ 85138 h 147929"/>
                  <a:gd name="connsiteX258" fmla="*/ 57999 w 216308"/>
                  <a:gd name="connsiteY258" fmla="*/ 81609 h 147929"/>
                  <a:gd name="connsiteX259" fmla="*/ 54931 w 216308"/>
                  <a:gd name="connsiteY259" fmla="*/ 78388 h 147929"/>
                  <a:gd name="connsiteX260" fmla="*/ 52937 w 216308"/>
                  <a:gd name="connsiteY260" fmla="*/ 74706 h 147929"/>
                  <a:gd name="connsiteX261" fmla="*/ 52937 w 216308"/>
                  <a:gd name="connsiteY261" fmla="*/ 70411 h 147929"/>
                  <a:gd name="connsiteX262" fmla="*/ 52937 w 216308"/>
                  <a:gd name="connsiteY262" fmla="*/ 66116 h 147929"/>
                  <a:gd name="connsiteX263" fmla="*/ 54164 w 216308"/>
                  <a:gd name="connsiteY263" fmla="*/ 61821 h 147929"/>
                  <a:gd name="connsiteX264" fmla="*/ 57539 w 216308"/>
                  <a:gd name="connsiteY264" fmla="*/ 58906 h 147929"/>
                  <a:gd name="connsiteX265" fmla="*/ 61067 w 216308"/>
                  <a:gd name="connsiteY265" fmla="*/ 56605 h 147929"/>
                  <a:gd name="connsiteX266" fmla="*/ 65209 w 216308"/>
                  <a:gd name="connsiteY266" fmla="*/ 54764 h 147929"/>
                  <a:gd name="connsiteX267" fmla="*/ 69504 w 216308"/>
                  <a:gd name="connsiteY267" fmla="*/ 53077 h 147929"/>
                  <a:gd name="connsiteX268" fmla="*/ 74106 w 216308"/>
                  <a:gd name="connsiteY268" fmla="*/ 53997 h 147929"/>
                  <a:gd name="connsiteX269" fmla="*/ 77634 w 216308"/>
                  <a:gd name="connsiteY269" fmla="*/ 52463 h 147929"/>
                  <a:gd name="connsiteX270" fmla="*/ 128717 w 216308"/>
                  <a:gd name="connsiteY270" fmla="*/ 53230 h 147929"/>
                  <a:gd name="connsiteX271" fmla="*/ 127796 w 216308"/>
                  <a:gd name="connsiteY271" fmla="*/ 53230 h 147929"/>
                  <a:gd name="connsiteX272" fmla="*/ 128870 w 216308"/>
                  <a:gd name="connsiteY272" fmla="*/ 53230 h 147929"/>
                  <a:gd name="connsiteX273" fmla="*/ 128717 w 216308"/>
                  <a:gd name="connsiteY273" fmla="*/ 53537 h 147929"/>
                  <a:gd name="connsiteX274" fmla="*/ 142063 w 216308"/>
                  <a:gd name="connsiteY274" fmla="*/ 53230 h 147929"/>
                  <a:gd name="connsiteX275" fmla="*/ 137001 w 216308"/>
                  <a:gd name="connsiteY275" fmla="*/ 53230 h 147929"/>
                  <a:gd name="connsiteX276" fmla="*/ 138841 w 216308"/>
                  <a:gd name="connsiteY276" fmla="*/ 53997 h 147929"/>
                  <a:gd name="connsiteX277" fmla="*/ 143290 w 216308"/>
                  <a:gd name="connsiteY277" fmla="*/ 53997 h 147929"/>
                  <a:gd name="connsiteX278" fmla="*/ 142063 w 216308"/>
                  <a:gd name="connsiteY278" fmla="*/ 53537 h 14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216308" h="147929">
                    <a:moveTo>
                      <a:pt x="142063" y="53537"/>
                    </a:moveTo>
                    <a:lnTo>
                      <a:pt x="137001" y="53537"/>
                    </a:lnTo>
                    <a:cubicBezTo>
                      <a:pt x="137538" y="53951"/>
                      <a:pt x="138166" y="54227"/>
                      <a:pt x="138841" y="54304"/>
                    </a:cubicBezTo>
                    <a:cubicBezTo>
                      <a:pt x="140329" y="54381"/>
                      <a:pt x="141802" y="54381"/>
                      <a:pt x="143290" y="54304"/>
                    </a:cubicBezTo>
                    <a:cubicBezTo>
                      <a:pt x="143290" y="54304"/>
                      <a:pt x="142523" y="53844"/>
                      <a:pt x="142063" y="53537"/>
                    </a:cubicBezTo>
                    <a:close/>
                    <a:moveTo>
                      <a:pt x="127796" y="53537"/>
                    </a:moveTo>
                    <a:lnTo>
                      <a:pt x="128870" y="53537"/>
                    </a:lnTo>
                    <a:cubicBezTo>
                      <a:pt x="128870" y="53537"/>
                      <a:pt x="128870" y="53537"/>
                      <a:pt x="128870" y="53537"/>
                    </a:cubicBezTo>
                    <a:close/>
                    <a:moveTo>
                      <a:pt x="216309" y="8437"/>
                    </a:moveTo>
                    <a:cubicBezTo>
                      <a:pt x="216309" y="7057"/>
                      <a:pt x="216309" y="5522"/>
                      <a:pt x="216309" y="3988"/>
                    </a:cubicBezTo>
                    <a:cubicBezTo>
                      <a:pt x="216309" y="2454"/>
                      <a:pt x="215235" y="1381"/>
                      <a:pt x="215235" y="0"/>
                    </a:cubicBezTo>
                    <a:cubicBezTo>
                      <a:pt x="214315" y="1381"/>
                      <a:pt x="213087" y="1994"/>
                      <a:pt x="212627" y="3375"/>
                    </a:cubicBezTo>
                    <a:cubicBezTo>
                      <a:pt x="212305" y="4372"/>
                      <a:pt x="212305" y="5446"/>
                      <a:pt x="212627" y="6443"/>
                    </a:cubicBezTo>
                    <a:cubicBezTo>
                      <a:pt x="212627" y="6443"/>
                      <a:pt x="212627" y="7670"/>
                      <a:pt x="212627" y="8130"/>
                    </a:cubicBezTo>
                    <a:cubicBezTo>
                      <a:pt x="212627" y="8590"/>
                      <a:pt x="211247" y="10738"/>
                      <a:pt x="210633" y="11965"/>
                    </a:cubicBezTo>
                    <a:cubicBezTo>
                      <a:pt x="210019" y="13193"/>
                      <a:pt x="208792" y="14420"/>
                      <a:pt x="208179" y="15647"/>
                    </a:cubicBezTo>
                    <a:cubicBezTo>
                      <a:pt x="207565" y="16874"/>
                      <a:pt x="205724" y="17641"/>
                      <a:pt x="204957" y="19022"/>
                    </a:cubicBezTo>
                    <a:cubicBezTo>
                      <a:pt x="204190" y="20402"/>
                      <a:pt x="204957" y="22243"/>
                      <a:pt x="204957" y="23470"/>
                    </a:cubicBezTo>
                    <a:cubicBezTo>
                      <a:pt x="204957" y="24698"/>
                      <a:pt x="202503" y="25465"/>
                      <a:pt x="202042" y="26692"/>
                    </a:cubicBezTo>
                    <a:cubicBezTo>
                      <a:pt x="201582" y="27919"/>
                      <a:pt x="200662" y="29453"/>
                      <a:pt x="199895" y="30680"/>
                    </a:cubicBezTo>
                    <a:cubicBezTo>
                      <a:pt x="199128" y="31907"/>
                      <a:pt x="198821" y="33442"/>
                      <a:pt x="198054" y="34669"/>
                    </a:cubicBezTo>
                    <a:cubicBezTo>
                      <a:pt x="197241" y="35834"/>
                      <a:pt x="196535" y="37077"/>
                      <a:pt x="195907" y="38350"/>
                    </a:cubicBezTo>
                    <a:cubicBezTo>
                      <a:pt x="194986" y="39578"/>
                      <a:pt x="194526" y="41112"/>
                      <a:pt x="193759" y="42185"/>
                    </a:cubicBezTo>
                    <a:cubicBezTo>
                      <a:pt x="192992" y="43259"/>
                      <a:pt x="192378" y="44793"/>
                      <a:pt x="191458" y="46020"/>
                    </a:cubicBezTo>
                    <a:cubicBezTo>
                      <a:pt x="190660" y="47201"/>
                      <a:pt x="189786" y="48321"/>
                      <a:pt x="188850" y="49395"/>
                    </a:cubicBezTo>
                    <a:lnTo>
                      <a:pt x="188850" y="49395"/>
                    </a:lnTo>
                    <a:cubicBezTo>
                      <a:pt x="187776" y="50469"/>
                      <a:pt x="186549" y="51236"/>
                      <a:pt x="185629" y="52310"/>
                    </a:cubicBezTo>
                    <a:cubicBezTo>
                      <a:pt x="184954" y="52985"/>
                      <a:pt x="184171" y="53552"/>
                      <a:pt x="183328" y="53997"/>
                    </a:cubicBezTo>
                    <a:lnTo>
                      <a:pt x="182254" y="54918"/>
                    </a:lnTo>
                    <a:cubicBezTo>
                      <a:pt x="181119" y="55746"/>
                      <a:pt x="179799" y="56268"/>
                      <a:pt x="178419" y="56452"/>
                    </a:cubicBezTo>
                    <a:cubicBezTo>
                      <a:pt x="177008" y="56820"/>
                      <a:pt x="175535" y="56820"/>
                      <a:pt x="174124" y="56452"/>
                    </a:cubicBezTo>
                    <a:cubicBezTo>
                      <a:pt x="172820" y="55930"/>
                      <a:pt x="171592" y="55270"/>
                      <a:pt x="170442" y="54457"/>
                    </a:cubicBezTo>
                    <a:lnTo>
                      <a:pt x="170442" y="54457"/>
                    </a:lnTo>
                    <a:lnTo>
                      <a:pt x="167987" y="54457"/>
                    </a:lnTo>
                    <a:lnTo>
                      <a:pt x="166454" y="54457"/>
                    </a:lnTo>
                    <a:lnTo>
                      <a:pt x="164152" y="53384"/>
                    </a:lnTo>
                    <a:lnTo>
                      <a:pt x="162465" y="53384"/>
                    </a:lnTo>
                    <a:cubicBezTo>
                      <a:pt x="161238" y="52617"/>
                      <a:pt x="159551" y="53384"/>
                      <a:pt x="158170" y="52156"/>
                    </a:cubicBezTo>
                    <a:cubicBezTo>
                      <a:pt x="156789" y="50929"/>
                      <a:pt x="156176" y="50009"/>
                      <a:pt x="154948" y="49395"/>
                    </a:cubicBezTo>
                    <a:lnTo>
                      <a:pt x="150960" y="47248"/>
                    </a:lnTo>
                    <a:cubicBezTo>
                      <a:pt x="149733" y="47248"/>
                      <a:pt x="148506" y="45713"/>
                      <a:pt x="147278" y="44947"/>
                    </a:cubicBezTo>
                    <a:cubicBezTo>
                      <a:pt x="145836" y="44717"/>
                      <a:pt x="144394" y="44410"/>
                      <a:pt x="142983" y="44026"/>
                    </a:cubicBezTo>
                    <a:cubicBezTo>
                      <a:pt x="141756" y="43229"/>
                      <a:pt x="140467" y="42507"/>
                      <a:pt x="139148" y="41878"/>
                    </a:cubicBezTo>
                    <a:cubicBezTo>
                      <a:pt x="137768" y="41878"/>
                      <a:pt x="136387" y="41112"/>
                      <a:pt x="135160" y="40651"/>
                    </a:cubicBezTo>
                    <a:lnTo>
                      <a:pt x="130864" y="39424"/>
                    </a:lnTo>
                    <a:cubicBezTo>
                      <a:pt x="129453" y="39041"/>
                      <a:pt x="128026" y="38795"/>
                      <a:pt x="126569" y="38657"/>
                    </a:cubicBezTo>
                    <a:cubicBezTo>
                      <a:pt x="124882" y="38657"/>
                      <a:pt x="123348" y="38657"/>
                      <a:pt x="121967" y="38657"/>
                    </a:cubicBezTo>
                    <a:lnTo>
                      <a:pt x="117519" y="38657"/>
                    </a:lnTo>
                    <a:cubicBezTo>
                      <a:pt x="116046" y="38810"/>
                      <a:pt x="114543" y="38810"/>
                      <a:pt x="113070" y="38657"/>
                    </a:cubicBezTo>
                    <a:cubicBezTo>
                      <a:pt x="111735" y="39194"/>
                      <a:pt x="110355" y="39547"/>
                      <a:pt x="108928" y="39731"/>
                    </a:cubicBezTo>
                    <a:cubicBezTo>
                      <a:pt x="107394" y="39731"/>
                      <a:pt x="105860" y="39731"/>
                      <a:pt x="104326" y="39731"/>
                    </a:cubicBezTo>
                    <a:cubicBezTo>
                      <a:pt x="102792" y="39731"/>
                      <a:pt x="101718" y="38350"/>
                      <a:pt x="100184" y="38197"/>
                    </a:cubicBezTo>
                    <a:cubicBezTo>
                      <a:pt x="98650" y="38273"/>
                      <a:pt x="97116" y="38273"/>
                      <a:pt x="95582" y="38197"/>
                    </a:cubicBezTo>
                    <a:cubicBezTo>
                      <a:pt x="94202" y="38197"/>
                      <a:pt x="92821" y="39271"/>
                      <a:pt x="91287" y="39271"/>
                    </a:cubicBezTo>
                    <a:cubicBezTo>
                      <a:pt x="89799" y="39194"/>
                      <a:pt x="88326" y="39194"/>
                      <a:pt x="86838" y="39271"/>
                    </a:cubicBezTo>
                    <a:cubicBezTo>
                      <a:pt x="85335" y="39394"/>
                      <a:pt x="83847" y="39639"/>
                      <a:pt x="82390" y="40038"/>
                    </a:cubicBezTo>
                    <a:cubicBezTo>
                      <a:pt x="81071" y="40437"/>
                      <a:pt x="79782" y="40958"/>
                      <a:pt x="78555" y="41572"/>
                    </a:cubicBezTo>
                    <a:cubicBezTo>
                      <a:pt x="77174" y="41572"/>
                      <a:pt x="76254" y="43566"/>
                      <a:pt x="74873" y="44180"/>
                    </a:cubicBezTo>
                    <a:cubicBezTo>
                      <a:pt x="73493" y="44793"/>
                      <a:pt x="71652" y="44180"/>
                      <a:pt x="70271" y="44180"/>
                    </a:cubicBezTo>
                    <a:cubicBezTo>
                      <a:pt x="68890" y="44180"/>
                      <a:pt x="68430" y="46481"/>
                      <a:pt x="67050" y="47248"/>
                    </a:cubicBezTo>
                    <a:cubicBezTo>
                      <a:pt x="65669" y="48015"/>
                      <a:pt x="63828" y="47248"/>
                      <a:pt x="62601" y="48015"/>
                    </a:cubicBezTo>
                    <a:cubicBezTo>
                      <a:pt x="61374" y="48782"/>
                      <a:pt x="60607" y="50469"/>
                      <a:pt x="59226" y="51083"/>
                    </a:cubicBezTo>
                    <a:lnTo>
                      <a:pt x="57846" y="51083"/>
                    </a:lnTo>
                    <a:lnTo>
                      <a:pt x="57846" y="51083"/>
                    </a:lnTo>
                    <a:lnTo>
                      <a:pt x="55238" y="52003"/>
                    </a:lnTo>
                    <a:cubicBezTo>
                      <a:pt x="53857" y="52003"/>
                      <a:pt x="52783" y="53844"/>
                      <a:pt x="51710" y="54457"/>
                    </a:cubicBezTo>
                    <a:cubicBezTo>
                      <a:pt x="50636" y="55071"/>
                      <a:pt x="49102" y="56298"/>
                      <a:pt x="47875" y="56912"/>
                    </a:cubicBezTo>
                    <a:cubicBezTo>
                      <a:pt x="46647" y="57525"/>
                      <a:pt x="44806" y="56912"/>
                      <a:pt x="43426" y="56912"/>
                    </a:cubicBezTo>
                    <a:cubicBezTo>
                      <a:pt x="42045" y="57096"/>
                      <a:pt x="40665" y="57096"/>
                      <a:pt x="39284" y="56912"/>
                    </a:cubicBezTo>
                    <a:cubicBezTo>
                      <a:pt x="37796" y="56528"/>
                      <a:pt x="36431" y="55792"/>
                      <a:pt x="35296" y="54764"/>
                    </a:cubicBezTo>
                    <a:lnTo>
                      <a:pt x="33608" y="53537"/>
                    </a:lnTo>
                    <a:lnTo>
                      <a:pt x="32074" y="52003"/>
                    </a:lnTo>
                    <a:lnTo>
                      <a:pt x="29313" y="48628"/>
                    </a:lnTo>
                    <a:cubicBezTo>
                      <a:pt x="29175" y="48229"/>
                      <a:pt x="29175" y="47800"/>
                      <a:pt x="29313" y="47401"/>
                    </a:cubicBezTo>
                    <a:cubicBezTo>
                      <a:pt x="29129" y="46404"/>
                      <a:pt x="28715" y="45453"/>
                      <a:pt x="28086" y="44640"/>
                    </a:cubicBezTo>
                    <a:cubicBezTo>
                      <a:pt x="27426" y="44026"/>
                      <a:pt x="26644" y="43551"/>
                      <a:pt x="25785" y="43259"/>
                    </a:cubicBezTo>
                    <a:cubicBezTo>
                      <a:pt x="25079" y="43167"/>
                      <a:pt x="24435" y="42845"/>
                      <a:pt x="23944" y="42339"/>
                    </a:cubicBezTo>
                    <a:lnTo>
                      <a:pt x="23944" y="42339"/>
                    </a:lnTo>
                    <a:cubicBezTo>
                      <a:pt x="23177" y="41112"/>
                      <a:pt x="23944" y="39271"/>
                      <a:pt x="22717" y="38043"/>
                    </a:cubicBezTo>
                    <a:cubicBezTo>
                      <a:pt x="21674" y="36985"/>
                      <a:pt x="20692" y="35865"/>
                      <a:pt x="19802" y="34669"/>
                    </a:cubicBezTo>
                    <a:cubicBezTo>
                      <a:pt x="19802" y="33442"/>
                      <a:pt x="18882" y="31754"/>
                      <a:pt x="18268" y="30680"/>
                    </a:cubicBezTo>
                    <a:cubicBezTo>
                      <a:pt x="17655" y="29607"/>
                      <a:pt x="17041" y="28072"/>
                      <a:pt x="16274" y="26692"/>
                    </a:cubicBezTo>
                    <a:cubicBezTo>
                      <a:pt x="15507" y="25311"/>
                      <a:pt x="13973" y="24698"/>
                      <a:pt x="13206" y="23470"/>
                    </a:cubicBezTo>
                    <a:cubicBezTo>
                      <a:pt x="12562" y="22136"/>
                      <a:pt x="12040" y="20755"/>
                      <a:pt x="11672" y="19328"/>
                    </a:cubicBezTo>
                    <a:cubicBezTo>
                      <a:pt x="11672" y="18101"/>
                      <a:pt x="10598" y="16721"/>
                      <a:pt x="9831" y="15340"/>
                    </a:cubicBezTo>
                    <a:cubicBezTo>
                      <a:pt x="9171" y="14052"/>
                      <a:pt x="8604" y="12717"/>
                      <a:pt x="8143" y="11352"/>
                    </a:cubicBezTo>
                    <a:cubicBezTo>
                      <a:pt x="8143" y="10125"/>
                      <a:pt x="5996" y="9204"/>
                      <a:pt x="5382" y="7977"/>
                    </a:cubicBezTo>
                    <a:cubicBezTo>
                      <a:pt x="4769" y="6750"/>
                      <a:pt x="5382" y="5216"/>
                      <a:pt x="4615" y="3835"/>
                    </a:cubicBezTo>
                    <a:lnTo>
                      <a:pt x="4615" y="3835"/>
                    </a:lnTo>
                    <a:lnTo>
                      <a:pt x="4615" y="3835"/>
                    </a:lnTo>
                    <a:cubicBezTo>
                      <a:pt x="4615" y="2761"/>
                      <a:pt x="2775" y="2454"/>
                      <a:pt x="2008" y="1534"/>
                    </a:cubicBezTo>
                    <a:lnTo>
                      <a:pt x="2008" y="1534"/>
                    </a:lnTo>
                    <a:cubicBezTo>
                      <a:pt x="2008" y="1534"/>
                      <a:pt x="2008" y="2608"/>
                      <a:pt x="2008" y="3222"/>
                    </a:cubicBezTo>
                    <a:lnTo>
                      <a:pt x="2008" y="3222"/>
                    </a:lnTo>
                    <a:cubicBezTo>
                      <a:pt x="2084" y="3728"/>
                      <a:pt x="2084" y="4249"/>
                      <a:pt x="2008" y="4755"/>
                    </a:cubicBezTo>
                    <a:cubicBezTo>
                      <a:pt x="1624" y="6167"/>
                      <a:pt x="1317" y="7609"/>
                      <a:pt x="1087" y="9051"/>
                    </a:cubicBezTo>
                    <a:cubicBezTo>
                      <a:pt x="1087" y="10431"/>
                      <a:pt x="1087" y="11965"/>
                      <a:pt x="1087" y="13499"/>
                    </a:cubicBezTo>
                    <a:cubicBezTo>
                      <a:pt x="1087" y="15033"/>
                      <a:pt x="-140" y="16260"/>
                      <a:pt x="13" y="17795"/>
                    </a:cubicBezTo>
                    <a:cubicBezTo>
                      <a:pt x="167" y="19328"/>
                      <a:pt x="1394" y="20556"/>
                      <a:pt x="1394" y="21936"/>
                    </a:cubicBezTo>
                    <a:cubicBezTo>
                      <a:pt x="1394" y="23317"/>
                      <a:pt x="1394" y="24851"/>
                      <a:pt x="2161" y="26232"/>
                    </a:cubicBezTo>
                    <a:cubicBezTo>
                      <a:pt x="2928" y="27612"/>
                      <a:pt x="1394" y="29300"/>
                      <a:pt x="2161" y="30680"/>
                    </a:cubicBezTo>
                    <a:cubicBezTo>
                      <a:pt x="2928" y="32061"/>
                      <a:pt x="2161" y="33595"/>
                      <a:pt x="2161" y="35129"/>
                    </a:cubicBezTo>
                    <a:cubicBezTo>
                      <a:pt x="2391" y="36525"/>
                      <a:pt x="2698" y="37906"/>
                      <a:pt x="3081" y="39271"/>
                    </a:cubicBezTo>
                    <a:lnTo>
                      <a:pt x="3081" y="39271"/>
                    </a:lnTo>
                    <a:cubicBezTo>
                      <a:pt x="3081" y="40651"/>
                      <a:pt x="3081" y="42185"/>
                      <a:pt x="3081" y="43566"/>
                    </a:cubicBezTo>
                    <a:cubicBezTo>
                      <a:pt x="3158" y="45054"/>
                      <a:pt x="3158" y="46527"/>
                      <a:pt x="3081" y="48015"/>
                    </a:cubicBezTo>
                    <a:cubicBezTo>
                      <a:pt x="3081" y="49242"/>
                      <a:pt x="3081" y="50929"/>
                      <a:pt x="3081" y="52310"/>
                    </a:cubicBezTo>
                    <a:cubicBezTo>
                      <a:pt x="3081" y="53690"/>
                      <a:pt x="4462" y="55071"/>
                      <a:pt x="4769" y="56298"/>
                    </a:cubicBezTo>
                    <a:cubicBezTo>
                      <a:pt x="4937" y="57710"/>
                      <a:pt x="5260" y="59090"/>
                      <a:pt x="5689" y="60440"/>
                    </a:cubicBezTo>
                    <a:cubicBezTo>
                      <a:pt x="6518" y="61683"/>
                      <a:pt x="7284" y="62956"/>
                      <a:pt x="7990" y="64275"/>
                    </a:cubicBezTo>
                    <a:cubicBezTo>
                      <a:pt x="7990" y="65502"/>
                      <a:pt x="7990" y="66883"/>
                      <a:pt x="9371" y="68263"/>
                    </a:cubicBezTo>
                    <a:cubicBezTo>
                      <a:pt x="10276" y="69429"/>
                      <a:pt x="11104" y="70657"/>
                      <a:pt x="11825" y="71945"/>
                    </a:cubicBezTo>
                    <a:cubicBezTo>
                      <a:pt x="11825" y="73019"/>
                      <a:pt x="12899" y="74400"/>
                      <a:pt x="13666" y="75627"/>
                    </a:cubicBezTo>
                    <a:cubicBezTo>
                      <a:pt x="14433" y="76854"/>
                      <a:pt x="14893" y="78235"/>
                      <a:pt x="15660" y="79462"/>
                    </a:cubicBezTo>
                    <a:cubicBezTo>
                      <a:pt x="16427" y="80689"/>
                      <a:pt x="17655" y="81609"/>
                      <a:pt x="18421" y="82836"/>
                    </a:cubicBezTo>
                    <a:cubicBezTo>
                      <a:pt x="19188" y="84064"/>
                      <a:pt x="19649" y="85445"/>
                      <a:pt x="20416" y="86672"/>
                    </a:cubicBezTo>
                    <a:cubicBezTo>
                      <a:pt x="21290" y="87745"/>
                      <a:pt x="22118" y="88881"/>
                      <a:pt x="22870" y="90046"/>
                    </a:cubicBezTo>
                    <a:cubicBezTo>
                      <a:pt x="23790" y="91274"/>
                      <a:pt x="25325" y="92041"/>
                      <a:pt x="26091" y="93268"/>
                    </a:cubicBezTo>
                    <a:cubicBezTo>
                      <a:pt x="26858" y="94495"/>
                      <a:pt x="26091" y="96336"/>
                      <a:pt x="27625" y="97410"/>
                    </a:cubicBezTo>
                    <a:cubicBezTo>
                      <a:pt x="29160" y="98483"/>
                      <a:pt x="29773" y="98637"/>
                      <a:pt x="30847" y="99251"/>
                    </a:cubicBezTo>
                    <a:cubicBezTo>
                      <a:pt x="31077" y="99112"/>
                      <a:pt x="31384" y="99112"/>
                      <a:pt x="31614" y="99251"/>
                    </a:cubicBezTo>
                    <a:cubicBezTo>
                      <a:pt x="32534" y="100478"/>
                      <a:pt x="32534" y="102165"/>
                      <a:pt x="33455" y="103239"/>
                    </a:cubicBezTo>
                    <a:cubicBezTo>
                      <a:pt x="34406" y="104343"/>
                      <a:pt x="35418" y="105356"/>
                      <a:pt x="36523" y="106307"/>
                    </a:cubicBezTo>
                    <a:cubicBezTo>
                      <a:pt x="37443" y="107381"/>
                      <a:pt x="38824" y="108148"/>
                      <a:pt x="39591" y="109222"/>
                    </a:cubicBezTo>
                    <a:cubicBezTo>
                      <a:pt x="40296" y="110464"/>
                      <a:pt x="41125" y="111645"/>
                      <a:pt x="42045" y="112750"/>
                    </a:cubicBezTo>
                    <a:cubicBezTo>
                      <a:pt x="43119" y="113670"/>
                      <a:pt x="43733" y="115204"/>
                      <a:pt x="45113" y="116278"/>
                    </a:cubicBezTo>
                    <a:cubicBezTo>
                      <a:pt x="46294" y="117153"/>
                      <a:pt x="47583" y="117873"/>
                      <a:pt x="48948" y="118426"/>
                    </a:cubicBezTo>
                    <a:cubicBezTo>
                      <a:pt x="50022" y="119346"/>
                      <a:pt x="51556" y="119806"/>
                      <a:pt x="52783" y="120727"/>
                    </a:cubicBezTo>
                    <a:cubicBezTo>
                      <a:pt x="54041" y="121616"/>
                      <a:pt x="55376" y="122383"/>
                      <a:pt x="56772" y="123028"/>
                    </a:cubicBezTo>
                    <a:cubicBezTo>
                      <a:pt x="57892" y="123963"/>
                      <a:pt x="59073" y="124838"/>
                      <a:pt x="60300" y="125636"/>
                    </a:cubicBezTo>
                    <a:cubicBezTo>
                      <a:pt x="61527" y="126556"/>
                      <a:pt x="62294" y="128090"/>
                      <a:pt x="63521" y="129010"/>
                    </a:cubicBezTo>
                    <a:cubicBezTo>
                      <a:pt x="64749" y="129931"/>
                      <a:pt x="65822" y="130851"/>
                      <a:pt x="67203" y="131618"/>
                    </a:cubicBezTo>
                    <a:lnTo>
                      <a:pt x="71191" y="133612"/>
                    </a:lnTo>
                    <a:lnTo>
                      <a:pt x="75026" y="135760"/>
                    </a:lnTo>
                    <a:lnTo>
                      <a:pt x="79168" y="137754"/>
                    </a:lnTo>
                    <a:lnTo>
                      <a:pt x="83157" y="139595"/>
                    </a:lnTo>
                    <a:lnTo>
                      <a:pt x="87145" y="141743"/>
                    </a:lnTo>
                    <a:lnTo>
                      <a:pt x="91287" y="143737"/>
                    </a:lnTo>
                    <a:lnTo>
                      <a:pt x="95275" y="145731"/>
                    </a:lnTo>
                    <a:cubicBezTo>
                      <a:pt x="96809" y="145731"/>
                      <a:pt x="97883" y="147265"/>
                      <a:pt x="99417" y="147725"/>
                    </a:cubicBezTo>
                    <a:cubicBezTo>
                      <a:pt x="100951" y="148186"/>
                      <a:pt x="102639" y="147725"/>
                      <a:pt x="103866" y="147725"/>
                    </a:cubicBezTo>
                    <a:cubicBezTo>
                      <a:pt x="105093" y="147725"/>
                      <a:pt x="107087" y="146651"/>
                      <a:pt x="108468" y="146805"/>
                    </a:cubicBezTo>
                    <a:cubicBezTo>
                      <a:pt x="109895" y="146882"/>
                      <a:pt x="111336" y="146882"/>
                      <a:pt x="112763" y="146805"/>
                    </a:cubicBezTo>
                    <a:lnTo>
                      <a:pt x="116905" y="145731"/>
                    </a:lnTo>
                    <a:lnTo>
                      <a:pt x="121047" y="143890"/>
                    </a:lnTo>
                    <a:cubicBezTo>
                      <a:pt x="122274" y="143890"/>
                      <a:pt x="124115" y="143890"/>
                      <a:pt x="125649" y="143890"/>
                    </a:cubicBezTo>
                    <a:cubicBezTo>
                      <a:pt x="126922" y="143138"/>
                      <a:pt x="128149" y="142326"/>
                      <a:pt x="129330" y="141436"/>
                    </a:cubicBezTo>
                    <a:cubicBezTo>
                      <a:pt x="130665" y="140807"/>
                      <a:pt x="131938" y="140101"/>
                      <a:pt x="133166" y="139288"/>
                    </a:cubicBezTo>
                    <a:lnTo>
                      <a:pt x="137307" y="137294"/>
                    </a:lnTo>
                    <a:cubicBezTo>
                      <a:pt x="138381" y="137294"/>
                      <a:pt x="140529" y="137294"/>
                      <a:pt x="141909" y="136527"/>
                    </a:cubicBezTo>
                    <a:lnTo>
                      <a:pt x="145898" y="134533"/>
                    </a:lnTo>
                    <a:lnTo>
                      <a:pt x="149733" y="131925"/>
                    </a:lnTo>
                    <a:cubicBezTo>
                      <a:pt x="150960" y="131158"/>
                      <a:pt x="151727" y="129624"/>
                      <a:pt x="153108" y="128857"/>
                    </a:cubicBezTo>
                    <a:cubicBezTo>
                      <a:pt x="154258" y="127906"/>
                      <a:pt x="155332" y="126893"/>
                      <a:pt x="156329" y="125789"/>
                    </a:cubicBezTo>
                    <a:cubicBezTo>
                      <a:pt x="157556" y="124868"/>
                      <a:pt x="159704" y="125789"/>
                      <a:pt x="160931" y="124408"/>
                    </a:cubicBezTo>
                    <a:lnTo>
                      <a:pt x="164613" y="121954"/>
                    </a:lnTo>
                    <a:cubicBezTo>
                      <a:pt x="165840" y="120880"/>
                      <a:pt x="166147" y="118733"/>
                      <a:pt x="167374" y="117965"/>
                    </a:cubicBezTo>
                    <a:cubicBezTo>
                      <a:pt x="168601" y="117198"/>
                      <a:pt x="170289" y="116738"/>
                      <a:pt x="171362" y="115971"/>
                    </a:cubicBezTo>
                    <a:cubicBezTo>
                      <a:pt x="172436" y="115204"/>
                      <a:pt x="173357" y="113517"/>
                      <a:pt x="174430" y="112596"/>
                    </a:cubicBezTo>
                    <a:cubicBezTo>
                      <a:pt x="175504" y="111676"/>
                      <a:pt x="175964" y="110449"/>
                      <a:pt x="177038" y="109375"/>
                    </a:cubicBezTo>
                    <a:cubicBezTo>
                      <a:pt x="178112" y="108301"/>
                      <a:pt x="179953" y="108148"/>
                      <a:pt x="180873" y="107074"/>
                    </a:cubicBezTo>
                    <a:lnTo>
                      <a:pt x="183788" y="103853"/>
                    </a:lnTo>
                    <a:lnTo>
                      <a:pt x="185629" y="101245"/>
                    </a:lnTo>
                    <a:lnTo>
                      <a:pt x="186396" y="100324"/>
                    </a:lnTo>
                    <a:cubicBezTo>
                      <a:pt x="186396" y="99404"/>
                      <a:pt x="187316" y="97563"/>
                      <a:pt x="188236" y="96336"/>
                    </a:cubicBezTo>
                    <a:cubicBezTo>
                      <a:pt x="189187" y="95339"/>
                      <a:pt x="190215" y="94418"/>
                      <a:pt x="191304" y="93575"/>
                    </a:cubicBezTo>
                    <a:cubicBezTo>
                      <a:pt x="192071" y="92348"/>
                      <a:pt x="193452" y="91580"/>
                      <a:pt x="194372" y="90353"/>
                    </a:cubicBezTo>
                    <a:cubicBezTo>
                      <a:pt x="195293" y="89126"/>
                      <a:pt x="194372" y="87439"/>
                      <a:pt x="195907" y="86211"/>
                    </a:cubicBezTo>
                    <a:cubicBezTo>
                      <a:pt x="197441" y="84984"/>
                      <a:pt x="197747" y="84064"/>
                      <a:pt x="198514" y="82990"/>
                    </a:cubicBezTo>
                    <a:cubicBezTo>
                      <a:pt x="199281" y="81916"/>
                      <a:pt x="199281" y="79922"/>
                      <a:pt x="200048" y="78695"/>
                    </a:cubicBezTo>
                    <a:cubicBezTo>
                      <a:pt x="200815" y="77468"/>
                      <a:pt x="202656" y="77007"/>
                      <a:pt x="203423" y="75780"/>
                    </a:cubicBezTo>
                    <a:cubicBezTo>
                      <a:pt x="204190" y="74553"/>
                      <a:pt x="204344" y="72866"/>
                      <a:pt x="204957" y="71638"/>
                    </a:cubicBezTo>
                    <a:cubicBezTo>
                      <a:pt x="205571" y="70411"/>
                      <a:pt x="204957" y="68570"/>
                      <a:pt x="206184" y="67343"/>
                    </a:cubicBezTo>
                    <a:cubicBezTo>
                      <a:pt x="207412" y="66116"/>
                      <a:pt x="207412" y="64735"/>
                      <a:pt x="207872" y="63508"/>
                    </a:cubicBezTo>
                    <a:cubicBezTo>
                      <a:pt x="208332" y="62281"/>
                      <a:pt x="210633" y="61514"/>
                      <a:pt x="211247" y="60133"/>
                    </a:cubicBezTo>
                    <a:cubicBezTo>
                      <a:pt x="211323" y="58753"/>
                      <a:pt x="211323" y="57372"/>
                      <a:pt x="211247" y="55991"/>
                    </a:cubicBezTo>
                    <a:cubicBezTo>
                      <a:pt x="211247" y="54764"/>
                      <a:pt x="211247" y="53384"/>
                      <a:pt x="212167" y="51850"/>
                    </a:cubicBezTo>
                    <a:cubicBezTo>
                      <a:pt x="212597" y="50484"/>
                      <a:pt x="212949" y="49104"/>
                      <a:pt x="213241" y="47708"/>
                    </a:cubicBezTo>
                    <a:cubicBezTo>
                      <a:pt x="213578" y="46235"/>
                      <a:pt x="213839" y="44762"/>
                      <a:pt x="214008" y="43259"/>
                    </a:cubicBezTo>
                    <a:cubicBezTo>
                      <a:pt x="214008" y="43259"/>
                      <a:pt x="214008" y="43259"/>
                      <a:pt x="214008" y="42339"/>
                    </a:cubicBezTo>
                    <a:lnTo>
                      <a:pt x="214008" y="39117"/>
                    </a:lnTo>
                    <a:cubicBezTo>
                      <a:pt x="214085" y="37629"/>
                      <a:pt x="214085" y="36157"/>
                      <a:pt x="214008" y="34669"/>
                    </a:cubicBezTo>
                    <a:cubicBezTo>
                      <a:pt x="214008" y="33288"/>
                      <a:pt x="214008" y="31754"/>
                      <a:pt x="214008" y="30373"/>
                    </a:cubicBezTo>
                    <a:cubicBezTo>
                      <a:pt x="214008" y="28993"/>
                      <a:pt x="214008" y="27459"/>
                      <a:pt x="214008" y="25925"/>
                    </a:cubicBezTo>
                    <a:cubicBezTo>
                      <a:pt x="214008" y="24391"/>
                      <a:pt x="214008" y="23163"/>
                      <a:pt x="214008" y="21630"/>
                    </a:cubicBezTo>
                    <a:cubicBezTo>
                      <a:pt x="214008" y="20096"/>
                      <a:pt x="212934" y="18868"/>
                      <a:pt x="212934" y="17334"/>
                    </a:cubicBezTo>
                    <a:lnTo>
                      <a:pt x="212934" y="13039"/>
                    </a:lnTo>
                    <a:cubicBezTo>
                      <a:pt x="215082" y="11352"/>
                      <a:pt x="216309" y="9818"/>
                      <a:pt x="216309" y="8437"/>
                    </a:cubicBezTo>
                    <a:close/>
                    <a:moveTo>
                      <a:pt x="81009" y="53230"/>
                    </a:moveTo>
                    <a:cubicBezTo>
                      <a:pt x="81515" y="53108"/>
                      <a:pt x="82037" y="53108"/>
                      <a:pt x="82543" y="53230"/>
                    </a:cubicBezTo>
                    <a:lnTo>
                      <a:pt x="82543" y="53230"/>
                    </a:lnTo>
                    <a:lnTo>
                      <a:pt x="84077" y="53230"/>
                    </a:lnTo>
                    <a:lnTo>
                      <a:pt x="85458" y="53230"/>
                    </a:lnTo>
                    <a:cubicBezTo>
                      <a:pt x="86163" y="53353"/>
                      <a:pt x="86900" y="53353"/>
                      <a:pt x="87605" y="53230"/>
                    </a:cubicBezTo>
                    <a:cubicBezTo>
                      <a:pt x="88127" y="52785"/>
                      <a:pt x="88771" y="52524"/>
                      <a:pt x="89446" y="52463"/>
                    </a:cubicBezTo>
                    <a:lnTo>
                      <a:pt x="89446" y="52463"/>
                    </a:lnTo>
                    <a:lnTo>
                      <a:pt x="93281" y="52463"/>
                    </a:lnTo>
                    <a:lnTo>
                      <a:pt x="93281" y="52463"/>
                    </a:lnTo>
                    <a:cubicBezTo>
                      <a:pt x="94708" y="52571"/>
                      <a:pt x="96150" y="52571"/>
                      <a:pt x="97576" y="52463"/>
                    </a:cubicBezTo>
                    <a:cubicBezTo>
                      <a:pt x="99264" y="52463"/>
                      <a:pt x="100798" y="52463"/>
                      <a:pt x="102178" y="52463"/>
                    </a:cubicBezTo>
                    <a:cubicBezTo>
                      <a:pt x="103559" y="52463"/>
                      <a:pt x="105400" y="53537"/>
                      <a:pt x="106627" y="53690"/>
                    </a:cubicBezTo>
                    <a:cubicBezTo>
                      <a:pt x="108115" y="53583"/>
                      <a:pt x="109588" y="53583"/>
                      <a:pt x="111076" y="53690"/>
                    </a:cubicBezTo>
                    <a:lnTo>
                      <a:pt x="124422" y="53690"/>
                    </a:lnTo>
                    <a:cubicBezTo>
                      <a:pt x="125127" y="53568"/>
                      <a:pt x="125864" y="53568"/>
                      <a:pt x="126569" y="53690"/>
                    </a:cubicBezTo>
                    <a:lnTo>
                      <a:pt x="127643" y="53690"/>
                    </a:lnTo>
                    <a:cubicBezTo>
                      <a:pt x="127996" y="53813"/>
                      <a:pt x="128364" y="53813"/>
                      <a:pt x="128717" y="53690"/>
                    </a:cubicBezTo>
                    <a:cubicBezTo>
                      <a:pt x="129469" y="53905"/>
                      <a:pt x="130266" y="53905"/>
                      <a:pt x="131018" y="53690"/>
                    </a:cubicBezTo>
                    <a:cubicBezTo>
                      <a:pt x="131723" y="53138"/>
                      <a:pt x="132582" y="52816"/>
                      <a:pt x="133472" y="52770"/>
                    </a:cubicBezTo>
                    <a:cubicBezTo>
                      <a:pt x="134147" y="52954"/>
                      <a:pt x="134761" y="53261"/>
                      <a:pt x="135313" y="53690"/>
                    </a:cubicBezTo>
                    <a:lnTo>
                      <a:pt x="135313" y="53690"/>
                    </a:lnTo>
                    <a:cubicBezTo>
                      <a:pt x="135850" y="54105"/>
                      <a:pt x="136479" y="54381"/>
                      <a:pt x="137154" y="54457"/>
                    </a:cubicBezTo>
                    <a:cubicBezTo>
                      <a:pt x="138642" y="54534"/>
                      <a:pt x="140115" y="54534"/>
                      <a:pt x="141603" y="54457"/>
                    </a:cubicBezTo>
                    <a:lnTo>
                      <a:pt x="141603" y="54457"/>
                    </a:lnTo>
                    <a:lnTo>
                      <a:pt x="141603" y="54457"/>
                    </a:lnTo>
                    <a:lnTo>
                      <a:pt x="141603" y="54457"/>
                    </a:lnTo>
                    <a:cubicBezTo>
                      <a:pt x="142983" y="54457"/>
                      <a:pt x="144057" y="55685"/>
                      <a:pt x="145131" y="55991"/>
                    </a:cubicBezTo>
                    <a:cubicBezTo>
                      <a:pt x="146542" y="56421"/>
                      <a:pt x="147877" y="57050"/>
                      <a:pt x="149119" y="57832"/>
                    </a:cubicBezTo>
                    <a:cubicBezTo>
                      <a:pt x="150193" y="58599"/>
                      <a:pt x="152034" y="58599"/>
                      <a:pt x="153108" y="59673"/>
                    </a:cubicBezTo>
                    <a:cubicBezTo>
                      <a:pt x="154089" y="60716"/>
                      <a:pt x="154964" y="61836"/>
                      <a:pt x="155716" y="63048"/>
                    </a:cubicBezTo>
                    <a:cubicBezTo>
                      <a:pt x="156575" y="64198"/>
                      <a:pt x="157204" y="65502"/>
                      <a:pt x="157556" y="66883"/>
                    </a:cubicBezTo>
                    <a:cubicBezTo>
                      <a:pt x="157786" y="68310"/>
                      <a:pt x="157786" y="69751"/>
                      <a:pt x="157556" y="71178"/>
                    </a:cubicBezTo>
                    <a:cubicBezTo>
                      <a:pt x="157556" y="72252"/>
                      <a:pt x="158477" y="73939"/>
                      <a:pt x="157556" y="75473"/>
                    </a:cubicBezTo>
                    <a:cubicBezTo>
                      <a:pt x="156636" y="77007"/>
                      <a:pt x="155409" y="77468"/>
                      <a:pt x="154642" y="78848"/>
                    </a:cubicBezTo>
                    <a:cubicBezTo>
                      <a:pt x="153875" y="80229"/>
                      <a:pt x="154642" y="81763"/>
                      <a:pt x="153108" y="82836"/>
                    </a:cubicBezTo>
                    <a:cubicBezTo>
                      <a:pt x="151574" y="83910"/>
                      <a:pt x="150653" y="84677"/>
                      <a:pt x="149886" y="85905"/>
                    </a:cubicBezTo>
                    <a:cubicBezTo>
                      <a:pt x="149119" y="87132"/>
                      <a:pt x="149886" y="89280"/>
                      <a:pt x="148506" y="90200"/>
                    </a:cubicBezTo>
                    <a:lnTo>
                      <a:pt x="145744" y="93728"/>
                    </a:lnTo>
                    <a:cubicBezTo>
                      <a:pt x="144456" y="94510"/>
                      <a:pt x="143228" y="95385"/>
                      <a:pt x="142063" y="96336"/>
                    </a:cubicBezTo>
                    <a:cubicBezTo>
                      <a:pt x="140989" y="97410"/>
                      <a:pt x="139148" y="97256"/>
                      <a:pt x="138074" y="98023"/>
                    </a:cubicBezTo>
                    <a:cubicBezTo>
                      <a:pt x="137001" y="98790"/>
                      <a:pt x="136387" y="100938"/>
                      <a:pt x="135160" y="101551"/>
                    </a:cubicBezTo>
                    <a:cubicBezTo>
                      <a:pt x="133933" y="102165"/>
                      <a:pt x="132245" y="101551"/>
                      <a:pt x="130864" y="102625"/>
                    </a:cubicBezTo>
                    <a:cubicBezTo>
                      <a:pt x="129637" y="103162"/>
                      <a:pt x="128349" y="103531"/>
                      <a:pt x="127029" y="103699"/>
                    </a:cubicBezTo>
                    <a:cubicBezTo>
                      <a:pt x="125557" y="103853"/>
                      <a:pt x="124053" y="103853"/>
                      <a:pt x="122581" y="103699"/>
                    </a:cubicBezTo>
                    <a:cubicBezTo>
                      <a:pt x="121215" y="103438"/>
                      <a:pt x="119881" y="103024"/>
                      <a:pt x="118592" y="102472"/>
                    </a:cubicBezTo>
                    <a:cubicBezTo>
                      <a:pt x="117135" y="102119"/>
                      <a:pt x="115770" y="101444"/>
                      <a:pt x="114604" y="100478"/>
                    </a:cubicBezTo>
                    <a:cubicBezTo>
                      <a:pt x="113407" y="99389"/>
                      <a:pt x="112610" y="97931"/>
                      <a:pt x="112303" y="96336"/>
                    </a:cubicBezTo>
                    <a:cubicBezTo>
                      <a:pt x="112395" y="95155"/>
                      <a:pt x="112395" y="93989"/>
                      <a:pt x="112303" y="92808"/>
                    </a:cubicBezTo>
                    <a:cubicBezTo>
                      <a:pt x="112042" y="91611"/>
                      <a:pt x="111674" y="90430"/>
                      <a:pt x="111229" y="89280"/>
                    </a:cubicBezTo>
                    <a:cubicBezTo>
                      <a:pt x="110524" y="88313"/>
                      <a:pt x="109634" y="87469"/>
                      <a:pt x="108621" y="86825"/>
                    </a:cubicBezTo>
                    <a:lnTo>
                      <a:pt x="107548" y="86825"/>
                    </a:lnTo>
                    <a:lnTo>
                      <a:pt x="107548" y="86825"/>
                    </a:lnTo>
                    <a:cubicBezTo>
                      <a:pt x="106903" y="86257"/>
                      <a:pt x="106090" y="85935"/>
                      <a:pt x="105246" y="85905"/>
                    </a:cubicBezTo>
                    <a:cubicBezTo>
                      <a:pt x="104295" y="85675"/>
                      <a:pt x="103283" y="85675"/>
                      <a:pt x="102332" y="85905"/>
                    </a:cubicBezTo>
                    <a:lnTo>
                      <a:pt x="101411" y="85905"/>
                    </a:lnTo>
                    <a:cubicBezTo>
                      <a:pt x="100230" y="86441"/>
                      <a:pt x="99141" y="87163"/>
                      <a:pt x="98190" y="88052"/>
                    </a:cubicBezTo>
                    <a:cubicBezTo>
                      <a:pt x="97408" y="89172"/>
                      <a:pt x="96840" y="90415"/>
                      <a:pt x="96503" y="91734"/>
                    </a:cubicBezTo>
                    <a:cubicBezTo>
                      <a:pt x="96349" y="93007"/>
                      <a:pt x="96349" y="94296"/>
                      <a:pt x="96503" y="95569"/>
                    </a:cubicBezTo>
                    <a:cubicBezTo>
                      <a:pt x="96625" y="97057"/>
                      <a:pt x="96303" y="98560"/>
                      <a:pt x="95582" y="99864"/>
                    </a:cubicBezTo>
                    <a:cubicBezTo>
                      <a:pt x="94662" y="100785"/>
                      <a:pt x="92821" y="100785"/>
                      <a:pt x="91440" y="101245"/>
                    </a:cubicBezTo>
                    <a:cubicBezTo>
                      <a:pt x="90183" y="101858"/>
                      <a:pt x="88833" y="102273"/>
                      <a:pt x="87452" y="102472"/>
                    </a:cubicBezTo>
                    <a:cubicBezTo>
                      <a:pt x="86071" y="102625"/>
                      <a:pt x="84691" y="102625"/>
                      <a:pt x="83310" y="102472"/>
                    </a:cubicBezTo>
                    <a:cubicBezTo>
                      <a:pt x="81837" y="102625"/>
                      <a:pt x="80334" y="102625"/>
                      <a:pt x="78861" y="102472"/>
                    </a:cubicBezTo>
                    <a:cubicBezTo>
                      <a:pt x="77588" y="101843"/>
                      <a:pt x="76361" y="101122"/>
                      <a:pt x="75180" y="100324"/>
                    </a:cubicBezTo>
                    <a:cubicBezTo>
                      <a:pt x="74106" y="100324"/>
                      <a:pt x="72572" y="99097"/>
                      <a:pt x="71498" y="98177"/>
                    </a:cubicBezTo>
                    <a:cubicBezTo>
                      <a:pt x="70348" y="97287"/>
                      <a:pt x="69274" y="96321"/>
                      <a:pt x="68277" y="95262"/>
                    </a:cubicBezTo>
                    <a:cubicBezTo>
                      <a:pt x="67203" y="94342"/>
                      <a:pt x="66436" y="92961"/>
                      <a:pt x="65516" y="92041"/>
                    </a:cubicBezTo>
                    <a:cubicBezTo>
                      <a:pt x="64595" y="91120"/>
                      <a:pt x="64135" y="89433"/>
                      <a:pt x="63061" y="88359"/>
                    </a:cubicBezTo>
                    <a:cubicBezTo>
                      <a:pt x="62018" y="87393"/>
                      <a:pt x="61098" y="86304"/>
                      <a:pt x="60300" y="85138"/>
                    </a:cubicBezTo>
                    <a:cubicBezTo>
                      <a:pt x="59380" y="84064"/>
                      <a:pt x="58919" y="82683"/>
                      <a:pt x="57999" y="81609"/>
                    </a:cubicBezTo>
                    <a:cubicBezTo>
                      <a:pt x="57078" y="80536"/>
                      <a:pt x="55545" y="79615"/>
                      <a:pt x="54931" y="78388"/>
                    </a:cubicBezTo>
                    <a:cubicBezTo>
                      <a:pt x="54317" y="77161"/>
                      <a:pt x="53397" y="75933"/>
                      <a:pt x="52937" y="74706"/>
                    </a:cubicBezTo>
                    <a:cubicBezTo>
                      <a:pt x="52476" y="73479"/>
                      <a:pt x="52937" y="71485"/>
                      <a:pt x="52937" y="70411"/>
                    </a:cubicBezTo>
                    <a:cubicBezTo>
                      <a:pt x="52783" y="68984"/>
                      <a:pt x="52783" y="67543"/>
                      <a:pt x="52937" y="66116"/>
                    </a:cubicBezTo>
                    <a:cubicBezTo>
                      <a:pt x="52937" y="64582"/>
                      <a:pt x="52937" y="62895"/>
                      <a:pt x="54164" y="61821"/>
                    </a:cubicBezTo>
                    <a:cubicBezTo>
                      <a:pt x="55146" y="60685"/>
                      <a:pt x="56281" y="59704"/>
                      <a:pt x="57539" y="58906"/>
                    </a:cubicBezTo>
                    <a:lnTo>
                      <a:pt x="61067" y="56605"/>
                    </a:lnTo>
                    <a:cubicBezTo>
                      <a:pt x="62356" y="55792"/>
                      <a:pt x="63751" y="55163"/>
                      <a:pt x="65209" y="54764"/>
                    </a:cubicBezTo>
                    <a:cubicBezTo>
                      <a:pt x="66436" y="54764"/>
                      <a:pt x="67817" y="53230"/>
                      <a:pt x="69504" y="53077"/>
                    </a:cubicBezTo>
                    <a:cubicBezTo>
                      <a:pt x="71191" y="52923"/>
                      <a:pt x="72572" y="54151"/>
                      <a:pt x="74106" y="53997"/>
                    </a:cubicBezTo>
                    <a:cubicBezTo>
                      <a:pt x="75640" y="53844"/>
                      <a:pt x="76407" y="52770"/>
                      <a:pt x="77634" y="52463"/>
                    </a:cubicBezTo>
                    <a:close/>
                    <a:moveTo>
                      <a:pt x="128717" y="53230"/>
                    </a:moveTo>
                    <a:lnTo>
                      <a:pt x="127796" y="53230"/>
                    </a:lnTo>
                    <a:lnTo>
                      <a:pt x="128870" y="53230"/>
                    </a:lnTo>
                    <a:cubicBezTo>
                      <a:pt x="128870" y="53230"/>
                      <a:pt x="128717" y="53690"/>
                      <a:pt x="128717" y="53537"/>
                    </a:cubicBezTo>
                    <a:close/>
                    <a:moveTo>
                      <a:pt x="142063" y="53230"/>
                    </a:moveTo>
                    <a:lnTo>
                      <a:pt x="137001" y="53230"/>
                    </a:lnTo>
                    <a:cubicBezTo>
                      <a:pt x="137538" y="53644"/>
                      <a:pt x="138166" y="53920"/>
                      <a:pt x="138841" y="53997"/>
                    </a:cubicBezTo>
                    <a:cubicBezTo>
                      <a:pt x="140329" y="54074"/>
                      <a:pt x="141802" y="54074"/>
                      <a:pt x="143290" y="53997"/>
                    </a:cubicBezTo>
                    <a:cubicBezTo>
                      <a:pt x="143290" y="53997"/>
                      <a:pt x="142523" y="53844"/>
                      <a:pt x="142063" y="53537"/>
                    </a:cubicBezTo>
                    <a:close/>
                  </a:path>
                </a:pathLst>
              </a:custGeom>
              <a:solidFill>
                <a:srgbClr val="2E020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98" name="Freeform: Shape 1997">
                <a:extLst>
                  <a:ext uri="{FF2B5EF4-FFF2-40B4-BE49-F238E27FC236}">
                    <a16:creationId xmlns:a16="http://schemas.microsoft.com/office/drawing/2014/main" id="{763A5651-6C86-4BCE-8D33-F837A36E1FF8}"/>
                  </a:ext>
                </a:extLst>
              </p:cNvPr>
              <p:cNvSpPr/>
              <p:nvPr/>
            </p:nvSpPr>
            <p:spPr>
              <a:xfrm>
                <a:off x="1916861" y="2585486"/>
                <a:ext cx="2249478" cy="2759463"/>
              </a:xfrm>
              <a:custGeom>
                <a:avLst/>
                <a:gdLst>
                  <a:gd name="connsiteX0" fmla="*/ 2246650 w 2249478"/>
                  <a:gd name="connsiteY0" fmla="*/ 1615927 h 2759463"/>
                  <a:gd name="connsiteX1" fmla="*/ 2237140 w 2249478"/>
                  <a:gd name="connsiteY1" fmla="*/ 1534931 h 2759463"/>
                  <a:gd name="connsiteX2" fmla="*/ 2238060 w 2249478"/>
                  <a:gd name="connsiteY2" fmla="*/ 1523426 h 2759463"/>
                  <a:gd name="connsiteX3" fmla="*/ 2239594 w 2249478"/>
                  <a:gd name="connsiteY3" fmla="*/ 1502257 h 2759463"/>
                  <a:gd name="connsiteX4" fmla="*/ 2241435 w 2249478"/>
                  <a:gd name="connsiteY4" fmla="*/ 1502257 h 2759463"/>
                  <a:gd name="connsiteX5" fmla="*/ 2241435 w 2249478"/>
                  <a:gd name="connsiteY5" fmla="*/ 1502257 h 2759463"/>
                  <a:gd name="connsiteX6" fmla="*/ 2244042 w 2249478"/>
                  <a:gd name="connsiteY6" fmla="*/ 1502257 h 2759463"/>
                  <a:gd name="connsiteX7" fmla="*/ 2244042 w 2249478"/>
                  <a:gd name="connsiteY7" fmla="*/ 1500723 h 2759463"/>
                  <a:gd name="connsiteX8" fmla="*/ 2244042 w 2249478"/>
                  <a:gd name="connsiteY8" fmla="*/ 1482315 h 2759463"/>
                  <a:gd name="connsiteX9" fmla="*/ 2244042 w 2249478"/>
                  <a:gd name="connsiteY9" fmla="*/ 1444578 h 2759463"/>
                  <a:gd name="connsiteX10" fmla="*/ 2244042 w 2249478"/>
                  <a:gd name="connsiteY10" fmla="*/ 1438595 h 2759463"/>
                  <a:gd name="connsiteX11" fmla="*/ 2236219 w 2249478"/>
                  <a:gd name="connsiteY11" fmla="*/ 1244083 h 2759463"/>
                  <a:gd name="connsiteX12" fmla="*/ 2232691 w 2249478"/>
                  <a:gd name="connsiteY12" fmla="*/ 1220459 h 2759463"/>
                  <a:gd name="connsiteX13" fmla="*/ 2231310 w 2249478"/>
                  <a:gd name="connsiteY13" fmla="*/ 1215244 h 2759463"/>
                  <a:gd name="connsiteX14" fmla="*/ 2215970 w 2249478"/>
                  <a:gd name="connsiteY14" fmla="*/ 1119214 h 2759463"/>
                  <a:gd name="connsiteX15" fmla="*/ 2206919 w 2249478"/>
                  <a:gd name="connsiteY15" fmla="*/ 1019810 h 2759463"/>
                  <a:gd name="connsiteX16" fmla="*/ 2204465 w 2249478"/>
                  <a:gd name="connsiteY16" fmla="*/ 966427 h 2759463"/>
                  <a:gd name="connsiteX17" fmla="*/ 2198329 w 2249478"/>
                  <a:gd name="connsiteY17" fmla="*/ 759642 h 2759463"/>
                  <a:gd name="connsiteX18" fmla="*/ 2145712 w 2249478"/>
                  <a:gd name="connsiteY18" fmla="*/ 667601 h 2759463"/>
                  <a:gd name="connsiteX19" fmla="*/ 2050450 w 2249478"/>
                  <a:gd name="connsiteY19" fmla="*/ 631706 h 2759463"/>
                  <a:gd name="connsiteX20" fmla="*/ 2043547 w 2249478"/>
                  <a:gd name="connsiteY20" fmla="*/ 628944 h 2759463"/>
                  <a:gd name="connsiteX21" fmla="*/ 2019003 w 2249478"/>
                  <a:gd name="connsiteY21" fmla="*/ 619127 h 2759463"/>
                  <a:gd name="connsiteX22" fmla="*/ 2012714 w 2249478"/>
                  <a:gd name="connsiteY22" fmla="*/ 616672 h 2759463"/>
                  <a:gd name="connsiteX23" fmla="*/ 2007498 w 2249478"/>
                  <a:gd name="connsiteY23" fmla="*/ 614525 h 2759463"/>
                  <a:gd name="connsiteX24" fmla="*/ 2007498 w 2249478"/>
                  <a:gd name="connsiteY24" fmla="*/ 614525 h 2759463"/>
                  <a:gd name="connsiteX25" fmla="*/ 2007805 w 2249478"/>
                  <a:gd name="connsiteY25" fmla="*/ 611150 h 2759463"/>
                  <a:gd name="connsiteX26" fmla="*/ 2005350 w 2249478"/>
                  <a:gd name="connsiteY26" fmla="*/ 612684 h 2759463"/>
                  <a:gd name="connsiteX27" fmla="*/ 2005350 w 2249478"/>
                  <a:gd name="connsiteY27" fmla="*/ 612684 h 2759463"/>
                  <a:gd name="connsiteX28" fmla="*/ 1992004 w 2249478"/>
                  <a:gd name="connsiteY28" fmla="*/ 607315 h 2759463"/>
                  <a:gd name="connsiteX29" fmla="*/ 1983567 w 2249478"/>
                  <a:gd name="connsiteY29" fmla="*/ 603940 h 2759463"/>
                  <a:gd name="connsiteX30" fmla="*/ 1978351 w 2249478"/>
                  <a:gd name="connsiteY30" fmla="*/ 598724 h 2759463"/>
                  <a:gd name="connsiteX31" fmla="*/ 1978351 w 2249478"/>
                  <a:gd name="connsiteY31" fmla="*/ 598724 h 2759463"/>
                  <a:gd name="connsiteX32" fmla="*/ 1968380 w 2249478"/>
                  <a:gd name="connsiteY32" fmla="*/ 574334 h 2759463"/>
                  <a:gd name="connsiteX33" fmla="*/ 1968380 w 2249478"/>
                  <a:gd name="connsiteY33" fmla="*/ 574334 h 2759463"/>
                  <a:gd name="connsiteX34" fmla="*/ 1969148 w 2249478"/>
                  <a:gd name="connsiteY34" fmla="*/ 573107 h 2759463"/>
                  <a:gd name="connsiteX35" fmla="*/ 1966080 w 2249478"/>
                  <a:gd name="connsiteY35" fmla="*/ 567124 h 2759463"/>
                  <a:gd name="connsiteX36" fmla="*/ 1966080 w 2249478"/>
                  <a:gd name="connsiteY36" fmla="*/ 567124 h 2759463"/>
                  <a:gd name="connsiteX37" fmla="*/ 1966080 w 2249478"/>
                  <a:gd name="connsiteY37" fmla="*/ 566050 h 2759463"/>
                  <a:gd name="connsiteX38" fmla="*/ 1970681 w 2249478"/>
                  <a:gd name="connsiteY38" fmla="*/ 562829 h 2759463"/>
                  <a:gd name="connsiteX39" fmla="*/ 1974977 w 2249478"/>
                  <a:gd name="connsiteY39" fmla="*/ 559914 h 2759463"/>
                  <a:gd name="connsiteX40" fmla="*/ 1976664 w 2249478"/>
                  <a:gd name="connsiteY40" fmla="*/ 559914 h 2759463"/>
                  <a:gd name="connsiteX41" fmla="*/ 1981266 w 2249478"/>
                  <a:gd name="connsiteY41" fmla="*/ 561755 h 2759463"/>
                  <a:gd name="connsiteX42" fmla="*/ 1985715 w 2249478"/>
                  <a:gd name="connsiteY42" fmla="*/ 561755 h 2759463"/>
                  <a:gd name="connsiteX43" fmla="*/ 1990317 w 2249478"/>
                  <a:gd name="connsiteY43" fmla="*/ 554392 h 2759463"/>
                  <a:gd name="connsiteX44" fmla="*/ 1990317 w 2249478"/>
                  <a:gd name="connsiteY44" fmla="*/ 554392 h 2759463"/>
                  <a:gd name="connsiteX45" fmla="*/ 1995379 w 2249478"/>
                  <a:gd name="connsiteY45" fmla="*/ 557306 h 2759463"/>
                  <a:gd name="connsiteX46" fmla="*/ 2000595 w 2249478"/>
                  <a:gd name="connsiteY46" fmla="*/ 560681 h 2759463"/>
                  <a:gd name="connsiteX47" fmla="*/ 2004583 w 2249478"/>
                  <a:gd name="connsiteY47" fmla="*/ 554852 h 2759463"/>
                  <a:gd name="connsiteX48" fmla="*/ 2011179 w 2249478"/>
                  <a:gd name="connsiteY48" fmla="*/ 557460 h 2759463"/>
                  <a:gd name="connsiteX49" fmla="*/ 2011179 w 2249478"/>
                  <a:gd name="connsiteY49" fmla="*/ 550096 h 2759463"/>
                  <a:gd name="connsiteX50" fmla="*/ 2014401 w 2249478"/>
                  <a:gd name="connsiteY50" fmla="*/ 546722 h 2759463"/>
                  <a:gd name="connsiteX51" fmla="*/ 2012867 w 2249478"/>
                  <a:gd name="connsiteY51" fmla="*/ 541659 h 2759463"/>
                  <a:gd name="connsiteX52" fmla="*/ 2015628 w 2249478"/>
                  <a:gd name="connsiteY52" fmla="*/ 538745 h 2759463"/>
                  <a:gd name="connsiteX53" fmla="*/ 2016855 w 2249478"/>
                  <a:gd name="connsiteY53" fmla="*/ 537057 h 2759463"/>
                  <a:gd name="connsiteX54" fmla="*/ 2021304 w 2249478"/>
                  <a:gd name="connsiteY54" fmla="*/ 532762 h 2759463"/>
                  <a:gd name="connsiteX55" fmla="*/ 2015321 w 2249478"/>
                  <a:gd name="connsiteY55" fmla="*/ 526166 h 2759463"/>
                  <a:gd name="connsiteX56" fmla="*/ 2015321 w 2249478"/>
                  <a:gd name="connsiteY56" fmla="*/ 526166 h 2759463"/>
                  <a:gd name="connsiteX57" fmla="*/ 2015321 w 2249478"/>
                  <a:gd name="connsiteY57" fmla="*/ 526166 h 2759463"/>
                  <a:gd name="connsiteX58" fmla="*/ 2021611 w 2249478"/>
                  <a:gd name="connsiteY58" fmla="*/ 526166 h 2759463"/>
                  <a:gd name="connsiteX59" fmla="*/ 2023758 w 2249478"/>
                  <a:gd name="connsiteY59" fmla="*/ 526166 h 2759463"/>
                  <a:gd name="connsiteX60" fmla="*/ 2026213 w 2249478"/>
                  <a:gd name="connsiteY60" fmla="*/ 522791 h 2759463"/>
                  <a:gd name="connsiteX61" fmla="*/ 2028360 w 2249478"/>
                  <a:gd name="connsiteY61" fmla="*/ 514814 h 2759463"/>
                  <a:gd name="connsiteX62" fmla="*/ 2034343 w 2249478"/>
                  <a:gd name="connsiteY62" fmla="*/ 517575 h 2759463"/>
                  <a:gd name="connsiteX63" fmla="*/ 2039099 w 2249478"/>
                  <a:gd name="connsiteY63" fmla="*/ 516348 h 2759463"/>
                  <a:gd name="connsiteX64" fmla="*/ 2044314 w 2249478"/>
                  <a:gd name="connsiteY64" fmla="*/ 517422 h 2759463"/>
                  <a:gd name="connsiteX65" fmla="*/ 2048763 w 2249478"/>
                  <a:gd name="connsiteY65" fmla="*/ 514814 h 2759463"/>
                  <a:gd name="connsiteX66" fmla="*/ 2054439 w 2249478"/>
                  <a:gd name="connsiteY66" fmla="*/ 516041 h 2759463"/>
                  <a:gd name="connsiteX67" fmla="*/ 2059194 w 2249478"/>
                  <a:gd name="connsiteY67" fmla="*/ 513433 h 2759463"/>
                  <a:gd name="connsiteX68" fmla="*/ 2059194 w 2249478"/>
                  <a:gd name="connsiteY68" fmla="*/ 504383 h 2759463"/>
                  <a:gd name="connsiteX69" fmla="*/ 2062722 w 2249478"/>
                  <a:gd name="connsiteY69" fmla="*/ 502235 h 2759463"/>
                  <a:gd name="connsiteX70" fmla="*/ 2065330 w 2249478"/>
                  <a:gd name="connsiteY70" fmla="*/ 498860 h 2759463"/>
                  <a:gd name="connsiteX71" fmla="*/ 2069932 w 2249478"/>
                  <a:gd name="connsiteY71" fmla="*/ 496713 h 2759463"/>
                  <a:gd name="connsiteX72" fmla="*/ 2071620 w 2249478"/>
                  <a:gd name="connsiteY72" fmla="*/ 492417 h 2759463"/>
                  <a:gd name="connsiteX73" fmla="*/ 2071620 w 2249478"/>
                  <a:gd name="connsiteY73" fmla="*/ 487816 h 2759463"/>
                  <a:gd name="connsiteX74" fmla="*/ 2076068 w 2249478"/>
                  <a:gd name="connsiteY74" fmla="*/ 484134 h 2759463"/>
                  <a:gd name="connsiteX75" fmla="*/ 2076068 w 2249478"/>
                  <a:gd name="connsiteY75" fmla="*/ 479225 h 2759463"/>
                  <a:gd name="connsiteX76" fmla="*/ 2079596 w 2249478"/>
                  <a:gd name="connsiteY76" fmla="*/ 474776 h 2759463"/>
                  <a:gd name="connsiteX77" fmla="*/ 2081130 w 2249478"/>
                  <a:gd name="connsiteY77" fmla="*/ 469867 h 2759463"/>
                  <a:gd name="connsiteX78" fmla="*/ 2073767 w 2249478"/>
                  <a:gd name="connsiteY78" fmla="*/ 464652 h 2759463"/>
                  <a:gd name="connsiteX79" fmla="*/ 2077909 w 2249478"/>
                  <a:gd name="connsiteY79" fmla="*/ 460203 h 2759463"/>
                  <a:gd name="connsiteX80" fmla="*/ 2076221 w 2249478"/>
                  <a:gd name="connsiteY80" fmla="*/ 455141 h 2759463"/>
                  <a:gd name="connsiteX81" fmla="*/ 2081284 w 2249478"/>
                  <a:gd name="connsiteY81" fmla="*/ 450999 h 2759463"/>
                  <a:gd name="connsiteX82" fmla="*/ 2079136 w 2249478"/>
                  <a:gd name="connsiteY82" fmla="*/ 445937 h 2759463"/>
                  <a:gd name="connsiteX83" fmla="*/ 2076835 w 2249478"/>
                  <a:gd name="connsiteY83" fmla="*/ 440108 h 2759463"/>
                  <a:gd name="connsiteX84" fmla="*/ 2085579 w 2249478"/>
                  <a:gd name="connsiteY84" fmla="*/ 438420 h 2759463"/>
                  <a:gd name="connsiteX85" fmla="*/ 2087573 w 2249478"/>
                  <a:gd name="connsiteY85" fmla="*/ 434278 h 2759463"/>
                  <a:gd name="connsiteX86" fmla="*/ 2087573 w 2249478"/>
                  <a:gd name="connsiteY86" fmla="*/ 428603 h 2759463"/>
                  <a:gd name="connsiteX87" fmla="*/ 2093096 w 2249478"/>
                  <a:gd name="connsiteY87" fmla="*/ 426608 h 2759463"/>
                  <a:gd name="connsiteX88" fmla="*/ 2091869 w 2249478"/>
                  <a:gd name="connsiteY88" fmla="*/ 420166 h 2759463"/>
                  <a:gd name="connsiteX89" fmla="*/ 2097851 w 2249478"/>
                  <a:gd name="connsiteY89" fmla="*/ 418325 h 2759463"/>
                  <a:gd name="connsiteX90" fmla="*/ 2095857 w 2249478"/>
                  <a:gd name="connsiteY90" fmla="*/ 411115 h 2759463"/>
                  <a:gd name="connsiteX91" fmla="*/ 2097851 w 2249478"/>
                  <a:gd name="connsiteY91" fmla="*/ 406513 h 2759463"/>
                  <a:gd name="connsiteX92" fmla="*/ 2102300 w 2249478"/>
                  <a:gd name="connsiteY92" fmla="*/ 403905 h 2759463"/>
                  <a:gd name="connsiteX93" fmla="*/ 2108129 w 2249478"/>
                  <a:gd name="connsiteY93" fmla="*/ 402064 h 2759463"/>
                  <a:gd name="connsiteX94" fmla="*/ 2111964 w 2249478"/>
                  <a:gd name="connsiteY94" fmla="*/ 398996 h 2759463"/>
                  <a:gd name="connsiteX95" fmla="*/ 2111964 w 2249478"/>
                  <a:gd name="connsiteY95" fmla="*/ 393474 h 2759463"/>
                  <a:gd name="connsiteX96" fmla="*/ 2111964 w 2249478"/>
                  <a:gd name="connsiteY96" fmla="*/ 387338 h 2759463"/>
                  <a:gd name="connsiteX97" fmla="*/ 2117486 w 2249478"/>
                  <a:gd name="connsiteY97" fmla="*/ 387338 h 2759463"/>
                  <a:gd name="connsiteX98" fmla="*/ 2120861 w 2249478"/>
                  <a:gd name="connsiteY98" fmla="*/ 387338 h 2759463"/>
                  <a:gd name="connsiteX99" fmla="*/ 2116873 w 2249478"/>
                  <a:gd name="connsiteY99" fmla="*/ 379361 h 2759463"/>
                  <a:gd name="connsiteX100" fmla="*/ 2119174 w 2249478"/>
                  <a:gd name="connsiteY100" fmla="*/ 379361 h 2759463"/>
                  <a:gd name="connsiteX101" fmla="*/ 2124083 w 2249478"/>
                  <a:gd name="connsiteY101" fmla="*/ 378440 h 2759463"/>
                  <a:gd name="connsiteX102" fmla="*/ 2120555 w 2249478"/>
                  <a:gd name="connsiteY102" fmla="*/ 371384 h 2759463"/>
                  <a:gd name="connsiteX103" fmla="*/ 2123162 w 2249478"/>
                  <a:gd name="connsiteY103" fmla="*/ 367549 h 2759463"/>
                  <a:gd name="connsiteX104" fmla="*/ 2125310 w 2249478"/>
                  <a:gd name="connsiteY104" fmla="*/ 363407 h 2759463"/>
                  <a:gd name="connsiteX105" fmla="*/ 2131906 w 2249478"/>
                  <a:gd name="connsiteY105" fmla="*/ 360186 h 2759463"/>
                  <a:gd name="connsiteX106" fmla="*/ 2133594 w 2249478"/>
                  <a:gd name="connsiteY106" fmla="*/ 355277 h 2759463"/>
                  <a:gd name="connsiteX107" fmla="*/ 2135127 w 2249478"/>
                  <a:gd name="connsiteY107" fmla="*/ 350215 h 2759463"/>
                  <a:gd name="connsiteX108" fmla="*/ 2132520 w 2249478"/>
                  <a:gd name="connsiteY108" fmla="*/ 344999 h 2759463"/>
                  <a:gd name="connsiteX109" fmla="*/ 2133440 w 2249478"/>
                  <a:gd name="connsiteY109" fmla="*/ 339937 h 2759463"/>
                  <a:gd name="connsiteX110" fmla="*/ 2134974 w 2249478"/>
                  <a:gd name="connsiteY110" fmla="*/ 334568 h 2759463"/>
                  <a:gd name="connsiteX111" fmla="*/ 2127151 w 2249478"/>
                  <a:gd name="connsiteY111" fmla="*/ 330733 h 2759463"/>
                  <a:gd name="connsiteX112" fmla="*/ 2129452 w 2249478"/>
                  <a:gd name="connsiteY112" fmla="*/ 325210 h 2759463"/>
                  <a:gd name="connsiteX113" fmla="*/ 2129452 w 2249478"/>
                  <a:gd name="connsiteY113" fmla="*/ 323523 h 2759463"/>
                  <a:gd name="connsiteX114" fmla="*/ 2129452 w 2249478"/>
                  <a:gd name="connsiteY114" fmla="*/ 322449 h 2759463"/>
                  <a:gd name="connsiteX115" fmla="*/ 2129452 w 2249478"/>
                  <a:gd name="connsiteY115" fmla="*/ 320608 h 2759463"/>
                  <a:gd name="connsiteX116" fmla="*/ 2128531 w 2249478"/>
                  <a:gd name="connsiteY116" fmla="*/ 315699 h 2759463"/>
                  <a:gd name="connsiteX117" fmla="*/ 2125617 w 2249478"/>
                  <a:gd name="connsiteY117" fmla="*/ 311404 h 2759463"/>
                  <a:gd name="connsiteX118" fmla="*/ 2123622 w 2249478"/>
                  <a:gd name="connsiteY118" fmla="*/ 307109 h 2759463"/>
                  <a:gd name="connsiteX119" fmla="*/ 2120555 w 2249478"/>
                  <a:gd name="connsiteY119" fmla="*/ 302967 h 2759463"/>
                  <a:gd name="connsiteX120" fmla="*/ 2118100 w 2249478"/>
                  <a:gd name="connsiteY120" fmla="*/ 298825 h 2759463"/>
                  <a:gd name="connsiteX121" fmla="*/ 2117026 w 2249478"/>
                  <a:gd name="connsiteY121" fmla="*/ 294070 h 2759463"/>
                  <a:gd name="connsiteX122" fmla="*/ 2117026 w 2249478"/>
                  <a:gd name="connsiteY122" fmla="*/ 288701 h 2759463"/>
                  <a:gd name="connsiteX123" fmla="*/ 2114572 w 2249478"/>
                  <a:gd name="connsiteY123" fmla="*/ 286860 h 2759463"/>
                  <a:gd name="connsiteX124" fmla="*/ 2112731 w 2249478"/>
                  <a:gd name="connsiteY124" fmla="*/ 285479 h 2759463"/>
                  <a:gd name="connsiteX125" fmla="*/ 2111504 w 2249478"/>
                  <a:gd name="connsiteY125" fmla="*/ 280417 h 2759463"/>
                  <a:gd name="connsiteX126" fmla="*/ 2104447 w 2249478"/>
                  <a:gd name="connsiteY126" fmla="*/ 279497 h 2759463"/>
                  <a:gd name="connsiteX127" fmla="*/ 2108282 w 2249478"/>
                  <a:gd name="connsiteY127" fmla="*/ 270600 h 2759463"/>
                  <a:gd name="connsiteX128" fmla="*/ 2102300 w 2249478"/>
                  <a:gd name="connsiteY128" fmla="*/ 269526 h 2759463"/>
                  <a:gd name="connsiteX129" fmla="*/ 2102300 w 2249478"/>
                  <a:gd name="connsiteY129" fmla="*/ 269526 h 2759463"/>
                  <a:gd name="connsiteX130" fmla="*/ 2102300 w 2249478"/>
                  <a:gd name="connsiteY130" fmla="*/ 267225 h 2759463"/>
                  <a:gd name="connsiteX131" fmla="*/ 2102300 w 2249478"/>
                  <a:gd name="connsiteY131" fmla="*/ 267225 h 2759463"/>
                  <a:gd name="connsiteX132" fmla="*/ 2102300 w 2249478"/>
                  <a:gd name="connsiteY132" fmla="*/ 267225 h 2759463"/>
                  <a:gd name="connsiteX133" fmla="*/ 2102300 w 2249478"/>
                  <a:gd name="connsiteY133" fmla="*/ 264463 h 2759463"/>
                  <a:gd name="connsiteX134" fmla="*/ 2102300 w 2249478"/>
                  <a:gd name="connsiteY134" fmla="*/ 264463 h 2759463"/>
                  <a:gd name="connsiteX135" fmla="*/ 2096624 w 2249478"/>
                  <a:gd name="connsiteY135" fmla="*/ 262469 h 2759463"/>
                  <a:gd name="connsiteX136" fmla="*/ 2094630 w 2249478"/>
                  <a:gd name="connsiteY136" fmla="*/ 257714 h 2759463"/>
                  <a:gd name="connsiteX137" fmla="*/ 2096010 w 2249478"/>
                  <a:gd name="connsiteY137" fmla="*/ 252498 h 2759463"/>
                  <a:gd name="connsiteX138" fmla="*/ 2093556 w 2249478"/>
                  <a:gd name="connsiteY138" fmla="*/ 247896 h 2759463"/>
                  <a:gd name="connsiteX139" fmla="*/ 2092175 w 2249478"/>
                  <a:gd name="connsiteY139" fmla="*/ 243294 h 2759463"/>
                  <a:gd name="connsiteX140" fmla="*/ 2091101 w 2249478"/>
                  <a:gd name="connsiteY140" fmla="*/ 238692 h 2759463"/>
                  <a:gd name="connsiteX141" fmla="*/ 2098311 w 2249478"/>
                  <a:gd name="connsiteY141" fmla="*/ 234090 h 2759463"/>
                  <a:gd name="connsiteX142" fmla="*/ 2099692 w 2249478"/>
                  <a:gd name="connsiteY142" fmla="*/ 232863 h 2759463"/>
                  <a:gd name="connsiteX143" fmla="*/ 2098005 w 2249478"/>
                  <a:gd name="connsiteY143" fmla="*/ 231175 h 2759463"/>
                  <a:gd name="connsiteX144" fmla="*/ 2094323 w 2249478"/>
                  <a:gd name="connsiteY144" fmla="*/ 228568 h 2759463"/>
                  <a:gd name="connsiteX145" fmla="*/ 2095857 w 2249478"/>
                  <a:gd name="connsiteY145" fmla="*/ 223505 h 2759463"/>
                  <a:gd name="connsiteX146" fmla="*/ 2095857 w 2249478"/>
                  <a:gd name="connsiteY146" fmla="*/ 218290 h 2759463"/>
                  <a:gd name="connsiteX147" fmla="*/ 2091715 w 2249478"/>
                  <a:gd name="connsiteY147" fmla="*/ 214455 h 2759463"/>
                  <a:gd name="connsiteX148" fmla="*/ 2085272 w 2249478"/>
                  <a:gd name="connsiteY148" fmla="*/ 211694 h 2759463"/>
                  <a:gd name="connsiteX149" fmla="*/ 2089874 w 2249478"/>
                  <a:gd name="connsiteY149" fmla="*/ 204484 h 2759463"/>
                  <a:gd name="connsiteX150" fmla="*/ 2080977 w 2249478"/>
                  <a:gd name="connsiteY150" fmla="*/ 204484 h 2759463"/>
                  <a:gd name="connsiteX151" fmla="*/ 2083125 w 2249478"/>
                  <a:gd name="connsiteY151" fmla="*/ 196967 h 2759463"/>
                  <a:gd name="connsiteX152" fmla="*/ 2076068 w 2249478"/>
                  <a:gd name="connsiteY152" fmla="*/ 196967 h 2759463"/>
                  <a:gd name="connsiteX153" fmla="*/ 2072693 w 2249478"/>
                  <a:gd name="connsiteY153" fmla="*/ 193899 h 2759463"/>
                  <a:gd name="connsiteX154" fmla="*/ 2072693 w 2249478"/>
                  <a:gd name="connsiteY154" fmla="*/ 187609 h 2759463"/>
                  <a:gd name="connsiteX155" fmla="*/ 2070699 w 2249478"/>
                  <a:gd name="connsiteY155" fmla="*/ 182701 h 2759463"/>
                  <a:gd name="connsiteX156" fmla="*/ 2062415 w 2249478"/>
                  <a:gd name="connsiteY156" fmla="*/ 184848 h 2759463"/>
                  <a:gd name="connsiteX157" fmla="*/ 2062415 w 2249478"/>
                  <a:gd name="connsiteY157" fmla="*/ 177025 h 2759463"/>
                  <a:gd name="connsiteX158" fmla="*/ 2056279 w 2249478"/>
                  <a:gd name="connsiteY158" fmla="*/ 177025 h 2759463"/>
                  <a:gd name="connsiteX159" fmla="*/ 2054439 w 2249478"/>
                  <a:gd name="connsiteY159" fmla="*/ 172116 h 2759463"/>
                  <a:gd name="connsiteX160" fmla="*/ 2049070 w 2249478"/>
                  <a:gd name="connsiteY160" fmla="*/ 171042 h 2759463"/>
                  <a:gd name="connsiteX161" fmla="*/ 2048303 w 2249478"/>
                  <a:gd name="connsiteY161" fmla="*/ 164139 h 2759463"/>
                  <a:gd name="connsiteX162" fmla="*/ 2045081 w 2249478"/>
                  <a:gd name="connsiteY162" fmla="*/ 160304 h 2759463"/>
                  <a:gd name="connsiteX163" fmla="*/ 2037871 w 2249478"/>
                  <a:gd name="connsiteY163" fmla="*/ 161838 h 2759463"/>
                  <a:gd name="connsiteX164" fmla="*/ 2034650 w 2249478"/>
                  <a:gd name="connsiteY164" fmla="*/ 158156 h 2759463"/>
                  <a:gd name="connsiteX165" fmla="*/ 2033423 w 2249478"/>
                  <a:gd name="connsiteY165" fmla="*/ 152021 h 2759463"/>
                  <a:gd name="connsiteX166" fmla="*/ 2025753 w 2249478"/>
                  <a:gd name="connsiteY166" fmla="*/ 154475 h 2759463"/>
                  <a:gd name="connsiteX167" fmla="*/ 2023451 w 2249478"/>
                  <a:gd name="connsiteY167" fmla="*/ 149259 h 2759463"/>
                  <a:gd name="connsiteX168" fmla="*/ 2019156 w 2249478"/>
                  <a:gd name="connsiteY168" fmla="*/ 147265 h 2759463"/>
                  <a:gd name="connsiteX169" fmla="*/ 2017009 w 2249478"/>
                  <a:gd name="connsiteY169" fmla="*/ 141896 h 2759463"/>
                  <a:gd name="connsiteX170" fmla="*/ 2011486 w 2249478"/>
                  <a:gd name="connsiteY170" fmla="*/ 141896 h 2759463"/>
                  <a:gd name="connsiteX171" fmla="*/ 2006578 w 2249478"/>
                  <a:gd name="connsiteY171" fmla="*/ 140976 h 2759463"/>
                  <a:gd name="connsiteX172" fmla="*/ 2003356 w 2249478"/>
                  <a:gd name="connsiteY172" fmla="*/ 136987 h 2759463"/>
                  <a:gd name="connsiteX173" fmla="*/ 1998140 w 2249478"/>
                  <a:gd name="connsiteY173" fmla="*/ 136987 h 2759463"/>
                  <a:gd name="connsiteX174" fmla="*/ 1996300 w 2249478"/>
                  <a:gd name="connsiteY174" fmla="*/ 131158 h 2759463"/>
                  <a:gd name="connsiteX175" fmla="*/ 1991391 w 2249478"/>
                  <a:gd name="connsiteY175" fmla="*/ 130084 h 2759463"/>
                  <a:gd name="connsiteX176" fmla="*/ 1989396 w 2249478"/>
                  <a:gd name="connsiteY176" fmla="*/ 124408 h 2759463"/>
                  <a:gd name="connsiteX177" fmla="*/ 1982340 w 2249478"/>
                  <a:gd name="connsiteY177" fmla="*/ 126863 h 2759463"/>
                  <a:gd name="connsiteX178" fmla="*/ 1979119 w 2249478"/>
                  <a:gd name="connsiteY178" fmla="*/ 123028 h 2759463"/>
                  <a:gd name="connsiteX179" fmla="*/ 1974363 w 2249478"/>
                  <a:gd name="connsiteY179" fmla="*/ 121954 h 2759463"/>
                  <a:gd name="connsiteX180" fmla="*/ 1970835 w 2249478"/>
                  <a:gd name="connsiteY180" fmla="*/ 118579 h 2759463"/>
                  <a:gd name="connsiteX181" fmla="*/ 1966386 w 2249478"/>
                  <a:gd name="connsiteY181" fmla="*/ 117352 h 2759463"/>
                  <a:gd name="connsiteX182" fmla="*/ 1963011 w 2249478"/>
                  <a:gd name="connsiteY182" fmla="*/ 112750 h 2759463"/>
                  <a:gd name="connsiteX183" fmla="*/ 1957643 w 2249478"/>
                  <a:gd name="connsiteY183" fmla="*/ 112750 h 2759463"/>
                  <a:gd name="connsiteX184" fmla="*/ 1952734 w 2249478"/>
                  <a:gd name="connsiteY184" fmla="*/ 112750 h 2759463"/>
                  <a:gd name="connsiteX185" fmla="*/ 1948745 w 2249478"/>
                  <a:gd name="connsiteY185" fmla="*/ 108454 h 2759463"/>
                  <a:gd name="connsiteX186" fmla="*/ 1943990 w 2249478"/>
                  <a:gd name="connsiteY186" fmla="*/ 107534 h 2759463"/>
                  <a:gd name="connsiteX187" fmla="*/ 1938621 w 2249478"/>
                  <a:gd name="connsiteY187" fmla="*/ 113363 h 2759463"/>
                  <a:gd name="connsiteX188" fmla="*/ 1934325 w 2249478"/>
                  <a:gd name="connsiteY188" fmla="*/ 104926 h 2759463"/>
                  <a:gd name="connsiteX189" fmla="*/ 1929417 w 2249478"/>
                  <a:gd name="connsiteY189" fmla="*/ 108301 h 2759463"/>
                  <a:gd name="connsiteX190" fmla="*/ 1924661 w 2249478"/>
                  <a:gd name="connsiteY190" fmla="*/ 106307 h 2759463"/>
                  <a:gd name="connsiteX191" fmla="*/ 1919906 w 2249478"/>
                  <a:gd name="connsiteY191" fmla="*/ 110909 h 2759463"/>
                  <a:gd name="connsiteX192" fmla="*/ 1915304 w 2249478"/>
                  <a:gd name="connsiteY192" fmla="*/ 112136 h 2759463"/>
                  <a:gd name="connsiteX193" fmla="*/ 1910395 w 2249478"/>
                  <a:gd name="connsiteY193" fmla="*/ 108761 h 2759463"/>
                  <a:gd name="connsiteX194" fmla="*/ 1905793 w 2249478"/>
                  <a:gd name="connsiteY194" fmla="*/ 111983 h 2759463"/>
                  <a:gd name="connsiteX195" fmla="*/ 1900731 w 2249478"/>
                  <a:gd name="connsiteY195" fmla="*/ 109682 h 2759463"/>
                  <a:gd name="connsiteX196" fmla="*/ 1895515 w 2249478"/>
                  <a:gd name="connsiteY196" fmla="*/ 108148 h 2759463"/>
                  <a:gd name="connsiteX197" fmla="*/ 1891220 w 2249478"/>
                  <a:gd name="connsiteY197" fmla="*/ 110756 h 2759463"/>
                  <a:gd name="connsiteX198" fmla="*/ 1887385 w 2249478"/>
                  <a:gd name="connsiteY198" fmla="*/ 114897 h 2759463"/>
                  <a:gd name="connsiteX199" fmla="*/ 1882323 w 2249478"/>
                  <a:gd name="connsiteY199" fmla="*/ 114897 h 2759463"/>
                  <a:gd name="connsiteX200" fmla="*/ 1878488 w 2249478"/>
                  <a:gd name="connsiteY200" fmla="*/ 118119 h 2759463"/>
                  <a:gd name="connsiteX201" fmla="*/ 1872505 w 2249478"/>
                  <a:gd name="connsiteY201" fmla="*/ 115357 h 2759463"/>
                  <a:gd name="connsiteX202" fmla="*/ 1868823 w 2249478"/>
                  <a:gd name="connsiteY202" fmla="*/ 119192 h 2759463"/>
                  <a:gd name="connsiteX203" fmla="*/ 1862994 w 2249478"/>
                  <a:gd name="connsiteY203" fmla="*/ 117198 h 2759463"/>
                  <a:gd name="connsiteX204" fmla="*/ 1858239 w 2249478"/>
                  <a:gd name="connsiteY204" fmla="*/ 118426 h 2759463"/>
                  <a:gd name="connsiteX205" fmla="*/ 1855938 w 2249478"/>
                  <a:gd name="connsiteY205" fmla="*/ 124868 h 2759463"/>
                  <a:gd name="connsiteX206" fmla="*/ 1852256 w 2249478"/>
                  <a:gd name="connsiteY206" fmla="*/ 128243 h 2759463"/>
                  <a:gd name="connsiteX207" fmla="*/ 1849034 w 2249478"/>
                  <a:gd name="connsiteY207" fmla="*/ 132232 h 2759463"/>
                  <a:gd name="connsiteX208" fmla="*/ 1840904 w 2249478"/>
                  <a:gd name="connsiteY208" fmla="*/ 127630 h 2759463"/>
                  <a:gd name="connsiteX209" fmla="*/ 1840904 w 2249478"/>
                  <a:gd name="connsiteY209" fmla="*/ 136527 h 2759463"/>
                  <a:gd name="connsiteX210" fmla="*/ 1836916 w 2249478"/>
                  <a:gd name="connsiteY210" fmla="*/ 139135 h 2759463"/>
                  <a:gd name="connsiteX211" fmla="*/ 1834154 w 2249478"/>
                  <a:gd name="connsiteY211" fmla="*/ 142663 h 2759463"/>
                  <a:gd name="connsiteX212" fmla="*/ 1830473 w 2249478"/>
                  <a:gd name="connsiteY212" fmla="*/ 145731 h 2759463"/>
                  <a:gd name="connsiteX213" fmla="*/ 1824184 w 2249478"/>
                  <a:gd name="connsiteY213" fmla="*/ 145731 h 2759463"/>
                  <a:gd name="connsiteX214" fmla="*/ 1818508 w 2249478"/>
                  <a:gd name="connsiteY214" fmla="*/ 149413 h 2759463"/>
                  <a:gd name="connsiteX215" fmla="*/ 1814366 w 2249478"/>
                  <a:gd name="connsiteY215" fmla="*/ 149413 h 2759463"/>
                  <a:gd name="connsiteX216" fmla="*/ 1810070 w 2249478"/>
                  <a:gd name="connsiteY216" fmla="*/ 147572 h 2759463"/>
                  <a:gd name="connsiteX217" fmla="*/ 1805622 w 2249478"/>
                  <a:gd name="connsiteY217" fmla="*/ 143583 h 2759463"/>
                  <a:gd name="connsiteX218" fmla="*/ 1800867 w 2249478"/>
                  <a:gd name="connsiteY218" fmla="*/ 145577 h 2759463"/>
                  <a:gd name="connsiteX219" fmla="*/ 1796572 w 2249478"/>
                  <a:gd name="connsiteY219" fmla="*/ 148492 h 2759463"/>
                  <a:gd name="connsiteX220" fmla="*/ 1791049 w 2249478"/>
                  <a:gd name="connsiteY220" fmla="*/ 143277 h 2759463"/>
                  <a:gd name="connsiteX221" fmla="*/ 1787828 w 2249478"/>
                  <a:gd name="connsiteY221" fmla="*/ 150333 h 2759463"/>
                  <a:gd name="connsiteX222" fmla="*/ 1781384 w 2249478"/>
                  <a:gd name="connsiteY222" fmla="*/ 144197 h 2759463"/>
                  <a:gd name="connsiteX223" fmla="*/ 1777549 w 2249478"/>
                  <a:gd name="connsiteY223" fmla="*/ 148492 h 2759463"/>
                  <a:gd name="connsiteX224" fmla="*/ 1771874 w 2249478"/>
                  <a:gd name="connsiteY224" fmla="*/ 146805 h 2759463"/>
                  <a:gd name="connsiteX225" fmla="*/ 1769266 w 2249478"/>
                  <a:gd name="connsiteY225" fmla="*/ 153248 h 2759463"/>
                  <a:gd name="connsiteX226" fmla="*/ 1765891 w 2249478"/>
                  <a:gd name="connsiteY226" fmla="*/ 156469 h 2759463"/>
                  <a:gd name="connsiteX227" fmla="*/ 1760369 w 2249478"/>
                  <a:gd name="connsiteY227" fmla="*/ 156469 h 2759463"/>
                  <a:gd name="connsiteX228" fmla="*/ 1754233 w 2249478"/>
                  <a:gd name="connsiteY228" fmla="*/ 155702 h 2759463"/>
                  <a:gd name="connsiteX229" fmla="*/ 1754233 w 2249478"/>
                  <a:gd name="connsiteY229" fmla="*/ 163679 h 2759463"/>
                  <a:gd name="connsiteX230" fmla="*/ 1750244 w 2249478"/>
                  <a:gd name="connsiteY230" fmla="*/ 165980 h 2759463"/>
                  <a:gd name="connsiteX231" fmla="*/ 1747637 w 2249478"/>
                  <a:gd name="connsiteY231" fmla="*/ 169968 h 2759463"/>
                  <a:gd name="connsiteX232" fmla="*/ 1744415 w 2249478"/>
                  <a:gd name="connsiteY232" fmla="*/ 173036 h 2759463"/>
                  <a:gd name="connsiteX233" fmla="*/ 1739199 w 2249478"/>
                  <a:gd name="connsiteY233" fmla="*/ 174877 h 2759463"/>
                  <a:gd name="connsiteX234" fmla="*/ 1739199 w 2249478"/>
                  <a:gd name="connsiteY234" fmla="*/ 180400 h 2759463"/>
                  <a:gd name="connsiteX235" fmla="*/ 1731069 w 2249478"/>
                  <a:gd name="connsiteY235" fmla="*/ 181320 h 2759463"/>
                  <a:gd name="connsiteX236" fmla="*/ 1729688 w 2249478"/>
                  <a:gd name="connsiteY236" fmla="*/ 186229 h 2759463"/>
                  <a:gd name="connsiteX237" fmla="*/ 1733831 w 2249478"/>
                  <a:gd name="connsiteY237" fmla="*/ 192979 h 2759463"/>
                  <a:gd name="connsiteX238" fmla="*/ 1724473 w 2249478"/>
                  <a:gd name="connsiteY238" fmla="*/ 194819 h 2759463"/>
                  <a:gd name="connsiteX239" fmla="*/ 1725240 w 2249478"/>
                  <a:gd name="connsiteY239" fmla="*/ 200188 h 2759463"/>
                  <a:gd name="connsiteX240" fmla="*/ 1723092 w 2249478"/>
                  <a:gd name="connsiteY240" fmla="*/ 204637 h 2759463"/>
                  <a:gd name="connsiteX241" fmla="*/ 1723092 w 2249478"/>
                  <a:gd name="connsiteY241" fmla="*/ 209699 h 2759463"/>
                  <a:gd name="connsiteX242" fmla="*/ 1727541 w 2249478"/>
                  <a:gd name="connsiteY242" fmla="*/ 215529 h 2759463"/>
                  <a:gd name="connsiteX243" fmla="*/ 1720484 w 2249478"/>
                  <a:gd name="connsiteY243" fmla="*/ 218750 h 2759463"/>
                  <a:gd name="connsiteX244" fmla="*/ 1725700 w 2249478"/>
                  <a:gd name="connsiteY244" fmla="*/ 224886 h 2759463"/>
                  <a:gd name="connsiteX245" fmla="*/ 1718797 w 2249478"/>
                  <a:gd name="connsiteY245" fmla="*/ 228414 h 2759463"/>
                  <a:gd name="connsiteX246" fmla="*/ 1724473 w 2249478"/>
                  <a:gd name="connsiteY246" fmla="*/ 234550 h 2759463"/>
                  <a:gd name="connsiteX247" fmla="*/ 1719104 w 2249478"/>
                  <a:gd name="connsiteY247" fmla="*/ 236084 h 2759463"/>
                  <a:gd name="connsiteX248" fmla="*/ 1715729 w 2249478"/>
                  <a:gd name="connsiteY248" fmla="*/ 237465 h 2759463"/>
                  <a:gd name="connsiteX249" fmla="*/ 1715729 w 2249478"/>
                  <a:gd name="connsiteY249" fmla="*/ 237465 h 2759463"/>
                  <a:gd name="connsiteX250" fmla="*/ 1721252 w 2249478"/>
                  <a:gd name="connsiteY250" fmla="*/ 243601 h 2759463"/>
                  <a:gd name="connsiteX251" fmla="*/ 1720484 w 2249478"/>
                  <a:gd name="connsiteY251" fmla="*/ 248356 h 2759463"/>
                  <a:gd name="connsiteX252" fmla="*/ 1718490 w 2249478"/>
                  <a:gd name="connsiteY252" fmla="*/ 252805 h 2759463"/>
                  <a:gd name="connsiteX253" fmla="*/ 1709133 w 2249478"/>
                  <a:gd name="connsiteY253" fmla="*/ 254492 h 2759463"/>
                  <a:gd name="connsiteX254" fmla="*/ 1707138 w 2249478"/>
                  <a:gd name="connsiteY254" fmla="*/ 258481 h 2759463"/>
                  <a:gd name="connsiteX255" fmla="*/ 1708826 w 2249478"/>
                  <a:gd name="connsiteY255" fmla="*/ 264770 h 2759463"/>
                  <a:gd name="connsiteX256" fmla="*/ 1708826 w 2249478"/>
                  <a:gd name="connsiteY256" fmla="*/ 270139 h 2759463"/>
                  <a:gd name="connsiteX257" fmla="*/ 1703764 w 2249478"/>
                  <a:gd name="connsiteY257" fmla="*/ 272900 h 2759463"/>
                  <a:gd name="connsiteX258" fmla="*/ 1701156 w 2249478"/>
                  <a:gd name="connsiteY258" fmla="*/ 276735 h 2759463"/>
                  <a:gd name="connsiteX259" fmla="*/ 1696094 w 2249478"/>
                  <a:gd name="connsiteY259" fmla="*/ 279343 h 2759463"/>
                  <a:gd name="connsiteX260" fmla="*/ 1698548 w 2249478"/>
                  <a:gd name="connsiteY260" fmla="*/ 285940 h 2759463"/>
                  <a:gd name="connsiteX261" fmla="*/ 1694099 w 2249478"/>
                  <a:gd name="connsiteY261" fmla="*/ 289008 h 2759463"/>
                  <a:gd name="connsiteX262" fmla="*/ 1689497 w 2249478"/>
                  <a:gd name="connsiteY262" fmla="*/ 292076 h 2759463"/>
                  <a:gd name="connsiteX263" fmla="*/ 1689497 w 2249478"/>
                  <a:gd name="connsiteY263" fmla="*/ 297138 h 2759463"/>
                  <a:gd name="connsiteX264" fmla="*/ 1694406 w 2249478"/>
                  <a:gd name="connsiteY264" fmla="*/ 304041 h 2759463"/>
                  <a:gd name="connsiteX265" fmla="*/ 1693639 w 2249478"/>
                  <a:gd name="connsiteY265" fmla="*/ 308796 h 2759463"/>
                  <a:gd name="connsiteX266" fmla="*/ 1691185 w 2249478"/>
                  <a:gd name="connsiteY266" fmla="*/ 312785 h 2759463"/>
                  <a:gd name="connsiteX267" fmla="*/ 1689344 w 2249478"/>
                  <a:gd name="connsiteY267" fmla="*/ 316927 h 2759463"/>
                  <a:gd name="connsiteX268" fmla="*/ 1685969 w 2249478"/>
                  <a:gd name="connsiteY268" fmla="*/ 321068 h 2759463"/>
                  <a:gd name="connsiteX269" fmla="*/ 1686736 w 2249478"/>
                  <a:gd name="connsiteY269" fmla="*/ 325977 h 2759463"/>
                  <a:gd name="connsiteX270" fmla="*/ 1679526 w 2249478"/>
                  <a:gd name="connsiteY270" fmla="*/ 329045 h 2759463"/>
                  <a:gd name="connsiteX271" fmla="*/ 1685662 w 2249478"/>
                  <a:gd name="connsiteY271" fmla="*/ 335181 h 2759463"/>
                  <a:gd name="connsiteX272" fmla="*/ 1678913 w 2249478"/>
                  <a:gd name="connsiteY272" fmla="*/ 338710 h 2759463"/>
                  <a:gd name="connsiteX273" fmla="*/ 1676765 w 2249478"/>
                  <a:gd name="connsiteY273" fmla="*/ 343311 h 2759463"/>
                  <a:gd name="connsiteX274" fmla="*/ 1680753 w 2249478"/>
                  <a:gd name="connsiteY274" fmla="*/ 348681 h 2759463"/>
                  <a:gd name="connsiteX275" fmla="*/ 1675231 w 2249478"/>
                  <a:gd name="connsiteY275" fmla="*/ 352823 h 2759463"/>
                  <a:gd name="connsiteX276" fmla="*/ 1679833 w 2249478"/>
                  <a:gd name="connsiteY276" fmla="*/ 357885 h 2759463"/>
                  <a:gd name="connsiteX277" fmla="*/ 1678452 w 2249478"/>
                  <a:gd name="connsiteY277" fmla="*/ 362640 h 2759463"/>
                  <a:gd name="connsiteX278" fmla="*/ 1682748 w 2249478"/>
                  <a:gd name="connsiteY278" fmla="*/ 367549 h 2759463"/>
                  <a:gd name="connsiteX279" fmla="*/ 1677839 w 2249478"/>
                  <a:gd name="connsiteY279" fmla="*/ 372151 h 2759463"/>
                  <a:gd name="connsiteX280" fmla="*/ 1674157 w 2249478"/>
                  <a:gd name="connsiteY280" fmla="*/ 377367 h 2759463"/>
                  <a:gd name="connsiteX281" fmla="*/ 1675078 w 2249478"/>
                  <a:gd name="connsiteY281" fmla="*/ 382122 h 2759463"/>
                  <a:gd name="connsiteX282" fmla="*/ 1677839 w 2249478"/>
                  <a:gd name="connsiteY282" fmla="*/ 386571 h 2759463"/>
                  <a:gd name="connsiteX283" fmla="*/ 1683361 w 2249478"/>
                  <a:gd name="connsiteY283" fmla="*/ 390099 h 2759463"/>
                  <a:gd name="connsiteX284" fmla="*/ 1686736 w 2249478"/>
                  <a:gd name="connsiteY284" fmla="*/ 393627 h 2759463"/>
                  <a:gd name="connsiteX285" fmla="*/ 1685816 w 2249478"/>
                  <a:gd name="connsiteY285" fmla="*/ 398996 h 2759463"/>
                  <a:gd name="connsiteX286" fmla="*/ 1683054 w 2249478"/>
                  <a:gd name="connsiteY286" fmla="*/ 405286 h 2759463"/>
                  <a:gd name="connsiteX287" fmla="*/ 1691798 w 2249478"/>
                  <a:gd name="connsiteY287" fmla="*/ 406359 h 2759463"/>
                  <a:gd name="connsiteX288" fmla="*/ 1693639 w 2249478"/>
                  <a:gd name="connsiteY288" fmla="*/ 410501 h 2759463"/>
                  <a:gd name="connsiteX289" fmla="*/ 1692412 w 2249478"/>
                  <a:gd name="connsiteY289" fmla="*/ 416637 h 2759463"/>
                  <a:gd name="connsiteX290" fmla="*/ 1698394 w 2249478"/>
                  <a:gd name="connsiteY290" fmla="*/ 418478 h 2759463"/>
                  <a:gd name="connsiteX291" fmla="*/ 1701923 w 2249478"/>
                  <a:gd name="connsiteY291" fmla="*/ 421699 h 2759463"/>
                  <a:gd name="connsiteX292" fmla="*/ 1696707 w 2249478"/>
                  <a:gd name="connsiteY292" fmla="*/ 431057 h 2759463"/>
                  <a:gd name="connsiteX293" fmla="*/ 1700236 w 2249478"/>
                  <a:gd name="connsiteY293" fmla="*/ 434278 h 2759463"/>
                  <a:gd name="connsiteX294" fmla="*/ 1702537 w 2249478"/>
                  <a:gd name="connsiteY294" fmla="*/ 438420 h 2759463"/>
                  <a:gd name="connsiteX295" fmla="*/ 1712661 w 2249478"/>
                  <a:gd name="connsiteY295" fmla="*/ 436733 h 2759463"/>
                  <a:gd name="connsiteX296" fmla="*/ 1715269 w 2249478"/>
                  <a:gd name="connsiteY296" fmla="*/ 440414 h 2759463"/>
                  <a:gd name="connsiteX297" fmla="*/ 1718490 w 2249478"/>
                  <a:gd name="connsiteY297" fmla="*/ 443789 h 2759463"/>
                  <a:gd name="connsiteX298" fmla="*/ 1720024 w 2249478"/>
                  <a:gd name="connsiteY298" fmla="*/ 448698 h 2759463"/>
                  <a:gd name="connsiteX299" fmla="*/ 1723859 w 2249478"/>
                  <a:gd name="connsiteY299" fmla="*/ 451613 h 2759463"/>
                  <a:gd name="connsiteX300" fmla="*/ 1726467 w 2249478"/>
                  <a:gd name="connsiteY300" fmla="*/ 455601 h 2759463"/>
                  <a:gd name="connsiteX301" fmla="*/ 1725547 w 2249478"/>
                  <a:gd name="connsiteY301" fmla="*/ 462504 h 2759463"/>
                  <a:gd name="connsiteX302" fmla="*/ 1730149 w 2249478"/>
                  <a:gd name="connsiteY302" fmla="*/ 464805 h 2759463"/>
                  <a:gd name="connsiteX303" fmla="*/ 1730149 w 2249478"/>
                  <a:gd name="connsiteY303" fmla="*/ 469867 h 2759463"/>
                  <a:gd name="connsiteX304" fmla="*/ 1731683 w 2249478"/>
                  <a:gd name="connsiteY304" fmla="*/ 474009 h 2759463"/>
                  <a:gd name="connsiteX305" fmla="*/ 1730456 w 2249478"/>
                  <a:gd name="connsiteY305" fmla="*/ 478918 h 2759463"/>
                  <a:gd name="connsiteX306" fmla="*/ 1734751 w 2249478"/>
                  <a:gd name="connsiteY306" fmla="*/ 482600 h 2759463"/>
                  <a:gd name="connsiteX307" fmla="*/ 1732296 w 2249478"/>
                  <a:gd name="connsiteY307" fmla="*/ 487662 h 2759463"/>
                  <a:gd name="connsiteX308" fmla="*/ 1733217 w 2249478"/>
                  <a:gd name="connsiteY308" fmla="*/ 492264 h 2759463"/>
                  <a:gd name="connsiteX309" fmla="*/ 1736438 w 2249478"/>
                  <a:gd name="connsiteY309" fmla="*/ 496406 h 2759463"/>
                  <a:gd name="connsiteX310" fmla="*/ 1737358 w 2249478"/>
                  <a:gd name="connsiteY310" fmla="*/ 501161 h 2759463"/>
                  <a:gd name="connsiteX311" fmla="*/ 1739813 w 2249478"/>
                  <a:gd name="connsiteY311" fmla="*/ 505457 h 2759463"/>
                  <a:gd name="connsiteX312" fmla="*/ 1743494 w 2249478"/>
                  <a:gd name="connsiteY312" fmla="*/ 508678 h 2759463"/>
                  <a:gd name="connsiteX313" fmla="*/ 1742574 w 2249478"/>
                  <a:gd name="connsiteY313" fmla="*/ 515734 h 2759463"/>
                  <a:gd name="connsiteX314" fmla="*/ 1751472 w 2249478"/>
                  <a:gd name="connsiteY314" fmla="*/ 512666 h 2759463"/>
                  <a:gd name="connsiteX315" fmla="*/ 1751472 w 2249478"/>
                  <a:gd name="connsiteY315" fmla="*/ 521410 h 2759463"/>
                  <a:gd name="connsiteX316" fmla="*/ 1757454 w 2249478"/>
                  <a:gd name="connsiteY316" fmla="*/ 519569 h 2759463"/>
                  <a:gd name="connsiteX317" fmla="*/ 1762516 w 2249478"/>
                  <a:gd name="connsiteY317" fmla="*/ 519569 h 2759463"/>
                  <a:gd name="connsiteX318" fmla="*/ 1766198 w 2249478"/>
                  <a:gd name="connsiteY318" fmla="*/ 524632 h 2759463"/>
                  <a:gd name="connsiteX319" fmla="*/ 1771874 w 2249478"/>
                  <a:gd name="connsiteY319" fmla="*/ 521257 h 2759463"/>
                  <a:gd name="connsiteX320" fmla="*/ 1775249 w 2249478"/>
                  <a:gd name="connsiteY320" fmla="*/ 528774 h 2759463"/>
                  <a:gd name="connsiteX321" fmla="*/ 1781538 w 2249478"/>
                  <a:gd name="connsiteY321" fmla="*/ 522331 h 2759463"/>
                  <a:gd name="connsiteX322" fmla="*/ 1786447 w 2249478"/>
                  <a:gd name="connsiteY322" fmla="*/ 523404 h 2759463"/>
                  <a:gd name="connsiteX323" fmla="*/ 1788748 w 2249478"/>
                  <a:gd name="connsiteY323" fmla="*/ 530001 h 2759463"/>
                  <a:gd name="connsiteX324" fmla="*/ 1795498 w 2249478"/>
                  <a:gd name="connsiteY324" fmla="*/ 530001 h 2759463"/>
                  <a:gd name="connsiteX325" fmla="*/ 1792890 w 2249478"/>
                  <a:gd name="connsiteY325" fmla="*/ 536444 h 2759463"/>
                  <a:gd name="connsiteX326" fmla="*/ 1800407 w 2249478"/>
                  <a:gd name="connsiteY326" fmla="*/ 540739 h 2759463"/>
                  <a:gd name="connsiteX327" fmla="*/ 1795191 w 2249478"/>
                  <a:gd name="connsiteY327" fmla="*/ 545341 h 2759463"/>
                  <a:gd name="connsiteX328" fmla="*/ 1791202 w 2249478"/>
                  <a:gd name="connsiteY328" fmla="*/ 549329 h 2759463"/>
                  <a:gd name="connsiteX329" fmla="*/ 1795651 w 2249478"/>
                  <a:gd name="connsiteY329" fmla="*/ 555005 h 2759463"/>
                  <a:gd name="connsiteX330" fmla="*/ 1793503 w 2249478"/>
                  <a:gd name="connsiteY330" fmla="*/ 559147 h 2759463"/>
                  <a:gd name="connsiteX331" fmla="*/ 1790282 w 2249478"/>
                  <a:gd name="connsiteY331" fmla="*/ 563749 h 2759463"/>
                  <a:gd name="connsiteX332" fmla="*/ 1793197 w 2249478"/>
                  <a:gd name="connsiteY332" fmla="*/ 567891 h 2759463"/>
                  <a:gd name="connsiteX333" fmla="*/ 1797185 w 2249478"/>
                  <a:gd name="connsiteY333" fmla="*/ 565743 h 2759463"/>
                  <a:gd name="connsiteX334" fmla="*/ 1801634 w 2249478"/>
                  <a:gd name="connsiteY334" fmla="*/ 564669 h 2759463"/>
                  <a:gd name="connsiteX335" fmla="*/ 1806696 w 2249478"/>
                  <a:gd name="connsiteY335" fmla="*/ 566510 h 2759463"/>
                  <a:gd name="connsiteX336" fmla="*/ 1811144 w 2249478"/>
                  <a:gd name="connsiteY336" fmla="*/ 565283 h 2759463"/>
                  <a:gd name="connsiteX337" fmla="*/ 1815286 w 2249478"/>
                  <a:gd name="connsiteY337" fmla="*/ 561755 h 2759463"/>
                  <a:gd name="connsiteX338" fmla="*/ 1819735 w 2249478"/>
                  <a:gd name="connsiteY338" fmla="*/ 563135 h 2759463"/>
                  <a:gd name="connsiteX339" fmla="*/ 1825718 w 2249478"/>
                  <a:gd name="connsiteY339" fmla="*/ 560834 h 2759463"/>
                  <a:gd name="connsiteX340" fmla="*/ 1829706 w 2249478"/>
                  <a:gd name="connsiteY340" fmla="*/ 565436 h 2759463"/>
                  <a:gd name="connsiteX341" fmla="*/ 1828939 w 2249478"/>
                  <a:gd name="connsiteY341" fmla="*/ 571266 h 2759463"/>
                  <a:gd name="connsiteX342" fmla="*/ 1831700 w 2249478"/>
                  <a:gd name="connsiteY342" fmla="*/ 575101 h 2759463"/>
                  <a:gd name="connsiteX343" fmla="*/ 1832620 w 2249478"/>
                  <a:gd name="connsiteY343" fmla="*/ 579703 h 2759463"/>
                  <a:gd name="connsiteX344" fmla="*/ 1838450 w 2249478"/>
                  <a:gd name="connsiteY344" fmla="*/ 581083 h 2759463"/>
                  <a:gd name="connsiteX345" fmla="*/ 1824030 w 2249478"/>
                  <a:gd name="connsiteY345" fmla="*/ 608542 h 2759463"/>
                  <a:gd name="connsiteX346" fmla="*/ 1802094 w 2249478"/>
                  <a:gd name="connsiteY346" fmla="*/ 617286 h 2759463"/>
                  <a:gd name="connsiteX347" fmla="*/ 1799946 w 2249478"/>
                  <a:gd name="connsiteY347" fmla="*/ 615752 h 2759463"/>
                  <a:gd name="connsiteX348" fmla="*/ 1799946 w 2249478"/>
                  <a:gd name="connsiteY348" fmla="*/ 615752 h 2759463"/>
                  <a:gd name="connsiteX349" fmla="*/ 1797599 w 2249478"/>
                  <a:gd name="connsiteY349" fmla="*/ 618007 h 2759463"/>
                  <a:gd name="connsiteX350" fmla="*/ 1797645 w 2249478"/>
                  <a:gd name="connsiteY350" fmla="*/ 618513 h 2759463"/>
                  <a:gd name="connsiteX351" fmla="*/ 1761443 w 2249478"/>
                  <a:gd name="connsiteY351" fmla="*/ 632933 h 2759463"/>
                  <a:gd name="connsiteX352" fmla="*/ 1754539 w 2249478"/>
                  <a:gd name="connsiteY352" fmla="*/ 635694 h 2759463"/>
                  <a:gd name="connsiteX353" fmla="*/ 1659277 w 2249478"/>
                  <a:gd name="connsiteY353" fmla="*/ 671590 h 2759463"/>
                  <a:gd name="connsiteX354" fmla="*/ 1606661 w 2249478"/>
                  <a:gd name="connsiteY354" fmla="*/ 763631 h 2759463"/>
                  <a:gd name="connsiteX355" fmla="*/ 1598224 w 2249478"/>
                  <a:gd name="connsiteY355" fmla="*/ 1024412 h 2759463"/>
                  <a:gd name="connsiteX356" fmla="*/ 1597457 w 2249478"/>
                  <a:gd name="connsiteY356" fmla="*/ 1035304 h 2759463"/>
                  <a:gd name="connsiteX357" fmla="*/ 1595462 w 2249478"/>
                  <a:gd name="connsiteY357" fmla="*/ 1059388 h 2759463"/>
                  <a:gd name="connsiteX358" fmla="*/ 1592088 w 2249478"/>
                  <a:gd name="connsiteY358" fmla="*/ 1095284 h 2759463"/>
                  <a:gd name="connsiteX359" fmla="*/ 1591167 w 2249478"/>
                  <a:gd name="connsiteY359" fmla="*/ 1105255 h 2759463"/>
                  <a:gd name="connsiteX360" fmla="*/ 1590247 w 2249478"/>
                  <a:gd name="connsiteY360" fmla="*/ 1095284 h 2759463"/>
                  <a:gd name="connsiteX361" fmla="*/ 1587026 w 2249478"/>
                  <a:gd name="connsiteY361" fmla="*/ 1060615 h 2759463"/>
                  <a:gd name="connsiteX362" fmla="*/ 1585031 w 2249478"/>
                  <a:gd name="connsiteY362" fmla="*/ 1037758 h 2759463"/>
                  <a:gd name="connsiteX363" fmla="*/ 1561101 w 2249478"/>
                  <a:gd name="connsiteY363" fmla="*/ 805202 h 2759463"/>
                  <a:gd name="connsiteX364" fmla="*/ 1561101 w 2249478"/>
                  <a:gd name="connsiteY364" fmla="*/ 805202 h 2759463"/>
                  <a:gd name="connsiteX365" fmla="*/ 1559720 w 2249478"/>
                  <a:gd name="connsiteY365" fmla="*/ 793237 h 2759463"/>
                  <a:gd name="connsiteX366" fmla="*/ 1559720 w 2249478"/>
                  <a:gd name="connsiteY366" fmla="*/ 793237 h 2759463"/>
                  <a:gd name="connsiteX367" fmla="*/ 1544380 w 2249478"/>
                  <a:gd name="connsiteY367" fmla="*/ 666835 h 2759463"/>
                  <a:gd name="connsiteX368" fmla="*/ 1469367 w 2249478"/>
                  <a:gd name="connsiteY368" fmla="*/ 533069 h 2759463"/>
                  <a:gd name="connsiteX369" fmla="*/ 1269945 w 2249478"/>
                  <a:gd name="connsiteY369" fmla="*/ 451306 h 2759463"/>
                  <a:gd name="connsiteX370" fmla="*/ 1269945 w 2249478"/>
                  <a:gd name="connsiteY370" fmla="*/ 451306 h 2759463"/>
                  <a:gd name="connsiteX371" fmla="*/ 1265650 w 2249478"/>
                  <a:gd name="connsiteY371" fmla="*/ 447318 h 2759463"/>
                  <a:gd name="connsiteX372" fmla="*/ 1262582 w 2249478"/>
                  <a:gd name="connsiteY372" fmla="*/ 441488 h 2759463"/>
                  <a:gd name="connsiteX373" fmla="*/ 1262582 w 2249478"/>
                  <a:gd name="connsiteY373" fmla="*/ 441488 h 2759463"/>
                  <a:gd name="connsiteX374" fmla="*/ 1254145 w 2249478"/>
                  <a:gd name="connsiteY374" fmla="*/ 424614 h 2759463"/>
                  <a:gd name="connsiteX375" fmla="*/ 1254145 w 2249478"/>
                  <a:gd name="connsiteY375" fmla="*/ 428143 h 2759463"/>
                  <a:gd name="connsiteX376" fmla="*/ 1254145 w 2249478"/>
                  <a:gd name="connsiteY376" fmla="*/ 426148 h 2759463"/>
                  <a:gd name="connsiteX377" fmla="*/ 1252458 w 2249478"/>
                  <a:gd name="connsiteY377" fmla="*/ 415257 h 2759463"/>
                  <a:gd name="connsiteX378" fmla="*/ 1252458 w 2249478"/>
                  <a:gd name="connsiteY378" fmla="*/ 412956 h 2759463"/>
                  <a:gd name="connsiteX379" fmla="*/ 1250924 w 2249478"/>
                  <a:gd name="connsiteY379" fmla="*/ 402524 h 2759463"/>
                  <a:gd name="connsiteX380" fmla="*/ 1283752 w 2249478"/>
                  <a:gd name="connsiteY380" fmla="*/ 352209 h 2759463"/>
                  <a:gd name="connsiteX381" fmla="*/ 1286820 w 2249478"/>
                  <a:gd name="connsiteY381" fmla="*/ 316160 h 2759463"/>
                  <a:gd name="connsiteX382" fmla="*/ 1310750 w 2249478"/>
                  <a:gd name="connsiteY382" fmla="*/ 275968 h 2759463"/>
                  <a:gd name="connsiteX383" fmla="*/ 1313818 w 2249478"/>
                  <a:gd name="connsiteY383" fmla="*/ 258634 h 2759463"/>
                  <a:gd name="connsiteX384" fmla="*/ 1313818 w 2249478"/>
                  <a:gd name="connsiteY384" fmla="*/ 251424 h 2759463"/>
                  <a:gd name="connsiteX385" fmla="*/ 1308296 w 2249478"/>
                  <a:gd name="connsiteY385" fmla="*/ 215375 h 2759463"/>
                  <a:gd name="connsiteX386" fmla="*/ 1299107 w 2249478"/>
                  <a:gd name="connsiteY386" fmla="*/ 213749 h 2759463"/>
                  <a:gd name="connsiteX387" fmla="*/ 1298785 w 2249478"/>
                  <a:gd name="connsiteY387" fmla="*/ 213994 h 2759463"/>
                  <a:gd name="connsiteX388" fmla="*/ 1301393 w 2249478"/>
                  <a:gd name="connsiteY388" fmla="*/ 206631 h 2759463"/>
                  <a:gd name="connsiteX389" fmla="*/ 1316733 w 2249478"/>
                  <a:gd name="connsiteY389" fmla="*/ 142510 h 2759463"/>
                  <a:gd name="connsiteX390" fmla="*/ 1275161 w 2249478"/>
                  <a:gd name="connsiteY390" fmla="*/ 46020 h 2759463"/>
                  <a:gd name="connsiteX391" fmla="*/ 1156582 w 2249478"/>
                  <a:gd name="connsiteY391" fmla="*/ 0 h 2759463"/>
                  <a:gd name="connsiteX392" fmla="*/ 1028339 w 2249478"/>
                  <a:gd name="connsiteY392" fmla="*/ 78388 h 2759463"/>
                  <a:gd name="connsiteX393" fmla="*/ 1028339 w 2249478"/>
                  <a:gd name="connsiteY393" fmla="*/ 201876 h 2759463"/>
                  <a:gd name="connsiteX394" fmla="*/ 1030640 w 2249478"/>
                  <a:gd name="connsiteY394" fmla="*/ 210620 h 2759463"/>
                  <a:gd name="connsiteX395" fmla="*/ 1027725 w 2249478"/>
                  <a:gd name="connsiteY395" fmla="*/ 212921 h 2759463"/>
                  <a:gd name="connsiteX396" fmla="*/ 1023277 w 2249478"/>
                  <a:gd name="connsiteY396" fmla="*/ 261088 h 2759463"/>
                  <a:gd name="connsiteX397" fmla="*/ 1024504 w 2249478"/>
                  <a:gd name="connsiteY397" fmla="*/ 268605 h 2759463"/>
                  <a:gd name="connsiteX398" fmla="*/ 1025577 w 2249478"/>
                  <a:gd name="connsiteY398" fmla="*/ 273361 h 2759463"/>
                  <a:gd name="connsiteX399" fmla="*/ 1049508 w 2249478"/>
                  <a:gd name="connsiteY399" fmla="*/ 313552 h 2759463"/>
                  <a:gd name="connsiteX400" fmla="*/ 1052883 w 2249478"/>
                  <a:gd name="connsiteY400" fmla="*/ 352516 h 2759463"/>
                  <a:gd name="connsiteX401" fmla="*/ 1057331 w 2249478"/>
                  <a:gd name="connsiteY401" fmla="*/ 365555 h 2759463"/>
                  <a:gd name="connsiteX402" fmla="*/ 1082183 w 2249478"/>
                  <a:gd name="connsiteY402" fmla="*/ 399149 h 2759463"/>
                  <a:gd name="connsiteX403" fmla="*/ 1082183 w 2249478"/>
                  <a:gd name="connsiteY403" fmla="*/ 399149 h 2759463"/>
                  <a:gd name="connsiteX404" fmla="*/ 1085711 w 2249478"/>
                  <a:gd name="connsiteY404" fmla="*/ 402831 h 2759463"/>
                  <a:gd name="connsiteX405" fmla="*/ 1084177 w 2249478"/>
                  <a:gd name="connsiteY405" fmla="*/ 413263 h 2759463"/>
                  <a:gd name="connsiteX406" fmla="*/ 1084177 w 2249478"/>
                  <a:gd name="connsiteY406" fmla="*/ 415564 h 2759463"/>
                  <a:gd name="connsiteX407" fmla="*/ 1084177 w 2249478"/>
                  <a:gd name="connsiteY407" fmla="*/ 415564 h 2759463"/>
                  <a:gd name="connsiteX408" fmla="*/ 1082643 w 2249478"/>
                  <a:gd name="connsiteY408" fmla="*/ 426302 h 2759463"/>
                  <a:gd name="connsiteX409" fmla="*/ 1082643 w 2249478"/>
                  <a:gd name="connsiteY409" fmla="*/ 428603 h 2759463"/>
                  <a:gd name="connsiteX410" fmla="*/ 1082643 w 2249478"/>
                  <a:gd name="connsiteY410" fmla="*/ 424768 h 2759463"/>
                  <a:gd name="connsiteX411" fmla="*/ 1082643 w 2249478"/>
                  <a:gd name="connsiteY411" fmla="*/ 424768 h 2759463"/>
                  <a:gd name="connsiteX412" fmla="*/ 1078654 w 2249478"/>
                  <a:gd name="connsiteY412" fmla="*/ 431517 h 2759463"/>
                  <a:gd name="connsiteX413" fmla="*/ 1078654 w 2249478"/>
                  <a:gd name="connsiteY413" fmla="*/ 431517 h 2759463"/>
                  <a:gd name="connsiteX414" fmla="*/ 1074359 w 2249478"/>
                  <a:gd name="connsiteY414" fmla="*/ 441335 h 2759463"/>
                  <a:gd name="connsiteX415" fmla="*/ 1074359 w 2249478"/>
                  <a:gd name="connsiteY415" fmla="*/ 441335 h 2759463"/>
                  <a:gd name="connsiteX416" fmla="*/ 1074359 w 2249478"/>
                  <a:gd name="connsiteY416" fmla="*/ 441335 h 2759463"/>
                  <a:gd name="connsiteX417" fmla="*/ 1071598 w 2249478"/>
                  <a:gd name="connsiteY417" fmla="*/ 446857 h 2759463"/>
                  <a:gd name="connsiteX418" fmla="*/ 1067303 w 2249478"/>
                  <a:gd name="connsiteY418" fmla="*/ 450846 h 2759463"/>
                  <a:gd name="connsiteX419" fmla="*/ 1067303 w 2249478"/>
                  <a:gd name="connsiteY419" fmla="*/ 450846 h 2759463"/>
                  <a:gd name="connsiteX420" fmla="*/ 1039230 w 2249478"/>
                  <a:gd name="connsiteY420" fmla="*/ 469714 h 2759463"/>
                  <a:gd name="connsiteX421" fmla="*/ 867881 w 2249478"/>
                  <a:gd name="connsiteY421" fmla="*/ 532609 h 2759463"/>
                  <a:gd name="connsiteX422" fmla="*/ 792868 w 2249478"/>
                  <a:gd name="connsiteY422" fmla="*/ 666374 h 2759463"/>
                  <a:gd name="connsiteX423" fmla="*/ 769398 w 2249478"/>
                  <a:gd name="connsiteY423" fmla="*/ 872392 h 2759463"/>
                  <a:gd name="connsiteX424" fmla="*/ 754058 w 2249478"/>
                  <a:gd name="connsiteY424" fmla="*/ 739393 h 2759463"/>
                  <a:gd name="connsiteX425" fmla="*/ 694998 w 2249478"/>
                  <a:gd name="connsiteY425" fmla="*/ 647353 h 2759463"/>
                  <a:gd name="connsiteX426" fmla="*/ 661710 w 2249478"/>
                  <a:gd name="connsiteY426" fmla="*/ 634927 h 2759463"/>
                  <a:gd name="connsiteX427" fmla="*/ 661710 w 2249478"/>
                  <a:gd name="connsiteY427" fmla="*/ 634927 h 2759463"/>
                  <a:gd name="connsiteX428" fmla="*/ 658489 w 2249478"/>
                  <a:gd name="connsiteY428" fmla="*/ 633547 h 2759463"/>
                  <a:gd name="connsiteX429" fmla="*/ 656801 w 2249478"/>
                  <a:gd name="connsiteY429" fmla="*/ 633547 h 2759463"/>
                  <a:gd name="connsiteX430" fmla="*/ 656801 w 2249478"/>
                  <a:gd name="connsiteY430" fmla="*/ 623882 h 2759463"/>
                  <a:gd name="connsiteX431" fmla="*/ 619371 w 2249478"/>
                  <a:gd name="connsiteY431" fmla="*/ 549636 h 2759463"/>
                  <a:gd name="connsiteX432" fmla="*/ 650052 w 2249478"/>
                  <a:gd name="connsiteY432" fmla="*/ 457595 h 2759463"/>
                  <a:gd name="connsiteX433" fmla="*/ 665392 w 2249478"/>
                  <a:gd name="connsiteY433" fmla="*/ 288854 h 2759463"/>
                  <a:gd name="connsiteX434" fmla="*/ 652353 w 2249478"/>
                  <a:gd name="connsiteY434" fmla="*/ 245595 h 2759463"/>
                  <a:gd name="connsiteX435" fmla="*/ 650205 w 2249478"/>
                  <a:gd name="connsiteY435" fmla="*/ 240686 h 2759463"/>
                  <a:gd name="connsiteX436" fmla="*/ 547580 w 2249478"/>
                  <a:gd name="connsiteY436" fmla="*/ 130391 h 2759463"/>
                  <a:gd name="connsiteX437" fmla="*/ 399087 w 2249478"/>
                  <a:gd name="connsiteY437" fmla="*/ 151407 h 2759463"/>
                  <a:gd name="connsiteX438" fmla="*/ 308734 w 2249478"/>
                  <a:gd name="connsiteY438" fmla="*/ 262623 h 2759463"/>
                  <a:gd name="connsiteX439" fmla="*/ 288332 w 2249478"/>
                  <a:gd name="connsiteY439" fmla="*/ 349448 h 2759463"/>
                  <a:gd name="connsiteX440" fmla="*/ 288332 w 2249478"/>
                  <a:gd name="connsiteY440" fmla="*/ 349448 h 2759463"/>
                  <a:gd name="connsiteX441" fmla="*/ 285724 w 2249478"/>
                  <a:gd name="connsiteY441" fmla="*/ 415717 h 2759463"/>
                  <a:gd name="connsiteX442" fmla="*/ 294008 w 2249478"/>
                  <a:gd name="connsiteY442" fmla="*/ 461737 h 2759463"/>
                  <a:gd name="connsiteX443" fmla="*/ 294008 w 2249478"/>
                  <a:gd name="connsiteY443" fmla="*/ 461737 h 2759463"/>
                  <a:gd name="connsiteX444" fmla="*/ 295542 w 2249478"/>
                  <a:gd name="connsiteY444" fmla="*/ 467260 h 2759463"/>
                  <a:gd name="connsiteX445" fmla="*/ 295542 w 2249478"/>
                  <a:gd name="connsiteY445" fmla="*/ 467260 h 2759463"/>
                  <a:gd name="connsiteX446" fmla="*/ 319626 w 2249478"/>
                  <a:gd name="connsiteY446" fmla="*/ 514967 h 2759463"/>
                  <a:gd name="connsiteX447" fmla="*/ 325302 w 2249478"/>
                  <a:gd name="connsiteY447" fmla="*/ 521104 h 2759463"/>
                  <a:gd name="connsiteX448" fmla="*/ 347238 w 2249478"/>
                  <a:gd name="connsiteY448" fmla="*/ 626030 h 2759463"/>
                  <a:gd name="connsiteX449" fmla="*/ 331898 w 2249478"/>
                  <a:gd name="connsiteY449" fmla="*/ 627257 h 2759463"/>
                  <a:gd name="connsiteX450" fmla="*/ 331898 w 2249478"/>
                  <a:gd name="connsiteY450" fmla="*/ 627257 h 2759463"/>
                  <a:gd name="connsiteX451" fmla="*/ 315484 w 2249478"/>
                  <a:gd name="connsiteY451" fmla="*/ 625416 h 2759463"/>
                  <a:gd name="connsiteX452" fmla="*/ 295388 w 2249478"/>
                  <a:gd name="connsiteY452" fmla="*/ 623729 h 2759463"/>
                  <a:gd name="connsiteX453" fmla="*/ 231880 w 2249478"/>
                  <a:gd name="connsiteY453" fmla="*/ 623729 h 2759463"/>
                  <a:gd name="connsiteX454" fmla="*/ 114835 w 2249478"/>
                  <a:gd name="connsiteY454" fmla="*/ 805662 h 2759463"/>
                  <a:gd name="connsiteX455" fmla="*/ 108853 w 2249478"/>
                  <a:gd name="connsiteY455" fmla="*/ 821002 h 2759463"/>
                  <a:gd name="connsiteX456" fmla="*/ 92285 w 2249478"/>
                  <a:gd name="connsiteY456" fmla="*/ 862728 h 2759463"/>
                  <a:gd name="connsiteX457" fmla="*/ 89371 w 2249478"/>
                  <a:gd name="connsiteY457" fmla="*/ 868864 h 2759463"/>
                  <a:gd name="connsiteX458" fmla="*/ 92899 w 2249478"/>
                  <a:gd name="connsiteY458" fmla="*/ 875307 h 2759463"/>
                  <a:gd name="connsiteX459" fmla="*/ 70042 w 2249478"/>
                  <a:gd name="connsiteY459" fmla="*/ 933752 h 2759463"/>
                  <a:gd name="connsiteX460" fmla="*/ 26936 w 2249478"/>
                  <a:gd name="connsiteY460" fmla="*/ 1056473 h 2759463"/>
                  <a:gd name="connsiteX461" fmla="*/ 108546 w 2249478"/>
                  <a:gd name="connsiteY461" fmla="*/ 1407302 h 2759463"/>
                  <a:gd name="connsiteX462" fmla="*/ 167298 w 2249478"/>
                  <a:gd name="connsiteY462" fmla="*/ 1487991 h 2759463"/>
                  <a:gd name="connsiteX463" fmla="*/ 194297 w 2249478"/>
                  <a:gd name="connsiteY463" fmla="*/ 1487991 h 2759463"/>
                  <a:gd name="connsiteX464" fmla="*/ 216847 w 2249478"/>
                  <a:gd name="connsiteY464" fmla="*/ 1491826 h 2759463"/>
                  <a:gd name="connsiteX465" fmla="*/ 188007 w 2249478"/>
                  <a:gd name="connsiteY465" fmla="*/ 1647835 h 2759463"/>
                  <a:gd name="connsiteX466" fmla="*/ 188007 w 2249478"/>
                  <a:gd name="connsiteY466" fmla="*/ 1647835 h 2759463"/>
                  <a:gd name="connsiteX467" fmla="*/ 178343 w 2249478"/>
                  <a:gd name="connsiteY467" fmla="*/ 1704440 h 2759463"/>
                  <a:gd name="connsiteX468" fmla="*/ 186013 w 2249478"/>
                  <a:gd name="connsiteY468" fmla="*/ 1706740 h 2759463"/>
                  <a:gd name="connsiteX469" fmla="*/ 194297 w 2249478"/>
                  <a:gd name="connsiteY469" fmla="*/ 1708275 h 2759463"/>
                  <a:gd name="connsiteX470" fmla="*/ 186167 w 2249478"/>
                  <a:gd name="connsiteY470" fmla="*/ 1775157 h 2759463"/>
                  <a:gd name="connsiteX471" fmla="*/ 186167 w 2249478"/>
                  <a:gd name="connsiteY471" fmla="*/ 1775157 h 2759463"/>
                  <a:gd name="connsiteX472" fmla="*/ 174968 w 2249478"/>
                  <a:gd name="connsiteY472" fmla="*/ 1875022 h 2759463"/>
                  <a:gd name="connsiteX473" fmla="*/ 153339 w 2249478"/>
                  <a:gd name="connsiteY473" fmla="*/ 1962307 h 2759463"/>
                  <a:gd name="connsiteX474" fmla="*/ 134931 w 2249478"/>
                  <a:gd name="connsiteY474" fmla="*/ 2009247 h 2759463"/>
                  <a:gd name="connsiteX475" fmla="*/ 58230 w 2249478"/>
                  <a:gd name="connsiteY475" fmla="*/ 2254689 h 2759463"/>
                  <a:gd name="connsiteX476" fmla="*/ 38288 w 2249478"/>
                  <a:gd name="connsiteY476" fmla="*/ 2411772 h 2759463"/>
                  <a:gd name="connsiteX477" fmla="*/ 38288 w 2249478"/>
                  <a:gd name="connsiteY477" fmla="*/ 2411772 h 2759463"/>
                  <a:gd name="connsiteX478" fmla="*/ 56236 w 2249478"/>
                  <a:gd name="connsiteY478" fmla="*/ 2523448 h 2759463"/>
                  <a:gd name="connsiteX479" fmla="*/ 18653 w 2249478"/>
                  <a:gd name="connsiteY479" fmla="*/ 2645249 h 2759463"/>
                  <a:gd name="connsiteX480" fmla="*/ 1778 w 2249478"/>
                  <a:gd name="connsiteY480" fmla="*/ 2680378 h 2759463"/>
                  <a:gd name="connsiteX481" fmla="*/ 398 w 2249478"/>
                  <a:gd name="connsiteY481" fmla="*/ 2684673 h 2759463"/>
                  <a:gd name="connsiteX482" fmla="*/ 398 w 2249478"/>
                  <a:gd name="connsiteY482" fmla="*/ 2686974 h 2759463"/>
                  <a:gd name="connsiteX483" fmla="*/ 398 w 2249478"/>
                  <a:gd name="connsiteY483" fmla="*/ 2689735 h 2759463"/>
                  <a:gd name="connsiteX484" fmla="*/ 8835 w 2249478"/>
                  <a:gd name="connsiteY484" fmla="*/ 2718421 h 2759463"/>
                  <a:gd name="connsiteX485" fmla="*/ 102563 w 2249478"/>
                  <a:gd name="connsiteY485" fmla="*/ 2727471 h 2759463"/>
                  <a:gd name="connsiteX486" fmla="*/ 123732 w 2249478"/>
                  <a:gd name="connsiteY486" fmla="*/ 2705842 h 2759463"/>
                  <a:gd name="connsiteX487" fmla="*/ 121738 w 2249478"/>
                  <a:gd name="connsiteY487" fmla="*/ 2666111 h 2759463"/>
                  <a:gd name="connsiteX488" fmla="*/ 120818 w 2249478"/>
                  <a:gd name="connsiteY488" fmla="*/ 2654759 h 2759463"/>
                  <a:gd name="connsiteX489" fmla="*/ 120818 w 2249478"/>
                  <a:gd name="connsiteY489" fmla="*/ 2630675 h 2759463"/>
                  <a:gd name="connsiteX490" fmla="*/ 130329 w 2249478"/>
                  <a:gd name="connsiteY490" fmla="*/ 2594779 h 2759463"/>
                  <a:gd name="connsiteX491" fmla="*/ 130329 w 2249478"/>
                  <a:gd name="connsiteY491" fmla="*/ 2594779 h 2759463"/>
                  <a:gd name="connsiteX492" fmla="*/ 184326 w 2249478"/>
                  <a:gd name="connsiteY492" fmla="*/ 2426038 h 2759463"/>
                  <a:gd name="connsiteX493" fmla="*/ 184326 w 2249478"/>
                  <a:gd name="connsiteY493" fmla="*/ 2426038 h 2759463"/>
                  <a:gd name="connsiteX494" fmla="*/ 261026 w 2249478"/>
                  <a:gd name="connsiteY494" fmla="*/ 2194403 h 2759463"/>
                  <a:gd name="connsiteX495" fmla="*/ 300911 w 2249478"/>
                  <a:gd name="connsiteY495" fmla="*/ 1988845 h 2759463"/>
                  <a:gd name="connsiteX496" fmla="*/ 308427 w 2249478"/>
                  <a:gd name="connsiteY496" fmla="*/ 1964148 h 2759463"/>
                  <a:gd name="connsiteX497" fmla="*/ 405070 w 2249478"/>
                  <a:gd name="connsiteY497" fmla="*/ 1721774 h 2759463"/>
                  <a:gd name="connsiteX498" fmla="*/ 419183 w 2249478"/>
                  <a:gd name="connsiteY498" fmla="*/ 1721774 h 2759463"/>
                  <a:gd name="connsiteX499" fmla="*/ 422864 w 2249478"/>
                  <a:gd name="connsiteY499" fmla="*/ 1721774 h 2759463"/>
                  <a:gd name="connsiteX500" fmla="*/ 487753 w 2249478"/>
                  <a:gd name="connsiteY500" fmla="*/ 1721774 h 2759463"/>
                  <a:gd name="connsiteX501" fmla="*/ 495883 w 2249478"/>
                  <a:gd name="connsiteY501" fmla="*/ 1841580 h 2759463"/>
                  <a:gd name="connsiteX502" fmla="*/ 495883 w 2249478"/>
                  <a:gd name="connsiteY502" fmla="*/ 2047751 h 2759463"/>
                  <a:gd name="connsiteX503" fmla="*/ 505854 w 2249478"/>
                  <a:gd name="connsiteY503" fmla="*/ 2441839 h 2759463"/>
                  <a:gd name="connsiteX504" fmla="*/ 494503 w 2249478"/>
                  <a:gd name="connsiteY504" fmla="*/ 2637271 h 2759463"/>
                  <a:gd name="connsiteX505" fmla="*/ 486679 w 2249478"/>
                  <a:gd name="connsiteY505" fmla="*/ 2709063 h 2759463"/>
                  <a:gd name="connsiteX506" fmla="*/ 486679 w 2249478"/>
                  <a:gd name="connsiteY506" fmla="*/ 2709063 h 2759463"/>
                  <a:gd name="connsiteX507" fmla="*/ 485145 w 2249478"/>
                  <a:gd name="connsiteY507" fmla="*/ 2718574 h 2759463"/>
                  <a:gd name="connsiteX508" fmla="*/ 485145 w 2249478"/>
                  <a:gd name="connsiteY508" fmla="*/ 2718574 h 2759463"/>
                  <a:gd name="connsiteX509" fmla="*/ 485145 w 2249478"/>
                  <a:gd name="connsiteY509" fmla="*/ 2719648 h 2759463"/>
                  <a:gd name="connsiteX510" fmla="*/ 481771 w 2249478"/>
                  <a:gd name="connsiteY510" fmla="*/ 2735755 h 2759463"/>
                  <a:gd name="connsiteX511" fmla="*/ 478396 w 2249478"/>
                  <a:gd name="connsiteY511" fmla="*/ 2757845 h 2759463"/>
                  <a:gd name="connsiteX512" fmla="*/ 484839 w 2249478"/>
                  <a:gd name="connsiteY512" fmla="*/ 2758765 h 2759463"/>
                  <a:gd name="connsiteX513" fmla="*/ 592219 w 2249478"/>
                  <a:gd name="connsiteY513" fmla="*/ 2745419 h 2759463"/>
                  <a:gd name="connsiteX514" fmla="*/ 603571 w 2249478"/>
                  <a:gd name="connsiteY514" fmla="*/ 2737903 h 2759463"/>
                  <a:gd name="connsiteX515" fmla="*/ 604645 w 2249478"/>
                  <a:gd name="connsiteY515" fmla="*/ 2711978 h 2759463"/>
                  <a:gd name="connsiteX516" fmla="*/ 604645 w 2249478"/>
                  <a:gd name="connsiteY516" fmla="*/ 2698939 h 2759463"/>
                  <a:gd name="connsiteX517" fmla="*/ 612468 w 2249478"/>
                  <a:gd name="connsiteY517" fmla="*/ 2631443 h 2759463"/>
                  <a:gd name="connsiteX518" fmla="*/ 619985 w 2249478"/>
                  <a:gd name="connsiteY518" fmla="*/ 2590944 h 2759463"/>
                  <a:gd name="connsiteX519" fmla="*/ 619985 w 2249478"/>
                  <a:gd name="connsiteY519" fmla="*/ 2590944 h 2759463"/>
                  <a:gd name="connsiteX520" fmla="*/ 622439 w 2249478"/>
                  <a:gd name="connsiteY520" fmla="*/ 2576832 h 2759463"/>
                  <a:gd name="connsiteX521" fmla="*/ 631950 w 2249478"/>
                  <a:gd name="connsiteY521" fmla="*/ 2517772 h 2759463"/>
                  <a:gd name="connsiteX522" fmla="*/ 667539 w 2249478"/>
                  <a:gd name="connsiteY522" fmla="*/ 2194249 h 2759463"/>
                  <a:gd name="connsiteX523" fmla="*/ 660636 w 2249478"/>
                  <a:gd name="connsiteY523" fmla="*/ 1902787 h 2759463"/>
                  <a:gd name="connsiteX524" fmla="*/ 708191 w 2249478"/>
                  <a:gd name="connsiteY524" fmla="*/ 1703366 h 2759463"/>
                  <a:gd name="connsiteX525" fmla="*/ 711872 w 2249478"/>
                  <a:gd name="connsiteY525" fmla="*/ 1703366 h 2759463"/>
                  <a:gd name="connsiteX526" fmla="*/ 699140 w 2249478"/>
                  <a:gd name="connsiteY526" fmla="*/ 1794179 h 2759463"/>
                  <a:gd name="connsiteX527" fmla="*/ 731354 w 2249478"/>
                  <a:gd name="connsiteY527" fmla="*/ 1794179 h 2759463"/>
                  <a:gd name="connsiteX528" fmla="*/ 749916 w 2249478"/>
                  <a:gd name="connsiteY528" fmla="*/ 1794179 h 2759463"/>
                  <a:gd name="connsiteX529" fmla="*/ 758353 w 2249478"/>
                  <a:gd name="connsiteY529" fmla="*/ 1794179 h 2759463"/>
                  <a:gd name="connsiteX530" fmla="*/ 774460 w 2249478"/>
                  <a:gd name="connsiteY530" fmla="*/ 1790958 h 2759463"/>
                  <a:gd name="connsiteX531" fmla="*/ 822935 w 2249478"/>
                  <a:gd name="connsiteY531" fmla="*/ 1735887 h 2759463"/>
                  <a:gd name="connsiteX532" fmla="*/ 843337 w 2249478"/>
                  <a:gd name="connsiteY532" fmla="*/ 1741256 h 2759463"/>
                  <a:gd name="connsiteX533" fmla="*/ 860211 w 2249478"/>
                  <a:gd name="connsiteY533" fmla="*/ 1741256 h 2759463"/>
                  <a:gd name="connsiteX534" fmla="*/ 858984 w 2249478"/>
                  <a:gd name="connsiteY534" fmla="*/ 1728677 h 2759463"/>
                  <a:gd name="connsiteX535" fmla="*/ 843644 w 2249478"/>
                  <a:gd name="connsiteY535" fmla="*/ 1717172 h 2759463"/>
                  <a:gd name="connsiteX536" fmla="*/ 818026 w 2249478"/>
                  <a:gd name="connsiteY536" fmla="*/ 1671152 h 2759463"/>
                  <a:gd name="connsiteX537" fmla="*/ 814958 w 2249478"/>
                  <a:gd name="connsiteY537" fmla="*/ 1637097 h 2759463"/>
                  <a:gd name="connsiteX538" fmla="*/ 833979 w 2249478"/>
                  <a:gd name="connsiteY538" fmla="*/ 1644613 h 2759463"/>
                  <a:gd name="connsiteX539" fmla="*/ 856223 w 2249478"/>
                  <a:gd name="connsiteY539" fmla="*/ 1699531 h 2759463"/>
                  <a:gd name="connsiteX540" fmla="*/ 857910 w 2249478"/>
                  <a:gd name="connsiteY540" fmla="*/ 1701065 h 2759463"/>
                  <a:gd name="connsiteX541" fmla="*/ 871563 w 2249478"/>
                  <a:gd name="connsiteY541" fmla="*/ 1684958 h 2759463"/>
                  <a:gd name="connsiteX542" fmla="*/ 863586 w 2249478"/>
                  <a:gd name="connsiteY542" fmla="*/ 1628659 h 2759463"/>
                  <a:gd name="connsiteX543" fmla="*/ 863586 w 2249478"/>
                  <a:gd name="connsiteY543" fmla="*/ 1628659 h 2759463"/>
                  <a:gd name="connsiteX544" fmla="*/ 863586 w 2249478"/>
                  <a:gd name="connsiteY544" fmla="*/ 1616080 h 2759463"/>
                  <a:gd name="connsiteX545" fmla="*/ 849013 w 2249478"/>
                  <a:gd name="connsiteY545" fmla="*/ 1580338 h 2759463"/>
                  <a:gd name="connsiteX546" fmla="*/ 843337 w 2249478"/>
                  <a:gd name="connsiteY546" fmla="*/ 1574509 h 2759463"/>
                  <a:gd name="connsiteX547" fmla="*/ 836434 w 2249478"/>
                  <a:gd name="connsiteY547" fmla="*/ 1553033 h 2759463"/>
                  <a:gd name="connsiteX548" fmla="*/ 844411 w 2249478"/>
                  <a:gd name="connsiteY548" fmla="*/ 1550732 h 2759463"/>
                  <a:gd name="connsiteX549" fmla="*/ 847325 w 2249478"/>
                  <a:gd name="connsiteY549" fmla="*/ 1549811 h 2759463"/>
                  <a:gd name="connsiteX550" fmla="*/ 849320 w 2249478"/>
                  <a:gd name="connsiteY550" fmla="*/ 1549811 h 2759463"/>
                  <a:gd name="connsiteX551" fmla="*/ 868034 w 2249478"/>
                  <a:gd name="connsiteY551" fmla="*/ 1404540 h 2759463"/>
                  <a:gd name="connsiteX552" fmla="*/ 887823 w 2249478"/>
                  <a:gd name="connsiteY552" fmla="*/ 1222300 h 2759463"/>
                  <a:gd name="connsiteX553" fmla="*/ 887823 w 2249478"/>
                  <a:gd name="connsiteY553" fmla="*/ 1221533 h 2759463"/>
                  <a:gd name="connsiteX554" fmla="*/ 887823 w 2249478"/>
                  <a:gd name="connsiteY554" fmla="*/ 1220459 h 2759463"/>
                  <a:gd name="connsiteX555" fmla="*/ 889511 w 2249478"/>
                  <a:gd name="connsiteY555" fmla="*/ 1200824 h 2759463"/>
                  <a:gd name="connsiteX556" fmla="*/ 889511 w 2249478"/>
                  <a:gd name="connsiteY556" fmla="*/ 1198676 h 2759463"/>
                  <a:gd name="connsiteX557" fmla="*/ 891812 w 2249478"/>
                  <a:gd name="connsiteY557" fmla="*/ 1127038 h 2759463"/>
                  <a:gd name="connsiteX558" fmla="*/ 909913 w 2249478"/>
                  <a:gd name="connsiteY558" fmla="*/ 944797 h 2759463"/>
                  <a:gd name="connsiteX559" fmla="*/ 903010 w 2249478"/>
                  <a:gd name="connsiteY559" fmla="*/ 1198676 h 2759463"/>
                  <a:gd name="connsiteX560" fmla="*/ 903010 w 2249478"/>
                  <a:gd name="connsiteY560" fmla="*/ 1198676 h 2759463"/>
                  <a:gd name="connsiteX561" fmla="*/ 901629 w 2249478"/>
                  <a:gd name="connsiteY561" fmla="*/ 1219232 h 2759463"/>
                  <a:gd name="connsiteX562" fmla="*/ 901629 w 2249478"/>
                  <a:gd name="connsiteY562" fmla="*/ 1220766 h 2759463"/>
                  <a:gd name="connsiteX563" fmla="*/ 893192 w 2249478"/>
                  <a:gd name="connsiteY563" fmla="*/ 1337197 h 2759463"/>
                  <a:gd name="connsiteX564" fmla="*/ 889511 w 2249478"/>
                  <a:gd name="connsiteY564" fmla="*/ 1384138 h 2759463"/>
                  <a:gd name="connsiteX565" fmla="*/ 874171 w 2249478"/>
                  <a:gd name="connsiteY565" fmla="*/ 1551345 h 2759463"/>
                  <a:gd name="connsiteX566" fmla="*/ 889511 w 2249478"/>
                  <a:gd name="connsiteY566" fmla="*/ 1558555 h 2759463"/>
                  <a:gd name="connsiteX567" fmla="*/ 889511 w 2249478"/>
                  <a:gd name="connsiteY567" fmla="*/ 1565305 h 2759463"/>
                  <a:gd name="connsiteX568" fmla="*/ 890431 w 2249478"/>
                  <a:gd name="connsiteY568" fmla="*/ 1759050 h 2759463"/>
                  <a:gd name="connsiteX569" fmla="*/ 917276 w 2249478"/>
                  <a:gd name="connsiteY569" fmla="*/ 2069687 h 2759463"/>
                  <a:gd name="connsiteX570" fmla="*/ 919884 w 2249478"/>
                  <a:gd name="connsiteY570" fmla="*/ 2164490 h 2759463"/>
                  <a:gd name="connsiteX571" fmla="*/ 918964 w 2249478"/>
                  <a:gd name="connsiteY571" fmla="*/ 2238122 h 2759463"/>
                  <a:gd name="connsiteX572" fmla="*/ 918964 w 2249478"/>
                  <a:gd name="connsiteY572" fmla="*/ 2389836 h 2759463"/>
                  <a:gd name="connsiteX573" fmla="*/ 918964 w 2249478"/>
                  <a:gd name="connsiteY573" fmla="*/ 2389836 h 2759463"/>
                  <a:gd name="connsiteX574" fmla="*/ 920344 w 2249478"/>
                  <a:gd name="connsiteY574" fmla="*/ 2464849 h 2759463"/>
                  <a:gd name="connsiteX575" fmla="*/ 920344 w 2249478"/>
                  <a:gd name="connsiteY575" fmla="*/ 2466383 h 2759463"/>
                  <a:gd name="connsiteX576" fmla="*/ 922339 w 2249478"/>
                  <a:gd name="connsiteY576" fmla="*/ 2572690 h 2759463"/>
                  <a:gd name="connsiteX577" fmla="*/ 922339 w 2249478"/>
                  <a:gd name="connsiteY577" fmla="*/ 2579286 h 2759463"/>
                  <a:gd name="connsiteX578" fmla="*/ 922339 w 2249478"/>
                  <a:gd name="connsiteY578" fmla="*/ 2588030 h 2759463"/>
                  <a:gd name="connsiteX579" fmla="*/ 922339 w 2249478"/>
                  <a:gd name="connsiteY579" fmla="*/ 2608739 h 2759463"/>
                  <a:gd name="connsiteX580" fmla="*/ 922339 w 2249478"/>
                  <a:gd name="connsiteY580" fmla="*/ 2608739 h 2759463"/>
                  <a:gd name="connsiteX581" fmla="*/ 923412 w 2249478"/>
                  <a:gd name="connsiteY581" fmla="*/ 2651384 h 2759463"/>
                  <a:gd name="connsiteX582" fmla="*/ 923412 w 2249478"/>
                  <a:gd name="connsiteY582" fmla="*/ 2665344 h 2759463"/>
                  <a:gd name="connsiteX583" fmla="*/ 924179 w 2249478"/>
                  <a:gd name="connsiteY583" fmla="*/ 2688354 h 2759463"/>
                  <a:gd name="connsiteX584" fmla="*/ 924179 w 2249478"/>
                  <a:gd name="connsiteY584" fmla="*/ 2692343 h 2759463"/>
                  <a:gd name="connsiteX585" fmla="*/ 963297 w 2249478"/>
                  <a:gd name="connsiteY585" fmla="*/ 2702160 h 2759463"/>
                  <a:gd name="connsiteX586" fmla="*/ 993056 w 2249478"/>
                  <a:gd name="connsiteY586" fmla="*/ 2718421 h 2759463"/>
                  <a:gd name="connsiteX587" fmla="*/ 1032941 w 2249478"/>
                  <a:gd name="connsiteY587" fmla="*/ 2746493 h 2759463"/>
                  <a:gd name="connsiteX588" fmla="*/ 1102585 w 2249478"/>
                  <a:gd name="connsiteY588" fmla="*/ 2759379 h 2759463"/>
                  <a:gd name="connsiteX589" fmla="*/ 1107340 w 2249478"/>
                  <a:gd name="connsiteY589" fmla="*/ 2730386 h 2759463"/>
                  <a:gd name="connsiteX590" fmla="*/ 1108414 w 2249478"/>
                  <a:gd name="connsiteY590" fmla="*/ 2723483 h 2759463"/>
                  <a:gd name="connsiteX591" fmla="*/ 1115931 w 2249478"/>
                  <a:gd name="connsiteY591" fmla="*/ 2668259 h 2759463"/>
                  <a:gd name="connsiteX592" fmla="*/ 1120379 w 2249478"/>
                  <a:gd name="connsiteY592" fmla="*/ 2629141 h 2759463"/>
                  <a:gd name="connsiteX593" fmla="*/ 1104119 w 2249478"/>
                  <a:gd name="connsiteY593" fmla="*/ 2615949 h 2759463"/>
                  <a:gd name="connsiteX594" fmla="*/ 1063621 w 2249478"/>
                  <a:gd name="connsiteY594" fmla="*/ 2573457 h 2759463"/>
                  <a:gd name="connsiteX595" fmla="*/ 1065462 w 2249478"/>
                  <a:gd name="connsiteY595" fmla="*/ 2572383 h 2759463"/>
                  <a:gd name="connsiteX596" fmla="*/ 1089853 w 2249478"/>
                  <a:gd name="connsiteY596" fmla="*/ 2213578 h 2759463"/>
                  <a:gd name="connsiteX597" fmla="*/ 1078501 w 2249478"/>
                  <a:gd name="connsiteY597" fmla="*/ 1987465 h 2759463"/>
                  <a:gd name="connsiteX598" fmla="*/ 1076813 w 2249478"/>
                  <a:gd name="connsiteY598" fmla="*/ 1882692 h 2759463"/>
                  <a:gd name="connsiteX599" fmla="*/ 1080802 w 2249478"/>
                  <a:gd name="connsiteY599" fmla="*/ 1829154 h 2759463"/>
                  <a:gd name="connsiteX600" fmla="*/ 1080802 w 2249478"/>
                  <a:gd name="connsiteY600" fmla="*/ 1829154 h 2759463"/>
                  <a:gd name="connsiteX601" fmla="*/ 1065462 w 2249478"/>
                  <a:gd name="connsiteY601" fmla="*/ 1223680 h 2759463"/>
                  <a:gd name="connsiteX602" fmla="*/ 1065462 w 2249478"/>
                  <a:gd name="connsiteY602" fmla="*/ 1223680 h 2759463"/>
                  <a:gd name="connsiteX603" fmla="*/ 1062240 w 2249478"/>
                  <a:gd name="connsiteY603" fmla="*/ 1207267 h 2759463"/>
                  <a:gd name="connsiteX604" fmla="*/ 1059479 w 2249478"/>
                  <a:gd name="connsiteY604" fmla="*/ 1196835 h 2759463"/>
                  <a:gd name="connsiteX605" fmla="*/ 1052269 w 2249478"/>
                  <a:gd name="connsiteY605" fmla="*/ 1155570 h 2759463"/>
                  <a:gd name="connsiteX606" fmla="*/ 1052269 w 2249478"/>
                  <a:gd name="connsiteY606" fmla="*/ 1155570 h 2759463"/>
                  <a:gd name="connsiteX607" fmla="*/ 1051349 w 2249478"/>
                  <a:gd name="connsiteY607" fmla="*/ 1147287 h 2759463"/>
                  <a:gd name="connsiteX608" fmla="*/ 1037696 w 2249478"/>
                  <a:gd name="connsiteY608" fmla="*/ 874386 h 2759463"/>
                  <a:gd name="connsiteX609" fmla="*/ 1040611 w 2249478"/>
                  <a:gd name="connsiteY609" fmla="*/ 715770 h 2759463"/>
                  <a:gd name="connsiteX610" fmla="*/ 1041685 w 2249478"/>
                  <a:gd name="connsiteY610" fmla="*/ 723900 h 2759463"/>
                  <a:gd name="connsiteX611" fmla="*/ 1069604 w 2249478"/>
                  <a:gd name="connsiteY611" fmla="*/ 919946 h 2759463"/>
                  <a:gd name="connsiteX612" fmla="*/ 1069604 w 2249478"/>
                  <a:gd name="connsiteY612" fmla="*/ 924855 h 2759463"/>
                  <a:gd name="connsiteX613" fmla="*/ 1097983 w 2249478"/>
                  <a:gd name="connsiteY613" fmla="*/ 1248225 h 2759463"/>
                  <a:gd name="connsiteX614" fmla="*/ 1099824 w 2249478"/>
                  <a:gd name="connsiteY614" fmla="*/ 1250986 h 2759463"/>
                  <a:gd name="connsiteX615" fmla="*/ 1101358 w 2249478"/>
                  <a:gd name="connsiteY615" fmla="*/ 1268934 h 2759463"/>
                  <a:gd name="connsiteX616" fmla="*/ 1100130 w 2249478"/>
                  <a:gd name="connsiteY616" fmla="*/ 1271081 h 2759463"/>
                  <a:gd name="connsiteX617" fmla="*/ 1089392 w 2249478"/>
                  <a:gd name="connsiteY617" fmla="*/ 1302682 h 2759463"/>
                  <a:gd name="connsiteX618" fmla="*/ 1079268 w 2249478"/>
                  <a:gd name="connsiteY618" fmla="*/ 1377695 h 2759463"/>
                  <a:gd name="connsiteX619" fmla="*/ 1101664 w 2249478"/>
                  <a:gd name="connsiteY619" fmla="*/ 1416813 h 2759463"/>
                  <a:gd name="connsiteX620" fmla="*/ 1102431 w 2249478"/>
                  <a:gd name="connsiteY620" fmla="*/ 1391961 h 2759463"/>
                  <a:gd name="connsiteX621" fmla="*/ 1124828 w 2249478"/>
                  <a:gd name="connsiteY621" fmla="*/ 1426477 h 2759463"/>
                  <a:gd name="connsiteX622" fmla="*/ 1103198 w 2249478"/>
                  <a:gd name="connsiteY622" fmla="*/ 1487837 h 2759463"/>
                  <a:gd name="connsiteX623" fmla="*/ 1148298 w 2249478"/>
                  <a:gd name="connsiteY623" fmla="*/ 1503177 h 2759463"/>
                  <a:gd name="connsiteX624" fmla="*/ 1181279 w 2249478"/>
                  <a:gd name="connsiteY624" fmla="*/ 1465901 h 2759463"/>
                  <a:gd name="connsiteX625" fmla="*/ 1207511 w 2249478"/>
                  <a:gd name="connsiteY625" fmla="*/ 1473418 h 2759463"/>
                  <a:gd name="connsiteX626" fmla="*/ 1207511 w 2249478"/>
                  <a:gd name="connsiteY626" fmla="*/ 1449640 h 2759463"/>
                  <a:gd name="connsiteX627" fmla="*/ 1192171 w 2249478"/>
                  <a:gd name="connsiteY627" fmla="*/ 1431846 h 2759463"/>
                  <a:gd name="connsiteX628" fmla="*/ 1193705 w 2249478"/>
                  <a:gd name="connsiteY628" fmla="*/ 1425403 h 2759463"/>
                  <a:gd name="connsiteX629" fmla="*/ 1197233 w 2249478"/>
                  <a:gd name="connsiteY629" fmla="*/ 1372480 h 2759463"/>
                  <a:gd name="connsiteX630" fmla="*/ 1198307 w 2249478"/>
                  <a:gd name="connsiteY630" fmla="*/ 1376928 h 2759463"/>
                  <a:gd name="connsiteX631" fmla="*/ 1225459 w 2249478"/>
                  <a:gd name="connsiteY631" fmla="*/ 1424176 h 2759463"/>
                  <a:gd name="connsiteX632" fmla="*/ 1239265 w 2249478"/>
                  <a:gd name="connsiteY632" fmla="*/ 1408836 h 2759463"/>
                  <a:gd name="connsiteX633" fmla="*/ 1232976 w 2249478"/>
                  <a:gd name="connsiteY633" fmla="*/ 1378155 h 2759463"/>
                  <a:gd name="connsiteX634" fmla="*/ 1232976 w 2249478"/>
                  <a:gd name="connsiteY634" fmla="*/ 1378155 h 2759463"/>
                  <a:gd name="connsiteX635" fmla="*/ 1231595 w 2249478"/>
                  <a:gd name="connsiteY635" fmla="*/ 1339958 h 2759463"/>
                  <a:gd name="connsiteX636" fmla="*/ 1211500 w 2249478"/>
                  <a:gd name="connsiteY636" fmla="*/ 1298540 h 2759463"/>
                  <a:gd name="connsiteX637" fmla="*/ 1204443 w 2249478"/>
                  <a:gd name="connsiteY637" fmla="*/ 1269854 h 2759463"/>
                  <a:gd name="connsiteX638" fmla="*/ 1203369 w 2249478"/>
                  <a:gd name="connsiteY638" fmla="*/ 1262031 h 2759463"/>
                  <a:gd name="connsiteX639" fmla="*/ 1203369 w 2249478"/>
                  <a:gd name="connsiteY639" fmla="*/ 1254054 h 2759463"/>
                  <a:gd name="connsiteX640" fmla="*/ 1203369 w 2249478"/>
                  <a:gd name="connsiteY640" fmla="*/ 1250986 h 2759463"/>
                  <a:gd name="connsiteX641" fmla="*/ 1203369 w 2249478"/>
                  <a:gd name="connsiteY641" fmla="*/ 1239174 h 2759463"/>
                  <a:gd name="connsiteX642" fmla="*/ 1221011 w 2249478"/>
                  <a:gd name="connsiteY642" fmla="*/ 1115533 h 2759463"/>
                  <a:gd name="connsiteX643" fmla="*/ 1225459 w 2249478"/>
                  <a:gd name="connsiteY643" fmla="*/ 1102033 h 2759463"/>
                  <a:gd name="connsiteX644" fmla="*/ 1233436 w 2249478"/>
                  <a:gd name="connsiteY644" fmla="*/ 1058468 h 2759463"/>
                  <a:gd name="connsiteX645" fmla="*/ 1234970 w 2249478"/>
                  <a:gd name="connsiteY645" fmla="*/ 1046962 h 2759463"/>
                  <a:gd name="connsiteX646" fmla="*/ 1240646 w 2249478"/>
                  <a:gd name="connsiteY646" fmla="*/ 983454 h 2759463"/>
                  <a:gd name="connsiteX647" fmla="*/ 1243560 w 2249478"/>
                  <a:gd name="connsiteY647" fmla="*/ 844013 h 2759463"/>
                  <a:gd name="connsiteX648" fmla="*/ 1257673 w 2249478"/>
                  <a:gd name="connsiteY648" fmla="*/ 736632 h 2759463"/>
                  <a:gd name="connsiteX649" fmla="*/ 1264116 w 2249478"/>
                  <a:gd name="connsiteY649" fmla="*/ 736632 h 2759463"/>
                  <a:gd name="connsiteX650" fmla="*/ 1264883 w 2249478"/>
                  <a:gd name="connsiteY650" fmla="*/ 733717 h 2759463"/>
                  <a:gd name="connsiteX651" fmla="*/ 1277002 w 2249478"/>
                  <a:gd name="connsiteY651" fmla="*/ 667448 h 2759463"/>
                  <a:gd name="connsiteX652" fmla="*/ 1307682 w 2249478"/>
                  <a:gd name="connsiteY652" fmla="*/ 887579 h 2759463"/>
                  <a:gd name="connsiteX653" fmla="*/ 1291422 w 2249478"/>
                  <a:gd name="connsiteY653" fmla="*/ 1006311 h 2759463"/>
                  <a:gd name="connsiteX654" fmla="*/ 1284212 w 2249478"/>
                  <a:gd name="connsiteY654" fmla="*/ 1052331 h 2759463"/>
                  <a:gd name="connsiteX655" fmla="*/ 1284212 w 2249478"/>
                  <a:gd name="connsiteY655" fmla="*/ 1055553 h 2759463"/>
                  <a:gd name="connsiteX656" fmla="*/ 1286820 w 2249478"/>
                  <a:gd name="connsiteY656" fmla="*/ 1056627 h 2759463"/>
                  <a:gd name="connsiteX657" fmla="*/ 1275468 w 2249478"/>
                  <a:gd name="connsiteY657" fmla="*/ 1155877 h 2759463"/>
                  <a:gd name="connsiteX658" fmla="*/ 1263349 w 2249478"/>
                  <a:gd name="connsiteY658" fmla="*/ 1245924 h 2759463"/>
                  <a:gd name="connsiteX659" fmla="*/ 1263349 w 2249478"/>
                  <a:gd name="connsiteY659" fmla="*/ 1262798 h 2759463"/>
                  <a:gd name="connsiteX660" fmla="*/ 1263349 w 2249478"/>
                  <a:gd name="connsiteY660" fmla="*/ 1271388 h 2759463"/>
                  <a:gd name="connsiteX661" fmla="*/ 1263349 w 2249478"/>
                  <a:gd name="connsiteY661" fmla="*/ 1286728 h 2759463"/>
                  <a:gd name="connsiteX662" fmla="*/ 1263349 w 2249478"/>
                  <a:gd name="connsiteY662" fmla="*/ 1290870 h 2759463"/>
                  <a:gd name="connsiteX663" fmla="*/ 1257827 w 2249478"/>
                  <a:gd name="connsiteY663" fmla="*/ 1398251 h 2759463"/>
                  <a:gd name="connsiteX664" fmla="*/ 1260435 w 2249478"/>
                  <a:gd name="connsiteY664" fmla="*/ 1483695 h 2759463"/>
                  <a:gd name="connsiteX665" fmla="*/ 1278382 w 2249478"/>
                  <a:gd name="connsiteY665" fmla="*/ 1675140 h 2759463"/>
                  <a:gd name="connsiteX666" fmla="*/ 1280990 w 2249478"/>
                  <a:gd name="connsiteY666" fmla="*/ 1706740 h 2759463"/>
                  <a:gd name="connsiteX667" fmla="*/ 1283445 w 2249478"/>
                  <a:gd name="connsiteY667" fmla="*/ 1736040 h 2759463"/>
                  <a:gd name="connsiteX668" fmla="*/ 1287280 w 2249478"/>
                  <a:gd name="connsiteY668" fmla="*/ 1793412 h 2759463"/>
                  <a:gd name="connsiteX669" fmla="*/ 1287280 w 2249478"/>
                  <a:gd name="connsiteY669" fmla="*/ 1827160 h 2759463"/>
                  <a:gd name="connsiteX670" fmla="*/ 1290194 w 2249478"/>
                  <a:gd name="connsiteY670" fmla="*/ 1888521 h 2759463"/>
                  <a:gd name="connsiteX671" fmla="*/ 1290194 w 2249478"/>
                  <a:gd name="connsiteY671" fmla="*/ 1961847 h 2759463"/>
                  <a:gd name="connsiteX672" fmla="*/ 1289274 w 2249478"/>
                  <a:gd name="connsiteY672" fmla="*/ 1990072 h 2759463"/>
                  <a:gd name="connsiteX673" fmla="*/ 1289274 w 2249478"/>
                  <a:gd name="connsiteY673" fmla="*/ 1990072 h 2759463"/>
                  <a:gd name="connsiteX674" fmla="*/ 1289274 w 2249478"/>
                  <a:gd name="connsiteY674" fmla="*/ 2033178 h 2759463"/>
                  <a:gd name="connsiteX675" fmla="*/ 1289274 w 2249478"/>
                  <a:gd name="connsiteY675" fmla="*/ 2033178 h 2759463"/>
                  <a:gd name="connsiteX676" fmla="*/ 1289274 w 2249478"/>
                  <a:gd name="connsiteY676" fmla="*/ 2061864 h 2759463"/>
                  <a:gd name="connsiteX677" fmla="*/ 1296177 w 2249478"/>
                  <a:gd name="connsiteY677" fmla="*/ 2411926 h 2759463"/>
                  <a:gd name="connsiteX678" fmla="*/ 1297097 w 2249478"/>
                  <a:gd name="connsiteY678" fmla="*/ 2434782 h 2759463"/>
                  <a:gd name="connsiteX679" fmla="*/ 1299705 w 2249478"/>
                  <a:gd name="connsiteY679" fmla="*/ 2559037 h 2759463"/>
                  <a:gd name="connsiteX680" fmla="*/ 1312131 w 2249478"/>
                  <a:gd name="connsiteY680" fmla="*/ 2564099 h 2759463"/>
                  <a:gd name="connsiteX681" fmla="*/ 1286820 w 2249478"/>
                  <a:gd name="connsiteY681" fmla="*/ 2605364 h 2759463"/>
                  <a:gd name="connsiteX682" fmla="*/ 1282984 w 2249478"/>
                  <a:gd name="connsiteY682" fmla="*/ 2609199 h 2759463"/>
                  <a:gd name="connsiteX683" fmla="*/ 1226073 w 2249478"/>
                  <a:gd name="connsiteY683" fmla="*/ 2657367 h 2759463"/>
                  <a:gd name="connsiteX684" fmla="*/ 1218863 w 2249478"/>
                  <a:gd name="connsiteY684" fmla="*/ 2697865 h 2759463"/>
                  <a:gd name="connsiteX685" fmla="*/ 1224232 w 2249478"/>
                  <a:gd name="connsiteY685" fmla="*/ 2711978 h 2759463"/>
                  <a:gd name="connsiteX686" fmla="*/ 1294029 w 2249478"/>
                  <a:gd name="connsiteY686" fmla="*/ 2726091 h 2759463"/>
                  <a:gd name="connsiteX687" fmla="*/ 1330692 w 2249478"/>
                  <a:gd name="connsiteY687" fmla="*/ 2730540 h 2759463"/>
                  <a:gd name="connsiteX688" fmla="*/ 1381008 w 2249478"/>
                  <a:gd name="connsiteY688" fmla="*/ 2712438 h 2759463"/>
                  <a:gd name="connsiteX689" fmla="*/ 1384383 w 2249478"/>
                  <a:gd name="connsiteY689" fmla="*/ 2698939 h 2759463"/>
                  <a:gd name="connsiteX690" fmla="*/ 1385917 w 2249478"/>
                  <a:gd name="connsiteY690" fmla="*/ 2683599 h 2759463"/>
                  <a:gd name="connsiteX691" fmla="*/ 1403098 w 2249478"/>
                  <a:gd name="connsiteY691" fmla="*/ 2686513 h 2759463"/>
                  <a:gd name="connsiteX692" fmla="*/ 1403098 w 2249478"/>
                  <a:gd name="connsiteY692" fmla="*/ 2679610 h 2759463"/>
                  <a:gd name="connsiteX693" fmla="*/ 1403098 w 2249478"/>
                  <a:gd name="connsiteY693" fmla="*/ 2657981 h 2759463"/>
                  <a:gd name="connsiteX694" fmla="*/ 1403098 w 2249478"/>
                  <a:gd name="connsiteY694" fmla="*/ 2657981 h 2759463"/>
                  <a:gd name="connsiteX695" fmla="*/ 1405245 w 2249478"/>
                  <a:gd name="connsiteY695" fmla="*/ 2571616 h 2759463"/>
                  <a:gd name="connsiteX696" fmla="*/ 1405245 w 2249478"/>
                  <a:gd name="connsiteY696" fmla="*/ 2545998 h 2759463"/>
                  <a:gd name="connsiteX697" fmla="*/ 1405245 w 2249478"/>
                  <a:gd name="connsiteY697" fmla="*/ 2521760 h 2759463"/>
                  <a:gd name="connsiteX698" fmla="*/ 1408160 w 2249478"/>
                  <a:gd name="connsiteY698" fmla="*/ 2228304 h 2759463"/>
                  <a:gd name="connsiteX699" fmla="*/ 1408160 w 2249478"/>
                  <a:gd name="connsiteY699" fmla="*/ 2154672 h 2759463"/>
                  <a:gd name="connsiteX700" fmla="*/ 1410614 w 2249478"/>
                  <a:gd name="connsiteY700" fmla="*/ 2059870 h 2759463"/>
                  <a:gd name="connsiteX701" fmla="*/ 1437613 w 2249478"/>
                  <a:gd name="connsiteY701" fmla="*/ 1749233 h 2759463"/>
                  <a:gd name="connsiteX702" fmla="*/ 1437613 w 2249478"/>
                  <a:gd name="connsiteY702" fmla="*/ 1548737 h 2759463"/>
                  <a:gd name="connsiteX703" fmla="*/ 1452953 w 2249478"/>
                  <a:gd name="connsiteY703" fmla="*/ 1541527 h 2759463"/>
                  <a:gd name="connsiteX704" fmla="*/ 1418284 w 2249478"/>
                  <a:gd name="connsiteY704" fmla="*/ 1084392 h 2759463"/>
                  <a:gd name="connsiteX705" fmla="*/ 1417517 w 2249478"/>
                  <a:gd name="connsiteY705" fmla="*/ 1064604 h 2759463"/>
                  <a:gd name="connsiteX706" fmla="*/ 1415830 w 2249478"/>
                  <a:gd name="connsiteY706" fmla="*/ 1021805 h 2759463"/>
                  <a:gd name="connsiteX707" fmla="*/ 1417057 w 2249478"/>
                  <a:gd name="connsiteY707" fmla="*/ 934673 h 2759463"/>
                  <a:gd name="connsiteX708" fmla="*/ 1430710 w 2249478"/>
                  <a:gd name="connsiteY708" fmla="*/ 1024412 h 2759463"/>
                  <a:gd name="connsiteX709" fmla="*/ 1435312 w 2249478"/>
                  <a:gd name="connsiteY709" fmla="*/ 1064450 h 2759463"/>
                  <a:gd name="connsiteX710" fmla="*/ 1436539 w 2249478"/>
                  <a:gd name="connsiteY710" fmla="*/ 1086233 h 2759463"/>
                  <a:gd name="connsiteX711" fmla="*/ 1435312 w 2249478"/>
                  <a:gd name="connsiteY711" fmla="*/ 1116913 h 2759463"/>
                  <a:gd name="connsiteX712" fmla="*/ 1477957 w 2249478"/>
                  <a:gd name="connsiteY712" fmla="*/ 1539687 h 2759463"/>
                  <a:gd name="connsiteX713" fmla="*/ 1490689 w 2249478"/>
                  <a:gd name="connsiteY713" fmla="*/ 1543522 h 2759463"/>
                  <a:gd name="connsiteX714" fmla="*/ 1483786 w 2249478"/>
                  <a:gd name="connsiteY714" fmla="*/ 1564998 h 2759463"/>
                  <a:gd name="connsiteX715" fmla="*/ 1463844 w 2249478"/>
                  <a:gd name="connsiteY715" fmla="*/ 1606416 h 2759463"/>
                  <a:gd name="connsiteX716" fmla="*/ 1456174 w 2249478"/>
                  <a:gd name="connsiteY716" fmla="*/ 1675753 h 2759463"/>
                  <a:gd name="connsiteX717" fmla="*/ 1470134 w 2249478"/>
                  <a:gd name="connsiteY717" fmla="*/ 1691861 h 2759463"/>
                  <a:gd name="connsiteX718" fmla="*/ 1494064 w 2249478"/>
                  <a:gd name="connsiteY718" fmla="*/ 1635409 h 2759463"/>
                  <a:gd name="connsiteX719" fmla="*/ 1506336 w 2249478"/>
                  <a:gd name="connsiteY719" fmla="*/ 1622984 h 2759463"/>
                  <a:gd name="connsiteX720" fmla="*/ 1514006 w 2249478"/>
                  <a:gd name="connsiteY720" fmla="*/ 1635409 h 2759463"/>
                  <a:gd name="connsiteX721" fmla="*/ 1505876 w 2249478"/>
                  <a:gd name="connsiteY721" fmla="*/ 1676367 h 2759463"/>
                  <a:gd name="connsiteX722" fmla="*/ 1484247 w 2249478"/>
                  <a:gd name="connsiteY722" fmla="*/ 1708121 h 2759463"/>
                  <a:gd name="connsiteX723" fmla="*/ 1484247 w 2249478"/>
                  <a:gd name="connsiteY723" fmla="*/ 1732052 h 2759463"/>
                  <a:gd name="connsiteX724" fmla="*/ 1500661 w 2249478"/>
                  <a:gd name="connsiteY724" fmla="*/ 1728217 h 2759463"/>
                  <a:gd name="connsiteX725" fmla="*/ 1510632 w 2249478"/>
                  <a:gd name="connsiteY725" fmla="*/ 1724535 h 2759463"/>
                  <a:gd name="connsiteX726" fmla="*/ 1547448 w 2249478"/>
                  <a:gd name="connsiteY726" fmla="*/ 1703366 h 2759463"/>
                  <a:gd name="connsiteX727" fmla="*/ 1554198 w 2249478"/>
                  <a:gd name="connsiteY727" fmla="*/ 1698150 h 2759463"/>
                  <a:gd name="connsiteX728" fmla="*/ 1554198 w 2249478"/>
                  <a:gd name="connsiteY728" fmla="*/ 1698150 h 2759463"/>
                  <a:gd name="connsiteX729" fmla="*/ 1557112 w 2249478"/>
                  <a:gd name="connsiteY729" fmla="*/ 1695696 h 2759463"/>
                  <a:gd name="connsiteX730" fmla="*/ 1608808 w 2249478"/>
                  <a:gd name="connsiteY730" fmla="*/ 1774237 h 2759463"/>
                  <a:gd name="connsiteX731" fmla="*/ 1588866 w 2249478"/>
                  <a:gd name="connsiteY731" fmla="*/ 1678668 h 2759463"/>
                  <a:gd name="connsiteX732" fmla="*/ 1604206 w 2249478"/>
                  <a:gd name="connsiteY732" fmla="*/ 1712723 h 2759463"/>
                  <a:gd name="connsiteX733" fmla="*/ 1621387 w 2249478"/>
                  <a:gd name="connsiteY733" fmla="*/ 1710115 h 2759463"/>
                  <a:gd name="connsiteX734" fmla="*/ 1614791 w 2249478"/>
                  <a:gd name="connsiteY734" fmla="*/ 1636483 h 2759463"/>
                  <a:gd name="connsiteX735" fmla="*/ 1607274 w 2249478"/>
                  <a:gd name="connsiteY735" fmla="*/ 1604729 h 2759463"/>
                  <a:gd name="connsiteX736" fmla="*/ 1621080 w 2249478"/>
                  <a:gd name="connsiteY736" fmla="*/ 1501183 h 2759463"/>
                  <a:gd name="connsiteX737" fmla="*/ 1626143 w 2249478"/>
                  <a:gd name="connsiteY737" fmla="*/ 1500109 h 2759463"/>
                  <a:gd name="connsiteX738" fmla="*/ 1626143 w 2249478"/>
                  <a:gd name="connsiteY738" fmla="*/ 1500109 h 2759463"/>
                  <a:gd name="connsiteX739" fmla="*/ 1626143 w 2249478"/>
                  <a:gd name="connsiteY739" fmla="*/ 1496888 h 2759463"/>
                  <a:gd name="connsiteX740" fmla="*/ 1627984 w 2249478"/>
                  <a:gd name="connsiteY740" fmla="*/ 1489371 h 2759463"/>
                  <a:gd name="connsiteX741" fmla="*/ 1630898 w 2249478"/>
                  <a:gd name="connsiteY741" fmla="*/ 1477559 h 2759463"/>
                  <a:gd name="connsiteX742" fmla="*/ 1654829 w 2249478"/>
                  <a:gd name="connsiteY742" fmla="*/ 1385519 h 2759463"/>
                  <a:gd name="connsiteX743" fmla="*/ 1655749 w 2249478"/>
                  <a:gd name="connsiteY743" fmla="*/ 1382297 h 2759463"/>
                  <a:gd name="connsiteX744" fmla="*/ 1668635 w 2249478"/>
                  <a:gd name="connsiteY744" fmla="*/ 1330448 h 2759463"/>
                  <a:gd name="connsiteX745" fmla="*/ 1690571 w 2249478"/>
                  <a:gd name="connsiteY745" fmla="*/ 1219079 h 2759463"/>
                  <a:gd name="connsiteX746" fmla="*/ 1691952 w 2249478"/>
                  <a:gd name="connsiteY746" fmla="*/ 1086693 h 2759463"/>
                  <a:gd name="connsiteX747" fmla="*/ 1694406 w 2249478"/>
                  <a:gd name="connsiteY747" fmla="*/ 1075188 h 2759463"/>
                  <a:gd name="connsiteX748" fmla="*/ 1699162 w 2249478"/>
                  <a:gd name="connsiteY748" fmla="*/ 1055860 h 2759463"/>
                  <a:gd name="connsiteX749" fmla="*/ 1706064 w 2249478"/>
                  <a:gd name="connsiteY749" fmla="*/ 1027480 h 2759463"/>
                  <a:gd name="connsiteX750" fmla="*/ 1711741 w 2249478"/>
                  <a:gd name="connsiteY750" fmla="*/ 1002323 h 2759463"/>
                  <a:gd name="connsiteX751" fmla="*/ 1714808 w 2249478"/>
                  <a:gd name="connsiteY751" fmla="*/ 986983 h 2759463"/>
                  <a:gd name="connsiteX752" fmla="*/ 1719564 w 2249478"/>
                  <a:gd name="connsiteY752" fmla="*/ 952467 h 2759463"/>
                  <a:gd name="connsiteX753" fmla="*/ 1721558 w 2249478"/>
                  <a:gd name="connsiteY753" fmla="*/ 960444 h 2759463"/>
                  <a:gd name="connsiteX754" fmla="*/ 1726467 w 2249478"/>
                  <a:gd name="connsiteY754" fmla="*/ 984835 h 2759463"/>
                  <a:gd name="connsiteX755" fmla="*/ 1728461 w 2249478"/>
                  <a:gd name="connsiteY755" fmla="*/ 998027 h 2759463"/>
                  <a:gd name="connsiteX756" fmla="*/ 1734291 w 2249478"/>
                  <a:gd name="connsiteY756" fmla="*/ 1063836 h 2759463"/>
                  <a:gd name="connsiteX757" fmla="*/ 1734291 w 2249478"/>
                  <a:gd name="connsiteY757" fmla="*/ 1093596 h 2759463"/>
                  <a:gd name="connsiteX758" fmla="*/ 1734291 w 2249478"/>
                  <a:gd name="connsiteY758" fmla="*/ 1099579 h 2759463"/>
                  <a:gd name="connsiteX759" fmla="*/ 1733523 w 2249478"/>
                  <a:gd name="connsiteY759" fmla="*/ 1104028 h 2759463"/>
                  <a:gd name="connsiteX760" fmla="*/ 1730149 w 2249478"/>
                  <a:gd name="connsiteY760" fmla="*/ 1123970 h 2759463"/>
                  <a:gd name="connsiteX761" fmla="*/ 1730149 w 2249478"/>
                  <a:gd name="connsiteY761" fmla="*/ 1123970 h 2759463"/>
                  <a:gd name="connsiteX762" fmla="*/ 1694713 w 2249478"/>
                  <a:gd name="connsiteY762" fmla="*/ 1252367 h 2759463"/>
                  <a:gd name="connsiteX763" fmla="*/ 1684896 w 2249478"/>
                  <a:gd name="connsiteY763" fmla="*/ 1289796 h 2759463"/>
                  <a:gd name="connsiteX764" fmla="*/ 1649460 w 2249478"/>
                  <a:gd name="connsiteY764" fmla="*/ 1425096 h 2759463"/>
                  <a:gd name="connsiteX765" fmla="*/ 1649460 w 2249478"/>
                  <a:gd name="connsiteY765" fmla="*/ 1425096 h 2759463"/>
                  <a:gd name="connsiteX766" fmla="*/ 1648232 w 2249478"/>
                  <a:gd name="connsiteY766" fmla="*/ 1429851 h 2759463"/>
                  <a:gd name="connsiteX767" fmla="*/ 1644551 w 2249478"/>
                  <a:gd name="connsiteY767" fmla="*/ 1445192 h 2759463"/>
                  <a:gd name="connsiteX768" fmla="*/ 1649767 w 2249478"/>
                  <a:gd name="connsiteY768" fmla="*/ 1445192 h 2759463"/>
                  <a:gd name="connsiteX769" fmla="*/ 1649767 w 2249478"/>
                  <a:gd name="connsiteY769" fmla="*/ 1447646 h 2759463"/>
                  <a:gd name="connsiteX770" fmla="*/ 1644244 w 2249478"/>
                  <a:gd name="connsiteY770" fmla="*/ 1469429 h 2759463"/>
                  <a:gd name="connsiteX771" fmla="*/ 1640256 w 2249478"/>
                  <a:gd name="connsiteY771" fmla="*/ 1484769 h 2759463"/>
                  <a:gd name="connsiteX772" fmla="*/ 1633966 w 2249478"/>
                  <a:gd name="connsiteY772" fmla="*/ 1515449 h 2759463"/>
                  <a:gd name="connsiteX773" fmla="*/ 1633966 w 2249478"/>
                  <a:gd name="connsiteY773" fmla="*/ 1516216 h 2759463"/>
                  <a:gd name="connsiteX774" fmla="*/ 1622461 w 2249478"/>
                  <a:gd name="connsiteY774" fmla="*/ 1613779 h 2759463"/>
                  <a:gd name="connsiteX775" fmla="*/ 1624455 w 2249478"/>
                  <a:gd name="connsiteY775" fmla="*/ 1635102 h 2759463"/>
                  <a:gd name="connsiteX776" fmla="*/ 1661118 w 2249478"/>
                  <a:gd name="connsiteY776" fmla="*/ 1988999 h 2759463"/>
                  <a:gd name="connsiteX777" fmla="*/ 1657743 w 2249478"/>
                  <a:gd name="connsiteY777" fmla="*/ 2066926 h 2759463"/>
                  <a:gd name="connsiteX778" fmla="*/ 1656670 w 2249478"/>
                  <a:gd name="connsiteY778" fmla="*/ 2075210 h 2759463"/>
                  <a:gd name="connsiteX779" fmla="*/ 1646085 w 2249478"/>
                  <a:gd name="connsiteY779" fmla="*/ 2154058 h 2759463"/>
                  <a:gd name="connsiteX780" fmla="*/ 1646085 w 2249478"/>
                  <a:gd name="connsiteY780" fmla="*/ 2159734 h 2759463"/>
                  <a:gd name="connsiteX781" fmla="*/ 1646085 w 2249478"/>
                  <a:gd name="connsiteY781" fmla="*/ 2164950 h 2759463"/>
                  <a:gd name="connsiteX782" fmla="*/ 1659277 w 2249478"/>
                  <a:gd name="connsiteY782" fmla="*/ 2166944 h 2759463"/>
                  <a:gd name="connsiteX783" fmla="*/ 1674617 w 2249478"/>
                  <a:gd name="connsiteY783" fmla="*/ 2471292 h 2759463"/>
                  <a:gd name="connsiteX784" fmla="*/ 1685816 w 2249478"/>
                  <a:gd name="connsiteY784" fmla="*/ 2522067 h 2759463"/>
                  <a:gd name="connsiteX785" fmla="*/ 1689958 w 2249478"/>
                  <a:gd name="connsiteY785" fmla="*/ 2540322 h 2759463"/>
                  <a:gd name="connsiteX786" fmla="*/ 1697321 w 2249478"/>
                  <a:gd name="connsiteY786" fmla="*/ 2571923 h 2759463"/>
                  <a:gd name="connsiteX787" fmla="*/ 1706218 w 2249478"/>
                  <a:gd name="connsiteY787" fmla="*/ 2612267 h 2759463"/>
                  <a:gd name="connsiteX788" fmla="*/ 1726467 w 2249478"/>
                  <a:gd name="connsiteY788" fmla="*/ 2718114 h 2759463"/>
                  <a:gd name="connsiteX789" fmla="*/ 1727541 w 2249478"/>
                  <a:gd name="connsiteY789" fmla="*/ 2729005 h 2759463"/>
                  <a:gd name="connsiteX790" fmla="*/ 1731836 w 2249478"/>
                  <a:gd name="connsiteY790" fmla="*/ 2730079 h 2759463"/>
                  <a:gd name="connsiteX791" fmla="*/ 1821115 w 2249478"/>
                  <a:gd name="connsiteY791" fmla="*/ 2714739 h 2759463"/>
                  <a:gd name="connsiteX792" fmla="*/ 1821115 w 2249478"/>
                  <a:gd name="connsiteY792" fmla="*/ 2703081 h 2759463"/>
                  <a:gd name="connsiteX793" fmla="*/ 1821115 w 2249478"/>
                  <a:gd name="connsiteY793" fmla="*/ 2703081 h 2759463"/>
                  <a:gd name="connsiteX794" fmla="*/ 1823723 w 2249478"/>
                  <a:gd name="connsiteY794" fmla="*/ 2645709 h 2759463"/>
                  <a:gd name="connsiteX795" fmla="*/ 1839063 w 2249478"/>
                  <a:gd name="connsiteY795" fmla="*/ 2383239 h 2759463"/>
                  <a:gd name="connsiteX796" fmla="*/ 1830166 w 2249478"/>
                  <a:gd name="connsiteY796" fmla="*/ 2173080 h 2759463"/>
                  <a:gd name="connsiteX797" fmla="*/ 1955801 w 2249478"/>
                  <a:gd name="connsiteY797" fmla="*/ 2173080 h 2759463"/>
                  <a:gd name="connsiteX798" fmla="*/ 1971142 w 2249478"/>
                  <a:gd name="connsiteY798" fmla="*/ 2173080 h 2759463"/>
                  <a:gd name="connsiteX799" fmla="*/ 1967920 w 2249478"/>
                  <a:gd name="connsiteY799" fmla="*/ 2230452 h 2759463"/>
                  <a:gd name="connsiteX800" fmla="*/ 2069165 w 2249478"/>
                  <a:gd name="connsiteY800" fmla="*/ 2548606 h 2759463"/>
                  <a:gd name="connsiteX801" fmla="*/ 2057660 w 2249478"/>
                  <a:gd name="connsiteY801" fmla="*/ 2648623 h 2759463"/>
                  <a:gd name="connsiteX802" fmla="*/ 2042320 w 2249478"/>
                  <a:gd name="connsiteY802" fmla="*/ 2691575 h 2759463"/>
                  <a:gd name="connsiteX803" fmla="*/ 2059194 w 2249478"/>
                  <a:gd name="connsiteY803" fmla="*/ 2741738 h 2759463"/>
                  <a:gd name="connsiteX804" fmla="*/ 2075301 w 2249478"/>
                  <a:gd name="connsiteY804" fmla="*/ 2741738 h 2759463"/>
                  <a:gd name="connsiteX805" fmla="*/ 2082511 w 2249478"/>
                  <a:gd name="connsiteY805" fmla="*/ 2684673 h 2759463"/>
                  <a:gd name="connsiteX806" fmla="*/ 2128531 w 2249478"/>
                  <a:gd name="connsiteY806" fmla="*/ 2477121 h 2759463"/>
                  <a:gd name="connsiteX807" fmla="*/ 2129605 w 2249478"/>
                  <a:gd name="connsiteY807" fmla="*/ 2471598 h 2759463"/>
                  <a:gd name="connsiteX808" fmla="*/ 2144945 w 2249478"/>
                  <a:gd name="connsiteY808" fmla="*/ 2167251 h 2759463"/>
                  <a:gd name="connsiteX809" fmla="*/ 2144945 w 2249478"/>
                  <a:gd name="connsiteY809" fmla="*/ 2167251 h 2759463"/>
                  <a:gd name="connsiteX810" fmla="*/ 2157524 w 2249478"/>
                  <a:gd name="connsiteY810" fmla="*/ 2165256 h 2759463"/>
                  <a:gd name="connsiteX811" fmla="*/ 2140343 w 2249478"/>
                  <a:gd name="connsiteY811" fmla="*/ 2019525 h 2759463"/>
                  <a:gd name="connsiteX812" fmla="*/ 2141570 w 2249478"/>
                  <a:gd name="connsiteY812" fmla="*/ 1988845 h 2759463"/>
                  <a:gd name="connsiteX813" fmla="*/ 2141570 w 2249478"/>
                  <a:gd name="connsiteY813" fmla="*/ 1987004 h 2759463"/>
                  <a:gd name="connsiteX814" fmla="*/ 2141570 w 2249478"/>
                  <a:gd name="connsiteY814" fmla="*/ 1987004 h 2759463"/>
                  <a:gd name="connsiteX815" fmla="*/ 2144945 w 2249478"/>
                  <a:gd name="connsiteY815" fmla="*/ 1961693 h 2759463"/>
                  <a:gd name="connsiteX816" fmla="*/ 2179921 w 2249478"/>
                  <a:gd name="connsiteY816" fmla="*/ 1613933 h 2759463"/>
                  <a:gd name="connsiteX817" fmla="*/ 2179921 w 2249478"/>
                  <a:gd name="connsiteY817" fmla="*/ 1584787 h 2759463"/>
                  <a:gd name="connsiteX818" fmla="*/ 2178847 w 2249478"/>
                  <a:gd name="connsiteY818" fmla="*/ 1575122 h 2759463"/>
                  <a:gd name="connsiteX819" fmla="*/ 2174552 w 2249478"/>
                  <a:gd name="connsiteY819" fmla="*/ 1545823 h 2759463"/>
                  <a:gd name="connsiteX820" fmla="*/ 2172557 w 2249478"/>
                  <a:gd name="connsiteY820" fmla="*/ 1535085 h 2759463"/>
                  <a:gd name="connsiteX821" fmla="*/ 2168569 w 2249478"/>
                  <a:gd name="connsiteY821" fmla="*/ 1514989 h 2759463"/>
                  <a:gd name="connsiteX822" fmla="*/ 2168569 w 2249478"/>
                  <a:gd name="connsiteY822" fmla="*/ 1514989 h 2759463"/>
                  <a:gd name="connsiteX823" fmla="*/ 2161206 w 2249478"/>
                  <a:gd name="connsiteY823" fmla="*/ 1485536 h 2759463"/>
                  <a:gd name="connsiteX824" fmla="*/ 2157217 w 2249478"/>
                  <a:gd name="connsiteY824" fmla="*/ 1470196 h 2759463"/>
                  <a:gd name="connsiteX825" fmla="*/ 2157217 w 2249478"/>
                  <a:gd name="connsiteY825" fmla="*/ 1467742 h 2759463"/>
                  <a:gd name="connsiteX826" fmla="*/ 2156450 w 2249478"/>
                  <a:gd name="connsiteY826" fmla="*/ 1464674 h 2759463"/>
                  <a:gd name="connsiteX827" fmla="*/ 2156450 w 2249478"/>
                  <a:gd name="connsiteY827" fmla="*/ 1462526 h 2759463"/>
                  <a:gd name="connsiteX828" fmla="*/ 2156450 w 2249478"/>
                  <a:gd name="connsiteY828" fmla="*/ 1460839 h 2759463"/>
                  <a:gd name="connsiteX829" fmla="*/ 2154610 w 2249478"/>
                  <a:gd name="connsiteY829" fmla="*/ 1453475 h 2759463"/>
                  <a:gd name="connsiteX830" fmla="*/ 2153842 w 2249478"/>
                  <a:gd name="connsiteY830" fmla="*/ 1450254 h 2759463"/>
                  <a:gd name="connsiteX831" fmla="*/ 2153842 w 2249478"/>
                  <a:gd name="connsiteY831" fmla="*/ 1450254 h 2759463"/>
                  <a:gd name="connsiteX832" fmla="*/ 2153842 w 2249478"/>
                  <a:gd name="connsiteY832" fmla="*/ 1447339 h 2759463"/>
                  <a:gd name="connsiteX833" fmla="*/ 2153842 w 2249478"/>
                  <a:gd name="connsiteY833" fmla="*/ 1444885 h 2759463"/>
                  <a:gd name="connsiteX834" fmla="*/ 2159058 w 2249478"/>
                  <a:gd name="connsiteY834" fmla="*/ 1444885 h 2759463"/>
                  <a:gd name="connsiteX835" fmla="*/ 2155223 w 2249478"/>
                  <a:gd name="connsiteY835" fmla="*/ 1429545 h 2759463"/>
                  <a:gd name="connsiteX836" fmla="*/ 2154149 w 2249478"/>
                  <a:gd name="connsiteY836" fmla="*/ 1424789 h 2759463"/>
                  <a:gd name="connsiteX837" fmla="*/ 2154149 w 2249478"/>
                  <a:gd name="connsiteY837" fmla="*/ 1424789 h 2759463"/>
                  <a:gd name="connsiteX838" fmla="*/ 2152769 w 2249478"/>
                  <a:gd name="connsiteY838" fmla="*/ 1419727 h 2759463"/>
                  <a:gd name="connsiteX839" fmla="*/ 2151541 w 2249478"/>
                  <a:gd name="connsiteY839" fmla="*/ 1414665 h 2759463"/>
                  <a:gd name="connsiteX840" fmla="*/ 2150314 w 2249478"/>
                  <a:gd name="connsiteY840" fmla="*/ 1410523 h 2759463"/>
                  <a:gd name="connsiteX841" fmla="*/ 2149547 w 2249478"/>
                  <a:gd name="connsiteY841" fmla="*/ 1407608 h 2759463"/>
                  <a:gd name="connsiteX842" fmla="*/ 2147706 w 2249478"/>
                  <a:gd name="connsiteY842" fmla="*/ 1400398 h 2759463"/>
                  <a:gd name="connsiteX843" fmla="*/ 2147706 w 2249478"/>
                  <a:gd name="connsiteY843" fmla="*/ 1398711 h 2759463"/>
                  <a:gd name="connsiteX844" fmla="*/ 2144332 w 2249478"/>
                  <a:gd name="connsiteY844" fmla="*/ 1386286 h 2759463"/>
                  <a:gd name="connsiteX845" fmla="*/ 2144332 w 2249478"/>
                  <a:gd name="connsiteY845" fmla="*/ 1384445 h 2759463"/>
                  <a:gd name="connsiteX846" fmla="*/ 2142491 w 2249478"/>
                  <a:gd name="connsiteY846" fmla="*/ 1376928 h 2759463"/>
                  <a:gd name="connsiteX847" fmla="*/ 2142491 w 2249478"/>
                  <a:gd name="connsiteY847" fmla="*/ 1376928 h 2759463"/>
                  <a:gd name="connsiteX848" fmla="*/ 2141110 w 2249478"/>
                  <a:gd name="connsiteY848" fmla="*/ 1370946 h 2759463"/>
                  <a:gd name="connsiteX849" fmla="*/ 2137275 w 2249478"/>
                  <a:gd name="connsiteY849" fmla="*/ 1355605 h 2759463"/>
                  <a:gd name="connsiteX850" fmla="*/ 2136355 w 2249478"/>
                  <a:gd name="connsiteY850" fmla="*/ 1352384 h 2759463"/>
                  <a:gd name="connsiteX851" fmla="*/ 2134514 w 2249478"/>
                  <a:gd name="connsiteY851" fmla="*/ 1345328 h 2759463"/>
                  <a:gd name="connsiteX852" fmla="*/ 2133440 w 2249478"/>
                  <a:gd name="connsiteY852" fmla="*/ 1341646 h 2759463"/>
                  <a:gd name="connsiteX853" fmla="*/ 2132673 w 2249478"/>
                  <a:gd name="connsiteY853" fmla="*/ 1338425 h 2759463"/>
                  <a:gd name="connsiteX854" fmla="*/ 2131599 w 2249478"/>
                  <a:gd name="connsiteY854" fmla="*/ 1334129 h 2759463"/>
                  <a:gd name="connsiteX855" fmla="*/ 2120094 w 2249478"/>
                  <a:gd name="connsiteY855" fmla="*/ 1291024 h 2759463"/>
                  <a:gd name="connsiteX856" fmla="*/ 2120094 w 2249478"/>
                  <a:gd name="connsiteY856" fmla="*/ 1291024 h 2759463"/>
                  <a:gd name="connsiteX857" fmla="*/ 2120094 w 2249478"/>
                  <a:gd name="connsiteY857" fmla="*/ 1289796 h 2759463"/>
                  <a:gd name="connsiteX858" fmla="*/ 2120094 w 2249478"/>
                  <a:gd name="connsiteY858" fmla="*/ 1289796 h 2759463"/>
                  <a:gd name="connsiteX859" fmla="*/ 2110277 w 2249478"/>
                  <a:gd name="connsiteY859" fmla="*/ 1252213 h 2759463"/>
                  <a:gd name="connsiteX860" fmla="*/ 2106288 w 2249478"/>
                  <a:gd name="connsiteY860" fmla="*/ 1239788 h 2759463"/>
                  <a:gd name="connsiteX861" fmla="*/ 2100152 w 2249478"/>
                  <a:gd name="connsiteY861" fmla="*/ 1220306 h 2759463"/>
                  <a:gd name="connsiteX862" fmla="*/ 2098771 w 2249478"/>
                  <a:gd name="connsiteY862" fmla="*/ 1215857 h 2759463"/>
                  <a:gd name="connsiteX863" fmla="*/ 2098771 w 2249478"/>
                  <a:gd name="connsiteY863" fmla="*/ 1213709 h 2759463"/>
                  <a:gd name="connsiteX864" fmla="*/ 2089567 w 2249478"/>
                  <a:gd name="connsiteY864" fmla="*/ 1181342 h 2759463"/>
                  <a:gd name="connsiteX865" fmla="*/ 2088647 w 2249478"/>
                  <a:gd name="connsiteY865" fmla="*/ 1178120 h 2759463"/>
                  <a:gd name="connsiteX866" fmla="*/ 2088647 w 2249478"/>
                  <a:gd name="connsiteY866" fmla="*/ 1175973 h 2759463"/>
                  <a:gd name="connsiteX867" fmla="*/ 2085579 w 2249478"/>
                  <a:gd name="connsiteY867" fmla="*/ 1164007 h 2759463"/>
                  <a:gd name="connsiteX868" fmla="*/ 2082818 w 2249478"/>
                  <a:gd name="connsiteY868" fmla="*/ 1153423 h 2759463"/>
                  <a:gd name="connsiteX869" fmla="*/ 2079596 w 2249478"/>
                  <a:gd name="connsiteY869" fmla="*/ 1139924 h 2759463"/>
                  <a:gd name="connsiteX870" fmla="*/ 2078522 w 2249478"/>
                  <a:gd name="connsiteY870" fmla="*/ 1135015 h 2759463"/>
                  <a:gd name="connsiteX871" fmla="*/ 2075761 w 2249478"/>
                  <a:gd name="connsiteY871" fmla="*/ 1122282 h 2759463"/>
                  <a:gd name="connsiteX872" fmla="*/ 2074381 w 2249478"/>
                  <a:gd name="connsiteY872" fmla="*/ 1114766 h 2759463"/>
                  <a:gd name="connsiteX873" fmla="*/ 2074381 w 2249478"/>
                  <a:gd name="connsiteY873" fmla="*/ 1112925 h 2759463"/>
                  <a:gd name="connsiteX874" fmla="*/ 2072540 w 2249478"/>
                  <a:gd name="connsiteY874" fmla="*/ 1101420 h 2759463"/>
                  <a:gd name="connsiteX875" fmla="*/ 2072540 w 2249478"/>
                  <a:gd name="connsiteY875" fmla="*/ 1099579 h 2759463"/>
                  <a:gd name="connsiteX876" fmla="*/ 2072540 w 2249478"/>
                  <a:gd name="connsiteY876" fmla="*/ 1097124 h 2759463"/>
                  <a:gd name="connsiteX877" fmla="*/ 2071773 w 2249478"/>
                  <a:gd name="connsiteY877" fmla="*/ 1087921 h 2759463"/>
                  <a:gd name="connsiteX878" fmla="*/ 2071773 w 2249478"/>
                  <a:gd name="connsiteY878" fmla="*/ 1085619 h 2759463"/>
                  <a:gd name="connsiteX879" fmla="*/ 2071773 w 2249478"/>
                  <a:gd name="connsiteY879" fmla="*/ 1084239 h 2759463"/>
                  <a:gd name="connsiteX880" fmla="*/ 2071773 w 2249478"/>
                  <a:gd name="connsiteY880" fmla="*/ 1072580 h 2759463"/>
                  <a:gd name="connsiteX881" fmla="*/ 2071773 w 2249478"/>
                  <a:gd name="connsiteY881" fmla="*/ 1065984 h 2759463"/>
                  <a:gd name="connsiteX882" fmla="*/ 2071773 w 2249478"/>
                  <a:gd name="connsiteY882" fmla="*/ 1056473 h 2759463"/>
                  <a:gd name="connsiteX883" fmla="*/ 2071773 w 2249478"/>
                  <a:gd name="connsiteY883" fmla="*/ 1053865 h 2759463"/>
                  <a:gd name="connsiteX884" fmla="*/ 2071773 w 2249478"/>
                  <a:gd name="connsiteY884" fmla="*/ 1050184 h 2759463"/>
                  <a:gd name="connsiteX885" fmla="*/ 2072847 w 2249478"/>
                  <a:gd name="connsiteY885" fmla="*/ 1036224 h 2759463"/>
                  <a:gd name="connsiteX886" fmla="*/ 2072847 w 2249478"/>
                  <a:gd name="connsiteY886" fmla="*/ 1033156 h 2759463"/>
                  <a:gd name="connsiteX887" fmla="*/ 2074381 w 2249478"/>
                  <a:gd name="connsiteY887" fmla="*/ 1017816 h 2759463"/>
                  <a:gd name="connsiteX888" fmla="*/ 2074381 w 2249478"/>
                  <a:gd name="connsiteY888" fmla="*/ 1013981 h 2759463"/>
                  <a:gd name="connsiteX889" fmla="*/ 2076221 w 2249478"/>
                  <a:gd name="connsiteY889" fmla="*/ 998641 h 2759463"/>
                  <a:gd name="connsiteX890" fmla="*/ 2077602 w 2249478"/>
                  <a:gd name="connsiteY890" fmla="*/ 990051 h 2759463"/>
                  <a:gd name="connsiteX891" fmla="*/ 2079290 w 2249478"/>
                  <a:gd name="connsiteY891" fmla="*/ 979619 h 2759463"/>
                  <a:gd name="connsiteX892" fmla="*/ 2080977 w 2249478"/>
                  <a:gd name="connsiteY892" fmla="*/ 971029 h 2759463"/>
                  <a:gd name="connsiteX893" fmla="*/ 2082664 w 2249478"/>
                  <a:gd name="connsiteY893" fmla="*/ 962285 h 2759463"/>
                  <a:gd name="connsiteX894" fmla="*/ 2083431 w 2249478"/>
                  <a:gd name="connsiteY894" fmla="*/ 959063 h 2759463"/>
                  <a:gd name="connsiteX895" fmla="*/ 2083431 w 2249478"/>
                  <a:gd name="connsiteY895" fmla="*/ 957069 h 2759463"/>
                  <a:gd name="connsiteX896" fmla="*/ 2084812 w 2249478"/>
                  <a:gd name="connsiteY896" fmla="*/ 952160 h 2759463"/>
                  <a:gd name="connsiteX897" fmla="*/ 2105061 w 2249478"/>
                  <a:gd name="connsiteY897" fmla="*/ 1055860 h 2759463"/>
                  <a:gd name="connsiteX898" fmla="*/ 2112424 w 2249478"/>
                  <a:gd name="connsiteY898" fmla="*/ 1086540 h 2759463"/>
                  <a:gd name="connsiteX899" fmla="*/ 2114572 w 2249478"/>
                  <a:gd name="connsiteY899" fmla="*/ 1116300 h 2759463"/>
                  <a:gd name="connsiteX900" fmla="*/ 2113345 w 2249478"/>
                  <a:gd name="connsiteY900" fmla="*/ 1214476 h 2759463"/>
                  <a:gd name="connsiteX901" fmla="*/ 2113345 w 2249478"/>
                  <a:gd name="connsiteY901" fmla="*/ 1218925 h 2759463"/>
                  <a:gd name="connsiteX902" fmla="*/ 2116106 w 2249478"/>
                  <a:gd name="connsiteY902" fmla="*/ 1240094 h 2759463"/>
                  <a:gd name="connsiteX903" fmla="*/ 2135588 w 2249478"/>
                  <a:gd name="connsiteY903" fmla="*/ 1331061 h 2759463"/>
                  <a:gd name="connsiteX904" fmla="*/ 2136508 w 2249478"/>
                  <a:gd name="connsiteY904" fmla="*/ 1334896 h 2759463"/>
                  <a:gd name="connsiteX905" fmla="*/ 2148320 w 2249478"/>
                  <a:gd name="connsiteY905" fmla="*/ 1381837 h 2759463"/>
                  <a:gd name="connsiteX906" fmla="*/ 2148320 w 2249478"/>
                  <a:gd name="connsiteY906" fmla="*/ 1382911 h 2759463"/>
                  <a:gd name="connsiteX907" fmla="*/ 2173018 w 2249478"/>
                  <a:gd name="connsiteY907" fmla="*/ 1478019 h 2759463"/>
                  <a:gd name="connsiteX908" fmla="*/ 2175779 w 2249478"/>
                  <a:gd name="connsiteY908" fmla="*/ 1488758 h 2759463"/>
                  <a:gd name="connsiteX909" fmla="*/ 2177466 w 2249478"/>
                  <a:gd name="connsiteY909" fmla="*/ 1495354 h 2759463"/>
                  <a:gd name="connsiteX910" fmla="*/ 2177466 w 2249478"/>
                  <a:gd name="connsiteY910" fmla="*/ 1497348 h 2759463"/>
                  <a:gd name="connsiteX911" fmla="*/ 2177466 w 2249478"/>
                  <a:gd name="connsiteY911" fmla="*/ 1500569 h 2759463"/>
                  <a:gd name="connsiteX912" fmla="*/ 2177466 w 2249478"/>
                  <a:gd name="connsiteY912" fmla="*/ 1500569 h 2759463"/>
                  <a:gd name="connsiteX913" fmla="*/ 2182682 w 2249478"/>
                  <a:gd name="connsiteY913" fmla="*/ 1501797 h 2759463"/>
                  <a:gd name="connsiteX914" fmla="*/ 2196795 w 2249478"/>
                  <a:gd name="connsiteY914" fmla="*/ 1605342 h 2759463"/>
                  <a:gd name="connsiteX915" fmla="*/ 2182529 w 2249478"/>
                  <a:gd name="connsiteY915" fmla="*/ 1710729 h 2759463"/>
                  <a:gd name="connsiteX916" fmla="*/ 2199710 w 2249478"/>
                  <a:gd name="connsiteY916" fmla="*/ 1713337 h 2759463"/>
                  <a:gd name="connsiteX917" fmla="*/ 2215050 w 2249478"/>
                  <a:gd name="connsiteY917" fmla="*/ 1679282 h 2759463"/>
                  <a:gd name="connsiteX918" fmla="*/ 2195107 w 2249478"/>
                  <a:gd name="connsiteY918" fmla="*/ 1774851 h 2759463"/>
                  <a:gd name="connsiteX919" fmla="*/ 2246650 w 2249478"/>
                  <a:gd name="connsiteY919" fmla="*/ 1615927 h 2759463"/>
                  <a:gd name="connsiteX920" fmla="*/ 616917 w 2249478"/>
                  <a:gd name="connsiteY920" fmla="*/ 1051718 h 2759463"/>
                  <a:gd name="connsiteX921" fmla="*/ 616917 w 2249478"/>
                  <a:gd name="connsiteY921" fmla="*/ 1046962 h 2759463"/>
                  <a:gd name="connsiteX922" fmla="*/ 616917 w 2249478"/>
                  <a:gd name="connsiteY922" fmla="*/ 1040826 h 2759463"/>
                  <a:gd name="connsiteX923" fmla="*/ 616917 w 2249478"/>
                  <a:gd name="connsiteY923" fmla="*/ 1040826 h 2759463"/>
                  <a:gd name="connsiteX924" fmla="*/ 616917 w 2249478"/>
                  <a:gd name="connsiteY924" fmla="*/ 1032389 h 2759463"/>
                  <a:gd name="connsiteX925" fmla="*/ 616917 w 2249478"/>
                  <a:gd name="connsiteY925" fmla="*/ 1027787 h 2759463"/>
                  <a:gd name="connsiteX926" fmla="*/ 618758 w 2249478"/>
                  <a:gd name="connsiteY926" fmla="*/ 1012447 h 2759463"/>
                  <a:gd name="connsiteX927" fmla="*/ 618758 w 2249478"/>
                  <a:gd name="connsiteY927" fmla="*/ 1010146 h 2759463"/>
                  <a:gd name="connsiteX928" fmla="*/ 620752 w 2249478"/>
                  <a:gd name="connsiteY928" fmla="*/ 996493 h 2759463"/>
                  <a:gd name="connsiteX929" fmla="*/ 621672 w 2249478"/>
                  <a:gd name="connsiteY929" fmla="*/ 990818 h 2759463"/>
                  <a:gd name="connsiteX930" fmla="*/ 626274 w 2249478"/>
                  <a:gd name="connsiteY930" fmla="*/ 967501 h 2759463"/>
                  <a:gd name="connsiteX931" fmla="*/ 626274 w 2249478"/>
                  <a:gd name="connsiteY931" fmla="*/ 967501 h 2759463"/>
                  <a:gd name="connsiteX932" fmla="*/ 628115 w 2249478"/>
                  <a:gd name="connsiteY932" fmla="*/ 959677 h 2759463"/>
                  <a:gd name="connsiteX933" fmla="*/ 631797 w 2249478"/>
                  <a:gd name="connsiteY933" fmla="*/ 960598 h 2759463"/>
                  <a:gd name="connsiteX934" fmla="*/ 655574 w 2249478"/>
                  <a:gd name="connsiteY934" fmla="*/ 1026100 h 2759463"/>
                  <a:gd name="connsiteX935" fmla="*/ 667233 w 2249478"/>
                  <a:gd name="connsiteY935" fmla="*/ 1065064 h 2759463"/>
                  <a:gd name="connsiteX936" fmla="*/ 674289 w 2249478"/>
                  <a:gd name="connsiteY936" fmla="*/ 1170450 h 2759463"/>
                  <a:gd name="connsiteX937" fmla="*/ 653580 w 2249478"/>
                  <a:gd name="connsiteY937" fmla="*/ 1138389 h 2759463"/>
                  <a:gd name="connsiteX938" fmla="*/ 643455 w 2249478"/>
                  <a:gd name="connsiteY938" fmla="*/ 1123049 h 2759463"/>
                  <a:gd name="connsiteX939" fmla="*/ 614462 w 2249478"/>
                  <a:gd name="connsiteY939" fmla="*/ 1066444 h 2759463"/>
                  <a:gd name="connsiteX940" fmla="*/ 616917 w 2249478"/>
                  <a:gd name="connsiteY940" fmla="*/ 1051718 h 2759463"/>
                  <a:gd name="connsiteX941" fmla="*/ 187394 w 2249478"/>
                  <a:gd name="connsiteY941" fmla="*/ 1369718 h 2759463"/>
                  <a:gd name="connsiteX942" fmla="*/ 173127 w 2249478"/>
                  <a:gd name="connsiteY942" fmla="*/ 1349930 h 2759463"/>
                  <a:gd name="connsiteX943" fmla="*/ 136311 w 2249478"/>
                  <a:gd name="connsiteY943" fmla="*/ 1080557 h 2759463"/>
                  <a:gd name="connsiteX944" fmla="*/ 192149 w 2249478"/>
                  <a:gd name="connsiteY944" fmla="*/ 953234 h 2759463"/>
                  <a:gd name="connsiteX945" fmla="*/ 198592 w 2249478"/>
                  <a:gd name="connsiteY945" fmla="*/ 955535 h 2759463"/>
                  <a:gd name="connsiteX946" fmla="*/ 238476 w 2249478"/>
                  <a:gd name="connsiteY946" fmla="*/ 886198 h 2759463"/>
                  <a:gd name="connsiteX947" fmla="*/ 238476 w 2249478"/>
                  <a:gd name="connsiteY947" fmla="*/ 884971 h 2759463"/>
                  <a:gd name="connsiteX948" fmla="*/ 238476 w 2249478"/>
                  <a:gd name="connsiteY948" fmla="*/ 884971 h 2759463"/>
                  <a:gd name="connsiteX949" fmla="*/ 247067 w 2249478"/>
                  <a:gd name="connsiteY949" fmla="*/ 925315 h 2759463"/>
                  <a:gd name="connsiteX950" fmla="*/ 249982 w 2249478"/>
                  <a:gd name="connsiteY950" fmla="*/ 933752 h 2759463"/>
                  <a:gd name="connsiteX951" fmla="*/ 258265 w 2249478"/>
                  <a:gd name="connsiteY951" fmla="*/ 960751 h 2759463"/>
                  <a:gd name="connsiteX952" fmla="*/ 283270 w 2249478"/>
                  <a:gd name="connsiteY952" fmla="*/ 1099733 h 2759463"/>
                  <a:gd name="connsiteX953" fmla="*/ 283270 w 2249478"/>
                  <a:gd name="connsiteY953" fmla="*/ 1117987 h 2759463"/>
                  <a:gd name="connsiteX954" fmla="*/ 283270 w 2249478"/>
                  <a:gd name="connsiteY954" fmla="*/ 1128725 h 2759463"/>
                  <a:gd name="connsiteX955" fmla="*/ 261487 w 2249478"/>
                  <a:gd name="connsiteY955" fmla="*/ 1243469 h 2759463"/>
                  <a:gd name="connsiteX956" fmla="*/ 266242 w 2249478"/>
                  <a:gd name="connsiteY956" fmla="*/ 1245770 h 2759463"/>
                  <a:gd name="connsiteX957" fmla="*/ 266242 w 2249478"/>
                  <a:gd name="connsiteY957" fmla="*/ 1246537 h 2759463"/>
                  <a:gd name="connsiteX958" fmla="*/ 252743 w 2249478"/>
                  <a:gd name="connsiteY958" fmla="*/ 1289796 h 2759463"/>
                  <a:gd name="connsiteX959" fmla="*/ 236636 w 2249478"/>
                  <a:gd name="connsiteY959" fmla="*/ 1358367 h 2759463"/>
                  <a:gd name="connsiteX960" fmla="*/ 218688 w 2249478"/>
                  <a:gd name="connsiteY960" fmla="*/ 1361435 h 2759463"/>
                  <a:gd name="connsiteX961" fmla="*/ 212859 w 2249478"/>
                  <a:gd name="connsiteY961" fmla="*/ 1363889 h 2759463"/>
                  <a:gd name="connsiteX962" fmla="*/ 187701 w 2249478"/>
                  <a:gd name="connsiteY962" fmla="*/ 1369718 h 275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</a:cxnLst>
                <a:rect l="l" t="t" r="r" b="b"/>
                <a:pathLst>
                  <a:path w="2249478" h="2759463">
                    <a:moveTo>
                      <a:pt x="2246650" y="1615927"/>
                    </a:moveTo>
                    <a:cubicBezTo>
                      <a:pt x="2238980" y="1589650"/>
                      <a:pt x="2235774" y="1562267"/>
                      <a:pt x="2237140" y="1534931"/>
                    </a:cubicBezTo>
                    <a:cubicBezTo>
                      <a:pt x="2237140" y="1531250"/>
                      <a:pt x="2237140" y="1527568"/>
                      <a:pt x="2238060" y="1523426"/>
                    </a:cubicBezTo>
                    <a:cubicBezTo>
                      <a:pt x="2238980" y="1519284"/>
                      <a:pt x="2239133" y="1511154"/>
                      <a:pt x="2239594" y="1502257"/>
                    </a:cubicBezTo>
                    <a:lnTo>
                      <a:pt x="2241435" y="1502257"/>
                    </a:lnTo>
                    <a:lnTo>
                      <a:pt x="2241435" y="1502257"/>
                    </a:lnTo>
                    <a:lnTo>
                      <a:pt x="2244042" y="1502257"/>
                    </a:lnTo>
                    <a:lnTo>
                      <a:pt x="2244042" y="1500723"/>
                    </a:lnTo>
                    <a:cubicBezTo>
                      <a:pt x="2244042" y="1495200"/>
                      <a:pt x="2244042" y="1488911"/>
                      <a:pt x="2244042" y="1482315"/>
                    </a:cubicBezTo>
                    <a:cubicBezTo>
                      <a:pt x="2244042" y="1470810"/>
                      <a:pt x="2244042" y="1458231"/>
                      <a:pt x="2244042" y="1444578"/>
                    </a:cubicBezTo>
                    <a:lnTo>
                      <a:pt x="2244042" y="1438595"/>
                    </a:lnTo>
                    <a:cubicBezTo>
                      <a:pt x="2244042" y="1373093"/>
                      <a:pt x="2241128" y="1289950"/>
                      <a:pt x="2236219" y="1244083"/>
                    </a:cubicBezTo>
                    <a:cubicBezTo>
                      <a:pt x="2235145" y="1234265"/>
                      <a:pt x="2233918" y="1226288"/>
                      <a:pt x="2232691" y="1220459"/>
                    </a:cubicBezTo>
                    <a:cubicBezTo>
                      <a:pt x="2232322" y="1218695"/>
                      <a:pt x="2231862" y="1216962"/>
                      <a:pt x="2231310" y="1215244"/>
                    </a:cubicBezTo>
                    <a:cubicBezTo>
                      <a:pt x="2223763" y="1183674"/>
                      <a:pt x="2218639" y="1151567"/>
                      <a:pt x="2215970" y="1119214"/>
                    </a:cubicBezTo>
                    <a:cubicBezTo>
                      <a:pt x="2211061" y="1073194"/>
                      <a:pt x="2207533" y="1028401"/>
                      <a:pt x="2206919" y="1019810"/>
                    </a:cubicBezTo>
                    <a:cubicBezTo>
                      <a:pt x="2206306" y="1011220"/>
                      <a:pt x="2205232" y="990818"/>
                      <a:pt x="2204465" y="966427"/>
                    </a:cubicBezTo>
                    <a:cubicBezTo>
                      <a:pt x="2201550" y="893561"/>
                      <a:pt x="2198329" y="777590"/>
                      <a:pt x="2198329" y="759642"/>
                    </a:cubicBezTo>
                    <a:cubicBezTo>
                      <a:pt x="2198221" y="721844"/>
                      <a:pt x="2178233" y="686884"/>
                      <a:pt x="2145712" y="667601"/>
                    </a:cubicBezTo>
                    <a:cubicBezTo>
                      <a:pt x="2125464" y="657017"/>
                      <a:pt x="2085426" y="645052"/>
                      <a:pt x="2050450" y="631706"/>
                    </a:cubicBezTo>
                    <a:lnTo>
                      <a:pt x="2043547" y="628944"/>
                    </a:lnTo>
                    <a:lnTo>
                      <a:pt x="2019003" y="619127"/>
                    </a:lnTo>
                    <a:lnTo>
                      <a:pt x="2012714" y="616672"/>
                    </a:lnTo>
                    <a:lnTo>
                      <a:pt x="2007498" y="614525"/>
                    </a:lnTo>
                    <a:cubicBezTo>
                      <a:pt x="2007498" y="614525"/>
                      <a:pt x="2007498" y="614525"/>
                      <a:pt x="2007498" y="614525"/>
                    </a:cubicBezTo>
                    <a:cubicBezTo>
                      <a:pt x="2008418" y="613635"/>
                      <a:pt x="2008541" y="612193"/>
                      <a:pt x="2007805" y="611150"/>
                    </a:cubicBezTo>
                    <a:cubicBezTo>
                      <a:pt x="2006731" y="611012"/>
                      <a:pt x="2005703" y="611656"/>
                      <a:pt x="2005350" y="612684"/>
                    </a:cubicBezTo>
                    <a:lnTo>
                      <a:pt x="2005350" y="612684"/>
                    </a:lnTo>
                    <a:cubicBezTo>
                      <a:pt x="2000288" y="610843"/>
                      <a:pt x="1995686" y="609002"/>
                      <a:pt x="1992004" y="607315"/>
                    </a:cubicBezTo>
                    <a:lnTo>
                      <a:pt x="1983567" y="603940"/>
                    </a:lnTo>
                    <a:cubicBezTo>
                      <a:pt x="1981435" y="602651"/>
                      <a:pt x="1979640" y="600857"/>
                      <a:pt x="1978351" y="598724"/>
                    </a:cubicBezTo>
                    <a:lnTo>
                      <a:pt x="1978351" y="598724"/>
                    </a:lnTo>
                    <a:cubicBezTo>
                      <a:pt x="1974118" y="590993"/>
                      <a:pt x="1970774" y="582817"/>
                      <a:pt x="1968380" y="574334"/>
                    </a:cubicBezTo>
                    <a:lnTo>
                      <a:pt x="1968380" y="574334"/>
                    </a:lnTo>
                    <a:cubicBezTo>
                      <a:pt x="1968718" y="573981"/>
                      <a:pt x="1968979" y="573567"/>
                      <a:pt x="1969148" y="573107"/>
                    </a:cubicBezTo>
                    <a:cubicBezTo>
                      <a:pt x="1969148" y="572033"/>
                      <a:pt x="1967307" y="569118"/>
                      <a:pt x="1966080" y="567124"/>
                    </a:cubicBezTo>
                    <a:lnTo>
                      <a:pt x="1966080" y="567124"/>
                    </a:lnTo>
                    <a:cubicBezTo>
                      <a:pt x="1966080" y="567124"/>
                      <a:pt x="1966080" y="567124"/>
                      <a:pt x="1966080" y="566050"/>
                    </a:cubicBezTo>
                    <a:cubicBezTo>
                      <a:pt x="1966080" y="564976"/>
                      <a:pt x="1969608" y="564056"/>
                      <a:pt x="1970681" y="562829"/>
                    </a:cubicBezTo>
                    <a:cubicBezTo>
                      <a:pt x="1971970" y="561663"/>
                      <a:pt x="1973427" y="560681"/>
                      <a:pt x="1974977" y="559914"/>
                    </a:cubicBezTo>
                    <a:cubicBezTo>
                      <a:pt x="1975499" y="559607"/>
                      <a:pt x="1976143" y="559607"/>
                      <a:pt x="1976664" y="559914"/>
                    </a:cubicBezTo>
                    <a:cubicBezTo>
                      <a:pt x="1978198" y="559914"/>
                      <a:pt x="1980039" y="562062"/>
                      <a:pt x="1981266" y="561755"/>
                    </a:cubicBezTo>
                    <a:cubicBezTo>
                      <a:pt x="1982494" y="561448"/>
                      <a:pt x="1984028" y="561755"/>
                      <a:pt x="1985715" y="561755"/>
                    </a:cubicBezTo>
                    <a:cubicBezTo>
                      <a:pt x="1987403" y="561755"/>
                      <a:pt x="1988630" y="554698"/>
                      <a:pt x="1990317" y="554392"/>
                    </a:cubicBezTo>
                    <a:lnTo>
                      <a:pt x="1990317" y="554392"/>
                    </a:lnTo>
                    <a:cubicBezTo>
                      <a:pt x="1991851" y="554392"/>
                      <a:pt x="1993538" y="557306"/>
                      <a:pt x="1995379" y="557306"/>
                    </a:cubicBezTo>
                    <a:cubicBezTo>
                      <a:pt x="1997220" y="557306"/>
                      <a:pt x="1998908" y="560681"/>
                      <a:pt x="2000595" y="560681"/>
                    </a:cubicBezTo>
                    <a:cubicBezTo>
                      <a:pt x="2002282" y="560681"/>
                      <a:pt x="2002896" y="555312"/>
                      <a:pt x="2004583" y="554852"/>
                    </a:cubicBezTo>
                    <a:cubicBezTo>
                      <a:pt x="2006271" y="554392"/>
                      <a:pt x="2009645" y="558380"/>
                      <a:pt x="2011179" y="557460"/>
                    </a:cubicBezTo>
                    <a:cubicBezTo>
                      <a:pt x="2012714" y="556539"/>
                      <a:pt x="2010106" y="551477"/>
                      <a:pt x="2011179" y="550096"/>
                    </a:cubicBezTo>
                    <a:cubicBezTo>
                      <a:pt x="2012253" y="548716"/>
                      <a:pt x="2013941" y="548562"/>
                      <a:pt x="2014401" y="546722"/>
                    </a:cubicBezTo>
                    <a:cubicBezTo>
                      <a:pt x="2014861" y="544881"/>
                      <a:pt x="2012560" y="543500"/>
                      <a:pt x="2012867" y="541659"/>
                    </a:cubicBezTo>
                    <a:cubicBezTo>
                      <a:pt x="2013174" y="539819"/>
                      <a:pt x="2014401" y="539665"/>
                      <a:pt x="2015628" y="538745"/>
                    </a:cubicBezTo>
                    <a:cubicBezTo>
                      <a:pt x="2016855" y="537824"/>
                      <a:pt x="2016855" y="537671"/>
                      <a:pt x="2016855" y="537057"/>
                    </a:cubicBezTo>
                    <a:cubicBezTo>
                      <a:pt x="2016855" y="536444"/>
                      <a:pt x="2020997" y="534449"/>
                      <a:pt x="2021304" y="532762"/>
                    </a:cubicBezTo>
                    <a:cubicBezTo>
                      <a:pt x="2021611" y="531075"/>
                      <a:pt x="2015935" y="527853"/>
                      <a:pt x="2015321" y="526166"/>
                    </a:cubicBezTo>
                    <a:cubicBezTo>
                      <a:pt x="2014708" y="524478"/>
                      <a:pt x="2015321" y="526166"/>
                      <a:pt x="2015321" y="526166"/>
                    </a:cubicBezTo>
                    <a:lnTo>
                      <a:pt x="2015321" y="526166"/>
                    </a:lnTo>
                    <a:cubicBezTo>
                      <a:pt x="2016088" y="526166"/>
                      <a:pt x="2019310" y="526166"/>
                      <a:pt x="2021611" y="526166"/>
                    </a:cubicBezTo>
                    <a:cubicBezTo>
                      <a:pt x="2022286" y="526503"/>
                      <a:pt x="2023083" y="526503"/>
                      <a:pt x="2023758" y="526166"/>
                    </a:cubicBezTo>
                    <a:cubicBezTo>
                      <a:pt x="2024679" y="525092"/>
                      <a:pt x="2024832" y="523558"/>
                      <a:pt x="2026213" y="522791"/>
                    </a:cubicBezTo>
                    <a:cubicBezTo>
                      <a:pt x="2027594" y="522024"/>
                      <a:pt x="2026213" y="515428"/>
                      <a:pt x="2028360" y="514814"/>
                    </a:cubicBezTo>
                    <a:cubicBezTo>
                      <a:pt x="2030508" y="514200"/>
                      <a:pt x="2032656" y="518035"/>
                      <a:pt x="2034343" y="517575"/>
                    </a:cubicBezTo>
                    <a:lnTo>
                      <a:pt x="2039099" y="516348"/>
                    </a:lnTo>
                    <a:cubicBezTo>
                      <a:pt x="2040633" y="516348"/>
                      <a:pt x="2042627" y="517882"/>
                      <a:pt x="2044314" y="517422"/>
                    </a:cubicBezTo>
                    <a:cubicBezTo>
                      <a:pt x="2046001" y="516962"/>
                      <a:pt x="2047229" y="515428"/>
                      <a:pt x="2048763" y="514814"/>
                    </a:cubicBezTo>
                    <a:cubicBezTo>
                      <a:pt x="2050297" y="514200"/>
                      <a:pt x="2053058" y="516501"/>
                      <a:pt x="2054439" y="516041"/>
                    </a:cubicBezTo>
                    <a:cubicBezTo>
                      <a:pt x="2055819" y="515581"/>
                      <a:pt x="2057506" y="514200"/>
                      <a:pt x="2059194" y="513433"/>
                    </a:cubicBezTo>
                    <a:cubicBezTo>
                      <a:pt x="2060881" y="512666"/>
                      <a:pt x="2057814" y="505457"/>
                      <a:pt x="2059194" y="504383"/>
                    </a:cubicBezTo>
                    <a:cubicBezTo>
                      <a:pt x="2060437" y="503785"/>
                      <a:pt x="2061618" y="503063"/>
                      <a:pt x="2062722" y="502235"/>
                    </a:cubicBezTo>
                    <a:cubicBezTo>
                      <a:pt x="2063719" y="501223"/>
                      <a:pt x="2064594" y="500087"/>
                      <a:pt x="2065330" y="498860"/>
                    </a:cubicBezTo>
                    <a:cubicBezTo>
                      <a:pt x="2066250" y="497633"/>
                      <a:pt x="2069012" y="498860"/>
                      <a:pt x="2069932" y="496713"/>
                    </a:cubicBezTo>
                    <a:lnTo>
                      <a:pt x="2071620" y="492417"/>
                    </a:lnTo>
                    <a:cubicBezTo>
                      <a:pt x="2071620" y="491037"/>
                      <a:pt x="2071620" y="489503"/>
                      <a:pt x="2071620" y="487816"/>
                    </a:cubicBezTo>
                    <a:cubicBezTo>
                      <a:pt x="2071620" y="486128"/>
                      <a:pt x="2075915" y="485668"/>
                      <a:pt x="2076068" y="484134"/>
                    </a:cubicBezTo>
                    <a:cubicBezTo>
                      <a:pt x="2076221" y="482600"/>
                      <a:pt x="2076068" y="480606"/>
                      <a:pt x="2076068" y="479225"/>
                    </a:cubicBezTo>
                    <a:cubicBezTo>
                      <a:pt x="2076068" y="477844"/>
                      <a:pt x="2079443" y="476310"/>
                      <a:pt x="2079596" y="474776"/>
                    </a:cubicBezTo>
                    <a:cubicBezTo>
                      <a:pt x="2079750" y="473242"/>
                      <a:pt x="2080977" y="471555"/>
                      <a:pt x="2081130" y="469867"/>
                    </a:cubicBezTo>
                    <a:cubicBezTo>
                      <a:pt x="2081284" y="468180"/>
                      <a:pt x="2073767" y="466186"/>
                      <a:pt x="2073767" y="464652"/>
                    </a:cubicBezTo>
                    <a:cubicBezTo>
                      <a:pt x="2073767" y="463118"/>
                      <a:pt x="2077755" y="461737"/>
                      <a:pt x="2077909" y="460203"/>
                    </a:cubicBezTo>
                    <a:cubicBezTo>
                      <a:pt x="2078062" y="458669"/>
                      <a:pt x="2076068" y="456828"/>
                      <a:pt x="2076221" y="455141"/>
                    </a:cubicBezTo>
                    <a:cubicBezTo>
                      <a:pt x="2076375" y="453454"/>
                      <a:pt x="2081130" y="452380"/>
                      <a:pt x="2081284" y="450999"/>
                    </a:cubicBezTo>
                    <a:cubicBezTo>
                      <a:pt x="2081437" y="449619"/>
                      <a:pt x="2078829" y="447471"/>
                      <a:pt x="2079136" y="445937"/>
                    </a:cubicBezTo>
                    <a:cubicBezTo>
                      <a:pt x="2079443" y="444403"/>
                      <a:pt x="2076221" y="441642"/>
                      <a:pt x="2076835" y="440108"/>
                    </a:cubicBezTo>
                    <a:cubicBezTo>
                      <a:pt x="2077449" y="438574"/>
                      <a:pt x="2084812" y="440108"/>
                      <a:pt x="2085579" y="438420"/>
                    </a:cubicBezTo>
                    <a:cubicBezTo>
                      <a:pt x="2086146" y="436994"/>
                      <a:pt x="2086822" y="435613"/>
                      <a:pt x="2087573" y="434278"/>
                    </a:cubicBezTo>
                    <a:cubicBezTo>
                      <a:pt x="2087573" y="433051"/>
                      <a:pt x="2086346" y="429983"/>
                      <a:pt x="2087573" y="428603"/>
                    </a:cubicBezTo>
                    <a:cubicBezTo>
                      <a:pt x="2088800" y="427222"/>
                      <a:pt x="2092175" y="428603"/>
                      <a:pt x="2093096" y="426608"/>
                    </a:cubicBezTo>
                    <a:cubicBezTo>
                      <a:pt x="2094016" y="424614"/>
                      <a:pt x="2090948" y="421393"/>
                      <a:pt x="2091869" y="420166"/>
                    </a:cubicBezTo>
                    <a:cubicBezTo>
                      <a:pt x="2092789" y="418938"/>
                      <a:pt x="2096777" y="420166"/>
                      <a:pt x="2097851" y="418325"/>
                    </a:cubicBezTo>
                    <a:cubicBezTo>
                      <a:pt x="2098925" y="416484"/>
                      <a:pt x="2094783" y="412342"/>
                      <a:pt x="2095857" y="411115"/>
                    </a:cubicBezTo>
                    <a:cubicBezTo>
                      <a:pt x="2096931" y="409888"/>
                      <a:pt x="2096931" y="407893"/>
                      <a:pt x="2097851" y="406513"/>
                    </a:cubicBezTo>
                    <a:cubicBezTo>
                      <a:pt x="2098771" y="405132"/>
                      <a:pt x="2101226" y="405286"/>
                      <a:pt x="2102300" y="403905"/>
                    </a:cubicBezTo>
                    <a:cubicBezTo>
                      <a:pt x="2103374" y="402524"/>
                      <a:pt x="2107209" y="403905"/>
                      <a:pt x="2108129" y="402064"/>
                    </a:cubicBezTo>
                    <a:cubicBezTo>
                      <a:pt x="2109050" y="400223"/>
                      <a:pt x="2111197" y="400223"/>
                      <a:pt x="2111964" y="398996"/>
                    </a:cubicBezTo>
                    <a:cubicBezTo>
                      <a:pt x="2112731" y="397769"/>
                      <a:pt x="2111964" y="394701"/>
                      <a:pt x="2111964" y="393474"/>
                    </a:cubicBezTo>
                    <a:cubicBezTo>
                      <a:pt x="2111964" y="392246"/>
                      <a:pt x="2110430" y="388565"/>
                      <a:pt x="2111964" y="387338"/>
                    </a:cubicBezTo>
                    <a:cubicBezTo>
                      <a:pt x="2113498" y="386111"/>
                      <a:pt x="2115339" y="387338"/>
                      <a:pt x="2117486" y="387338"/>
                    </a:cubicBezTo>
                    <a:cubicBezTo>
                      <a:pt x="2119634" y="387338"/>
                      <a:pt x="2120555" y="387338"/>
                      <a:pt x="2120861" y="387338"/>
                    </a:cubicBezTo>
                    <a:cubicBezTo>
                      <a:pt x="2121168" y="387338"/>
                      <a:pt x="2116106" y="380741"/>
                      <a:pt x="2116873" y="379361"/>
                    </a:cubicBezTo>
                    <a:cubicBezTo>
                      <a:pt x="2117640" y="377980"/>
                      <a:pt x="2117947" y="379361"/>
                      <a:pt x="2119174" y="379361"/>
                    </a:cubicBezTo>
                    <a:cubicBezTo>
                      <a:pt x="2120401" y="379361"/>
                      <a:pt x="2123622" y="379361"/>
                      <a:pt x="2124083" y="378440"/>
                    </a:cubicBezTo>
                    <a:cubicBezTo>
                      <a:pt x="2124543" y="377520"/>
                      <a:pt x="2119941" y="372918"/>
                      <a:pt x="2120555" y="371384"/>
                    </a:cubicBezTo>
                    <a:cubicBezTo>
                      <a:pt x="2121168" y="369850"/>
                      <a:pt x="2122702" y="369083"/>
                      <a:pt x="2123162" y="367549"/>
                    </a:cubicBezTo>
                    <a:cubicBezTo>
                      <a:pt x="2123622" y="366015"/>
                      <a:pt x="2124696" y="364941"/>
                      <a:pt x="2125310" y="363407"/>
                    </a:cubicBezTo>
                    <a:cubicBezTo>
                      <a:pt x="2125924" y="361873"/>
                      <a:pt x="2131599" y="361873"/>
                      <a:pt x="2131906" y="360186"/>
                    </a:cubicBezTo>
                    <a:cubicBezTo>
                      <a:pt x="2132581" y="358590"/>
                      <a:pt x="2133149" y="356949"/>
                      <a:pt x="2133594" y="355277"/>
                    </a:cubicBezTo>
                    <a:cubicBezTo>
                      <a:pt x="2134222" y="353620"/>
                      <a:pt x="2134729" y="351933"/>
                      <a:pt x="2135127" y="350215"/>
                    </a:cubicBezTo>
                    <a:cubicBezTo>
                      <a:pt x="2135127" y="348527"/>
                      <a:pt x="2132366" y="346686"/>
                      <a:pt x="2132520" y="344999"/>
                    </a:cubicBezTo>
                    <a:cubicBezTo>
                      <a:pt x="2132673" y="343311"/>
                      <a:pt x="2133594" y="341471"/>
                      <a:pt x="2133440" y="339937"/>
                    </a:cubicBezTo>
                    <a:cubicBezTo>
                      <a:pt x="2133287" y="338403"/>
                      <a:pt x="2135127" y="336408"/>
                      <a:pt x="2134974" y="334568"/>
                    </a:cubicBezTo>
                    <a:cubicBezTo>
                      <a:pt x="2134821" y="332727"/>
                      <a:pt x="2127304" y="332267"/>
                      <a:pt x="2127151" y="330733"/>
                    </a:cubicBezTo>
                    <a:cubicBezTo>
                      <a:pt x="2126997" y="329199"/>
                      <a:pt x="2129912" y="326898"/>
                      <a:pt x="2129452" y="325210"/>
                    </a:cubicBezTo>
                    <a:cubicBezTo>
                      <a:pt x="2129498" y="324643"/>
                      <a:pt x="2129498" y="324090"/>
                      <a:pt x="2129452" y="323523"/>
                    </a:cubicBezTo>
                    <a:cubicBezTo>
                      <a:pt x="2129574" y="323170"/>
                      <a:pt x="2129574" y="322802"/>
                      <a:pt x="2129452" y="322449"/>
                    </a:cubicBezTo>
                    <a:lnTo>
                      <a:pt x="2129452" y="320608"/>
                    </a:lnTo>
                    <a:cubicBezTo>
                      <a:pt x="2129452" y="319074"/>
                      <a:pt x="2129452" y="317233"/>
                      <a:pt x="2128531" y="315699"/>
                    </a:cubicBezTo>
                    <a:cubicBezTo>
                      <a:pt x="2127611" y="314165"/>
                      <a:pt x="2126077" y="312938"/>
                      <a:pt x="2125617" y="311404"/>
                    </a:cubicBezTo>
                    <a:cubicBezTo>
                      <a:pt x="2125156" y="309870"/>
                      <a:pt x="2124083" y="308490"/>
                      <a:pt x="2123622" y="307109"/>
                    </a:cubicBezTo>
                    <a:cubicBezTo>
                      <a:pt x="2123162" y="305728"/>
                      <a:pt x="2121321" y="304501"/>
                      <a:pt x="2120555" y="302967"/>
                    </a:cubicBezTo>
                    <a:cubicBezTo>
                      <a:pt x="2119787" y="301433"/>
                      <a:pt x="2118714" y="300359"/>
                      <a:pt x="2118100" y="298825"/>
                    </a:cubicBezTo>
                    <a:cubicBezTo>
                      <a:pt x="2117486" y="297291"/>
                      <a:pt x="2118100" y="295450"/>
                      <a:pt x="2117026" y="294070"/>
                    </a:cubicBezTo>
                    <a:cubicBezTo>
                      <a:pt x="2115952" y="292689"/>
                      <a:pt x="2117026" y="290082"/>
                      <a:pt x="2117026" y="288701"/>
                    </a:cubicBezTo>
                    <a:cubicBezTo>
                      <a:pt x="2116412" y="287842"/>
                      <a:pt x="2115553" y="287198"/>
                      <a:pt x="2114572" y="286860"/>
                    </a:cubicBezTo>
                    <a:cubicBezTo>
                      <a:pt x="2113835" y="286584"/>
                      <a:pt x="2113207" y="286108"/>
                      <a:pt x="2112731" y="285479"/>
                    </a:cubicBezTo>
                    <a:cubicBezTo>
                      <a:pt x="2111811" y="284099"/>
                      <a:pt x="2112731" y="281798"/>
                      <a:pt x="2111504" y="280417"/>
                    </a:cubicBezTo>
                    <a:cubicBezTo>
                      <a:pt x="2110277" y="279037"/>
                      <a:pt x="2105368" y="280417"/>
                      <a:pt x="2104447" y="279497"/>
                    </a:cubicBezTo>
                    <a:cubicBezTo>
                      <a:pt x="2103527" y="278576"/>
                      <a:pt x="2109203" y="271827"/>
                      <a:pt x="2108282" y="270600"/>
                    </a:cubicBezTo>
                    <a:cubicBezTo>
                      <a:pt x="2107362" y="269372"/>
                      <a:pt x="2103527" y="270600"/>
                      <a:pt x="2102300" y="269526"/>
                    </a:cubicBezTo>
                    <a:lnTo>
                      <a:pt x="2102300" y="269526"/>
                    </a:lnTo>
                    <a:cubicBezTo>
                      <a:pt x="2102300" y="269526"/>
                      <a:pt x="2102300" y="268298"/>
                      <a:pt x="2102300" y="267225"/>
                    </a:cubicBezTo>
                    <a:lnTo>
                      <a:pt x="2102300" y="267225"/>
                    </a:lnTo>
                    <a:lnTo>
                      <a:pt x="2102300" y="267225"/>
                    </a:lnTo>
                    <a:cubicBezTo>
                      <a:pt x="2102606" y="266335"/>
                      <a:pt x="2102606" y="265353"/>
                      <a:pt x="2102300" y="264463"/>
                    </a:cubicBezTo>
                    <a:lnTo>
                      <a:pt x="2102300" y="264463"/>
                    </a:lnTo>
                    <a:cubicBezTo>
                      <a:pt x="2100612" y="264463"/>
                      <a:pt x="2096931" y="264463"/>
                      <a:pt x="2096624" y="262469"/>
                    </a:cubicBezTo>
                    <a:cubicBezTo>
                      <a:pt x="2096317" y="260475"/>
                      <a:pt x="2094936" y="259401"/>
                      <a:pt x="2094630" y="257714"/>
                    </a:cubicBezTo>
                    <a:cubicBezTo>
                      <a:pt x="2094323" y="256026"/>
                      <a:pt x="2096317" y="254185"/>
                      <a:pt x="2096010" y="252498"/>
                    </a:cubicBezTo>
                    <a:cubicBezTo>
                      <a:pt x="2095704" y="250811"/>
                      <a:pt x="2093862" y="249583"/>
                      <a:pt x="2093556" y="247896"/>
                    </a:cubicBezTo>
                    <a:cubicBezTo>
                      <a:pt x="2093249" y="246209"/>
                      <a:pt x="2092482" y="244982"/>
                      <a:pt x="2092175" y="243294"/>
                    </a:cubicBezTo>
                    <a:cubicBezTo>
                      <a:pt x="2091914" y="241745"/>
                      <a:pt x="2091547" y="240211"/>
                      <a:pt x="2091101" y="238692"/>
                    </a:cubicBezTo>
                    <a:cubicBezTo>
                      <a:pt x="2091101" y="237465"/>
                      <a:pt x="2096010" y="235624"/>
                      <a:pt x="2098311" y="234090"/>
                    </a:cubicBezTo>
                    <a:cubicBezTo>
                      <a:pt x="2100612" y="232556"/>
                      <a:pt x="2099692" y="233170"/>
                      <a:pt x="2099692" y="232863"/>
                    </a:cubicBezTo>
                    <a:cubicBezTo>
                      <a:pt x="2099692" y="232556"/>
                      <a:pt x="2098925" y="231789"/>
                      <a:pt x="2098005" y="231175"/>
                    </a:cubicBezTo>
                    <a:cubicBezTo>
                      <a:pt x="2097084" y="230562"/>
                      <a:pt x="2094476" y="229641"/>
                      <a:pt x="2094323" y="228568"/>
                    </a:cubicBezTo>
                    <a:cubicBezTo>
                      <a:pt x="2094170" y="227494"/>
                      <a:pt x="2096164" y="225039"/>
                      <a:pt x="2095857" y="223505"/>
                    </a:cubicBezTo>
                    <a:cubicBezTo>
                      <a:pt x="2095550" y="221971"/>
                      <a:pt x="2096777" y="219824"/>
                      <a:pt x="2095857" y="218290"/>
                    </a:cubicBezTo>
                    <a:cubicBezTo>
                      <a:pt x="2094936" y="216756"/>
                      <a:pt x="2092175" y="215989"/>
                      <a:pt x="2091715" y="214455"/>
                    </a:cubicBezTo>
                    <a:cubicBezTo>
                      <a:pt x="2091255" y="212921"/>
                      <a:pt x="2085886" y="213227"/>
                      <a:pt x="2085272" y="211694"/>
                    </a:cubicBezTo>
                    <a:cubicBezTo>
                      <a:pt x="2084659" y="210159"/>
                      <a:pt x="2090641" y="205711"/>
                      <a:pt x="2089874" y="204484"/>
                    </a:cubicBezTo>
                    <a:cubicBezTo>
                      <a:pt x="2089107" y="203256"/>
                      <a:pt x="2082051" y="205711"/>
                      <a:pt x="2080977" y="204484"/>
                    </a:cubicBezTo>
                    <a:cubicBezTo>
                      <a:pt x="2079903" y="203256"/>
                      <a:pt x="2084352" y="198348"/>
                      <a:pt x="2083125" y="196967"/>
                    </a:cubicBezTo>
                    <a:cubicBezTo>
                      <a:pt x="2081897" y="195586"/>
                      <a:pt x="2077295" y="198194"/>
                      <a:pt x="2076068" y="196967"/>
                    </a:cubicBezTo>
                    <a:cubicBezTo>
                      <a:pt x="2074872" y="196031"/>
                      <a:pt x="2073736" y="195003"/>
                      <a:pt x="2072693" y="193899"/>
                    </a:cubicBezTo>
                    <a:cubicBezTo>
                      <a:pt x="2071466" y="192825"/>
                      <a:pt x="2072693" y="188683"/>
                      <a:pt x="2072693" y="187609"/>
                    </a:cubicBezTo>
                    <a:cubicBezTo>
                      <a:pt x="2072693" y="186536"/>
                      <a:pt x="2071926" y="183774"/>
                      <a:pt x="2070699" y="182701"/>
                    </a:cubicBezTo>
                    <a:cubicBezTo>
                      <a:pt x="2069472" y="181627"/>
                      <a:pt x="2063643" y="185922"/>
                      <a:pt x="2062415" y="184848"/>
                    </a:cubicBezTo>
                    <a:cubicBezTo>
                      <a:pt x="2061188" y="183774"/>
                      <a:pt x="2064103" y="178099"/>
                      <a:pt x="2062415" y="177025"/>
                    </a:cubicBezTo>
                    <a:cubicBezTo>
                      <a:pt x="2060728" y="175951"/>
                      <a:pt x="2057660" y="177945"/>
                      <a:pt x="2056279" y="177025"/>
                    </a:cubicBezTo>
                    <a:cubicBezTo>
                      <a:pt x="2054899" y="176104"/>
                      <a:pt x="2056279" y="173036"/>
                      <a:pt x="2054439" y="172116"/>
                    </a:cubicBezTo>
                    <a:cubicBezTo>
                      <a:pt x="2052598" y="171196"/>
                      <a:pt x="2050297" y="172116"/>
                      <a:pt x="2049070" y="171042"/>
                    </a:cubicBezTo>
                    <a:cubicBezTo>
                      <a:pt x="2047842" y="169968"/>
                      <a:pt x="2049070" y="165213"/>
                      <a:pt x="2048303" y="164139"/>
                    </a:cubicBezTo>
                    <a:cubicBezTo>
                      <a:pt x="2047535" y="163065"/>
                      <a:pt x="2046462" y="161378"/>
                      <a:pt x="2045081" y="160304"/>
                    </a:cubicBezTo>
                    <a:cubicBezTo>
                      <a:pt x="2043700" y="159230"/>
                      <a:pt x="2039099" y="162912"/>
                      <a:pt x="2037871" y="161838"/>
                    </a:cubicBezTo>
                    <a:cubicBezTo>
                      <a:pt x="2036644" y="160764"/>
                      <a:pt x="2036030" y="159230"/>
                      <a:pt x="2034650" y="158156"/>
                    </a:cubicBezTo>
                    <a:cubicBezTo>
                      <a:pt x="2033269" y="157083"/>
                      <a:pt x="2034650" y="152787"/>
                      <a:pt x="2033423" y="152021"/>
                    </a:cubicBezTo>
                    <a:cubicBezTo>
                      <a:pt x="2032195" y="151253"/>
                      <a:pt x="2026980" y="155395"/>
                      <a:pt x="2025753" y="154475"/>
                    </a:cubicBezTo>
                    <a:cubicBezTo>
                      <a:pt x="2024525" y="153554"/>
                      <a:pt x="2024679" y="150180"/>
                      <a:pt x="2023451" y="149259"/>
                    </a:cubicBezTo>
                    <a:cubicBezTo>
                      <a:pt x="2022224" y="148339"/>
                      <a:pt x="2020384" y="148186"/>
                      <a:pt x="2019156" y="147265"/>
                    </a:cubicBezTo>
                    <a:cubicBezTo>
                      <a:pt x="2017929" y="146345"/>
                      <a:pt x="2019156" y="142816"/>
                      <a:pt x="2017009" y="141896"/>
                    </a:cubicBezTo>
                    <a:cubicBezTo>
                      <a:pt x="2014861" y="140976"/>
                      <a:pt x="2012867" y="141896"/>
                      <a:pt x="2011486" y="141896"/>
                    </a:cubicBezTo>
                    <a:cubicBezTo>
                      <a:pt x="2010106" y="141896"/>
                      <a:pt x="2007958" y="141896"/>
                      <a:pt x="2006578" y="140976"/>
                    </a:cubicBezTo>
                    <a:cubicBezTo>
                      <a:pt x="2005197" y="140055"/>
                      <a:pt x="2004583" y="137907"/>
                      <a:pt x="2003356" y="136987"/>
                    </a:cubicBezTo>
                    <a:cubicBezTo>
                      <a:pt x="2002129" y="136067"/>
                      <a:pt x="1999521" y="136987"/>
                      <a:pt x="1998140" y="136987"/>
                    </a:cubicBezTo>
                    <a:cubicBezTo>
                      <a:pt x="1996760" y="136987"/>
                      <a:pt x="1998140" y="131925"/>
                      <a:pt x="1996300" y="131158"/>
                    </a:cubicBezTo>
                    <a:cubicBezTo>
                      <a:pt x="1994459" y="130391"/>
                      <a:pt x="1992771" y="131158"/>
                      <a:pt x="1991391" y="130084"/>
                    </a:cubicBezTo>
                    <a:cubicBezTo>
                      <a:pt x="1990010" y="129010"/>
                      <a:pt x="1991391" y="125022"/>
                      <a:pt x="1989396" y="124408"/>
                    </a:cubicBezTo>
                    <a:cubicBezTo>
                      <a:pt x="1987403" y="123795"/>
                      <a:pt x="1983721" y="127630"/>
                      <a:pt x="1982340" y="126863"/>
                    </a:cubicBezTo>
                    <a:cubicBezTo>
                      <a:pt x="1980959" y="126096"/>
                      <a:pt x="1980499" y="123795"/>
                      <a:pt x="1979119" y="123028"/>
                    </a:cubicBezTo>
                    <a:cubicBezTo>
                      <a:pt x="1977738" y="122261"/>
                      <a:pt x="1975744" y="123028"/>
                      <a:pt x="1974363" y="121954"/>
                    </a:cubicBezTo>
                    <a:cubicBezTo>
                      <a:pt x="1972983" y="120880"/>
                      <a:pt x="1972062" y="119346"/>
                      <a:pt x="1970835" y="118579"/>
                    </a:cubicBezTo>
                    <a:cubicBezTo>
                      <a:pt x="1969608" y="117812"/>
                      <a:pt x="1967920" y="118579"/>
                      <a:pt x="1966386" y="117352"/>
                    </a:cubicBezTo>
                    <a:cubicBezTo>
                      <a:pt x="1964853" y="116125"/>
                      <a:pt x="1964392" y="113210"/>
                      <a:pt x="1963011" y="112750"/>
                    </a:cubicBezTo>
                    <a:cubicBezTo>
                      <a:pt x="1961631" y="112289"/>
                      <a:pt x="1959176" y="113670"/>
                      <a:pt x="1957643" y="112750"/>
                    </a:cubicBezTo>
                    <a:cubicBezTo>
                      <a:pt x="1956109" y="111829"/>
                      <a:pt x="1954421" y="113670"/>
                      <a:pt x="1952734" y="112750"/>
                    </a:cubicBezTo>
                    <a:cubicBezTo>
                      <a:pt x="1951046" y="111829"/>
                      <a:pt x="1950279" y="108761"/>
                      <a:pt x="1948745" y="108454"/>
                    </a:cubicBezTo>
                    <a:cubicBezTo>
                      <a:pt x="1947211" y="108148"/>
                      <a:pt x="1945370" y="108454"/>
                      <a:pt x="1943990" y="107534"/>
                    </a:cubicBezTo>
                    <a:cubicBezTo>
                      <a:pt x="1942609" y="106614"/>
                      <a:pt x="1940155" y="113363"/>
                      <a:pt x="1938621" y="113363"/>
                    </a:cubicBezTo>
                    <a:cubicBezTo>
                      <a:pt x="1937087" y="113363"/>
                      <a:pt x="1936013" y="105080"/>
                      <a:pt x="1934325" y="104926"/>
                    </a:cubicBezTo>
                    <a:cubicBezTo>
                      <a:pt x="1932638" y="104773"/>
                      <a:pt x="1930951" y="108454"/>
                      <a:pt x="1929417" y="108301"/>
                    </a:cubicBezTo>
                    <a:cubicBezTo>
                      <a:pt x="1927883" y="108148"/>
                      <a:pt x="1926195" y="106307"/>
                      <a:pt x="1924661" y="106307"/>
                    </a:cubicBezTo>
                    <a:cubicBezTo>
                      <a:pt x="1923127" y="106307"/>
                      <a:pt x="1921593" y="110756"/>
                      <a:pt x="1919906" y="110909"/>
                    </a:cubicBezTo>
                    <a:cubicBezTo>
                      <a:pt x="1918218" y="111062"/>
                      <a:pt x="1916838" y="111983"/>
                      <a:pt x="1915304" y="112136"/>
                    </a:cubicBezTo>
                    <a:cubicBezTo>
                      <a:pt x="1913770" y="112289"/>
                      <a:pt x="1911929" y="108608"/>
                      <a:pt x="1910395" y="108761"/>
                    </a:cubicBezTo>
                    <a:cubicBezTo>
                      <a:pt x="1908861" y="108915"/>
                      <a:pt x="1907480" y="111676"/>
                      <a:pt x="1905793" y="111983"/>
                    </a:cubicBezTo>
                    <a:cubicBezTo>
                      <a:pt x="1904105" y="112289"/>
                      <a:pt x="1902265" y="109375"/>
                      <a:pt x="1900731" y="109682"/>
                    </a:cubicBezTo>
                    <a:cubicBezTo>
                      <a:pt x="1899197" y="109989"/>
                      <a:pt x="1897203" y="107841"/>
                      <a:pt x="1895515" y="108148"/>
                    </a:cubicBezTo>
                    <a:cubicBezTo>
                      <a:pt x="1893828" y="108454"/>
                      <a:pt x="1892754" y="110449"/>
                      <a:pt x="1891220" y="110756"/>
                    </a:cubicBezTo>
                    <a:cubicBezTo>
                      <a:pt x="1889686" y="111062"/>
                      <a:pt x="1888765" y="114591"/>
                      <a:pt x="1887385" y="114897"/>
                    </a:cubicBezTo>
                    <a:cubicBezTo>
                      <a:pt x="1886004" y="115204"/>
                      <a:pt x="1883857" y="114897"/>
                      <a:pt x="1882323" y="114897"/>
                    </a:cubicBezTo>
                    <a:cubicBezTo>
                      <a:pt x="1880789" y="114897"/>
                      <a:pt x="1879868" y="117659"/>
                      <a:pt x="1878488" y="118119"/>
                    </a:cubicBezTo>
                    <a:cubicBezTo>
                      <a:pt x="1877107" y="118579"/>
                      <a:pt x="1874192" y="115051"/>
                      <a:pt x="1872505" y="115357"/>
                    </a:cubicBezTo>
                    <a:cubicBezTo>
                      <a:pt x="1870818" y="115664"/>
                      <a:pt x="1870204" y="118579"/>
                      <a:pt x="1868823" y="119192"/>
                    </a:cubicBezTo>
                    <a:cubicBezTo>
                      <a:pt x="1867443" y="119806"/>
                      <a:pt x="1864375" y="116738"/>
                      <a:pt x="1862994" y="117198"/>
                    </a:cubicBezTo>
                    <a:cubicBezTo>
                      <a:pt x="1861613" y="117659"/>
                      <a:pt x="1859619" y="117965"/>
                      <a:pt x="1858239" y="118426"/>
                    </a:cubicBezTo>
                    <a:cubicBezTo>
                      <a:pt x="1856858" y="118886"/>
                      <a:pt x="1857318" y="124255"/>
                      <a:pt x="1855938" y="124868"/>
                    </a:cubicBezTo>
                    <a:cubicBezTo>
                      <a:pt x="1854557" y="125482"/>
                      <a:pt x="1853637" y="127630"/>
                      <a:pt x="1852256" y="128243"/>
                    </a:cubicBezTo>
                    <a:cubicBezTo>
                      <a:pt x="1850875" y="128857"/>
                      <a:pt x="1850415" y="131311"/>
                      <a:pt x="1849034" y="132232"/>
                    </a:cubicBezTo>
                    <a:cubicBezTo>
                      <a:pt x="1847654" y="133152"/>
                      <a:pt x="1842132" y="126709"/>
                      <a:pt x="1840904" y="127630"/>
                    </a:cubicBezTo>
                    <a:cubicBezTo>
                      <a:pt x="1839677" y="128550"/>
                      <a:pt x="1842285" y="135607"/>
                      <a:pt x="1840904" y="136527"/>
                    </a:cubicBezTo>
                    <a:lnTo>
                      <a:pt x="1836916" y="139135"/>
                    </a:lnTo>
                    <a:cubicBezTo>
                      <a:pt x="1835689" y="140209"/>
                      <a:pt x="1835228" y="141742"/>
                      <a:pt x="1834154" y="142663"/>
                    </a:cubicBezTo>
                    <a:lnTo>
                      <a:pt x="1830473" y="145731"/>
                    </a:lnTo>
                    <a:cubicBezTo>
                      <a:pt x="1829399" y="146651"/>
                      <a:pt x="1825104" y="144044"/>
                      <a:pt x="1824184" y="145731"/>
                    </a:cubicBezTo>
                    <a:cubicBezTo>
                      <a:pt x="1823263" y="147418"/>
                      <a:pt x="1820195" y="149719"/>
                      <a:pt x="1818508" y="149413"/>
                    </a:cubicBezTo>
                    <a:lnTo>
                      <a:pt x="1814366" y="149413"/>
                    </a:lnTo>
                    <a:cubicBezTo>
                      <a:pt x="1812678" y="149413"/>
                      <a:pt x="1811758" y="147572"/>
                      <a:pt x="1810070" y="147572"/>
                    </a:cubicBezTo>
                    <a:cubicBezTo>
                      <a:pt x="1808383" y="147572"/>
                      <a:pt x="1807156" y="143583"/>
                      <a:pt x="1805622" y="143583"/>
                    </a:cubicBezTo>
                    <a:cubicBezTo>
                      <a:pt x="1804088" y="143583"/>
                      <a:pt x="1802400" y="145424"/>
                      <a:pt x="1800867" y="145577"/>
                    </a:cubicBezTo>
                    <a:cubicBezTo>
                      <a:pt x="1799333" y="145731"/>
                      <a:pt x="1798105" y="148186"/>
                      <a:pt x="1796572" y="148492"/>
                    </a:cubicBezTo>
                    <a:cubicBezTo>
                      <a:pt x="1795037" y="148799"/>
                      <a:pt x="1792583" y="142970"/>
                      <a:pt x="1791049" y="143277"/>
                    </a:cubicBezTo>
                    <a:cubicBezTo>
                      <a:pt x="1789515" y="143583"/>
                      <a:pt x="1789208" y="150026"/>
                      <a:pt x="1787828" y="150333"/>
                    </a:cubicBezTo>
                    <a:cubicBezTo>
                      <a:pt x="1786447" y="150640"/>
                      <a:pt x="1782919" y="143890"/>
                      <a:pt x="1781384" y="144197"/>
                    </a:cubicBezTo>
                    <a:cubicBezTo>
                      <a:pt x="1779851" y="144504"/>
                      <a:pt x="1779084" y="147879"/>
                      <a:pt x="1777549" y="148492"/>
                    </a:cubicBezTo>
                    <a:cubicBezTo>
                      <a:pt x="1776016" y="149106"/>
                      <a:pt x="1773254" y="146345"/>
                      <a:pt x="1771874" y="146805"/>
                    </a:cubicBezTo>
                    <a:cubicBezTo>
                      <a:pt x="1770493" y="147265"/>
                      <a:pt x="1770800" y="152481"/>
                      <a:pt x="1769266" y="153248"/>
                    </a:cubicBezTo>
                    <a:cubicBezTo>
                      <a:pt x="1767732" y="154015"/>
                      <a:pt x="1767118" y="155856"/>
                      <a:pt x="1765891" y="156469"/>
                    </a:cubicBezTo>
                    <a:cubicBezTo>
                      <a:pt x="1764664" y="157083"/>
                      <a:pt x="1761903" y="156469"/>
                      <a:pt x="1760369" y="156469"/>
                    </a:cubicBezTo>
                    <a:cubicBezTo>
                      <a:pt x="1758835" y="156469"/>
                      <a:pt x="1755613" y="154782"/>
                      <a:pt x="1754233" y="155702"/>
                    </a:cubicBezTo>
                    <a:cubicBezTo>
                      <a:pt x="1752852" y="156622"/>
                      <a:pt x="1755153" y="162605"/>
                      <a:pt x="1754233" y="163679"/>
                    </a:cubicBezTo>
                    <a:cubicBezTo>
                      <a:pt x="1753312" y="164753"/>
                      <a:pt x="1751472" y="165059"/>
                      <a:pt x="1750244" y="165980"/>
                    </a:cubicBezTo>
                    <a:cubicBezTo>
                      <a:pt x="1749017" y="166900"/>
                      <a:pt x="1748710" y="168895"/>
                      <a:pt x="1747637" y="169968"/>
                    </a:cubicBezTo>
                    <a:cubicBezTo>
                      <a:pt x="1746486" y="170904"/>
                      <a:pt x="1745412" y="171932"/>
                      <a:pt x="1744415" y="173036"/>
                    </a:cubicBezTo>
                    <a:cubicBezTo>
                      <a:pt x="1743341" y="174264"/>
                      <a:pt x="1740273" y="173036"/>
                      <a:pt x="1739199" y="174877"/>
                    </a:cubicBezTo>
                    <a:cubicBezTo>
                      <a:pt x="1738126" y="176718"/>
                      <a:pt x="1740120" y="179019"/>
                      <a:pt x="1739199" y="180400"/>
                    </a:cubicBezTo>
                    <a:cubicBezTo>
                      <a:pt x="1738279" y="181780"/>
                      <a:pt x="1731529" y="180400"/>
                      <a:pt x="1731069" y="181320"/>
                    </a:cubicBezTo>
                    <a:cubicBezTo>
                      <a:pt x="1730517" y="182931"/>
                      <a:pt x="1730057" y="184572"/>
                      <a:pt x="1729688" y="186229"/>
                    </a:cubicBezTo>
                    <a:cubicBezTo>
                      <a:pt x="1728922" y="187763"/>
                      <a:pt x="1734444" y="191445"/>
                      <a:pt x="1733831" y="192979"/>
                    </a:cubicBezTo>
                    <a:cubicBezTo>
                      <a:pt x="1733217" y="194512"/>
                      <a:pt x="1724933" y="192979"/>
                      <a:pt x="1724473" y="194819"/>
                    </a:cubicBezTo>
                    <a:cubicBezTo>
                      <a:pt x="1724013" y="196660"/>
                      <a:pt x="1725547" y="198654"/>
                      <a:pt x="1725240" y="200188"/>
                    </a:cubicBezTo>
                    <a:cubicBezTo>
                      <a:pt x="1724933" y="201722"/>
                      <a:pt x="1723552" y="203103"/>
                      <a:pt x="1723092" y="204637"/>
                    </a:cubicBezTo>
                    <a:cubicBezTo>
                      <a:pt x="1722632" y="206171"/>
                      <a:pt x="1723092" y="208012"/>
                      <a:pt x="1723092" y="209699"/>
                    </a:cubicBezTo>
                    <a:cubicBezTo>
                      <a:pt x="1723092" y="211387"/>
                      <a:pt x="1727848" y="213994"/>
                      <a:pt x="1727541" y="215529"/>
                    </a:cubicBezTo>
                    <a:cubicBezTo>
                      <a:pt x="1727234" y="217062"/>
                      <a:pt x="1720638" y="217216"/>
                      <a:pt x="1720484" y="218750"/>
                    </a:cubicBezTo>
                    <a:cubicBezTo>
                      <a:pt x="1720331" y="220284"/>
                      <a:pt x="1725853" y="223352"/>
                      <a:pt x="1725700" y="224886"/>
                    </a:cubicBezTo>
                    <a:cubicBezTo>
                      <a:pt x="1725547" y="226420"/>
                      <a:pt x="1719257" y="226880"/>
                      <a:pt x="1718797" y="228414"/>
                    </a:cubicBezTo>
                    <a:cubicBezTo>
                      <a:pt x="1718337" y="229948"/>
                      <a:pt x="1724933" y="233170"/>
                      <a:pt x="1724473" y="234550"/>
                    </a:cubicBezTo>
                    <a:cubicBezTo>
                      <a:pt x="1724013" y="235931"/>
                      <a:pt x="1721405" y="235777"/>
                      <a:pt x="1719104" y="236084"/>
                    </a:cubicBezTo>
                    <a:cubicBezTo>
                      <a:pt x="1716803" y="236391"/>
                      <a:pt x="1715882" y="236084"/>
                      <a:pt x="1715729" y="237465"/>
                    </a:cubicBezTo>
                    <a:lnTo>
                      <a:pt x="1715729" y="237465"/>
                    </a:lnTo>
                    <a:cubicBezTo>
                      <a:pt x="1715729" y="239152"/>
                      <a:pt x="1721712" y="242067"/>
                      <a:pt x="1721252" y="243601"/>
                    </a:cubicBezTo>
                    <a:cubicBezTo>
                      <a:pt x="1720791" y="245135"/>
                      <a:pt x="1721252" y="246822"/>
                      <a:pt x="1720484" y="248356"/>
                    </a:cubicBezTo>
                    <a:cubicBezTo>
                      <a:pt x="1719717" y="249890"/>
                      <a:pt x="1719104" y="251424"/>
                      <a:pt x="1718490" y="252805"/>
                    </a:cubicBezTo>
                    <a:cubicBezTo>
                      <a:pt x="1717877" y="254185"/>
                      <a:pt x="1709746" y="252805"/>
                      <a:pt x="1709133" y="254492"/>
                    </a:cubicBezTo>
                    <a:cubicBezTo>
                      <a:pt x="1708519" y="256180"/>
                      <a:pt x="1707599" y="257100"/>
                      <a:pt x="1707138" y="258481"/>
                    </a:cubicBezTo>
                    <a:cubicBezTo>
                      <a:pt x="1706678" y="259861"/>
                      <a:pt x="1709593" y="263083"/>
                      <a:pt x="1708826" y="264770"/>
                    </a:cubicBezTo>
                    <a:cubicBezTo>
                      <a:pt x="1708059" y="266458"/>
                      <a:pt x="1709746" y="268759"/>
                      <a:pt x="1708826" y="270139"/>
                    </a:cubicBezTo>
                    <a:cubicBezTo>
                      <a:pt x="1707906" y="271520"/>
                      <a:pt x="1704531" y="271367"/>
                      <a:pt x="1703764" y="272900"/>
                    </a:cubicBezTo>
                    <a:cubicBezTo>
                      <a:pt x="1702997" y="274435"/>
                      <a:pt x="1701923" y="275202"/>
                      <a:pt x="1701156" y="276735"/>
                    </a:cubicBezTo>
                    <a:cubicBezTo>
                      <a:pt x="1700389" y="278270"/>
                      <a:pt x="1696554" y="277963"/>
                      <a:pt x="1696094" y="279343"/>
                    </a:cubicBezTo>
                    <a:cubicBezTo>
                      <a:pt x="1695633" y="280724"/>
                      <a:pt x="1699162" y="284559"/>
                      <a:pt x="1698548" y="285940"/>
                    </a:cubicBezTo>
                    <a:cubicBezTo>
                      <a:pt x="1697934" y="287320"/>
                      <a:pt x="1694713" y="287627"/>
                      <a:pt x="1694099" y="289008"/>
                    </a:cubicBezTo>
                    <a:cubicBezTo>
                      <a:pt x="1693486" y="290388"/>
                      <a:pt x="1690264" y="290848"/>
                      <a:pt x="1689497" y="292076"/>
                    </a:cubicBezTo>
                    <a:cubicBezTo>
                      <a:pt x="1688731" y="293303"/>
                      <a:pt x="1689497" y="295604"/>
                      <a:pt x="1689497" y="297138"/>
                    </a:cubicBezTo>
                    <a:cubicBezTo>
                      <a:pt x="1689497" y="298672"/>
                      <a:pt x="1694867" y="302660"/>
                      <a:pt x="1694406" y="304041"/>
                    </a:cubicBezTo>
                    <a:cubicBezTo>
                      <a:pt x="1694069" y="305606"/>
                      <a:pt x="1693808" y="307201"/>
                      <a:pt x="1693639" y="308796"/>
                    </a:cubicBezTo>
                    <a:cubicBezTo>
                      <a:pt x="1693639" y="310177"/>
                      <a:pt x="1691492" y="311251"/>
                      <a:pt x="1691185" y="312785"/>
                    </a:cubicBezTo>
                    <a:cubicBezTo>
                      <a:pt x="1690878" y="314319"/>
                      <a:pt x="1689958" y="315393"/>
                      <a:pt x="1689344" y="316927"/>
                    </a:cubicBezTo>
                    <a:cubicBezTo>
                      <a:pt x="1688731" y="318461"/>
                      <a:pt x="1686429" y="319381"/>
                      <a:pt x="1685969" y="321068"/>
                    </a:cubicBezTo>
                    <a:cubicBezTo>
                      <a:pt x="1685509" y="322756"/>
                      <a:pt x="1687043" y="324443"/>
                      <a:pt x="1686736" y="325977"/>
                    </a:cubicBezTo>
                    <a:cubicBezTo>
                      <a:pt x="1686429" y="327511"/>
                      <a:pt x="1679833" y="327511"/>
                      <a:pt x="1679526" y="329045"/>
                    </a:cubicBezTo>
                    <a:cubicBezTo>
                      <a:pt x="1679219" y="330579"/>
                      <a:pt x="1685969" y="333647"/>
                      <a:pt x="1685662" y="335181"/>
                    </a:cubicBezTo>
                    <a:cubicBezTo>
                      <a:pt x="1685356" y="336715"/>
                      <a:pt x="1679219" y="337329"/>
                      <a:pt x="1678913" y="338710"/>
                    </a:cubicBezTo>
                    <a:cubicBezTo>
                      <a:pt x="1678606" y="340090"/>
                      <a:pt x="1677072" y="341778"/>
                      <a:pt x="1676765" y="343311"/>
                    </a:cubicBezTo>
                    <a:cubicBezTo>
                      <a:pt x="1676458" y="344846"/>
                      <a:pt x="1680907" y="346993"/>
                      <a:pt x="1680753" y="348681"/>
                    </a:cubicBezTo>
                    <a:cubicBezTo>
                      <a:pt x="1680600" y="350368"/>
                      <a:pt x="1675384" y="351135"/>
                      <a:pt x="1675231" y="352823"/>
                    </a:cubicBezTo>
                    <a:cubicBezTo>
                      <a:pt x="1675078" y="354510"/>
                      <a:pt x="1679833" y="356351"/>
                      <a:pt x="1679833" y="357885"/>
                    </a:cubicBezTo>
                    <a:cubicBezTo>
                      <a:pt x="1679833" y="359419"/>
                      <a:pt x="1678606" y="361106"/>
                      <a:pt x="1678452" y="362640"/>
                    </a:cubicBezTo>
                    <a:cubicBezTo>
                      <a:pt x="1678299" y="364174"/>
                      <a:pt x="1682748" y="366015"/>
                      <a:pt x="1682748" y="367549"/>
                    </a:cubicBezTo>
                    <a:cubicBezTo>
                      <a:pt x="1682748" y="369083"/>
                      <a:pt x="1677839" y="370617"/>
                      <a:pt x="1677839" y="372151"/>
                    </a:cubicBezTo>
                    <a:cubicBezTo>
                      <a:pt x="1677839" y="373685"/>
                      <a:pt x="1674157" y="375679"/>
                      <a:pt x="1674157" y="377367"/>
                    </a:cubicBezTo>
                    <a:cubicBezTo>
                      <a:pt x="1674157" y="379054"/>
                      <a:pt x="1674924" y="380588"/>
                      <a:pt x="1675078" y="382122"/>
                    </a:cubicBezTo>
                    <a:cubicBezTo>
                      <a:pt x="1675231" y="383656"/>
                      <a:pt x="1677379" y="385037"/>
                      <a:pt x="1677839" y="386571"/>
                    </a:cubicBezTo>
                    <a:cubicBezTo>
                      <a:pt x="1678299" y="388105"/>
                      <a:pt x="1682901" y="388565"/>
                      <a:pt x="1683361" y="390099"/>
                    </a:cubicBezTo>
                    <a:cubicBezTo>
                      <a:pt x="1683822" y="391633"/>
                      <a:pt x="1686276" y="392093"/>
                      <a:pt x="1686736" y="393627"/>
                    </a:cubicBezTo>
                    <a:cubicBezTo>
                      <a:pt x="1687196" y="395161"/>
                      <a:pt x="1685356" y="397462"/>
                      <a:pt x="1685816" y="398996"/>
                    </a:cubicBezTo>
                    <a:cubicBezTo>
                      <a:pt x="1686276" y="400530"/>
                      <a:pt x="1682441" y="403905"/>
                      <a:pt x="1683054" y="405286"/>
                    </a:cubicBezTo>
                    <a:cubicBezTo>
                      <a:pt x="1683668" y="406666"/>
                      <a:pt x="1691185" y="405286"/>
                      <a:pt x="1691798" y="406359"/>
                    </a:cubicBezTo>
                    <a:cubicBezTo>
                      <a:pt x="1692412" y="407433"/>
                      <a:pt x="1693026" y="409121"/>
                      <a:pt x="1693639" y="410501"/>
                    </a:cubicBezTo>
                    <a:cubicBezTo>
                      <a:pt x="1694253" y="411882"/>
                      <a:pt x="1691645" y="415257"/>
                      <a:pt x="1692412" y="416637"/>
                    </a:cubicBezTo>
                    <a:cubicBezTo>
                      <a:pt x="1693179" y="418018"/>
                      <a:pt x="1697628" y="416637"/>
                      <a:pt x="1698394" y="418478"/>
                    </a:cubicBezTo>
                    <a:cubicBezTo>
                      <a:pt x="1699162" y="420319"/>
                      <a:pt x="1701002" y="420166"/>
                      <a:pt x="1701923" y="421699"/>
                    </a:cubicBezTo>
                    <a:cubicBezTo>
                      <a:pt x="1702843" y="423234"/>
                      <a:pt x="1695787" y="429676"/>
                      <a:pt x="1696707" y="431057"/>
                    </a:cubicBezTo>
                    <a:cubicBezTo>
                      <a:pt x="1697628" y="432438"/>
                      <a:pt x="1699315" y="433051"/>
                      <a:pt x="1700236" y="434278"/>
                    </a:cubicBezTo>
                    <a:cubicBezTo>
                      <a:pt x="1701156" y="435506"/>
                      <a:pt x="1701769" y="437193"/>
                      <a:pt x="1702537" y="438420"/>
                    </a:cubicBezTo>
                    <a:cubicBezTo>
                      <a:pt x="1703303" y="439648"/>
                      <a:pt x="1711741" y="435352"/>
                      <a:pt x="1712661" y="436733"/>
                    </a:cubicBezTo>
                    <a:cubicBezTo>
                      <a:pt x="1713612" y="437899"/>
                      <a:pt x="1714486" y="439126"/>
                      <a:pt x="1715269" y="440414"/>
                    </a:cubicBezTo>
                    <a:cubicBezTo>
                      <a:pt x="1716343" y="441642"/>
                      <a:pt x="1717570" y="442562"/>
                      <a:pt x="1718490" y="443789"/>
                    </a:cubicBezTo>
                    <a:cubicBezTo>
                      <a:pt x="1719411" y="445016"/>
                      <a:pt x="1718490" y="447624"/>
                      <a:pt x="1720024" y="448698"/>
                    </a:cubicBezTo>
                    <a:cubicBezTo>
                      <a:pt x="1721558" y="449772"/>
                      <a:pt x="1722786" y="450539"/>
                      <a:pt x="1723859" y="451613"/>
                    </a:cubicBezTo>
                    <a:cubicBezTo>
                      <a:pt x="1724933" y="452687"/>
                      <a:pt x="1725547" y="454374"/>
                      <a:pt x="1726467" y="455601"/>
                    </a:cubicBezTo>
                    <a:cubicBezTo>
                      <a:pt x="1727387" y="456828"/>
                      <a:pt x="1724626" y="461431"/>
                      <a:pt x="1725547" y="462504"/>
                    </a:cubicBezTo>
                    <a:cubicBezTo>
                      <a:pt x="1726467" y="463578"/>
                      <a:pt x="1729382" y="463731"/>
                      <a:pt x="1730149" y="464805"/>
                    </a:cubicBezTo>
                    <a:cubicBezTo>
                      <a:pt x="1730916" y="465879"/>
                      <a:pt x="1730149" y="468487"/>
                      <a:pt x="1730149" y="469867"/>
                    </a:cubicBezTo>
                    <a:cubicBezTo>
                      <a:pt x="1730762" y="471202"/>
                      <a:pt x="1731284" y="472583"/>
                      <a:pt x="1731683" y="474009"/>
                    </a:cubicBezTo>
                    <a:cubicBezTo>
                      <a:pt x="1731683" y="475390"/>
                      <a:pt x="1729995" y="477384"/>
                      <a:pt x="1730456" y="478918"/>
                    </a:cubicBezTo>
                    <a:cubicBezTo>
                      <a:pt x="1730916" y="480452"/>
                      <a:pt x="1734444" y="481066"/>
                      <a:pt x="1734751" y="482600"/>
                    </a:cubicBezTo>
                    <a:cubicBezTo>
                      <a:pt x="1735058" y="484134"/>
                      <a:pt x="1732143" y="486128"/>
                      <a:pt x="1732296" y="487662"/>
                    </a:cubicBezTo>
                    <a:lnTo>
                      <a:pt x="1733217" y="492264"/>
                    </a:lnTo>
                    <a:cubicBezTo>
                      <a:pt x="1733217" y="493798"/>
                      <a:pt x="1735978" y="494872"/>
                      <a:pt x="1736438" y="496406"/>
                    </a:cubicBezTo>
                    <a:cubicBezTo>
                      <a:pt x="1736653" y="498001"/>
                      <a:pt x="1736960" y="499597"/>
                      <a:pt x="1737358" y="501161"/>
                    </a:cubicBezTo>
                    <a:cubicBezTo>
                      <a:pt x="1737358" y="502695"/>
                      <a:pt x="1739199" y="503922"/>
                      <a:pt x="1739813" y="505457"/>
                    </a:cubicBezTo>
                    <a:cubicBezTo>
                      <a:pt x="1740427" y="506991"/>
                      <a:pt x="1742881" y="507297"/>
                      <a:pt x="1743494" y="508678"/>
                    </a:cubicBezTo>
                    <a:cubicBezTo>
                      <a:pt x="1744108" y="510059"/>
                      <a:pt x="1741501" y="514661"/>
                      <a:pt x="1742574" y="515734"/>
                    </a:cubicBezTo>
                    <a:cubicBezTo>
                      <a:pt x="1743648" y="516808"/>
                      <a:pt x="1750091" y="511899"/>
                      <a:pt x="1751472" y="512666"/>
                    </a:cubicBezTo>
                    <a:cubicBezTo>
                      <a:pt x="1752852" y="513433"/>
                      <a:pt x="1750704" y="520643"/>
                      <a:pt x="1751472" y="521410"/>
                    </a:cubicBezTo>
                    <a:cubicBezTo>
                      <a:pt x="1752238" y="522177"/>
                      <a:pt x="1755920" y="519109"/>
                      <a:pt x="1757454" y="519569"/>
                    </a:cubicBezTo>
                    <a:cubicBezTo>
                      <a:pt x="1758988" y="520030"/>
                      <a:pt x="1760829" y="519569"/>
                      <a:pt x="1762516" y="519569"/>
                    </a:cubicBezTo>
                    <a:cubicBezTo>
                      <a:pt x="1764204" y="519569"/>
                      <a:pt x="1764664" y="524478"/>
                      <a:pt x="1766198" y="524632"/>
                    </a:cubicBezTo>
                    <a:cubicBezTo>
                      <a:pt x="1767732" y="524785"/>
                      <a:pt x="1770187" y="520950"/>
                      <a:pt x="1771874" y="521257"/>
                    </a:cubicBezTo>
                    <a:cubicBezTo>
                      <a:pt x="1773561" y="521564"/>
                      <a:pt x="1773561" y="528467"/>
                      <a:pt x="1775249" y="528774"/>
                    </a:cubicBezTo>
                    <a:cubicBezTo>
                      <a:pt x="1776936" y="529080"/>
                      <a:pt x="1780004" y="521870"/>
                      <a:pt x="1781538" y="522331"/>
                    </a:cubicBezTo>
                    <a:cubicBezTo>
                      <a:pt x="1783195" y="522576"/>
                      <a:pt x="1784836" y="522944"/>
                      <a:pt x="1786447" y="523404"/>
                    </a:cubicBezTo>
                    <a:cubicBezTo>
                      <a:pt x="1788134" y="523404"/>
                      <a:pt x="1787521" y="529387"/>
                      <a:pt x="1788748" y="530001"/>
                    </a:cubicBezTo>
                    <a:cubicBezTo>
                      <a:pt x="1789975" y="530614"/>
                      <a:pt x="1794730" y="528927"/>
                      <a:pt x="1795498" y="530001"/>
                    </a:cubicBezTo>
                    <a:cubicBezTo>
                      <a:pt x="1796264" y="531075"/>
                      <a:pt x="1792429" y="535216"/>
                      <a:pt x="1792890" y="536444"/>
                    </a:cubicBezTo>
                    <a:cubicBezTo>
                      <a:pt x="1793350" y="537671"/>
                      <a:pt x="1800407" y="539051"/>
                      <a:pt x="1800407" y="540739"/>
                    </a:cubicBezTo>
                    <a:cubicBezTo>
                      <a:pt x="1800407" y="542426"/>
                      <a:pt x="1795498" y="543807"/>
                      <a:pt x="1795191" y="545341"/>
                    </a:cubicBezTo>
                    <a:cubicBezTo>
                      <a:pt x="1794884" y="546875"/>
                      <a:pt x="1791509" y="547795"/>
                      <a:pt x="1791202" y="549329"/>
                    </a:cubicBezTo>
                    <a:cubicBezTo>
                      <a:pt x="1790895" y="550863"/>
                      <a:pt x="1796111" y="553471"/>
                      <a:pt x="1795651" y="555005"/>
                    </a:cubicBezTo>
                    <a:cubicBezTo>
                      <a:pt x="1795191" y="556539"/>
                      <a:pt x="1793810" y="557920"/>
                      <a:pt x="1793503" y="559147"/>
                    </a:cubicBezTo>
                    <a:cubicBezTo>
                      <a:pt x="1793197" y="560374"/>
                      <a:pt x="1790435" y="562368"/>
                      <a:pt x="1790282" y="563749"/>
                    </a:cubicBezTo>
                    <a:cubicBezTo>
                      <a:pt x="1790128" y="565130"/>
                      <a:pt x="1792276" y="566817"/>
                      <a:pt x="1793197" y="567891"/>
                    </a:cubicBezTo>
                    <a:cubicBezTo>
                      <a:pt x="1794117" y="568965"/>
                      <a:pt x="1795651" y="566357"/>
                      <a:pt x="1797185" y="565743"/>
                    </a:cubicBezTo>
                    <a:lnTo>
                      <a:pt x="1801634" y="564669"/>
                    </a:lnTo>
                    <a:cubicBezTo>
                      <a:pt x="1803168" y="564669"/>
                      <a:pt x="1805469" y="566817"/>
                      <a:pt x="1806696" y="566510"/>
                    </a:cubicBezTo>
                    <a:lnTo>
                      <a:pt x="1811144" y="565283"/>
                    </a:lnTo>
                    <a:cubicBezTo>
                      <a:pt x="1812525" y="565283"/>
                      <a:pt x="1813752" y="561755"/>
                      <a:pt x="1815286" y="561755"/>
                    </a:cubicBezTo>
                    <a:cubicBezTo>
                      <a:pt x="1816820" y="561755"/>
                      <a:pt x="1818354" y="562829"/>
                      <a:pt x="1819735" y="563135"/>
                    </a:cubicBezTo>
                    <a:cubicBezTo>
                      <a:pt x="1821115" y="563442"/>
                      <a:pt x="1824337" y="560221"/>
                      <a:pt x="1825718" y="560834"/>
                    </a:cubicBezTo>
                    <a:cubicBezTo>
                      <a:pt x="1827098" y="561448"/>
                      <a:pt x="1828632" y="564209"/>
                      <a:pt x="1829706" y="565436"/>
                    </a:cubicBezTo>
                    <a:cubicBezTo>
                      <a:pt x="1830780" y="566664"/>
                      <a:pt x="1828172" y="570039"/>
                      <a:pt x="1828939" y="571266"/>
                    </a:cubicBezTo>
                    <a:cubicBezTo>
                      <a:pt x="1829706" y="572493"/>
                      <a:pt x="1830933" y="573720"/>
                      <a:pt x="1831700" y="575101"/>
                    </a:cubicBezTo>
                    <a:cubicBezTo>
                      <a:pt x="1832467" y="576481"/>
                      <a:pt x="1831700" y="578322"/>
                      <a:pt x="1832620" y="579703"/>
                    </a:cubicBezTo>
                    <a:cubicBezTo>
                      <a:pt x="1833541" y="581083"/>
                      <a:pt x="1837376" y="579703"/>
                      <a:pt x="1838450" y="581083"/>
                    </a:cubicBezTo>
                    <a:cubicBezTo>
                      <a:pt x="1834154" y="594889"/>
                      <a:pt x="1829092" y="606395"/>
                      <a:pt x="1824030" y="608542"/>
                    </a:cubicBezTo>
                    <a:cubicBezTo>
                      <a:pt x="1818968" y="610690"/>
                      <a:pt x="1812218" y="613451"/>
                      <a:pt x="1802094" y="617286"/>
                    </a:cubicBezTo>
                    <a:cubicBezTo>
                      <a:pt x="1801679" y="616442"/>
                      <a:pt x="1800882" y="615859"/>
                      <a:pt x="1799946" y="615752"/>
                    </a:cubicBezTo>
                    <a:lnTo>
                      <a:pt x="1799946" y="615752"/>
                    </a:lnTo>
                    <a:cubicBezTo>
                      <a:pt x="1798673" y="615721"/>
                      <a:pt x="1797630" y="616734"/>
                      <a:pt x="1797599" y="618007"/>
                    </a:cubicBezTo>
                    <a:cubicBezTo>
                      <a:pt x="1797599" y="618176"/>
                      <a:pt x="1797615" y="618344"/>
                      <a:pt x="1797645" y="618513"/>
                    </a:cubicBezTo>
                    <a:lnTo>
                      <a:pt x="1761443" y="632933"/>
                    </a:lnTo>
                    <a:lnTo>
                      <a:pt x="1754539" y="635694"/>
                    </a:lnTo>
                    <a:cubicBezTo>
                      <a:pt x="1719717" y="649040"/>
                      <a:pt x="1679526" y="661005"/>
                      <a:pt x="1659277" y="671590"/>
                    </a:cubicBezTo>
                    <a:cubicBezTo>
                      <a:pt x="1626756" y="690873"/>
                      <a:pt x="1606768" y="725833"/>
                      <a:pt x="1606661" y="763631"/>
                    </a:cubicBezTo>
                    <a:cubicBezTo>
                      <a:pt x="1606661" y="787561"/>
                      <a:pt x="1600832" y="986062"/>
                      <a:pt x="1598224" y="1024412"/>
                    </a:cubicBezTo>
                    <a:cubicBezTo>
                      <a:pt x="1598224" y="1026407"/>
                      <a:pt x="1598224" y="1030088"/>
                      <a:pt x="1597457" y="1035304"/>
                    </a:cubicBezTo>
                    <a:cubicBezTo>
                      <a:pt x="1596690" y="1040520"/>
                      <a:pt x="1596229" y="1050644"/>
                      <a:pt x="1595462" y="1059388"/>
                    </a:cubicBezTo>
                    <a:cubicBezTo>
                      <a:pt x="1594696" y="1068132"/>
                      <a:pt x="1593315" y="1082245"/>
                      <a:pt x="1592088" y="1095284"/>
                    </a:cubicBezTo>
                    <a:lnTo>
                      <a:pt x="1591167" y="1105255"/>
                    </a:lnTo>
                    <a:lnTo>
                      <a:pt x="1590247" y="1095284"/>
                    </a:lnTo>
                    <a:lnTo>
                      <a:pt x="1587026" y="1060615"/>
                    </a:lnTo>
                    <a:cubicBezTo>
                      <a:pt x="1586259" y="1052945"/>
                      <a:pt x="1585798" y="1045275"/>
                      <a:pt x="1585031" y="1037758"/>
                    </a:cubicBezTo>
                    <a:cubicBezTo>
                      <a:pt x="1576747" y="951854"/>
                      <a:pt x="1568311" y="870091"/>
                      <a:pt x="1561101" y="805202"/>
                    </a:cubicBezTo>
                    <a:lnTo>
                      <a:pt x="1561101" y="805202"/>
                    </a:lnTo>
                    <a:lnTo>
                      <a:pt x="1559720" y="793237"/>
                    </a:lnTo>
                    <a:lnTo>
                      <a:pt x="1559720" y="793237"/>
                    </a:lnTo>
                    <a:cubicBezTo>
                      <a:pt x="1551590" y="720678"/>
                      <a:pt x="1545761" y="671743"/>
                      <a:pt x="1544380" y="666835"/>
                    </a:cubicBezTo>
                    <a:cubicBezTo>
                      <a:pt x="1536250" y="612070"/>
                      <a:pt x="1496979" y="543040"/>
                      <a:pt x="1469367" y="533069"/>
                    </a:cubicBezTo>
                    <a:cubicBezTo>
                      <a:pt x="1441755" y="523098"/>
                      <a:pt x="1317653" y="491957"/>
                      <a:pt x="1269945" y="451306"/>
                    </a:cubicBezTo>
                    <a:lnTo>
                      <a:pt x="1269945" y="451306"/>
                    </a:lnTo>
                    <a:cubicBezTo>
                      <a:pt x="1268381" y="450140"/>
                      <a:pt x="1266939" y="448790"/>
                      <a:pt x="1265650" y="447318"/>
                    </a:cubicBezTo>
                    <a:cubicBezTo>
                      <a:pt x="1264576" y="445323"/>
                      <a:pt x="1263502" y="443483"/>
                      <a:pt x="1262582" y="441488"/>
                    </a:cubicBezTo>
                    <a:cubicBezTo>
                      <a:pt x="1261662" y="439494"/>
                      <a:pt x="1262582" y="441488"/>
                      <a:pt x="1262582" y="441488"/>
                    </a:cubicBezTo>
                    <a:cubicBezTo>
                      <a:pt x="1260388" y="435567"/>
                      <a:pt x="1257566" y="429906"/>
                      <a:pt x="1254145" y="424614"/>
                    </a:cubicBezTo>
                    <a:lnTo>
                      <a:pt x="1254145" y="428143"/>
                    </a:lnTo>
                    <a:cubicBezTo>
                      <a:pt x="1254206" y="427483"/>
                      <a:pt x="1254206" y="426808"/>
                      <a:pt x="1254145" y="426148"/>
                    </a:cubicBezTo>
                    <a:cubicBezTo>
                      <a:pt x="1254145" y="422160"/>
                      <a:pt x="1252764" y="418631"/>
                      <a:pt x="1252458" y="415257"/>
                    </a:cubicBezTo>
                    <a:cubicBezTo>
                      <a:pt x="1252458" y="415257"/>
                      <a:pt x="1252458" y="413876"/>
                      <a:pt x="1252458" y="412956"/>
                    </a:cubicBezTo>
                    <a:cubicBezTo>
                      <a:pt x="1252458" y="408967"/>
                      <a:pt x="1251384" y="405439"/>
                      <a:pt x="1250924" y="402524"/>
                    </a:cubicBezTo>
                    <a:cubicBezTo>
                      <a:pt x="1267184" y="385190"/>
                      <a:pt x="1281604" y="365095"/>
                      <a:pt x="1283752" y="352209"/>
                    </a:cubicBezTo>
                    <a:cubicBezTo>
                      <a:pt x="1283752" y="346533"/>
                      <a:pt x="1285592" y="333341"/>
                      <a:pt x="1286820" y="316160"/>
                    </a:cubicBezTo>
                    <a:cubicBezTo>
                      <a:pt x="1297742" y="304747"/>
                      <a:pt x="1305918" y="291002"/>
                      <a:pt x="1310750" y="275968"/>
                    </a:cubicBezTo>
                    <a:cubicBezTo>
                      <a:pt x="1312253" y="270293"/>
                      <a:pt x="1313281" y="264494"/>
                      <a:pt x="1313818" y="258634"/>
                    </a:cubicBezTo>
                    <a:lnTo>
                      <a:pt x="1313818" y="251424"/>
                    </a:lnTo>
                    <a:cubicBezTo>
                      <a:pt x="1315736" y="239122"/>
                      <a:pt x="1313803" y="226543"/>
                      <a:pt x="1308296" y="215375"/>
                    </a:cubicBezTo>
                    <a:cubicBezTo>
                      <a:pt x="1306210" y="212384"/>
                      <a:pt x="1302098" y="211663"/>
                      <a:pt x="1299107" y="213749"/>
                    </a:cubicBezTo>
                    <a:cubicBezTo>
                      <a:pt x="1299000" y="213826"/>
                      <a:pt x="1298892" y="213918"/>
                      <a:pt x="1298785" y="213994"/>
                    </a:cubicBezTo>
                    <a:cubicBezTo>
                      <a:pt x="1299368" y="211448"/>
                      <a:pt x="1300242" y="208978"/>
                      <a:pt x="1301393" y="206631"/>
                    </a:cubicBezTo>
                    <a:cubicBezTo>
                      <a:pt x="1308940" y="185907"/>
                      <a:pt x="1314079" y="164400"/>
                      <a:pt x="1316733" y="142510"/>
                    </a:cubicBezTo>
                    <a:cubicBezTo>
                      <a:pt x="1320108" y="120880"/>
                      <a:pt x="1322102" y="61821"/>
                      <a:pt x="1275161" y="46020"/>
                    </a:cubicBezTo>
                    <a:cubicBezTo>
                      <a:pt x="1258287" y="5062"/>
                      <a:pt x="1174683" y="0"/>
                      <a:pt x="1156582" y="0"/>
                    </a:cubicBezTo>
                    <a:cubicBezTo>
                      <a:pt x="1138481" y="0"/>
                      <a:pt x="1047054" y="19942"/>
                      <a:pt x="1028339" y="78388"/>
                    </a:cubicBezTo>
                    <a:cubicBezTo>
                      <a:pt x="1014517" y="118395"/>
                      <a:pt x="1014517" y="161869"/>
                      <a:pt x="1028339" y="201876"/>
                    </a:cubicBezTo>
                    <a:cubicBezTo>
                      <a:pt x="1029259" y="204637"/>
                      <a:pt x="1029873" y="207705"/>
                      <a:pt x="1030640" y="210620"/>
                    </a:cubicBezTo>
                    <a:cubicBezTo>
                      <a:pt x="1029520" y="211172"/>
                      <a:pt x="1028523" y="211954"/>
                      <a:pt x="1027725" y="212921"/>
                    </a:cubicBezTo>
                    <a:cubicBezTo>
                      <a:pt x="1020822" y="220744"/>
                      <a:pt x="1021129" y="244521"/>
                      <a:pt x="1023277" y="261088"/>
                    </a:cubicBezTo>
                    <a:cubicBezTo>
                      <a:pt x="1023277" y="263850"/>
                      <a:pt x="1024197" y="266304"/>
                      <a:pt x="1024504" y="268605"/>
                    </a:cubicBezTo>
                    <a:cubicBezTo>
                      <a:pt x="1024734" y="270216"/>
                      <a:pt x="1025102" y="271811"/>
                      <a:pt x="1025577" y="273361"/>
                    </a:cubicBezTo>
                    <a:cubicBezTo>
                      <a:pt x="1030548" y="288333"/>
                      <a:pt x="1038709" y="302047"/>
                      <a:pt x="1049508" y="313552"/>
                    </a:cubicBezTo>
                    <a:cubicBezTo>
                      <a:pt x="1051042" y="332267"/>
                      <a:pt x="1052269" y="346533"/>
                      <a:pt x="1052883" y="352516"/>
                    </a:cubicBezTo>
                    <a:cubicBezTo>
                      <a:pt x="1053450" y="357118"/>
                      <a:pt x="1054969" y="361566"/>
                      <a:pt x="1057331" y="365555"/>
                    </a:cubicBezTo>
                    <a:cubicBezTo>
                      <a:pt x="1064296" y="377673"/>
                      <a:pt x="1072641" y="388933"/>
                      <a:pt x="1082183" y="399149"/>
                    </a:cubicBezTo>
                    <a:lnTo>
                      <a:pt x="1082183" y="399149"/>
                    </a:lnTo>
                    <a:cubicBezTo>
                      <a:pt x="1083563" y="400377"/>
                      <a:pt x="1084483" y="401604"/>
                      <a:pt x="1085711" y="402831"/>
                    </a:cubicBezTo>
                    <a:cubicBezTo>
                      <a:pt x="1086938" y="404058"/>
                      <a:pt x="1084790" y="409274"/>
                      <a:pt x="1084177" y="413263"/>
                    </a:cubicBezTo>
                    <a:cubicBezTo>
                      <a:pt x="1084115" y="414029"/>
                      <a:pt x="1084115" y="414796"/>
                      <a:pt x="1084177" y="415564"/>
                    </a:cubicBezTo>
                    <a:cubicBezTo>
                      <a:pt x="1084177" y="415564"/>
                      <a:pt x="1084177" y="415564"/>
                      <a:pt x="1084177" y="415564"/>
                    </a:cubicBezTo>
                    <a:cubicBezTo>
                      <a:pt x="1084177" y="418785"/>
                      <a:pt x="1083103" y="422467"/>
                      <a:pt x="1082643" y="426302"/>
                    </a:cubicBezTo>
                    <a:cubicBezTo>
                      <a:pt x="1082643" y="426302"/>
                      <a:pt x="1082643" y="427682"/>
                      <a:pt x="1082643" y="428603"/>
                    </a:cubicBezTo>
                    <a:cubicBezTo>
                      <a:pt x="1082719" y="427329"/>
                      <a:pt x="1082719" y="426041"/>
                      <a:pt x="1082643" y="424768"/>
                    </a:cubicBezTo>
                    <a:lnTo>
                      <a:pt x="1082643" y="424768"/>
                    </a:lnTo>
                    <a:cubicBezTo>
                      <a:pt x="1081124" y="426900"/>
                      <a:pt x="1079789" y="429155"/>
                      <a:pt x="1078654" y="431517"/>
                    </a:cubicBezTo>
                    <a:lnTo>
                      <a:pt x="1078654" y="431517"/>
                    </a:lnTo>
                    <a:cubicBezTo>
                      <a:pt x="1077274" y="434432"/>
                      <a:pt x="1075740" y="437807"/>
                      <a:pt x="1074359" y="441335"/>
                    </a:cubicBezTo>
                    <a:cubicBezTo>
                      <a:pt x="1074359" y="441335"/>
                      <a:pt x="1074359" y="441335"/>
                      <a:pt x="1074359" y="441335"/>
                    </a:cubicBezTo>
                    <a:lnTo>
                      <a:pt x="1074359" y="441335"/>
                    </a:lnTo>
                    <a:lnTo>
                      <a:pt x="1071598" y="446857"/>
                    </a:lnTo>
                    <a:cubicBezTo>
                      <a:pt x="1070232" y="448269"/>
                      <a:pt x="1068806" y="449588"/>
                      <a:pt x="1067303" y="450846"/>
                    </a:cubicBezTo>
                    <a:lnTo>
                      <a:pt x="1067303" y="450846"/>
                    </a:lnTo>
                    <a:cubicBezTo>
                      <a:pt x="1058559" y="458010"/>
                      <a:pt x="1049170" y="464330"/>
                      <a:pt x="1039230" y="469714"/>
                    </a:cubicBezTo>
                    <a:cubicBezTo>
                      <a:pt x="982165" y="500394"/>
                      <a:pt x="890124" y="524478"/>
                      <a:pt x="867881" y="532609"/>
                    </a:cubicBezTo>
                    <a:cubicBezTo>
                      <a:pt x="840422" y="542580"/>
                      <a:pt x="800845" y="611610"/>
                      <a:pt x="792868" y="666374"/>
                    </a:cubicBezTo>
                    <a:cubicBezTo>
                      <a:pt x="791948" y="673124"/>
                      <a:pt x="781670" y="757341"/>
                      <a:pt x="769398" y="872392"/>
                    </a:cubicBezTo>
                    <a:cubicBezTo>
                      <a:pt x="764949" y="819929"/>
                      <a:pt x="759887" y="769460"/>
                      <a:pt x="754058" y="739393"/>
                    </a:cubicBezTo>
                    <a:cubicBezTo>
                      <a:pt x="743626" y="686316"/>
                      <a:pt x="721690" y="661312"/>
                      <a:pt x="694998" y="647353"/>
                    </a:cubicBezTo>
                    <a:cubicBezTo>
                      <a:pt x="684352" y="642106"/>
                      <a:pt x="673200" y="637934"/>
                      <a:pt x="661710" y="634927"/>
                    </a:cubicBezTo>
                    <a:lnTo>
                      <a:pt x="661710" y="634927"/>
                    </a:lnTo>
                    <a:lnTo>
                      <a:pt x="658489" y="633547"/>
                    </a:lnTo>
                    <a:lnTo>
                      <a:pt x="656801" y="633547"/>
                    </a:lnTo>
                    <a:cubicBezTo>
                      <a:pt x="657047" y="630325"/>
                      <a:pt x="657047" y="627104"/>
                      <a:pt x="656801" y="623882"/>
                    </a:cubicBezTo>
                    <a:cubicBezTo>
                      <a:pt x="656801" y="597804"/>
                      <a:pt x="644989" y="558533"/>
                      <a:pt x="619371" y="549636"/>
                    </a:cubicBezTo>
                    <a:cubicBezTo>
                      <a:pt x="650052" y="537671"/>
                      <a:pt x="660790" y="493031"/>
                      <a:pt x="650052" y="457595"/>
                    </a:cubicBezTo>
                    <a:cubicBezTo>
                      <a:pt x="677817" y="419552"/>
                      <a:pt x="677817" y="358958"/>
                      <a:pt x="665392" y="288854"/>
                    </a:cubicBezTo>
                    <a:cubicBezTo>
                      <a:pt x="662646" y="274005"/>
                      <a:pt x="658274" y="259493"/>
                      <a:pt x="652353" y="245595"/>
                    </a:cubicBezTo>
                    <a:cubicBezTo>
                      <a:pt x="651831" y="243877"/>
                      <a:pt x="651110" y="242236"/>
                      <a:pt x="650205" y="240686"/>
                    </a:cubicBezTo>
                    <a:cubicBezTo>
                      <a:pt x="630155" y="192917"/>
                      <a:pt x="593784" y="153831"/>
                      <a:pt x="547580" y="130391"/>
                    </a:cubicBezTo>
                    <a:cubicBezTo>
                      <a:pt x="494963" y="107381"/>
                      <a:pt x="422711" y="115818"/>
                      <a:pt x="399087" y="151407"/>
                    </a:cubicBezTo>
                    <a:cubicBezTo>
                      <a:pt x="350920" y="157389"/>
                      <a:pt x="318859" y="195586"/>
                      <a:pt x="308734" y="262623"/>
                    </a:cubicBezTo>
                    <a:cubicBezTo>
                      <a:pt x="298288" y="290588"/>
                      <a:pt x="291430" y="319765"/>
                      <a:pt x="288332" y="349448"/>
                    </a:cubicBezTo>
                    <a:lnTo>
                      <a:pt x="288332" y="349448"/>
                    </a:lnTo>
                    <a:cubicBezTo>
                      <a:pt x="285371" y="371399"/>
                      <a:pt x="284497" y="393596"/>
                      <a:pt x="285724" y="415717"/>
                    </a:cubicBezTo>
                    <a:cubicBezTo>
                      <a:pt x="287396" y="431241"/>
                      <a:pt x="290157" y="446612"/>
                      <a:pt x="294008" y="461737"/>
                    </a:cubicBezTo>
                    <a:lnTo>
                      <a:pt x="294008" y="461737"/>
                    </a:lnTo>
                    <a:cubicBezTo>
                      <a:pt x="294698" y="463517"/>
                      <a:pt x="295219" y="465373"/>
                      <a:pt x="295542" y="467260"/>
                    </a:cubicBezTo>
                    <a:lnTo>
                      <a:pt x="295542" y="467260"/>
                    </a:lnTo>
                    <a:cubicBezTo>
                      <a:pt x="300266" y="484625"/>
                      <a:pt x="308458" y="500854"/>
                      <a:pt x="319626" y="514967"/>
                    </a:cubicBezTo>
                    <a:cubicBezTo>
                      <a:pt x="321405" y="517115"/>
                      <a:pt x="323292" y="519171"/>
                      <a:pt x="325302" y="521104"/>
                    </a:cubicBezTo>
                    <a:cubicBezTo>
                      <a:pt x="353834" y="548562"/>
                      <a:pt x="356749" y="600105"/>
                      <a:pt x="347238" y="626030"/>
                    </a:cubicBezTo>
                    <a:lnTo>
                      <a:pt x="331898" y="627257"/>
                    </a:lnTo>
                    <a:lnTo>
                      <a:pt x="331898" y="627257"/>
                    </a:lnTo>
                    <a:lnTo>
                      <a:pt x="315484" y="625416"/>
                    </a:lnTo>
                    <a:lnTo>
                      <a:pt x="295388" y="623729"/>
                    </a:lnTo>
                    <a:cubicBezTo>
                      <a:pt x="274296" y="621075"/>
                      <a:pt x="252973" y="621075"/>
                      <a:pt x="231880" y="623729"/>
                    </a:cubicBezTo>
                    <a:cubicBezTo>
                      <a:pt x="181565" y="637842"/>
                      <a:pt x="157021" y="698588"/>
                      <a:pt x="114835" y="805662"/>
                    </a:cubicBezTo>
                    <a:cubicBezTo>
                      <a:pt x="112841" y="810571"/>
                      <a:pt x="110847" y="815787"/>
                      <a:pt x="108853" y="821002"/>
                    </a:cubicBezTo>
                    <a:cubicBezTo>
                      <a:pt x="101183" y="840484"/>
                      <a:pt x="95200" y="855825"/>
                      <a:pt x="92285" y="862728"/>
                    </a:cubicBezTo>
                    <a:cubicBezTo>
                      <a:pt x="92285" y="864569"/>
                      <a:pt x="90598" y="866563"/>
                      <a:pt x="89371" y="868864"/>
                    </a:cubicBezTo>
                    <a:cubicBezTo>
                      <a:pt x="90429" y="871073"/>
                      <a:pt x="91610" y="873220"/>
                      <a:pt x="92899" y="875307"/>
                    </a:cubicBezTo>
                    <a:cubicBezTo>
                      <a:pt x="87223" y="889419"/>
                      <a:pt x="78939" y="910589"/>
                      <a:pt x="70042" y="933752"/>
                    </a:cubicBezTo>
                    <a:cubicBezTo>
                      <a:pt x="50867" y="983915"/>
                      <a:pt x="29237" y="1042974"/>
                      <a:pt x="26936" y="1056473"/>
                    </a:cubicBezTo>
                    <a:cubicBezTo>
                      <a:pt x="18039" y="1111851"/>
                      <a:pt x="83848" y="1339805"/>
                      <a:pt x="108546" y="1407302"/>
                    </a:cubicBezTo>
                    <a:cubicBezTo>
                      <a:pt x="133243" y="1474798"/>
                      <a:pt x="141834" y="1489678"/>
                      <a:pt x="167298" y="1487991"/>
                    </a:cubicBezTo>
                    <a:cubicBezTo>
                      <a:pt x="176288" y="1487454"/>
                      <a:pt x="185308" y="1487454"/>
                      <a:pt x="194297" y="1487991"/>
                    </a:cubicBezTo>
                    <a:cubicBezTo>
                      <a:pt x="201967" y="1488129"/>
                      <a:pt x="209560" y="1489433"/>
                      <a:pt x="216847" y="1491826"/>
                    </a:cubicBezTo>
                    <a:cubicBezTo>
                      <a:pt x="205649" y="1549811"/>
                      <a:pt x="195371" y="1606570"/>
                      <a:pt x="188007" y="1647835"/>
                    </a:cubicBezTo>
                    <a:lnTo>
                      <a:pt x="188007" y="1647835"/>
                    </a:lnTo>
                    <a:cubicBezTo>
                      <a:pt x="183252" y="1674526"/>
                      <a:pt x="179877" y="1694775"/>
                      <a:pt x="178343" y="1704440"/>
                    </a:cubicBezTo>
                    <a:cubicBezTo>
                      <a:pt x="180844" y="1705375"/>
                      <a:pt x="183406" y="1706142"/>
                      <a:pt x="186013" y="1706740"/>
                    </a:cubicBezTo>
                    <a:cubicBezTo>
                      <a:pt x="188468" y="1706740"/>
                      <a:pt x="191382" y="1707814"/>
                      <a:pt x="194297" y="1708275"/>
                    </a:cubicBezTo>
                    <a:cubicBezTo>
                      <a:pt x="191536" y="1731898"/>
                      <a:pt x="188621" y="1754295"/>
                      <a:pt x="186167" y="1775157"/>
                    </a:cubicBezTo>
                    <a:lnTo>
                      <a:pt x="186167" y="1775157"/>
                    </a:lnTo>
                    <a:cubicBezTo>
                      <a:pt x="180184" y="1825166"/>
                      <a:pt x="175889" y="1863670"/>
                      <a:pt x="174968" y="1875022"/>
                    </a:cubicBezTo>
                    <a:cubicBezTo>
                      <a:pt x="170658" y="1904766"/>
                      <a:pt x="163417" y="1934004"/>
                      <a:pt x="153339" y="1962307"/>
                    </a:cubicBezTo>
                    <a:cubicBezTo>
                      <a:pt x="148353" y="1978383"/>
                      <a:pt x="142202" y="1994076"/>
                      <a:pt x="134931" y="2009247"/>
                    </a:cubicBezTo>
                    <a:cubicBezTo>
                      <a:pt x="95691" y="2086148"/>
                      <a:pt x="69750" y="2169137"/>
                      <a:pt x="58230" y="2254689"/>
                    </a:cubicBezTo>
                    <a:cubicBezTo>
                      <a:pt x="50253" y="2314822"/>
                      <a:pt x="42890" y="2367439"/>
                      <a:pt x="38288" y="2411772"/>
                    </a:cubicBezTo>
                    <a:lnTo>
                      <a:pt x="38288" y="2411772"/>
                    </a:lnTo>
                    <a:cubicBezTo>
                      <a:pt x="46326" y="2448634"/>
                      <a:pt x="52324" y="2485926"/>
                      <a:pt x="56236" y="2523448"/>
                    </a:cubicBezTo>
                    <a:cubicBezTo>
                      <a:pt x="56236" y="2557043"/>
                      <a:pt x="39362" y="2601069"/>
                      <a:pt x="18653" y="2645249"/>
                    </a:cubicBezTo>
                    <a:cubicBezTo>
                      <a:pt x="13284" y="2656907"/>
                      <a:pt x="7608" y="2668719"/>
                      <a:pt x="1778" y="2680378"/>
                    </a:cubicBezTo>
                    <a:cubicBezTo>
                      <a:pt x="1104" y="2681727"/>
                      <a:pt x="643" y="2683185"/>
                      <a:pt x="398" y="2684673"/>
                    </a:cubicBezTo>
                    <a:lnTo>
                      <a:pt x="398" y="2686974"/>
                    </a:lnTo>
                    <a:cubicBezTo>
                      <a:pt x="475" y="2687894"/>
                      <a:pt x="475" y="2688814"/>
                      <a:pt x="398" y="2689735"/>
                    </a:cubicBezTo>
                    <a:cubicBezTo>
                      <a:pt x="-1167" y="2700074"/>
                      <a:pt x="1932" y="2710567"/>
                      <a:pt x="8835" y="2718421"/>
                    </a:cubicBezTo>
                    <a:cubicBezTo>
                      <a:pt x="31385" y="2733761"/>
                      <a:pt x="77866" y="2735755"/>
                      <a:pt x="102563" y="2727471"/>
                    </a:cubicBezTo>
                    <a:cubicBezTo>
                      <a:pt x="112135" y="2723237"/>
                      <a:pt x="119713" y="2715506"/>
                      <a:pt x="123732" y="2705842"/>
                    </a:cubicBezTo>
                    <a:cubicBezTo>
                      <a:pt x="124515" y="2692573"/>
                      <a:pt x="123840" y="2679242"/>
                      <a:pt x="121738" y="2666111"/>
                    </a:cubicBezTo>
                    <a:cubicBezTo>
                      <a:pt x="121738" y="2662429"/>
                      <a:pt x="120971" y="2658594"/>
                      <a:pt x="120818" y="2654759"/>
                    </a:cubicBezTo>
                    <a:cubicBezTo>
                      <a:pt x="120051" y="2646752"/>
                      <a:pt x="120051" y="2638683"/>
                      <a:pt x="120818" y="2630675"/>
                    </a:cubicBezTo>
                    <a:cubicBezTo>
                      <a:pt x="123226" y="2618526"/>
                      <a:pt x="126402" y="2606530"/>
                      <a:pt x="130329" y="2594779"/>
                    </a:cubicBezTo>
                    <a:lnTo>
                      <a:pt x="130329" y="2594779"/>
                    </a:lnTo>
                    <a:cubicBezTo>
                      <a:pt x="141834" y="2556123"/>
                      <a:pt x="162389" y="2492768"/>
                      <a:pt x="184326" y="2426038"/>
                    </a:cubicBezTo>
                    <a:lnTo>
                      <a:pt x="184326" y="2426038"/>
                    </a:lnTo>
                    <a:cubicBezTo>
                      <a:pt x="213319" y="2337986"/>
                      <a:pt x="244919" y="2244258"/>
                      <a:pt x="261026" y="2194403"/>
                    </a:cubicBezTo>
                    <a:cubicBezTo>
                      <a:pt x="284497" y="2123378"/>
                      <a:pt x="292474" y="2030877"/>
                      <a:pt x="300911" y="1988845"/>
                    </a:cubicBezTo>
                    <a:cubicBezTo>
                      <a:pt x="302920" y="1980470"/>
                      <a:pt x="305421" y="1972216"/>
                      <a:pt x="308427" y="1964148"/>
                    </a:cubicBezTo>
                    <a:cubicBezTo>
                      <a:pt x="326682" y="1912605"/>
                      <a:pt x="371935" y="1804764"/>
                      <a:pt x="405070" y="1721774"/>
                    </a:cubicBezTo>
                    <a:cubicBezTo>
                      <a:pt x="409672" y="1721774"/>
                      <a:pt x="414428" y="1721774"/>
                      <a:pt x="419183" y="1721774"/>
                    </a:cubicBezTo>
                    <a:cubicBezTo>
                      <a:pt x="420410" y="1721927"/>
                      <a:pt x="421637" y="1721927"/>
                      <a:pt x="422864" y="1721774"/>
                    </a:cubicBezTo>
                    <a:cubicBezTo>
                      <a:pt x="444341" y="1721774"/>
                      <a:pt x="466124" y="1721774"/>
                      <a:pt x="487753" y="1721774"/>
                    </a:cubicBezTo>
                    <a:cubicBezTo>
                      <a:pt x="490208" y="1773777"/>
                      <a:pt x="492969" y="1819490"/>
                      <a:pt x="495883" y="1841580"/>
                    </a:cubicBezTo>
                    <a:cubicBezTo>
                      <a:pt x="503277" y="1910104"/>
                      <a:pt x="503277" y="1979227"/>
                      <a:pt x="495883" y="2047751"/>
                    </a:cubicBezTo>
                    <a:cubicBezTo>
                      <a:pt x="484532" y="2166944"/>
                      <a:pt x="506775" y="2361917"/>
                      <a:pt x="505854" y="2441839"/>
                    </a:cubicBezTo>
                    <a:cubicBezTo>
                      <a:pt x="505854" y="2488933"/>
                      <a:pt x="500486" y="2570849"/>
                      <a:pt x="494503" y="2637271"/>
                    </a:cubicBezTo>
                    <a:cubicBezTo>
                      <a:pt x="492048" y="2665344"/>
                      <a:pt x="489287" y="2690348"/>
                      <a:pt x="486679" y="2709063"/>
                    </a:cubicBezTo>
                    <a:lnTo>
                      <a:pt x="486679" y="2709063"/>
                    </a:lnTo>
                    <a:cubicBezTo>
                      <a:pt x="486679" y="2712438"/>
                      <a:pt x="485759" y="2715660"/>
                      <a:pt x="485145" y="2718574"/>
                    </a:cubicBezTo>
                    <a:lnTo>
                      <a:pt x="485145" y="2718574"/>
                    </a:lnTo>
                    <a:cubicBezTo>
                      <a:pt x="485222" y="2718927"/>
                      <a:pt x="485222" y="2719295"/>
                      <a:pt x="485145" y="2719648"/>
                    </a:cubicBezTo>
                    <a:cubicBezTo>
                      <a:pt x="484348" y="2725078"/>
                      <a:pt x="483228" y="2730463"/>
                      <a:pt x="481771" y="2735755"/>
                    </a:cubicBezTo>
                    <a:cubicBezTo>
                      <a:pt x="480114" y="2743026"/>
                      <a:pt x="478979" y="2750405"/>
                      <a:pt x="478396" y="2757845"/>
                    </a:cubicBezTo>
                    <a:lnTo>
                      <a:pt x="484839" y="2758765"/>
                    </a:lnTo>
                    <a:cubicBezTo>
                      <a:pt x="512451" y="2761833"/>
                      <a:pt x="576879" y="2754316"/>
                      <a:pt x="592219" y="2745419"/>
                    </a:cubicBezTo>
                    <a:cubicBezTo>
                      <a:pt x="595134" y="2743732"/>
                      <a:pt x="598969" y="2740971"/>
                      <a:pt x="603571" y="2737903"/>
                    </a:cubicBezTo>
                    <a:cubicBezTo>
                      <a:pt x="603571" y="2729926"/>
                      <a:pt x="603571" y="2721182"/>
                      <a:pt x="604645" y="2711978"/>
                    </a:cubicBezTo>
                    <a:cubicBezTo>
                      <a:pt x="604645" y="2707683"/>
                      <a:pt x="604645" y="2703388"/>
                      <a:pt x="604645" y="2698939"/>
                    </a:cubicBezTo>
                    <a:cubicBezTo>
                      <a:pt x="605703" y="2676281"/>
                      <a:pt x="608327" y="2653732"/>
                      <a:pt x="612468" y="2631443"/>
                    </a:cubicBezTo>
                    <a:cubicBezTo>
                      <a:pt x="614002" y="2624386"/>
                      <a:pt x="616610" y="2610273"/>
                      <a:pt x="619985" y="2590944"/>
                    </a:cubicBezTo>
                    <a:lnTo>
                      <a:pt x="619985" y="2590944"/>
                    </a:lnTo>
                    <a:cubicBezTo>
                      <a:pt x="620752" y="2586496"/>
                      <a:pt x="621519" y="2581740"/>
                      <a:pt x="622439" y="2576832"/>
                    </a:cubicBezTo>
                    <a:cubicBezTo>
                      <a:pt x="625354" y="2559650"/>
                      <a:pt x="628575" y="2539555"/>
                      <a:pt x="631950" y="2517772"/>
                    </a:cubicBezTo>
                    <a:cubicBezTo>
                      <a:pt x="648671" y="2410392"/>
                      <a:pt x="668767" y="2260979"/>
                      <a:pt x="667539" y="2194249"/>
                    </a:cubicBezTo>
                    <a:cubicBezTo>
                      <a:pt x="666005" y="2092391"/>
                      <a:pt x="657415" y="1936995"/>
                      <a:pt x="660636" y="1902787"/>
                    </a:cubicBezTo>
                    <a:cubicBezTo>
                      <a:pt x="662477" y="1884686"/>
                      <a:pt x="686561" y="1795406"/>
                      <a:pt x="708191" y="1703366"/>
                    </a:cubicBezTo>
                    <a:lnTo>
                      <a:pt x="711872" y="1703366"/>
                    </a:lnTo>
                    <a:cubicBezTo>
                      <a:pt x="705752" y="1733340"/>
                      <a:pt x="701502" y="1763668"/>
                      <a:pt x="699140" y="1794179"/>
                    </a:cubicBezTo>
                    <a:cubicBezTo>
                      <a:pt x="700827" y="1814581"/>
                      <a:pt x="727979" y="1800929"/>
                      <a:pt x="731354" y="1794179"/>
                    </a:cubicBezTo>
                    <a:lnTo>
                      <a:pt x="749916" y="1794179"/>
                    </a:lnTo>
                    <a:lnTo>
                      <a:pt x="758353" y="1794179"/>
                    </a:lnTo>
                    <a:cubicBezTo>
                      <a:pt x="763845" y="1793903"/>
                      <a:pt x="769275" y="1792814"/>
                      <a:pt x="774460" y="1790958"/>
                    </a:cubicBezTo>
                    <a:cubicBezTo>
                      <a:pt x="782590" y="1782981"/>
                      <a:pt x="817719" y="1753528"/>
                      <a:pt x="822935" y="1735887"/>
                    </a:cubicBezTo>
                    <a:cubicBezTo>
                      <a:pt x="829531" y="1738372"/>
                      <a:pt x="836373" y="1740167"/>
                      <a:pt x="843337" y="1741256"/>
                    </a:cubicBezTo>
                    <a:cubicBezTo>
                      <a:pt x="848905" y="1742452"/>
                      <a:pt x="854643" y="1742452"/>
                      <a:pt x="860211" y="1741256"/>
                    </a:cubicBezTo>
                    <a:cubicBezTo>
                      <a:pt x="866040" y="1739261"/>
                      <a:pt x="864660" y="1734199"/>
                      <a:pt x="858984" y="1728677"/>
                    </a:cubicBezTo>
                    <a:cubicBezTo>
                      <a:pt x="854428" y="1724151"/>
                      <a:pt x="849258" y="1720286"/>
                      <a:pt x="843644" y="1717172"/>
                    </a:cubicBezTo>
                    <a:cubicBezTo>
                      <a:pt x="830451" y="1709962"/>
                      <a:pt x="822474" y="1689713"/>
                      <a:pt x="818026" y="1671152"/>
                    </a:cubicBezTo>
                    <a:cubicBezTo>
                      <a:pt x="816952" y="1659953"/>
                      <a:pt x="815878" y="1648295"/>
                      <a:pt x="814958" y="1637097"/>
                    </a:cubicBezTo>
                    <a:cubicBezTo>
                      <a:pt x="819099" y="1627279"/>
                      <a:pt x="833979" y="1634028"/>
                      <a:pt x="833979" y="1644613"/>
                    </a:cubicBezTo>
                    <a:cubicBezTo>
                      <a:pt x="835652" y="1664755"/>
                      <a:pt x="843414" y="1683899"/>
                      <a:pt x="856223" y="1699531"/>
                    </a:cubicBezTo>
                    <a:cubicBezTo>
                      <a:pt x="856714" y="1700114"/>
                      <a:pt x="857281" y="1700635"/>
                      <a:pt x="857910" y="1701065"/>
                    </a:cubicBezTo>
                    <a:cubicBezTo>
                      <a:pt x="871563" y="1712416"/>
                      <a:pt x="876778" y="1694775"/>
                      <a:pt x="871563" y="1684958"/>
                    </a:cubicBezTo>
                    <a:cubicBezTo>
                      <a:pt x="866531" y="1666611"/>
                      <a:pt x="863862" y="1647681"/>
                      <a:pt x="863586" y="1628659"/>
                    </a:cubicBezTo>
                    <a:lnTo>
                      <a:pt x="863586" y="1628659"/>
                    </a:lnTo>
                    <a:cubicBezTo>
                      <a:pt x="863110" y="1624487"/>
                      <a:pt x="863110" y="1620253"/>
                      <a:pt x="863586" y="1616080"/>
                    </a:cubicBezTo>
                    <a:cubicBezTo>
                      <a:pt x="864199" y="1602612"/>
                      <a:pt x="858876" y="1589542"/>
                      <a:pt x="849013" y="1580338"/>
                    </a:cubicBezTo>
                    <a:cubicBezTo>
                      <a:pt x="847279" y="1578252"/>
                      <a:pt x="845377" y="1576304"/>
                      <a:pt x="843337" y="1574509"/>
                    </a:cubicBezTo>
                    <a:lnTo>
                      <a:pt x="836434" y="1553033"/>
                    </a:lnTo>
                    <a:cubicBezTo>
                      <a:pt x="839655" y="1553033"/>
                      <a:pt x="842110" y="1551345"/>
                      <a:pt x="844411" y="1550732"/>
                    </a:cubicBezTo>
                    <a:lnTo>
                      <a:pt x="847325" y="1549811"/>
                    </a:lnTo>
                    <a:lnTo>
                      <a:pt x="849320" y="1549811"/>
                    </a:lnTo>
                    <a:cubicBezTo>
                      <a:pt x="852848" y="1523733"/>
                      <a:pt x="860211" y="1467742"/>
                      <a:pt x="868034" y="1404540"/>
                    </a:cubicBezTo>
                    <a:cubicBezTo>
                      <a:pt x="875398" y="1343180"/>
                      <a:pt x="883375" y="1275990"/>
                      <a:pt x="887823" y="1222300"/>
                    </a:cubicBezTo>
                    <a:lnTo>
                      <a:pt x="887823" y="1221533"/>
                    </a:lnTo>
                    <a:cubicBezTo>
                      <a:pt x="887900" y="1221180"/>
                      <a:pt x="887900" y="1220812"/>
                      <a:pt x="887823" y="1220459"/>
                    </a:cubicBezTo>
                    <a:cubicBezTo>
                      <a:pt x="887823" y="1213556"/>
                      <a:pt x="889051" y="1206960"/>
                      <a:pt x="889511" y="1200824"/>
                    </a:cubicBezTo>
                    <a:cubicBezTo>
                      <a:pt x="889587" y="1200103"/>
                      <a:pt x="889587" y="1199397"/>
                      <a:pt x="889511" y="1198676"/>
                    </a:cubicBezTo>
                    <a:cubicBezTo>
                      <a:pt x="892395" y="1174914"/>
                      <a:pt x="893162" y="1150938"/>
                      <a:pt x="891812" y="1127038"/>
                    </a:cubicBezTo>
                    <a:cubicBezTo>
                      <a:pt x="884142" y="1088688"/>
                      <a:pt x="908532" y="951393"/>
                      <a:pt x="909913" y="944797"/>
                    </a:cubicBezTo>
                    <a:cubicBezTo>
                      <a:pt x="914362" y="983301"/>
                      <a:pt x="909913" y="1087307"/>
                      <a:pt x="903010" y="1198676"/>
                    </a:cubicBezTo>
                    <a:cubicBezTo>
                      <a:pt x="903010" y="1198676"/>
                      <a:pt x="903010" y="1198676"/>
                      <a:pt x="903010" y="1198676"/>
                    </a:cubicBezTo>
                    <a:lnTo>
                      <a:pt x="901629" y="1219232"/>
                    </a:lnTo>
                    <a:cubicBezTo>
                      <a:pt x="901553" y="1219738"/>
                      <a:pt x="901553" y="1220260"/>
                      <a:pt x="901629" y="1220766"/>
                    </a:cubicBezTo>
                    <a:cubicBezTo>
                      <a:pt x="899175" y="1259883"/>
                      <a:pt x="896107" y="1299614"/>
                      <a:pt x="893192" y="1337197"/>
                    </a:cubicBezTo>
                    <a:cubicBezTo>
                      <a:pt x="892119" y="1353304"/>
                      <a:pt x="890891" y="1368798"/>
                      <a:pt x="889511" y="1384138"/>
                    </a:cubicBezTo>
                    <a:cubicBezTo>
                      <a:pt x="882454" y="1472497"/>
                      <a:pt x="876011" y="1541067"/>
                      <a:pt x="874171" y="1551345"/>
                    </a:cubicBezTo>
                    <a:cubicBezTo>
                      <a:pt x="878711" y="1554812"/>
                      <a:pt x="883942" y="1557266"/>
                      <a:pt x="889511" y="1558555"/>
                    </a:cubicBezTo>
                    <a:cubicBezTo>
                      <a:pt x="889511" y="1560703"/>
                      <a:pt x="889511" y="1563004"/>
                      <a:pt x="889511" y="1565305"/>
                    </a:cubicBezTo>
                    <a:cubicBezTo>
                      <a:pt x="885568" y="1629841"/>
                      <a:pt x="885875" y="1694561"/>
                      <a:pt x="890431" y="1759050"/>
                    </a:cubicBezTo>
                    <a:cubicBezTo>
                      <a:pt x="903930" y="1887140"/>
                      <a:pt x="917276" y="2054654"/>
                      <a:pt x="917276" y="2069687"/>
                    </a:cubicBezTo>
                    <a:cubicBezTo>
                      <a:pt x="916202" y="2101319"/>
                      <a:pt x="917077" y="2132965"/>
                      <a:pt x="919884" y="2164490"/>
                    </a:cubicBezTo>
                    <a:cubicBezTo>
                      <a:pt x="923335" y="2188942"/>
                      <a:pt x="923013" y="2213762"/>
                      <a:pt x="918964" y="2238122"/>
                    </a:cubicBezTo>
                    <a:cubicBezTo>
                      <a:pt x="917583" y="2245025"/>
                      <a:pt x="918043" y="2310527"/>
                      <a:pt x="918964" y="2389836"/>
                    </a:cubicBezTo>
                    <a:lnTo>
                      <a:pt x="918964" y="2389836"/>
                    </a:lnTo>
                    <a:cubicBezTo>
                      <a:pt x="918964" y="2413919"/>
                      <a:pt x="919884" y="2439538"/>
                      <a:pt x="920344" y="2464849"/>
                    </a:cubicBezTo>
                    <a:lnTo>
                      <a:pt x="920344" y="2466383"/>
                    </a:lnTo>
                    <a:cubicBezTo>
                      <a:pt x="920344" y="2503199"/>
                      <a:pt x="921725" y="2539862"/>
                      <a:pt x="922339" y="2572690"/>
                    </a:cubicBezTo>
                    <a:cubicBezTo>
                      <a:pt x="922339" y="2574684"/>
                      <a:pt x="922339" y="2576985"/>
                      <a:pt x="922339" y="2579286"/>
                    </a:cubicBezTo>
                    <a:cubicBezTo>
                      <a:pt x="922339" y="2581587"/>
                      <a:pt x="922339" y="2584962"/>
                      <a:pt x="922339" y="2588030"/>
                    </a:cubicBezTo>
                    <a:cubicBezTo>
                      <a:pt x="922339" y="2595286"/>
                      <a:pt x="922339" y="2602189"/>
                      <a:pt x="922339" y="2608739"/>
                    </a:cubicBezTo>
                    <a:lnTo>
                      <a:pt x="922339" y="2608739"/>
                    </a:lnTo>
                    <a:cubicBezTo>
                      <a:pt x="922339" y="2624846"/>
                      <a:pt x="922339" y="2639419"/>
                      <a:pt x="923412" y="2651384"/>
                    </a:cubicBezTo>
                    <a:cubicBezTo>
                      <a:pt x="923412" y="2656447"/>
                      <a:pt x="923412" y="2661202"/>
                      <a:pt x="923412" y="2665344"/>
                    </a:cubicBezTo>
                    <a:cubicBezTo>
                      <a:pt x="923412" y="2677003"/>
                      <a:pt x="923412" y="2685133"/>
                      <a:pt x="924179" y="2688354"/>
                    </a:cubicBezTo>
                    <a:cubicBezTo>
                      <a:pt x="924946" y="2691575"/>
                      <a:pt x="924179" y="2690962"/>
                      <a:pt x="924179" y="2692343"/>
                    </a:cubicBezTo>
                    <a:cubicBezTo>
                      <a:pt x="936881" y="2696822"/>
                      <a:pt x="949981" y="2700105"/>
                      <a:pt x="963297" y="2702160"/>
                    </a:cubicBezTo>
                    <a:cubicBezTo>
                      <a:pt x="974050" y="2705903"/>
                      <a:pt x="984098" y="2711395"/>
                      <a:pt x="993056" y="2718421"/>
                    </a:cubicBezTo>
                    <a:cubicBezTo>
                      <a:pt x="1008397" y="2729005"/>
                      <a:pt x="1024810" y="2741431"/>
                      <a:pt x="1032941" y="2746493"/>
                    </a:cubicBezTo>
                    <a:cubicBezTo>
                      <a:pt x="1055337" y="2754424"/>
                      <a:pt x="1078838" y="2758765"/>
                      <a:pt x="1102585" y="2759379"/>
                    </a:cubicBezTo>
                    <a:cubicBezTo>
                      <a:pt x="1104119" y="2750481"/>
                      <a:pt x="1105806" y="2740664"/>
                      <a:pt x="1107340" y="2730386"/>
                    </a:cubicBezTo>
                    <a:cubicBezTo>
                      <a:pt x="1107340" y="2728239"/>
                      <a:pt x="1108107" y="2725784"/>
                      <a:pt x="1108414" y="2723483"/>
                    </a:cubicBezTo>
                    <a:cubicBezTo>
                      <a:pt x="1111022" y="2706762"/>
                      <a:pt x="1113476" y="2688354"/>
                      <a:pt x="1115931" y="2668259"/>
                    </a:cubicBezTo>
                    <a:cubicBezTo>
                      <a:pt x="1117465" y="2655986"/>
                      <a:pt x="1118999" y="2642794"/>
                      <a:pt x="1120379" y="2629141"/>
                    </a:cubicBezTo>
                    <a:lnTo>
                      <a:pt x="1104119" y="2615949"/>
                    </a:lnTo>
                    <a:cubicBezTo>
                      <a:pt x="1089408" y="2603002"/>
                      <a:pt x="1075847" y="2588782"/>
                      <a:pt x="1063621" y="2573457"/>
                    </a:cubicBezTo>
                    <a:cubicBezTo>
                      <a:pt x="1064281" y="2573196"/>
                      <a:pt x="1064909" y="2572828"/>
                      <a:pt x="1065462" y="2572383"/>
                    </a:cubicBezTo>
                    <a:cubicBezTo>
                      <a:pt x="1065462" y="2527283"/>
                      <a:pt x="1082489" y="2277239"/>
                      <a:pt x="1089853" y="2213578"/>
                    </a:cubicBezTo>
                    <a:cubicBezTo>
                      <a:pt x="1094915" y="2171239"/>
                      <a:pt x="1084023" y="2070915"/>
                      <a:pt x="1078501" y="1987465"/>
                    </a:cubicBezTo>
                    <a:cubicBezTo>
                      <a:pt x="1075280" y="1952627"/>
                      <a:pt x="1074712" y="1917606"/>
                      <a:pt x="1076813" y="1882692"/>
                    </a:cubicBezTo>
                    <a:cubicBezTo>
                      <a:pt x="1078347" y="1869192"/>
                      <a:pt x="1079575" y="1850938"/>
                      <a:pt x="1080802" y="1829154"/>
                    </a:cubicBezTo>
                    <a:lnTo>
                      <a:pt x="1080802" y="1829154"/>
                    </a:lnTo>
                    <a:cubicBezTo>
                      <a:pt x="1088472" y="1674526"/>
                      <a:pt x="1085711" y="1340265"/>
                      <a:pt x="1065462" y="1223680"/>
                    </a:cubicBezTo>
                    <a:lnTo>
                      <a:pt x="1065462" y="1223680"/>
                    </a:lnTo>
                    <a:cubicBezTo>
                      <a:pt x="1064664" y="1218158"/>
                      <a:pt x="1063590" y="1212682"/>
                      <a:pt x="1062240" y="1207267"/>
                    </a:cubicBezTo>
                    <a:cubicBezTo>
                      <a:pt x="1061504" y="1203738"/>
                      <a:pt x="1060584" y="1200256"/>
                      <a:pt x="1059479" y="1196835"/>
                    </a:cubicBezTo>
                    <a:cubicBezTo>
                      <a:pt x="1057178" y="1182569"/>
                      <a:pt x="1054570" y="1168916"/>
                      <a:pt x="1052269" y="1155570"/>
                    </a:cubicBezTo>
                    <a:lnTo>
                      <a:pt x="1052269" y="1155570"/>
                    </a:lnTo>
                    <a:lnTo>
                      <a:pt x="1051349" y="1147287"/>
                    </a:lnTo>
                    <a:cubicBezTo>
                      <a:pt x="1044446" y="1077489"/>
                      <a:pt x="1041378" y="983915"/>
                      <a:pt x="1037696" y="874386"/>
                    </a:cubicBezTo>
                    <a:cubicBezTo>
                      <a:pt x="1034935" y="782346"/>
                      <a:pt x="1041991" y="738933"/>
                      <a:pt x="1040611" y="715770"/>
                    </a:cubicBezTo>
                    <a:cubicBezTo>
                      <a:pt x="1040611" y="718224"/>
                      <a:pt x="1041378" y="720832"/>
                      <a:pt x="1041685" y="723900"/>
                    </a:cubicBezTo>
                    <a:cubicBezTo>
                      <a:pt x="1047667" y="768846"/>
                      <a:pt x="1062547" y="880829"/>
                      <a:pt x="1069604" y="919946"/>
                    </a:cubicBezTo>
                    <a:cubicBezTo>
                      <a:pt x="1069604" y="921787"/>
                      <a:pt x="1069604" y="923321"/>
                      <a:pt x="1069604" y="924855"/>
                    </a:cubicBezTo>
                    <a:cubicBezTo>
                      <a:pt x="1077274" y="962592"/>
                      <a:pt x="1092460" y="1212329"/>
                      <a:pt x="1097983" y="1248225"/>
                    </a:cubicBezTo>
                    <a:cubicBezTo>
                      <a:pt x="1098489" y="1249206"/>
                      <a:pt x="1099103" y="1250142"/>
                      <a:pt x="1099824" y="1250986"/>
                    </a:cubicBezTo>
                    <a:cubicBezTo>
                      <a:pt x="1100591" y="1258042"/>
                      <a:pt x="1101051" y="1264178"/>
                      <a:pt x="1101358" y="1268934"/>
                    </a:cubicBezTo>
                    <a:lnTo>
                      <a:pt x="1100130" y="1271081"/>
                    </a:lnTo>
                    <a:cubicBezTo>
                      <a:pt x="1095252" y="1281129"/>
                      <a:pt x="1091647" y="1291745"/>
                      <a:pt x="1089392" y="1302682"/>
                    </a:cubicBezTo>
                    <a:cubicBezTo>
                      <a:pt x="1084177" y="1327410"/>
                      <a:pt x="1080802" y="1352476"/>
                      <a:pt x="1079268" y="1377695"/>
                    </a:cubicBezTo>
                    <a:cubicBezTo>
                      <a:pt x="1076046" y="1418193"/>
                      <a:pt x="1104579" y="1431846"/>
                      <a:pt x="1101664" y="1416813"/>
                    </a:cubicBezTo>
                    <a:cubicBezTo>
                      <a:pt x="1100407" y="1408544"/>
                      <a:pt x="1100667" y="1400138"/>
                      <a:pt x="1102431" y="1391961"/>
                    </a:cubicBezTo>
                    <a:cubicBezTo>
                      <a:pt x="1107846" y="1404678"/>
                      <a:pt x="1115424" y="1416352"/>
                      <a:pt x="1124828" y="1426477"/>
                    </a:cubicBezTo>
                    <a:cubicBezTo>
                      <a:pt x="1121837" y="1448183"/>
                      <a:pt x="1114473" y="1469061"/>
                      <a:pt x="1103198" y="1487837"/>
                    </a:cubicBezTo>
                    <a:cubicBezTo>
                      <a:pt x="1089699" y="1503177"/>
                      <a:pt x="1128203" y="1511921"/>
                      <a:pt x="1148298" y="1503177"/>
                    </a:cubicBezTo>
                    <a:cubicBezTo>
                      <a:pt x="1164068" y="1495967"/>
                      <a:pt x="1176049" y="1482422"/>
                      <a:pt x="1181279" y="1465901"/>
                    </a:cubicBezTo>
                    <a:cubicBezTo>
                      <a:pt x="1189686" y="1469444"/>
                      <a:pt x="1198506" y="1471960"/>
                      <a:pt x="1207511" y="1473418"/>
                    </a:cubicBezTo>
                    <a:cubicBezTo>
                      <a:pt x="1240953" y="1478480"/>
                      <a:pt x="1227760" y="1460839"/>
                      <a:pt x="1207511" y="1449640"/>
                    </a:cubicBezTo>
                    <a:cubicBezTo>
                      <a:pt x="1200884" y="1445207"/>
                      <a:pt x="1195592" y="1439056"/>
                      <a:pt x="1192171" y="1431846"/>
                    </a:cubicBezTo>
                    <a:cubicBezTo>
                      <a:pt x="1192171" y="1429698"/>
                      <a:pt x="1193245" y="1427551"/>
                      <a:pt x="1193705" y="1425403"/>
                    </a:cubicBezTo>
                    <a:cubicBezTo>
                      <a:pt x="1196865" y="1407946"/>
                      <a:pt x="1198046" y="1390197"/>
                      <a:pt x="1197233" y="1372480"/>
                    </a:cubicBezTo>
                    <a:cubicBezTo>
                      <a:pt x="1197985" y="1373845"/>
                      <a:pt x="1198353" y="1375379"/>
                      <a:pt x="1198307" y="1376928"/>
                    </a:cubicBezTo>
                    <a:cubicBezTo>
                      <a:pt x="1202556" y="1394983"/>
                      <a:pt x="1212006" y="1411413"/>
                      <a:pt x="1225459" y="1424176"/>
                    </a:cubicBezTo>
                    <a:cubicBezTo>
                      <a:pt x="1239265" y="1435527"/>
                      <a:pt x="1244174" y="1418040"/>
                      <a:pt x="1239265" y="1408836"/>
                    </a:cubicBezTo>
                    <a:cubicBezTo>
                      <a:pt x="1235875" y="1398911"/>
                      <a:pt x="1233774" y="1388602"/>
                      <a:pt x="1232976" y="1378155"/>
                    </a:cubicBezTo>
                    <a:lnTo>
                      <a:pt x="1232976" y="1378155"/>
                    </a:lnTo>
                    <a:cubicBezTo>
                      <a:pt x="1231028" y="1365515"/>
                      <a:pt x="1230567" y="1352706"/>
                      <a:pt x="1231595" y="1339958"/>
                    </a:cubicBezTo>
                    <a:cubicBezTo>
                      <a:pt x="1234203" y="1329987"/>
                      <a:pt x="1221777" y="1316335"/>
                      <a:pt x="1211500" y="1298540"/>
                    </a:cubicBezTo>
                    <a:cubicBezTo>
                      <a:pt x="1207726" y="1289382"/>
                      <a:pt x="1205348" y="1279718"/>
                      <a:pt x="1204443" y="1269854"/>
                    </a:cubicBezTo>
                    <a:cubicBezTo>
                      <a:pt x="1204443" y="1267093"/>
                      <a:pt x="1204443" y="1264332"/>
                      <a:pt x="1203369" y="1262031"/>
                    </a:cubicBezTo>
                    <a:cubicBezTo>
                      <a:pt x="1202296" y="1259730"/>
                      <a:pt x="1203369" y="1255741"/>
                      <a:pt x="1203369" y="1254054"/>
                    </a:cubicBezTo>
                    <a:cubicBezTo>
                      <a:pt x="1203369" y="1252367"/>
                      <a:pt x="1203369" y="1252060"/>
                      <a:pt x="1203369" y="1250986"/>
                    </a:cubicBezTo>
                    <a:cubicBezTo>
                      <a:pt x="1203369" y="1247304"/>
                      <a:pt x="1203369" y="1243469"/>
                      <a:pt x="1203369" y="1239174"/>
                    </a:cubicBezTo>
                    <a:cubicBezTo>
                      <a:pt x="1204505" y="1197418"/>
                      <a:pt x="1210426" y="1155939"/>
                      <a:pt x="1221011" y="1115533"/>
                    </a:cubicBezTo>
                    <a:cubicBezTo>
                      <a:pt x="1222544" y="1110317"/>
                      <a:pt x="1224079" y="1105715"/>
                      <a:pt x="1225459" y="1102033"/>
                    </a:cubicBezTo>
                    <a:cubicBezTo>
                      <a:pt x="1229478" y="1087798"/>
                      <a:pt x="1232147" y="1073209"/>
                      <a:pt x="1233436" y="1058468"/>
                    </a:cubicBezTo>
                    <a:cubicBezTo>
                      <a:pt x="1233436" y="1054786"/>
                      <a:pt x="1234356" y="1050951"/>
                      <a:pt x="1234970" y="1046962"/>
                    </a:cubicBezTo>
                    <a:cubicBezTo>
                      <a:pt x="1236811" y="1027941"/>
                      <a:pt x="1238958" y="1005698"/>
                      <a:pt x="1240646" y="983454"/>
                    </a:cubicBezTo>
                    <a:cubicBezTo>
                      <a:pt x="1245432" y="937127"/>
                      <a:pt x="1246414" y="890493"/>
                      <a:pt x="1243560" y="844013"/>
                    </a:cubicBezTo>
                    <a:cubicBezTo>
                      <a:pt x="1239879" y="827599"/>
                      <a:pt x="1248623" y="782652"/>
                      <a:pt x="1257673" y="736632"/>
                    </a:cubicBezTo>
                    <a:lnTo>
                      <a:pt x="1264116" y="736632"/>
                    </a:lnTo>
                    <a:cubicBezTo>
                      <a:pt x="1264116" y="735712"/>
                      <a:pt x="1264116" y="734791"/>
                      <a:pt x="1264883" y="733717"/>
                    </a:cubicBezTo>
                    <a:cubicBezTo>
                      <a:pt x="1269485" y="709787"/>
                      <a:pt x="1273780" y="686777"/>
                      <a:pt x="1277002" y="667448"/>
                    </a:cubicBezTo>
                    <a:cubicBezTo>
                      <a:pt x="1292449" y="740007"/>
                      <a:pt x="1302697" y="813563"/>
                      <a:pt x="1307682" y="887579"/>
                    </a:cubicBezTo>
                    <a:cubicBezTo>
                      <a:pt x="1307682" y="897550"/>
                      <a:pt x="1300165" y="948019"/>
                      <a:pt x="1291422" y="1006311"/>
                    </a:cubicBezTo>
                    <a:cubicBezTo>
                      <a:pt x="1288967" y="1021651"/>
                      <a:pt x="1286666" y="1036991"/>
                      <a:pt x="1284212" y="1052331"/>
                    </a:cubicBezTo>
                    <a:cubicBezTo>
                      <a:pt x="1284135" y="1053405"/>
                      <a:pt x="1284135" y="1054479"/>
                      <a:pt x="1284212" y="1055553"/>
                    </a:cubicBezTo>
                    <a:lnTo>
                      <a:pt x="1286820" y="1056627"/>
                    </a:lnTo>
                    <a:cubicBezTo>
                      <a:pt x="1283291" y="1085773"/>
                      <a:pt x="1279303" y="1119674"/>
                      <a:pt x="1275468" y="1155877"/>
                    </a:cubicBezTo>
                    <a:cubicBezTo>
                      <a:pt x="1269332" y="1196835"/>
                      <a:pt x="1264576" y="1230430"/>
                      <a:pt x="1263349" y="1245924"/>
                    </a:cubicBezTo>
                    <a:cubicBezTo>
                      <a:pt x="1263058" y="1251538"/>
                      <a:pt x="1263058" y="1257183"/>
                      <a:pt x="1263349" y="1262798"/>
                    </a:cubicBezTo>
                    <a:lnTo>
                      <a:pt x="1263349" y="1271388"/>
                    </a:lnTo>
                    <a:cubicBezTo>
                      <a:pt x="1263349" y="1275990"/>
                      <a:pt x="1263349" y="1280746"/>
                      <a:pt x="1263349" y="1286728"/>
                    </a:cubicBezTo>
                    <a:cubicBezTo>
                      <a:pt x="1263257" y="1288109"/>
                      <a:pt x="1263257" y="1289490"/>
                      <a:pt x="1263349" y="1290870"/>
                    </a:cubicBezTo>
                    <a:cubicBezTo>
                      <a:pt x="1260435" y="1327840"/>
                      <a:pt x="1258440" y="1364349"/>
                      <a:pt x="1257827" y="1398251"/>
                    </a:cubicBezTo>
                    <a:cubicBezTo>
                      <a:pt x="1257106" y="1426753"/>
                      <a:pt x="1257980" y="1455285"/>
                      <a:pt x="1260435" y="1483695"/>
                    </a:cubicBezTo>
                    <a:cubicBezTo>
                      <a:pt x="1266877" y="1545056"/>
                      <a:pt x="1273320" y="1616694"/>
                      <a:pt x="1278382" y="1675140"/>
                    </a:cubicBezTo>
                    <a:cubicBezTo>
                      <a:pt x="1279303" y="1686338"/>
                      <a:pt x="1280223" y="1696770"/>
                      <a:pt x="1280990" y="1706740"/>
                    </a:cubicBezTo>
                    <a:cubicBezTo>
                      <a:pt x="1281757" y="1716712"/>
                      <a:pt x="1282678" y="1727143"/>
                      <a:pt x="1283445" y="1736040"/>
                    </a:cubicBezTo>
                    <a:cubicBezTo>
                      <a:pt x="1285746" y="1766720"/>
                      <a:pt x="1287280" y="1788503"/>
                      <a:pt x="1287280" y="1793412"/>
                    </a:cubicBezTo>
                    <a:cubicBezTo>
                      <a:pt x="1287280" y="1798321"/>
                      <a:pt x="1287280" y="1812434"/>
                      <a:pt x="1287280" y="1827160"/>
                    </a:cubicBezTo>
                    <a:cubicBezTo>
                      <a:pt x="1286835" y="1847655"/>
                      <a:pt x="1287817" y="1868164"/>
                      <a:pt x="1290194" y="1888521"/>
                    </a:cubicBezTo>
                    <a:cubicBezTo>
                      <a:pt x="1294091" y="1912804"/>
                      <a:pt x="1294091" y="1937563"/>
                      <a:pt x="1290194" y="1961847"/>
                    </a:cubicBezTo>
                    <a:cubicBezTo>
                      <a:pt x="1290194" y="1964454"/>
                      <a:pt x="1289427" y="1974579"/>
                      <a:pt x="1289274" y="1990072"/>
                    </a:cubicBezTo>
                    <a:lnTo>
                      <a:pt x="1289274" y="1990072"/>
                    </a:lnTo>
                    <a:cubicBezTo>
                      <a:pt x="1289274" y="2001577"/>
                      <a:pt x="1289274" y="2016304"/>
                      <a:pt x="1289274" y="2033178"/>
                    </a:cubicBezTo>
                    <a:lnTo>
                      <a:pt x="1289274" y="2033178"/>
                    </a:lnTo>
                    <a:cubicBezTo>
                      <a:pt x="1289274" y="2042075"/>
                      <a:pt x="1289274" y="2051893"/>
                      <a:pt x="1289274" y="2061864"/>
                    </a:cubicBezTo>
                    <a:cubicBezTo>
                      <a:pt x="1290501" y="2188113"/>
                      <a:pt x="1295103" y="2390296"/>
                      <a:pt x="1296177" y="2411926"/>
                    </a:cubicBezTo>
                    <a:cubicBezTo>
                      <a:pt x="1296177" y="2417601"/>
                      <a:pt x="1296177" y="2425578"/>
                      <a:pt x="1297097" y="2434782"/>
                    </a:cubicBezTo>
                    <a:cubicBezTo>
                      <a:pt x="1298478" y="2474667"/>
                      <a:pt x="1299705" y="2538942"/>
                      <a:pt x="1299705" y="2559037"/>
                    </a:cubicBezTo>
                    <a:cubicBezTo>
                      <a:pt x="1303709" y="2561031"/>
                      <a:pt x="1307866" y="2562719"/>
                      <a:pt x="1312131" y="2564099"/>
                    </a:cubicBezTo>
                    <a:cubicBezTo>
                      <a:pt x="1305811" y="2579040"/>
                      <a:pt x="1297282" y="2592954"/>
                      <a:pt x="1286820" y="2605364"/>
                    </a:cubicBezTo>
                    <a:lnTo>
                      <a:pt x="1282984" y="2609199"/>
                    </a:lnTo>
                    <a:cubicBezTo>
                      <a:pt x="1267644" y="2623465"/>
                      <a:pt x="1233743" y="2649544"/>
                      <a:pt x="1226073" y="2657367"/>
                    </a:cubicBezTo>
                    <a:cubicBezTo>
                      <a:pt x="1218679" y="2669486"/>
                      <a:pt x="1216102" y="2683936"/>
                      <a:pt x="1218863" y="2697865"/>
                    </a:cubicBezTo>
                    <a:cubicBezTo>
                      <a:pt x="1219645" y="2702897"/>
                      <a:pt x="1221471" y="2707698"/>
                      <a:pt x="1224232" y="2711978"/>
                    </a:cubicBezTo>
                    <a:cubicBezTo>
                      <a:pt x="1231288" y="2713205"/>
                      <a:pt x="1265804" y="2721029"/>
                      <a:pt x="1294029" y="2726091"/>
                    </a:cubicBezTo>
                    <a:cubicBezTo>
                      <a:pt x="1306056" y="2728898"/>
                      <a:pt x="1318343" y="2730386"/>
                      <a:pt x="1330692" y="2730540"/>
                    </a:cubicBezTo>
                    <a:cubicBezTo>
                      <a:pt x="1348226" y="2726873"/>
                      <a:pt x="1365161" y="2720783"/>
                      <a:pt x="1381008" y="2712438"/>
                    </a:cubicBezTo>
                    <a:cubicBezTo>
                      <a:pt x="1382941" y="2708174"/>
                      <a:pt x="1384091" y="2703602"/>
                      <a:pt x="1384383" y="2698939"/>
                    </a:cubicBezTo>
                    <a:cubicBezTo>
                      <a:pt x="1385456" y="2691883"/>
                      <a:pt x="1385917" y="2683599"/>
                      <a:pt x="1385917" y="2683599"/>
                    </a:cubicBezTo>
                    <a:lnTo>
                      <a:pt x="1403098" y="2686513"/>
                    </a:lnTo>
                    <a:cubicBezTo>
                      <a:pt x="1403098" y="2684059"/>
                      <a:pt x="1403098" y="2681758"/>
                      <a:pt x="1403098" y="2679610"/>
                    </a:cubicBezTo>
                    <a:cubicBezTo>
                      <a:pt x="1403098" y="2677463"/>
                      <a:pt x="1403098" y="2668872"/>
                      <a:pt x="1403098" y="2657981"/>
                    </a:cubicBezTo>
                    <a:lnTo>
                      <a:pt x="1403098" y="2657981"/>
                    </a:lnTo>
                    <a:cubicBezTo>
                      <a:pt x="1403098" y="2638345"/>
                      <a:pt x="1404325" y="2607665"/>
                      <a:pt x="1405245" y="2571616"/>
                    </a:cubicBezTo>
                    <a:cubicBezTo>
                      <a:pt x="1405245" y="2563485"/>
                      <a:pt x="1405245" y="2554742"/>
                      <a:pt x="1405245" y="2545998"/>
                    </a:cubicBezTo>
                    <a:lnTo>
                      <a:pt x="1405245" y="2521760"/>
                    </a:lnTo>
                    <a:cubicBezTo>
                      <a:pt x="1408006" y="2395665"/>
                      <a:pt x="1410307" y="2239196"/>
                      <a:pt x="1408160" y="2228304"/>
                    </a:cubicBezTo>
                    <a:cubicBezTo>
                      <a:pt x="1404263" y="2203913"/>
                      <a:pt x="1404263" y="2179062"/>
                      <a:pt x="1408160" y="2154672"/>
                    </a:cubicBezTo>
                    <a:cubicBezTo>
                      <a:pt x="1410936" y="2123148"/>
                      <a:pt x="1411749" y="2091486"/>
                      <a:pt x="1410614" y="2059870"/>
                    </a:cubicBezTo>
                    <a:cubicBezTo>
                      <a:pt x="1410614" y="2044530"/>
                      <a:pt x="1424113" y="1877322"/>
                      <a:pt x="1437613" y="1749233"/>
                    </a:cubicBezTo>
                    <a:cubicBezTo>
                      <a:pt x="1442199" y="1682472"/>
                      <a:pt x="1442199" y="1615498"/>
                      <a:pt x="1437613" y="1548737"/>
                    </a:cubicBezTo>
                    <a:cubicBezTo>
                      <a:pt x="1443166" y="1547403"/>
                      <a:pt x="1448382" y="1544948"/>
                      <a:pt x="1452953" y="1541527"/>
                    </a:cubicBezTo>
                    <a:cubicBezTo>
                      <a:pt x="1449271" y="1520818"/>
                      <a:pt x="1426568" y="1261570"/>
                      <a:pt x="1418284" y="1084392"/>
                    </a:cubicBezTo>
                    <a:cubicBezTo>
                      <a:pt x="1418284" y="1077643"/>
                      <a:pt x="1418284" y="1071046"/>
                      <a:pt x="1417517" y="1064604"/>
                    </a:cubicBezTo>
                    <a:cubicBezTo>
                      <a:pt x="1417517" y="1049263"/>
                      <a:pt x="1416290" y="1035151"/>
                      <a:pt x="1415830" y="1021805"/>
                    </a:cubicBezTo>
                    <a:cubicBezTo>
                      <a:pt x="1414572" y="992766"/>
                      <a:pt x="1414986" y="963666"/>
                      <a:pt x="1417057" y="934673"/>
                    </a:cubicBezTo>
                    <a:cubicBezTo>
                      <a:pt x="1417057" y="938201"/>
                      <a:pt x="1425341" y="980693"/>
                      <a:pt x="1430710" y="1024412"/>
                    </a:cubicBezTo>
                    <a:cubicBezTo>
                      <a:pt x="1432551" y="1038065"/>
                      <a:pt x="1434085" y="1051718"/>
                      <a:pt x="1435312" y="1064450"/>
                    </a:cubicBezTo>
                    <a:cubicBezTo>
                      <a:pt x="1435312" y="1072120"/>
                      <a:pt x="1436386" y="1079790"/>
                      <a:pt x="1436539" y="1086233"/>
                    </a:cubicBezTo>
                    <a:cubicBezTo>
                      <a:pt x="1437015" y="1096480"/>
                      <a:pt x="1436600" y="1106743"/>
                      <a:pt x="1435312" y="1116913"/>
                    </a:cubicBezTo>
                    <a:cubicBezTo>
                      <a:pt x="1427795" y="1155264"/>
                      <a:pt x="1467986" y="1466361"/>
                      <a:pt x="1477957" y="1539687"/>
                    </a:cubicBezTo>
                    <a:lnTo>
                      <a:pt x="1490689" y="1543522"/>
                    </a:lnTo>
                    <a:lnTo>
                      <a:pt x="1483786" y="1564998"/>
                    </a:lnTo>
                    <a:cubicBezTo>
                      <a:pt x="1470870" y="1574800"/>
                      <a:pt x="1463461" y="1590202"/>
                      <a:pt x="1463844" y="1606416"/>
                    </a:cubicBezTo>
                    <a:cubicBezTo>
                      <a:pt x="1464949" y="1629795"/>
                      <a:pt x="1462356" y="1653188"/>
                      <a:pt x="1456174" y="1675753"/>
                    </a:cubicBezTo>
                    <a:cubicBezTo>
                      <a:pt x="1451266" y="1685571"/>
                      <a:pt x="1456174" y="1703212"/>
                      <a:pt x="1470134" y="1691861"/>
                    </a:cubicBezTo>
                    <a:cubicBezTo>
                      <a:pt x="1483909" y="1676060"/>
                      <a:pt x="1492285" y="1656287"/>
                      <a:pt x="1494064" y="1635409"/>
                    </a:cubicBezTo>
                    <a:cubicBezTo>
                      <a:pt x="1494294" y="1628705"/>
                      <a:pt x="1499633" y="1623306"/>
                      <a:pt x="1506336" y="1622984"/>
                    </a:cubicBezTo>
                    <a:cubicBezTo>
                      <a:pt x="1510785" y="1622984"/>
                      <a:pt x="1514620" y="1626512"/>
                      <a:pt x="1514006" y="1635409"/>
                    </a:cubicBezTo>
                    <a:cubicBezTo>
                      <a:pt x="1513040" y="1649353"/>
                      <a:pt x="1510310" y="1663113"/>
                      <a:pt x="1505876" y="1676367"/>
                    </a:cubicBezTo>
                    <a:cubicBezTo>
                      <a:pt x="1502624" y="1689161"/>
                      <a:pt x="1494969" y="1700405"/>
                      <a:pt x="1484247" y="1708121"/>
                    </a:cubicBezTo>
                    <a:cubicBezTo>
                      <a:pt x="1463844" y="1719473"/>
                      <a:pt x="1450652" y="1737114"/>
                      <a:pt x="1484247" y="1732052"/>
                    </a:cubicBezTo>
                    <a:cubicBezTo>
                      <a:pt x="1489800" y="1731116"/>
                      <a:pt x="1495276" y="1729843"/>
                      <a:pt x="1500661" y="1728217"/>
                    </a:cubicBezTo>
                    <a:cubicBezTo>
                      <a:pt x="1504051" y="1727174"/>
                      <a:pt x="1507380" y="1725946"/>
                      <a:pt x="1510632" y="1724535"/>
                    </a:cubicBezTo>
                    <a:cubicBezTo>
                      <a:pt x="1523778" y="1719135"/>
                      <a:pt x="1536158" y="1712018"/>
                      <a:pt x="1547448" y="1703366"/>
                    </a:cubicBezTo>
                    <a:cubicBezTo>
                      <a:pt x="1549795" y="1701755"/>
                      <a:pt x="1552050" y="1700006"/>
                      <a:pt x="1554198" y="1698150"/>
                    </a:cubicBezTo>
                    <a:lnTo>
                      <a:pt x="1554198" y="1698150"/>
                    </a:lnTo>
                    <a:lnTo>
                      <a:pt x="1557112" y="1695696"/>
                    </a:lnTo>
                    <a:cubicBezTo>
                      <a:pt x="1567697" y="1745091"/>
                      <a:pt x="1592701" y="1781907"/>
                      <a:pt x="1608808" y="1774237"/>
                    </a:cubicBezTo>
                    <a:cubicBezTo>
                      <a:pt x="1622154" y="1767948"/>
                      <a:pt x="1574600" y="1685878"/>
                      <a:pt x="1588866" y="1678668"/>
                    </a:cubicBezTo>
                    <a:cubicBezTo>
                      <a:pt x="1603132" y="1671458"/>
                      <a:pt x="1607428" y="1700144"/>
                      <a:pt x="1604206" y="1712723"/>
                    </a:cubicBezTo>
                    <a:cubicBezTo>
                      <a:pt x="1600985" y="1725302"/>
                      <a:pt x="1617245" y="1731438"/>
                      <a:pt x="1621387" y="1710115"/>
                    </a:cubicBezTo>
                    <a:cubicBezTo>
                      <a:pt x="1622676" y="1685387"/>
                      <a:pt x="1620467" y="1660598"/>
                      <a:pt x="1614791" y="1636483"/>
                    </a:cubicBezTo>
                    <a:cubicBezTo>
                      <a:pt x="1612843" y="1625775"/>
                      <a:pt x="1610327" y="1615175"/>
                      <a:pt x="1607274" y="1604729"/>
                    </a:cubicBezTo>
                    <a:cubicBezTo>
                      <a:pt x="1604053" y="1595371"/>
                      <a:pt x="1611570" y="1547203"/>
                      <a:pt x="1621080" y="1501183"/>
                    </a:cubicBezTo>
                    <a:lnTo>
                      <a:pt x="1626143" y="1500109"/>
                    </a:lnTo>
                    <a:lnTo>
                      <a:pt x="1626143" y="1500109"/>
                    </a:lnTo>
                    <a:cubicBezTo>
                      <a:pt x="1626219" y="1499036"/>
                      <a:pt x="1626219" y="1497962"/>
                      <a:pt x="1626143" y="1496888"/>
                    </a:cubicBezTo>
                    <a:cubicBezTo>
                      <a:pt x="1626143" y="1494740"/>
                      <a:pt x="1627217" y="1492132"/>
                      <a:pt x="1627984" y="1489371"/>
                    </a:cubicBezTo>
                    <a:cubicBezTo>
                      <a:pt x="1628750" y="1486610"/>
                      <a:pt x="1629824" y="1482008"/>
                      <a:pt x="1630898" y="1477559"/>
                    </a:cubicBezTo>
                    <a:cubicBezTo>
                      <a:pt x="1636574" y="1455009"/>
                      <a:pt x="1646238" y="1421721"/>
                      <a:pt x="1654829" y="1385519"/>
                    </a:cubicBezTo>
                    <a:cubicBezTo>
                      <a:pt x="1654829" y="1384291"/>
                      <a:pt x="1655135" y="1383218"/>
                      <a:pt x="1655749" y="1382297"/>
                    </a:cubicBezTo>
                    <a:cubicBezTo>
                      <a:pt x="1660198" y="1366957"/>
                      <a:pt x="1664493" y="1349316"/>
                      <a:pt x="1668635" y="1330448"/>
                    </a:cubicBezTo>
                    <a:cubicBezTo>
                      <a:pt x="1678054" y="1293769"/>
                      <a:pt x="1685386" y="1256585"/>
                      <a:pt x="1690571" y="1219079"/>
                    </a:cubicBezTo>
                    <a:cubicBezTo>
                      <a:pt x="1693486" y="1192080"/>
                      <a:pt x="1686429" y="1116146"/>
                      <a:pt x="1691952" y="1086693"/>
                    </a:cubicBezTo>
                    <a:cubicBezTo>
                      <a:pt x="1691952" y="1083318"/>
                      <a:pt x="1693486" y="1079483"/>
                      <a:pt x="1694406" y="1075188"/>
                    </a:cubicBezTo>
                    <a:cubicBezTo>
                      <a:pt x="1695327" y="1070893"/>
                      <a:pt x="1697321" y="1062916"/>
                      <a:pt x="1699162" y="1055860"/>
                    </a:cubicBezTo>
                    <a:cubicBezTo>
                      <a:pt x="1701002" y="1048803"/>
                      <a:pt x="1703764" y="1037451"/>
                      <a:pt x="1706064" y="1027480"/>
                    </a:cubicBezTo>
                    <a:cubicBezTo>
                      <a:pt x="1708366" y="1017509"/>
                      <a:pt x="1709900" y="1011067"/>
                      <a:pt x="1711741" y="1002323"/>
                    </a:cubicBezTo>
                    <a:cubicBezTo>
                      <a:pt x="1712814" y="997260"/>
                      <a:pt x="1713888" y="991892"/>
                      <a:pt x="1714808" y="986983"/>
                    </a:cubicBezTo>
                    <a:cubicBezTo>
                      <a:pt x="1716803" y="975477"/>
                      <a:pt x="1718490" y="963666"/>
                      <a:pt x="1719564" y="952467"/>
                    </a:cubicBezTo>
                    <a:cubicBezTo>
                      <a:pt x="1719564" y="954922"/>
                      <a:pt x="1720791" y="957683"/>
                      <a:pt x="1721558" y="960444"/>
                    </a:cubicBezTo>
                    <a:cubicBezTo>
                      <a:pt x="1723399" y="967807"/>
                      <a:pt x="1724933" y="975784"/>
                      <a:pt x="1726467" y="984835"/>
                    </a:cubicBezTo>
                    <a:cubicBezTo>
                      <a:pt x="1726467" y="989284"/>
                      <a:pt x="1727848" y="993579"/>
                      <a:pt x="1728461" y="998027"/>
                    </a:cubicBezTo>
                    <a:cubicBezTo>
                      <a:pt x="1731560" y="1019841"/>
                      <a:pt x="1733508" y="1041808"/>
                      <a:pt x="1734291" y="1063836"/>
                    </a:cubicBezTo>
                    <a:cubicBezTo>
                      <a:pt x="1734858" y="1073746"/>
                      <a:pt x="1734858" y="1083687"/>
                      <a:pt x="1734291" y="1093596"/>
                    </a:cubicBezTo>
                    <a:cubicBezTo>
                      <a:pt x="1734291" y="1095591"/>
                      <a:pt x="1734291" y="1097738"/>
                      <a:pt x="1734291" y="1099579"/>
                    </a:cubicBezTo>
                    <a:cubicBezTo>
                      <a:pt x="1734291" y="1101420"/>
                      <a:pt x="1734291" y="1102494"/>
                      <a:pt x="1733523" y="1104028"/>
                    </a:cubicBezTo>
                    <a:cubicBezTo>
                      <a:pt x="1732603" y="1110317"/>
                      <a:pt x="1731529" y="1116913"/>
                      <a:pt x="1730149" y="1123970"/>
                    </a:cubicBezTo>
                    <a:lnTo>
                      <a:pt x="1730149" y="1123970"/>
                    </a:lnTo>
                    <a:cubicBezTo>
                      <a:pt x="1721252" y="1167076"/>
                      <a:pt x="1704531" y="1222147"/>
                      <a:pt x="1694713" y="1252367"/>
                    </a:cubicBezTo>
                    <a:cubicBezTo>
                      <a:pt x="1691031" y="1263105"/>
                      <a:pt x="1688577" y="1276757"/>
                      <a:pt x="1684896" y="1289796"/>
                    </a:cubicBezTo>
                    <a:cubicBezTo>
                      <a:pt x="1684896" y="1289796"/>
                      <a:pt x="1655749" y="1400552"/>
                      <a:pt x="1649460" y="1425096"/>
                    </a:cubicBezTo>
                    <a:lnTo>
                      <a:pt x="1649460" y="1425096"/>
                    </a:lnTo>
                    <a:cubicBezTo>
                      <a:pt x="1649460" y="1426630"/>
                      <a:pt x="1648693" y="1428318"/>
                      <a:pt x="1648232" y="1429851"/>
                    </a:cubicBezTo>
                    <a:cubicBezTo>
                      <a:pt x="1646852" y="1435374"/>
                      <a:pt x="1645778" y="1440436"/>
                      <a:pt x="1644551" y="1445192"/>
                    </a:cubicBezTo>
                    <a:lnTo>
                      <a:pt x="1649767" y="1445192"/>
                    </a:lnTo>
                    <a:cubicBezTo>
                      <a:pt x="1649690" y="1446005"/>
                      <a:pt x="1649690" y="1446833"/>
                      <a:pt x="1649767" y="1447646"/>
                    </a:cubicBezTo>
                    <a:cubicBezTo>
                      <a:pt x="1648386" y="1453015"/>
                      <a:pt x="1646545" y="1460532"/>
                      <a:pt x="1644244" y="1469429"/>
                    </a:cubicBezTo>
                    <a:cubicBezTo>
                      <a:pt x="1642710" y="1475718"/>
                      <a:pt x="1641329" y="1481241"/>
                      <a:pt x="1640256" y="1484769"/>
                    </a:cubicBezTo>
                    <a:cubicBezTo>
                      <a:pt x="1637648" y="1494878"/>
                      <a:pt x="1635546" y="1505125"/>
                      <a:pt x="1633966" y="1515449"/>
                    </a:cubicBezTo>
                    <a:cubicBezTo>
                      <a:pt x="1633997" y="1515710"/>
                      <a:pt x="1633997" y="1515956"/>
                      <a:pt x="1633966" y="1516216"/>
                    </a:cubicBezTo>
                    <a:cubicBezTo>
                      <a:pt x="1626250" y="1548154"/>
                      <a:pt x="1622384" y="1580921"/>
                      <a:pt x="1622461" y="1613779"/>
                    </a:cubicBezTo>
                    <a:cubicBezTo>
                      <a:pt x="1622461" y="1618382"/>
                      <a:pt x="1623535" y="1625591"/>
                      <a:pt x="1624455" y="1635102"/>
                    </a:cubicBezTo>
                    <a:cubicBezTo>
                      <a:pt x="1632125" y="1715484"/>
                      <a:pt x="1655135" y="1953409"/>
                      <a:pt x="1661118" y="1988999"/>
                    </a:cubicBezTo>
                    <a:cubicBezTo>
                      <a:pt x="1663066" y="2015015"/>
                      <a:pt x="1661946" y="2041170"/>
                      <a:pt x="1657743" y="2066926"/>
                    </a:cubicBezTo>
                    <a:cubicBezTo>
                      <a:pt x="1657743" y="2069687"/>
                      <a:pt x="1656976" y="2072295"/>
                      <a:pt x="1656670" y="2075210"/>
                    </a:cubicBezTo>
                    <a:cubicBezTo>
                      <a:pt x="1652988" y="2103282"/>
                      <a:pt x="1648539" y="2131815"/>
                      <a:pt x="1646085" y="2154058"/>
                    </a:cubicBezTo>
                    <a:lnTo>
                      <a:pt x="1646085" y="2159734"/>
                    </a:lnTo>
                    <a:lnTo>
                      <a:pt x="1646085" y="2164950"/>
                    </a:lnTo>
                    <a:cubicBezTo>
                      <a:pt x="1650441" y="2165870"/>
                      <a:pt x="1654844" y="2166545"/>
                      <a:pt x="1659277" y="2166944"/>
                    </a:cubicBezTo>
                    <a:cubicBezTo>
                      <a:pt x="1656056" y="2262206"/>
                      <a:pt x="1662959" y="2416221"/>
                      <a:pt x="1674617" y="2471292"/>
                    </a:cubicBezTo>
                    <a:cubicBezTo>
                      <a:pt x="1677379" y="2484638"/>
                      <a:pt x="1681367" y="2501972"/>
                      <a:pt x="1685816" y="2522067"/>
                    </a:cubicBezTo>
                    <a:cubicBezTo>
                      <a:pt x="1687196" y="2528050"/>
                      <a:pt x="1688577" y="2534033"/>
                      <a:pt x="1689958" y="2540322"/>
                    </a:cubicBezTo>
                    <a:cubicBezTo>
                      <a:pt x="1692258" y="2550447"/>
                      <a:pt x="1694867" y="2561031"/>
                      <a:pt x="1697321" y="2571923"/>
                    </a:cubicBezTo>
                    <a:lnTo>
                      <a:pt x="1706218" y="2612267"/>
                    </a:lnTo>
                    <a:cubicBezTo>
                      <a:pt x="1714962" y="2651845"/>
                      <a:pt x="1722786" y="2690655"/>
                      <a:pt x="1726467" y="2718114"/>
                    </a:cubicBezTo>
                    <a:cubicBezTo>
                      <a:pt x="1726467" y="2721949"/>
                      <a:pt x="1727387" y="2725631"/>
                      <a:pt x="1727541" y="2729005"/>
                    </a:cubicBezTo>
                    <a:lnTo>
                      <a:pt x="1731836" y="2730079"/>
                    </a:lnTo>
                    <a:cubicBezTo>
                      <a:pt x="1761949" y="2727333"/>
                      <a:pt x="1791816" y="2722210"/>
                      <a:pt x="1821115" y="2714739"/>
                    </a:cubicBezTo>
                    <a:cubicBezTo>
                      <a:pt x="1821115" y="2711978"/>
                      <a:pt x="1821115" y="2708143"/>
                      <a:pt x="1821115" y="2703081"/>
                    </a:cubicBezTo>
                    <a:lnTo>
                      <a:pt x="1821115" y="2703081"/>
                    </a:lnTo>
                    <a:cubicBezTo>
                      <a:pt x="1821115" y="2689888"/>
                      <a:pt x="1822496" y="2669639"/>
                      <a:pt x="1823723" y="2645709"/>
                    </a:cubicBezTo>
                    <a:cubicBezTo>
                      <a:pt x="1828019" y="2556736"/>
                      <a:pt x="1836302" y="2415607"/>
                      <a:pt x="1839063" y="2383239"/>
                    </a:cubicBezTo>
                    <a:cubicBezTo>
                      <a:pt x="1842592" y="2347190"/>
                      <a:pt x="1833081" y="2233213"/>
                      <a:pt x="1830166" y="2173080"/>
                    </a:cubicBezTo>
                    <a:cubicBezTo>
                      <a:pt x="1871124" y="2173080"/>
                      <a:pt x="1914383" y="2173080"/>
                      <a:pt x="1955801" y="2173080"/>
                    </a:cubicBezTo>
                    <a:lnTo>
                      <a:pt x="1971142" y="2173080"/>
                    </a:lnTo>
                    <a:cubicBezTo>
                      <a:pt x="1970375" y="2189187"/>
                      <a:pt x="1969301" y="2209129"/>
                      <a:pt x="1967920" y="2230452"/>
                    </a:cubicBezTo>
                    <a:cubicBezTo>
                      <a:pt x="2007805" y="2401187"/>
                      <a:pt x="2069165" y="2504580"/>
                      <a:pt x="2069165" y="2548606"/>
                    </a:cubicBezTo>
                    <a:cubicBezTo>
                      <a:pt x="2068689" y="2582247"/>
                      <a:pt x="2064839" y="2615749"/>
                      <a:pt x="2057660" y="2648623"/>
                    </a:cubicBezTo>
                    <a:cubicBezTo>
                      <a:pt x="2053733" y="2663334"/>
                      <a:pt x="2048594" y="2677708"/>
                      <a:pt x="2042320" y="2691575"/>
                    </a:cubicBezTo>
                    <a:cubicBezTo>
                      <a:pt x="2030355" y="2723790"/>
                      <a:pt x="2042320" y="2741738"/>
                      <a:pt x="2059194" y="2741738"/>
                    </a:cubicBezTo>
                    <a:lnTo>
                      <a:pt x="2075301" y="2741738"/>
                    </a:lnTo>
                    <a:cubicBezTo>
                      <a:pt x="2076452" y="2722578"/>
                      <a:pt x="2078860" y="2703510"/>
                      <a:pt x="2082511" y="2684673"/>
                    </a:cubicBezTo>
                    <a:cubicBezTo>
                      <a:pt x="2094476" y="2618864"/>
                      <a:pt x="2117486" y="2525749"/>
                      <a:pt x="2128531" y="2477121"/>
                    </a:cubicBezTo>
                    <a:cubicBezTo>
                      <a:pt x="2128531" y="2475127"/>
                      <a:pt x="2129299" y="2473286"/>
                      <a:pt x="2129605" y="2471598"/>
                    </a:cubicBezTo>
                    <a:cubicBezTo>
                      <a:pt x="2140804" y="2416527"/>
                      <a:pt x="2147553" y="2262513"/>
                      <a:pt x="2144945" y="2167251"/>
                    </a:cubicBezTo>
                    <a:lnTo>
                      <a:pt x="2144945" y="2167251"/>
                    </a:lnTo>
                    <a:cubicBezTo>
                      <a:pt x="2149179" y="2166836"/>
                      <a:pt x="2153367" y="2166161"/>
                      <a:pt x="2157524" y="2165256"/>
                    </a:cubicBezTo>
                    <a:cubicBezTo>
                      <a:pt x="2154610" y="2128134"/>
                      <a:pt x="2142184" y="2064165"/>
                      <a:pt x="2140343" y="2019525"/>
                    </a:cubicBezTo>
                    <a:cubicBezTo>
                      <a:pt x="2139883" y="2009278"/>
                      <a:pt x="2140297" y="1999016"/>
                      <a:pt x="2141570" y="1988845"/>
                    </a:cubicBezTo>
                    <a:cubicBezTo>
                      <a:pt x="2141570" y="1988845"/>
                      <a:pt x="2141570" y="1987771"/>
                      <a:pt x="2141570" y="1987004"/>
                    </a:cubicBezTo>
                    <a:lnTo>
                      <a:pt x="2141570" y="1987004"/>
                    </a:lnTo>
                    <a:cubicBezTo>
                      <a:pt x="2142491" y="1981635"/>
                      <a:pt x="2143565" y="1973045"/>
                      <a:pt x="2144945" y="1961693"/>
                    </a:cubicBezTo>
                    <a:cubicBezTo>
                      <a:pt x="2154763" y="1877322"/>
                      <a:pt x="2176392" y="1650903"/>
                      <a:pt x="2179921" y="1613933"/>
                    </a:cubicBezTo>
                    <a:cubicBezTo>
                      <a:pt x="2180734" y="1604238"/>
                      <a:pt x="2180734" y="1594482"/>
                      <a:pt x="2179921" y="1584787"/>
                    </a:cubicBezTo>
                    <a:cubicBezTo>
                      <a:pt x="2179921" y="1581565"/>
                      <a:pt x="2179921" y="1578497"/>
                      <a:pt x="2178847" y="1575122"/>
                    </a:cubicBezTo>
                    <a:cubicBezTo>
                      <a:pt x="2177773" y="1565918"/>
                      <a:pt x="2176239" y="1555947"/>
                      <a:pt x="2174552" y="1545823"/>
                    </a:cubicBezTo>
                    <a:cubicBezTo>
                      <a:pt x="2174552" y="1542295"/>
                      <a:pt x="2173171" y="1538766"/>
                      <a:pt x="2172557" y="1535085"/>
                    </a:cubicBezTo>
                    <a:cubicBezTo>
                      <a:pt x="2171330" y="1528335"/>
                      <a:pt x="2169950" y="1521586"/>
                      <a:pt x="2168569" y="1514989"/>
                    </a:cubicBezTo>
                    <a:lnTo>
                      <a:pt x="2168569" y="1514989"/>
                    </a:lnTo>
                    <a:cubicBezTo>
                      <a:pt x="2166698" y="1505033"/>
                      <a:pt x="2164243" y="1495200"/>
                      <a:pt x="2161206" y="1485536"/>
                    </a:cubicBezTo>
                    <a:cubicBezTo>
                      <a:pt x="2160132" y="1481548"/>
                      <a:pt x="2158751" y="1476639"/>
                      <a:pt x="2157217" y="1470196"/>
                    </a:cubicBezTo>
                    <a:cubicBezTo>
                      <a:pt x="2157140" y="1469383"/>
                      <a:pt x="2157140" y="1468555"/>
                      <a:pt x="2157217" y="1467742"/>
                    </a:cubicBezTo>
                    <a:cubicBezTo>
                      <a:pt x="2157033" y="1466699"/>
                      <a:pt x="2156772" y="1465671"/>
                      <a:pt x="2156450" y="1464674"/>
                    </a:cubicBezTo>
                    <a:cubicBezTo>
                      <a:pt x="2156496" y="1463953"/>
                      <a:pt x="2156496" y="1463247"/>
                      <a:pt x="2156450" y="1462526"/>
                    </a:cubicBezTo>
                    <a:cubicBezTo>
                      <a:pt x="2156543" y="1461974"/>
                      <a:pt x="2156543" y="1461391"/>
                      <a:pt x="2156450" y="1460839"/>
                    </a:cubicBezTo>
                    <a:cubicBezTo>
                      <a:pt x="2155837" y="1458077"/>
                      <a:pt x="2155223" y="1455623"/>
                      <a:pt x="2154610" y="1453475"/>
                    </a:cubicBezTo>
                    <a:cubicBezTo>
                      <a:pt x="2154303" y="1452417"/>
                      <a:pt x="2154042" y="1451343"/>
                      <a:pt x="2153842" y="1450254"/>
                    </a:cubicBezTo>
                    <a:lnTo>
                      <a:pt x="2153842" y="1450254"/>
                    </a:lnTo>
                    <a:cubicBezTo>
                      <a:pt x="2153842" y="1449180"/>
                      <a:pt x="2153842" y="1448260"/>
                      <a:pt x="2153842" y="1447339"/>
                    </a:cubicBezTo>
                    <a:cubicBezTo>
                      <a:pt x="2153919" y="1446526"/>
                      <a:pt x="2153919" y="1445698"/>
                      <a:pt x="2153842" y="1444885"/>
                    </a:cubicBezTo>
                    <a:lnTo>
                      <a:pt x="2159058" y="1444885"/>
                    </a:lnTo>
                    <a:lnTo>
                      <a:pt x="2155223" y="1429545"/>
                    </a:lnTo>
                    <a:cubicBezTo>
                      <a:pt x="2155223" y="1428011"/>
                      <a:pt x="2154456" y="1426323"/>
                      <a:pt x="2154149" y="1424789"/>
                    </a:cubicBezTo>
                    <a:lnTo>
                      <a:pt x="2154149" y="1424789"/>
                    </a:lnTo>
                    <a:cubicBezTo>
                      <a:pt x="2154149" y="1423562"/>
                      <a:pt x="2153382" y="1421721"/>
                      <a:pt x="2152769" y="1419727"/>
                    </a:cubicBezTo>
                    <a:cubicBezTo>
                      <a:pt x="2152155" y="1417733"/>
                      <a:pt x="2151849" y="1416659"/>
                      <a:pt x="2151541" y="1414665"/>
                    </a:cubicBezTo>
                    <a:cubicBezTo>
                      <a:pt x="2151235" y="1412671"/>
                      <a:pt x="2151541" y="1411904"/>
                      <a:pt x="2150314" y="1410523"/>
                    </a:cubicBezTo>
                    <a:cubicBezTo>
                      <a:pt x="2149087" y="1409142"/>
                      <a:pt x="2150314" y="1408529"/>
                      <a:pt x="2149547" y="1407608"/>
                    </a:cubicBezTo>
                    <a:cubicBezTo>
                      <a:pt x="2148780" y="1406688"/>
                      <a:pt x="2148320" y="1402853"/>
                      <a:pt x="2147706" y="1400398"/>
                    </a:cubicBezTo>
                    <a:cubicBezTo>
                      <a:pt x="2147645" y="1399831"/>
                      <a:pt x="2147645" y="1399279"/>
                      <a:pt x="2147706" y="1398711"/>
                    </a:cubicBezTo>
                    <a:cubicBezTo>
                      <a:pt x="2146633" y="1394723"/>
                      <a:pt x="2145559" y="1390581"/>
                      <a:pt x="2144332" y="1386286"/>
                    </a:cubicBezTo>
                    <a:lnTo>
                      <a:pt x="2144332" y="1384445"/>
                    </a:lnTo>
                    <a:cubicBezTo>
                      <a:pt x="2144332" y="1381990"/>
                      <a:pt x="2143105" y="1379229"/>
                      <a:pt x="2142491" y="1376928"/>
                    </a:cubicBezTo>
                    <a:cubicBezTo>
                      <a:pt x="2141877" y="1374627"/>
                      <a:pt x="2142491" y="1376928"/>
                      <a:pt x="2142491" y="1376928"/>
                    </a:cubicBezTo>
                    <a:cubicBezTo>
                      <a:pt x="2142491" y="1376928"/>
                      <a:pt x="2141570" y="1372786"/>
                      <a:pt x="2141110" y="1370946"/>
                    </a:cubicBezTo>
                    <a:cubicBezTo>
                      <a:pt x="2139730" y="1365883"/>
                      <a:pt x="2138349" y="1360975"/>
                      <a:pt x="2137275" y="1355605"/>
                    </a:cubicBezTo>
                    <a:lnTo>
                      <a:pt x="2136355" y="1352384"/>
                    </a:lnTo>
                    <a:cubicBezTo>
                      <a:pt x="2135588" y="1350083"/>
                      <a:pt x="2135127" y="1347782"/>
                      <a:pt x="2134514" y="1345328"/>
                    </a:cubicBezTo>
                    <a:cubicBezTo>
                      <a:pt x="2134084" y="1344116"/>
                      <a:pt x="2133732" y="1342889"/>
                      <a:pt x="2133440" y="1341646"/>
                    </a:cubicBezTo>
                    <a:cubicBezTo>
                      <a:pt x="2133440" y="1340572"/>
                      <a:pt x="2133440" y="1339498"/>
                      <a:pt x="2132673" y="1338425"/>
                    </a:cubicBezTo>
                    <a:cubicBezTo>
                      <a:pt x="2132151" y="1337044"/>
                      <a:pt x="2131799" y="1335602"/>
                      <a:pt x="2131599" y="1334129"/>
                    </a:cubicBezTo>
                    <a:cubicBezTo>
                      <a:pt x="2125924" y="1313420"/>
                      <a:pt x="2121321" y="1296086"/>
                      <a:pt x="2120094" y="1291024"/>
                    </a:cubicBezTo>
                    <a:lnTo>
                      <a:pt x="2120094" y="1291024"/>
                    </a:lnTo>
                    <a:lnTo>
                      <a:pt x="2120094" y="1289796"/>
                    </a:lnTo>
                    <a:lnTo>
                      <a:pt x="2120094" y="1289796"/>
                    </a:lnTo>
                    <a:cubicBezTo>
                      <a:pt x="2116259" y="1276757"/>
                      <a:pt x="2113958" y="1262951"/>
                      <a:pt x="2110277" y="1252213"/>
                    </a:cubicBezTo>
                    <a:cubicBezTo>
                      <a:pt x="2108896" y="1248532"/>
                      <a:pt x="2107669" y="1244390"/>
                      <a:pt x="2106288" y="1239788"/>
                    </a:cubicBezTo>
                    <a:cubicBezTo>
                      <a:pt x="2104907" y="1235185"/>
                      <a:pt x="2102300" y="1227209"/>
                      <a:pt x="2100152" y="1220306"/>
                    </a:cubicBezTo>
                    <a:lnTo>
                      <a:pt x="2098771" y="1215857"/>
                    </a:lnTo>
                    <a:cubicBezTo>
                      <a:pt x="2098771" y="1215857"/>
                      <a:pt x="2098771" y="1214476"/>
                      <a:pt x="2098771" y="1213709"/>
                    </a:cubicBezTo>
                    <a:cubicBezTo>
                      <a:pt x="2095704" y="1203585"/>
                      <a:pt x="2092635" y="1192540"/>
                      <a:pt x="2089567" y="1181342"/>
                    </a:cubicBezTo>
                    <a:lnTo>
                      <a:pt x="2088647" y="1178120"/>
                    </a:lnTo>
                    <a:cubicBezTo>
                      <a:pt x="2088586" y="1177399"/>
                      <a:pt x="2088586" y="1176694"/>
                      <a:pt x="2088647" y="1175973"/>
                    </a:cubicBezTo>
                    <a:cubicBezTo>
                      <a:pt x="2087573" y="1171984"/>
                      <a:pt x="2086499" y="1168149"/>
                      <a:pt x="2085579" y="1164007"/>
                    </a:cubicBezTo>
                    <a:cubicBezTo>
                      <a:pt x="2084659" y="1159866"/>
                      <a:pt x="2083738" y="1157104"/>
                      <a:pt x="2082818" y="1153423"/>
                    </a:cubicBezTo>
                    <a:cubicBezTo>
                      <a:pt x="2081897" y="1149741"/>
                      <a:pt x="2080670" y="1144526"/>
                      <a:pt x="2079596" y="1139924"/>
                    </a:cubicBezTo>
                    <a:cubicBezTo>
                      <a:pt x="2079596" y="1138389"/>
                      <a:pt x="2079596" y="1136702"/>
                      <a:pt x="2078522" y="1135015"/>
                    </a:cubicBezTo>
                    <a:cubicBezTo>
                      <a:pt x="2077449" y="1130719"/>
                      <a:pt x="2076682" y="1126424"/>
                      <a:pt x="2075761" y="1122282"/>
                    </a:cubicBezTo>
                    <a:cubicBezTo>
                      <a:pt x="2074841" y="1118141"/>
                      <a:pt x="2074841" y="1117067"/>
                      <a:pt x="2074381" y="1114766"/>
                    </a:cubicBezTo>
                    <a:cubicBezTo>
                      <a:pt x="2073920" y="1112465"/>
                      <a:pt x="2074381" y="1113539"/>
                      <a:pt x="2074381" y="1112925"/>
                    </a:cubicBezTo>
                    <a:cubicBezTo>
                      <a:pt x="2074381" y="1108936"/>
                      <a:pt x="2073000" y="1105101"/>
                      <a:pt x="2072540" y="1101420"/>
                    </a:cubicBezTo>
                    <a:cubicBezTo>
                      <a:pt x="2072479" y="1100806"/>
                      <a:pt x="2072479" y="1100193"/>
                      <a:pt x="2072540" y="1099579"/>
                    </a:cubicBezTo>
                    <a:cubicBezTo>
                      <a:pt x="2072540" y="1098812"/>
                      <a:pt x="2072540" y="1097892"/>
                      <a:pt x="2072540" y="1097124"/>
                    </a:cubicBezTo>
                    <a:cubicBezTo>
                      <a:pt x="2072540" y="1096358"/>
                      <a:pt x="2072540" y="1091142"/>
                      <a:pt x="2071773" y="1087921"/>
                    </a:cubicBezTo>
                    <a:cubicBezTo>
                      <a:pt x="2071773" y="1087154"/>
                      <a:pt x="2071773" y="1086386"/>
                      <a:pt x="2071773" y="1085619"/>
                    </a:cubicBezTo>
                    <a:lnTo>
                      <a:pt x="2071773" y="1084239"/>
                    </a:lnTo>
                    <a:cubicBezTo>
                      <a:pt x="2071773" y="1080711"/>
                      <a:pt x="2071773" y="1076569"/>
                      <a:pt x="2071773" y="1072580"/>
                    </a:cubicBezTo>
                    <a:lnTo>
                      <a:pt x="2071773" y="1065984"/>
                    </a:lnTo>
                    <a:cubicBezTo>
                      <a:pt x="2071773" y="1062916"/>
                      <a:pt x="2071773" y="1059541"/>
                      <a:pt x="2071773" y="1056473"/>
                    </a:cubicBezTo>
                    <a:lnTo>
                      <a:pt x="2071773" y="1053865"/>
                    </a:lnTo>
                    <a:cubicBezTo>
                      <a:pt x="2071849" y="1052638"/>
                      <a:pt x="2071849" y="1051411"/>
                      <a:pt x="2071773" y="1050184"/>
                    </a:cubicBezTo>
                    <a:cubicBezTo>
                      <a:pt x="2071773" y="1045735"/>
                      <a:pt x="2071773" y="1041133"/>
                      <a:pt x="2072847" y="1036224"/>
                    </a:cubicBezTo>
                    <a:cubicBezTo>
                      <a:pt x="2072785" y="1035197"/>
                      <a:pt x="2072785" y="1034184"/>
                      <a:pt x="2072847" y="1033156"/>
                    </a:cubicBezTo>
                    <a:cubicBezTo>
                      <a:pt x="2072847" y="1028094"/>
                      <a:pt x="2073767" y="1023032"/>
                      <a:pt x="2074381" y="1017816"/>
                    </a:cubicBezTo>
                    <a:lnTo>
                      <a:pt x="2074381" y="1013981"/>
                    </a:lnTo>
                    <a:cubicBezTo>
                      <a:pt x="2074381" y="1008766"/>
                      <a:pt x="2075455" y="1003703"/>
                      <a:pt x="2076221" y="998641"/>
                    </a:cubicBezTo>
                    <a:lnTo>
                      <a:pt x="2077602" y="990051"/>
                    </a:lnTo>
                    <a:cubicBezTo>
                      <a:pt x="2077602" y="986522"/>
                      <a:pt x="2078676" y="982994"/>
                      <a:pt x="2079290" y="979619"/>
                    </a:cubicBezTo>
                    <a:cubicBezTo>
                      <a:pt x="2079903" y="976245"/>
                      <a:pt x="2080517" y="973790"/>
                      <a:pt x="2080977" y="971029"/>
                    </a:cubicBezTo>
                    <a:cubicBezTo>
                      <a:pt x="2081437" y="968268"/>
                      <a:pt x="2082051" y="965046"/>
                      <a:pt x="2082664" y="962285"/>
                    </a:cubicBezTo>
                    <a:cubicBezTo>
                      <a:pt x="2083278" y="959524"/>
                      <a:pt x="2082664" y="960291"/>
                      <a:pt x="2083431" y="959063"/>
                    </a:cubicBezTo>
                    <a:lnTo>
                      <a:pt x="2083431" y="957069"/>
                    </a:lnTo>
                    <a:lnTo>
                      <a:pt x="2084812" y="952160"/>
                    </a:lnTo>
                    <a:cubicBezTo>
                      <a:pt x="2088984" y="987182"/>
                      <a:pt x="2095765" y="1021835"/>
                      <a:pt x="2105061" y="1055860"/>
                    </a:cubicBezTo>
                    <a:cubicBezTo>
                      <a:pt x="2108282" y="1068132"/>
                      <a:pt x="2110737" y="1079023"/>
                      <a:pt x="2112424" y="1086540"/>
                    </a:cubicBezTo>
                    <a:cubicBezTo>
                      <a:pt x="2113989" y="1096373"/>
                      <a:pt x="2114710" y="1106344"/>
                      <a:pt x="2114572" y="1116300"/>
                    </a:cubicBezTo>
                    <a:cubicBezTo>
                      <a:pt x="2114572" y="1148974"/>
                      <a:pt x="2112117" y="1193000"/>
                      <a:pt x="2113345" y="1214476"/>
                    </a:cubicBezTo>
                    <a:cubicBezTo>
                      <a:pt x="2113268" y="1215964"/>
                      <a:pt x="2113268" y="1217437"/>
                      <a:pt x="2113345" y="1218925"/>
                    </a:cubicBezTo>
                    <a:cubicBezTo>
                      <a:pt x="2113345" y="1225214"/>
                      <a:pt x="2115032" y="1232424"/>
                      <a:pt x="2116106" y="1240094"/>
                    </a:cubicBezTo>
                    <a:cubicBezTo>
                      <a:pt x="2120401" y="1265712"/>
                      <a:pt x="2127457" y="1297773"/>
                      <a:pt x="2135588" y="1331061"/>
                    </a:cubicBezTo>
                    <a:lnTo>
                      <a:pt x="2136508" y="1334896"/>
                    </a:lnTo>
                    <a:cubicBezTo>
                      <a:pt x="2140190" y="1351924"/>
                      <a:pt x="2144178" y="1368184"/>
                      <a:pt x="2148320" y="1381837"/>
                    </a:cubicBezTo>
                    <a:cubicBezTo>
                      <a:pt x="2148274" y="1382190"/>
                      <a:pt x="2148274" y="1382558"/>
                      <a:pt x="2148320" y="1382911"/>
                    </a:cubicBezTo>
                    <a:cubicBezTo>
                      <a:pt x="2157831" y="1420034"/>
                      <a:pt x="2167035" y="1454856"/>
                      <a:pt x="2173018" y="1478019"/>
                    </a:cubicBezTo>
                    <a:cubicBezTo>
                      <a:pt x="2174091" y="1482008"/>
                      <a:pt x="2175012" y="1485536"/>
                      <a:pt x="2175779" y="1488758"/>
                    </a:cubicBezTo>
                    <a:cubicBezTo>
                      <a:pt x="2176546" y="1491979"/>
                      <a:pt x="2177006" y="1493360"/>
                      <a:pt x="2177466" y="1495354"/>
                    </a:cubicBezTo>
                    <a:cubicBezTo>
                      <a:pt x="2177926" y="1497348"/>
                      <a:pt x="2177466" y="1496734"/>
                      <a:pt x="2177466" y="1497348"/>
                    </a:cubicBezTo>
                    <a:cubicBezTo>
                      <a:pt x="2177543" y="1498422"/>
                      <a:pt x="2177543" y="1499496"/>
                      <a:pt x="2177466" y="1500569"/>
                    </a:cubicBezTo>
                    <a:lnTo>
                      <a:pt x="2177466" y="1500569"/>
                    </a:lnTo>
                    <a:lnTo>
                      <a:pt x="2182682" y="1501797"/>
                    </a:lnTo>
                    <a:cubicBezTo>
                      <a:pt x="2192500" y="1547817"/>
                      <a:pt x="2199863" y="1595985"/>
                      <a:pt x="2196795" y="1605342"/>
                    </a:cubicBezTo>
                    <a:cubicBezTo>
                      <a:pt x="2190966" y="1622370"/>
                      <a:pt x="2178233" y="1689406"/>
                      <a:pt x="2182529" y="1710729"/>
                    </a:cubicBezTo>
                    <a:cubicBezTo>
                      <a:pt x="2186824" y="1732052"/>
                      <a:pt x="2202471" y="1726069"/>
                      <a:pt x="2199710" y="1713337"/>
                    </a:cubicBezTo>
                    <a:cubicBezTo>
                      <a:pt x="2196948" y="1700605"/>
                      <a:pt x="2200937" y="1672379"/>
                      <a:pt x="2215050" y="1679282"/>
                    </a:cubicBezTo>
                    <a:cubicBezTo>
                      <a:pt x="2229162" y="1686185"/>
                      <a:pt x="2181761" y="1768561"/>
                      <a:pt x="2195107" y="1774851"/>
                    </a:cubicBezTo>
                    <a:cubicBezTo>
                      <a:pt x="2216737" y="1785589"/>
                      <a:pt x="2261070" y="1697230"/>
                      <a:pt x="2246650" y="1615927"/>
                    </a:cubicBezTo>
                    <a:close/>
                    <a:moveTo>
                      <a:pt x="616917" y="1051718"/>
                    </a:moveTo>
                    <a:cubicBezTo>
                      <a:pt x="616917" y="1050184"/>
                      <a:pt x="616917" y="1048650"/>
                      <a:pt x="616917" y="1046962"/>
                    </a:cubicBezTo>
                    <a:cubicBezTo>
                      <a:pt x="616917" y="1045275"/>
                      <a:pt x="616917" y="1042974"/>
                      <a:pt x="616917" y="1040826"/>
                    </a:cubicBezTo>
                    <a:lnTo>
                      <a:pt x="616917" y="1040826"/>
                    </a:lnTo>
                    <a:cubicBezTo>
                      <a:pt x="616917" y="1038065"/>
                      <a:pt x="616917" y="1035151"/>
                      <a:pt x="616917" y="1032389"/>
                    </a:cubicBezTo>
                    <a:cubicBezTo>
                      <a:pt x="616917" y="1029628"/>
                      <a:pt x="616917" y="1029321"/>
                      <a:pt x="616917" y="1027787"/>
                    </a:cubicBezTo>
                    <a:cubicBezTo>
                      <a:pt x="616917" y="1022725"/>
                      <a:pt x="617991" y="1017509"/>
                      <a:pt x="618758" y="1012447"/>
                    </a:cubicBezTo>
                    <a:cubicBezTo>
                      <a:pt x="618758" y="1012447"/>
                      <a:pt x="618758" y="1010913"/>
                      <a:pt x="618758" y="1010146"/>
                    </a:cubicBezTo>
                    <a:cubicBezTo>
                      <a:pt x="618758" y="1005698"/>
                      <a:pt x="619832" y="1001095"/>
                      <a:pt x="620752" y="996493"/>
                    </a:cubicBezTo>
                    <a:lnTo>
                      <a:pt x="621672" y="990818"/>
                    </a:lnTo>
                    <a:cubicBezTo>
                      <a:pt x="623053" y="983301"/>
                      <a:pt x="624587" y="975477"/>
                      <a:pt x="626274" y="967501"/>
                    </a:cubicBezTo>
                    <a:lnTo>
                      <a:pt x="626274" y="967501"/>
                    </a:lnTo>
                    <a:cubicBezTo>
                      <a:pt x="626274" y="964893"/>
                      <a:pt x="627502" y="962285"/>
                      <a:pt x="628115" y="959677"/>
                    </a:cubicBezTo>
                    <a:cubicBezTo>
                      <a:pt x="629312" y="960107"/>
                      <a:pt x="630539" y="960414"/>
                      <a:pt x="631797" y="960598"/>
                    </a:cubicBezTo>
                    <a:cubicBezTo>
                      <a:pt x="639160" y="981307"/>
                      <a:pt x="648211" y="1005391"/>
                      <a:pt x="655574" y="1026100"/>
                    </a:cubicBezTo>
                    <a:cubicBezTo>
                      <a:pt x="660790" y="1041440"/>
                      <a:pt x="665085" y="1055400"/>
                      <a:pt x="667233" y="1065064"/>
                    </a:cubicBezTo>
                    <a:cubicBezTo>
                      <a:pt x="671528" y="1100039"/>
                      <a:pt x="673890" y="1135214"/>
                      <a:pt x="674289" y="1170450"/>
                    </a:cubicBezTo>
                    <a:cubicBezTo>
                      <a:pt x="667386" y="1159406"/>
                      <a:pt x="660330" y="1148667"/>
                      <a:pt x="653580" y="1138389"/>
                    </a:cubicBezTo>
                    <a:lnTo>
                      <a:pt x="643455" y="1123049"/>
                    </a:lnTo>
                    <a:cubicBezTo>
                      <a:pt x="630524" y="1106037"/>
                      <a:pt x="620706" y="1086877"/>
                      <a:pt x="614462" y="1066444"/>
                    </a:cubicBezTo>
                    <a:cubicBezTo>
                      <a:pt x="614999" y="1061489"/>
                      <a:pt x="615828" y="1056581"/>
                      <a:pt x="616917" y="1051718"/>
                    </a:cubicBezTo>
                    <a:close/>
                    <a:moveTo>
                      <a:pt x="187394" y="1369718"/>
                    </a:moveTo>
                    <a:cubicBezTo>
                      <a:pt x="179248" y="1366390"/>
                      <a:pt x="173711" y="1358704"/>
                      <a:pt x="173127" y="1349930"/>
                    </a:cubicBezTo>
                    <a:cubicBezTo>
                      <a:pt x="166992" y="1320937"/>
                      <a:pt x="130175" y="1102033"/>
                      <a:pt x="136311" y="1080557"/>
                    </a:cubicBezTo>
                    <a:cubicBezTo>
                      <a:pt x="151943" y="1036869"/>
                      <a:pt x="170596" y="994331"/>
                      <a:pt x="192149" y="953234"/>
                    </a:cubicBezTo>
                    <a:lnTo>
                      <a:pt x="198592" y="955535"/>
                    </a:lnTo>
                    <a:cubicBezTo>
                      <a:pt x="209024" y="941576"/>
                      <a:pt x="231267" y="895095"/>
                      <a:pt x="238476" y="886198"/>
                    </a:cubicBezTo>
                    <a:cubicBezTo>
                      <a:pt x="238507" y="885784"/>
                      <a:pt x="238507" y="885385"/>
                      <a:pt x="238476" y="884971"/>
                    </a:cubicBezTo>
                    <a:lnTo>
                      <a:pt x="238476" y="884971"/>
                    </a:lnTo>
                    <a:cubicBezTo>
                      <a:pt x="239366" y="898762"/>
                      <a:pt x="242250" y="912353"/>
                      <a:pt x="247067" y="925315"/>
                    </a:cubicBezTo>
                    <a:cubicBezTo>
                      <a:pt x="248248" y="928046"/>
                      <a:pt x="249215" y="930868"/>
                      <a:pt x="249982" y="933752"/>
                    </a:cubicBezTo>
                    <a:cubicBezTo>
                      <a:pt x="252896" y="941883"/>
                      <a:pt x="255504" y="951087"/>
                      <a:pt x="258265" y="960751"/>
                    </a:cubicBezTo>
                    <a:cubicBezTo>
                      <a:pt x="270691" y="1006250"/>
                      <a:pt x="279066" y="1052761"/>
                      <a:pt x="283270" y="1099733"/>
                    </a:cubicBezTo>
                    <a:cubicBezTo>
                      <a:pt x="283270" y="1106329"/>
                      <a:pt x="283270" y="1112465"/>
                      <a:pt x="283270" y="1117987"/>
                    </a:cubicBezTo>
                    <a:cubicBezTo>
                      <a:pt x="283270" y="1123509"/>
                      <a:pt x="283270" y="1125657"/>
                      <a:pt x="283270" y="1128725"/>
                    </a:cubicBezTo>
                    <a:cubicBezTo>
                      <a:pt x="278284" y="1167367"/>
                      <a:pt x="270997" y="1205687"/>
                      <a:pt x="261487" y="1243469"/>
                    </a:cubicBezTo>
                    <a:cubicBezTo>
                      <a:pt x="263005" y="1244359"/>
                      <a:pt x="264601" y="1245126"/>
                      <a:pt x="266242" y="1245770"/>
                    </a:cubicBezTo>
                    <a:cubicBezTo>
                      <a:pt x="266242" y="1245770"/>
                      <a:pt x="266242" y="1245770"/>
                      <a:pt x="266242" y="1246537"/>
                    </a:cubicBezTo>
                    <a:cubicBezTo>
                      <a:pt x="260720" y="1260619"/>
                      <a:pt x="256210" y="1275070"/>
                      <a:pt x="252743" y="1289796"/>
                    </a:cubicBezTo>
                    <a:cubicBezTo>
                      <a:pt x="247680" y="1309125"/>
                      <a:pt x="242312" y="1332442"/>
                      <a:pt x="236636" y="1358367"/>
                    </a:cubicBezTo>
                    <a:cubicBezTo>
                      <a:pt x="230561" y="1358765"/>
                      <a:pt x="224548" y="1359793"/>
                      <a:pt x="218688" y="1361435"/>
                    </a:cubicBezTo>
                    <a:cubicBezTo>
                      <a:pt x="216647" y="1362018"/>
                      <a:pt x="214699" y="1362846"/>
                      <a:pt x="212859" y="1363889"/>
                    </a:cubicBezTo>
                    <a:cubicBezTo>
                      <a:pt x="205541" y="1368997"/>
                      <a:pt x="196521" y="1371084"/>
                      <a:pt x="187701" y="1369718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1999" name="Freeform: Shape 1998">
                <a:extLst>
                  <a:ext uri="{FF2B5EF4-FFF2-40B4-BE49-F238E27FC236}">
                    <a16:creationId xmlns:a16="http://schemas.microsoft.com/office/drawing/2014/main" id="{A19A45AB-D529-4913-93D3-2DA55B3AB740}"/>
                  </a:ext>
                </a:extLst>
              </p:cNvPr>
              <p:cNvSpPr/>
              <p:nvPr/>
            </p:nvSpPr>
            <p:spPr>
              <a:xfrm>
                <a:off x="3576324" y="2735820"/>
                <a:ext cx="457563" cy="478766"/>
              </a:xfrm>
              <a:custGeom>
                <a:avLst/>
                <a:gdLst>
                  <a:gd name="connsiteX0" fmla="*/ 148921 w 457563"/>
                  <a:gd name="connsiteY0" fmla="*/ 40038 h 478766"/>
                  <a:gd name="connsiteX1" fmla="*/ 155364 w 457563"/>
                  <a:gd name="connsiteY1" fmla="*/ 40038 h 478766"/>
                  <a:gd name="connsiteX2" fmla="*/ 158892 w 457563"/>
                  <a:gd name="connsiteY2" fmla="*/ 37123 h 478766"/>
                  <a:gd name="connsiteX3" fmla="*/ 161653 w 457563"/>
                  <a:gd name="connsiteY3" fmla="*/ 33595 h 478766"/>
                  <a:gd name="connsiteX4" fmla="*/ 165488 w 457563"/>
                  <a:gd name="connsiteY4" fmla="*/ 31140 h 478766"/>
                  <a:gd name="connsiteX5" fmla="*/ 165488 w 457563"/>
                  <a:gd name="connsiteY5" fmla="*/ 22243 h 478766"/>
                  <a:gd name="connsiteX6" fmla="*/ 173618 w 457563"/>
                  <a:gd name="connsiteY6" fmla="*/ 26845 h 478766"/>
                  <a:gd name="connsiteX7" fmla="*/ 176686 w 457563"/>
                  <a:gd name="connsiteY7" fmla="*/ 22857 h 478766"/>
                  <a:gd name="connsiteX8" fmla="*/ 180215 w 457563"/>
                  <a:gd name="connsiteY8" fmla="*/ 19635 h 478766"/>
                  <a:gd name="connsiteX9" fmla="*/ 182669 w 457563"/>
                  <a:gd name="connsiteY9" fmla="*/ 13346 h 478766"/>
                  <a:gd name="connsiteX10" fmla="*/ 187271 w 457563"/>
                  <a:gd name="connsiteY10" fmla="*/ 12119 h 478766"/>
                  <a:gd name="connsiteX11" fmla="*/ 192947 w 457563"/>
                  <a:gd name="connsiteY11" fmla="*/ 14113 h 478766"/>
                  <a:gd name="connsiteX12" fmla="*/ 196628 w 457563"/>
                  <a:gd name="connsiteY12" fmla="*/ 10278 h 478766"/>
                  <a:gd name="connsiteX13" fmla="*/ 202458 w 457563"/>
                  <a:gd name="connsiteY13" fmla="*/ 13039 h 478766"/>
                  <a:gd name="connsiteX14" fmla="*/ 206293 w 457563"/>
                  <a:gd name="connsiteY14" fmla="*/ 9818 h 478766"/>
                  <a:gd name="connsiteX15" fmla="*/ 211048 w 457563"/>
                  <a:gd name="connsiteY15" fmla="*/ 9818 h 478766"/>
                  <a:gd name="connsiteX16" fmla="*/ 214883 w 457563"/>
                  <a:gd name="connsiteY16" fmla="*/ 5676 h 478766"/>
                  <a:gd name="connsiteX17" fmla="*/ 219332 w 457563"/>
                  <a:gd name="connsiteY17" fmla="*/ 3221 h 478766"/>
                  <a:gd name="connsiteX18" fmla="*/ 224394 w 457563"/>
                  <a:gd name="connsiteY18" fmla="*/ 4602 h 478766"/>
                  <a:gd name="connsiteX19" fmla="*/ 229456 w 457563"/>
                  <a:gd name="connsiteY19" fmla="*/ 6903 h 478766"/>
                  <a:gd name="connsiteX20" fmla="*/ 233752 w 457563"/>
                  <a:gd name="connsiteY20" fmla="*/ 3835 h 478766"/>
                  <a:gd name="connsiteX21" fmla="*/ 238660 w 457563"/>
                  <a:gd name="connsiteY21" fmla="*/ 7056 h 478766"/>
                  <a:gd name="connsiteX22" fmla="*/ 243262 w 457563"/>
                  <a:gd name="connsiteY22" fmla="*/ 5983 h 478766"/>
                  <a:gd name="connsiteX23" fmla="*/ 247865 w 457563"/>
                  <a:gd name="connsiteY23" fmla="*/ 1381 h 478766"/>
                  <a:gd name="connsiteX24" fmla="*/ 252466 w 457563"/>
                  <a:gd name="connsiteY24" fmla="*/ 3375 h 478766"/>
                  <a:gd name="connsiteX25" fmla="*/ 257375 w 457563"/>
                  <a:gd name="connsiteY25" fmla="*/ 0 h 478766"/>
                  <a:gd name="connsiteX26" fmla="*/ 261671 w 457563"/>
                  <a:gd name="connsiteY26" fmla="*/ 8284 h 478766"/>
                  <a:gd name="connsiteX27" fmla="*/ 266733 w 457563"/>
                  <a:gd name="connsiteY27" fmla="*/ 2608 h 478766"/>
                  <a:gd name="connsiteX28" fmla="*/ 271488 w 457563"/>
                  <a:gd name="connsiteY28" fmla="*/ 3528 h 478766"/>
                  <a:gd name="connsiteX29" fmla="*/ 275477 w 457563"/>
                  <a:gd name="connsiteY29" fmla="*/ 7823 h 478766"/>
                  <a:gd name="connsiteX30" fmla="*/ 280386 w 457563"/>
                  <a:gd name="connsiteY30" fmla="*/ 7823 h 478766"/>
                  <a:gd name="connsiteX31" fmla="*/ 285448 w 457563"/>
                  <a:gd name="connsiteY31" fmla="*/ 7823 h 478766"/>
                  <a:gd name="connsiteX32" fmla="*/ 288822 w 457563"/>
                  <a:gd name="connsiteY32" fmla="*/ 12425 h 478766"/>
                  <a:gd name="connsiteX33" fmla="*/ 293271 w 457563"/>
                  <a:gd name="connsiteY33" fmla="*/ 13653 h 478766"/>
                  <a:gd name="connsiteX34" fmla="*/ 296646 w 457563"/>
                  <a:gd name="connsiteY34" fmla="*/ 16874 h 478766"/>
                  <a:gd name="connsiteX35" fmla="*/ 301401 w 457563"/>
                  <a:gd name="connsiteY35" fmla="*/ 17948 h 478766"/>
                  <a:gd name="connsiteX36" fmla="*/ 304623 w 457563"/>
                  <a:gd name="connsiteY36" fmla="*/ 21783 h 478766"/>
                  <a:gd name="connsiteX37" fmla="*/ 311526 w 457563"/>
                  <a:gd name="connsiteY37" fmla="*/ 19175 h 478766"/>
                  <a:gd name="connsiteX38" fmla="*/ 313520 w 457563"/>
                  <a:gd name="connsiteY38" fmla="*/ 24851 h 478766"/>
                  <a:gd name="connsiteX39" fmla="*/ 318276 w 457563"/>
                  <a:gd name="connsiteY39" fmla="*/ 25925 h 478766"/>
                  <a:gd name="connsiteX40" fmla="*/ 320116 w 457563"/>
                  <a:gd name="connsiteY40" fmla="*/ 31754 h 478766"/>
                  <a:gd name="connsiteX41" fmla="*/ 325178 w 457563"/>
                  <a:gd name="connsiteY41" fmla="*/ 31754 h 478766"/>
                  <a:gd name="connsiteX42" fmla="*/ 328400 w 457563"/>
                  <a:gd name="connsiteY42" fmla="*/ 35436 h 478766"/>
                  <a:gd name="connsiteX43" fmla="*/ 333156 w 457563"/>
                  <a:gd name="connsiteY43" fmla="*/ 36509 h 478766"/>
                  <a:gd name="connsiteX44" fmla="*/ 338678 w 457563"/>
                  <a:gd name="connsiteY44" fmla="*/ 36509 h 478766"/>
                  <a:gd name="connsiteX45" fmla="*/ 340672 w 457563"/>
                  <a:gd name="connsiteY45" fmla="*/ 41878 h 478766"/>
                  <a:gd name="connsiteX46" fmla="*/ 344967 w 457563"/>
                  <a:gd name="connsiteY46" fmla="*/ 43719 h 478766"/>
                  <a:gd name="connsiteX47" fmla="*/ 347115 w 457563"/>
                  <a:gd name="connsiteY47" fmla="*/ 48935 h 478766"/>
                  <a:gd name="connsiteX48" fmla="*/ 354785 w 457563"/>
                  <a:gd name="connsiteY48" fmla="*/ 46327 h 478766"/>
                  <a:gd name="connsiteX49" fmla="*/ 356012 w 457563"/>
                  <a:gd name="connsiteY49" fmla="*/ 52616 h 478766"/>
                  <a:gd name="connsiteX50" fmla="*/ 359233 w 457563"/>
                  <a:gd name="connsiteY50" fmla="*/ 56145 h 478766"/>
                  <a:gd name="connsiteX51" fmla="*/ 366290 w 457563"/>
                  <a:gd name="connsiteY51" fmla="*/ 54611 h 478766"/>
                  <a:gd name="connsiteX52" fmla="*/ 369358 w 457563"/>
                  <a:gd name="connsiteY52" fmla="*/ 58446 h 478766"/>
                  <a:gd name="connsiteX53" fmla="*/ 370125 w 457563"/>
                  <a:gd name="connsiteY53" fmla="*/ 65195 h 478766"/>
                  <a:gd name="connsiteX54" fmla="*/ 375341 w 457563"/>
                  <a:gd name="connsiteY54" fmla="*/ 66116 h 478766"/>
                  <a:gd name="connsiteX55" fmla="*/ 377335 w 457563"/>
                  <a:gd name="connsiteY55" fmla="*/ 71178 h 478766"/>
                  <a:gd name="connsiteX56" fmla="*/ 383318 w 457563"/>
                  <a:gd name="connsiteY56" fmla="*/ 71178 h 478766"/>
                  <a:gd name="connsiteX57" fmla="*/ 383318 w 457563"/>
                  <a:gd name="connsiteY57" fmla="*/ 78695 h 478766"/>
                  <a:gd name="connsiteX58" fmla="*/ 391448 w 457563"/>
                  <a:gd name="connsiteY58" fmla="*/ 76701 h 478766"/>
                  <a:gd name="connsiteX59" fmla="*/ 393442 w 457563"/>
                  <a:gd name="connsiteY59" fmla="*/ 81456 h 478766"/>
                  <a:gd name="connsiteX60" fmla="*/ 393442 w 457563"/>
                  <a:gd name="connsiteY60" fmla="*/ 87745 h 478766"/>
                  <a:gd name="connsiteX61" fmla="*/ 396817 w 457563"/>
                  <a:gd name="connsiteY61" fmla="*/ 90660 h 478766"/>
                  <a:gd name="connsiteX62" fmla="*/ 403720 w 457563"/>
                  <a:gd name="connsiteY62" fmla="*/ 90660 h 478766"/>
                  <a:gd name="connsiteX63" fmla="*/ 401726 w 457563"/>
                  <a:gd name="connsiteY63" fmla="*/ 98023 h 478766"/>
                  <a:gd name="connsiteX64" fmla="*/ 410316 w 457563"/>
                  <a:gd name="connsiteY64" fmla="*/ 98023 h 478766"/>
                  <a:gd name="connsiteX65" fmla="*/ 406021 w 457563"/>
                  <a:gd name="connsiteY65" fmla="*/ 105233 h 478766"/>
                  <a:gd name="connsiteX66" fmla="*/ 412157 w 457563"/>
                  <a:gd name="connsiteY66" fmla="*/ 107687 h 478766"/>
                  <a:gd name="connsiteX67" fmla="*/ 416299 w 457563"/>
                  <a:gd name="connsiteY67" fmla="*/ 111676 h 478766"/>
                  <a:gd name="connsiteX68" fmla="*/ 416299 w 457563"/>
                  <a:gd name="connsiteY68" fmla="*/ 116738 h 478766"/>
                  <a:gd name="connsiteX69" fmla="*/ 414918 w 457563"/>
                  <a:gd name="connsiteY69" fmla="*/ 121800 h 478766"/>
                  <a:gd name="connsiteX70" fmla="*/ 420134 w 457563"/>
                  <a:gd name="connsiteY70" fmla="*/ 125789 h 478766"/>
                  <a:gd name="connsiteX71" fmla="*/ 411697 w 457563"/>
                  <a:gd name="connsiteY71" fmla="*/ 131465 h 478766"/>
                  <a:gd name="connsiteX72" fmla="*/ 412924 w 457563"/>
                  <a:gd name="connsiteY72" fmla="*/ 136067 h 478766"/>
                  <a:gd name="connsiteX73" fmla="*/ 414304 w 457563"/>
                  <a:gd name="connsiteY73" fmla="*/ 140669 h 478766"/>
                  <a:gd name="connsiteX74" fmla="*/ 416606 w 457563"/>
                  <a:gd name="connsiteY74" fmla="*/ 145271 h 478766"/>
                  <a:gd name="connsiteX75" fmla="*/ 415225 w 457563"/>
                  <a:gd name="connsiteY75" fmla="*/ 150333 h 478766"/>
                  <a:gd name="connsiteX76" fmla="*/ 417066 w 457563"/>
                  <a:gd name="connsiteY76" fmla="*/ 155089 h 478766"/>
                  <a:gd name="connsiteX77" fmla="*/ 423509 w 457563"/>
                  <a:gd name="connsiteY77" fmla="*/ 157696 h 478766"/>
                  <a:gd name="connsiteX78" fmla="*/ 423509 w 457563"/>
                  <a:gd name="connsiteY78" fmla="*/ 162912 h 478766"/>
                  <a:gd name="connsiteX79" fmla="*/ 429645 w 457563"/>
                  <a:gd name="connsiteY79" fmla="*/ 163986 h 478766"/>
                  <a:gd name="connsiteX80" fmla="*/ 425963 w 457563"/>
                  <a:gd name="connsiteY80" fmla="*/ 172730 h 478766"/>
                  <a:gd name="connsiteX81" fmla="*/ 432866 w 457563"/>
                  <a:gd name="connsiteY81" fmla="*/ 173803 h 478766"/>
                  <a:gd name="connsiteX82" fmla="*/ 434093 w 457563"/>
                  <a:gd name="connsiteY82" fmla="*/ 178712 h 478766"/>
                  <a:gd name="connsiteX83" fmla="*/ 438235 w 457563"/>
                  <a:gd name="connsiteY83" fmla="*/ 181780 h 478766"/>
                  <a:gd name="connsiteX84" fmla="*/ 438235 w 457563"/>
                  <a:gd name="connsiteY84" fmla="*/ 187149 h 478766"/>
                  <a:gd name="connsiteX85" fmla="*/ 439309 w 457563"/>
                  <a:gd name="connsiteY85" fmla="*/ 191905 h 478766"/>
                  <a:gd name="connsiteX86" fmla="*/ 441763 w 457563"/>
                  <a:gd name="connsiteY86" fmla="*/ 195893 h 478766"/>
                  <a:gd name="connsiteX87" fmla="*/ 444832 w 457563"/>
                  <a:gd name="connsiteY87" fmla="*/ 199882 h 478766"/>
                  <a:gd name="connsiteX88" fmla="*/ 446672 w 457563"/>
                  <a:gd name="connsiteY88" fmla="*/ 204177 h 478766"/>
                  <a:gd name="connsiteX89" fmla="*/ 449587 w 457563"/>
                  <a:gd name="connsiteY89" fmla="*/ 208318 h 478766"/>
                  <a:gd name="connsiteX90" fmla="*/ 450354 w 457563"/>
                  <a:gd name="connsiteY90" fmla="*/ 213227 h 478766"/>
                  <a:gd name="connsiteX91" fmla="*/ 451888 w 457563"/>
                  <a:gd name="connsiteY91" fmla="*/ 217676 h 478766"/>
                  <a:gd name="connsiteX92" fmla="*/ 449433 w 457563"/>
                  <a:gd name="connsiteY92" fmla="*/ 223045 h 478766"/>
                  <a:gd name="connsiteX93" fmla="*/ 457257 w 457563"/>
                  <a:gd name="connsiteY93" fmla="*/ 226880 h 478766"/>
                  <a:gd name="connsiteX94" fmla="*/ 455723 w 457563"/>
                  <a:gd name="connsiteY94" fmla="*/ 232096 h 478766"/>
                  <a:gd name="connsiteX95" fmla="*/ 454803 w 457563"/>
                  <a:gd name="connsiteY95" fmla="*/ 237158 h 478766"/>
                  <a:gd name="connsiteX96" fmla="*/ 457564 w 457563"/>
                  <a:gd name="connsiteY96" fmla="*/ 242374 h 478766"/>
                  <a:gd name="connsiteX97" fmla="*/ 455876 w 457563"/>
                  <a:gd name="connsiteY97" fmla="*/ 247282 h 478766"/>
                  <a:gd name="connsiteX98" fmla="*/ 454342 w 457563"/>
                  <a:gd name="connsiteY98" fmla="*/ 252191 h 478766"/>
                  <a:gd name="connsiteX99" fmla="*/ 447746 w 457563"/>
                  <a:gd name="connsiteY99" fmla="*/ 255259 h 478766"/>
                  <a:gd name="connsiteX100" fmla="*/ 445905 w 457563"/>
                  <a:gd name="connsiteY100" fmla="*/ 259401 h 478766"/>
                  <a:gd name="connsiteX101" fmla="*/ 443144 w 457563"/>
                  <a:gd name="connsiteY101" fmla="*/ 263236 h 478766"/>
                  <a:gd name="connsiteX102" fmla="*/ 446672 w 457563"/>
                  <a:gd name="connsiteY102" fmla="*/ 270139 h 478766"/>
                  <a:gd name="connsiteX103" fmla="*/ 439462 w 457563"/>
                  <a:gd name="connsiteY103" fmla="*/ 271673 h 478766"/>
                  <a:gd name="connsiteX104" fmla="*/ 443297 w 457563"/>
                  <a:gd name="connsiteY104" fmla="*/ 279343 h 478766"/>
                  <a:gd name="connsiteX105" fmla="*/ 434707 w 457563"/>
                  <a:gd name="connsiteY105" fmla="*/ 279343 h 478766"/>
                  <a:gd name="connsiteX106" fmla="*/ 434707 w 457563"/>
                  <a:gd name="connsiteY106" fmla="*/ 285326 h 478766"/>
                  <a:gd name="connsiteX107" fmla="*/ 434707 w 457563"/>
                  <a:gd name="connsiteY107" fmla="*/ 290848 h 478766"/>
                  <a:gd name="connsiteX108" fmla="*/ 430872 w 457563"/>
                  <a:gd name="connsiteY108" fmla="*/ 293916 h 478766"/>
                  <a:gd name="connsiteX109" fmla="*/ 425196 w 457563"/>
                  <a:gd name="connsiteY109" fmla="*/ 295604 h 478766"/>
                  <a:gd name="connsiteX110" fmla="*/ 420747 w 457563"/>
                  <a:gd name="connsiteY110" fmla="*/ 298365 h 478766"/>
                  <a:gd name="connsiteX111" fmla="*/ 418753 w 457563"/>
                  <a:gd name="connsiteY111" fmla="*/ 302660 h 478766"/>
                  <a:gd name="connsiteX112" fmla="*/ 420747 w 457563"/>
                  <a:gd name="connsiteY112" fmla="*/ 309870 h 478766"/>
                  <a:gd name="connsiteX113" fmla="*/ 414918 w 457563"/>
                  <a:gd name="connsiteY113" fmla="*/ 311558 h 478766"/>
                  <a:gd name="connsiteX114" fmla="*/ 415992 w 457563"/>
                  <a:gd name="connsiteY114" fmla="*/ 318000 h 478766"/>
                  <a:gd name="connsiteX115" fmla="*/ 410623 w 457563"/>
                  <a:gd name="connsiteY115" fmla="*/ 319995 h 478766"/>
                  <a:gd name="connsiteX116" fmla="*/ 410623 w 457563"/>
                  <a:gd name="connsiteY116" fmla="*/ 325517 h 478766"/>
                  <a:gd name="connsiteX117" fmla="*/ 408629 w 457563"/>
                  <a:gd name="connsiteY117" fmla="*/ 329659 h 478766"/>
                  <a:gd name="connsiteX118" fmla="*/ 400345 w 457563"/>
                  <a:gd name="connsiteY118" fmla="*/ 331193 h 478766"/>
                  <a:gd name="connsiteX119" fmla="*/ 402339 w 457563"/>
                  <a:gd name="connsiteY119" fmla="*/ 336869 h 478766"/>
                  <a:gd name="connsiteX120" fmla="*/ 404487 w 457563"/>
                  <a:gd name="connsiteY120" fmla="*/ 341778 h 478766"/>
                  <a:gd name="connsiteX121" fmla="*/ 399578 w 457563"/>
                  <a:gd name="connsiteY121" fmla="*/ 346073 h 478766"/>
                  <a:gd name="connsiteX122" fmla="*/ 401266 w 457563"/>
                  <a:gd name="connsiteY122" fmla="*/ 350982 h 478766"/>
                  <a:gd name="connsiteX123" fmla="*/ 397124 w 457563"/>
                  <a:gd name="connsiteY123" fmla="*/ 355430 h 478766"/>
                  <a:gd name="connsiteX124" fmla="*/ 404333 w 457563"/>
                  <a:gd name="connsiteY124" fmla="*/ 360646 h 478766"/>
                  <a:gd name="connsiteX125" fmla="*/ 402799 w 457563"/>
                  <a:gd name="connsiteY125" fmla="*/ 365248 h 478766"/>
                  <a:gd name="connsiteX126" fmla="*/ 399271 w 457563"/>
                  <a:gd name="connsiteY126" fmla="*/ 369543 h 478766"/>
                  <a:gd name="connsiteX127" fmla="*/ 399271 w 457563"/>
                  <a:gd name="connsiteY127" fmla="*/ 374452 h 478766"/>
                  <a:gd name="connsiteX128" fmla="*/ 394823 w 457563"/>
                  <a:gd name="connsiteY128" fmla="*/ 378134 h 478766"/>
                  <a:gd name="connsiteX129" fmla="*/ 394823 w 457563"/>
                  <a:gd name="connsiteY129" fmla="*/ 382736 h 478766"/>
                  <a:gd name="connsiteX130" fmla="*/ 392982 w 457563"/>
                  <a:gd name="connsiteY130" fmla="*/ 386877 h 478766"/>
                  <a:gd name="connsiteX131" fmla="*/ 388533 w 457563"/>
                  <a:gd name="connsiteY131" fmla="*/ 389025 h 478766"/>
                  <a:gd name="connsiteX132" fmla="*/ 385926 w 457563"/>
                  <a:gd name="connsiteY132" fmla="*/ 392246 h 478766"/>
                  <a:gd name="connsiteX133" fmla="*/ 382551 w 457563"/>
                  <a:gd name="connsiteY133" fmla="*/ 394547 h 478766"/>
                  <a:gd name="connsiteX134" fmla="*/ 382551 w 457563"/>
                  <a:gd name="connsiteY134" fmla="*/ 403291 h 478766"/>
                  <a:gd name="connsiteX135" fmla="*/ 377948 w 457563"/>
                  <a:gd name="connsiteY135" fmla="*/ 405899 h 478766"/>
                  <a:gd name="connsiteX136" fmla="*/ 372426 w 457563"/>
                  <a:gd name="connsiteY136" fmla="*/ 404672 h 478766"/>
                  <a:gd name="connsiteX137" fmla="*/ 367977 w 457563"/>
                  <a:gd name="connsiteY137" fmla="*/ 407280 h 478766"/>
                  <a:gd name="connsiteX138" fmla="*/ 362915 w 457563"/>
                  <a:gd name="connsiteY138" fmla="*/ 406359 h 478766"/>
                  <a:gd name="connsiteX139" fmla="*/ 358160 w 457563"/>
                  <a:gd name="connsiteY139" fmla="*/ 407433 h 478766"/>
                  <a:gd name="connsiteX140" fmla="*/ 352331 w 457563"/>
                  <a:gd name="connsiteY140" fmla="*/ 404672 h 478766"/>
                  <a:gd name="connsiteX141" fmla="*/ 350336 w 457563"/>
                  <a:gd name="connsiteY141" fmla="*/ 412649 h 478766"/>
                  <a:gd name="connsiteX142" fmla="*/ 347728 w 457563"/>
                  <a:gd name="connsiteY142" fmla="*/ 415717 h 478766"/>
                  <a:gd name="connsiteX143" fmla="*/ 339445 w 457563"/>
                  <a:gd name="connsiteY143" fmla="*/ 415717 h 478766"/>
                  <a:gd name="connsiteX144" fmla="*/ 345427 w 457563"/>
                  <a:gd name="connsiteY144" fmla="*/ 422927 h 478766"/>
                  <a:gd name="connsiteX145" fmla="*/ 341132 w 457563"/>
                  <a:gd name="connsiteY145" fmla="*/ 427069 h 478766"/>
                  <a:gd name="connsiteX146" fmla="*/ 336991 w 457563"/>
                  <a:gd name="connsiteY146" fmla="*/ 431671 h 478766"/>
                  <a:gd name="connsiteX147" fmla="*/ 338678 w 457563"/>
                  <a:gd name="connsiteY147" fmla="*/ 436733 h 478766"/>
                  <a:gd name="connsiteX148" fmla="*/ 335457 w 457563"/>
                  <a:gd name="connsiteY148" fmla="*/ 439954 h 478766"/>
                  <a:gd name="connsiteX149" fmla="*/ 335457 w 457563"/>
                  <a:gd name="connsiteY149" fmla="*/ 447164 h 478766"/>
                  <a:gd name="connsiteX150" fmla="*/ 328860 w 457563"/>
                  <a:gd name="connsiteY150" fmla="*/ 444556 h 478766"/>
                  <a:gd name="connsiteX151" fmla="*/ 325025 w 457563"/>
                  <a:gd name="connsiteY151" fmla="*/ 450232 h 478766"/>
                  <a:gd name="connsiteX152" fmla="*/ 319810 w 457563"/>
                  <a:gd name="connsiteY152" fmla="*/ 447011 h 478766"/>
                  <a:gd name="connsiteX153" fmla="*/ 314901 w 457563"/>
                  <a:gd name="connsiteY153" fmla="*/ 444096 h 478766"/>
                  <a:gd name="connsiteX154" fmla="*/ 310299 w 457563"/>
                  <a:gd name="connsiteY154" fmla="*/ 451613 h 478766"/>
                  <a:gd name="connsiteX155" fmla="*/ 306003 w 457563"/>
                  <a:gd name="connsiteY155" fmla="*/ 451613 h 478766"/>
                  <a:gd name="connsiteX156" fmla="*/ 299714 w 457563"/>
                  <a:gd name="connsiteY156" fmla="*/ 449619 h 478766"/>
                  <a:gd name="connsiteX157" fmla="*/ 295419 w 457563"/>
                  <a:gd name="connsiteY157" fmla="*/ 452533 h 478766"/>
                  <a:gd name="connsiteX158" fmla="*/ 290970 w 457563"/>
                  <a:gd name="connsiteY158" fmla="*/ 455601 h 478766"/>
                  <a:gd name="connsiteX159" fmla="*/ 294192 w 457563"/>
                  <a:gd name="connsiteY159" fmla="*/ 463271 h 478766"/>
                  <a:gd name="connsiteX160" fmla="*/ 291737 w 457563"/>
                  <a:gd name="connsiteY160" fmla="*/ 467106 h 478766"/>
                  <a:gd name="connsiteX161" fmla="*/ 284987 w 457563"/>
                  <a:gd name="connsiteY161" fmla="*/ 469407 h 478766"/>
                  <a:gd name="connsiteX162" fmla="*/ 286982 w 457563"/>
                  <a:gd name="connsiteY162" fmla="*/ 475237 h 478766"/>
                  <a:gd name="connsiteX163" fmla="*/ 284221 w 457563"/>
                  <a:gd name="connsiteY163" fmla="*/ 478458 h 478766"/>
                  <a:gd name="connsiteX164" fmla="*/ 284987 w 457563"/>
                  <a:gd name="connsiteY164" fmla="*/ 473702 h 478766"/>
                  <a:gd name="connsiteX165" fmla="*/ 280539 w 457563"/>
                  <a:gd name="connsiteY165" fmla="*/ 471555 h 478766"/>
                  <a:gd name="connsiteX166" fmla="*/ 274096 w 457563"/>
                  <a:gd name="connsiteY166" fmla="*/ 469867 h 478766"/>
                  <a:gd name="connsiteX167" fmla="*/ 277778 w 457563"/>
                  <a:gd name="connsiteY167" fmla="*/ 462351 h 478766"/>
                  <a:gd name="connsiteX168" fmla="*/ 268727 w 457563"/>
                  <a:gd name="connsiteY168" fmla="*/ 462351 h 478766"/>
                  <a:gd name="connsiteX169" fmla="*/ 268727 w 457563"/>
                  <a:gd name="connsiteY169" fmla="*/ 456828 h 478766"/>
                  <a:gd name="connsiteX170" fmla="*/ 270107 w 457563"/>
                  <a:gd name="connsiteY170" fmla="*/ 450692 h 478766"/>
                  <a:gd name="connsiteX171" fmla="*/ 262284 w 457563"/>
                  <a:gd name="connsiteY171" fmla="*/ 449772 h 478766"/>
                  <a:gd name="connsiteX172" fmla="*/ 258910 w 457563"/>
                  <a:gd name="connsiteY172" fmla="*/ 446397 h 478766"/>
                  <a:gd name="connsiteX173" fmla="*/ 256915 w 457563"/>
                  <a:gd name="connsiteY173" fmla="*/ 442102 h 478766"/>
                  <a:gd name="connsiteX174" fmla="*/ 260443 w 457563"/>
                  <a:gd name="connsiteY174" fmla="*/ 433665 h 478766"/>
                  <a:gd name="connsiteX175" fmla="*/ 251546 w 457563"/>
                  <a:gd name="connsiteY175" fmla="*/ 433665 h 478766"/>
                  <a:gd name="connsiteX176" fmla="*/ 251546 w 457563"/>
                  <a:gd name="connsiteY176" fmla="*/ 426915 h 478766"/>
                  <a:gd name="connsiteX177" fmla="*/ 249858 w 457563"/>
                  <a:gd name="connsiteY177" fmla="*/ 421699 h 478766"/>
                  <a:gd name="connsiteX178" fmla="*/ 240501 w 457563"/>
                  <a:gd name="connsiteY178" fmla="*/ 424767 h 478766"/>
                  <a:gd name="connsiteX179" fmla="*/ 238353 w 457563"/>
                  <a:gd name="connsiteY179" fmla="*/ 420319 h 478766"/>
                  <a:gd name="connsiteX180" fmla="*/ 238353 w 457563"/>
                  <a:gd name="connsiteY180" fmla="*/ 412342 h 478766"/>
                  <a:gd name="connsiteX181" fmla="*/ 231604 w 457563"/>
                  <a:gd name="connsiteY181" fmla="*/ 414490 h 478766"/>
                  <a:gd name="connsiteX182" fmla="*/ 226388 w 457563"/>
                  <a:gd name="connsiteY182" fmla="*/ 415257 h 478766"/>
                  <a:gd name="connsiteX183" fmla="*/ 222400 w 457563"/>
                  <a:gd name="connsiteY183" fmla="*/ 414336 h 478766"/>
                  <a:gd name="connsiteX184" fmla="*/ 218411 w 457563"/>
                  <a:gd name="connsiteY184" fmla="*/ 408661 h 478766"/>
                  <a:gd name="connsiteX185" fmla="*/ 213810 w 457563"/>
                  <a:gd name="connsiteY185" fmla="*/ 411115 h 478766"/>
                  <a:gd name="connsiteX186" fmla="*/ 208594 w 457563"/>
                  <a:gd name="connsiteY186" fmla="*/ 410041 h 478766"/>
                  <a:gd name="connsiteX187" fmla="*/ 203685 w 457563"/>
                  <a:gd name="connsiteY187" fmla="*/ 410961 h 478766"/>
                  <a:gd name="connsiteX188" fmla="*/ 200003 w 457563"/>
                  <a:gd name="connsiteY188" fmla="*/ 414490 h 478766"/>
                  <a:gd name="connsiteX189" fmla="*/ 194634 w 457563"/>
                  <a:gd name="connsiteY189" fmla="*/ 415257 h 478766"/>
                  <a:gd name="connsiteX190" fmla="*/ 194634 w 457563"/>
                  <a:gd name="connsiteY190" fmla="*/ 423387 h 478766"/>
                  <a:gd name="connsiteX191" fmla="*/ 189419 w 457563"/>
                  <a:gd name="connsiteY191" fmla="*/ 424614 h 478766"/>
                  <a:gd name="connsiteX192" fmla="*/ 188652 w 457563"/>
                  <a:gd name="connsiteY192" fmla="*/ 430137 h 478766"/>
                  <a:gd name="connsiteX193" fmla="*/ 184510 w 457563"/>
                  <a:gd name="connsiteY193" fmla="*/ 432591 h 478766"/>
                  <a:gd name="connsiteX194" fmla="*/ 179754 w 457563"/>
                  <a:gd name="connsiteY194" fmla="*/ 435046 h 478766"/>
                  <a:gd name="connsiteX195" fmla="*/ 182362 w 457563"/>
                  <a:gd name="connsiteY195" fmla="*/ 441795 h 478766"/>
                  <a:gd name="connsiteX196" fmla="*/ 176533 w 457563"/>
                  <a:gd name="connsiteY196" fmla="*/ 443943 h 478766"/>
                  <a:gd name="connsiteX197" fmla="*/ 179141 w 457563"/>
                  <a:gd name="connsiteY197" fmla="*/ 450079 h 478766"/>
                  <a:gd name="connsiteX198" fmla="*/ 170550 w 457563"/>
                  <a:gd name="connsiteY198" fmla="*/ 451919 h 478766"/>
                  <a:gd name="connsiteX199" fmla="*/ 176380 w 457563"/>
                  <a:gd name="connsiteY199" fmla="*/ 458362 h 478766"/>
                  <a:gd name="connsiteX200" fmla="*/ 174539 w 457563"/>
                  <a:gd name="connsiteY200" fmla="*/ 462351 h 478766"/>
                  <a:gd name="connsiteX201" fmla="*/ 176226 w 457563"/>
                  <a:gd name="connsiteY201" fmla="*/ 466339 h 478766"/>
                  <a:gd name="connsiteX202" fmla="*/ 174692 w 457563"/>
                  <a:gd name="connsiteY202" fmla="*/ 472322 h 478766"/>
                  <a:gd name="connsiteX203" fmla="*/ 167942 w 457563"/>
                  <a:gd name="connsiteY203" fmla="*/ 467566 h 478766"/>
                  <a:gd name="connsiteX204" fmla="*/ 164567 w 457563"/>
                  <a:gd name="connsiteY204" fmla="*/ 469714 h 478766"/>
                  <a:gd name="connsiteX205" fmla="*/ 162420 w 457563"/>
                  <a:gd name="connsiteY205" fmla="*/ 466493 h 478766"/>
                  <a:gd name="connsiteX206" fmla="*/ 156591 w 457563"/>
                  <a:gd name="connsiteY206" fmla="*/ 465112 h 478766"/>
                  <a:gd name="connsiteX207" fmla="*/ 155670 w 457563"/>
                  <a:gd name="connsiteY207" fmla="*/ 460663 h 478766"/>
                  <a:gd name="connsiteX208" fmla="*/ 153062 w 457563"/>
                  <a:gd name="connsiteY208" fmla="*/ 456982 h 478766"/>
                  <a:gd name="connsiteX209" fmla="*/ 153062 w 457563"/>
                  <a:gd name="connsiteY209" fmla="*/ 451152 h 478766"/>
                  <a:gd name="connsiteX210" fmla="*/ 149227 w 457563"/>
                  <a:gd name="connsiteY210" fmla="*/ 446551 h 478766"/>
                  <a:gd name="connsiteX211" fmla="*/ 143399 w 457563"/>
                  <a:gd name="connsiteY211" fmla="*/ 448698 h 478766"/>
                  <a:gd name="connsiteX212" fmla="*/ 138950 w 457563"/>
                  <a:gd name="connsiteY212" fmla="*/ 447471 h 478766"/>
                  <a:gd name="connsiteX213" fmla="*/ 134808 w 457563"/>
                  <a:gd name="connsiteY213" fmla="*/ 450999 h 478766"/>
                  <a:gd name="connsiteX214" fmla="*/ 130666 w 457563"/>
                  <a:gd name="connsiteY214" fmla="*/ 452073 h 478766"/>
                  <a:gd name="connsiteX215" fmla="*/ 125604 w 457563"/>
                  <a:gd name="connsiteY215" fmla="*/ 450386 h 478766"/>
                  <a:gd name="connsiteX216" fmla="*/ 121155 w 457563"/>
                  <a:gd name="connsiteY216" fmla="*/ 451459 h 478766"/>
                  <a:gd name="connsiteX217" fmla="*/ 117320 w 457563"/>
                  <a:gd name="connsiteY217" fmla="*/ 453454 h 478766"/>
                  <a:gd name="connsiteX218" fmla="*/ 114559 w 457563"/>
                  <a:gd name="connsiteY218" fmla="*/ 449312 h 478766"/>
                  <a:gd name="connsiteX219" fmla="*/ 117474 w 457563"/>
                  <a:gd name="connsiteY219" fmla="*/ 445016 h 478766"/>
                  <a:gd name="connsiteX220" fmla="*/ 119775 w 457563"/>
                  <a:gd name="connsiteY220" fmla="*/ 440875 h 478766"/>
                  <a:gd name="connsiteX221" fmla="*/ 115326 w 457563"/>
                  <a:gd name="connsiteY221" fmla="*/ 435352 h 478766"/>
                  <a:gd name="connsiteX222" fmla="*/ 119314 w 457563"/>
                  <a:gd name="connsiteY222" fmla="*/ 431364 h 478766"/>
                  <a:gd name="connsiteX223" fmla="*/ 124223 w 457563"/>
                  <a:gd name="connsiteY223" fmla="*/ 426762 h 478766"/>
                  <a:gd name="connsiteX224" fmla="*/ 117013 w 457563"/>
                  <a:gd name="connsiteY224" fmla="*/ 422773 h 478766"/>
                  <a:gd name="connsiteX225" fmla="*/ 119621 w 457563"/>
                  <a:gd name="connsiteY225" fmla="*/ 416331 h 478766"/>
                  <a:gd name="connsiteX226" fmla="*/ 112871 w 457563"/>
                  <a:gd name="connsiteY226" fmla="*/ 416331 h 478766"/>
                  <a:gd name="connsiteX227" fmla="*/ 110724 w 457563"/>
                  <a:gd name="connsiteY227" fmla="*/ 409734 h 478766"/>
                  <a:gd name="connsiteX228" fmla="*/ 105661 w 457563"/>
                  <a:gd name="connsiteY228" fmla="*/ 408661 h 478766"/>
                  <a:gd name="connsiteX229" fmla="*/ 99526 w 457563"/>
                  <a:gd name="connsiteY229" fmla="*/ 415103 h 478766"/>
                  <a:gd name="connsiteX230" fmla="*/ 96151 w 457563"/>
                  <a:gd name="connsiteY230" fmla="*/ 407587 h 478766"/>
                  <a:gd name="connsiteX231" fmla="*/ 90782 w 457563"/>
                  <a:gd name="connsiteY231" fmla="*/ 410961 h 478766"/>
                  <a:gd name="connsiteX232" fmla="*/ 87100 w 457563"/>
                  <a:gd name="connsiteY232" fmla="*/ 406052 h 478766"/>
                  <a:gd name="connsiteX233" fmla="*/ 82191 w 457563"/>
                  <a:gd name="connsiteY233" fmla="*/ 406052 h 478766"/>
                  <a:gd name="connsiteX234" fmla="*/ 76209 w 457563"/>
                  <a:gd name="connsiteY234" fmla="*/ 407740 h 478766"/>
                  <a:gd name="connsiteX235" fmla="*/ 76209 w 457563"/>
                  <a:gd name="connsiteY235" fmla="*/ 399303 h 478766"/>
                  <a:gd name="connsiteX236" fmla="*/ 67465 w 457563"/>
                  <a:gd name="connsiteY236" fmla="*/ 402217 h 478766"/>
                  <a:gd name="connsiteX237" fmla="*/ 68385 w 457563"/>
                  <a:gd name="connsiteY237" fmla="*/ 395314 h 478766"/>
                  <a:gd name="connsiteX238" fmla="*/ 64704 w 457563"/>
                  <a:gd name="connsiteY238" fmla="*/ 392093 h 478766"/>
                  <a:gd name="connsiteX239" fmla="*/ 62249 w 457563"/>
                  <a:gd name="connsiteY239" fmla="*/ 387951 h 478766"/>
                  <a:gd name="connsiteX240" fmla="*/ 61329 w 457563"/>
                  <a:gd name="connsiteY240" fmla="*/ 383349 h 478766"/>
                  <a:gd name="connsiteX241" fmla="*/ 58261 w 457563"/>
                  <a:gd name="connsiteY241" fmla="*/ 379207 h 478766"/>
                  <a:gd name="connsiteX242" fmla="*/ 57340 w 457563"/>
                  <a:gd name="connsiteY242" fmla="*/ 374605 h 478766"/>
                  <a:gd name="connsiteX243" fmla="*/ 59641 w 457563"/>
                  <a:gd name="connsiteY243" fmla="*/ 369696 h 478766"/>
                  <a:gd name="connsiteX244" fmla="*/ 55346 w 457563"/>
                  <a:gd name="connsiteY244" fmla="*/ 366015 h 478766"/>
                  <a:gd name="connsiteX245" fmla="*/ 56727 w 457563"/>
                  <a:gd name="connsiteY245" fmla="*/ 361259 h 478766"/>
                  <a:gd name="connsiteX246" fmla="*/ 55039 w 457563"/>
                  <a:gd name="connsiteY246" fmla="*/ 357271 h 478766"/>
                  <a:gd name="connsiteX247" fmla="*/ 55039 w 457563"/>
                  <a:gd name="connsiteY247" fmla="*/ 352209 h 478766"/>
                  <a:gd name="connsiteX248" fmla="*/ 50591 w 457563"/>
                  <a:gd name="connsiteY248" fmla="*/ 349908 h 478766"/>
                  <a:gd name="connsiteX249" fmla="*/ 51664 w 457563"/>
                  <a:gd name="connsiteY249" fmla="*/ 343158 h 478766"/>
                  <a:gd name="connsiteX250" fmla="*/ 48903 w 457563"/>
                  <a:gd name="connsiteY250" fmla="*/ 339323 h 478766"/>
                  <a:gd name="connsiteX251" fmla="*/ 45221 w 457563"/>
                  <a:gd name="connsiteY251" fmla="*/ 336408 h 478766"/>
                  <a:gd name="connsiteX252" fmla="*/ 43688 w 457563"/>
                  <a:gd name="connsiteY252" fmla="*/ 331653 h 478766"/>
                  <a:gd name="connsiteX253" fmla="*/ 40620 w 457563"/>
                  <a:gd name="connsiteY253" fmla="*/ 328278 h 478766"/>
                  <a:gd name="connsiteX254" fmla="*/ 38012 w 457563"/>
                  <a:gd name="connsiteY254" fmla="*/ 324443 h 478766"/>
                  <a:gd name="connsiteX255" fmla="*/ 28041 w 457563"/>
                  <a:gd name="connsiteY255" fmla="*/ 326284 h 478766"/>
                  <a:gd name="connsiteX256" fmla="*/ 25740 w 457563"/>
                  <a:gd name="connsiteY256" fmla="*/ 322296 h 478766"/>
                  <a:gd name="connsiteX257" fmla="*/ 22365 w 457563"/>
                  <a:gd name="connsiteY257" fmla="*/ 318921 h 478766"/>
                  <a:gd name="connsiteX258" fmla="*/ 27427 w 457563"/>
                  <a:gd name="connsiteY258" fmla="*/ 309717 h 478766"/>
                  <a:gd name="connsiteX259" fmla="*/ 24052 w 457563"/>
                  <a:gd name="connsiteY259" fmla="*/ 306495 h 478766"/>
                  <a:gd name="connsiteX260" fmla="*/ 18070 w 457563"/>
                  <a:gd name="connsiteY260" fmla="*/ 304808 h 478766"/>
                  <a:gd name="connsiteX261" fmla="*/ 19297 w 457563"/>
                  <a:gd name="connsiteY261" fmla="*/ 298825 h 478766"/>
                  <a:gd name="connsiteX262" fmla="*/ 17456 w 457563"/>
                  <a:gd name="connsiteY262" fmla="*/ 294683 h 478766"/>
                  <a:gd name="connsiteX263" fmla="*/ 8865 w 457563"/>
                  <a:gd name="connsiteY263" fmla="*/ 293763 h 478766"/>
                  <a:gd name="connsiteX264" fmla="*/ 11627 w 457563"/>
                  <a:gd name="connsiteY264" fmla="*/ 287474 h 478766"/>
                  <a:gd name="connsiteX265" fmla="*/ 12700 w 457563"/>
                  <a:gd name="connsiteY265" fmla="*/ 282258 h 478766"/>
                  <a:gd name="connsiteX266" fmla="*/ 9172 w 457563"/>
                  <a:gd name="connsiteY266" fmla="*/ 278576 h 478766"/>
                  <a:gd name="connsiteX267" fmla="*/ 3650 w 457563"/>
                  <a:gd name="connsiteY267" fmla="*/ 275355 h 478766"/>
                  <a:gd name="connsiteX268" fmla="*/ 1042 w 457563"/>
                  <a:gd name="connsiteY268" fmla="*/ 270906 h 478766"/>
                  <a:gd name="connsiteX269" fmla="*/ 122 w 457563"/>
                  <a:gd name="connsiteY269" fmla="*/ 266151 h 478766"/>
                  <a:gd name="connsiteX270" fmla="*/ 3803 w 457563"/>
                  <a:gd name="connsiteY270" fmla="*/ 261088 h 478766"/>
                  <a:gd name="connsiteX271" fmla="*/ 8559 w 457563"/>
                  <a:gd name="connsiteY271" fmla="*/ 256640 h 478766"/>
                  <a:gd name="connsiteX272" fmla="*/ 4417 w 457563"/>
                  <a:gd name="connsiteY272" fmla="*/ 251885 h 478766"/>
                  <a:gd name="connsiteX273" fmla="*/ 5644 w 457563"/>
                  <a:gd name="connsiteY273" fmla="*/ 247129 h 478766"/>
                  <a:gd name="connsiteX274" fmla="*/ 1349 w 457563"/>
                  <a:gd name="connsiteY274" fmla="*/ 242067 h 478766"/>
                  <a:gd name="connsiteX275" fmla="*/ 6718 w 457563"/>
                  <a:gd name="connsiteY275" fmla="*/ 237925 h 478766"/>
                  <a:gd name="connsiteX276" fmla="*/ 2729 w 457563"/>
                  <a:gd name="connsiteY276" fmla="*/ 232709 h 478766"/>
                  <a:gd name="connsiteX277" fmla="*/ 4724 w 457563"/>
                  <a:gd name="connsiteY277" fmla="*/ 228261 h 478766"/>
                  <a:gd name="connsiteX278" fmla="*/ 11473 w 457563"/>
                  <a:gd name="connsiteY278" fmla="*/ 224733 h 478766"/>
                  <a:gd name="connsiteX279" fmla="*/ 5337 w 457563"/>
                  <a:gd name="connsiteY279" fmla="*/ 218750 h 478766"/>
                  <a:gd name="connsiteX280" fmla="*/ 12547 w 457563"/>
                  <a:gd name="connsiteY280" fmla="*/ 215682 h 478766"/>
                  <a:gd name="connsiteX281" fmla="*/ 12547 w 457563"/>
                  <a:gd name="connsiteY281" fmla="*/ 210773 h 478766"/>
                  <a:gd name="connsiteX282" fmla="*/ 15769 w 457563"/>
                  <a:gd name="connsiteY282" fmla="*/ 206938 h 478766"/>
                  <a:gd name="connsiteX283" fmla="*/ 17456 w 457563"/>
                  <a:gd name="connsiteY283" fmla="*/ 202796 h 478766"/>
                  <a:gd name="connsiteX284" fmla="*/ 19910 w 457563"/>
                  <a:gd name="connsiteY284" fmla="*/ 198808 h 478766"/>
                  <a:gd name="connsiteX285" fmla="*/ 20678 w 457563"/>
                  <a:gd name="connsiteY285" fmla="*/ 194206 h 478766"/>
                  <a:gd name="connsiteX286" fmla="*/ 15769 w 457563"/>
                  <a:gd name="connsiteY286" fmla="*/ 187303 h 478766"/>
                  <a:gd name="connsiteX287" fmla="*/ 16535 w 457563"/>
                  <a:gd name="connsiteY287" fmla="*/ 182547 h 478766"/>
                  <a:gd name="connsiteX288" fmla="*/ 20831 w 457563"/>
                  <a:gd name="connsiteY288" fmla="*/ 179326 h 478766"/>
                  <a:gd name="connsiteX289" fmla="*/ 25279 w 457563"/>
                  <a:gd name="connsiteY289" fmla="*/ 176411 h 478766"/>
                  <a:gd name="connsiteX290" fmla="*/ 22825 w 457563"/>
                  <a:gd name="connsiteY290" fmla="*/ 169968 h 478766"/>
                  <a:gd name="connsiteX291" fmla="*/ 27887 w 457563"/>
                  <a:gd name="connsiteY291" fmla="*/ 167360 h 478766"/>
                  <a:gd name="connsiteX292" fmla="*/ 30495 w 457563"/>
                  <a:gd name="connsiteY292" fmla="*/ 163525 h 478766"/>
                  <a:gd name="connsiteX293" fmla="*/ 35557 w 457563"/>
                  <a:gd name="connsiteY293" fmla="*/ 160918 h 478766"/>
                  <a:gd name="connsiteX294" fmla="*/ 35557 w 457563"/>
                  <a:gd name="connsiteY294" fmla="*/ 155549 h 478766"/>
                  <a:gd name="connsiteX295" fmla="*/ 33870 w 457563"/>
                  <a:gd name="connsiteY295" fmla="*/ 149413 h 478766"/>
                  <a:gd name="connsiteX296" fmla="*/ 35864 w 457563"/>
                  <a:gd name="connsiteY296" fmla="*/ 145424 h 478766"/>
                  <a:gd name="connsiteX297" fmla="*/ 45068 w 457563"/>
                  <a:gd name="connsiteY297" fmla="*/ 143890 h 478766"/>
                  <a:gd name="connsiteX298" fmla="*/ 47062 w 457563"/>
                  <a:gd name="connsiteY298" fmla="*/ 139595 h 478766"/>
                  <a:gd name="connsiteX299" fmla="*/ 47829 w 457563"/>
                  <a:gd name="connsiteY299" fmla="*/ 134686 h 478766"/>
                  <a:gd name="connsiteX300" fmla="*/ 42307 w 457563"/>
                  <a:gd name="connsiteY300" fmla="*/ 128243 h 478766"/>
                  <a:gd name="connsiteX301" fmla="*/ 50897 w 457563"/>
                  <a:gd name="connsiteY301" fmla="*/ 125482 h 478766"/>
                  <a:gd name="connsiteX302" fmla="*/ 45221 w 457563"/>
                  <a:gd name="connsiteY302" fmla="*/ 119346 h 478766"/>
                  <a:gd name="connsiteX303" fmla="*/ 51818 w 457563"/>
                  <a:gd name="connsiteY303" fmla="*/ 115971 h 478766"/>
                  <a:gd name="connsiteX304" fmla="*/ 46756 w 457563"/>
                  <a:gd name="connsiteY304" fmla="*/ 109989 h 478766"/>
                  <a:gd name="connsiteX305" fmla="*/ 53965 w 457563"/>
                  <a:gd name="connsiteY305" fmla="*/ 106767 h 478766"/>
                  <a:gd name="connsiteX306" fmla="*/ 49517 w 457563"/>
                  <a:gd name="connsiteY306" fmla="*/ 100938 h 478766"/>
                  <a:gd name="connsiteX307" fmla="*/ 49517 w 457563"/>
                  <a:gd name="connsiteY307" fmla="*/ 96029 h 478766"/>
                  <a:gd name="connsiteX308" fmla="*/ 51511 w 457563"/>
                  <a:gd name="connsiteY308" fmla="*/ 91734 h 478766"/>
                  <a:gd name="connsiteX309" fmla="*/ 50744 w 457563"/>
                  <a:gd name="connsiteY309" fmla="*/ 86518 h 478766"/>
                  <a:gd name="connsiteX310" fmla="*/ 59948 w 457563"/>
                  <a:gd name="connsiteY310" fmla="*/ 84524 h 478766"/>
                  <a:gd name="connsiteX311" fmla="*/ 55806 w 457563"/>
                  <a:gd name="connsiteY311" fmla="*/ 77928 h 478766"/>
                  <a:gd name="connsiteX312" fmla="*/ 57187 w 457563"/>
                  <a:gd name="connsiteY312" fmla="*/ 73172 h 478766"/>
                  <a:gd name="connsiteX313" fmla="*/ 65317 w 457563"/>
                  <a:gd name="connsiteY313" fmla="*/ 72252 h 478766"/>
                  <a:gd name="connsiteX314" fmla="*/ 65317 w 457563"/>
                  <a:gd name="connsiteY314" fmla="*/ 66729 h 478766"/>
                  <a:gd name="connsiteX315" fmla="*/ 70533 w 457563"/>
                  <a:gd name="connsiteY315" fmla="*/ 65042 h 478766"/>
                  <a:gd name="connsiteX316" fmla="*/ 73447 w 457563"/>
                  <a:gd name="connsiteY316" fmla="*/ 61974 h 478766"/>
                  <a:gd name="connsiteX317" fmla="*/ 76209 w 457563"/>
                  <a:gd name="connsiteY317" fmla="*/ 58139 h 478766"/>
                  <a:gd name="connsiteX318" fmla="*/ 80044 w 457563"/>
                  <a:gd name="connsiteY318" fmla="*/ 55684 h 478766"/>
                  <a:gd name="connsiteX319" fmla="*/ 80044 w 457563"/>
                  <a:gd name="connsiteY319" fmla="*/ 47861 h 478766"/>
                  <a:gd name="connsiteX320" fmla="*/ 86026 w 457563"/>
                  <a:gd name="connsiteY320" fmla="*/ 48781 h 478766"/>
                  <a:gd name="connsiteX321" fmla="*/ 91242 w 457563"/>
                  <a:gd name="connsiteY321" fmla="*/ 48781 h 478766"/>
                  <a:gd name="connsiteX322" fmla="*/ 94770 w 457563"/>
                  <a:gd name="connsiteY322" fmla="*/ 45407 h 478766"/>
                  <a:gd name="connsiteX323" fmla="*/ 97225 w 457563"/>
                  <a:gd name="connsiteY323" fmla="*/ 39271 h 478766"/>
                  <a:gd name="connsiteX324" fmla="*/ 102900 w 457563"/>
                  <a:gd name="connsiteY324" fmla="*/ 40805 h 478766"/>
                  <a:gd name="connsiteX325" fmla="*/ 106582 w 457563"/>
                  <a:gd name="connsiteY325" fmla="*/ 36663 h 478766"/>
                  <a:gd name="connsiteX326" fmla="*/ 112871 w 457563"/>
                  <a:gd name="connsiteY326" fmla="*/ 42799 h 478766"/>
                  <a:gd name="connsiteX327" fmla="*/ 116093 w 457563"/>
                  <a:gd name="connsiteY327" fmla="*/ 35742 h 478766"/>
                  <a:gd name="connsiteX328" fmla="*/ 121462 w 457563"/>
                  <a:gd name="connsiteY328" fmla="*/ 40805 h 478766"/>
                  <a:gd name="connsiteX329" fmla="*/ 125757 w 457563"/>
                  <a:gd name="connsiteY329" fmla="*/ 37890 h 478766"/>
                  <a:gd name="connsiteX330" fmla="*/ 130359 w 457563"/>
                  <a:gd name="connsiteY330" fmla="*/ 36049 h 478766"/>
                  <a:gd name="connsiteX331" fmla="*/ 134808 w 457563"/>
                  <a:gd name="connsiteY331" fmla="*/ 39884 h 478766"/>
                  <a:gd name="connsiteX332" fmla="*/ 138950 w 457563"/>
                  <a:gd name="connsiteY332" fmla="*/ 41878 h 478766"/>
                  <a:gd name="connsiteX333" fmla="*/ 143245 w 457563"/>
                  <a:gd name="connsiteY333" fmla="*/ 41878 h 478766"/>
                  <a:gd name="connsiteX334" fmla="*/ 148921 w 457563"/>
                  <a:gd name="connsiteY334" fmla="*/ 40038 h 478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</a:cxnLst>
                <a:rect l="l" t="t" r="r" b="b"/>
                <a:pathLst>
                  <a:path w="457563" h="478766">
                    <a:moveTo>
                      <a:pt x="148921" y="40038"/>
                    </a:moveTo>
                    <a:cubicBezTo>
                      <a:pt x="149995" y="38810"/>
                      <a:pt x="154290" y="41572"/>
                      <a:pt x="155364" y="40038"/>
                    </a:cubicBezTo>
                    <a:lnTo>
                      <a:pt x="158892" y="37123"/>
                    </a:lnTo>
                    <a:cubicBezTo>
                      <a:pt x="159966" y="36203"/>
                      <a:pt x="160426" y="34669"/>
                      <a:pt x="161653" y="33595"/>
                    </a:cubicBezTo>
                    <a:lnTo>
                      <a:pt x="165488" y="31140"/>
                    </a:lnTo>
                    <a:cubicBezTo>
                      <a:pt x="166869" y="30220"/>
                      <a:pt x="163954" y="23010"/>
                      <a:pt x="165488" y="22243"/>
                    </a:cubicBezTo>
                    <a:cubicBezTo>
                      <a:pt x="167022" y="21476"/>
                      <a:pt x="172238" y="27612"/>
                      <a:pt x="173618" y="26845"/>
                    </a:cubicBezTo>
                    <a:cubicBezTo>
                      <a:pt x="174999" y="26078"/>
                      <a:pt x="175306" y="23624"/>
                      <a:pt x="176686" y="22857"/>
                    </a:cubicBezTo>
                    <a:cubicBezTo>
                      <a:pt x="178067" y="22090"/>
                      <a:pt x="178834" y="20402"/>
                      <a:pt x="180215" y="19635"/>
                    </a:cubicBezTo>
                    <a:cubicBezTo>
                      <a:pt x="181595" y="18868"/>
                      <a:pt x="181135" y="14113"/>
                      <a:pt x="182669" y="13346"/>
                    </a:cubicBezTo>
                    <a:cubicBezTo>
                      <a:pt x="184203" y="12579"/>
                      <a:pt x="185890" y="13346"/>
                      <a:pt x="187271" y="12119"/>
                    </a:cubicBezTo>
                    <a:cubicBezTo>
                      <a:pt x="188652" y="10891"/>
                      <a:pt x="191566" y="14573"/>
                      <a:pt x="192947" y="14113"/>
                    </a:cubicBezTo>
                    <a:cubicBezTo>
                      <a:pt x="194327" y="13653"/>
                      <a:pt x="195248" y="10891"/>
                      <a:pt x="196628" y="10278"/>
                    </a:cubicBezTo>
                    <a:cubicBezTo>
                      <a:pt x="198009" y="9664"/>
                      <a:pt x="200924" y="13499"/>
                      <a:pt x="202458" y="13039"/>
                    </a:cubicBezTo>
                    <a:cubicBezTo>
                      <a:pt x="203992" y="12579"/>
                      <a:pt x="204759" y="10124"/>
                      <a:pt x="206293" y="9818"/>
                    </a:cubicBezTo>
                    <a:cubicBezTo>
                      <a:pt x="207827" y="9511"/>
                      <a:pt x="209514" y="9818"/>
                      <a:pt x="211048" y="9818"/>
                    </a:cubicBezTo>
                    <a:cubicBezTo>
                      <a:pt x="212582" y="9818"/>
                      <a:pt x="213502" y="5983"/>
                      <a:pt x="214883" y="5676"/>
                    </a:cubicBezTo>
                    <a:cubicBezTo>
                      <a:pt x="216264" y="5369"/>
                      <a:pt x="217798" y="3528"/>
                      <a:pt x="219332" y="3221"/>
                    </a:cubicBezTo>
                    <a:cubicBezTo>
                      <a:pt x="220866" y="2914"/>
                      <a:pt x="222707" y="4909"/>
                      <a:pt x="224394" y="4602"/>
                    </a:cubicBezTo>
                    <a:cubicBezTo>
                      <a:pt x="226081" y="4295"/>
                      <a:pt x="227769" y="7056"/>
                      <a:pt x="229456" y="6903"/>
                    </a:cubicBezTo>
                    <a:cubicBezTo>
                      <a:pt x="231143" y="6749"/>
                      <a:pt x="232217" y="3988"/>
                      <a:pt x="233752" y="3835"/>
                    </a:cubicBezTo>
                    <a:cubicBezTo>
                      <a:pt x="235286" y="3681"/>
                      <a:pt x="237126" y="7056"/>
                      <a:pt x="238660" y="7056"/>
                    </a:cubicBezTo>
                    <a:cubicBezTo>
                      <a:pt x="240195" y="7056"/>
                      <a:pt x="241728" y="5983"/>
                      <a:pt x="243262" y="5983"/>
                    </a:cubicBezTo>
                    <a:cubicBezTo>
                      <a:pt x="244796" y="5983"/>
                      <a:pt x="246331" y="1381"/>
                      <a:pt x="247865" y="1381"/>
                    </a:cubicBezTo>
                    <a:cubicBezTo>
                      <a:pt x="249398" y="1381"/>
                      <a:pt x="251086" y="3375"/>
                      <a:pt x="252466" y="3375"/>
                    </a:cubicBezTo>
                    <a:cubicBezTo>
                      <a:pt x="253847" y="3375"/>
                      <a:pt x="255841" y="0"/>
                      <a:pt x="257375" y="0"/>
                    </a:cubicBezTo>
                    <a:cubicBezTo>
                      <a:pt x="258910" y="0"/>
                      <a:pt x="259983" y="8130"/>
                      <a:pt x="261671" y="8284"/>
                    </a:cubicBezTo>
                    <a:cubicBezTo>
                      <a:pt x="263358" y="8437"/>
                      <a:pt x="265199" y="2454"/>
                      <a:pt x="266733" y="2608"/>
                    </a:cubicBezTo>
                    <a:cubicBezTo>
                      <a:pt x="268267" y="2761"/>
                      <a:pt x="269954" y="3375"/>
                      <a:pt x="271488" y="3528"/>
                    </a:cubicBezTo>
                    <a:cubicBezTo>
                      <a:pt x="273022" y="3681"/>
                      <a:pt x="273943" y="7517"/>
                      <a:pt x="275477" y="7823"/>
                    </a:cubicBezTo>
                    <a:cubicBezTo>
                      <a:pt x="277011" y="8130"/>
                      <a:pt x="278851" y="6903"/>
                      <a:pt x="280386" y="7823"/>
                    </a:cubicBezTo>
                    <a:cubicBezTo>
                      <a:pt x="281920" y="8744"/>
                      <a:pt x="284067" y="6749"/>
                      <a:pt x="285448" y="7823"/>
                    </a:cubicBezTo>
                    <a:cubicBezTo>
                      <a:pt x="286828" y="8897"/>
                      <a:pt x="287442" y="11812"/>
                      <a:pt x="288822" y="12425"/>
                    </a:cubicBezTo>
                    <a:cubicBezTo>
                      <a:pt x="290326" y="12748"/>
                      <a:pt x="291814" y="13146"/>
                      <a:pt x="293271" y="13653"/>
                    </a:cubicBezTo>
                    <a:cubicBezTo>
                      <a:pt x="294498" y="14420"/>
                      <a:pt x="295265" y="16260"/>
                      <a:pt x="296646" y="16874"/>
                    </a:cubicBezTo>
                    <a:cubicBezTo>
                      <a:pt x="298027" y="17488"/>
                      <a:pt x="300021" y="16874"/>
                      <a:pt x="301401" y="17948"/>
                    </a:cubicBezTo>
                    <a:cubicBezTo>
                      <a:pt x="302782" y="19022"/>
                      <a:pt x="303242" y="21016"/>
                      <a:pt x="304623" y="21783"/>
                    </a:cubicBezTo>
                    <a:cubicBezTo>
                      <a:pt x="306003" y="22550"/>
                      <a:pt x="310145" y="18408"/>
                      <a:pt x="311526" y="19175"/>
                    </a:cubicBezTo>
                    <a:cubicBezTo>
                      <a:pt x="312907" y="19942"/>
                      <a:pt x="311526" y="24237"/>
                      <a:pt x="313520" y="24851"/>
                    </a:cubicBezTo>
                    <a:cubicBezTo>
                      <a:pt x="315514" y="25464"/>
                      <a:pt x="317048" y="24851"/>
                      <a:pt x="318276" y="25925"/>
                    </a:cubicBezTo>
                    <a:cubicBezTo>
                      <a:pt x="319503" y="26999"/>
                      <a:pt x="318276" y="30987"/>
                      <a:pt x="320116" y="31754"/>
                    </a:cubicBezTo>
                    <a:cubicBezTo>
                      <a:pt x="321957" y="32521"/>
                      <a:pt x="323951" y="31754"/>
                      <a:pt x="325178" y="31754"/>
                    </a:cubicBezTo>
                    <a:cubicBezTo>
                      <a:pt x="326406" y="31754"/>
                      <a:pt x="327019" y="34669"/>
                      <a:pt x="328400" y="35436"/>
                    </a:cubicBezTo>
                    <a:cubicBezTo>
                      <a:pt x="329781" y="36203"/>
                      <a:pt x="331928" y="35436"/>
                      <a:pt x="333156" y="36509"/>
                    </a:cubicBezTo>
                    <a:cubicBezTo>
                      <a:pt x="334383" y="37583"/>
                      <a:pt x="337297" y="36509"/>
                      <a:pt x="338678" y="36509"/>
                    </a:cubicBezTo>
                    <a:cubicBezTo>
                      <a:pt x="340058" y="36509"/>
                      <a:pt x="339445" y="40958"/>
                      <a:pt x="340672" y="41878"/>
                    </a:cubicBezTo>
                    <a:cubicBezTo>
                      <a:pt x="341899" y="42799"/>
                      <a:pt x="343587" y="42952"/>
                      <a:pt x="344967" y="43719"/>
                    </a:cubicBezTo>
                    <a:cubicBezTo>
                      <a:pt x="346348" y="44486"/>
                      <a:pt x="345888" y="47861"/>
                      <a:pt x="347115" y="48935"/>
                    </a:cubicBezTo>
                    <a:cubicBezTo>
                      <a:pt x="348342" y="50009"/>
                      <a:pt x="353404" y="45407"/>
                      <a:pt x="354785" y="46327"/>
                    </a:cubicBezTo>
                    <a:cubicBezTo>
                      <a:pt x="356166" y="47247"/>
                      <a:pt x="354785" y="51696"/>
                      <a:pt x="356012" y="52616"/>
                    </a:cubicBezTo>
                    <a:cubicBezTo>
                      <a:pt x="357239" y="53537"/>
                      <a:pt x="358006" y="55224"/>
                      <a:pt x="359233" y="56145"/>
                    </a:cubicBezTo>
                    <a:cubicBezTo>
                      <a:pt x="360461" y="57065"/>
                      <a:pt x="365063" y="53690"/>
                      <a:pt x="366290" y="54611"/>
                    </a:cubicBezTo>
                    <a:cubicBezTo>
                      <a:pt x="367517" y="55531"/>
                      <a:pt x="368131" y="57525"/>
                      <a:pt x="369358" y="58446"/>
                    </a:cubicBezTo>
                    <a:cubicBezTo>
                      <a:pt x="370585" y="59366"/>
                      <a:pt x="369358" y="64275"/>
                      <a:pt x="370125" y="65195"/>
                    </a:cubicBezTo>
                    <a:cubicBezTo>
                      <a:pt x="370892" y="66116"/>
                      <a:pt x="374113" y="65195"/>
                      <a:pt x="375341" y="66116"/>
                    </a:cubicBezTo>
                    <a:cubicBezTo>
                      <a:pt x="376568" y="67036"/>
                      <a:pt x="376108" y="70257"/>
                      <a:pt x="377335" y="71178"/>
                    </a:cubicBezTo>
                    <a:cubicBezTo>
                      <a:pt x="378562" y="72098"/>
                      <a:pt x="382244" y="70257"/>
                      <a:pt x="383318" y="71178"/>
                    </a:cubicBezTo>
                    <a:cubicBezTo>
                      <a:pt x="384391" y="72098"/>
                      <a:pt x="381783" y="77621"/>
                      <a:pt x="383318" y="78695"/>
                    </a:cubicBezTo>
                    <a:cubicBezTo>
                      <a:pt x="384852" y="79769"/>
                      <a:pt x="390374" y="75627"/>
                      <a:pt x="391448" y="76701"/>
                    </a:cubicBezTo>
                    <a:cubicBezTo>
                      <a:pt x="392522" y="77774"/>
                      <a:pt x="392215" y="80382"/>
                      <a:pt x="393442" y="81456"/>
                    </a:cubicBezTo>
                    <a:cubicBezTo>
                      <a:pt x="394669" y="82530"/>
                      <a:pt x="393442" y="86672"/>
                      <a:pt x="393442" y="87745"/>
                    </a:cubicBezTo>
                    <a:cubicBezTo>
                      <a:pt x="393442" y="88819"/>
                      <a:pt x="395897" y="89586"/>
                      <a:pt x="396817" y="90660"/>
                    </a:cubicBezTo>
                    <a:cubicBezTo>
                      <a:pt x="397737" y="91734"/>
                      <a:pt x="402799" y="89586"/>
                      <a:pt x="403720" y="90660"/>
                    </a:cubicBezTo>
                    <a:cubicBezTo>
                      <a:pt x="404641" y="91734"/>
                      <a:pt x="400806" y="96796"/>
                      <a:pt x="401726" y="98023"/>
                    </a:cubicBezTo>
                    <a:cubicBezTo>
                      <a:pt x="402646" y="99250"/>
                      <a:pt x="409549" y="96643"/>
                      <a:pt x="410316" y="98023"/>
                    </a:cubicBezTo>
                    <a:cubicBezTo>
                      <a:pt x="411083" y="99404"/>
                      <a:pt x="405407" y="103699"/>
                      <a:pt x="406021" y="105233"/>
                    </a:cubicBezTo>
                    <a:cubicBezTo>
                      <a:pt x="406634" y="106767"/>
                      <a:pt x="411697" y="106154"/>
                      <a:pt x="412157" y="107687"/>
                    </a:cubicBezTo>
                    <a:cubicBezTo>
                      <a:pt x="412617" y="109222"/>
                      <a:pt x="415839" y="110142"/>
                      <a:pt x="416299" y="111676"/>
                    </a:cubicBezTo>
                    <a:cubicBezTo>
                      <a:pt x="416759" y="113210"/>
                      <a:pt x="415378" y="115051"/>
                      <a:pt x="416299" y="116738"/>
                    </a:cubicBezTo>
                    <a:cubicBezTo>
                      <a:pt x="417219" y="118425"/>
                      <a:pt x="414765" y="120266"/>
                      <a:pt x="414918" y="121800"/>
                    </a:cubicBezTo>
                    <a:cubicBezTo>
                      <a:pt x="415072" y="123334"/>
                      <a:pt x="419981" y="124255"/>
                      <a:pt x="420134" y="125789"/>
                    </a:cubicBezTo>
                    <a:cubicBezTo>
                      <a:pt x="420287" y="127323"/>
                      <a:pt x="411543" y="129931"/>
                      <a:pt x="411697" y="131465"/>
                    </a:cubicBezTo>
                    <a:cubicBezTo>
                      <a:pt x="411850" y="132999"/>
                      <a:pt x="412771" y="134686"/>
                      <a:pt x="412924" y="136067"/>
                    </a:cubicBezTo>
                    <a:cubicBezTo>
                      <a:pt x="413077" y="137447"/>
                      <a:pt x="414151" y="139135"/>
                      <a:pt x="414304" y="140669"/>
                    </a:cubicBezTo>
                    <a:cubicBezTo>
                      <a:pt x="414458" y="142203"/>
                      <a:pt x="416452" y="143737"/>
                      <a:pt x="416606" y="145271"/>
                    </a:cubicBezTo>
                    <a:cubicBezTo>
                      <a:pt x="416759" y="146805"/>
                      <a:pt x="414918" y="148799"/>
                      <a:pt x="415225" y="150333"/>
                    </a:cubicBezTo>
                    <a:cubicBezTo>
                      <a:pt x="415532" y="151867"/>
                      <a:pt x="416759" y="153554"/>
                      <a:pt x="417066" y="155089"/>
                    </a:cubicBezTo>
                    <a:cubicBezTo>
                      <a:pt x="417373" y="156622"/>
                      <a:pt x="422895" y="156316"/>
                      <a:pt x="423509" y="157696"/>
                    </a:cubicBezTo>
                    <a:cubicBezTo>
                      <a:pt x="424122" y="159077"/>
                      <a:pt x="422282" y="161838"/>
                      <a:pt x="423509" y="162912"/>
                    </a:cubicBezTo>
                    <a:cubicBezTo>
                      <a:pt x="424736" y="163986"/>
                      <a:pt x="428571" y="162912"/>
                      <a:pt x="429645" y="163986"/>
                    </a:cubicBezTo>
                    <a:cubicBezTo>
                      <a:pt x="430718" y="165059"/>
                      <a:pt x="424889" y="171349"/>
                      <a:pt x="425963" y="172730"/>
                    </a:cubicBezTo>
                    <a:cubicBezTo>
                      <a:pt x="427037" y="174110"/>
                      <a:pt x="431946" y="172730"/>
                      <a:pt x="432866" y="173803"/>
                    </a:cubicBezTo>
                    <a:cubicBezTo>
                      <a:pt x="433787" y="174877"/>
                      <a:pt x="432866" y="177178"/>
                      <a:pt x="434093" y="178712"/>
                    </a:cubicBezTo>
                    <a:cubicBezTo>
                      <a:pt x="435321" y="180246"/>
                      <a:pt x="437468" y="180400"/>
                      <a:pt x="438235" y="181780"/>
                    </a:cubicBezTo>
                    <a:cubicBezTo>
                      <a:pt x="439002" y="183161"/>
                      <a:pt x="438235" y="185615"/>
                      <a:pt x="438235" y="187149"/>
                    </a:cubicBezTo>
                    <a:cubicBezTo>
                      <a:pt x="438235" y="188683"/>
                      <a:pt x="438235" y="190371"/>
                      <a:pt x="439309" y="191905"/>
                    </a:cubicBezTo>
                    <a:cubicBezTo>
                      <a:pt x="440383" y="193439"/>
                      <a:pt x="441150" y="194359"/>
                      <a:pt x="441763" y="195893"/>
                    </a:cubicBezTo>
                    <a:cubicBezTo>
                      <a:pt x="442377" y="197427"/>
                      <a:pt x="444218" y="198348"/>
                      <a:pt x="444832" y="199882"/>
                    </a:cubicBezTo>
                    <a:cubicBezTo>
                      <a:pt x="445445" y="201415"/>
                      <a:pt x="446212" y="202643"/>
                      <a:pt x="446672" y="204177"/>
                    </a:cubicBezTo>
                    <a:cubicBezTo>
                      <a:pt x="447132" y="205711"/>
                      <a:pt x="449127" y="206785"/>
                      <a:pt x="449587" y="208318"/>
                    </a:cubicBezTo>
                    <a:cubicBezTo>
                      <a:pt x="450047" y="209853"/>
                      <a:pt x="449587" y="211693"/>
                      <a:pt x="450354" y="213227"/>
                    </a:cubicBezTo>
                    <a:cubicBezTo>
                      <a:pt x="451121" y="214762"/>
                      <a:pt x="451581" y="216142"/>
                      <a:pt x="451888" y="217676"/>
                    </a:cubicBezTo>
                    <a:cubicBezTo>
                      <a:pt x="452195" y="219210"/>
                      <a:pt x="449280" y="221511"/>
                      <a:pt x="449433" y="223045"/>
                    </a:cubicBezTo>
                    <a:cubicBezTo>
                      <a:pt x="449587" y="224579"/>
                      <a:pt x="457103" y="225346"/>
                      <a:pt x="457257" y="226880"/>
                    </a:cubicBezTo>
                    <a:cubicBezTo>
                      <a:pt x="457410" y="228414"/>
                      <a:pt x="455723" y="230562"/>
                      <a:pt x="455723" y="232096"/>
                    </a:cubicBezTo>
                    <a:cubicBezTo>
                      <a:pt x="455723" y="233630"/>
                      <a:pt x="454803" y="235471"/>
                      <a:pt x="454803" y="237158"/>
                    </a:cubicBezTo>
                    <a:cubicBezTo>
                      <a:pt x="454803" y="238845"/>
                      <a:pt x="457564" y="240686"/>
                      <a:pt x="457564" y="242374"/>
                    </a:cubicBezTo>
                    <a:cubicBezTo>
                      <a:pt x="457564" y="244061"/>
                      <a:pt x="456183" y="245748"/>
                      <a:pt x="455876" y="247282"/>
                    </a:cubicBezTo>
                    <a:cubicBezTo>
                      <a:pt x="455462" y="248939"/>
                      <a:pt x="454941" y="250581"/>
                      <a:pt x="454342" y="252191"/>
                    </a:cubicBezTo>
                    <a:cubicBezTo>
                      <a:pt x="454342" y="253725"/>
                      <a:pt x="448359" y="253725"/>
                      <a:pt x="447746" y="255259"/>
                    </a:cubicBezTo>
                    <a:cubicBezTo>
                      <a:pt x="447132" y="256793"/>
                      <a:pt x="446366" y="257867"/>
                      <a:pt x="445905" y="259401"/>
                    </a:cubicBezTo>
                    <a:cubicBezTo>
                      <a:pt x="445445" y="260935"/>
                      <a:pt x="443911" y="261856"/>
                      <a:pt x="443144" y="263236"/>
                    </a:cubicBezTo>
                    <a:cubicBezTo>
                      <a:pt x="442377" y="264617"/>
                      <a:pt x="447286" y="268759"/>
                      <a:pt x="446672" y="270139"/>
                    </a:cubicBezTo>
                    <a:cubicBezTo>
                      <a:pt x="446059" y="271520"/>
                      <a:pt x="440229" y="270139"/>
                      <a:pt x="439462" y="271673"/>
                    </a:cubicBezTo>
                    <a:cubicBezTo>
                      <a:pt x="438696" y="273207"/>
                      <a:pt x="444064" y="277963"/>
                      <a:pt x="443297" y="279343"/>
                    </a:cubicBezTo>
                    <a:cubicBezTo>
                      <a:pt x="442531" y="280724"/>
                      <a:pt x="435474" y="278116"/>
                      <a:pt x="434707" y="279343"/>
                    </a:cubicBezTo>
                    <a:cubicBezTo>
                      <a:pt x="433940" y="280571"/>
                      <a:pt x="436241" y="283945"/>
                      <a:pt x="434707" y="285326"/>
                    </a:cubicBezTo>
                    <a:cubicBezTo>
                      <a:pt x="433173" y="286706"/>
                      <a:pt x="434707" y="289468"/>
                      <a:pt x="434707" y="290848"/>
                    </a:cubicBezTo>
                    <a:cubicBezTo>
                      <a:pt x="434707" y="292229"/>
                      <a:pt x="431792" y="292536"/>
                      <a:pt x="430872" y="293916"/>
                    </a:cubicBezTo>
                    <a:cubicBezTo>
                      <a:pt x="429952" y="295297"/>
                      <a:pt x="425963" y="293916"/>
                      <a:pt x="425196" y="295604"/>
                    </a:cubicBezTo>
                    <a:cubicBezTo>
                      <a:pt x="424429" y="297291"/>
                      <a:pt x="421668" y="296985"/>
                      <a:pt x="420747" y="298365"/>
                    </a:cubicBezTo>
                    <a:cubicBezTo>
                      <a:pt x="419827" y="299746"/>
                      <a:pt x="419674" y="301433"/>
                      <a:pt x="418753" y="302660"/>
                    </a:cubicBezTo>
                    <a:cubicBezTo>
                      <a:pt x="417833" y="303888"/>
                      <a:pt x="421668" y="308643"/>
                      <a:pt x="420747" y="309870"/>
                    </a:cubicBezTo>
                    <a:cubicBezTo>
                      <a:pt x="419827" y="311097"/>
                      <a:pt x="415839" y="309870"/>
                      <a:pt x="414918" y="311558"/>
                    </a:cubicBezTo>
                    <a:cubicBezTo>
                      <a:pt x="413998" y="313245"/>
                      <a:pt x="416912" y="316620"/>
                      <a:pt x="415992" y="318000"/>
                    </a:cubicBezTo>
                    <a:cubicBezTo>
                      <a:pt x="415072" y="319381"/>
                      <a:pt x="411390" y="318000"/>
                      <a:pt x="410623" y="319995"/>
                    </a:cubicBezTo>
                    <a:cubicBezTo>
                      <a:pt x="409856" y="321989"/>
                      <a:pt x="411697" y="324290"/>
                      <a:pt x="410623" y="325517"/>
                    </a:cubicBezTo>
                    <a:lnTo>
                      <a:pt x="408629" y="329659"/>
                    </a:lnTo>
                    <a:cubicBezTo>
                      <a:pt x="408629" y="331039"/>
                      <a:pt x="400806" y="329659"/>
                      <a:pt x="400345" y="331193"/>
                    </a:cubicBezTo>
                    <a:cubicBezTo>
                      <a:pt x="399885" y="332727"/>
                      <a:pt x="402493" y="335488"/>
                      <a:pt x="402339" y="336869"/>
                    </a:cubicBezTo>
                    <a:cubicBezTo>
                      <a:pt x="402186" y="338249"/>
                      <a:pt x="404641" y="340244"/>
                      <a:pt x="404487" y="341778"/>
                    </a:cubicBezTo>
                    <a:cubicBezTo>
                      <a:pt x="404333" y="343311"/>
                      <a:pt x="399732" y="344539"/>
                      <a:pt x="399578" y="346073"/>
                    </a:cubicBezTo>
                    <a:cubicBezTo>
                      <a:pt x="399424" y="347607"/>
                      <a:pt x="401266" y="349294"/>
                      <a:pt x="401266" y="350982"/>
                    </a:cubicBezTo>
                    <a:cubicBezTo>
                      <a:pt x="401266" y="352669"/>
                      <a:pt x="397124" y="353743"/>
                      <a:pt x="397124" y="355430"/>
                    </a:cubicBezTo>
                    <a:cubicBezTo>
                      <a:pt x="397124" y="357118"/>
                      <a:pt x="404487" y="359112"/>
                      <a:pt x="404333" y="360646"/>
                    </a:cubicBezTo>
                    <a:cubicBezTo>
                      <a:pt x="404180" y="362180"/>
                      <a:pt x="403106" y="363714"/>
                      <a:pt x="402799" y="365248"/>
                    </a:cubicBezTo>
                    <a:cubicBezTo>
                      <a:pt x="402493" y="366782"/>
                      <a:pt x="399578" y="368009"/>
                      <a:pt x="399271" y="369543"/>
                    </a:cubicBezTo>
                    <a:cubicBezTo>
                      <a:pt x="398964" y="371077"/>
                      <a:pt x="399271" y="372918"/>
                      <a:pt x="399271" y="374452"/>
                    </a:cubicBezTo>
                    <a:cubicBezTo>
                      <a:pt x="399271" y="375986"/>
                      <a:pt x="395283" y="376600"/>
                      <a:pt x="394823" y="378134"/>
                    </a:cubicBezTo>
                    <a:cubicBezTo>
                      <a:pt x="394362" y="379668"/>
                      <a:pt x="394823" y="381355"/>
                      <a:pt x="394823" y="382736"/>
                    </a:cubicBezTo>
                    <a:cubicBezTo>
                      <a:pt x="394301" y="384162"/>
                      <a:pt x="393687" y="385543"/>
                      <a:pt x="392982" y="386877"/>
                    </a:cubicBezTo>
                    <a:cubicBezTo>
                      <a:pt x="392215" y="388258"/>
                      <a:pt x="389454" y="387798"/>
                      <a:pt x="388533" y="389025"/>
                    </a:cubicBezTo>
                    <a:cubicBezTo>
                      <a:pt x="387751" y="390176"/>
                      <a:pt x="386892" y="391249"/>
                      <a:pt x="385926" y="392246"/>
                    </a:cubicBezTo>
                    <a:cubicBezTo>
                      <a:pt x="384867" y="393106"/>
                      <a:pt x="383732" y="393873"/>
                      <a:pt x="382551" y="394547"/>
                    </a:cubicBezTo>
                    <a:cubicBezTo>
                      <a:pt x="381170" y="395468"/>
                      <a:pt x="383624" y="402678"/>
                      <a:pt x="382551" y="403291"/>
                    </a:cubicBezTo>
                    <a:cubicBezTo>
                      <a:pt x="381477" y="403905"/>
                      <a:pt x="379483" y="405286"/>
                      <a:pt x="377948" y="405899"/>
                    </a:cubicBezTo>
                    <a:cubicBezTo>
                      <a:pt x="376414" y="406513"/>
                      <a:pt x="373807" y="404212"/>
                      <a:pt x="372426" y="404672"/>
                    </a:cubicBezTo>
                    <a:cubicBezTo>
                      <a:pt x="371046" y="405132"/>
                      <a:pt x="369512" y="406973"/>
                      <a:pt x="367977" y="407280"/>
                    </a:cubicBezTo>
                    <a:cubicBezTo>
                      <a:pt x="366443" y="407587"/>
                      <a:pt x="364449" y="405899"/>
                      <a:pt x="362915" y="406359"/>
                    </a:cubicBezTo>
                    <a:lnTo>
                      <a:pt x="358160" y="407433"/>
                    </a:lnTo>
                    <a:cubicBezTo>
                      <a:pt x="356626" y="407433"/>
                      <a:pt x="353711" y="404212"/>
                      <a:pt x="352331" y="404672"/>
                    </a:cubicBezTo>
                    <a:cubicBezTo>
                      <a:pt x="350950" y="405132"/>
                      <a:pt x="352331" y="411882"/>
                      <a:pt x="350336" y="412649"/>
                    </a:cubicBezTo>
                    <a:cubicBezTo>
                      <a:pt x="348342" y="413416"/>
                      <a:pt x="348802" y="414643"/>
                      <a:pt x="347728" y="415717"/>
                    </a:cubicBezTo>
                    <a:cubicBezTo>
                      <a:pt x="346655" y="416791"/>
                      <a:pt x="340058" y="414490"/>
                      <a:pt x="339445" y="415717"/>
                    </a:cubicBezTo>
                    <a:cubicBezTo>
                      <a:pt x="338831" y="416944"/>
                      <a:pt x="345734" y="421239"/>
                      <a:pt x="345427" y="422927"/>
                    </a:cubicBezTo>
                    <a:cubicBezTo>
                      <a:pt x="345121" y="424614"/>
                      <a:pt x="341132" y="425381"/>
                      <a:pt x="341132" y="427069"/>
                    </a:cubicBezTo>
                    <a:cubicBezTo>
                      <a:pt x="341132" y="428756"/>
                      <a:pt x="337144" y="430137"/>
                      <a:pt x="336991" y="431671"/>
                    </a:cubicBezTo>
                    <a:cubicBezTo>
                      <a:pt x="336837" y="433205"/>
                      <a:pt x="338985" y="435199"/>
                      <a:pt x="338678" y="436733"/>
                    </a:cubicBezTo>
                    <a:cubicBezTo>
                      <a:pt x="338371" y="438267"/>
                      <a:pt x="336377" y="438727"/>
                      <a:pt x="335457" y="439954"/>
                    </a:cubicBezTo>
                    <a:cubicBezTo>
                      <a:pt x="334536" y="441181"/>
                      <a:pt x="337297" y="446244"/>
                      <a:pt x="335457" y="447164"/>
                    </a:cubicBezTo>
                    <a:cubicBezTo>
                      <a:pt x="333616" y="448084"/>
                      <a:pt x="330548" y="444249"/>
                      <a:pt x="328860" y="444556"/>
                    </a:cubicBezTo>
                    <a:cubicBezTo>
                      <a:pt x="327173" y="444863"/>
                      <a:pt x="326559" y="450079"/>
                      <a:pt x="325025" y="450232"/>
                    </a:cubicBezTo>
                    <a:cubicBezTo>
                      <a:pt x="323491" y="450386"/>
                      <a:pt x="321497" y="447011"/>
                      <a:pt x="319810" y="447011"/>
                    </a:cubicBezTo>
                    <a:cubicBezTo>
                      <a:pt x="318122" y="447011"/>
                      <a:pt x="316588" y="444096"/>
                      <a:pt x="314901" y="444096"/>
                    </a:cubicBezTo>
                    <a:cubicBezTo>
                      <a:pt x="313213" y="444096"/>
                      <a:pt x="311833" y="451459"/>
                      <a:pt x="310299" y="451613"/>
                    </a:cubicBezTo>
                    <a:cubicBezTo>
                      <a:pt x="308765" y="451766"/>
                      <a:pt x="307384" y="451613"/>
                      <a:pt x="306003" y="451613"/>
                    </a:cubicBezTo>
                    <a:cubicBezTo>
                      <a:pt x="304623" y="451613"/>
                      <a:pt x="300941" y="448545"/>
                      <a:pt x="299714" y="449619"/>
                    </a:cubicBezTo>
                    <a:cubicBezTo>
                      <a:pt x="298195" y="450447"/>
                      <a:pt x="296753" y="451429"/>
                      <a:pt x="295419" y="452533"/>
                    </a:cubicBezTo>
                    <a:cubicBezTo>
                      <a:pt x="294498" y="453760"/>
                      <a:pt x="291737" y="454374"/>
                      <a:pt x="290970" y="455601"/>
                    </a:cubicBezTo>
                    <a:cubicBezTo>
                      <a:pt x="290203" y="456828"/>
                      <a:pt x="294958" y="461737"/>
                      <a:pt x="294192" y="463271"/>
                    </a:cubicBezTo>
                    <a:cubicBezTo>
                      <a:pt x="293425" y="464805"/>
                      <a:pt x="292504" y="465572"/>
                      <a:pt x="291737" y="467106"/>
                    </a:cubicBezTo>
                    <a:cubicBezTo>
                      <a:pt x="290970" y="468640"/>
                      <a:pt x="285601" y="468027"/>
                      <a:pt x="284987" y="469407"/>
                    </a:cubicBezTo>
                    <a:cubicBezTo>
                      <a:pt x="284374" y="470788"/>
                      <a:pt x="287442" y="473702"/>
                      <a:pt x="286982" y="475237"/>
                    </a:cubicBezTo>
                    <a:cubicBezTo>
                      <a:pt x="286522" y="476770"/>
                      <a:pt x="284681" y="476924"/>
                      <a:pt x="284221" y="478458"/>
                    </a:cubicBezTo>
                    <a:cubicBezTo>
                      <a:pt x="283760" y="479992"/>
                      <a:pt x="286215" y="475390"/>
                      <a:pt x="284987" y="473702"/>
                    </a:cubicBezTo>
                    <a:cubicBezTo>
                      <a:pt x="283760" y="472015"/>
                      <a:pt x="281459" y="473702"/>
                      <a:pt x="280539" y="471555"/>
                    </a:cubicBezTo>
                    <a:cubicBezTo>
                      <a:pt x="279618" y="469407"/>
                      <a:pt x="275016" y="471555"/>
                      <a:pt x="274096" y="469867"/>
                    </a:cubicBezTo>
                    <a:cubicBezTo>
                      <a:pt x="273176" y="468180"/>
                      <a:pt x="278545" y="463885"/>
                      <a:pt x="277778" y="462351"/>
                    </a:cubicBezTo>
                    <a:cubicBezTo>
                      <a:pt x="277011" y="460817"/>
                      <a:pt x="269494" y="463271"/>
                      <a:pt x="268727" y="462351"/>
                    </a:cubicBezTo>
                    <a:cubicBezTo>
                      <a:pt x="267960" y="461430"/>
                      <a:pt x="269647" y="458362"/>
                      <a:pt x="268727" y="456828"/>
                    </a:cubicBezTo>
                    <a:cubicBezTo>
                      <a:pt x="267807" y="455294"/>
                      <a:pt x="270875" y="452073"/>
                      <a:pt x="270107" y="450692"/>
                    </a:cubicBezTo>
                    <a:cubicBezTo>
                      <a:pt x="269341" y="449312"/>
                      <a:pt x="263051" y="450692"/>
                      <a:pt x="262284" y="449772"/>
                    </a:cubicBezTo>
                    <a:cubicBezTo>
                      <a:pt x="261517" y="448852"/>
                      <a:pt x="259830" y="447778"/>
                      <a:pt x="258910" y="446397"/>
                    </a:cubicBezTo>
                    <a:cubicBezTo>
                      <a:pt x="257989" y="445016"/>
                      <a:pt x="257836" y="443329"/>
                      <a:pt x="256915" y="442102"/>
                    </a:cubicBezTo>
                    <a:cubicBezTo>
                      <a:pt x="255995" y="440875"/>
                      <a:pt x="261364" y="434892"/>
                      <a:pt x="260443" y="433665"/>
                    </a:cubicBezTo>
                    <a:cubicBezTo>
                      <a:pt x="259523" y="432437"/>
                      <a:pt x="252620" y="435659"/>
                      <a:pt x="251546" y="433665"/>
                    </a:cubicBezTo>
                    <a:cubicBezTo>
                      <a:pt x="250472" y="431671"/>
                      <a:pt x="253080" y="428142"/>
                      <a:pt x="251546" y="426915"/>
                    </a:cubicBezTo>
                    <a:cubicBezTo>
                      <a:pt x="250012" y="425688"/>
                      <a:pt x="251546" y="422773"/>
                      <a:pt x="249858" y="421699"/>
                    </a:cubicBezTo>
                    <a:cubicBezTo>
                      <a:pt x="248171" y="420626"/>
                      <a:pt x="241728" y="425841"/>
                      <a:pt x="240501" y="424767"/>
                    </a:cubicBezTo>
                    <a:cubicBezTo>
                      <a:pt x="239274" y="423694"/>
                      <a:pt x="239581" y="421239"/>
                      <a:pt x="238353" y="420319"/>
                    </a:cubicBezTo>
                    <a:cubicBezTo>
                      <a:pt x="237126" y="419399"/>
                      <a:pt x="239121" y="413109"/>
                      <a:pt x="238353" y="412342"/>
                    </a:cubicBezTo>
                    <a:cubicBezTo>
                      <a:pt x="237587" y="411575"/>
                      <a:pt x="232985" y="415103"/>
                      <a:pt x="231604" y="414490"/>
                    </a:cubicBezTo>
                    <a:cubicBezTo>
                      <a:pt x="230223" y="413876"/>
                      <a:pt x="227922" y="415870"/>
                      <a:pt x="226388" y="415257"/>
                    </a:cubicBezTo>
                    <a:lnTo>
                      <a:pt x="222400" y="414336"/>
                    </a:lnTo>
                    <a:cubicBezTo>
                      <a:pt x="220866" y="414336"/>
                      <a:pt x="219945" y="408661"/>
                      <a:pt x="218411" y="408661"/>
                    </a:cubicBezTo>
                    <a:cubicBezTo>
                      <a:pt x="216877" y="408661"/>
                      <a:pt x="215343" y="410808"/>
                      <a:pt x="213810" y="411115"/>
                    </a:cubicBezTo>
                    <a:cubicBezTo>
                      <a:pt x="212275" y="411422"/>
                      <a:pt x="210128" y="409581"/>
                      <a:pt x="208594" y="410041"/>
                    </a:cubicBezTo>
                    <a:cubicBezTo>
                      <a:pt x="207060" y="410501"/>
                      <a:pt x="205066" y="410041"/>
                      <a:pt x="203685" y="410961"/>
                    </a:cubicBezTo>
                    <a:cubicBezTo>
                      <a:pt x="202304" y="411882"/>
                      <a:pt x="201384" y="413569"/>
                      <a:pt x="200003" y="414490"/>
                    </a:cubicBezTo>
                    <a:cubicBezTo>
                      <a:pt x="198623" y="415410"/>
                      <a:pt x="195861" y="414490"/>
                      <a:pt x="194634" y="415257"/>
                    </a:cubicBezTo>
                    <a:cubicBezTo>
                      <a:pt x="193407" y="416024"/>
                      <a:pt x="196322" y="422313"/>
                      <a:pt x="194634" y="423387"/>
                    </a:cubicBezTo>
                    <a:cubicBezTo>
                      <a:pt x="192947" y="424461"/>
                      <a:pt x="190339" y="423387"/>
                      <a:pt x="189419" y="424614"/>
                    </a:cubicBezTo>
                    <a:cubicBezTo>
                      <a:pt x="188498" y="425841"/>
                      <a:pt x="189419" y="428909"/>
                      <a:pt x="188652" y="430137"/>
                    </a:cubicBezTo>
                    <a:cubicBezTo>
                      <a:pt x="187885" y="431364"/>
                      <a:pt x="185277" y="431210"/>
                      <a:pt x="184510" y="432591"/>
                    </a:cubicBezTo>
                    <a:cubicBezTo>
                      <a:pt x="183743" y="433972"/>
                      <a:pt x="180521" y="433665"/>
                      <a:pt x="179754" y="435046"/>
                    </a:cubicBezTo>
                    <a:cubicBezTo>
                      <a:pt x="178987" y="436426"/>
                      <a:pt x="183129" y="440568"/>
                      <a:pt x="182362" y="441795"/>
                    </a:cubicBezTo>
                    <a:cubicBezTo>
                      <a:pt x="181595" y="443022"/>
                      <a:pt x="177146" y="442716"/>
                      <a:pt x="176533" y="443943"/>
                    </a:cubicBezTo>
                    <a:cubicBezTo>
                      <a:pt x="175919" y="445170"/>
                      <a:pt x="179754" y="448698"/>
                      <a:pt x="179141" y="450079"/>
                    </a:cubicBezTo>
                    <a:cubicBezTo>
                      <a:pt x="178527" y="451459"/>
                      <a:pt x="171011" y="450079"/>
                      <a:pt x="170550" y="451919"/>
                    </a:cubicBezTo>
                    <a:cubicBezTo>
                      <a:pt x="170090" y="453760"/>
                      <a:pt x="176840" y="456828"/>
                      <a:pt x="176380" y="458362"/>
                    </a:cubicBezTo>
                    <a:cubicBezTo>
                      <a:pt x="175919" y="459896"/>
                      <a:pt x="174846" y="460817"/>
                      <a:pt x="174539" y="462351"/>
                    </a:cubicBezTo>
                    <a:cubicBezTo>
                      <a:pt x="174232" y="463885"/>
                      <a:pt x="176073" y="464805"/>
                      <a:pt x="176226" y="466339"/>
                    </a:cubicBezTo>
                    <a:cubicBezTo>
                      <a:pt x="176380" y="467873"/>
                      <a:pt x="174079" y="471095"/>
                      <a:pt x="174692" y="472322"/>
                    </a:cubicBezTo>
                    <a:cubicBezTo>
                      <a:pt x="173005" y="473089"/>
                      <a:pt x="169170" y="467566"/>
                      <a:pt x="167942" y="467566"/>
                    </a:cubicBezTo>
                    <a:cubicBezTo>
                      <a:pt x="166715" y="467566"/>
                      <a:pt x="165795" y="470481"/>
                      <a:pt x="164567" y="469714"/>
                    </a:cubicBezTo>
                    <a:cubicBezTo>
                      <a:pt x="163340" y="468947"/>
                      <a:pt x="163494" y="467720"/>
                      <a:pt x="162420" y="466493"/>
                    </a:cubicBezTo>
                    <a:cubicBezTo>
                      <a:pt x="161346" y="465265"/>
                      <a:pt x="157511" y="466493"/>
                      <a:pt x="156591" y="465112"/>
                    </a:cubicBezTo>
                    <a:cubicBezTo>
                      <a:pt x="155670" y="463731"/>
                      <a:pt x="156591" y="461891"/>
                      <a:pt x="155670" y="460663"/>
                    </a:cubicBezTo>
                    <a:cubicBezTo>
                      <a:pt x="154750" y="459436"/>
                      <a:pt x="153676" y="458209"/>
                      <a:pt x="153062" y="456982"/>
                    </a:cubicBezTo>
                    <a:cubicBezTo>
                      <a:pt x="152449" y="455755"/>
                      <a:pt x="154443" y="452226"/>
                      <a:pt x="153062" y="451152"/>
                    </a:cubicBezTo>
                    <a:cubicBezTo>
                      <a:pt x="151682" y="450079"/>
                      <a:pt x="150455" y="447164"/>
                      <a:pt x="149227" y="446551"/>
                    </a:cubicBezTo>
                    <a:cubicBezTo>
                      <a:pt x="148000" y="445937"/>
                      <a:pt x="144932" y="449005"/>
                      <a:pt x="143399" y="448698"/>
                    </a:cubicBezTo>
                    <a:cubicBezTo>
                      <a:pt x="141864" y="448391"/>
                      <a:pt x="140484" y="447317"/>
                      <a:pt x="138950" y="447471"/>
                    </a:cubicBezTo>
                    <a:cubicBezTo>
                      <a:pt x="137416" y="447624"/>
                      <a:pt x="136342" y="450846"/>
                      <a:pt x="134808" y="450999"/>
                    </a:cubicBezTo>
                    <a:lnTo>
                      <a:pt x="130666" y="452073"/>
                    </a:lnTo>
                    <a:cubicBezTo>
                      <a:pt x="129285" y="452073"/>
                      <a:pt x="126984" y="449925"/>
                      <a:pt x="125604" y="450386"/>
                    </a:cubicBezTo>
                    <a:lnTo>
                      <a:pt x="121155" y="451459"/>
                    </a:lnTo>
                    <a:cubicBezTo>
                      <a:pt x="119775" y="451459"/>
                      <a:pt x="118547" y="452993"/>
                      <a:pt x="117320" y="453454"/>
                    </a:cubicBezTo>
                    <a:cubicBezTo>
                      <a:pt x="116093" y="453914"/>
                      <a:pt x="114405" y="451306"/>
                      <a:pt x="114559" y="449312"/>
                    </a:cubicBezTo>
                    <a:cubicBezTo>
                      <a:pt x="114712" y="447317"/>
                      <a:pt x="117167" y="446704"/>
                      <a:pt x="117474" y="445016"/>
                    </a:cubicBezTo>
                    <a:cubicBezTo>
                      <a:pt x="117780" y="443329"/>
                      <a:pt x="119467" y="442409"/>
                      <a:pt x="119775" y="440875"/>
                    </a:cubicBezTo>
                    <a:cubicBezTo>
                      <a:pt x="120081" y="439341"/>
                      <a:pt x="115019" y="436886"/>
                      <a:pt x="115326" y="435352"/>
                    </a:cubicBezTo>
                    <a:cubicBezTo>
                      <a:pt x="115632" y="433818"/>
                      <a:pt x="119161" y="432898"/>
                      <a:pt x="119314" y="431364"/>
                    </a:cubicBezTo>
                    <a:cubicBezTo>
                      <a:pt x="119467" y="429830"/>
                      <a:pt x="124376" y="428296"/>
                      <a:pt x="124223" y="426762"/>
                    </a:cubicBezTo>
                    <a:cubicBezTo>
                      <a:pt x="124070" y="425228"/>
                      <a:pt x="117474" y="424154"/>
                      <a:pt x="117013" y="422773"/>
                    </a:cubicBezTo>
                    <a:cubicBezTo>
                      <a:pt x="116553" y="421393"/>
                      <a:pt x="120541" y="417558"/>
                      <a:pt x="119621" y="416331"/>
                    </a:cubicBezTo>
                    <a:cubicBezTo>
                      <a:pt x="118701" y="415103"/>
                      <a:pt x="114252" y="417251"/>
                      <a:pt x="112871" y="416331"/>
                    </a:cubicBezTo>
                    <a:cubicBezTo>
                      <a:pt x="111491" y="415410"/>
                      <a:pt x="112871" y="410348"/>
                      <a:pt x="110724" y="409734"/>
                    </a:cubicBezTo>
                    <a:cubicBezTo>
                      <a:pt x="109067" y="409274"/>
                      <a:pt x="107364" y="408906"/>
                      <a:pt x="105661" y="408661"/>
                    </a:cubicBezTo>
                    <a:cubicBezTo>
                      <a:pt x="104281" y="408661"/>
                      <a:pt x="101060" y="415257"/>
                      <a:pt x="99526" y="415103"/>
                    </a:cubicBezTo>
                    <a:cubicBezTo>
                      <a:pt x="97991" y="414950"/>
                      <a:pt x="97838" y="407893"/>
                      <a:pt x="96151" y="407587"/>
                    </a:cubicBezTo>
                    <a:cubicBezTo>
                      <a:pt x="94464" y="407280"/>
                      <a:pt x="92316" y="411268"/>
                      <a:pt x="90782" y="410961"/>
                    </a:cubicBezTo>
                    <a:cubicBezTo>
                      <a:pt x="89247" y="410655"/>
                      <a:pt x="88634" y="406513"/>
                      <a:pt x="87100" y="406052"/>
                    </a:cubicBezTo>
                    <a:cubicBezTo>
                      <a:pt x="85566" y="405592"/>
                      <a:pt x="83572" y="406973"/>
                      <a:pt x="82191" y="406052"/>
                    </a:cubicBezTo>
                    <a:cubicBezTo>
                      <a:pt x="80811" y="405132"/>
                      <a:pt x="77589" y="408507"/>
                      <a:pt x="76209" y="407740"/>
                    </a:cubicBezTo>
                    <a:cubicBezTo>
                      <a:pt x="74828" y="406973"/>
                      <a:pt x="76209" y="400223"/>
                      <a:pt x="76209" y="399303"/>
                    </a:cubicBezTo>
                    <a:cubicBezTo>
                      <a:pt x="76209" y="398382"/>
                      <a:pt x="68385" y="403445"/>
                      <a:pt x="67465" y="402217"/>
                    </a:cubicBezTo>
                    <a:cubicBezTo>
                      <a:pt x="66544" y="400990"/>
                      <a:pt x="69152" y="396695"/>
                      <a:pt x="68385" y="395314"/>
                    </a:cubicBezTo>
                    <a:cubicBezTo>
                      <a:pt x="67618" y="393934"/>
                      <a:pt x="65317" y="393474"/>
                      <a:pt x="64704" y="392093"/>
                    </a:cubicBezTo>
                    <a:cubicBezTo>
                      <a:pt x="64090" y="390712"/>
                      <a:pt x="62556" y="389332"/>
                      <a:pt x="62249" y="387951"/>
                    </a:cubicBezTo>
                    <a:cubicBezTo>
                      <a:pt x="61942" y="386571"/>
                      <a:pt x="62249" y="384730"/>
                      <a:pt x="61329" y="383349"/>
                    </a:cubicBezTo>
                    <a:cubicBezTo>
                      <a:pt x="60408" y="381969"/>
                      <a:pt x="58567" y="380588"/>
                      <a:pt x="58261" y="379207"/>
                    </a:cubicBezTo>
                    <a:lnTo>
                      <a:pt x="57340" y="374605"/>
                    </a:lnTo>
                    <a:cubicBezTo>
                      <a:pt x="57340" y="373071"/>
                      <a:pt x="59948" y="371231"/>
                      <a:pt x="59641" y="369696"/>
                    </a:cubicBezTo>
                    <a:cubicBezTo>
                      <a:pt x="59335" y="368163"/>
                      <a:pt x="55806" y="367396"/>
                      <a:pt x="55346" y="366015"/>
                    </a:cubicBezTo>
                    <a:cubicBezTo>
                      <a:pt x="54886" y="364634"/>
                      <a:pt x="57187" y="362640"/>
                      <a:pt x="56727" y="361259"/>
                    </a:cubicBezTo>
                    <a:cubicBezTo>
                      <a:pt x="56297" y="359879"/>
                      <a:pt x="55729" y="358544"/>
                      <a:pt x="55039" y="357271"/>
                    </a:cubicBezTo>
                    <a:cubicBezTo>
                      <a:pt x="55039" y="355890"/>
                      <a:pt x="55960" y="353589"/>
                      <a:pt x="55039" y="352209"/>
                    </a:cubicBezTo>
                    <a:cubicBezTo>
                      <a:pt x="54119" y="350828"/>
                      <a:pt x="51664" y="352209"/>
                      <a:pt x="50591" y="349908"/>
                    </a:cubicBezTo>
                    <a:cubicBezTo>
                      <a:pt x="49517" y="347607"/>
                      <a:pt x="52738" y="344385"/>
                      <a:pt x="51664" y="343158"/>
                    </a:cubicBezTo>
                    <a:cubicBezTo>
                      <a:pt x="50591" y="341931"/>
                      <a:pt x="49977" y="340550"/>
                      <a:pt x="48903" y="339323"/>
                    </a:cubicBezTo>
                    <a:cubicBezTo>
                      <a:pt x="47829" y="338096"/>
                      <a:pt x="46295" y="337636"/>
                      <a:pt x="45221" y="336408"/>
                    </a:cubicBezTo>
                    <a:cubicBezTo>
                      <a:pt x="44148" y="335181"/>
                      <a:pt x="45221" y="332727"/>
                      <a:pt x="43688" y="331653"/>
                    </a:cubicBezTo>
                    <a:cubicBezTo>
                      <a:pt x="42154" y="330579"/>
                      <a:pt x="41540" y="329352"/>
                      <a:pt x="40620" y="328278"/>
                    </a:cubicBezTo>
                    <a:lnTo>
                      <a:pt x="38012" y="324443"/>
                    </a:lnTo>
                    <a:cubicBezTo>
                      <a:pt x="37091" y="323216"/>
                      <a:pt x="29114" y="327511"/>
                      <a:pt x="28041" y="326284"/>
                    </a:cubicBezTo>
                    <a:cubicBezTo>
                      <a:pt x="26967" y="325057"/>
                      <a:pt x="26660" y="323523"/>
                      <a:pt x="25740" y="322296"/>
                    </a:cubicBezTo>
                    <a:cubicBezTo>
                      <a:pt x="24819" y="321068"/>
                      <a:pt x="23285" y="320148"/>
                      <a:pt x="22365" y="318921"/>
                    </a:cubicBezTo>
                    <a:cubicBezTo>
                      <a:pt x="21444" y="317694"/>
                      <a:pt x="28348" y="310944"/>
                      <a:pt x="27427" y="309717"/>
                    </a:cubicBezTo>
                    <a:cubicBezTo>
                      <a:pt x="26506" y="308490"/>
                      <a:pt x="24973" y="307876"/>
                      <a:pt x="24052" y="306495"/>
                    </a:cubicBezTo>
                    <a:cubicBezTo>
                      <a:pt x="23132" y="305115"/>
                      <a:pt x="18990" y="306495"/>
                      <a:pt x="18070" y="304808"/>
                    </a:cubicBezTo>
                    <a:cubicBezTo>
                      <a:pt x="17149" y="303120"/>
                      <a:pt x="20217" y="300206"/>
                      <a:pt x="19297" y="298825"/>
                    </a:cubicBezTo>
                    <a:cubicBezTo>
                      <a:pt x="18376" y="297445"/>
                      <a:pt x="18223" y="296064"/>
                      <a:pt x="17456" y="294683"/>
                    </a:cubicBezTo>
                    <a:cubicBezTo>
                      <a:pt x="16689" y="293303"/>
                      <a:pt x="9632" y="294683"/>
                      <a:pt x="8865" y="293763"/>
                    </a:cubicBezTo>
                    <a:cubicBezTo>
                      <a:pt x="8099" y="292843"/>
                      <a:pt x="12240" y="288854"/>
                      <a:pt x="11627" y="287474"/>
                    </a:cubicBezTo>
                    <a:cubicBezTo>
                      <a:pt x="11013" y="286093"/>
                      <a:pt x="13161" y="283792"/>
                      <a:pt x="12700" y="282258"/>
                    </a:cubicBezTo>
                    <a:cubicBezTo>
                      <a:pt x="12240" y="280724"/>
                      <a:pt x="9632" y="280110"/>
                      <a:pt x="9172" y="278576"/>
                    </a:cubicBezTo>
                    <a:cubicBezTo>
                      <a:pt x="8712" y="277042"/>
                      <a:pt x="4110" y="276889"/>
                      <a:pt x="3650" y="275355"/>
                    </a:cubicBezTo>
                    <a:cubicBezTo>
                      <a:pt x="3190" y="273821"/>
                      <a:pt x="1349" y="272440"/>
                      <a:pt x="1042" y="270906"/>
                    </a:cubicBezTo>
                    <a:cubicBezTo>
                      <a:pt x="735" y="269372"/>
                      <a:pt x="1042" y="267685"/>
                      <a:pt x="122" y="266151"/>
                    </a:cubicBezTo>
                    <a:cubicBezTo>
                      <a:pt x="-799" y="264617"/>
                      <a:pt x="3803" y="262623"/>
                      <a:pt x="3803" y="261088"/>
                    </a:cubicBezTo>
                    <a:cubicBezTo>
                      <a:pt x="3803" y="259555"/>
                      <a:pt x="8405" y="258174"/>
                      <a:pt x="8559" y="256640"/>
                    </a:cubicBezTo>
                    <a:cubicBezTo>
                      <a:pt x="8712" y="255106"/>
                      <a:pt x="4264" y="253265"/>
                      <a:pt x="4417" y="251885"/>
                    </a:cubicBezTo>
                    <a:cubicBezTo>
                      <a:pt x="4570" y="250504"/>
                      <a:pt x="5644" y="248816"/>
                      <a:pt x="5644" y="247129"/>
                    </a:cubicBezTo>
                    <a:cubicBezTo>
                      <a:pt x="5644" y="245442"/>
                      <a:pt x="1195" y="243601"/>
                      <a:pt x="1349" y="242067"/>
                    </a:cubicBezTo>
                    <a:cubicBezTo>
                      <a:pt x="1502" y="240533"/>
                      <a:pt x="6565" y="239459"/>
                      <a:pt x="6718" y="237925"/>
                    </a:cubicBezTo>
                    <a:cubicBezTo>
                      <a:pt x="6871" y="236391"/>
                      <a:pt x="2423" y="234243"/>
                      <a:pt x="2729" y="232709"/>
                    </a:cubicBezTo>
                    <a:cubicBezTo>
                      <a:pt x="3036" y="231175"/>
                      <a:pt x="4570" y="229795"/>
                      <a:pt x="4724" y="228261"/>
                    </a:cubicBezTo>
                    <a:cubicBezTo>
                      <a:pt x="4877" y="226727"/>
                      <a:pt x="11166" y="226267"/>
                      <a:pt x="11473" y="224733"/>
                    </a:cubicBezTo>
                    <a:cubicBezTo>
                      <a:pt x="11780" y="223198"/>
                      <a:pt x="5030" y="220437"/>
                      <a:pt x="5337" y="218750"/>
                    </a:cubicBezTo>
                    <a:cubicBezTo>
                      <a:pt x="5644" y="217062"/>
                      <a:pt x="12087" y="217216"/>
                      <a:pt x="12547" y="215682"/>
                    </a:cubicBezTo>
                    <a:cubicBezTo>
                      <a:pt x="13008" y="214148"/>
                      <a:pt x="11473" y="212307"/>
                      <a:pt x="12547" y="210773"/>
                    </a:cubicBezTo>
                    <a:cubicBezTo>
                      <a:pt x="13621" y="209239"/>
                      <a:pt x="15308" y="208472"/>
                      <a:pt x="15769" y="206938"/>
                    </a:cubicBezTo>
                    <a:cubicBezTo>
                      <a:pt x="16229" y="205404"/>
                      <a:pt x="16996" y="204177"/>
                      <a:pt x="17456" y="202796"/>
                    </a:cubicBezTo>
                    <a:cubicBezTo>
                      <a:pt x="17916" y="201415"/>
                      <a:pt x="19297" y="200188"/>
                      <a:pt x="19910" y="198808"/>
                    </a:cubicBezTo>
                    <a:cubicBezTo>
                      <a:pt x="20079" y="197258"/>
                      <a:pt x="20340" y="195724"/>
                      <a:pt x="20678" y="194206"/>
                    </a:cubicBezTo>
                    <a:cubicBezTo>
                      <a:pt x="20678" y="192825"/>
                      <a:pt x="15155" y="188837"/>
                      <a:pt x="15769" y="187303"/>
                    </a:cubicBezTo>
                    <a:cubicBezTo>
                      <a:pt x="16382" y="185769"/>
                      <a:pt x="15769" y="183928"/>
                      <a:pt x="16535" y="182547"/>
                    </a:cubicBezTo>
                    <a:cubicBezTo>
                      <a:pt x="17303" y="181167"/>
                      <a:pt x="20217" y="180860"/>
                      <a:pt x="20831" y="179326"/>
                    </a:cubicBezTo>
                    <a:cubicBezTo>
                      <a:pt x="21444" y="177792"/>
                      <a:pt x="24666" y="177792"/>
                      <a:pt x="25279" y="176411"/>
                    </a:cubicBezTo>
                    <a:cubicBezTo>
                      <a:pt x="25893" y="175030"/>
                      <a:pt x="22058" y="171349"/>
                      <a:pt x="22825" y="169968"/>
                    </a:cubicBezTo>
                    <a:cubicBezTo>
                      <a:pt x="23592" y="168588"/>
                      <a:pt x="27274" y="168741"/>
                      <a:pt x="27887" y="167360"/>
                    </a:cubicBezTo>
                    <a:cubicBezTo>
                      <a:pt x="28501" y="165980"/>
                      <a:pt x="29881" y="164906"/>
                      <a:pt x="30495" y="163525"/>
                    </a:cubicBezTo>
                    <a:cubicBezTo>
                      <a:pt x="31109" y="162145"/>
                      <a:pt x="34790" y="162298"/>
                      <a:pt x="35557" y="160918"/>
                    </a:cubicBezTo>
                    <a:cubicBezTo>
                      <a:pt x="36324" y="159537"/>
                      <a:pt x="34484" y="156929"/>
                      <a:pt x="35557" y="155549"/>
                    </a:cubicBezTo>
                    <a:cubicBezTo>
                      <a:pt x="36631" y="154168"/>
                      <a:pt x="33256" y="150793"/>
                      <a:pt x="33870" y="149413"/>
                    </a:cubicBezTo>
                    <a:lnTo>
                      <a:pt x="35864" y="145424"/>
                    </a:lnTo>
                    <a:cubicBezTo>
                      <a:pt x="35864" y="143890"/>
                      <a:pt x="44608" y="145424"/>
                      <a:pt x="45068" y="143890"/>
                    </a:cubicBezTo>
                    <a:cubicBezTo>
                      <a:pt x="45529" y="142356"/>
                      <a:pt x="46602" y="140975"/>
                      <a:pt x="47062" y="139595"/>
                    </a:cubicBezTo>
                    <a:cubicBezTo>
                      <a:pt x="47523" y="138214"/>
                      <a:pt x="47062" y="136220"/>
                      <a:pt x="47829" y="134686"/>
                    </a:cubicBezTo>
                    <a:cubicBezTo>
                      <a:pt x="48596" y="133152"/>
                      <a:pt x="41847" y="129777"/>
                      <a:pt x="42307" y="128243"/>
                    </a:cubicBezTo>
                    <a:cubicBezTo>
                      <a:pt x="42767" y="126709"/>
                      <a:pt x="50437" y="127016"/>
                      <a:pt x="50897" y="125482"/>
                    </a:cubicBezTo>
                    <a:cubicBezTo>
                      <a:pt x="51358" y="123948"/>
                      <a:pt x="44915" y="120880"/>
                      <a:pt x="45221" y="119346"/>
                    </a:cubicBezTo>
                    <a:cubicBezTo>
                      <a:pt x="45529" y="117812"/>
                      <a:pt x="51664" y="117505"/>
                      <a:pt x="51818" y="115971"/>
                    </a:cubicBezTo>
                    <a:cubicBezTo>
                      <a:pt x="51971" y="114437"/>
                      <a:pt x="46449" y="111676"/>
                      <a:pt x="46756" y="109989"/>
                    </a:cubicBezTo>
                    <a:cubicBezTo>
                      <a:pt x="47062" y="108301"/>
                      <a:pt x="53505" y="108301"/>
                      <a:pt x="53965" y="106767"/>
                    </a:cubicBezTo>
                    <a:cubicBezTo>
                      <a:pt x="54426" y="105233"/>
                      <a:pt x="49210" y="102472"/>
                      <a:pt x="49517" y="100938"/>
                    </a:cubicBezTo>
                    <a:cubicBezTo>
                      <a:pt x="49824" y="99404"/>
                      <a:pt x="49517" y="97716"/>
                      <a:pt x="49517" y="96029"/>
                    </a:cubicBezTo>
                    <a:cubicBezTo>
                      <a:pt x="49517" y="94342"/>
                      <a:pt x="51204" y="93268"/>
                      <a:pt x="51511" y="91734"/>
                    </a:cubicBezTo>
                    <a:cubicBezTo>
                      <a:pt x="51818" y="90200"/>
                      <a:pt x="50437" y="87899"/>
                      <a:pt x="50744" y="86518"/>
                    </a:cubicBezTo>
                    <a:cubicBezTo>
                      <a:pt x="51051" y="85137"/>
                      <a:pt x="59488" y="86518"/>
                      <a:pt x="59948" y="84524"/>
                    </a:cubicBezTo>
                    <a:cubicBezTo>
                      <a:pt x="60408" y="82530"/>
                      <a:pt x="55193" y="79308"/>
                      <a:pt x="55806" y="77928"/>
                    </a:cubicBezTo>
                    <a:cubicBezTo>
                      <a:pt x="56420" y="76547"/>
                      <a:pt x="56573" y="74553"/>
                      <a:pt x="57187" y="73172"/>
                    </a:cubicBezTo>
                    <a:cubicBezTo>
                      <a:pt x="57800" y="71792"/>
                      <a:pt x="64550" y="73172"/>
                      <a:pt x="65317" y="72252"/>
                    </a:cubicBezTo>
                    <a:cubicBezTo>
                      <a:pt x="66084" y="71331"/>
                      <a:pt x="64243" y="67957"/>
                      <a:pt x="65317" y="66729"/>
                    </a:cubicBezTo>
                    <a:cubicBezTo>
                      <a:pt x="66391" y="65502"/>
                      <a:pt x="69459" y="66729"/>
                      <a:pt x="70533" y="65042"/>
                    </a:cubicBezTo>
                    <a:lnTo>
                      <a:pt x="73447" y="61974"/>
                    </a:lnTo>
                    <a:cubicBezTo>
                      <a:pt x="74675" y="60900"/>
                      <a:pt x="74981" y="59059"/>
                      <a:pt x="76209" y="58139"/>
                    </a:cubicBezTo>
                    <a:lnTo>
                      <a:pt x="80044" y="55684"/>
                    </a:lnTo>
                    <a:cubicBezTo>
                      <a:pt x="81271" y="54764"/>
                      <a:pt x="79123" y="48781"/>
                      <a:pt x="80044" y="47861"/>
                    </a:cubicBezTo>
                    <a:cubicBezTo>
                      <a:pt x="80964" y="46941"/>
                      <a:pt x="84646" y="49548"/>
                      <a:pt x="86026" y="48781"/>
                    </a:cubicBezTo>
                    <a:cubicBezTo>
                      <a:pt x="87407" y="48014"/>
                      <a:pt x="89861" y="48781"/>
                      <a:pt x="91242" y="48781"/>
                    </a:cubicBezTo>
                    <a:cubicBezTo>
                      <a:pt x="92622" y="48781"/>
                      <a:pt x="93236" y="46174"/>
                      <a:pt x="94770" y="45407"/>
                    </a:cubicBezTo>
                    <a:cubicBezTo>
                      <a:pt x="96304" y="44640"/>
                      <a:pt x="95691" y="39884"/>
                      <a:pt x="97225" y="39271"/>
                    </a:cubicBezTo>
                    <a:cubicBezTo>
                      <a:pt x="98759" y="38657"/>
                      <a:pt x="101366" y="41265"/>
                      <a:pt x="102900" y="40805"/>
                    </a:cubicBezTo>
                    <a:cubicBezTo>
                      <a:pt x="104434" y="40344"/>
                      <a:pt x="105048" y="37123"/>
                      <a:pt x="106582" y="36663"/>
                    </a:cubicBezTo>
                    <a:cubicBezTo>
                      <a:pt x="108116" y="36203"/>
                      <a:pt x="111337" y="43106"/>
                      <a:pt x="112871" y="42799"/>
                    </a:cubicBezTo>
                    <a:cubicBezTo>
                      <a:pt x="114405" y="42492"/>
                      <a:pt x="114559" y="35896"/>
                      <a:pt x="116093" y="35742"/>
                    </a:cubicBezTo>
                    <a:cubicBezTo>
                      <a:pt x="117627" y="35589"/>
                      <a:pt x="119928" y="41111"/>
                      <a:pt x="121462" y="40805"/>
                    </a:cubicBezTo>
                    <a:cubicBezTo>
                      <a:pt x="122996" y="40498"/>
                      <a:pt x="124223" y="38043"/>
                      <a:pt x="125757" y="37890"/>
                    </a:cubicBezTo>
                    <a:cubicBezTo>
                      <a:pt x="127291" y="37737"/>
                      <a:pt x="128825" y="36049"/>
                      <a:pt x="130359" y="36049"/>
                    </a:cubicBezTo>
                    <a:cubicBezTo>
                      <a:pt x="131893" y="36049"/>
                      <a:pt x="133274" y="39731"/>
                      <a:pt x="134808" y="39884"/>
                    </a:cubicBezTo>
                    <a:cubicBezTo>
                      <a:pt x="136342" y="40038"/>
                      <a:pt x="137416" y="41572"/>
                      <a:pt x="138950" y="41878"/>
                    </a:cubicBezTo>
                    <a:lnTo>
                      <a:pt x="143245" y="41878"/>
                    </a:lnTo>
                    <a:cubicBezTo>
                      <a:pt x="145392" y="43873"/>
                      <a:pt x="147694" y="39424"/>
                      <a:pt x="148921" y="40038"/>
                    </a:cubicBezTo>
                    <a:close/>
                  </a:path>
                </a:pathLst>
              </a:custGeom>
              <a:solidFill>
                <a:srgbClr val="29080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00" name="Freeform: Shape 1999">
                <a:extLst>
                  <a:ext uri="{FF2B5EF4-FFF2-40B4-BE49-F238E27FC236}">
                    <a16:creationId xmlns:a16="http://schemas.microsoft.com/office/drawing/2014/main" id="{1D5CE1DB-E63A-4ADA-B4F4-C6482AB0DDAE}"/>
                  </a:ext>
                </a:extLst>
              </p:cNvPr>
              <p:cNvSpPr/>
              <p:nvPr/>
            </p:nvSpPr>
            <p:spPr>
              <a:xfrm>
                <a:off x="3843824" y="5482159"/>
                <a:ext cx="148218" cy="106767"/>
              </a:xfrm>
              <a:custGeom>
                <a:avLst/>
                <a:gdLst>
                  <a:gd name="connsiteX0" fmla="*/ 130544 w 148218"/>
                  <a:gd name="connsiteY0" fmla="*/ 93881 h 106767"/>
                  <a:gd name="connsiteX1" fmla="*/ 106921 w 148218"/>
                  <a:gd name="connsiteY1" fmla="*/ 106767 h 106767"/>
                  <a:gd name="connsiteX2" fmla="*/ 36049 w 148218"/>
                  <a:gd name="connsiteY2" fmla="*/ 106767 h 106767"/>
                  <a:gd name="connsiteX3" fmla="*/ 0 w 148218"/>
                  <a:gd name="connsiteY3" fmla="*/ 46481 h 106767"/>
                  <a:gd name="connsiteX4" fmla="*/ 5676 w 148218"/>
                  <a:gd name="connsiteY4" fmla="*/ 460 h 106767"/>
                  <a:gd name="connsiteX5" fmla="*/ 19482 w 148218"/>
                  <a:gd name="connsiteY5" fmla="*/ 25618 h 106767"/>
                  <a:gd name="connsiteX6" fmla="*/ 26845 w 148218"/>
                  <a:gd name="connsiteY6" fmla="*/ 33595 h 106767"/>
                  <a:gd name="connsiteX7" fmla="*/ 34975 w 148218"/>
                  <a:gd name="connsiteY7" fmla="*/ 40038 h 106767"/>
                  <a:gd name="connsiteX8" fmla="*/ 52156 w 148218"/>
                  <a:gd name="connsiteY8" fmla="*/ 48782 h 106767"/>
                  <a:gd name="connsiteX9" fmla="*/ 52156 w 148218"/>
                  <a:gd name="connsiteY9" fmla="*/ 48782 h 106767"/>
                  <a:gd name="connsiteX10" fmla="*/ 65195 w 148218"/>
                  <a:gd name="connsiteY10" fmla="*/ 50776 h 106767"/>
                  <a:gd name="connsiteX11" fmla="*/ 101705 w 148218"/>
                  <a:gd name="connsiteY11" fmla="*/ 45407 h 106767"/>
                  <a:gd name="connsiteX12" fmla="*/ 107227 w 148218"/>
                  <a:gd name="connsiteY12" fmla="*/ 43259 h 106767"/>
                  <a:gd name="connsiteX13" fmla="*/ 115357 w 148218"/>
                  <a:gd name="connsiteY13" fmla="*/ 38810 h 106767"/>
                  <a:gd name="connsiteX14" fmla="*/ 115357 w 148218"/>
                  <a:gd name="connsiteY14" fmla="*/ 38810 h 106767"/>
                  <a:gd name="connsiteX15" fmla="*/ 123028 w 148218"/>
                  <a:gd name="connsiteY15" fmla="*/ 33135 h 106767"/>
                  <a:gd name="connsiteX16" fmla="*/ 125636 w 148218"/>
                  <a:gd name="connsiteY16" fmla="*/ 30680 h 106767"/>
                  <a:gd name="connsiteX17" fmla="*/ 143277 w 148218"/>
                  <a:gd name="connsiteY17" fmla="*/ 0 h 106767"/>
                  <a:gd name="connsiteX18" fmla="*/ 145424 w 148218"/>
                  <a:gd name="connsiteY18" fmla="*/ 12119 h 106767"/>
                  <a:gd name="connsiteX19" fmla="*/ 130544 w 148218"/>
                  <a:gd name="connsiteY19" fmla="*/ 93881 h 10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8218" h="106767">
                    <a:moveTo>
                      <a:pt x="130544" y="93881"/>
                    </a:moveTo>
                    <a:cubicBezTo>
                      <a:pt x="124991" y="101506"/>
                      <a:pt x="116324" y="106231"/>
                      <a:pt x="106921" y="106767"/>
                    </a:cubicBezTo>
                    <a:lnTo>
                      <a:pt x="36049" y="106767"/>
                    </a:lnTo>
                    <a:cubicBezTo>
                      <a:pt x="23777" y="106767"/>
                      <a:pt x="1534" y="84371"/>
                      <a:pt x="0" y="46481"/>
                    </a:cubicBezTo>
                    <a:cubicBezTo>
                      <a:pt x="506" y="31002"/>
                      <a:pt x="2408" y="15601"/>
                      <a:pt x="5676" y="460"/>
                    </a:cubicBezTo>
                    <a:cubicBezTo>
                      <a:pt x="8698" y="9618"/>
                      <a:pt x="13376" y="18148"/>
                      <a:pt x="19482" y="25618"/>
                    </a:cubicBezTo>
                    <a:cubicBezTo>
                      <a:pt x="21767" y="28425"/>
                      <a:pt x="24237" y="31079"/>
                      <a:pt x="26845" y="33595"/>
                    </a:cubicBezTo>
                    <a:cubicBezTo>
                      <a:pt x="29453" y="35896"/>
                      <a:pt x="32214" y="38044"/>
                      <a:pt x="34975" y="40038"/>
                    </a:cubicBezTo>
                    <a:cubicBezTo>
                      <a:pt x="40206" y="43842"/>
                      <a:pt x="46005" y="46788"/>
                      <a:pt x="52156" y="48782"/>
                    </a:cubicBezTo>
                    <a:lnTo>
                      <a:pt x="52156" y="48782"/>
                    </a:lnTo>
                    <a:cubicBezTo>
                      <a:pt x="56375" y="50101"/>
                      <a:pt x="60777" y="50776"/>
                      <a:pt x="65195" y="50776"/>
                    </a:cubicBezTo>
                    <a:cubicBezTo>
                      <a:pt x="77590" y="51113"/>
                      <a:pt x="89939" y="49288"/>
                      <a:pt x="101705" y="45407"/>
                    </a:cubicBezTo>
                    <a:lnTo>
                      <a:pt x="107227" y="43259"/>
                    </a:lnTo>
                    <a:cubicBezTo>
                      <a:pt x="110081" y="42047"/>
                      <a:pt x="112796" y="40559"/>
                      <a:pt x="115357" y="38810"/>
                    </a:cubicBezTo>
                    <a:lnTo>
                      <a:pt x="115357" y="38810"/>
                    </a:lnTo>
                    <a:cubicBezTo>
                      <a:pt x="118027" y="37062"/>
                      <a:pt x="120588" y="35175"/>
                      <a:pt x="123028" y="33135"/>
                    </a:cubicBezTo>
                    <a:lnTo>
                      <a:pt x="125636" y="30680"/>
                    </a:lnTo>
                    <a:cubicBezTo>
                      <a:pt x="133950" y="22059"/>
                      <a:pt x="140009" y="11521"/>
                      <a:pt x="143277" y="0"/>
                    </a:cubicBezTo>
                    <a:cubicBezTo>
                      <a:pt x="143277" y="4755"/>
                      <a:pt x="144657" y="8744"/>
                      <a:pt x="145424" y="12119"/>
                    </a:cubicBezTo>
                    <a:cubicBezTo>
                      <a:pt x="152097" y="40253"/>
                      <a:pt x="146697" y="69905"/>
                      <a:pt x="130544" y="93881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01" name="Freeform: Shape 2000">
                <a:extLst>
                  <a:ext uri="{FF2B5EF4-FFF2-40B4-BE49-F238E27FC236}">
                    <a16:creationId xmlns:a16="http://schemas.microsoft.com/office/drawing/2014/main" id="{B14CF269-43EC-453F-84F7-FDE0018A0269}"/>
                  </a:ext>
                </a:extLst>
              </p:cNvPr>
              <p:cNvSpPr/>
              <p:nvPr/>
            </p:nvSpPr>
            <p:spPr>
              <a:xfrm>
                <a:off x="3463443" y="3146321"/>
                <a:ext cx="682459" cy="2386000"/>
              </a:xfrm>
              <a:custGeom>
                <a:avLst/>
                <a:gdLst>
                  <a:gd name="connsiteX0" fmla="*/ 627203 w 682459"/>
                  <a:gd name="connsiteY0" fmla="*/ 1234419 h 2386000"/>
                  <a:gd name="connsiteX1" fmla="*/ 646838 w 682459"/>
                  <a:gd name="connsiteY1" fmla="*/ 1140691 h 2386000"/>
                  <a:gd name="connsiteX2" fmla="*/ 631498 w 682459"/>
                  <a:gd name="connsiteY2" fmla="*/ 1174285 h 2386000"/>
                  <a:gd name="connsiteX3" fmla="*/ 614624 w 682459"/>
                  <a:gd name="connsiteY3" fmla="*/ 1171524 h 2386000"/>
                  <a:gd name="connsiteX4" fmla="*/ 628583 w 682459"/>
                  <a:gd name="connsiteY4" fmla="*/ 1067978 h 2386000"/>
                  <a:gd name="connsiteX5" fmla="*/ 614931 w 682459"/>
                  <a:gd name="connsiteY5" fmla="*/ 966274 h 2386000"/>
                  <a:gd name="connsiteX6" fmla="*/ 610329 w 682459"/>
                  <a:gd name="connsiteY6" fmla="*/ 944951 h 2386000"/>
                  <a:gd name="connsiteX7" fmla="*/ 590847 w 682459"/>
                  <a:gd name="connsiteY7" fmla="*/ 880216 h 2386000"/>
                  <a:gd name="connsiteX8" fmla="*/ 579802 w 682459"/>
                  <a:gd name="connsiteY8" fmla="*/ 849535 h 2386000"/>
                  <a:gd name="connsiteX9" fmla="*/ 579802 w 682459"/>
                  <a:gd name="connsiteY9" fmla="*/ 848461 h 2386000"/>
                  <a:gd name="connsiteX10" fmla="*/ 568143 w 682459"/>
                  <a:gd name="connsiteY10" fmla="*/ 802441 h 2386000"/>
                  <a:gd name="connsiteX11" fmla="*/ 567377 w 682459"/>
                  <a:gd name="connsiteY11" fmla="*/ 798759 h 2386000"/>
                  <a:gd name="connsiteX12" fmla="*/ 565535 w 682459"/>
                  <a:gd name="connsiteY12" fmla="*/ 790783 h 2386000"/>
                  <a:gd name="connsiteX13" fmla="*/ 550195 w 682459"/>
                  <a:gd name="connsiteY13" fmla="*/ 688771 h 2386000"/>
                  <a:gd name="connsiteX14" fmla="*/ 548815 w 682459"/>
                  <a:gd name="connsiteY14" fmla="*/ 557306 h 2386000"/>
                  <a:gd name="connsiteX15" fmla="*/ 520742 w 682459"/>
                  <a:gd name="connsiteY15" fmla="*/ 405286 h 2386000"/>
                  <a:gd name="connsiteX16" fmla="*/ 520742 w 682459"/>
                  <a:gd name="connsiteY16" fmla="*/ 405286 h 2386000"/>
                  <a:gd name="connsiteX17" fmla="*/ 520742 w 682459"/>
                  <a:gd name="connsiteY17" fmla="*/ 400837 h 2386000"/>
                  <a:gd name="connsiteX18" fmla="*/ 500187 w 682459"/>
                  <a:gd name="connsiteY18" fmla="*/ 491344 h 2386000"/>
                  <a:gd name="connsiteX19" fmla="*/ 500187 w 682459"/>
                  <a:gd name="connsiteY19" fmla="*/ 491344 h 2386000"/>
                  <a:gd name="connsiteX20" fmla="*/ 500187 w 682459"/>
                  <a:gd name="connsiteY20" fmla="*/ 491344 h 2386000"/>
                  <a:gd name="connsiteX21" fmla="*/ 496965 w 682459"/>
                  <a:gd name="connsiteY21" fmla="*/ 545954 h 2386000"/>
                  <a:gd name="connsiteX22" fmla="*/ 498346 w 682459"/>
                  <a:gd name="connsiteY22" fmla="*/ 571112 h 2386000"/>
                  <a:gd name="connsiteX23" fmla="*/ 505863 w 682459"/>
                  <a:gd name="connsiteY23" fmla="*/ 611457 h 2386000"/>
                  <a:gd name="connsiteX24" fmla="*/ 505863 w 682459"/>
                  <a:gd name="connsiteY24" fmla="*/ 611457 h 2386000"/>
                  <a:gd name="connsiteX25" fmla="*/ 537463 w 682459"/>
                  <a:gd name="connsiteY25" fmla="*/ 722059 h 2386000"/>
                  <a:gd name="connsiteX26" fmla="*/ 581796 w 682459"/>
                  <a:gd name="connsiteY26" fmla="*/ 890800 h 2386000"/>
                  <a:gd name="connsiteX27" fmla="*/ 581796 w 682459"/>
                  <a:gd name="connsiteY27" fmla="*/ 890800 h 2386000"/>
                  <a:gd name="connsiteX28" fmla="*/ 586552 w 682459"/>
                  <a:gd name="connsiteY28" fmla="*/ 910282 h 2386000"/>
                  <a:gd name="connsiteX29" fmla="*/ 586552 w 682459"/>
                  <a:gd name="connsiteY29" fmla="*/ 910282 h 2386000"/>
                  <a:gd name="connsiteX30" fmla="*/ 586552 w 682459"/>
                  <a:gd name="connsiteY30" fmla="*/ 912737 h 2386000"/>
                  <a:gd name="connsiteX31" fmla="*/ 586552 w 682459"/>
                  <a:gd name="connsiteY31" fmla="*/ 915344 h 2386000"/>
                  <a:gd name="connsiteX32" fmla="*/ 586552 w 682459"/>
                  <a:gd name="connsiteY32" fmla="*/ 915344 h 2386000"/>
                  <a:gd name="connsiteX33" fmla="*/ 587319 w 682459"/>
                  <a:gd name="connsiteY33" fmla="*/ 918566 h 2386000"/>
                  <a:gd name="connsiteX34" fmla="*/ 589006 w 682459"/>
                  <a:gd name="connsiteY34" fmla="*/ 925622 h 2386000"/>
                  <a:gd name="connsiteX35" fmla="*/ 589006 w 682459"/>
                  <a:gd name="connsiteY35" fmla="*/ 927310 h 2386000"/>
                  <a:gd name="connsiteX36" fmla="*/ 589006 w 682459"/>
                  <a:gd name="connsiteY36" fmla="*/ 929611 h 2386000"/>
                  <a:gd name="connsiteX37" fmla="*/ 589773 w 682459"/>
                  <a:gd name="connsiteY37" fmla="*/ 932525 h 2386000"/>
                  <a:gd name="connsiteX38" fmla="*/ 589773 w 682459"/>
                  <a:gd name="connsiteY38" fmla="*/ 935133 h 2386000"/>
                  <a:gd name="connsiteX39" fmla="*/ 593608 w 682459"/>
                  <a:gd name="connsiteY39" fmla="*/ 949553 h 2386000"/>
                  <a:gd name="connsiteX40" fmla="*/ 599437 w 682459"/>
                  <a:gd name="connsiteY40" fmla="*/ 978699 h 2386000"/>
                  <a:gd name="connsiteX41" fmla="*/ 599437 w 682459"/>
                  <a:gd name="connsiteY41" fmla="*/ 978699 h 2386000"/>
                  <a:gd name="connsiteX42" fmla="*/ 564002 w 682459"/>
                  <a:gd name="connsiteY42" fmla="*/ 1383218 h 2386000"/>
                  <a:gd name="connsiteX43" fmla="*/ 560934 w 682459"/>
                  <a:gd name="connsiteY43" fmla="*/ 1405614 h 2386000"/>
                  <a:gd name="connsiteX44" fmla="*/ 559093 w 682459"/>
                  <a:gd name="connsiteY44" fmla="*/ 1426323 h 2386000"/>
                  <a:gd name="connsiteX45" fmla="*/ 559093 w 682459"/>
                  <a:gd name="connsiteY45" fmla="*/ 1459305 h 2386000"/>
                  <a:gd name="connsiteX46" fmla="*/ 571365 w 682459"/>
                  <a:gd name="connsiteY46" fmla="*/ 1559629 h 2386000"/>
                  <a:gd name="connsiteX47" fmla="*/ 576274 w 682459"/>
                  <a:gd name="connsiteY47" fmla="*/ 1619916 h 2386000"/>
                  <a:gd name="connsiteX48" fmla="*/ 577040 w 682459"/>
                  <a:gd name="connsiteY48" fmla="*/ 1670845 h 2386000"/>
                  <a:gd name="connsiteX49" fmla="*/ 569831 w 682459"/>
                  <a:gd name="connsiteY49" fmla="*/ 1854926 h 2386000"/>
                  <a:gd name="connsiteX50" fmla="*/ 561700 w 682459"/>
                  <a:gd name="connsiteY50" fmla="*/ 1918894 h 2386000"/>
                  <a:gd name="connsiteX51" fmla="*/ 509698 w 682459"/>
                  <a:gd name="connsiteY51" fmla="*/ 2196704 h 2386000"/>
                  <a:gd name="connsiteX52" fmla="*/ 518442 w 682459"/>
                  <a:gd name="connsiteY52" fmla="*/ 2302397 h 2386000"/>
                  <a:gd name="connsiteX53" fmla="*/ 521049 w 682459"/>
                  <a:gd name="connsiteY53" fmla="*/ 2333998 h 2386000"/>
                  <a:gd name="connsiteX54" fmla="*/ 521049 w 682459"/>
                  <a:gd name="connsiteY54" fmla="*/ 2335685 h 2386000"/>
                  <a:gd name="connsiteX55" fmla="*/ 503255 w 682459"/>
                  <a:gd name="connsiteY55" fmla="*/ 2366365 h 2386000"/>
                  <a:gd name="connsiteX56" fmla="*/ 502028 w 682459"/>
                  <a:gd name="connsiteY56" fmla="*/ 2367592 h 2386000"/>
                  <a:gd name="connsiteX57" fmla="*/ 500800 w 682459"/>
                  <a:gd name="connsiteY57" fmla="*/ 2368666 h 2386000"/>
                  <a:gd name="connsiteX58" fmla="*/ 493130 w 682459"/>
                  <a:gd name="connsiteY58" fmla="*/ 2374496 h 2386000"/>
                  <a:gd name="connsiteX59" fmla="*/ 493130 w 682459"/>
                  <a:gd name="connsiteY59" fmla="*/ 2374496 h 2386000"/>
                  <a:gd name="connsiteX60" fmla="*/ 485153 w 682459"/>
                  <a:gd name="connsiteY60" fmla="*/ 2378944 h 2386000"/>
                  <a:gd name="connsiteX61" fmla="*/ 479478 w 682459"/>
                  <a:gd name="connsiteY61" fmla="*/ 2381092 h 2386000"/>
                  <a:gd name="connsiteX62" fmla="*/ 469660 w 682459"/>
                  <a:gd name="connsiteY62" fmla="*/ 2384007 h 2386000"/>
                  <a:gd name="connsiteX63" fmla="*/ 454320 w 682459"/>
                  <a:gd name="connsiteY63" fmla="*/ 2386001 h 2386000"/>
                  <a:gd name="connsiteX64" fmla="*/ 448337 w 682459"/>
                  <a:gd name="connsiteY64" fmla="*/ 2386001 h 2386000"/>
                  <a:gd name="connsiteX65" fmla="*/ 445883 w 682459"/>
                  <a:gd name="connsiteY65" fmla="*/ 2386001 h 2386000"/>
                  <a:gd name="connsiteX66" fmla="*/ 432690 w 682459"/>
                  <a:gd name="connsiteY66" fmla="*/ 2384007 h 2386000"/>
                  <a:gd name="connsiteX67" fmla="*/ 428395 w 682459"/>
                  <a:gd name="connsiteY67" fmla="*/ 2382472 h 2386000"/>
                  <a:gd name="connsiteX68" fmla="*/ 422412 w 682459"/>
                  <a:gd name="connsiteY68" fmla="*/ 2379558 h 2386000"/>
                  <a:gd name="connsiteX69" fmla="*/ 421338 w 682459"/>
                  <a:gd name="connsiteY69" fmla="*/ 2379558 h 2386000"/>
                  <a:gd name="connsiteX70" fmla="*/ 407379 w 682459"/>
                  <a:gd name="connsiteY70" fmla="*/ 2369127 h 2386000"/>
                  <a:gd name="connsiteX71" fmla="*/ 400016 w 682459"/>
                  <a:gd name="connsiteY71" fmla="*/ 2361303 h 2386000"/>
                  <a:gd name="connsiteX72" fmla="*/ 394033 w 682459"/>
                  <a:gd name="connsiteY72" fmla="*/ 2352559 h 2386000"/>
                  <a:gd name="connsiteX73" fmla="*/ 390812 w 682459"/>
                  <a:gd name="connsiteY73" fmla="*/ 2347037 h 2386000"/>
                  <a:gd name="connsiteX74" fmla="*/ 388664 w 682459"/>
                  <a:gd name="connsiteY74" fmla="*/ 2342435 h 2386000"/>
                  <a:gd name="connsiteX75" fmla="*/ 387437 w 682459"/>
                  <a:gd name="connsiteY75" fmla="*/ 2339520 h 2386000"/>
                  <a:gd name="connsiteX76" fmla="*/ 386209 w 682459"/>
                  <a:gd name="connsiteY76" fmla="*/ 2336145 h 2386000"/>
                  <a:gd name="connsiteX77" fmla="*/ 407532 w 682459"/>
                  <a:gd name="connsiteY77" fmla="*/ 2234901 h 2386000"/>
                  <a:gd name="connsiteX78" fmla="*/ 420418 w 682459"/>
                  <a:gd name="connsiteY78" fmla="*/ 2160501 h 2386000"/>
                  <a:gd name="connsiteX79" fmla="*/ 406305 w 682459"/>
                  <a:gd name="connsiteY79" fmla="*/ 1890975 h 2386000"/>
                  <a:gd name="connsiteX80" fmla="*/ 402163 w 682459"/>
                  <a:gd name="connsiteY80" fmla="*/ 1833143 h 2386000"/>
                  <a:gd name="connsiteX81" fmla="*/ 411061 w 682459"/>
                  <a:gd name="connsiteY81" fmla="*/ 1626665 h 2386000"/>
                  <a:gd name="connsiteX82" fmla="*/ 411061 w 682459"/>
                  <a:gd name="connsiteY82" fmla="*/ 1626665 h 2386000"/>
                  <a:gd name="connsiteX83" fmla="*/ 411061 w 682459"/>
                  <a:gd name="connsiteY83" fmla="*/ 1611325 h 2386000"/>
                  <a:gd name="connsiteX84" fmla="*/ 411061 w 682459"/>
                  <a:gd name="connsiteY84" fmla="*/ 1595985 h 2386000"/>
                  <a:gd name="connsiteX85" fmla="*/ 406766 w 682459"/>
                  <a:gd name="connsiteY85" fmla="*/ 1485690 h 2386000"/>
                  <a:gd name="connsiteX86" fmla="*/ 404464 w 682459"/>
                  <a:gd name="connsiteY86" fmla="*/ 1447339 h 2386000"/>
                  <a:gd name="connsiteX87" fmla="*/ 385903 w 682459"/>
                  <a:gd name="connsiteY87" fmla="*/ 1296853 h 2386000"/>
                  <a:gd name="connsiteX88" fmla="*/ 363660 w 682459"/>
                  <a:gd name="connsiteY88" fmla="*/ 1008612 h 2386000"/>
                  <a:gd name="connsiteX89" fmla="*/ 318867 w 682459"/>
                  <a:gd name="connsiteY89" fmla="*/ 1008612 h 2386000"/>
                  <a:gd name="connsiteX90" fmla="*/ 296470 w 682459"/>
                  <a:gd name="connsiteY90" fmla="*/ 1296853 h 2386000"/>
                  <a:gd name="connsiteX91" fmla="*/ 271312 w 682459"/>
                  <a:gd name="connsiteY91" fmla="*/ 1595985 h 2386000"/>
                  <a:gd name="connsiteX92" fmla="*/ 271312 w 682459"/>
                  <a:gd name="connsiteY92" fmla="*/ 1612246 h 2386000"/>
                  <a:gd name="connsiteX93" fmla="*/ 271312 w 682459"/>
                  <a:gd name="connsiteY93" fmla="*/ 1626358 h 2386000"/>
                  <a:gd name="connsiteX94" fmla="*/ 271312 w 682459"/>
                  <a:gd name="connsiteY94" fmla="*/ 1626358 h 2386000"/>
                  <a:gd name="connsiteX95" fmla="*/ 280056 w 682459"/>
                  <a:gd name="connsiteY95" fmla="*/ 1832836 h 2386000"/>
                  <a:gd name="connsiteX96" fmla="*/ 261801 w 682459"/>
                  <a:gd name="connsiteY96" fmla="*/ 2160194 h 2386000"/>
                  <a:gd name="connsiteX97" fmla="*/ 267937 w 682459"/>
                  <a:gd name="connsiteY97" fmla="*/ 2201152 h 2386000"/>
                  <a:gd name="connsiteX98" fmla="*/ 296317 w 682459"/>
                  <a:gd name="connsiteY98" fmla="*/ 2335838 h 2386000"/>
                  <a:gd name="connsiteX99" fmla="*/ 296317 w 682459"/>
                  <a:gd name="connsiteY99" fmla="*/ 2335838 h 2386000"/>
                  <a:gd name="connsiteX100" fmla="*/ 291868 w 682459"/>
                  <a:gd name="connsiteY100" fmla="*/ 2346270 h 2386000"/>
                  <a:gd name="connsiteX101" fmla="*/ 246615 w 682459"/>
                  <a:gd name="connsiteY101" fmla="*/ 2384773 h 2386000"/>
                  <a:gd name="connsiteX102" fmla="*/ 243393 w 682459"/>
                  <a:gd name="connsiteY102" fmla="*/ 2384773 h 2386000"/>
                  <a:gd name="connsiteX103" fmla="*/ 236950 w 682459"/>
                  <a:gd name="connsiteY103" fmla="*/ 2384773 h 2386000"/>
                  <a:gd name="connsiteX104" fmla="*/ 210565 w 682459"/>
                  <a:gd name="connsiteY104" fmla="*/ 2382319 h 2386000"/>
                  <a:gd name="connsiteX105" fmla="*/ 203816 w 682459"/>
                  <a:gd name="connsiteY105" fmla="*/ 2380632 h 2386000"/>
                  <a:gd name="connsiteX106" fmla="*/ 200441 w 682459"/>
                  <a:gd name="connsiteY106" fmla="*/ 2379404 h 2386000"/>
                  <a:gd name="connsiteX107" fmla="*/ 194919 w 682459"/>
                  <a:gd name="connsiteY107" fmla="*/ 2377257 h 2386000"/>
                  <a:gd name="connsiteX108" fmla="*/ 192004 w 682459"/>
                  <a:gd name="connsiteY108" fmla="*/ 2375876 h 2386000"/>
                  <a:gd name="connsiteX109" fmla="*/ 186021 w 682459"/>
                  <a:gd name="connsiteY109" fmla="*/ 2372348 h 2386000"/>
                  <a:gd name="connsiteX110" fmla="*/ 182800 w 682459"/>
                  <a:gd name="connsiteY110" fmla="*/ 2370047 h 2386000"/>
                  <a:gd name="connsiteX111" fmla="*/ 158562 w 682459"/>
                  <a:gd name="connsiteY111" fmla="*/ 2334458 h 2386000"/>
                  <a:gd name="connsiteX112" fmla="*/ 163471 w 682459"/>
                  <a:gd name="connsiteY112" fmla="*/ 2260672 h 2386000"/>
                  <a:gd name="connsiteX113" fmla="*/ 170067 w 682459"/>
                  <a:gd name="connsiteY113" fmla="*/ 2195476 h 2386000"/>
                  <a:gd name="connsiteX114" fmla="*/ 149359 w 682459"/>
                  <a:gd name="connsiteY114" fmla="*/ 2056341 h 2386000"/>
                  <a:gd name="connsiteX115" fmla="*/ 131104 w 682459"/>
                  <a:gd name="connsiteY115" fmla="*/ 1976420 h 2386000"/>
                  <a:gd name="connsiteX116" fmla="*/ 118218 w 682459"/>
                  <a:gd name="connsiteY116" fmla="*/ 1917667 h 2386000"/>
                  <a:gd name="connsiteX117" fmla="*/ 115457 w 682459"/>
                  <a:gd name="connsiteY117" fmla="*/ 1901560 h 2386000"/>
                  <a:gd name="connsiteX118" fmla="*/ 103798 w 682459"/>
                  <a:gd name="connsiteY118" fmla="*/ 1618842 h 2386000"/>
                  <a:gd name="connsiteX119" fmla="*/ 103798 w 682459"/>
                  <a:gd name="connsiteY119" fmla="*/ 1607183 h 2386000"/>
                  <a:gd name="connsiteX120" fmla="*/ 108247 w 682459"/>
                  <a:gd name="connsiteY120" fmla="*/ 1558555 h 2386000"/>
                  <a:gd name="connsiteX121" fmla="*/ 112695 w 682459"/>
                  <a:gd name="connsiteY121" fmla="*/ 1532323 h 2386000"/>
                  <a:gd name="connsiteX122" fmla="*/ 114230 w 682459"/>
                  <a:gd name="connsiteY122" fmla="*/ 1522506 h 2386000"/>
                  <a:gd name="connsiteX123" fmla="*/ 115457 w 682459"/>
                  <a:gd name="connsiteY123" fmla="*/ 1514529 h 2386000"/>
                  <a:gd name="connsiteX124" fmla="*/ 116377 w 682459"/>
                  <a:gd name="connsiteY124" fmla="*/ 1508240 h 2386000"/>
                  <a:gd name="connsiteX125" fmla="*/ 116377 w 682459"/>
                  <a:gd name="connsiteY125" fmla="*/ 1502717 h 2386000"/>
                  <a:gd name="connsiteX126" fmla="*/ 116377 w 682459"/>
                  <a:gd name="connsiteY126" fmla="*/ 1502717 h 2386000"/>
                  <a:gd name="connsiteX127" fmla="*/ 117758 w 682459"/>
                  <a:gd name="connsiteY127" fmla="*/ 1490599 h 2386000"/>
                  <a:gd name="connsiteX128" fmla="*/ 114536 w 682459"/>
                  <a:gd name="connsiteY128" fmla="*/ 1382297 h 2386000"/>
                  <a:gd name="connsiteX129" fmla="*/ 77720 w 682459"/>
                  <a:gd name="connsiteY129" fmla="*/ 1099426 h 2386000"/>
                  <a:gd name="connsiteX130" fmla="*/ 80788 w 682459"/>
                  <a:gd name="connsiteY130" fmla="*/ 981307 h 2386000"/>
                  <a:gd name="connsiteX131" fmla="*/ 80788 w 682459"/>
                  <a:gd name="connsiteY131" fmla="*/ 980540 h 2386000"/>
                  <a:gd name="connsiteX132" fmla="*/ 86924 w 682459"/>
                  <a:gd name="connsiteY132" fmla="*/ 949860 h 2386000"/>
                  <a:gd name="connsiteX133" fmla="*/ 91066 w 682459"/>
                  <a:gd name="connsiteY133" fmla="*/ 934519 h 2386000"/>
                  <a:gd name="connsiteX134" fmla="*/ 96128 w 682459"/>
                  <a:gd name="connsiteY134" fmla="*/ 913197 h 2386000"/>
                  <a:gd name="connsiteX135" fmla="*/ 96128 w 682459"/>
                  <a:gd name="connsiteY135" fmla="*/ 910742 h 2386000"/>
                  <a:gd name="connsiteX136" fmla="*/ 96128 w 682459"/>
                  <a:gd name="connsiteY136" fmla="*/ 910742 h 2386000"/>
                  <a:gd name="connsiteX137" fmla="*/ 100730 w 682459"/>
                  <a:gd name="connsiteY137" fmla="*/ 891260 h 2386000"/>
                  <a:gd name="connsiteX138" fmla="*/ 100730 w 682459"/>
                  <a:gd name="connsiteY138" fmla="*/ 891260 h 2386000"/>
                  <a:gd name="connsiteX139" fmla="*/ 145216 w 682459"/>
                  <a:gd name="connsiteY139" fmla="*/ 722519 h 2386000"/>
                  <a:gd name="connsiteX140" fmla="*/ 182493 w 682459"/>
                  <a:gd name="connsiteY140" fmla="*/ 582771 h 2386000"/>
                  <a:gd name="connsiteX141" fmla="*/ 182493 w 682459"/>
                  <a:gd name="connsiteY141" fmla="*/ 582771 h 2386000"/>
                  <a:gd name="connsiteX142" fmla="*/ 184334 w 682459"/>
                  <a:gd name="connsiteY142" fmla="*/ 571419 h 2386000"/>
                  <a:gd name="connsiteX143" fmla="*/ 162091 w 682459"/>
                  <a:gd name="connsiteY143" fmla="*/ 400684 h 2386000"/>
                  <a:gd name="connsiteX144" fmla="*/ 162091 w 682459"/>
                  <a:gd name="connsiteY144" fmla="*/ 402678 h 2386000"/>
                  <a:gd name="connsiteX145" fmla="*/ 134018 w 682459"/>
                  <a:gd name="connsiteY145" fmla="*/ 557460 h 2386000"/>
                  <a:gd name="connsiteX146" fmla="*/ 132637 w 682459"/>
                  <a:gd name="connsiteY146" fmla="*/ 688924 h 2386000"/>
                  <a:gd name="connsiteX147" fmla="*/ 116070 w 682459"/>
                  <a:gd name="connsiteY147" fmla="*/ 797993 h 2386000"/>
                  <a:gd name="connsiteX148" fmla="*/ 116070 w 682459"/>
                  <a:gd name="connsiteY148" fmla="*/ 798913 h 2386000"/>
                  <a:gd name="connsiteX149" fmla="*/ 103338 w 682459"/>
                  <a:gd name="connsiteY149" fmla="*/ 849689 h 2386000"/>
                  <a:gd name="connsiteX150" fmla="*/ 102571 w 682459"/>
                  <a:gd name="connsiteY150" fmla="*/ 852910 h 2386000"/>
                  <a:gd name="connsiteX151" fmla="*/ 92293 w 682459"/>
                  <a:gd name="connsiteY151" fmla="*/ 880676 h 2386000"/>
                  <a:gd name="connsiteX152" fmla="*/ 72811 w 682459"/>
                  <a:gd name="connsiteY152" fmla="*/ 945257 h 2386000"/>
                  <a:gd name="connsiteX153" fmla="*/ 72811 w 682459"/>
                  <a:gd name="connsiteY153" fmla="*/ 945257 h 2386000"/>
                  <a:gd name="connsiteX154" fmla="*/ 68209 w 682459"/>
                  <a:gd name="connsiteY154" fmla="*/ 966580 h 2386000"/>
                  <a:gd name="connsiteX155" fmla="*/ 54557 w 682459"/>
                  <a:gd name="connsiteY155" fmla="*/ 1068285 h 2386000"/>
                  <a:gd name="connsiteX156" fmla="*/ 68516 w 682459"/>
                  <a:gd name="connsiteY156" fmla="*/ 1171831 h 2386000"/>
                  <a:gd name="connsiteX157" fmla="*/ 51642 w 682459"/>
                  <a:gd name="connsiteY157" fmla="*/ 1174592 h 2386000"/>
                  <a:gd name="connsiteX158" fmla="*/ 36302 w 682459"/>
                  <a:gd name="connsiteY158" fmla="*/ 1140997 h 2386000"/>
                  <a:gd name="connsiteX159" fmla="*/ 55937 w 682459"/>
                  <a:gd name="connsiteY159" fmla="*/ 1234726 h 2386000"/>
                  <a:gd name="connsiteX160" fmla="*/ 5008 w 682459"/>
                  <a:gd name="connsiteY160" fmla="*/ 1158025 h 2386000"/>
                  <a:gd name="connsiteX161" fmla="*/ 1787 w 682459"/>
                  <a:gd name="connsiteY161" fmla="*/ 1085313 h 2386000"/>
                  <a:gd name="connsiteX162" fmla="*/ 2707 w 682459"/>
                  <a:gd name="connsiteY162" fmla="*/ 1079637 h 2386000"/>
                  <a:gd name="connsiteX163" fmla="*/ 12678 w 682459"/>
                  <a:gd name="connsiteY163" fmla="*/ 1021805 h 2386000"/>
                  <a:gd name="connsiteX164" fmla="*/ 12678 w 682459"/>
                  <a:gd name="connsiteY164" fmla="*/ 999255 h 2386000"/>
                  <a:gd name="connsiteX165" fmla="*/ 11604 w 682459"/>
                  <a:gd name="connsiteY165" fmla="*/ 988823 h 2386000"/>
                  <a:gd name="connsiteX166" fmla="*/ 10070 w 682459"/>
                  <a:gd name="connsiteY166" fmla="*/ 967807 h 2386000"/>
                  <a:gd name="connsiteX167" fmla="*/ 10070 w 682459"/>
                  <a:gd name="connsiteY167" fmla="*/ 967807 h 2386000"/>
                  <a:gd name="connsiteX168" fmla="*/ 10070 w 682459"/>
                  <a:gd name="connsiteY168" fmla="*/ 948325 h 2386000"/>
                  <a:gd name="connsiteX169" fmla="*/ 21882 w 682459"/>
                  <a:gd name="connsiteY169" fmla="*/ 686623 h 2386000"/>
                  <a:gd name="connsiteX170" fmla="*/ 36148 w 682459"/>
                  <a:gd name="connsiteY170" fmla="*/ 598724 h 2386000"/>
                  <a:gd name="connsiteX171" fmla="*/ 45813 w 682459"/>
                  <a:gd name="connsiteY171" fmla="*/ 493338 h 2386000"/>
                  <a:gd name="connsiteX172" fmla="*/ 54250 w 682459"/>
                  <a:gd name="connsiteY172" fmla="*/ 237312 h 2386000"/>
                  <a:gd name="connsiteX173" fmla="*/ 94748 w 682459"/>
                  <a:gd name="connsiteY173" fmla="*/ 156929 h 2386000"/>
                  <a:gd name="connsiteX174" fmla="*/ 103185 w 682459"/>
                  <a:gd name="connsiteY174" fmla="*/ 151714 h 2386000"/>
                  <a:gd name="connsiteX175" fmla="*/ 123894 w 682459"/>
                  <a:gd name="connsiteY175" fmla="*/ 141896 h 2386000"/>
                  <a:gd name="connsiteX176" fmla="*/ 134172 w 682459"/>
                  <a:gd name="connsiteY176" fmla="*/ 137294 h 2386000"/>
                  <a:gd name="connsiteX177" fmla="*/ 194458 w 682459"/>
                  <a:gd name="connsiteY177" fmla="*/ 112136 h 2386000"/>
                  <a:gd name="connsiteX178" fmla="*/ 201208 w 682459"/>
                  <a:gd name="connsiteY178" fmla="*/ 109375 h 2386000"/>
                  <a:gd name="connsiteX179" fmla="*/ 236797 w 682459"/>
                  <a:gd name="connsiteY179" fmla="*/ 95262 h 2386000"/>
                  <a:gd name="connsiteX180" fmla="*/ 241399 w 682459"/>
                  <a:gd name="connsiteY180" fmla="*/ 93268 h 2386000"/>
                  <a:gd name="connsiteX181" fmla="*/ 262875 w 682459"/>
                  <a:gd name="connsiteY181" fmla="*/ 84677 h 2386000"/>
                  <a:gd name="connsiteX182" fmla="*/ 276988 w 682459"/>
                  <a:gd name="connsiteY182" fmla="*/ 57525 h 2386000"/>
                  <a:gd name="connsiteX183" fmla="*/ 276988 w 682459"/>
                  <a:gd name="connsiteY183" fmla="*/ 57525 h 2386000"/>
                  <a:gd name="connsiteX184" fmla="*/ 284812 w 682459"/>
                  <a:gd name="connsiteY184" fmla="*/ 28839 h 2386000"/>
                  <a:gd name="connsiteX185" fmla="*/ 286806 w 682459"/>
                  <a:gd name="connsiteY185" fmla="*/ 20096 h 2386000"/>
                  <a:gd name="connsiteX186" fmla="*/ 286806 w 682459"/>
                  <a:gd name="connsiteY186" fmla="*/ 16567 h 2386000"/>
                  <a:gd name="connsiteX187" fmla="*/ 286806 w 682459"/>
                  <a:gd name="connsiteY187" fmla="*/ 14880 h 2386000"/>
                  <a:gd name="connsiteX188" fmla="*/ 288340 w 682459"/>
                  <a:gd name="connsiteY188" fmla="*/ 7363 h 2386000"/>
                  <a:gd name="connsiteX189" fmla="*/ 288340 w 682459"/>
                  <a:gd name="connsiteY189" fmla="*/ 7363 h 2386000"/>
                  <a:gd name="connsiteX190" fmla="*/ 288340 w 682459"/>
                  <a:gd name="connsiteY190" fmla="*/ 7363 h 2386000"/>
                  <a:gd name="connsiteX191" fmla="*/ 288340 w 682459"/>
                  <a:gd name="connsiteY191" fmla="*/ 5676 h 2386000"/>
                  <a:gd name="connsiteX192" fmla="*/ 288340 w 682459"/>
                  <a:gd name="connsiteY192" fmla="*/ 4602 h 2386000"/>
                  <a:gd name="connsiteX193" fmla="*/ 289260 w 682459"/>
                  <a:gd name="connsiteY193" fmla="*/ 0 h 2386000"/>
                  <a:gd name="connsiteX194" fmla="*/ 392346 w 682459"/>
                  <a:gd name="connsiteY194" fmla="*/ 0 h 2386000"/>
                  <a:gd name="connsiteX195" fmla="*/ 395261 w 682459"/>
                  <a:gd name="connsiteY195" fmla="*/ 15340 h 2386000"/>
                  <a:gd name="connsiteX196" fmla="*/ 395261 w 682459"/>
                  <a:gd name="connsiteY196" fmla="*/ 17028 h 2386000"/>
                  <a:gd name="connsiteX197" fmla="*/ 395261 w 682459"/>
                  <a:gd name="connsiteY197" fmla="*/ 20556 h 2386000"/>
                  <a:gd name="connsiteX198" fmla="*/ 397254 w 682459"/>
                  <a:gd name="connsiteY198" fmla="*/ 29300 h 2386000"/>
                  <a:gd name="connsiteX199" fmla="*/ 401703 w 682459"/>
                  <a:gd name="connsiteY199" fmla="*/ 47248 h 2386000"/>
                  <a:gd name="connsiteX200" fmla="*/ 401703 w 682459"/>
                  <a:gd name="connsiteY200" fmla="*/ 47248 h 2386000"/>
                  <a:gd name="connsiteX201" fmla="*/ 401703 w 682459"/>
                  <a:gd name="connsiteY201" fmla="*/ 48321 h 2386000"/>
                  <a:gd name="connsiteX202" fmla="*/ 401703 w 682459"/>
                  <a:gd name="connsiteY202" fmla="*/ 48321 h 2386000"/>
                  <a:gd name="connsiteX203" fmla="*/ 404004 w 682459"/>
                  <a:gd name="connsiteY203" fmla="*/ 55071 h 2386000"/>
                  <a:gd name="connsiteX204" fmla="*/ 404004 w 682459"/>
                  <a:gd name="connsiteY204" fmla="*/ 55071 h 2386000"/>
                  <a:gd name="connsiteX205" fmla="*/ 419344 w 682459"/>
                  <a:gd name="connsiteY205" fmla="*/ 84371 h 2386000"/>
                  <a:gd name="connsiteX206" fmla="*/ 440514 w 682459"/>
                  <a:gd name="connsiteY206" fmla="*/ 92961 h 2386000"/>
                  <a:gd name="connsiteX207" fmla="*/ 445269 w 682459"/>
                  <a:gd name="connsiteY207" fmla="*/ 94955 h 2386000"/>
                  <a:gd name="connsiteX208" fmla="*/ 480551 w 682459"/>
                  <a:gd name="connsiteY208" fmla="*/ 109068 h 2386000"/>
                  <a:gd name="connsiteX209" fmla="*/ 487454 w 682459"/>
                  <a:gd name="connsiteY209" fmla="*/ 111829 h 2386000"/>
                  <a:gd name="connsiteX210" fmla="*/ 579495 w 682459"/>
                  <a:gd name="connsiteY210" fmla="*/ 151407 h 2386000"/>
                  <a:gd name="connsiteX211" fmla="*/ 628430 w 682459"/>
                  <a:gd name="connsiteY211" fmla="*/ 237005 h 2386000"/>
                  <a:gd name="connsiteX212" fmla="*/ 635333 w 682459"/>
                  <a:gd name="connsiteY212" fmla="*/ 463118 h 2386000"/>
                  <a:gd name="connsiteX213" fmla="*/ 636867 w 682459"/>
                  <a:gd name="connsiteY213" fmla="*/ 493798 h 2386000"/>
                  <a:gd name="connsiteX214" fmla="*/ 660644 w 682459"/>
                  <a:gd name="connsiteY214" fmla="*/ 687083 h 2386000"/>
                  <a:gd name="connsiteX215" fmla="*/ 672609 w 682459"/>
                  <a:gd name="connsiteY215" fmla="*/ 948786 h 2386000"/>
                  <a:gd name="connsiteX216" fmla="*/ 672609 w 682459"/>
                  <a:gd name="connsiteY216" fmla="*/ 968268 h 2386000"/>
                  <a:gd name="connsiteX217" fmla="*/ 672609 w 682459"/>
                  <a:gd name="connsiteY217" fmla="*/ 968268 h 2386000"/>
                  <a:gd name="connsiteX218" fmla="*/ 671075 w 682459"/>
                  <a:gd name="connsiteY218" fmla="*/ 989284 h 2386000"/>
                  <a:gd name="connsiteX219" fmla="*/ 670001 w 682459"/>
                  <a:gd name="connsiteY219" fmla="*/ 1000482 h 2386000"/>
                  <a:gd name="connsiteX220" fmla="*/ 679359 w 682459"/>
                  <a:gd name="connsiteY220" fmla="*/ 1080097 h 2386000"/>
                  <a:gd name="connsiteX221" fmla="*/ 627203 w 682459"/>
                  <a:gd name="connsiteY221" fmla="*/ 1234419 h 238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</a:cxnLst>
                <a:rect l="l" t="t" r="r" b="b"/>
                <a:pathLst>
                  <a:path w="682459" h="2386000">
                    <a:moveTo>
                      <a:pt x="627203" y="1234419"/>
                    </a:moveTo>
                    <a:cubicBezTo>
                      <a:pt x="614010" y="1228282"/>
                      <a:pt x="660798" y="1147747"/>
                      <a:pt x="646838" y="1140691"/>
                    </a:cubicBezTo>
                    <a:cubicBezTo>
                      <a:pt x="632879" y="1133634"/>
                      <a:pt x="628583" y="1161706"/>
                      <a:pt x="631498" y="1174285"/>
                    </a:cubicBezTo>
                    <a:cubicBezTo>
                      <a:pt x="634413" y="1186864"/>
                      <a:pt x="618766" y="1192540"/>
                      <a:pt x="614624" y="1171524"/>
                    </a:cubicBezTo>
                    <a:cubicBezTo>
                      <a:pt x="610482" y="1150508"/>
                      <a:pt x="622908" y="1084699"/>
                      <a:pt x="628583" y="1067978"/>
                    </a:cubicBezTo>
                    <a:cubicBezTo>
                      <a:pt x="631651" y="1058774"/>
                      <a:pt x="624442" y="1011527"/>
                      <a:pt x="614931" y="966274"/>
                    </a:cubicBezTo>
                    <a:cubicBezTo>
                      <a:pt x="613397" y="958910"/>
                      <a:pt x="611863" y="951854"/>
                      <a:pt x="610329" y="944951"/>
                    </a:cubicBezTo>
                    <a:cubicBezTo>
                      <a:pt x="606064" y="922769"/>
                      <a:pt x="599545" y="901063"/>
                      <a:pt x="590847" y="880216"/>
                    </a:cubicBezTo>
                    <a:cubicBezTo>
                      <a:pt x="586030" y="870429"/>
                      <a:pt x="582333" y="860135"/>
                      <a:pt x="579802" y="849535"/>
                    </a:cubicBezTo>
                    <a:cubicBezTo>
                      <a:pt x="579710" y="849182"/>
                      <a:pt x="579710" y="848814"/>
                      <a:pt x="579802" y="848461"/>
                    </a:cubicBezTo>
                    <a:cubicBezTo>
                      <a:pt x="575813" y="835116"/>
                      <a:pt x="571825" y="819162"/>
                      <a:pt x="568143" y="802441"/>
                    </a:cubicBezTo>
                    <a:cubicBezTo>
                      <a:pt x="568143" y="801214"/>
                      <a:pt x="568143" y="799987"/>
                      <a:pt x="567377" y="798759"/>
                    </a:cubicBezTo>
                    <a:lnTo>
                      <a:pt x="565535" y="790783"/>
                    </a:lnTo>
                    <a:cubicBezTo>
                      <a:pt x="557221" y="757341"/>
                      <a:pt x="552082" y="723179"/>
                      <a:pt x="550195" y="688771"/>
                    </a:cubicBezTo>
                    <a:cubicBezTo>
                      <a:pt x="553862" y="645006"/>
                      <a:pt x="553402" y="600995"/>
                      <a:pt x="548815" y="557306"/>
                    </a:cubicBezTo>
                    <a:cubicBezTo>
                      <a:pt x="543292" y="528774"/>
                      <a:pt x="520896" y="458209"/>
                      <a:pt x="520742" y="405286"/>
                    </a:cubicBezTo>
                    <a:lnTo>
                      <a:pt x="520742" y="405286"/>
                    </a:lnTo>
                    <a:cubicBezTo>
                      <a:pt x="520666" y="403798"/>
                      <a:pt x="520666" y="402325"/>
                      <a:pt x="520742" y="400837"/>
                    </a:cubicBezTo>
                    <a:cubicBezTo>
                      <a:pt x="511999" y="414796"/>
                      <a:pt x="504482" y="452840"/>
                      <a:pt x="500187" y="491344"/>
                    </a:cubicBezTo>
                    <a:lnTo>
                      <a:pt x="500187" y="491344"/>
                    </a:lnTo>
                    <a:cubicBezTo>
                      <a:pt x="500187" y="491344"/>
                      <a:pt x="500187" y="491344"/>
                      <a:pt x="500187" y="491344"/>
                    </a:cubicBezTo>
                    <a:cubicBezTo>
                      <a:pt x="498193" y="510519"/>
                      <a:pt x="496965" y="529847"/>
                      <a:pt x="496965" y="545954"/>
                    </a:cubicBezTo>
                    <a:cubicBezTo>
                      <a:pt x="496889" y="554361"/>
                      <a:pt x="497349" y="562767"/>
                      <a:pt x="498346" y="571112"/>
                    </a:cubicBezTo>
                    <a:cubicBezTo>
                      <a:pt x="499880" y="582924"/>
                      <a:pt x="502641" y="596730"/>
                      <a:pt x="505863" y="611457"/>
                    </a:cubicBezTo>
                    <a:lnTo>
                      <a:pt x="505863" y="611457"/>
                    </a:lnTo>
                    <a:cubicBezTo>
                      <a:pt x="514607" y="649193"/>
                      <a:pt x="527952" y="692913"/>
                      <a:pt x="537463" y="722059"/>
                    </a:cubicBezTo>
                    <a:cubicBezTo>
                      <a:pt x="552803" y="768079"/>
                      <a:pt x="569524" y="838490"/>
                      <a:pt x="581796" y="890800"/>
                    </a:cubicBezTo>
                    <a:lnTo>
                      <a:pt x="581796" y="890800"/>
                    </a:lnTo>
                    <a:cubicBezTo>
                      <a:pt x="583483" y="897550"/>
                      <a:pt x="585171" y="903993"/>
                      <a:pt x="586552" y="910282"/>
                    </a:cubicBezTo>
                    <a:lnTo>
                      <a:pt x="586552" y="910282"/>
                    </a:lnTo>
                    <a:cubicBezTo>
                      <a:pt x="586720" y="911095"/>
                      <a:pt x="586720" y="911924"/>
                      <a:pt x="586552" y="912737"/>
                    </a:cubicBezTo>
                    <a:cubicBezTo>
                      <a:pt x="586552" y="913657"/>
                      <a:pt x="586552" y="914271"/>
                      <a:pt x="586552" y="915344"/>
                    </a:cubicBezTo>
                    <a:lnTo>
                      <a:pt x="586552" y="915344"/>
                    </a:lnTo>
                    <a:cubicBezTo>
                      <a:pt x="586552" y="916265"/>
                      <a:pt x="586552" y="917339"/>
                      <a:pt x="587319" y="918566"/>
                    </a:cubicBezTo>
                    <a:cubicBezTo>
                      <a:pt x="588085" y="919793"/>
                      <a:pt x="588392" y="923168"/>
                      <a:pt x="589006" y="925622"/>
                    </a:cubicBezTo>
                    <a:lnTo>
                      <a:pt x="589006" y="927310"/>
                    </a:lnTo>
                    <a:cubicBezTo>
                      <a:pt x="589006" y="928077"/>
                      <a:pt x="589006" y="928844"/>
                      <a:pt x="589006" y="929611"/>
                    </a:cubicBezTo>
                    <a:cubicBezTo>
                      <a:pt x="589190" y="930592"/>
                      <a:pt x="589451" y="931574"/>
                      <a:pt x="589773" y="932525"/>
                    </a:cubicBezTo>
                    <a:cubicBezTo>
                      <a:pt x="589712" y="933400"/>
                      <a:pt x="589712" y="934259"/>
                      <a:pt x="589773" y="935133"/>
                    </a:cubicBezTo>
                    <a:cubicBezTo>
                      <a:pt x="591307" y="940809"/>
                      <a:pt x="592534" y="945718"/>
                      <a:pt x="593608" y="949553"/>
                    </a:cubicBezTo>
                    <a:cubicBezTo>
                      <a:pt x="596093" y="959156"/>
                      <a:pt x="598041" y="968881"/>
                      <a:pt x="599437" y="978699"/>
                    </a:cubicBezTo>
                    <a:lnTo>
                      <a:pt x="599437" y="978699"/>
                    </a:lnTo>
                    <a:cubicBezTo>
                      <a:pt x="617999" y="1104181"/>
                      <a:pt x="574279" y="1319863"/>
                      <a:pt x="564002" y="1383218"/>
                    </a:cubicBezTo>
                    <a:cubicBezTo>
                      <a:pt x="562621" y="1391041"/>
                      <a:pt x="561700" y="1398558"/>
                      <a:pt x="560934" y="1405614"/>
                    </a:cubicBezTo>
                    <a:cubicBezTo>
                      <a:pt x="560167" y="1412671"/>
                      <a:pt x="559399" y="1419574"/>
                      <a:pt x="559093" y="1426323"/>
                    </a:cubicBezTo>
                    <a:cubicBezTo>
                      <a:pt x="558479" y="1437307"/>
                      <a:pt x="558479" y="1448321"/>
                      <a:pt x="559093" y="1459305"/>
                    </a:cubicBezTo>
                    <a:cubicBezTo>
                      <a:pt x="560673" y="1493007"/>
                      <a:pt x="564769" y="1526540"/>
                      <a:pt x="571365" y="1559629"/>
                    </a:cubicBezTo>
                    <a:cubicBezTo>
                      <a:pt x="574188" y="1579617"/>
                      <a:pt x="575829" y="1599743"/>
                      <a:pt x="576274" y="1619916"/>
                    </a:cubicBezTo>
                    <a:cubicBezTo>
                      <a:pt x="576274" y="1635256"/>
                      <a:pt x="577040" y="1652743"/>
                      <a:pt x="577040" y="1670845"/>
                    </a:cubicBezTo>
                    <a:cubicBezTo>
                      <a:pt x="577040" y="1731131"/>
                      <a:pt x="574279" y="1801389"/>
                      <a:pt x="569831" y="1854926"/>
                    </a:cubicBezTo>
                    <a:cubicBezTo>
                      <a:pt x="567377" y="1881464"/>
                      <a:pt x="564769" y="1904014"/>
                      <a:pt x="561700" y="1918894"/>
                    </a:cubicBezTo>
                    <a:cubicBezTo>
                      <a:pt x="547741" y="1987465"/>
                      <a:pt x="501414" y="2167251"/>
                      <a:pt x="509698" y="2196704"/>
                    </a:cubicBezTo>
                    <a:cubicBezTo>
                      <a:pt x="515174" y="2231679"/>
                      <a:pt x="518089" y="2267007"/>
                      <a:pt x="518442" y="2302397"/>
                    </a:cubicBezTo>
                    <a:cubicBezTo>
                      <a:pt x="519208" y="2314209"/>
                      <a:pt x="520129" y="2325254"/>
                      <a:pt x="521049" y="2333998"/>
                    </a:cubicBezTo>
                    <a:cubicBezTo>
                      <a:pt x="521049" y="2333998"/>
                      <a:pt x="521049" y="2335072"/>
                      <a:pt x="521049" y="2335685"/>
                    </a:cubicBezTo>
                    <a:cubicBezTo>
                      <a:pt x="517843" y="2347267"/>
                      <a:pt x="511707" y="2357836"/>
                      <a:pt x="503255" y="2366365"/>
                    </a:cubicBezTo>
                    <a:lnTo>
                      <a:pt x="502028" y="2367592"/>
                    </a:lnTo>
                    <a:lnTo>
                      <a:pt x="500800" y="2368666"/>
                    </a:lnTo>
                    <a:cubicBezTo>
                      <a:pt x="498392" y="2370799"/>
                      <a:pt x="495830" y="2372747"/>
                      <a:pt x="493130" y="2374496"/>
                    </a:cubicBezTo>
                    <a:lnTo>
                      <a:pt x="493130" y="2374496"/>
                    </a:lnTo>
                    <a:cubicBezTo>
                      <a:pt x="490568" y="2376152"/>
                      <a:pt x="487914" y="2377640"/>
                      <a:pt x="485153" y="2378944"/>
                    </a:cubicBezTo>
                    <a:cubicBezTo>
                      <a:pt x="483297" y="2379773"/>
                      <a:pt x="481411" y="2380478"/>
                      <a:pt x="479478" y="2381092"/>
                    </a:cubicBezTo>
                    <a:cubicBezTo>
                      <a:pt x="476271" y="2382273"/>
                      <a:pt x="472989" y="2383255"/>
                      <a:pt x="469660" y="2384007"/>
                    </a:cubicBezTo>
                    <a:cubicBezTo>
                      <a:pt x="464613" y="2385142"/>
                      <a:pt x="459489" y="2385801"/>
                      <a:pt x="454320" y="2386001"/>
                    </a:cubicBezTo>
                    <a:lnTo>
                      <a:pt x="448337" y="2386001"/>
                    </a:lnTo>
                    <a:lnTo>
                      <a:pt x="445883" y="2386001"/>
                    </a:lnTo>
                    <a:cubicBezTo>
                      <a:pt x="441403" y="2386016"/>
                      <a:pt x="436955" y="2385341"/>
                      <a:pt x="432690" y="2384007"/>
                    </a:cubicBezTo>
                    <a:lnTo>
                      <a:pt x="428395" y="2382472"/>
                    </a:lnTo>
                    <a:cubicBezTo>
                      <a:pt x="426324" y="2381659"/>
                      <a:pt x="424330" y="2380678"/>
                      <a:pt x="422412" y="2379558"/>
                    </a:cubicBezTo>
                    <a:cubicBezTo>
                      <a:pt x="422075" y="2379696"/>
                      <a:pt x="421676" y="2379696"/>
                      <a:pt x="421338" y="2379558"/>
                    </a:cubicBezTo>
                    <a:cubicBezTo>
                      <a:pt x="416353" y="2376551"/>
                      <a:pt x="411674" y="2373053"/>
                      <a:pt x="407379" y="2369127"/>
                    </a:cubicBezTo>
                    <a:cubicBezTo>
                      <a:pt x="404924" y="2366672"/>
                      <a:pt x="402317" y="2364064"/>
                      <a:pt x="400016" y="2361303"/>
                    </a:cubicBezTo>
                    <a:cubicBezTo>
                      <a:pt x="397791" y="2358542"/>
                      <a:pt x="395797" y="2355627"/>
                      <a:pt x="394033" y="2352559"/>
                    </a:cubicBezTo>
                    <a:cubicBezTo>
                      <a:pt x="392836" y="2350795"/>
                      <a:pt x="391763" y="2348954"/>
                      <a:pt x="390812" y="2347037"/>
                    </a:cubicBezTo>
                    <a:lnTo>
                      <a:pt x="388664" y="2342435"/>
                    </a:lnTo>
                    <a:cubicBezTo>
                      <a:pt x="388664" y="2341514"/>
                      <a:pt x="387897" y="2340594"/>
                      <a:pt x="387437" y="2339520"/>
                    </a:cubicBezTo>
                    <a:cubicBezTo>
                      <a:pt x="386915" y="2338446"/>
                      <a:pt x="386501" y="2337311"/>
                      <a:pt x="386209" y="2336145"/>
                    </a:cubicBezTo>
                    <a:cubicBezTo>
                      <a:pt x="391732" y="2305465"/>
                      <a:pt x="400323" y="2268188"/>
                      <a:pt x="407532" y="2234901"/>
                    </a:cubicBezTo>
                    <a:cubicBezTo>
                      <a:pt x="413530" y="2210418"/>
                      <a:pt x="417825" y="2185567"/>
                      <a:pt x="420418" y="2160501"/>
                    </a:cubicBezTo>
                    <a:cubicBezTo>
                      <a:pt x="420418" y="2135804"/>
                      <a:pt x="412134" y="1980715"/>
                      <a:pt x="406305" y="1890975"/>
                    </a:cubicBezTo>
                    <a:cubicBezTo>
                      <a:pt x="404618" y="1864130"/>
                      <a:pt x="403084" y="1843114"/>
                      <a:pt x="402163" y="1833143"/>
                    </a:cubicBezTo>
                    <a:cubicBezTo>
                      <a:pt x="398788" y="1797707"/>
                      <a:pt x="408146" y="1685571"/>
                      <a:pt x="411061" y="1626665"/>
                    </a:cubicBezTo>
                    <a:lnTo>
                      <a:pt x="411061" y="1626665"/>
                    </a:lnTo>
                    <a:cubicBezTo>
                      <a:pt x="411061" y="1621143"/>
                      <a:pt x="411061" y="1616081"/>
                      <a:pt x="411061" y="1611325"/>
                    </a:cubicBezTo>
                    <a:cubicBezTo>
                      <a:pt x="411061" y="1606570"/>
                      <a:pt x="411061" y="1599820"/>
                      <a:pt x="411061" y="1595985"/>
                    </a:cubicBezTo>
                    <a:cubicBezTo>
                      <a:pt x="411061" y="1580645"/>
                      <a:pt x="409373" y="1536772"/>
                      <a:pt x="406766" y="1485690"/>
                    </a:cubicBezTo>
                    <a:cubicBezTo>
                      <a:pt x="406766" y="1473264"/>
                      <a:pt x="405385" y="1460378"/>
                      <a:pt x="404464" y="1447339"/>
                    </a:cubicBezTo>
                    <a:cubicBezTo>
                      <a:pt x="402317" y="1396763"/>
                      <a:pt x="396120" y="1346432"/>
                      <a:pt x="385903" y="1296853"/>
                    </a:cubicBezTo>
                    <a:cubicBezTo>
                      <a:pt x="366267" y="1220152"/>
                      <a:pt x="363660" y="1035151"/>
                      <a:pt x="363660" y="1008612"/>
                    </a:cubicBezTo>
                    <a:lnTo>
                      <a:pt x="318867" y="1008612"/>
                    </a:lnTo>
                    <a:cubicBezTo>
                      <a:pt x="318867" y="1035151"/>
                      <a:pt x="315952" y="1219999"/>
                      <a:pt x="296470" y="1296853"/>
                    </a:cubicBezTo>
                    <a:cubicBezTo>
                      <a:pt x="276988" y="1373707"/>
                      <a:pt x="272693" y="1561010"/>
                      <a:pt x="271312" y="1595985"/>
                    </a:cubicBezTo>
                    <a:cubicBezTo>
                      <a:pt x="271312" y="1599820"/>
                      <a:pt x="271312" y="1605496"/>
                      <a:pt x="271312" y="1612246"/>
                    </a:cubicBezTo>
                    <a:cubicBezTo>
                      <a:pt x="271312" y="1616387"/>
                      <a:pt x="271312" y="1621296"/>
                      <a:pt x="271312" y="1626358"/>
                    </a:cubicBezTo>
                    <a:lnTo>
                      <a:pt x="271312" y="1626358"/>
                    </a:lnTo>
                    <a:cubicBezTo>
                      <a:pt x="274073" y="1685264"/>
                      <a:pt x="283585" y="1797401"/>
                      <a:pt x="280056" y="1832836"/>
                    </a:cubicBezTo>
                    <a:cubicBezTo>
                      <a:pt x="275914" y="1876249"/>
                      <a:pt x="261801" y="2127980"/>
                      <a:pt x="261801" y="2160194"/>
                    </a:cubicBezTo>
                    <a:cubicBezTo>
                      <a:pt x="262783" y="2173985"/>
                      <a:pt x="264823" y="2187684"/>
                      <a:pt x="267937" y="2201152"/>
                    </a:cubicBezTo>
                    <a:cubicBezTo>
                      <a:pt x="275607" y="2239963"/>
                      <a:pt x="288800" y="2295034"/>
                      <a:pt x="296317" y="2335838"/>
                    </a:cubicBezTo>
                    <a:lnTo>
                      <a:pt x="296317" y="2335838"/>
                    </a:lnTo>
                    <a:cubicBezTo>
                      <a:pt x="295197" y="2339459"/>
                      <a:pt x="293694" y="2342956"/>
                      <a:pt x="291868" y="2346270"/>
                    </a:cubicBezTo>
                    <a:cubicBezTo>
                      <a:pt x="282925" y="2364939"/>
                      <a:pt x="266480" y="2378929"/>
                      <a:pt x="246615" y="2384773"/>
                    </a:cubicBezTo>
                    <a:lnTo>
                      <a:pt x="243393" y="2384773"/>
                    </a:lnTo>
                    <a:cubicBezTo>
                      <a:pt x="241246" y="2384988"/>
                      <a:pt x="239098" y="2384988"/>
                      <a:pt x="236950" y="2384773"/>
                    </a:cubicBezTo>
                    <a:cubicBezTo>
                      <a:pt x="228099" y="2384911"/>
                      <a:pt x="219248" y="2384083"/>
                      <a:pt x="210565" y="2382319"/>
                    </a:cubicBezTo>
                    <a:cubicBezTo>
                      <a:pt x="208265" y="2381951"/>
                      <a:pt x="206009" y="2381398"/>
                      <a:pt x="203816" y="2380632"/>
                    </a:cubicBezTo>
                    <a:lnTo>
                      <a:pt x="200441" y="2379404"/>
                    </a:lnTo>
                    <a:cubicBezTo>
                      <a:pt x="198539" y="2378852"/>
                      <a:pt x="196698" y="2378131"/>
                      <a:pt x="194919" y="2377257"/>
                    </a:cubicBezTo>
                    <a:lnTo>
                      <a:pt x="192004" y="2375876"/>
                    </a:lnTo>
                    <a:cubicBezTo>
                      <a:pt x="189933" y="2374818"/>
                      <a:pt x="187939" y="2373652"/>
                      <a:pt x="186021" y="2372348"/>
                    </a:cubicBezTo>
                    <a:lnTo>
                      <a:pt x="182800" y="2370047"/>
                    </a:lnTo>
                    <a:cubicBezTo>
                      <a:pt x="171111" y="2361088"/>
                      <a:pt x="162628" y="2348617"/>
                      <a:pt x="158562" y="2334458"/>
                    </a:cubicBezTo>
                    <a:cubicBezTo>
                      <a:pt x="161017" y="2315590"/>
                      <a:pt x="162091" y="2287364"/>
                      <a:pt x="163471" y="2260672"/>
                    </a:cubicBezTo>
                    <a:cubicBezTo>
                      <a:pt x="163717" y="2238782"/>
                      <a:pt x="165926" y="2216968"/>
                      <a:pt x="170067" y="2195476"/>
                    </a:cubicBezTo>
                    <a:cubicBezTo>
                      <a:pt x="174670" y="2180136"/>
                      <a:pt x="163165" y="2118776"/>
                      <a:pt x="149359" y="2056341"/>
                    </a:cubicBezTo>
                    <a:cubicBezTo>
                      <a:pt x="143376" y="2029036"/>
                      <a:pt x="136933" y="2001271"/>
                      <a:pt x="131104" y="1976420"/>
                    </a:cubicBezTo>
                    <a:cubicBezTo>
                      <a:pt x="125274" y="1951569"/>
                      <a:pt x="121286" y="1932700"/>
                      <a:pt x="118218" y="1917667"/>
                    </a:cubicBezTo>
                    <a:cubicBezTo>
                      <a:pt x="117298" y="1913065"/>
                      <a:pt x="116377" y="1907543"/>
                      <a:pt x="115457" y="1901560"/>
                    </a:cubicBezTo>
                    <a:cubicBezTo>
                      <a:pt x="104903" y="1807709"/>
                      <a:pt x="101006" y="1713245"/>
                      <a:pt x="103798" y="1618842"/>
                    </a:cubicBezTo>
                    <a:cubicBezTo>
                      <a:pt x="103798" y="1614547"/>
                      <a:pt x="103798" y="1610711"/>
                      <a:pt x="103798" y="1607183"/>
                    </a:cubicBezTo>
                    <a:cubicBezTo>
                      <a:pt x="104335" y="1590907"/>
                      <a:pt x="105823" y="1574662"/>
                      <a:pt x="108247" y="1558555"/>
                    </a:cubicBezTo>
                    <a:cubicBezTo>
                      <a:pt x="109781" y="1549351"/>
                      <a:pt x="111161" y="1540607"/>
                      <a:pt x="112695" y="1532323"/>
                    </a:cubicBezTo>
                    <a:cubicBezTo>
                      <a:pt x="112695" y="1528949"/>
                      <a:pt x="113616" y="1525727"/>
                      <a:pt x="114230" y="1522506"/>
                    </a:cubicBezTo>
                    <a:cubicBezTo>
                      <a:pt x="114843" y="1519285"/>
                      <a:pt x="114996" y="1517137"/>
                      <a:pt x="115457" y="1514529"/>
                    </a:cubicBezTo>
                    <a:lnTo>
                      <a:pt x="116377" y="1508240"/>
                    </a:lnTo>
                    <a:lnTo>
                      <a:pt x="116377" y="1502717"/>
                    </a:lnTo>
                    <a:lnTo>
                      <a:pt x="116377" y="1502717"/>
                    </a:lnTo>
                    <a:cubicBezTo>
                      <a:pt x="116377" y="1498575"/>
                      <a:pt x="117451" y="1494587"/>
                      <a:pt x="117758" y="1490599"/>
                    </a:cubicBezTo>
                    <a:cubicBezTo>
                      <a:pt x="121946" y="1454534"/>
                      <a:pt x="120856" y="1418055"/>
                      <a:pt x="114536" y="1382297"/>
                    </a:cubicBezTo>
                    <a:cubicBezTo>
                      <a:pt x="97095" y="1288753"/>
                      <a:pt x="84807" y="1194320"/>
                      <a:pt x="77720" y="1099426"/>
                    </a:cubicBezTo>
                    <a:cubicBezTo>
                      <a:pt x="75097" y="1060048"/>
                      <a:pt x="76125" y="1020501"/>
                      <a:pt x="80788" y="981307"/>
                    </a:cubicBezTo>
                    <a:lnTo>
                      <a:pt x="80788" y="980540"/>
                    </a:lnTo>
                    <a:cubicBezTo>
                      <a:pt x="82475" y="969802"/>
                      <a:pt x="84470" y="959677"/>
                      <a:pt x="86924" y="949860"/>
                    </a:cubicBezTo>
                    <a:cubicBezTo>
                      <a:pt x="88151" y="945718"/>
                      <a:pt x="89378" y="940502"/>
                      <a:pt x="91066" y="934519"/>
                    </a:cubicBezTo>
                    <a:cubicBezTo>
                      <a:pt x="93060" y="925929"/>
                      <a:pt x="94748" y="918412"/>
                      <a:pt x="96128" y="913197"/>
                    </a:cubicBezTo>
                    <a:cubicBezTo>
                      <a:pt x="96174" y="912384"/>
                      <a:pt x="96174" y="911555"/>
                      <a:pt x="96128" y="910742"/>
                    </a:cubicBezTo>
                    <a:lnTo>
                      <a:pt x="96128" y="910742"/>
                    </a:lnTo>
                    <a:cubicBezTo>
                      <a:pt x="97662" y="904453"/>
                      <a:pt x="99196" y="898010"/>
                      <a:pt x="100730" y="891260"/>
                    </a:cubicBezTo>
                    <a:lnTo>
                      <a:pt x="100730" y="891260"/>
                    </a:lnTo>
                    <a:cubicBezTo>
                      <a:pt x="113156" y="838951"/>
                      <a:pt x="129876" y="768540"/>
                      <a:pt x="145216" y="722519"/>
                    </a:cubicBezTo>
                    <a:cubicBezTo>
                      <a:pt x="160618" y="676790"/>
                      <a:pt x="173074" y="630110"/>
                      <a:pt x="182493" y="582771"/>
                    </a:cubicBezTo>
                    <a:lnTo>
                      <a:pt x="182493" y="582771"/>
                    </a:lnTo>
                    <a:cubicBezTo>
                      <a:pt x="183260" y="578629"/>
                      <a:pt x="183874" y="575101"/>
                      <a:pt x="184334" y="571419"/>
                    </a:cubicBezTo>
                    <a:cubicBezTo>
                      <a:pt x="189856" y="529387"/>
                      <a:pt x="177431" y="425841"/>
                      <a:pt x="162091" y="400684"/>
                    </a:cubicBezTo>
                    <a:lnTo>
                      <a:pt x="162091" y="402678"/>
                    </a:lnTo>
                    <a:cubicBezTo>
                      <a:pt x="162091" y="455601"/>
                      <a:pt x="139541" y="528313"/>
                      <a:pt x="134018" y="557460"/>
                    </a:cubicBezTo>
                    <a:cubicBezTo>
                      <a:pt x="129278" y="601133"/>
                      <a:pt x="128818" y="645159"/>
                      <a:pt x="132637" y="688924"/>
                    </a:cubicBezTo>
                    <a:cubicBezTo>
                      <a:pt x="130567" y="725725"/>
                      <a:pt x="125014" y="762235"/>
                      <a:pt x="116070" y="797993"/>
                    </a:cubicBezTo>
                    <a:cubicBezTo>
                      <a:pt x="116132" y="798299"/>
                      <a:pt x="116132" y="798606"/>
                      <a:pt x="116070" y="798913"/>
                    </a:cubicBezTo>
                    <a:cubicBezTo>
                      <a:pt x="112082" y="817321"/>
                      <a:pt x="107633" y="835269"/>
                      <a:pt x="103338" y="849689"/>
                    </a:cubicBezTo>
                    <a:cubicBezTo>
                      <a:pt x="103139" y="850778"/>
                      <a:pt x="102878" y="851852"/>
                      <a:pt x="102571" y="852910"/>
                    </a:cubicBezTo>
                    <a:cubicBezTo>
                      <a:pt x="100117" y="862498"/>
                      <a:pt x="96665" y="871794"/>
                      <a:pt x="92293" y="880676"/>
                    </a:cubicBezTo>
                    <a:cubicBezTo>
                      <a:pt x="83595" y="901477"/>
                      <a:pt x="77060" y="923122"/>
                      <a:pt x="72811" y="945257"/>
                    </a:cubicBezTo>
                    <a:lnTo>
                      <a:pt x="72811" y="945257"/>
                    </a:lnTo>
                    <a:cubicBezTo>
                      <a:pt x="71277" y="952160"/>
                      <a:pt x="69743" y="959217"/>
                      <a:pt x="68209" y="966580"/>
                    </a:cubicBezTo>
                    <a:cubicBezTo>
                      <a:pt x="58852" y="1011833"/>
                      <a:pt x="51488" y="1058621"/>
                      <a:pt x="54557" y="1068285"/>
                    </a:cubicBezTo>
                    <a:cubicBezTo>
                      <a:pt x="64067" y="1101972"/>
                      <a:pt x="68777" y="1136825"/>
                      <a:pt x="68516" y="1171831"/>
                    </a:cubicBezTo>
                    <a:cubicBezTo>
                      <a:pt x="64374" y="1192847"/>
                      <a:pt x="48881" y="1187171"/>
                      <a:pt x="51642" y="1174592"/>
                    </a:cubicBezTo>
                    <a:cubicBezTo>
                      <a:pt x="54403" y="1162013"/>
                      <a:pt x="50261" y="1134094"/>
                      <a:pt x="36302" y="1140997"/>
                    </a:cubicBezTo>
                    <a:cubicBezTo>
                      <a:pt x="22342" y="1147900"/>
                      <a:pt x="69130" y="1228589"/>
                      <a:pt x="55937" y="1234726"/>
                    </a:cubicBezTo>
                    <a:cubicBezTo>
                      <a:pt x="40597" y="1242242"/>
                      <a:pt x="15439" y="1206193"/>
                      <a:pt x="5008" y="1158025"/>
                    </a:cubicBezTo>
                    <a:cubicBezTo>
                      <a:pt x="-315" y="1134171"/>
                      <a:pt x="-1404" y="1109550"/>
                      <a:pt x="1787" y="1085313"/>
                    </a:cubicBezTo>
                    <a:cubicBezTo>
                      <a:pt x="1787" y="1083318"/>
                      <a:pt x="1787" y="1081631"/>
                      <a:pt x="2707" y="1079637"/>
                    </a:cubicBezTo>
                    <a:cubicBezTo>
                      <a:pt x="7769" y="1060707"/>
                      <a:pt x="11113" y="1041348"/>
                      <a:pt x="12678" y="1021805"/>
                    </a:cubicBezTo>
                    <a:cubicBezTo>
                      <a:pt x="13123" y="1014288"/>
                      <a:pt x="13123" y="1006771"/>
                      <a:pt x="12678" y="999255"/>
                    </a:cubicBezTo>
                    <a:cubicBezTo>
                      <a:pt x="12678" y="995880"/>
                      <a:pt x="12678" y="992352"/>
                      <a:pt x="11604" y="988823"/>
                    </a:cubicBezTo>
                    <a:cubicBezTo>
                      <a:pt x="10530" y="985295"/>
                      <a:pt x="10377" y="976705"/>
                      <a:pt x="10070" y="967807"/>
                    </a:cubicBezTo>
                    <a:lnTo>
                      <a:pt x="10070" y="967807"/>
                    </a:lnTo>
                    <a:cubicBezTo>
                      <a:pt x="10070" y="961978"/>
                      <a:pt x="10070" y="955535"/>
                      <a:pt x="10070" y="948325"/>
                    </a:cubicBezTo>
                    <a:cubicBezTo>
                      <a:pt x="8383" y="868404"/>
                      <a:pt x="12831" y="716230"/>
                      <a:pt x="21882" y="686623"/>
                    </a:cubicBezTo>
                    <a:cubicBezTo>
                      <a:pt x="28662" y="657692"/>
                      <a:pt x="33433" y="628316"/>
                      <a:pt x="36148" y="598724"/>
                    </a:cubicBezTo>
                    <a:cubicBezTo>
                      <a:pt x="40750" y="556999"/>
                      <a:pt x="44125" y="513587"/>
                      <a:pt x="45813" y="493338"/>
                    </a:cubicBezTo>
                    <a:cubicBezTo>
                      <a:pt x="48574" y="455448"/>
                      <a:pt x="54250" y="259708"/>
                      <a:pt x="54250" y="237312"/>
                    </a:cubicBezTo>
                    <a:cubicBezTo>
                      <a:pt x="54633" y="205711"/>
                      <a:pt x="69574" y="176043"/>
                      <a:pt x="94748" y="156929"/>
                    </a:cubicBezTo>
                    <a:cubicBezTo>
                      <a:pt x="97355" y="155089"/>
                      <a:pt x="100270" y="153401"/>
                      <a:pt x="103185" y="151714"/>
                    </a:cubicBezTo>
                    <a:cubicBezTo>
                      <a:pt x="108707" y="148952"/>
                      <a:pt x="115763" y="145578"/>
                      <a:pt x="123894" y="141896"/>
                    </a:cubicBezTo>
                    <a:lnTo>
                      <a:pt x="134172" y="137294"/>
                    </a:lnTo>
                    <a:cubicBezTo>
                      <a:pt x="152426" y="129317"/>
                      <a:pt x="174056" y="120420"/>
                      <a:pt x="194458" y="112136"/>
                    </a:cubicBezTo>
                    <a:lnTo>
                      <a:pt x="201208" y="109375"/>
                    </a:lnTo>
                    <a:lnTo>
                      <a:pt x="236797" y="95262"/>
                    </a:lnTo>
                    <a:lnTo>
                      <a:pt x="241399" y="93268"/>
                    </a:lnTo>
                    <a:lnTo>
                      <a:pt x="262875" y="84677"/>
                    </a:lnTo>
                    <a:cubicBezTo>
                      <a:pt x="267937" y="82530"/>
                      <a:pt x="272846" y="71485"/>
                      <a:pt x="276988" y="57525"/>
                    </a:cubicBezTo>
                    <a:lnTo>
                      <a:pt x="276988" y="57525"/>
                    </a:lnTo>
                    <a:cubicBezTo>
                      <a:pt x="280056" y="48628"/>
                      <a:pt x="282511" y="38350"/>
                      <a:pt x="284812" y="28839"/>
                    </a:cubicBezTo>
                    <a:cubicBezTo>
                      <a:pt x="285578" y="25925"/>
                      <a:pt x="286192" y="23010"/>
                      <a:pt x="286806" y="20096"/>
                    </a:cubicBezTo>
                    <a:cubicBezTo>
                      <a:pt x="287420" y="17181"/>
                      <a:pt x="286806" y="17641"/>
                      <a:pt x="286806" y="16567"/>
                    </a:cubicBezTo>
                    <a:lnTo>
                      <a:pt x="286806" y="14880"/>
                    </a:lnTo>
                    <a:cubicBezTo>
                      <a:pt x="286806" y="12119"/>
                      <a:pt x="287880" y="9664"/>
                      <a:pt x="288340" y="7363"/>
                    </a:cubicBezTo>
                    <a:lnTo>
                      <a:pt x="288340" y="7363"/>
                    </a:lnTo>
                    <a:lnTo>
                      <a:pt x="288340" y="7363"/>
                    </a:lnTo>
                    <a:cubicBezTo>
                      <a:pt x="288217" y="6811"/>
                      <a:pt x="288217" y="6228"/>
                      <a:pt x="288340" y="5676"/>
                    </a:cubicBezTo>
                    <a:cubicBezTo>
                      <a:pt x="288340" y="5676"/>
                      <a:pt x="288340" y="4909"/>
                      <a:pt x="288340" y="4602"/>
                    </a:cubicBezTo>
                    <a:cubicBezTo>
                      <a:pt x="288340" y="4295"/>
                      <a:pt x="288340" y="920"/>
                      <a:pt x="289260" y="0"/>
                    </a:cubicBezTo>
                    <a:lnTo>
                      <a:pt x="392346" y="0"/>
                    </a:lnTo>
                    <a:cubicBezTo>
                      <a:pt x="392346" y="2761"/>
                      <a:pt x="393879" y="8437"/>
                      <a:pt x="395261" y="15340"/>
                    </a:cubicBezTo>
                    <a:lnTo>
                      <a:pt x="395261" y="17028"/>
                    </a:lnTo>
                    <a:cubicBezTo>
                      <a:pt x="395261" y="18101"/>
                      <a:pt x="395261" y="19328"/>
                      <a:pt x="395261" y="20556"/>
                    </a:cubicBezTo>
                    <a:cubicBezTo>
                      <a:pt x="395261" y="21783"/>
                      <a:pt x="396488" y="26385"/>
                      <a:pt x="397254" y="29300"/>
                    </a:cubicBezTo>
                    <a:cubicBezTo>
                      <a:pt x="398788" y="35129"/>
                      <a:pt x="400016" y="41111"/>
                      <a:pt x="401703" y="47248"/>
                    </a:cubicBezTo>
                    <a:lnTo>
                      <a:pt x="401703" y="47248"/>
                    </a:lnTo>
                    <a:cubicBezTo>
                      <a:pt x="401719" y="47600"/>
                      <a:pt x="401719" y="47969"/>
                      <a:pt x="401703" y="48321"/>
                    </a:cubicBezTo>
                    <a:cubicBezTo>
                      <a:pt x="401703" y="48321"/>
                      <a:pt x="401703" y="48321"/>
                      <a:pt x="401703" y="48321"/>
                    </a:cubicBezTo>
                    <a:cubicBezTo>
                      <a:pt x="401703" y="48321"/>
                      <a:pt x="403084" y="52616"/>
                      <a:pt x="404004" y="55071"/>
                    </a:cubicBezTo>
                    <a:lnTo>
                      <a:pt x="404004" y="55071"/>
                    </a:lnTo>
                    <a:cubicBezTo>
                      <a:pt x="408453" y="69644"/>
                      <a:pt x="413515" y="82070"/>
                      <a:pt x="419344" y="84371"/>
                    </a:cubicBezTo>
                    <a:cubicBezTo>
                      <a:pt x="425173" y="86672"/>
                      <a:pt x="430849" y="89126"/>
                      <a:pt x="440514" y="92961"/>
                    </a:cubicBezTo>
                    <a:lnTo>
                      <a:pt x="445269" y="94955"/>
                    </a:lnTo>
                    <a:lnTo>
                      <a:pt x="480551" y="109068"/>
                    </a:lnTo>
                    <a:cubicBezTo>
                      <a:pt x="482929" y="109805"/>
                      <a:pt x="485230" y="110725"/>
                      <a:pt x="487454" y="111829"/>
                    </a:cubicBezTo>
                    <a:cubicBezTo>
                      <a:pt x="521509" y="125636"/>
                      <a:pt x="559093" y="141282"/>
                      <a:pt x="579495" y="151407"/>
                    </a:cubicBezTo>
                    <a:cubicBezTo>
                      <a:pt x="609730" y="169339"/>
                      <a:pt x="628323" y="201845"/>
                      <a:pt x="628430" y="237005"/>
                    </a:cubicBezTo>
                    <a:cubicBezTo>
                      <a:pt x="628430" y="255566"/>
                      <a:pt x="632418" y="395775"/>
                      <a:pt x="635333" y="463118"/>
                    </a:cubicBezTo>
                    <a:cubicBezTo>
                      <a:pt x="635333" y="476464"/>
                      <a:pt x="636407" y="486742"/>
                      <a:pt x="636867" y="493798"/>
                    </a:cubicBezTo>
                    <a:cubicBezTo>
                      <a:pt x="639628" y="531688"/>
                      <a:pt x="649599" y="650574"/>
                      <a:pt x="660644" y="687083"/>
                    </a:cubicBezTo>
                    <a:cubicBezTo>
                      <a:pt x="669848" y="716690"/>
                      <a:pt x="674297" y="868864"/>
                      <a:pt x="672609" y="948786"/>
                    </a:cubicBezTo>
                    <a:cubicBezTo>
                      <a:pt x="672609" y="955995"/>
                      <a:pt x="672609" y="962439"/>
                      <a:pt x="672609" y="968268"/>
                    </a:cubicBezTo>
                    <a:lnTo>
                      <a:pt x="672609" y="968268"/>
                    </a:lnTo>
                    <a:cubicBezTo>
                      <a:pt x="672609" y="977165"/>
                      <a:pt x="671689" y="983608"/>
                      <a:pt x="671075" y="989284"/>
                    </a:cubicBezTo>
                    <a:cubicBezTo>
                      <a:pt x="670462" y="994960"/>
                      <a:pt x="670155" y="996647"/>
                      <a:pt x="670001" y="1000482"/>
                    </a:cubicBezTo>
                    <a:cubicBezTo>
                      <a:pt x="668851" y="1027342"/>
                      <a:pt x="672011" y="1054234"/>
                      <a:pt x="679359" y="1080097"/>
                    </a:cubicBezTo>
                    <a:cubicBezTo>
                      <a:pt x="694393" y="1158945"/>
                      <a:pt x="651133" y="1245617"/>
                      <a:pt x="627203" y="1234419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02" name="Freeform: Shape 2001">
                <a:extLst>
                  <a:ext uri="{FF2B5EF4-FFF2-40B4-BE49-F238E27FC236}">
                    <a16:creationId xmlns:a16="http://schemas.microsoft.com/office/drawing/2014/main" id="{3A0218BB-45E0-4D18-B0FB-65D48A47AC7B}"/>
                  </a:ext>
                </a:extLst>
              </p:cNvPr>
              <p:cNvSpPr/>
              <p:nvPr/>
            </p:nvSpPr>
            <p:spPr>
              <a:xfrm>
                <a:off x="3531499" y="3392223"/>
                <a:ext cx="523557" cy="1380456"/>
              </a:xfrm>
              <a:custGeom>
                <a:avLst/>
                <a:gdLst>
                  <a:gd name="connsiteX0" fmla="*/ 508218 w 523557"/>
                  <a:gd name="connsiteY0" fmla="*/ 1200364 h 1380456"/>
                  <a:gd name="connsiteX1" fmla="*/ 523558 w 523557"/>
                  <a:gd name="connsiteY1" fmla="*/ 1373246 h 1380456"/>
                  <a:gd name="connsiteX2" fmla="*/ 510672 w 523557"/>
                  <a:gd name="connsiteY2" fmla="*/ 1375394 h 1380456"/>
                  <a:gd name="connsiteX3" fmla="*/ 504536 w 523557"/>
                  <a:gd name="connsiteY3" fmla="*/ 1375394 h 1380456"/>
                  <a:gd name="connsiteX4" fmla="*/ 431517 w 523557"/>
                  <a:gd name="connsiteY4" fmla="*/ 1379229 h 1380456"/>
                  <a:gd name="connsiteX5" fmla="*/ 382582 w 523557"/>
                  <a:gd name="connsiteY5" fmla="*/ 1380456 h 1380456"/>
                  <a:gd name="connsiteX6" fmla="*/ 342698 w 523557"/>
                  <a:gd name="connsiteY6" fmla="*/ 1380456 h 1380456"/>
                  <a:gd name="connsiteX7" fmla="*/ 308336 w 523557"/>
                  <a:gd name="connsiteY7" fmla="*/ 1380456 h 1380456"/>
                  <a:gd name="connsiteX8" fmla="*/ 238539 w 523557"/>
                  <a:gd name="connsiteY8" fmla="*/ 1380456 h 1380456"/>
                  <a:gd name="connsiteX9" fmla="*/ 204177 w 523557"/>
                  <a:gd name="connsiteY9" fmla="*/ 1380456 h 1380456"/>
                  <a:gd name="connsiteX10" fmla="*/ 156316 w 523557"/>
                  <a:gd name="connsiteY10" fmla="*/ 1380456 h 1380456"/>
                  <a:gd name="connsiteX11" fmla="*/ 133919 w 523557"/>
                  <a:gd name="connsiteY11" fmla="*/ 1380456 h 1380456"/>
                  <a:gd name="connsiteX12" fmla="*/ 112750 w 523557"/>
                  <a:gd name="connsiteY12" fmla="*/ 1380456 h 1380456"/>
                  <a:gd name="connsiteX13" fmla="*/ 79001 w 523557"/>
                  <a:gd name="connsiteY13" fmla="*/ 1379076 h 1380456"/>
                  <a:gd name="connsiteX14" fmla="*/ 36356 w 523557"/>
                  <a:gd name="connsiteY14" fmla="*/ 1376315 h 1380456"/>
                  <a:gd name="connsiteX15" fmla="*/ 23317 w 523557"/>
                  <a:gd name="connsiteY15" fmla="*/ 1374167 h 1380456"/>
                  <a:gd name="connsiteX16" fmla="*/ 23317 w 523557"/>
                  <a:gd name="connsiteY16" fmla="*/ 1369105 h 1380456"/>
                  <a:gd name="connsiteX17" fmla="*/ 23317 w 523557"/>
                  <a:gd name="connsiteY17" fmla="*/ 1363583 h 1380456"/>
                  <a:gd name="connsiteX18" fmla="*/ 33595 w 523557"/>
                  <a:gd name="connsiteY18" fmla="*/ 1285808 h 1380456"/>
                  <a:gd name="connsiteX19" fmla="*/ 34669 w 523557"/>
                  <a:gd name="connsiteY19" fmla="*/ 1277984 h 1380456"/>
                  <a:gd name="connsiteX20" fmla="*/ 37890 w 523557"/>
                  <a:gd name="connsiteY20" fmla="*/ 1201284 h 1380456"/>
                  <a:gd name="connsiteX21" fmla="*/ 1994 w 523557"/>
                  <a:gd name="connsiteY21" fmla="*/ 853370 h 1380456"/>
                  <a:gd name="connsiteX22" fmla="*/ 0 w 523557"/>
                  <a:gd name="connsiteY22" fmla="*/ 832508 h 1380456"/>
                  <a:gd name="connsiteX23" fmla="*/ 11505 w 523557"/>
                  <a:gd name="connsiteY23" fmla="*/ 736632 h 1380456"/>
                  <a:gd name="connsiteX24" fmla="*/ 11505 w 523557"/>
                  <a:gd name="connsiteY24" fmla="*/ 735865 h 1380456"/>
                  <a:gd name="connsiteX25" fmla="*/ 21783 w 523557"/>
                  <a:gd name="connsiteY25" fmla="*/ 689845 h 1380456"/>
                  <a:gd name="connsiteX26" fmla="*/ 26845 w 523557"/>
                  <a:gd name="connsiteY26" fmla="*/ 668522 h 1380456"/>
                  <a:gd name="connsiteX27" fmla="*/ 26845 w 523557"/>
                  <a:gd name="connsiteY27" fmla="*/ 666068 h 1380456"/>
                  <a:gd name="connsiteX28" fmla="*/ 26845 w 523557"/>
                  <a:gd name="connsiteY28" fmla="*/ 666068 h 1380456"/>
                  <a:gd name="connsiteX29" fmla="*/ 29607 w 523557"/>
                  <a:gd name="connsiteY29" fmla="*/ 659318 h 1380456"/>
                  <a:gd name="connsiteX30" fmla="*/ 36203 w 523557"/>
                  <a:gd name="connsiteY30" fmla="*/ 646739 h 1380456"/>
                  <a:gd name="connsiteX31" fmla="*/ 44180 w 523557"/>
                  <a:gd name="connsiteY31" fmla="*/ 631399 h 1380456"/>
                  <a:gd name="connsiteX32" fmla="*/ 46481 w 523557"/>
                  <a:gd name="connsiteY32" fmla="*/ 626337 h 1380456"/>
                  <a:gd name="connsiteX33" fmla="*/ 59673 w 523557"/>
                  <a:gd name="connsiteY33" fmla="*/ 597344 h 1380456"/>
                  <a:gd name="connsiteX34" fmla="*/ 60900 w 523557"/>
                  <a:gd name="connsiteY34" fmla="*/ 594122 h 1380456"/>
                  <a:gd name="connsiteX35" fmla="*/ 62434 w 523557"/>
                  <a:gd name="connsiteY35" fmla="*/ 590594 h 1380456"/>
                  <a:gd name="connsiteX36" fmla="*/ 65656 w 523557"/>
                  <a:gd name="connsiteY36" fmla="*/ 582004 h 1380456"/>
                  <a:gd name="connsiteX37" fmla="*/ 65656 w 523557"/>
                  <a:gd name="connsiteY37" fmla="*/ 582004 h 1380456"/>
                  <a:gd name="connsiteX38" fmla="*/ 68264 w 523557"/>
                  <a:gd name="connsiteY38" fmla="*/ 575561 h 1380456"/>
                  <a:gd name="connsiteX39" fmla="*/ 71331 w 523557"/>
                  <a:gd name="connsiteY39" fmla="*/ 566357 h 1380456"/>
                  <a:gd name="connsiteX40" fmla="*/ 73019 w 523557"/>
                  <a:gd name="connsiteY40" fmla="*/ 561755 h 1380456"/>
                  <a:gd name="connsiteX41" fmla="*/ 76394 w 523557"/>
                  <a:gd name="connsiteY41" fmla="*/ 552397 h 1380456"/>
                  <a:gd name="connsiteX42" fmla="*/ 78541 w 523557"/>
                  <a:gd name="connsiteY42" fmla="*/ 544881 h 1380456"/>
                  <a:gd name="connsiteX43" fmla="*/ 83450 w 523557"/>
                  <a:gd name="connsiteY43" fmla="*/ 529541 h 1380456"/>
                  <a:gd name="connsiteX44" fmla="*/ 83450 w 523557"/>
                  <a:gd name="connsiteY44" fmla="*/ 529541 h 1380456"/>
                  <a:gd name="connsiteX45" fmla="*/ 88206 w 523557"/>
                  <a:gd name="connsiteY45" fmla="*/ 513127 h 1380456"/>
                  <a:gd name="connsiteX46" fmla="*/ 88206 w 523557"/>
                  <a:gd name="connsiteY46" fmla="*/ 513127 h 1380456"/>
                  <a:gd name="connsiteX47" fmla="*/ 91427 w 523557"/>
                  <a:gd name="connsiteY47" fmla="*/ 501775 h 1380456"/>
                  <a:gd name="connsiteX48" fmla="*/ 91427 w 523557"/>
                  <a:gd name="connsiteY48" fmla="*/ 499321 h 1380456"/>
                  <a:gd name="connsiteX49" fmla="*/ 93881 w 523557"/>
                  <a:gd name="connsiteY49" fmla="*/ 489810 h 1380456"/>
                  <a:gd name="connsiteX50" fmla="*/ 95109 w 523557"/>
                  <a:gd name="connsiteY50" fmla="*/ 484901 h 1380456"/>
                  <a:gd name="connsiteX51" fmla="*/ 97563 w 523557"/>
                  <a:gd name="connsiteY51" fmla="*/ 474776 h 1380456"/>
                  <a:gd name="connsiteX52" fmla="*/ 100171 w 523557"/>
                  <a:gd name="connsiteY52" fmla="*/ 463271 h 1380456"/>
                  <a:gd name="connsiteX53" fmla="*/ 102472 w 523557"/>
                  <a:gd name="connsiteY53" fmla="*/ 453454 h 1380456"/>
                  <a:gd name="connsiteX54" fmla="*/ 103546 w 523557"/>
                  <a:gd name="connsiteY54" fmla="*/ 447931 h 1380456"/>
                  <a:gd name="connsiteX55" fmla="*/ 105847 w 523557"/>
                  <a:gd name="connsiteY55" fmla="*/ 436580 h 1380456"/>
                  <a:gd name="connsiteX56" fmla="*/ 107074 w 523557"/>
                  <a:gd name="connsiteY56" fmla="*/ 430750 h 1380456"/>
                  <a:gd name="connsiteX57" fmla="*/ 109375 w 523557"/>
                  <a:gd name="connsiteY57" fmla="*/ 419399 h 1380456"/>
                  <a:gd name="connsiteX58" fmla="*/ 109375 w 523557"/>
                  <a:gd name="connsiteY58" fmla="*/ 419399 h 1380456"/>
                  <a:gd name="connsiteX59" fmla="*/ 110602 w 523557"/>
                  <a:gd name="connsiteY59" fmla="*/ 412035 h 1380456"/>
                  <a:gd name="connsiteX60" fmla="*/ 111523 w 523557"/>
                  <a:gd name="connsiteY60" fmla="*/ 407126 h 1380456"/>
                  <a:gd name="connsiteX61" fmla="*/ 113517 w 523557"/>
                  <a:gd name="connsiteY61" fmla="*/ 395928 h 1380456"/>
                  <a:gd name="connsiteX62" fmla="*/ 116125 w 523557"/>
                  <a:gd name="connsiteY62" fmla="*/ 380588 h 1380456"/>
                  <a:gd name="connsiteX63" fmla="*/ 118119 w 523557"/>
                  <a:gd name="connsiteY63" fmla="*/ 367089 h 1380456"/>
                  <a:gd name="connsiteX64" fmla="*/ 120574 w 523557"/>
                  <a:gd name="connsiteY64" fmla="*/ 352516 h 1380456"/>
                  <a:gd name="connsiteX65" fmla="*/ 123028 w 523557"/>
                  <a:gd name="connsiteY65" fmla="*/ 334875 h 1380456"/>
                  <a:gd name="connsiteX66" fmla="*/ 124562 w 523557"/>
                  <a:gd name="connsiteY66" fmla="*/ 323676 h 1380456"/>
                  <a:gd name="connsiteX67" fmla="*/ 124562 w 523557"/>
                  <a:gd name="connsiteY67" fmla="*/ 323676 h 1380456"/>
                  <a:gd name="connsiteX68" fmla="*/ 125636 w 523557"/>
                  <a:gd name="connsiteY68" fmla="*/ 315239 h 1380456"/>
                  <a:gd name="connsiteX69" fmla="*/ 127476 w 523557"/>
                  <a:gd name="connsiteY69" fmla="*/ 300820 h 1380456"/>
                  <a:gd name="connsiteX70" fmla="*/ 128397 w 523557"/>
                  <a:gd name="connsiteY70" fmla="*/ 293150 h 1380456"/>
                  <a:gd name="connsiteX71" fmla="*/ 129317 w 523557"/>
                  <a:gd name="connsiteY71" fmla="*/ 285019 h 1380456"/>
                  <a:gd name="connsiteX72" fmla="*/ 132999 w 523557"/>
                  <a:gd name="connsiteY72" fmla="*/ 251885 h 1380456"/>
                  <a:gd name="connsiteX73" fmla="*/ 133766 w 523557"/>
                  <a:gd name="connsiteY73" fmla="*/ 243294 h 1380456"/>
                  <a:gd name="connsiteX74" fmla="*/ 137601 w 523557"/>
                  <a:gd name="connsiteY74" fmla="*/ 202643 h 1380456"/>
                  <a:gd name="connsiteX75" fmla="*/ 137601 w 523557"/>
                  <a:gd name="connsiteY75" fmla="*/ 198654 h 1380456"/>
                  <a:gd name="connsiteX76" fmla="*/ 137601 w 523557"/>
                  <a:gd name="connsiteY76" fmla="*/ 189297 h 1380456"/>
                  <a:gd name="connsiteX77" fmla="*/ 140976 w 523557"/>
                  <a:gd name="connsiteY77" fmla="*/ 140976 h 1380456"/>
                  <a:gd name="connsiteX78" fmla="*/ 142816 w 523557"/>
                  <a:gd name="connsiteY78" fmla="*/ 110295 h 1380456"/>
                  <a:gd name="connsiteX79" fmla="*/ 143890 w 523557"/>
                  <a:gd name="connsiteY79" fmla="*/ 89433 h 1380456"/>
                  <a:gd name="connsiteX80" fmla="*/ 143890 w 523557"/>
                  <a:gd name="connsiteY80" fmla="*/ 68724 h 1380456"/>
                  <a:gd name="connsiteX81" fmla="*/ 143890 w 523557"/>
                  <a:gd name="connsiteY81" fmla="*/ 52003 h 1380456"/>
                  <a:gd name="connsiteX82" fmla="*/ 144964 w 523557"/>
                  <a:gd name="connsiteY82" fmla="*/ 25004 h 1380456"/>
                  <a:gd name="connsiteX83" fmla="*/ 144964 w 523557"/>
                  <a:gd name="connsiteY83" fmla="*/ 23163 h 1380456"/>
                  <a:gd name="connsiteX84" fmla="*/ 144964 w 523557"/>
                  <a:gd name="connsiteY84" fmla="*/ 11658 h 1380456"/>
                  <a:gd name="connsiteX85" fmla="*/ 144964 w 523557"/>
                  <a:gd name="connsiteY85" fmla="*/ 0 h 1380456"/>
                  <a:gd name="connsiteX86" fmla="*/ 148799 w 523557"/>
                  <a:gd name="connsiteY86" fmla="*/ 2608 h 1380456"/>
                  <a:gd name="connsiteX87" fmla="*/ 151254 w 523557"/>
                  <a:gd name="connsiteY87" fmla="*/ 4142 h 1380456"/>
                  <a:gd name="connsiteX88" fmla="*/ 154321 w 523557"/>
                  <a:gd name="connsiteY88" fmla="*/ 5829 h 1380456"/>
                  <a:gd name="connsiteX89" fmla="*/ 157850 w 523557"/>
                  <a:gd name="connsiteY89" fmla="*/ 7823 h 1380456"/>
                  <a:gd name="connsiteX90" fmla="*/ 161071 w 523557"/>
                  <a:gd name="connsiteY90" fmla="*/ 9511 h 1380456"/>
                  <a:gd name="connsiteX91" fmla="*/ 164600 w 523557"/>
                  <a:gd name="connsiteY91" fmla="*/ 10892 h 1380456"/>
                  <a:gd name="connsiteX92" fmla="*/ 171502 w 523557"/>
                  <a:gd name="connsiteY92" fmla="*/ 13806 h 1380456"/>
                  <a:gd name="connsiteX93" fmla="*/ 171502 w 523557"/>
                  <a:gd name="connsiteY93" fmla="*/ 13806 h 1380456"/>
                  <a:gd name="connsiteX94" fmla="*/ 175951 w 523557"/>
                  <a:gd name="connsiteY94" fmla="*/ 15340 h 1380456"/>
                  <a:gd name="connsiteX95" fmla="*/ 183007 w 523557"/>
                  <a:gd name="connsiteY95" fmla="*/ 17488 h 1380456"/>
                  <a:gd name="connsiteX96" fmla="*/ 189911 w 523557"/>
                  <a:gd name="connsiteY96" fmla="*/ 19328 h 1380456"/>
                  <a:gd name="connsiteX97" fmla="*/ 189911 w 523557"/>
                  <a:gd name="connsiteY97" fmla="*/ 19328 h 1380456"/>
                  <a:gd name="connsiteX98" fmla="*/ 198655 w 523557"/>
                  <a:gd name="connsiteY98" fmla="*/ 21169 h 1380456"/>
                  <a:gd name="connsiteX99" fmla="*/ 207091 w 523557"/>
                  <a:gd name="connsiteY99" fmla="*/ 22397 h 1380456"/>
                  <a:gd name="connsiteX100" fmla="*/ 211234 w 523557"/>
                  <a:gd name="connsiteY100" fmla="*/ 22397 h 1380456"/>
                  <a:gd name="connsiteX101" fmla="*/ 217216 w 523557"/>
                  <a:gd name="connsiteY101" fmla="*/ 22397 h 1380456"/>
                  <a:gd name="connsiteX102" fmla="*/ 236085 w 523557"/>
                  <a:gd name="connsiteY102" fmla="*/ 23777 h 1380456"/>
                  <a:gd name="connsiteX103" fmla="*/ 317540 w 523557"/>
                  <a:gd name="connsiteY103" fmla="*/ 22397 h 1380456"/>
                  <a:gd name="connsiteX104" fmla="*/ 323676 w 523557"/>
                  <a:gd name="connsiteY104" fmla="*/ 22397 h 1380456"/>
                  <a:gd name="connsiteX105" fmla="*/ 338250 w 523557"/>
                  <a:gd name="connsiteY105" fmla="*/ 20249 h 1380456"/>
                  <a:gd name="connsiteX106" fmla="*/ 343158 w 523557"/>
                  <a:gd name="connsiteY106" fmla="*/ 19175 h 1380456"/>
                  <a:gd name="connsiteX107" fmla="*/ 348067 w 523557"/>
                  <a:gd name="connsiteY107" fmla="*/ 17948 h 1380456"/>
                  <a:gd name="connsiteX108" fmla="*/ 351902 w 523557"/>
                  <a:gd name="connsiteY108" fmla="*/ 16874 h 1380456"/>
                  <a:gd name="connsiteX109" fmla="*/ 351902 w 523557"/>
                  <a:gd name="connsiteY109" fmla="*/ 16874 h 1380456"/>
                  <a:gd name="connsiteX110" fmla="*/ 359266 w 523557"/>
                  <a:gd name="connsiteY110" fmla="*/ 14727 h 1380456"/>
                  <a:gd name="connsiteX111" fmla="*/ 360953 w 523557"/>
                  <a:gd name="connsiteY111" fmla="*/ 14727 h 1380456"/>
                  <a:gd name="connsiteX112" fmla="*/ 362333 w 523557"/>
                  <a:gd name="connsiteY112" fmla="*/ 14727 h 1380456"/>
                  <a:gd name="connsiteX113" fmla="*/ 362333 w 523557"/>
                  <a:gd name="connsiteY113" fmla="*/ 14727 h 1380456"/>
                  <a:gd name="connsiteX114" fmla="*/ 364174 w 523557"/>
                  <a:gd name="connsiteY114" fmla="*/ 13960 h 1380456"/>
                  <a:gd name="connsiteX115" fmla="*/ 367856 w 523557"/>
                  <a:gd name="connsiteY115" fmla="*/ 12425 h 1380456"/>
                  <a:gd name="connsiteX116" fmla="*/ 370771 w 523557"/>
                  <a:gd name="connsiteY116" fmla="*/ 11198 h 1380456"/>
                  <a:gd name="connsiteX117" fmla="*/ 371691 w 523557"/>
                  <a:gd name="connsiteY117" fmla="*/ 11198 h 1380456"/>
                  <a:gd name="connsiteX118" fmla="*/ 372765 w 523557"/>
                  <a:gd name="connsiteY118" fmla="*/ 11198 h 1380456"/>
                  <a:gd name="connsiteX119" fmla="*/ 374145 w 523557"/>
                  <a:gd name="connsiteY119" fmla="*/ 10431 h 1380456"/>
                  <a:gd name="connsiteX120" fmla="*/ 376753 w 523557"/>
                  <a:gd name="connsiteY120" fmla="*/ 9204 h 1380456"/>
                  <a:gd name="connsiteX121" fmla="*/ 379208 w 523557"/>
                  <a:gd name="connsiteY121" fmla="*/ 7823 h 1380456"/>
                  <a:gd name="connsiteX122" fmla="*/ 380742 w 523557"/>
                  <a:gd name="connsiteY122" fmla="*/ 6903 h 1380456"/>
                  <a:gd name="connsiteX123" fmla="*/ 386264 w 523557"/>
                  <a:gd name="connsiteY123" fmla="*/ 3682 h 1380456"/>
                  <a:gd name="connsiteX124" fmla="*/ 386264 w 523557"/>
                  <a:gd name="connsiteY124" fmla="*/ 3682 h 1380456"/>
                  <a:gd name="connsiteX125" fmla="*/ 389639 w 523557"/>
                  <a:gd name="connsiteY125" fmla="*/ 1381 h 1380456"/>
                  <a:gd name="connsiteX126" fmla="*/ 389639 w 523557"/>
                  <a:gd name="connsiteY126" fmla="*/ 26232 h 1380456"/>
                  <a:gd name="connsiteX127" fmla="*/ 389639 w 523557"/>
                  <a:gd name="connsiteY127" fmla="*/ 47094 h 1380456"/>
                  <a:gd name="connsiteX128" fmla="*/ 389639 w 523557"/>
                  <a:gd name="connsiteY128" fmla="*/ 50469 h 1380456"/>
                  <a:gd name="connsiteX129" fmla="*/ 389639 w 523557"/>
                  <a:gd name="connsiteY129" fmla="*/ 58292 h 1380456"/>
                  <a:gd name="connsiteX130" fmla="*/ 389639 w 523557"/>
                  <a:gd name="connsiteY130" fmla="*/ 62434 h 1380456"/>
                  <a:gd name="connsiteX131" fmla="*/ 389639 w 523557"/>
                  <a:gd name="connsiteY131" fmla="*/ 64428 h 1380456"/>
                  <a:gd name="connsiteX132" fmla="*/ 389639 w 523557"/>
                  <a:gd name="connsiteY132" fmla="*/ 73939 h 1380456"/>
                  <a:gd name="connsiteX133" fmla="*/ 389639 w 523557"/>
                  <a:gd name="connsiteY133" fmla="*/ 85598 h 1380456"/>
                  <a:gd name="connsiteX134" fmla="*/ 389639 w 523557"/>
                  <a:gd name="connsiteY134" fmla="*/ 90507 h 1380456"/>
                  <a:gd name="connsiteX135" fmla="*/ 389639 w 523557"/>
                  <a:gd name="connsiteY135" fmla="*/ 97103 h 1380456"/>
                  <a:gd name="connsiteX136" fmla="*/ 389639 w 523557"/>
                  <a:gd name="connsiteY136" fmla="*/ 108301 h 1380456"/>
                  <a:gd name="connsiteX137" fmla="*/ 389639 w 523557"/>
                  <a:gd name="connsiteY137" fmla="*/ 119346 h 1380456"/>
                  <a:gd name="connsiteX138" fmla="*/ 389639 w 523557"/>
                  <a:gd name="connsiteY138" fmla="*/ 121954 h 1380456"/>
                  <a:gd name="connsiteX139" fmla="*/ 389639 w 523557"/>
                  <a:gd name="connsiteY139" fmla="*/ 131925 h 1380456"/>
                  <a:gd name="connsiteX140" fmla="*/ 390406 w 523557"/>
                  <a:gd name="connsiteY140" fmla="*/ 145884 h 1380456"/>
                  <a:gd name="connsiteX141" fmla="*/ 390406 w 523557"/>
                  <a:gd name="connsiteY141" fmla="*/ 145884 h 1380456"/>
                  <a:gd name="connsiteX142" fmla="*/ 390406 w 523557"/>
                  <a:gd name="connsiteY142" fmla="*/ 147879 h 1380456"/>
                  <a:gd name="connsiteX143" fmla="*/ 390406 w 523557"/>
                  <a:gd name="connsiteY143" fmla="*/ 150026 h 1380456"/>
                  <a:gd name="connsiteX144" fmla="*/ 390406 w 523557"/>
                  <a:gd name="connsiteY144" fmla="*/ 161992 h 1380456"/>
                  <a:gd name="connsiteX145" fmla="*/ 390406 w 523557"/>
                  <a:gd name="connsiteY145" fmla="*/ 163679 h 1380456"/>
                  <a:gd name="connsiteX146" fmla="*/ 390406 w 523557"/>
                  <a:gd name="connsiteY146" fmla="*/ 170889 h 1380456"/>
                  <a:gd name="connsiteX147" fmla="*/ 391173 w 523557"/>
                  <a:gd name="connsiteY147" fmla="*/ 180400 h 1380456"/>
                  <a:gd name="connsiteX148" fmla="*/ 391173 w 523557"/>
                  <a:gd name="connsiteY148" fmla="*/ 182547 h 1380456"/>
                  <a:gd name="connsiteX149" fmla="*/ 391173 w 523557"/>
                  <a:gd name="connsiteY149" fmla="*/ 185615 h 1380456"/>
                  <a:gd name="connsiteX150" fmla="*/ 391173 w 523557"/>
                  <a:gd name="connsiteY150" fmla="*/ 189911 h 1380456"/>
                  <a:gd name="connsiteX151" fmla="*/ 391173 w 523557"/>
                  <a:gd name="connsiteY151" fmla="*/ 194819 h 1380456"/>
                  <a:gd name="connsiteX152" fmla="*/ 391940 w 523557"/>
                  <a:gd name="connsiteY152" fmla="*/ 202643 h 1380456"/>
                  <a:gd name="connsiteX153" fmla="*/ 391940 w 523557"/>
                  <a:gd name="connsiteY153" fmla="*/ 204791 h 1380456"/>
                  <a:gd name="connsiteX154" fmla="*/ 391940 w 523557"/>
                  <a:gd name="connsiteY154" fmla="*/ 206324 h 1380456"/>
                  <a:gd name="connsiteX155" fmla="*/ 391940 w 523557"/>
                  <a:gd name="connsiteY155" fmla="*/ 207859 h 1380456"/>
                  <a:gd name="connsiteX156" fmla="*/ 391940 w 523557"/>
                  <a:gd name="connsiteY156" fmla="*/ 212461 h 1380456"/>
                  <a:gd name="connsiteX157" fmla="*/ 391940 w 523557"/>
                  <a:gd name="connsiteY157" fmla="*/ 219364 h 1380456"/>
                  <a:gd name="connsiteX158" fmla="*/ 391940 w 523557"/>
                  <a:gd name="connsiteY158" fmla="*/ 222125 h 1380456"/>
                  <a:gd name="connsiteX159" fmla="*/ 391940 w 523557"/>
                  <a:gd name="connsiteY159" fmla="*/ 226267 h 1380456"/>
                  <a:gd name="connsiteX160" fmla="*/ 391940 w 523557"/>
                  <a:gd name="connsiteY160" fmla="*/ 230715 h 1380456"/>
                  <a:gd name="connsiteX161" fmla="*/ 391940 w 523557"/>
                  <a:gd name="connsiteY161" fmla="*/ 231636 h 1380456"/>
                  <a:gd name="connsiteX162" fmla="*/ 391940 w 523557"/>
                  <a:gd name="connsiteY162" fmla="*/ 233783 h 1380456"/>
                  <a:gd name="connsiteX163" fmla="*/ 391940 w 523557"/>
                  <a:gd name="connsiteY163" fmla="*/ 240993 h 1380456"/>
                  <a:gd name="connsiteX164" fmla="*/ 393014 w 523557"/>
                  <a:gd name="connsiteY164" fmla="*/ 250197 h 1380456"/>
                  <a:gd name="connsiteX165" fmla="*/ 393014 w 523557"/>
                  <a:gd name="connsiteY165" fmla="*/ 253265 h 1380456"/>
                  <a:gd name="connsiteX166" fmla="*/ 393014 w 523557"/>
                  <a:gd name="connsiteY166" fmla="*/ 259401 h 1380456"/>
                  <a:gd name="connsiteX167" fmla="*/ 396849 w 523557"/>
                  <a:gd name="connsiteY167" fmla="*/ 294684 h 1380456"/>
                  <a:gd name="connsiteX168" fmla="*/ 397769 w 523557"/>
                  <a:gd name="connsiteY168" fmla="*/ 301587 h 1380456"/>
                  <a:gd name="connsiteX169" fmla="*/ 397769 w 523557"/>
                  <a:gd name="connsiteY169" fmla="*/ 303120 h 1380456"/>
                  <a:gd name="connsiteX170" fmla="*/ 397769 w 523557"/>
                  <a:gd name="connsiteY170" fmla="*/ 305882 h 1380456"/>
                  <a:gd name="connsiteX171" fmla="*/ 397769 w 523557"/>
                  <a:gd name="connsiteY171" fmla="*/ 309257 h 1380456"/>
                  <a:gd name="connsiteX172" fmla="*/ 397769 w 523557"/>
                  <a:gd name="connsiteY172" fmla="*/ 311558 h 1380456"/>
                  <a:gd name="connsiteX173" fmla="*/ 398536 w 523557"/>
                  <a:gd name="connsiteY173" fmla="*/ 316927 h 1380456"/>
                  <a:gd name="connsiteX174" fmla="*/ 399457 w 523557"/>
                  <a:gd name="connsiteY174" fmla="*/ 324597 h 1380456"/>
                  <a:gd name="connsiteX175" fmla="*/ 399457 w 523557"/>
                  <a:gd name="connsiteY175" fmla="*/ 326438 h 1380456"/>
                  <a:gd name="connsiteX176" fmla="*/ 400837 w 523557"/>
                  <a:gd name="connsiteY176" fmla="*/ 335795 h 1380456"/>
                  <a:gd name="connsiteX177" fmla="*/ 401911 w 523557"/>
                  <a:gd name="connsiteY177" fmla="*/ 343618 h 1380456"/>
                  <a:gd name="connsiteX178" fmla="*/ 401911 w 523557"/>
                  <a:gd name="connsiteY178" fmla="*/ 343618 h 1380456"/>
                  <a:gd name="connsiteX179" fmla="*/ 401911 w 523557"/>
                  <a:gd name="connsiteY179" fmla="*/ 344692 h 1380456"/>
                  <a:gd name="connsiteX180" fmla="*/ 401911 w 523557"/>
                  <a:gd name="connsiteY180" fmla="*/ 346073 h 1380456"/>
                  <a:gd name="connsiteX181" fmla="*/ 402985 w 523557"/>
                  <a:gd name="connsiteY181" fmla="*/ 352976 h 1380456"/>
                  <a:gd name="connsiteX182" fmla="*/ 404979 w 523557"/>
                  <a:gd name="connsiteY182" fmla="*/ 365708 h 1380456"/>
                  <a:gd name="connsiteX183" fmla="*/ 406053 w 523557"/>
                  <a:gd name="connsiteY183" fmla="*/ 373225 h 1380456"/>
                  <a:gd name="connsiteX184" fmla="*/ 407280 w 523557"/>
                  <a:gd name="connsiteY184" fmla="*/ 380435 h 1380456"/>
                  <a:gd name="connsiteX185" fmla="*/ 408507 w 523557"/>
                  <a:gd name="connsiteY185" fmla="*/ 387645 h 1380456"/>
                  <a:gd name="connsiteX186" fmla="*/ 409428 w 523557"/>
                  <a:gd name="connsiteY186" fmla="*/ 393627 h 1380456"/>
                  <a:gd name="connsiteX187" fmla="*/ 409428 w 523557"/>
                  <a:gd name="connsiteY187" fmla="*/ 396695 h 1380456"/>
                  <a:gd name="connsiteX188" fmla="*/ 410348 w 523557"/>
                  <a:gd name="connsiteY188" fmla="*/ 401451 h 1380456"/>
                  <a:gd name="connsiteX189" fmla="*/ 411422 w 523557"/>
                  <a:gd name="connsiteY189" fmla="*/ 408200 h 1380456"/>
                  <a:gd name="connsiteX190" fmla="*/ 412649 w 523557"/>
                  <a:gd name="connsiteY190" fmla="*/ 414950 h 1380456"/>
                  <a:gd name="connsiteX191" fmla="*/ 414490 w 523557"/>
                  <a:gd name="connsiteY191" fmla="*/ 424768 h 1380456"/>
                  <a:gd name="connsiteX192" fmla="*/ 415257 w 523557"/>
                  <a:gd name="connsiteY192" fmla="*/ 427989 h 1380456"/>
                  <a:gd name="connsiteX193" fmla="*/ 415257 w 523557"/>
                  <a:gd name="connsiteY193" fmla="*/ 430750 h 1380456"/>
                  <a:gd name="connsiteX194" fmla="*/ 415257 w 523557"/>
                  <a:gd name="connsiteY194" fmla="*/ 434125 h 1380456"/>
                  <a:gd name="connsiteX195" fmla="*/ 416944 w 523557"/>
                  <a:gd name="connsiteY195" fmla="*/ 442255 h 1380456"/>
                  <a:gd name="connsiteX196" fmla="*/ 418172 w 523557"/>
                  <a:gd name="connsiteY196" fmla="*/ 447931 h 1380456"/>
                  <a:gd name="connsiteX197" fmla="*/ 419399 w 523557"/>
                  <a:gd name="connsiteY197" fmla="*/ 453454 h 1380456"/>
                  <a:gd name="connsiteX198" fmla="*/ 420166 w 523557"/>
                  <a:gd name="connsiteY198" fmla="*/ 456828 h 1380456"/>
                  <a:gd name="connsiteX199" fmla="*/ 420166 w 523557"/>
                  <a:gd name="connsiteY199" fmla="*/ 458209 h 1380456"/>
                  <a:gd name="connsiteX200" fmla="*/ 420166 w 523557"/>
                  <a:gd name="connsiteY200" fmla="*/ 460357 h 1380456"/>
                  <a:gd name="connsiteX201" fmla="*/ 421393 w 523557"/>
                  <a:gd name="connsiteY201" fmla="*/ 466033 h 1380456"/>
                  <a:gd name="connsiteX202" fmla="*/ 423387 w 523557"/>
                  <a:gd name="connsiteY202" fmla="*/ 474623 h 1380456"/>
                  <a:gd name="connsiteX203" fmla="*/ 423387 w 523557"/>
                  <a:gd name="connsiteY203" fmla="*/ 475390 h 1380456"/>
                  <a:gd name="connsiteX204" fmla="*/ 424614 w 523557"/>
                  <a:gd name="connsiteY204" fmla="*/ 480145 h 1380456"/>
                  <a:gd name="connsiteX205" fmla="*/ 424614 w 523557"/>
                  <a:gd name="connsiteY205" fmla="*/ 480145 h 1380456"/>
                  <a:gd name="connsiteX206" fmla="*/ 425534 w 523557"/>
                  <a:gd name="connsiteY206" fmla="*/ 484287 h 1380456"/>
                  <a:gd name="connsiteX207" fmla="*/ 426762 w 523557"/>
                  <a:gd name="connsiteY207" fmla="*/ 489196 h 1380456"/>
                  <a:gd name="connsiteX208" fmla="*/ 426762 w 523557"/>
                  <a:gd name="connsiteY208" fmla="*/ 491651 h 1380456"/>
                  <a:gd name="connsiteX209" fmla="*/ 426762 w 523557"/>
                  <a:gd name="connsiteY209" fmla="*/ 493951 h 1380456"/>
                  <a:gd name="connsiteX210" fmla="*/ 426762 w 523557"/>
                  <a:gd name="connsiteY210" fmla="*/ 495946 h 1380456"/>
                  <a:gd name="connsiteX211" fmla="*/ 427529 w 523557"/>
                  <a:gd name="connsiteY211" fmla="*/ 498707 h 1380456"/>
                  <a:gd name="connsiteX212" fmla="*/ 427529 w 523557"/>
                  <a:gd name="connsiteY212" fmla="*/ 501008 h 1380456"/>
                  <a:gd name="connsiteX213" fmla="*/ 429677 w 523557"/>
                  <a:gd name="connsiteY213" fmla="*/ 509445 h 1380456"/>
                  <a:gd name="connsiteX214" fmla="*/ 429677 w 523557"/>
                  <a:gd name="connsiteY214" fmla="*/ 510826 h 1380456"/>
                  <a:gd name="connsiteX215" fmla="*/ 430904 w 523557"/>
                  <a:gd name="connsiteY215" fmla="*/ 515581 h 1380456"/>
                  <a:gd name="connsiteX216" fmla="*/ 430904 w 523557"/>
                  <a:gd name="connsiteY216" fmla="*/ 516808 h 1380456"/>
                  <a:gd name="connsiteX217" fmla="*/ 430904 w 523557"/>
                  <a:gd name="connsiteY217" fmla="*/ 518342 h 1380456"/>
                  <a:gd name="connsiteX218" fmla="*/ 430904 w 523557"/>
                  <a:gd name="connsiteY218" fmla="*/ 518342 h 1380456"/>
                  <a:gd name="connsiteX219" fmla="*/ 430904 w 523557"/>
                  <a:gd name="connsiteY219" fmla="*/ 519723 h 1380456"/>
                  <a:gd name="connsiteX220" fmla="*/ 430904 w 523557"/>
                  <a:gd name="connsiteY220" fmla="*/ 519723 h 1380456"/>
                  <a:gd name="connsiteX221" fmla="*/ 430904 w 523557"/>
                  <a:gd name="connsiteY221" fmla="*/ 519723 h 1380456"/>
                  <a:gd name="connsiteX222" fmla="*/ 432438 w 523557"/>
                  <a:gd name="connsiteY222" fmla="*/ 525092 h 1380456"/>
                  <a:gd name="connsiteX223" fmla="*/ 447778 w 523557"/>
                  <a:gd name="connsiteY223" fmla="*/ 572953 h 1380456"/>
                  <a:gd name="connsiteX224" fmla="*/ 449619 w 523557"/>
                  <a:gd name="connsiteY224" fmla="*/ 578322 h 1380456"/>
                  <a:gd name="connsiteX225" fmla="*/ 449619 w 523557"/>
                  <a:gd name="connsiteY225" fmla="*/ 578322 h 1380456"/>
                  <a:gd name="connsiteX226" fmla="*/ 449619 w 523557"/>
                  <a:gd name="connsiteY226" fmla="*/ 578322 h 1380456"/>
                  <a:gd name="connsiteX227" fmla="*/ 449619 w 523557"/>
                  <a:gd name="connsiteY227" fmla="*/ 578322 h 1380456"/>
                  <a:gd name="connsiteX228" fmla="*/ 449619 w 523557"/>
                  <a:gd name="connsiteY228" fmla="*/ 580010 h 1380456"/>
                  <a:gd name="connsiteX229" fmla="*/ 450539 w 523557"/>
                  <a:gd name="connsiteY229" fmla="*/ 582311 h 1380456"/>
                  <a:gd name="connsiteX230" fmla="*/ 450539 w 523557"/>
                  <a:gd name="connsiteY230" fmla="*/ 583384 h 1380456"/>
                  <a:gd name="connsiteX231" fmla="*/ 450539 w 523557"/>
                  <a:gd name="connsiteY231" fmla="*/ 583384 h 1380456"/>
                  <a:gd name="connsiteX232" fmla="*/ 453761 w 523557"/>
                  <a:gd name="connsiteY232" fmla="*/ 591208 h 1380456"/>
                  <a:gd name="connsiteX233" fmla="*/ 454988 w 523557"/>
                  <a:gd name="connsiteY233" fmla="*/ 594122 h 1380456"/>
                  <a:gd name="connsiteX234" fmla="*/ 457136 w 523557"/>
                  <a:gd name="connsiteY234" fmla="*/ 599492 h 1380456"/>
                  <a:gd name="connsiteX235" fmla="*/ 458976 w 523557"/>
                  <a:gd name="connsiteY235" fmla="*/ 603633 h 1380456"/>
                  <a:gd name="connsiteX236" fmla="*/ 458976 w 523557"/>
                  <a:gd name="connsiteY236" fmla="*/ 603633 h 1380456"/>
                  <a:gd name="connsiteX237" fmla="*/ 461124 w 523557"/>
                  <a:gd name="connsiteY237" fmla="*/ 608849 h 1380456"/>
                  <a:gd name="connsiteX238" fmla="*/ 465112 w 523557"/>
                  <a:gd name="connsiteY238" fmla="*/ 617593 h 1380456"/>
                  <a:gd name="connsiteX239" fmla="*/ 468947 w 523557"/>
                  <a:gd name="connsiteY239" fmla="*/ 625570 h 1380456"/>
                  <a:gd name="connsiteX240" fmla="*/ 470788 w 523557"/>
                  <a:gd name="connsiteY240" fmla="*/ 628944 h 1380456"/>
                  <a:gd name="connsiteX241" fmla="*/ 472322 w 523557"/>
                  <a:gd name="connsiteY241" fmla="*/ 632473 h 1380456"/>
                  <a:gd name="connsiteX242" fmla="*/ 475543 w 523557"/>
                  <a:gd name="connsiteY242" fmla="*/ 638302 h 1380456"/>
                  <a:gd name="connsiteX243" fmla="*/ 479072 w 523557"/>
                  <a:gd name="connsiteY243" fmla="*/ 644898 h 1380456"/>
                  <a:gd name="connsiteX244" fmla="*/ 481526 w 523557"/>
                  <a:gd name="connsiteY244" fmla="*/ 649500 h 1380456"/>
                  <a:gd name="connsiteX245" fmla="*/ 481526 w 523557"/>
                  <a:gd name="connsiteY245" fmla="*/ 649500 h 1380456"/>
                  <a:gd name="connsiteX246" fmla="*/ 483827 w 523557"/>
                  <a:gd name="connsiteY246" fmla="*/ 653949 h 1380456"/>
                  <a:gd name="connsiteX247" fmla="*/ 484748 w 523557"/>
                  <a:gd name="connsiteY247" fmla="*/ 655943 h 1380456"/>
                  <a:gd name="connsiteX248" fmla="*/ 484748 w 523557"/>
                  <a:gd name="connsiteY248" fmla="*/ 655943 h 1380456"/>
                  <a:gd name="connsiteX249" fmla="*/ 484748 w 523557"/>
                  <a:gd name="connsiteY249" fmla="*/ 655943 h 1380456"/>
                  <a:gd name="connsiteX250" fmla="*/ 485668 w 523557"/>
                  <a:gd name="connsiteY250" fmla="*/ 657784 h 1380456"/>
                  <a:gd name="connsiteX251" fmla="*/ 487356 w 523557"/>
                  <a:gd name="connsiteY251" fmla="*/ 662539 h 1380456"/>
                  <a:gd name="connsiteX252" fmla="*/ 487356 w 523557"/>
                  <a:gd name="connsiteY252" fmla="*/ 662539 h 1380456"/>
                  <a:gd name="connsiteX253" fmla="*/ 487356 w 523557"/>
                  <a:gd name="connsiteY253" fmla="*/ 664994 h 1380456"/>
                  <a:gd name="connsiteX254" fmla="*/ 487356 w 523557"/>
                  <a:gd name="connsiteY254" fmla="*/ 667602 h 1380456"/>
                  <a:gd name="connsiteX255" fmla="*/ 487356 w 523557"/>
                  <a:gd name="connsiteY255" fmla="*/ 667602 h 1380456"/>
                  <a:gd name="connsiteX256" fmla="*/ 488276 w 523557"/>
                  <a:gd name="connsiteY256" fmla="*/ 670823 h 1380456"/>
                  <a:gd name="connsiteX257" fmla="*/ 489963 w 523557"/>
                  <a:gd name="connsiteY257" fmla="*/ 677879 h 1380456"/>
                  <a:gd name="connsiteX258" fmla="*/ 489963 w 523557"/>
                  <a:gd name="connsiteY258" fmla="*/ 679567 h 1380456"/>
                  <a:gd name="connsiteX259" fmla="*/ 489963 w 523557"/>
                  <a:gd name="connsiteY259" fmla="*/ 681868 h 1380456"/>
                  <a:gd name="connsiteX260" fmla="*/ 490730 w 523557"/>
                  <a:gd name="connsiteY260" fmla="*/ 684782 h 1380456"/>
                  <a:gd name="connsiteX261" fmla="*/ 490730 w 523557"/>
                  <a:gd name="connsiteY261" fmla="*/ 687390 h 1380456"/>
                  <a:gd name="connsiteX262" fmla="*/ 498400 w 523557"/>
                  <a:gd name="connsiteY262" fmla="*/ 721599 h 1380456"/>
                  <a:gd name="connsiteX263" fmla="*/ 500394 w 523557"/>
                  <a:gd name="connsiteY263" fmla="*/ 730956 h 1380456"/>
                  <a:gd name="connsiteX264" fmla="*/ 500394 w 523557"/>
                  <a:gd name="connsiteY264" fmla="*/ 730956 h 1380456"/>
                  <a:gd name="connsiteX265" fmla="*/ 504229 w 523557"/>
                  <a:gd name="connsiteY265" fmla="*/ 750898 h 1380456"/>
                  <a:gd name="connsiteX266" fmla="*/ 506224 w 523557"/>
                  <a:gd name="connsiteY266" fmla="*/ 761483 h 1380456"/>
                  <a:gd name="connsiteX267" fmla="*/ 510366 w 523557"/>
                  <a:gd name="connsiteY267" fmla="*/ 790169 h 1380456"/>
                  <a:gd name="connsiteX268" fmla="*/ 511439 w 523557"/>
                  <a:gd name="connsiteY268" fmla="*/ 799526 h 1380456"/>
                  <a:gd name="connsiteX269" fmla="*/ 511439 w 523557"/>
                  <a:gd name="connsiteY269" fmla="*/ 828366 h 1380456"/>
                  <a:gd name="connsiteX270" fmla="*/ 477384 w 523557"/>
                  <a:gd name="connsiteY270" fmla="*/ 1167689 h 1380456"/>
                  <a:gd name="connsiteX271" fmla="*/ 508218 w 523557"/>
                  <a:gd name="connsiteY271" fmla="*/ 1200364 h 1380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</a:cxnLst>
                <a:rect l="l" t="t" r="r" b="b"/>
                <a:pathLst>
                  <a:path w="523557" h="1380456">
                    <a:moveTo>
                      <a:pt x="508218" y="1200364"/>
                    </a:moveTo>
                    <a:cubicBezTo>
                      <a:pt x="501775" y="1239481"/>
                      <a:pt x="520337" y="1327073"/>
                      <a:pt x="523558" y="1373246"/>
                    </a:cubicBezTo>
                    <a:cubicBezTo>
                      <a:pt x="520490" y="1374014"/>
                      <a:pt x="516042" y="1374627"/>
                      <a:pt x="510672" y="1375394"/>
                    </a:cubicBezTo>
                    <a:cubicBezTo>
                      <a:pt x="508678" y="1375394"/>
                      <a:pt x="506837" y="1375394"/>
                      <a:pt x="504536" y="1375394"/>
                    </a:cubicBezTo>
                    <a:cubicBezTo>
                      <a:pt x="487356" y="1376928"/>
                      <a:pt x="461737" y="1378155"/>
                      <a:pt x="431517" y="1379229"/>
                    </a:cubicBezTo>
                    <a:lnTo>
                      <a:pt x="382582" y="1380456"/>
                    </a:lnTo>
                    <a:lnTo>
                      <a:pt x="342698" y="1380456"/>
                    </a:lnTo>
                    <a:lnTo>
                      <a:pt x="308336" y="1380456"/>
                    </a:lnTo>
                    <a:lnTo>
                      <a:pt x="238539" y="1380456"/>
                    </a:lnTo>
                    <a:lnTo>
                      <a:pt x="204177" y="1380456"/>
                    </a:lnTo>
                    <a:lnTo>
                      <a:pt x="156316" y="1380456"/>
                    </a:lnTo>
                    <a:lnTo>
                      <a:pt x="133919" y="1380456"/>
                    </a:lnTo>
                    <a:lnTo>
                      <a:pt x="112750" y="1380456"/>
                    </a:lnTo>
                    <a:cubicBezTo>
                      <a:pt x="100631" y="1380456"/>
                      <a:pt x="89280" y="1379689"/>
                      <a:pt x="79001" y="1379076"/>
                    </a:cubicBezTo>
                    <a:cubicBezTo>
                      <a:pt x="61360" y="1378309"/>
                      <a:pt x="46787" y="1377389"/>
                      <a:pt x="36356" y="1376315"/>
                    </a:cubicBezTo>
                    <a:cubicBezTo>
                      <a:pt x="30834" y="1375548"/>
                      <a:pt x="26232" y="1374934"/>
                      <a:pt x="23317" y="1374167"/>
                    </a:cubicBezTo>
                    <a:lnTo>
                      <a:pt x="23317" y="1369105"/>
                    </a:lnTo>
                    <a:cubicBezTo>
                      <a:pt x="23317" y="1367156"/>
                      <a:pt x="23317" y="1365316"/>
                      <a:pt x="23317" y="1363583"/>
                    </a:cubicBezTo>
                    <a:cubicBezTo>
                      <a:pt x="25465" y="1341646"/>
                      <a:pt x="30067" y="1313420"/>
                      <a:pt x="33595" y="1285808"/>
                    </a:cubicBezTo>
                    <a:cubicBezTo>
                      <a:pt x="33595" y="1283200"/>
                      <a:pt x="34362" y="1280439"/>
                      <a:pt x="34669" y="1277984"/>
                    </a:cubicBezTo>
                    <a:cubicBezTo>
                      <a:pt x="38826" y="1252643"/>
                      <a:pt x="39900" y="1226887"/>
                      <a:pt x="37890" y="1201284"/>
                    </a:cubicBezTo>
                    <a:cubicBezTo>
                      <a:pt x="32214" y="1166309"/>
                      <a:pt x="9357" y="932372"/>
                      <a:pt x="1994" y="853370"/>
                    </a:cubicBezTo>
                    <a:cubicBezTo>
                      <a:pt x="1074" y="844166"/>
                      <a:pt x="460" y="836956"/>
                      <a:pt x="0" y="832508"/>
                    </a:cubicBezTo>
                    <a:cubicBezTo>
                      <a:pt x="0" y="800201"/>
                      <a:pt x="3866" y="768018"/>
                      <a:pt x="11505" y="736632"/>
                    </a:cubicBezTo>
                    <a:lnTo>
                      <a:pt x="11505" y="735865"/>
                    </a:lnTo>
                    <a:cubicBezTo>
                      <a:pt x="14880" y="718991"/>
                      <a:pt x="18715" y="703037"/>
                      <a:pt x="21783" y="689845"/>
                    </a:cubicBezTo>
                    <a:cubicBezTo>
                      <a:pt x="23777" y="681254"/>
                      <a:pt x="25465" y="673738"/>
                      <a:pt x="26845" y="668522"/>
                    </a:cubicBezTo>
                    <a:cubicBezTo>
                      <a:pt x="26891" y="667709"/>
                      <a:pt x="26891" y="666881"/>
                      <a:pt x="26845" y="666068"/>
                    </a:cubicBezTo>
                    <a:lnTo>
                      <a:pt x="26845" y="666068"/>
                    </a:lnTo>
                    <a:cubicBezTo>
                      <a:pt x="27520" y="663720"/>
                      <a:pt x="28456" y="661465"/>
                      <a:pt x="29607" y="659318"/>
                    </a:cubicBezTo>
                    <a:cubicBezTo>
                      <a:pt x="30987" y="656097"/>
                      <a:pt x="33288" y="651955"/>
                      <a:pt x="36203" y="646739"/>
                    </a:cubicBezTo>
                    <a:lnTo>
                      <a:pt x="44180" y="631399"/>
                    </a:lnTo>
                    <a:cubicBezTo>
                      <a:pt x="44180" y="629865"/>
                      <a:pt x="45714" y="628177"/>
                      <a:pt x="46481" y="626337"/>
                    </a:cubicBezTo>
                    <a:cubicBezTo>
                      <a:pt x="50469" y="618206"/>
                      <a:pt x="54918" y="608695"/>
                      <a:pt x="59673" y="597344"/>
                    </a:cubicBezTo>
                    <a:cubicBezTo>
                      <a:pt x="60011" y="596239"/>
                      <a:pt x="60425" y="595166"/>
                      <a:pt x="60900" y="594122"/>
                    </a:cubicBezTo>
                    <a:cubicBezTo>
                      <a:pt x="60900" y="592895"/>
                      <a:pt x="61974" y="591821"/>
                      <a:pt x="62434" y="590594"/>
                    </a:cubicBezTo>
                    <a:cubicBezTo>
                      <a:pt x="62895" y="589367"/>
                      <a:pt x="64735" y="584918"/>
                      <a:pt x="65656" y="582004"/>
                    </a:cubicBezTo>
                    <a:cubicBezTo>
                      <a:pt x="65656" y="582004"/>
                      <a:pt x="65656" y="582004"/>
                      <a:pt x="65656" y="582004"/>
                    </a:cubicBezTo>
                    <a:cubicBezTo>
                      <a:pt x="65656" y="582004"/>
                      <a:pt x="67343" y="577555"/>
                      <a:pt x="68264" y="575561"/>
                    </a:cubicBezTo>
                    <a:cubicBezTo>
                      <a:pt x="69184" y="573567"/>
                      <a:pt x="70411" y="569578"/>
                      <a:pt x="71331" y="566357"/>
                    </a:cubicBezTo>
                    <a:cubicBezTo>
                      <a:pt x="72006" y="564869"/>
                      <a:pt x="72574" y="563335"/>
                      <a:pt x="73019" y="561755"/>
                    </a:cubicBezTo>
                    <a:cubicBezTo>
                      <a:pt x="74246" y="558840"/>
                      <a:pt x="75166" y="555619"/>
                      <a:pt x="76394" y="552397"/>
                    </a:cubicBezTo>
                    <a:cubicBezTo>
                      <a:pt x="77621" y="549176"/>
                      <a:pt x="77774" y="547489"/>
                      <a:pt x="78541" y="544881"/>
                    </a:cubicBezTo>
                    <a:cubicBezTo>
                      <a:pt x="79309" y="542273"/>
                      <a:pt x="81916" y="534603"/>
                      <a:pt x="83450" y="529541"/>
                    </a:cubicBezTo>
                    <a:lnTo>
                      <a:pt x="83450" y="529541"/>
                    </a:lnTo>
                    <a:cubicBezTo>
                      <a:pt x="85138" y="524325"/>
                      <a:pt x="86672" y="518803"/>
                      <a:pt x="88206" y="513127"/>
                    </a:cubicBezTo>
                    <a:lnTo>
                      <a:pt x="88206" y="513127"/>
                    </a:lnTo>
                    <a:lnTo>
                      <a:pt x="91427" y="501775"/>
                    </a:lnTo>
                    <a:lnTo>
                      <a:pt x="91427" y="499321"/>
                    </a:lnTo>
                    <a:cubicBezTo>
                      <a:pt x="92348" y="496253"/>
                      <a:pt x="93115" y="493031"/>
                      <a:pt x="93881" y="489810"/>
                    </a:cubicBezTo>
                    <a:cubicBezTo>
                      <a:pt x="94649" y="486588"/>
                      <a:pt x="94649" y="486435"/>
                      <a:pt x="95109" y="484901"/>
                    </a:cubicBezTo>
                    <a:cubicBezTo>
                      <a:pt x="95569" y="483367"/>
                      <a:pt x="96796" y="478304"/>
                      <a:pt x="97563" y="474776"/>
                    </a:cubicBezTo>
                    <a:cubicBezTo>
                      <a:pt x="98330" y="471248"/>
                      <a:pt x="99251" y="467260"/>
                      <a:pt x="100171" y="463271"/>
                    </a:cubicBezTo>
                    <a:lnTo>
                      <a:pt x="102472" y="453454"/>
                    </a:lnTo>
                    <a:cubicBezTo>
                      <a:pt x="102472" y="451613"/>
                      <a:pt x="103239" y="449925"/>
                      <a:pt x="103546" y="447931"/>
                    </a:cubicBezTo>
                    <a:cubicBezTo>
                      <a:pt x="103853" y="445937"/>
                      <a:pt x="105080" y="440415"/>
                      <a:pt x="105847" y="436580"/>
                    </a:cubicBezTo>
                    <a:cubicBezTo>
                      <a:pt x="106614" y="432745"/>
                      <a:pt x="106614" y="432898"/>
                      <a:pt x="107074" y="430750"/>
                    </a:cubicBezTo>
                    <a:lnTo>
                      <a:pt x="109375" y="419399"/>
                    </a:lnTo>
                    <a:cubicBezTo>
                      <a:pt x="109375" y="419399"/>
                      <a:pt x="109375" y="419399"/>
                      <a:pt x="109375" y="419399"/>
                    </a:cubicBezTo>
                    <a:cubicBezTo>
                      <a:pt x="109375" y="419399"/>
                      <a:pt x="110295" y="414643"/>
                      <a:pt x="110602" y="412035"/>
                    </a:cubicBezTo>
                    <a:cubicBezTo>
                      <a:pt x="110909" y="409428"/>
                      <a:pt x="110602" y="408814"/>
                      <a:pt x="111523" y="407126"/>
                    </a:cubicBezTo>
                    <a:cubicBezTo>
                      <a:pt x="112443" y="405439"/>
                      <a:pt x="112903" y="399763"/>
                      <a:pt x="113517" y="395928"/>
                    </a:cubicBezTo>
                    <a:cubicBezTo>
                      <a:pt x="114130" y="392093"/>
                      <a:pt x="115204" y="386264"/>
                      <a:pt x="116125" y="380588"/>
                    </a:cubicBezTo>
                    <a:cubicBezTo>
                      <a:pt x="117045" y="374912"/>
                      <a:pt x="117352" y="371691"/>
                      <a:pt x="118119" y="367089"/>
                    </a:cubicBezTo>
                    <a:cubicBezTo>
                      <a:pt x="118886" y="362487"/>
                      <a:pt x="119653" y="357425"/>
                      <a:pt x="120574" y="352516"/>
                    </a:cubicBezTo>
                    <a:cubicBezTo>
                      <a:pt x="121494" y="347607"/>
                      <a:pt x="122261" y="340857"/>
                      <a:pt x="123028" y="334875"/>
                    </a:cubicBezTo>
                    <a:cubicBezTo>
                      <a:pt x="123795" y="328892"/>
                      <a:pt x="124101" y="327511"/>
                      <a:pt x="124562" y="323676"/>
                    </a:cubicBezTo>
                    <a:lnTo>
                      <a:pt x="124562" y="323676"/>
                    </a:lnTo>
                    <a:cubicBezTo>
                      <a:pt x="124562" y="320762"/>
                      <a:pt x="124562" y="318000"/>
                      <a:pt x="125636" y="315239"/>
                    </a:cubicBezTo>
                    <a:cubicBezTo>
                      <a:pt x="126709" y="312478"/>
                      <a:pt x="127016" y="305882"/>
                      <a:pt x="127476" y="300820"/>
                    </a:cubicBezTo>
                    <a:cubicBezTo>
                      <a:pt x="127476" y="298365"/>
                      <a:pt x="127476" y="295757"/>
                      <a:pt x="128397" y="293150"/>
                    </a:cubicBezTo>
                    <a:lnTo>
                      <a:pt x="129317" y="285019"/>
                    </a:lnTo>
                    <a:cubicBezTo>
                      <a:pt x="130544" y="274281"/>
                      <a:pt x="131925" y="263390"/>
                      <a:pt x="132999" y="251885"/>
                    </a:cubicBezTo>
                    <a:cubicBezTo>
                      <a:pt x="132999" y="248970"/>
                      <a:pt x="132999" y="246209"/>
                      <a:pt x="133766" y="243294"/>
                    </a:cubicBezTo>
                    <a:cubicBezTo>
                      <a:pt x="134993" y="230255"/>
                      <a:pt x="136374" y="216602"/>
                      <a:pt x="137601" y="202643"/>
                    </a:cubicBezTo>
                    <a:cubicBezTo>
                      <a:pt x="137524" y="201308"/>
                      <a:pt x="137524" y="199989"/>
                      <a:pt x="137601" y="198654"/>
                    </a:cubicBezTo>
                    <a:cubicBezTo>
                      <a:pt x="137601" y="195586"/>
                      <a:pt x="137601" y="192365"/>
                      <a:pt x="137601" y="189297"/>
                    </a:cubicBezTo>
                    <a:cubicBezTo>
                      <a:pt x="138828" y="173957"/>
                      <a:pt x="139902" y="157389"/>
                      <a:pt x="140976" y="140976"/>
                    </a:cubicBezTo>
                    <a:cubicBezTo>
                      <a:pt x="140976" y="131004"/>
                      <a:pt x="142203" y="120880"/>
                      <a:pt x="142816" y="110295"/>
                    </a:cubicBezTo>
                    <a:cubicBezTo>
                      <a:pt x="142816" y="103546"/>
                      <a:pt x="142816" y="96489"/>
                      <a:pt x="143890" y="89433"/>
                    </a:cubicBezTo>
                    <a:cubicBezTo>
                      <a:pt x="144964" y="82376"/>
                      <a:pt x="143890" y="75473"/>
                      <a:pt x="143890" y="68724"/>
                    </a:cubicBezTo>
                    <a:cubicBezTo>
                      <a:pt x="143890" y="61974"/>
                      <a:pt x="143890" y="57525"/>
                      <a:pt x="143890" y="52003"/>
                    </a:cubicBezTo>
                    <a:cubicBezTo>
                      <a:pt x="143890" y="43106"/>
                      <a:pt x="144657" y="34055"/>
                      <a:pt x="144964" y="25004"/>
                    </a:cubicBezTo>
                    <a:lnTo>
                      <a:pt x="144964" y="23163"/>
                    </a:lnTo>
                    <a:cubicBezTo>
                      <a:pt x="144964" y="19482"/>
                      <a:pt x="144964" y="15647"/>
                      <a:pt x="144964" y="11658"/>
                    </a:cubicBezTo>
                    <a:cubicBezTo>
                      <a:pt x="144964" y="7670"/>
                      <a:pt x="144964" y="4142"/>
                      <a:pt x="144964" y="0"/>
                    </a:cubicBezTo>
                    <a:lnTo>
                      <a:pt x="148799" y="2608"/>
                    </a:lnTo>
                    <a:lnTo>
                      <a:pt x="151254" y="4142"/>
                    </a:lnTo>
                    <a:lnTo>
                      <a:pt x="154321" y="5829"/>
                    </a:lnTo>
                    <a:cubicBezTo>
                      <a:pt x="155441" y="6581"/>
                      <a:pt x="156622" y="7256"/>
                      <a:pt x="157850" y="7823"/>
                    </a:cubicBezTo>
                    <a:lnTo>
                      <a:pt x="161071" y="9511"/>
                    </a:lnTo>
                    <a:lnTo>
                      <a:pt x="164600" y="10892"/>
                    </a:lnTo>
                    <a:cubicBezTo>
                      <a:pt x="166747" y="11965"/>
                      <a:pt x="169201" y="12886"/>
                      <a:pt x="171502" y="13806"/>
                    </a:cubicBezTo>
                    <a:lnTo>
                      <a:pt x="171502" y="13806"/>
                    </a:lnTo>
                    <a:lnTo>
                      <a:pt x="175951" y="15340"/>
                    </a:lnTo>
                    <a:cubicBezTo>
                      <a:pt x="178252" y="16199"/>
                      <a:pt x="180615" y="16920"/>
                      <a:pt x="183007" y="17488"/>
                    </a:cubicBezTo>
                    <a:lnTo>
                      <a:pt x="189911" y="19328"/>
                    </a:lnTo>
                    <a:lnTo>
                      <a:pt x="189911" y="19328"/>
                    </a:lnTo>
                    <a:lnTo>
                      <a:pt x="198655" y="21169"/>
                    </a:lnTo>
                    <a:cubicBezTo>
                      <a:pt x="201431" y="21798"/>
                      <a:pt x="204254" y="22212"/>
                      <a:pt x="207091" y="22397"/>
                    </a:cubicBezTo>
                    <a:lnTo>
                      <a:pt x="211234" y="22397"/>
                    </a:lnTo>
                    <a:lnTo>
                      <a:pt x="217216" y="22397"/>
                    </a:lnTo>
                    <a:cubicBezTo>
                      <a:pt x="222892" y="22397"/>
                      <a:pt x="229335" y="23317"/>
                      <a:pt x="236085" y="23777"/>
                    </a:cubicBezTo>
                    <a:cubicBezTo>
                      <a:pt x="263236" y="25050"/>
                      <a:pt x="290449" y="24575"/>
                      <a:pt x="317540" y="22397"/>
                    </a:cubicBezTo>
                    <a:lnTo>
                      <a:pt x="323676" y="22397"/>
                    </a:lnTo>
                    <a:cubicBezTo>
                      <a:pt x="328432" y="22397"/>
                      <a:pt x="333187" y="21169"/>
                      <a:pt x="338250" y="20249"/>
                    </a:cubicBezTo>
                    <a:lnTo>
                      <a:pt x="343158" y="19175"/>
                    </a:lnTo>
                    <a:lnTo>
                      <a:pt x="348067" y="17948"/>
                    </a:lnTo>
                    <a:lnTo>
                      <a:pt x="351902" y="16874"/>
                    </a:lnTo>
                    <a:lnTo>
                      <a:pt x="351902" y="16874"/>
                    </a:lnTo>
                    <a:cubicBezTo>
                      <a:pt x="354403" y="16307"/>
                      <a:pt x="356857" y="15586"/>
                      <a:pt x="359266" y="14727"/>
                    </a:cubicBezTo>
                    <a:lnTo>
                      <a:pt x="360953" y="14727"/>
                    </a:lnTo>
                    <a:lnTo>
                      <a:pt x="362333" y="14727"/>
                    </a:lnTo>
                    <a:lnTo>
                      <a:pt x="362333" y="14727"/>
                    </a:lnTo>
                    <a:lnTo>
                      <a:pt x="364174" y="13960"/>
                    </a:lnTo>
                    <a:lnTo>
                      <a:pt x="367856" y="12425"/>
                    </a:lnTo>
                    <a:lnTo>
                      <a:pt x="370771" y="11198"/>
                    </a:lnTo>
                    <a:lnTo>
                      <a:pt x="371691" y="11198"/>
                    </a:lnTo>
                    <a:lnTo>
                      <a:pt x="372765" y="11198"/>
                    </a:lnTo>
                    <a:lnTo>
                      <a:pt x="374145" y="10431"/>
                    </a:lnTo>
                    <a:lnTo>
                      <a:pt x="376753" y="9204"/>
                    </a:lnTo>
                    <a:lnTo>
                      <a:pt x="379208" y="7823"/>
                    </a:lnTo>
                    <a:lnTo>
                      <a:pt x="380742" y="6903"/>
                    </a:lnTo>
                    <a:cubicBezTo>
                      <a:pt x="382659" y="5983"/>
                      <a:pt x="384515" y="4909"/>
                      <a:pt x="386264" y="3682"/>
                    </a:cubicBezTo>
                    <a:lnTo>
                      <a:pt x="386264" y="3682"/>
                    </a:lnTo>
                    <a:lnTo>
                      <a:pt x="389639" y="1381"/>
                    </a:lnTo>
                    <a:cubicBezTo>
                      <a:pt x="389639" y="9818"/>
                      <a:pt x="389639" y="18101"/>
                      <a:pt x="389639" y="26232"/>
                    </a:cubicBezTo>
                    <a:cubicBezTo>
                      <a:pt x="389639" y="34362"/>
                      <a:pt x="389639" y="40345"/>
                      <a:pt x="389639" y="47094"/>
                    </a:cubicBezTo>
                    <a:cubicBezTo>
                      <a:pt x="389639" y="48168"/>
                      <a:pt x="389639" y="49242"/>
                      <a:pt x="389639" y="50469"/>
                    </a:cubicBezTo>
                    <a:cubicBezTo>
                      <a:pt x="389639" y="51696"/>
                      <a:pt x="389639" y="55531"/>
                      <a:pt x="389639" y="58292"/>
                    </a:cubicBezTo>
                    <a:cubicBezTo>
                      <a:pt x="389639" y="61054"/>
                      <a:pt x="389639" y="60900"/>
                      <a:pt x="389639" y="62434"/>
                    </a:cubicBezTo>
                    <a:cubicBezTo>
                      <a:pt x="389547" y="63094"/>
                      <a:pt x="389547" y="63769"/>
                      <a:pt x="389639" y="64428"/>
                    </a:cubicBezTo>
                    <a:cubicBezTo>
                      <a:pt x="389639" y="67803"/>
                      <a:pt x="389639" y="70871"/>
                      <a:pt x="389639" y="73939"/>
                    </a:cubicBezTo>
                    <a:cubicBezTo>
                      <a:pt x="389639" y="77007"/>
                      <a:pt x="389639" y="81916"/>
                      <a:pt x="389639" y="85598"/>
                    </a:cubicBezTo>
                    <a:cubicBezTo>
                      <a:pt x="389639" y="89280"/>
                      <a:pt x="389639" y="88819"/>
                      <a:pt x="389639" y="90507"/>
                    </a:cubicBezTo>
                    <a:cubicBezTo>
                      <a:pt x="389639" y="92194"/>
                      <a:pt x="389639" y="94802"/>
                      <a:pt x="389639" y="97103"/>
                    </a:cubicBezTo>
                    <a:lnTo>
                      <a:pt x="389639" y="108301"/>
                    </a:lnTo>
                    <a:cubicBezTo>
                      <a:pt x="389639" y="111983"/>
                      <a:pt x="389639" y="115818"/>
                      <a:pt x="389639" y="119346"/>
                    </a:cubicBezTo>
                    <a:cubicBezTo>
                      <a:pt x="389639" y="120266"/>
                      <a:pt x="389639" y="121033"/>
                      <a:pt x="389639" y="121954"/>
                    </a:cubicBezTo>
                    <a:cubicBezTo>
                      <a:pt x="389639" y="125175"/>
                      <a:pt x="389639" y="128550"/>
                      <a:pt x="389639" y="131925"/>
                    </a:cubicBezTo>
                    <a:cubicBezTo>
                      <a:pt x="389639" y="135300"/>
                      <a:pt x="389639" y="141283"/>
                      <a:pt x="390406" y="145884"/>
                    </a:cubicBezTo>
                    <a:lnTo>
                      <a:pt x="390406" y="145884"/>
                    </a:lnTo>
                    <a:cubicBezTo>
                      <a:pt x="390329" y="146544"/>
                      <a:pt x="390329" y="147219"/>
                      <a:pt x="390406" y="147879"/>
                    </a:cubicBezTo>
                    <a:cubicBezTo>
                      <a:pt x="390406" y="148646"/>
                      <a:pt x="390406" y="149259"/>
                      <a:pt x="390406" y="150026"/>
                    </a:cubicBezTo>
                    <a:cubicBezTo>
                      <a:pt x="390406" y="154015"/>
                      <a:pt x="390406" y="157850"/>
                      <a:pt x="390406" y="161992"/>
                    </a:cubicBezTo>
                    <a:cubicBezTo>
                      <a:pt x="390406" y="161992"/>
                      <a:pt x="390406" y="163065"/>
                      <a:pt x="390406" y="163679"/>
                    </a:cubicBezTo>
                    <a:lnTo>
                      <a:pt x="390406" y="170889"/>
                    </a:lnTo>
                    <a:cubicBezTo>
                      <a:pt x="390406" y="174110"/>
                      <a:pt x="390406" y="177332"/>
                      <a:pt x="391173" y="180400"/>
                    </a:cubicBezTo>
                    <a:cubicBezTo>
                      <a:pt x="391940" y="183468"/>
                      <a:pt x="391173" y="181780"/>
                      <a:pt x="391173" y="182547"/>
                    </a:cubicBezTo>
                    <a:cubicBezTo>
                      <a:pt x="391096" y="183575"/>
                      <a:pt x="391096" y="184588"/>
                      <a:pt x="391173" y="185615"/>
                    </a:cubicBezTo>
                    <a:cubicBezTo>
                      <a:pt x="391173" y="186842"/>
                      <a:pt x="391173" y="188377"/>
                      <a:pt x="391173" y="189911"/>
                    </a:cubicBezTo>
                    <a:cubicBezTo>
                      <a:pt x="391173" y="191445"/>
                      <a:pt x="391173" y="193285"/>
                      <a:pt x="391173" y="194819"/>
                    </a:cubicBezTo>
                    <a:cubicBezTo>
                      <a:pt x="391173" y="196353"/>
                      <a:pt x="391173" y="200035"/>
                      <a:pt x="391940" y="202643"/>
                    </a:cubicBezTo>
                    <a:lnTo>
                      <a:pt x="391940" y="204791"/>
                    </a:lnTo>
                    <a:cubicBezTo>
                      <a:pt x="392016" y="205297"/>
                      <a:pt x="392016" y="205818"/>
                      <a:pt x="391940" y="206324"/>
                    </a:cubicBezTo>
                    <a:cubicBezTo>
                      <a:pt x="392001" y="206831"/>
                      <a:pt x="392001" y="207352"/>
                      <a:pt x="391940" y="207859"/>
                    </a:cubicBezTo>
                    <a:lnTo>
                      <a:pt x="391940" y="212461"/>
                    </a:lnTo>
                    <a:cubicBezTo>
                      <a:pt x="391940" y="214762"/>
                      <a:pt x="391940" y="217062"/>
                      <a:pt x="391940" y="219364"/>
                    </a:cubicBezTo>
                    <a:cubicBezTo>
                      <a:pt x="391878" y="220284"/>
                      <a:pt x="391878" y="221204"/>
                      <a:pt x="391940" y="222125"/>
                    </a:cubicBezTo>
                    <a:cubicBezTo>
                      <a:pt x="391940" y="223506"/>
                      <a:pt x="391940" y="225039"/>
                      <a:pt x="391940" y="226267"/>
                    </a:cubicBezTo>
                    <a:lnTo>
                      <a:pt x="391940" y="230715"/>
                    </a:lnTo>
                    <a:cubicBezTo>
                      <a:pt x="391863" y="231022"/>
                      <a:pt x="391863" y="231329"/>
                      <a:pt x="391940" y="231636"/>
                    </a:cubicBezTo>
                    <a:cubicBezTo>
                      <a:pt x="391863" y="232357"/>
                      <a:pt x="391863" y="233062"/>
                      <a:pt x="391940" y="233783"/>
                    </a:cubicBezTo>
                    <a:cubicBezTo>
                      <a:pt x="391940" y="236238"/>
                      <a:pt x="391940" y="238539"/>
                      <a:pt x="391940" y="240993"/>
                    </a:cubicBezTo>
                    <a:cubicBezTo>
                      <a:pt x="391940" y="243447"/>
                      <a:pt x="391940" y="247282"/>
                      <a:pt x="393014" y="250197"/>
                    </a:cubicBezTo>
                    <a:cubicBezTo>
                      <a:pt x="392937" y="251225"/>
                      <a:pt x="392937" y="252237"/>
                      <a:pt x="393014" y="253265"/>
                    </a:cubicBezTo>
                    <a:cubicBezTo>
                      <a:pt x="393014" y="255259"/>
                      <a:pt x="393014" y="257407"/>
                      <a:pt x="393014" y="259401"/>
                    </a:cubicBezTo>
                    <a:cubicBezTo>
                      <a:pt x="394241" y="271520"/>
                      <a:pt x="395622" y="283332"/>
                      <a:pt x="396849" y="294684"/>
                    </a:cubicBezTo>
                    <a:lnTo>
                      <a:pt x="397769" y="301587"/>
                    </a:lnTo>
                    <a:cubicBezTo>
                      <a:pt x="397769" y="301587"/>
                      <a:pt x="397769" y="302507"/>
                      <a:pt x="397769" y="303120"/>
                    </a:cubicBezTo>
                    <a:cubicBezTo>
                      <a:pt x="397846" y="304041"/>
                      <a:pt x="397846" y="304961"/>
                      <a:pt x="397769" y="305882"/>
                    </a:cubicBezTo>
                    <a:lnTo>
                      <a:pt x="397769" y="309257"/>
                    </a:lnTo>
                    <a:cubicBezTo>
                      <a:pt x="397769" y="310024"/>
                      <a:pt x="397769" y="310791"/>
                      <a:pt x="397769" y="311558"/>
                    </a:cubicBezTo>
                    <a:cubicBezTo>
                      <a:pt x="397769" y="312325"/>
                      <a:pt x="397769" y="315239"/>
                      <a:pt x="398536" y="316927"/>
                    </a:cubicBezTo>
                    <a:lnTo>
                      <a:pt x="399457" y="324597"/>
                    </a:lnTo>
                    <a:cubicBezTo>
                      <a:pt x="399380" y="325210"/>
                      <a:pt x="399380" y="325824"/>
                      <a:pt x="399457" y="326438"/>
                    </a:cubicBezTo>
                    <a:cubicBezTo>
                      <a:pt x="399457" y="329659"/>
                      <a:pt x="400531" y="332727"/>
                      <a:pt x="400837" y="335795"/>
                    </a:cubicBezTo>
                    <a:cubicBezTo>
                      <a:pt x="401144" y="338863"/>
                      <a:pt x="400837" y="341011"/>
                      <a:pt x="401911" y="343618"/>
                    </a:cubicBezTo>
                    <a:lnTo>
                      <a:pt x="401911" y="343618"/>
                    </a:lnTo>
                    <a:cubicBezTo>
                      <a:pt x="401896" y="343971"/>
                      <a:pt x="401896" y="344340"/>
                      <a:pt x="401911" y="344692"/>
                    </a:cubicBezTo>
                    <a:cubicBezTo>
                      <a:pt x="401834" y="345152"/>
                      <a:pt x="401834" y="345613"/>
                      <a:pt x="401911" y="346073"/>
                    </a:cubicBezTo>
                    <a:cubicBezTo>
                      <a:pt x="401911" y="348220"/>
                      <a:pt x="402678" y="350828"/>
                      <a:pt x="402985" y="352976"/>
                    </a:cubicBezTo>
                    <a:cubicBezTo>
                      <a:pt x="403292" y="355123"/>
                      <a:pt x="404366" y="361720"/>
                      <a:pt x="404979" y="365708"/>
                    </a:cubicBezTo>
                    <a:cubicBezTo>
                      <a:pt x="405593" y="369697"/>
                      <a:pt x="404979" y="370770"/>
                      <a:pt x="406053" y="373225"/>
                    </a:cubicBezTo>
                    <a:lnTo>
                      <a:pt x="407280" y="380435"/>
                    </a:lnTo>
                    <a:cubicBezTo>
                      <a:pt x="407280" y="382736"/>
                      <a:pt x="408047" y="385190"/>
                      <a:pt x="408507" y="387645"/>
                    </a:cubicBezTo>
                    <a:cubicBezTo>
                      <a:pt x="408967" y="390099"/>
                      <a:pt x="409274" y="391633"/>
                      <a:pt x="409428" y="393627"/>
                    </a:cubicBezTo>
                    <a:cubicBezTo>
                      <a:pt x="409489" y="394655"/>
                      <a:pt x="409489" y="395667"/>
                      <a:pt x="409428" y="396695"/>
                    </a:cubicBezTo>
                    <a:lnTo>
                      <a:pt x="410348" y="401451"/>
                    </a:lnTo>
                    <a:cubicBezTo>
                      <a:pt x="410563" y="403721"/>
                      <a:pt x="410916" y="405976"/>
                      <a:pt x="411422" y="408200"/>
                    </a:cubicBezTo>
                    <a:cubicBezTo>
                      <a:pt x="411422" y="410501"/>
                      <a:pt x="412189" y="412649"/>
                      <a:pt x="412649" y="414950"/>
                    </a:cubicBezTo>
                    <a:lnTo>
                      <a:pt x="414490" y="424768"/>
                    </a:lnTo>
                    <a:cubicBezTo>
                      <a:pt x="414490" y="425841"/>
                      <a:pt x="414490" y="426915"/>
                      <a:pt x="415257" y="427989"/>
                    </a:cubicBezTo>
                    <a:cubicBezTo>
                      <a:pt x="415196" y="428910"/>
                      <a:pt x="415196" y="429830"/>
                      <a:pt x="415257" y="430750"/>
                    </a:cubicBezTo>
                    <a:lnTo>
                      <a:pt x="415257" y="434125"/>
                    </a:lnTo>
                    <a:cubicBezTo>
                      <a:pt x="415257" y="436886"/>
                      <a:pt x="416331" y="439648"/>
                      <a:pt x="416944" y="442255"/>
                    </a:cubicBezTo>
                    <a:lnTo>
                      <a:pt x="418172" y="447931"/>
                    </a:lnTo>
                    <a:cubicBezTo>
                      <a:pt x="418172" y="449772"/>
                      <a:pt x="418938" y="451613"/>
                      <a:pt x="419399" y="453454"/>
                    </a:cubicBezTo>
                    <a:cubicBezTo>
                      <a:pt x="419859" y="455294"/>
                      <a:pt x="419399" y="455755"/>
                      <a:pt x="420166" y="456828"/>
                    </a:cubicBezTo>
                    <a:cubicBezTo>
                      <a:pt x="420933" y="457902"/>
                      <a:pt x="420166" y="457749"/>
                      <a:pt x="420166" y="458209"/>
                    </a:cubicBezTo>
                    <a:lnTo>
                      <a:pt x="420166" y="460357"/>
                    </a:lnTo>
                    <a:cubicBezTo>
                      <a:pt x="420166" y="462351"/>
                      <a:pt x="420933" y="464192"/>
                      <a:pt x="421393" y="466033"/>
                    </a:cubicBezTo>
                    <a:cubicBezTo>
                      <a:pt x="421853" y="467873"/>
                      <a:pt x="422773" y="471862"/>
                      <a:pt x="423387" y="474623"/>
                    </a:cubicBezTo>
                    <a:cubicBezTo>
                      <a:pt x="423464" y="474868"/>
                      <a:pt x="423464" y="475145"/>
                      <a:pt x="423387" y="475390"/>
                    </a:cubicBezTo>
                    <a:cubicBezTo>
                      <a:pt x="423387" y="476924"/>
                      <a:pt x="424154" y="478611"/>
                      <a:pt x="424614" y="480145"/>
                    </a:cubicBezTo>
                    <a:cubicBezTo>
                      <a:pt x="425074" y="481679"/>
                      <a:pt x="424614" y="480145"/>
                      <a:pt x="424614" y="480145"/>
                    </a:cubicBezTo>
                    <a:lnTo>
                      <a:pt x="425534" y="484287"/>
                    </a:lnTo>
                    <a:cubicBezTo>
                      <a:pt x="425534" y="485821"/>
                      <a:pt x="426302" y="487509"/>
                      <a:pt x="426762" y="489196"/>
                    </a:cubicBezTo>
                    <a:cubicBezTo>
                      <a:pt x="426685" y="490009"/>
                      <a:pt x="426685" y="490837"/>
                      <a:pt x="426762" y="491651"/>
                    </a:cubicBezTo>
                    <a:cubicBezTo>
                      <a:pt x="426716" y="492418"/>
                      <a:pt x="426716" y="493184"/>
                      <a:pt x="426762" y="493951"/>
                    </a:cubicBezTo>
                    <a:lnTo>
                      <a:pt x="426762" y="495946"/>
                    </a:lnTo>
                    <a:cubicBezTo>
                      <a:pt x="426762" y="496866"/>
                      <a:pt x="426762" y="497633"/>
                      <a:pt x="427529" y="498707"/>
                    </a:cubicBezTo>
                    <a:cubicBezTo>
                      <a:pt x="428296" y="499781"/>
                      <a:pt x="427529" y="500241"/>
                      <a:pt x="427529" y="501008"/>
                    </a:cubicBezTo>
                    <a:cubicBezTo>
                      <a:pt x="427529" y="501775"/>
                      <a:pt x="428909" y="506684"/>
                      <a:pt x="429677" y="509445"/>
                    </a:cubicBezTo>
                    <a:cubicBezTo>
                      <a:pt x="429692" y="509905"/>
                      <a:pt x="429692" y="510366"/>
                      <a:pt x="429677" y="510826"/>
                    </a:cubicBezTo>
                    <a:cubicBezTo>
                      <a:pt x="429999" y="512436"/>
                      <a:pt x="430398" y="514016"/>
                      <a:pt x="430904" y="515581"/>
                    </a:cubicBezTo>
                    <a:lnTo>
                      <a:pt x="430904" y="516808"/>
                    </a:lnTo>
                    <a:lnTo>
                      <a:pt x="430904" y="518342"/>
                    </a:lnTo>
                    <a:cubicBezTo>
                      <a:pt x="430904" y="518342"/>
                      <a:pt x="430904" y="518342"/>
                      <a:pt x="430904" y="518342"/>
                    </a:cubicBezTo>
                    <a:cubicBezTo>
                      <a:pt x="430904" y="518342"/>
                      <a:pt x="430904" y="519263"/>
                      <a:pt x="430904" y="519723"/>
                    </a:cubicBezTo>
                    <a:cubicBezTo>
                      <a:pt x="430904" y="520183"/>
                      <a:pt x="430904" y="519723"/>
                      <a:pt x="430904" y="519723"/>
                    </a:cubicBezTo>
                    <a:lnTo>
                      <a:pt x="430904" y="519723"/>
                    </a:lnTo>
                    <a:cubicBezTo>
                      <a:pt x="431318" y="521533"/>
                      <a:pt x="431839" y="523328"/>
                      <a:pt x="432438" y="525092"/>
                    </a:cubicBezTo>
                    <a:cubicBezTo>
                      <a:pt x="437653" y="543193"/>
                      <a:pt x="442869" y="559147"/>
                      <a:pt x="447778" y="572953"/>
                    </a:cubicBezTo>
                    <a:cubicBezTo>
                      <a:pt x="447778" y="574794"/>
                      <a:pt x="449158" y="576635"/>
                      <a:pt x="449619" y="578322"/>
                    </a:cubicBezTo>
                    <a:lnTo>
                      <a:pt x="449619" y="578322"/>
                    </a:lnTo>
                    <a:cubicBezTo>
                      <a:pt x="449619" y="578322"/>
                      <a:pt x="449619" y="578322"/>
                      <a:pt x="449619" y="578322"/>
                    </a:cubicBezTo>
                    <a:lnTo>
                      <a:pt x="449619" y="578322"/>
                    </a:lnTo>
                    <a:cubicBezTo>
                      <a:pt x="449557" y="578890"/>
                      <a:pt x="449557" y="579442"/>
                      <a:pt x="449619" y="580010"/>
                    </a:cubicBezTo>
                    <a:cubicBezTo>
                      <a:pt x="449987" y="580746"/>
                      <a:pt x="450294" y="581513"/>
                      <a:pt x="450539" y="582311"/>
                    </a:cubicBezTo>
                    <a:cubicBezTo>
                      <a:pt x="450539" y="582311"/>
                      <a:pt x="450539" y="583077"/>
                      <a:pt x="450539" y="583384"/>
                    </a:cubicBezTo>
                    <a:cubicBezTo>
                      <a:pt x="450539" y="583691"/>
                      <a:pt x="450539" y="583384"/>
                      <a:pt x="450539" y="583384"/>
                    </a:cubicBezTo>
                    <a:cubicBezTo>
                      <a:pt x="451613" y="586299"/>
                      <a:pt x="452687" y="588753"/>
                      <a:pt x="453761" y="591208"/>
                    </a:cubicBezTo>
                    <a:cubicBezTo>
                      <a:pt x="454083" y="592220"/>
                      <a:pt x="454482" y="593187"/>
                      <a:pt x="454988" y="594122"/>
                    </a:cubicBezTo>
                    <a:cubicBezTo>
                      <a:pt x="455586" y="595963"/>
                      <a:pt x="456307" y="597758"/>
                      <a:pt x="457136" y="599492"/>
                    </a:cubicBezTo>
                    <a:lnTo>
                      <a:pt x="458976" y="603633"/>
                    </a:lnTo>
                    <a:lnTo>
                      <a:pt x="458976" y="603633"/>
                    </a:lnTo>
                    <a:cubicBezTo>
                      <a:pt x="459605" y="605413"/>
                      <a:pt x="460311" y="607146"/>
                      <a:pt x="461124" y="608849"/>
                    </a:cubicBezTo>
                    <a:cubicBezTo>
                      <a:pt x="462504" y="611764"/>
                      <a:pt x="464038" y="614832"/>
                      <a:pt x="465112" y="617593"/>
                    </a:cubicBezTo>
                    <a:lnTo>
                      <a:pt x="468947" y="625570"/>
                    </a:lnTo>
                    <a:cubicBezTo>
                      <a:pt x="469653" y="626644"/>
                      <a:pt x="470266" y="627779"/>
                      <a:pt x="470788" y="628944"/>
                    </a:cubicBezTo>
                    <a:cubicBezTo>
                      <a:pt x="470788" y="630172"/>
                      <a:pt x="471862" y="631245"/>
                      <a:pt x="472322" y="632473"/>
                    </a:cubicBezTo>
                    <a:cubicBezTo>
                      <a:pt x="472782" y="633700"/>
                      <a:pt x="474469" y="636461"/>
                      <a:pt x="475543" y="638302"/>
                    </a:cubicBezTo>
                    <a:cubicBezTo>
                      <a:pt x="476617" y="640143"/>
                      <a:pt x="477844" y="642904"/>
                      <a:pt x="479072" y="644898"/>
                    </a:cubicBezTo>
                    <a:lnTo>
                      <a:pt x="481526" y="649500"/>
                    </a:lnTo>
                    <a:cubicBezTo>
                      <a:pt x="481526" y="649500"/>
                      <a:pt x="481526" y="649500"/>
                      <a:pt x="481526" y="649500"/>
                    </a:cubicBezTo>
                    <a:cubicBezTo>
                      <a:pt x="481526" y="649500"/>
                      <a:pt x="483060" y="652568"/>
                      <a:pt x="483827" y="653949"/>
                    </a:cubicBezTo>
                    <a:lnTo>
                      <a:pt x="484748" y="655943"/>
                    </a:lnTo>
                    <a:cubicBezTo>
                      <a:pt x="484748" y="655943"/>
                      <a:pt x="484748" y="655943"/>
                      <a:pt x="484748" y="655943"/>
                    </a:cubicBezTo>
                    <a:cubicBezTo>
                      <a:pt x="484748" y="655943"/>
                      <a:pt x="484748" y="655943"/>
                      <a:pt x="484748" y="655943"/>
                    </a:cubicBezTo>
                    <a:lnTo>
                      <a:pt x="485668" y="657784"/>
                    </a:lnTo>
                    <a:cubicBezTo>
                      <a:pt x="486389" y="659303"/>
                      <a:pt x="486957" y="660898"/>
                      <a:pt x="487356" y="662539"/>
                    </a:cubicBezTo>
                    <a:lnTo>
                      <a:pt x="487356" y="662539"/>
                    </a:lnTo>
                    <a:cubicBezTo>
                      <a:pt x="487356" y="663306"/>
                      <a:pt x="487356" y="664073"/>
                      <a:pt x="487356" y="664994"/>
                    </a:cubicBezTo>
                    <a:cubicBezTo>
                      <a:pt x="487356" y="665914"/>
                      <a:pt x="487356" y="666528"/>
                      <a:pt x="487356" y="667602"/>
                    </a:cubicBezTo>
                    <a:lnTo>
                      <a:pt x="487356" y="667602"/>
                    </a:lnTo>
                    <a:cubicBezTo>
                      <a:pt x="487356" y="668522"/>
                      <a:pt x="487662" y="669596"/>
                      <a:pt x="488276" y="670823"/>
                    </a:cubicBezTo>
                    <a:cubicBezTo>
                      <a:pt x="488276" y="672817"/>
                      <a:pt x="489349" y="675425"/>
                      <a:pt x="489963" y="677879"/>
                    </a:cubicBezTo>
                    <a:lnTo>
                      <a:pt x="489963" y="679567"/>
                    </a:lnTo>
                    <a:cubicBezTo>
                      <a:pt x="489963" y="680334"/>
                      <a:pt x="489963" y="681101"/>
                      <a:pt x="489963" y="681868"/>
                    </a:cubicBezTo>
                    <a:cubicBezTo>
                      <a:pt x="490147" y="682850"/>
                      <a:pt x="490408" y="683831"/>
                      <a:pt x="490730" y="684782"/>
                    </a:cubicBezTo>
                    <a:cubicBezTo>
                      <a:pt x="490669" y="685657"/>
                      <a:pt x="490669" y="686516"/>
                      <a:pt x="490730" y="687390"/>
                    </a:cubicBezTo>
                    <a:cubicBezTo>
                      <a:pt x="493031" y="697208"/>
                      <a:pt x="495792" y="709020"/>
                      <a:pt x="498400" y="721599"/>
                    </a:cubicBezTo>
                    <a:cubicBezTo>
                      <a:pt x="499167" y="724667"/>
                      <a:pt x="499781" y="727888"/>
                      <a:pt x="500394" y="730956"/>
                    </a:cubicBezTo>
                    <a:lnTo>
                      <a:pt x="500394" y="730956"/>
                    </a:lnTo>
                    <a:cubicBezTo>
                      <a:pt x="501775" y="737552"/>
                      <a:pt x="503002" y="744149"/>
                      <a:pt x="504229" y="750898"/>
                    </a:cubicBezTo>
                    <a:cubicBezTo>
                      <a:pt x="504229" y="754426"/>
                      <a:pt x="505610" y="757955"/>
                      <a:pt x="506224" y="761483"/>
                    </a:cubicBezTo>
                    <a:cubicBezTo>
                      <a:pt x="507911" y="771301"/>
                      <a:pt x="509292" y="781118"/>
                      <a:pt x="510366" y="790169"/>
                    </a:cubicBezTo>
                    <a:cubicBezTo>
                      <a:pt x="510366" y="793237"/>
                      <a:pt x="511133" y="796458"/>
                      <a:pt x="511439" y="799526"/>
                    </a:cubicBezTo>
                    <a:cubicBezTo>
                      <a:pt x="512329" y="809114"/>
                      <a:pt x="512329" y="818778"/>
                      <a:pt x="511439" y="828366"/>
                    </a:cubicBezTo>
                    <a:cubicBezTo>
                      <a:pt x="508064" y="864262"/>
                      <a:pt x="487202" y="1082705"/>
                      <a:pt x="477384" y="1167689"/>
                    </a:cubicBezTo>
                    <a:cubicBezTo>
                      <a:pt x="510366" y="1185023"/>
                      <a:pt x="509138" y="1194688"/>
                      <a:pt x="508218" y="1200364"/>
                    </a:cubicBez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03" name="Freeform: Shape 2002">
                <a:extLst>
                  <a:ext uri="{FF2B5EF4-FFF2-40B4-BE49-F238E27FC236}">
                    <a16:creationId xmlns:a16="http://schemas.microsoft.com/office/drawing/2014/main" id="{1420BFE4-A17E-43A4-A4FC-4F7985D1EDFB}"/>
                  </a:ext>
                </a:extLst>
              </p:cNvPr>
              <p:cNvSpPr/>
              <p:nvPr/>
            </p:nvSpPr>
            <p:spPr>
              <a:xfrm>
                <a:off x="3555276" y="3392530"/>
                <a:ext cx="499780" cy="1380149"/>
              </a:xfrm>
              <a:custGeom>
                <a:avLst/>
                <a:gdLst>
                  <a:gd name="connsiteX0" fmla="*/ 484441 w 499780"/>
                  <a:gd name="connsiteY0" fmla="*/ 1200057 h 1380149"/>
                  <a:gd name="connsiteX1" fmla="*/ 499781 w 499780"/>
                  <a:gd name="connsiteY1" fmla="*/ 1372940 h 1380149"/>
                  <a:gd name="connsiteX2" fmla="*/ 486895 w 499780"/>
                  <a:gd name="connsiteY2" fmla="*/ 1375087 h 1380149"/>
                  <a:gd name="connsiteX3" fmla="*/ 480759 w 499780"/>
                  <a:gd name="connsiteY3" fmla="*/ 1375087 h 1380149"/>
                  <a:gd name="connsiteX4" fmla="*/ 407740 w 499780"/>
                  <a:gd name="connsiteY4" fmla="*/ 1378922 h 1380149"/>
                  <a:gd name="connsiteX5" fmla="*/ 358805 w 499780"/>
                  <a:gd name="connsiteY5" fmla="*/ 1380149 h 1380149"/>
                  <a:gd name="connsiteX6" fmla="*/ 318921 w 499780"/>
                  <a:gd name="connsiteY6" fmla="*/ 1380149 h 1380149"/>
                  <a:gd name="connsiteX7" fmla="*/ 180860 w 499780"/>
                  <a:gd name="connsiteY7" fmla="*/ 1380149 h 1380149"/>
                  <a:gd name="connsiteX8" fmla="*/ 132999 w 499780"/>
                  <a:gd name="connsiteY8" fmla="*/ 1379383 h 1380149"/>
                  <a:gd name="connsiteX9" fmla="*/ 110602 w 499780"/>
                  <a:gd name="connsiteY9" fmla="*/ 1379383 h 1380149"/>
                  <a:gd name="connsiteX10" fmla="*/ 89586 w 499780"/>
                  <a:gd name="connsiteY10" fmla="*/ 1379383 h 1380149"/>
                  <a:gd name="connsiteX11" fmla="*/ 55684 w 499780"/>
                  <a:gd name="connsiteY11" fmla="*/ 1377849 h 1380149"/>
                  <a:gd name="connsiteX12" fmla="*/ 13039 w 499780"/>
                  <a:gd name="connsiteY12" fmla="*/ 1375087 h 1380149"/>
                  <a:gd name="connsiteX13" fmla="*/ 0 w 499780"/>
                  <a:gd name="connsiteY13" fmla="*/ 1372940 h 1380149"/>
                  <a:gd name="connsiteX14" fmla="*/ 0 w 499780"/>
                  <a:gd name="connsiteY14" fmla="*/ 1367878 h 1380149"/>
                  <a:gd name="connsiteX15" fmla="*/ 0 w 499780"/>
                  <a:gd name="connsiteY15" fmla="*/ 1362355 h 1380149"/>
                  <a:gd name="connsiteX16" fmla="*/ 12425 w 499780"/>
                  <a:gd name="connsiteY16" fmla="*/ 1363429 h 1380149"/>
                  <a:gd name="connsiteX17" fmla="*/ 88052 w 499780"/>
                  <a:gd name="connsiteY17" fmla="*/ 1366343 h 1380149"/>
                  <a:gd name="connsiteX18" fmla="*/ 180093 w 499780"/>
                  <a:gd name="connsiteY18" fmla="*/ 1366343 h 1380149"/>
                  <a:gd name="connsiteX19" fmla="*/ 219517 w 499780"/>
                  <a:gd name="connsiteY19" fmla="*/ 1366343 h 1380149"/>
                  <a:gd name="connsiteX20" fmla="*/ 319688 w 499780"/>
                  <a:gd name="connsiteY20" fmla="*/ 1366343 h 1380149"/>
                  <a:gd name="connsiteX21" fmla="*/ 429370 w 499780"/>
                  <a:gd name="connsiteY21" fmla="*/ 1333516 h 1380149"/>
                  <a:gd name="connsiteX22" fmla="*/ 452994 w 499780"/>
                  <a:gd name="connsiteY22" fmla="*/ 1217545 h 1380149"/>
                  <a:gd name="connsiteX23" fmla="*/ 454221 w 499780"/>
                  <a:gd name="connsiteY23" fmla="*/ 1185023 h 1380149"/>
                  <a:gd name="connsiteX24" fmla="*/ 454221 w 499780"/>
                  <a:gd name="connsiteY24" fmla="*/ 1183489 h 1380149"/>
                  <a:gd name="connsiteX25" fmla="*/ 454221 w 499780"/>
                  <a:gd name="connsiteY25" fmla="*/ 1183489 h 1380149"/>
                  <a:gd name="connsiteX26" fmla="*/ 457289 w 499780"/>
                  <a:gd name="connsiteY26" fmla="*/ 1149894 h 1380149"/>
                  <a:gd name="connsiteX27" fmla="*/ 491804 w 499780"/>
                  <a:gd name="connsiteY27" fmla="*/ 817014 h 1380149"/>
                  <a:gd name="connsiteX28" fmla="*/ 469714 w 499780"/>
                  <a:gd name="connsiteY28" fmla="*/ 672664 h 1380149"/>
                  <a:gd name="connsiteX29" fmla="*/ 468640 w 499780"/>
                  <a:gd name="connsiteY29" fmla="*/ 668062 h 1380149"/>
                  <a:gd name="connsiteX30" fmla="*/ 464345 w 499780"/>
                  <a:gd name="connsiteY30" fmla="*/ 650574 h 1380149"/>
                  <a:gd name="connsiteX31" fmla="*/ 463578 w 499780"/>
                  <a:gd name="connsiteY31" fmla="*/ 648273 h 1380149"/>
                  <a:gd name="connsiteX32" fmla="*/ 463578 w 499780"/>
                  <a:gd name="connsiteY32" fmla="*/ 648273 h 1380149"/>
                  <a:gd name="connsiteX33" fmla="*/ 460817 w 499780"/>
                  <a:gd name="connsiteY33" fmla="*/ 642597 h 1380149"/>
                  <a:gd name="connsiteX34" fmla="*/ 366015 w 499780"/>
                  <a:gd name="connsiteY34" fmla="*/ 308029 h 1380149"/>
                  <a:gd name="connsiteX35" fmla="*/ 366015 w 499780"/>
                  <a:gd name="connsiteY35" fmla="*/ 308029 h 1380149"/>
                  <a:gd name="connsiteX36" fmla="*/ 355737 w 499780"/>
                  <a:gd name="connsiteY36" fmla="*/ 215989 h 1380149"/>
                  <a:gd name="connsiteX37" fmla="*/ 355737 w 499780"/>
                  <a:gd name="connsiteY37" fmla="*/ 215989 h 1380149"/>
                  <a:gd name="connsiteX38" fmla="*/ 343311 w 499780"/>
                  <a:gd name="connsiteY38" fmla="*/ 13346 h 1380149"/>
                  <a:gd name="connsiteX39" fmla="*/ 344693 w 499780"/>
                  <a:gd name="connsiteY39" fmla="*/ 13346 h 1380149"/>
                  <a:gd name="connsiteX40" fmla="*/ 344693 w 499780"/>
                  <a:gd name="connsiteY40" fmla="*/ 13346 h 1380149"/>
                  <a:gd name="connsiteX41" fmla="*/ 346533 w 499780"/>
                  <a:gd name="connsiteY41" fmla="*/ 12579 h 1380149"/>
                  <a:gd name="connsiteX42" fmla="*/ 350215 w 499780"/>
                  <a:gd name="connsiteY42" fmla="*/ 11045 h 1380149"/>
                  <a:gd name="connsiteX43" fmla="*/ 353129 w 499780"/>
                  <a:gd name="connsiteY43" fmla="*/ 9818 h 1380149"/>
                  <a:gd name="connsiteX44" fmla="*/ 354050 w 499780"/>
                  <a:gd name="connsiteY44" fmla="*/ 9818 h 1380149"/>
                  <a:gd name="connsiteX45" fmla="*/ 355124 w 499780"/>
                  <a:gd name="connsiteY45" fmla="*/ 9818 h 1380149"/>
                  <a:gd name="connsiteX46" fmla="*/ 356504 w 499780"/>
                  <a:gd name="connsiteY46" fmla="*/ 9051 h 1380149"/>
                  <a:gd name="connsiteX47" fmla="*/ 359112 w 499780"/>
                  <a:gd name="connsiteY47" fmla="*/ 7823 h 1380149"/>
                  <a:gd name="connsiteX48" fmla="*/ 361566 w 499780"/>
                  <a:gd name="connsiteY48" fmla="*/ 6443 h 1380149"/>
                  <a:gd name="connsiteX49" fmla="*/ 363100 w 499780"/>
                  <a:gd name="connsiteY49" fmla="*/ 5522 h 1380149"/>
                  <a:gd name="connsiteX50" fmla="*/ 368623 w 499780"/>
                  <a:gd name="connsiteY50" fmla="*/ 2301 h 1380149"/>
                  <a:gd name="connsiteX51" fmla="*/ 368623 w 499780"/>
                  <a:gd name="connsiteY51" fmla="*/ 2301 h 1380149"/>
                  <a:gd name="connsiteX52" fmla="*/ 371998 w 499780"/>
                  <a:gd name="connsiteY52" fmla="*/ 0 h 1380149"/>
                  <a:gd name="connsiteX53" fmla="*/ 371998 w 499780"/>
                  <a:gd name="connsiteY53" fmla="*/ 24851 h 1380149"/>
                  <a:gd name="connsiteX54" fmla="*/ 371998 w 499780"/>
                  <a:gd name="connsiteY54" fmla="*/ 45713 h 1380149"/>
                  <a:gd name="connsiteX55" fmla="*/ 371998 w 499780"/>
                  <a:gd name="connsiteY55" fmla="*/ 49088 h 1380149"/>
                  <a:gd name="connsiteX56" fmla="*/ 371998 w 499780"/>
                  <a:gd name="connsiteY56" fmla="*/ 56912 h 1380149"/>
                  <a:gd name="connsiteX57" fmla="*/ 371998 w 499780"/>
                  <a:gd name="connsiteY57" fmla="*/ 61054 h 1380149"/>
                  <a:gd name="connsiteX58" fmla="*/ 371998 w 499780"/>
                  <a:gd name="connsiteY58" fmla="*/ 63048 h 1380149"/>
                  <a:gd name="connsiteX59" fmla="*/ 371998 w 499780"/>
                  <a:gd name="connsiteY59" fmla="*/ 72559 h 1380149"/>
                  <a:gd name="connsiteX60" fmla="*/ 371998 w 499780"/>
                  <a:gd name="connsiteY60" fmla="*/ 84217 h 1380149"/>
                  <a:gd name="connsiteX61" fmla="*/ 371998 w 499780"/>
                  <a:gd name="connsiteY61" fmla="*/ 89126 h 1380149"/>
                  <a:gd name="connsiteX62" fmla="*/ 371998 w 499780"/>
                  <a:gd name="connsiteY62" fmla="*/ 95722 h 1380149"/>
                  <a:gd name="connsiteX63" fmla="*/ 371998 w 499780"/>
                  <a:gd name="connsiteY63" fmla="*/ 106921 h 1380149"/>
                  <a:gd name="connsiteX64" fmla="*/ 371998 w 499780"/>
                  <a:gd name="connsiteY64" fmla="*/ 117965 h 1380149"/>
                  <a:gd name="connsiteX65" fmla="*/ 371998 w 499780"/>
                  <a:gd name="connsiteY65" fmla="*/ 120573 h 1380149"/>
                  <a:gd name="connsiteX66" fmla="*/ 371998 w 499780"/>
                  <a:gd name="connsiteY66" fmla="*/ 130544 h 1380149"/>
                  <a:gd name="connsiteX67" fmla="*/ 372765 w 499780"/>
                  <a:gd name="connsiteY67" fmla="*/ 144504 h 1380149"/>
                  <a:gd name="connsiteX68" fmla="*/ 372765 w 499780"/>
                  <a:gd name="connsiteY68" fmla="*/ 144504 h 1380149"/>
                  <a:gd name="connsiteX69" fmla="*/ 372765 w 499780"/>
                  <a:gd name="connsiteY69" fmla="*/ 146498 h 1380149"/>
                  <a:gd name="connsiteX70" fmla="*/ 372765 w 499780"/>
                  <a:gd name="connsiteY70" fmla="*/ 148646 h 1380149"/>
                  <a:gd name="connsiteX71" fmla="*/ 372765 w 499780"/>
                  <a:gd name="connsiteY71" fmla="*/ 160611 h 1380149"/>
                  <a:gd name="connsiteX72" fmla="*/ 372765 w 499780"/>
                  <a:gd name="connsiteY72" fmla="*/ 162298 h 1380149"/>
                  <a:gd name="connsiteX73" fmla="*/ 372765 w 499780"/>
                  <a:gd name="connsiteY73" fmla="*/ 169508 h 1380149"/>
                  <a:gd name="connsiteX74" fmla="*/ 373532 w 499780"/>
                  <a:gd name="connsiteY74" fmla="*/ 179019 h 1380149"/>
                  <a:gd name="connsiteX75" fmla="*/ 373532 w 499780"/>
                  <a:gd name="connsiteY75" fmla="*/ 181167 h 1380149"/>
                  <a:gd name="connsiteX76" fmla="*/ 373532 w 499780"/>
                  <a:gd name="connsiteY76" fmla="*/ 188530 h 1380149"/>
                  <a:gd name="connsiteX77" fmla="*/ 373532 w 499780"/>
                  <a:gd name="connsiteY77" fmla="*/ 193439 h 1380149"/>
                  <a:gd name="connsiteX78" fmla="*/ 374299 w 499780"/>
                  <a:gd name="connsiteY78" fmla="*/ 201262 h 1380149"/>
                  <a:gd name="connsiteX79" fmla="*/ 374299 w 499780"/>
                  <a:gd name="connsiteY79" fmla="*/ 202336 h 1380149"/>
                  <a:gd name="connsiteX80" fmla="*/ 374299 w 499780"/>
                  <a:gd name="connsiteY80" fmla="*/ 203256 h 1380149"/>
                  <a:gd name="connsiteX81" fmla="*/ 374299 w 499780"/>
                  <a:gd name="connsiteY81" fmla="*/ 204944 h 1380149"/>
                  <a:gd name="connsiteX82" fmla="*/ 374299 w 499780"/>
                  <a:gd name="connsiteY82" fmla="*/ 206478 h 1380149"/>
                  <a:gd name="connsiteX83" fmla="*/ 374299 w 499780"/>
                  <a:gd name="connsiteY83" fmla="*/ 211080 h 1380149"/>
                  <a:gd name="connsiteX84" fmla="*/ 374299 w 499780"/>
                  <a:gd name="connsiteY84" fmla="*/ 217983 h 1380149"/>
                  <a:gd name="connsiteX85" fmla="*/ 374299 w 499780"/>
                  <a:gd name="connsiteY85" fmla="*/ 220744 h 1380149"/>
                  <a:gd name="connsiteX86" fmla="*/ 374299 w 499780"/>
                  <a:gd name="connsiteY86" fmla="*/ 224886 h 1380149"/>
                  <a:gd name="connsiteX87" fmla="*/ 374299 w 499780"/>
                  <a:gd name="connsiteY87" fmla="*/ 229335 h 1380149"/>
                  <a:gd name="connsiteX88" fmla="*/ 374299 w 499780"/>
                  <a:gd name="connsiteY88" fmla="*/ 230255 h 1380149"/>
                  <a:gd name="connsiteX89" fmla="*/ 374299 w 499780"/>
                  <a:gd name="connsiteY89" fmla="*/ 232403 h 1380149"/>
                  <a:gd name="connsiteX90" fmla="*/ 374299 w 499780"/>
                  <a:gd name="connsiteY90" fmla="*/ 239612 h 1380149"/>
                  <a:gd name="connsiteX91" fmla="*/ 375373 w 499780"/>
                  <a:gd name="connsiteY91" fmla="*/ 248817 h 1380149"/>
                  <a:gd name="connsiteX92" fmla="*/ 375373 w 499780"/>
                  <a:gd name="connsiteY92" fmla="*/ 251885 h 1380149"/>
                  <a:gd name="connsiteX93" fmla="*/ 375373 w 499780"/>
                  <a:gd name="connsiteY93" fmla="*/ 258021 h 1380149"/>
                  <a:gd name="connsiteX94" fmla="*/ 379208 w 499780"/>
                  <a:gd name="connsiteY94" fmla="*/ 293303 h 1380149"/>
                  <a:gd name="connsiteX95" fmla="*/ 380128 w 499780"/>
                  <a:gd name="connsiteY95" fmla="*/ 300206 h 1380149"/>
                  <a:gd name="connsiteX96" fmla="*/ 380128 w 499780"/>
                  <a:gd name="connsiteY96" fmla="*/ 301740 h 1380149"/>
                  <a:gd name="connsiteX97" fmla="*/ 380128 w 499780"/>
                  <a:gd name="connsiteY97" fmla="*/ 304501 h 1380149"/>
                  <a:gd name="connsiteX98" fmla="*/ 380128 w 499780"/>
                  <a:gd name="connsiteY98" fmla="*/ 307876 h 1380149"/>
                  <a:gd name="connsiteX99" fmla="*/ 380128 w 499780"/>
                  <a:gd name="connsiteY99" fmla="*/ 310177 h 1380149"/>
                  <a:gd name="connsiteX100" fmla="*/ 380895 w 499780"/>
                  <a:gd name="connsiteY100" fmla="*/ 315546 h 1380149"/>
                  <a:gd name="connsiteX101" fmla="*/ 381815 w 499780"/>
                  <a:gd name="connsiteY101" fmla="*/ 323216 h 1380149"/>
                  <a:gd name="connsiteX102" fmla="*/ 381815 w 499780"/>
                  <a:gd name="connsiteY102" fmla="*/ 325057 h 1380149"/>
                  <a:gd name="connsiteX103" fmla="*/ 383196 w 499780"/>
                  <a:gd name="connsiteY103" fmla="*/ 334414 h 1380149"/>
                  <a:gd name="connsiteX104" fmla="*/ 384270 w 499780"/>
                  <a:gd name="connsiteY104" fmla="*/ 342238 h 1380149"/>
                  <a:gd name="connsiteX105" fmla="*/ 384270 w 499780"/>
                  <a:gd name="connsiteY105" fmla="*/ 342238 h 1380149"/>
                  <a:gd name="connsiteX106" fmla="*/ 384270 w 499780"/>
                  <a:gd name="connsiteY106" fmla="*/ 342238 h 1380149"/>
                  <a:gd name="connsiteX107" fmla="*/ 384270 w 499780"/>
                  <a:gd name="connsiteY107" fmla="*/ 343158 h 1380149"/>
                  <a:gd name="connsiteX108" fmla="*/ 384270 w 499780"/>
                  <a:gd name="connsiteY108" fmla="*/ 344539 h 1380149"/>
                  <a:gd name="connsiteX109" fmla="*/ 385344 w 499780"/>
                  <a:gd name="connsiteY109" fmla="*/ 351442 h 1380149"/>
                  <a:gd name="connsiteX110" fmla="*/ 387338 w 499780"/>
                  <a:gd name="connsiteY110" fmla="*/ 364174 h 1380149"/>
                  <a:gd name="connsiteX111" fmla="*/ 388411 w 499780"/>
                  <a:gd name="connsiteY111" fmla="*/ 371691 h 1380149"/>
                  <a:gd name="connsiteX112" fmla="*/ 389639 w 499780"/>
                  <a:gd name="connsiteY112" fmla="*/ 378901 h 1380149"/>
                  <a:gd name="connsiteX113" fmla="*/ 390866 w 499780"/>
                  <a:gd name="connsiteY113" fmla="*/ 386111 h 1380149"/>
                  <a:gd name="connsiteX114" fmla="*/ 391786 w 499780"/>
                  <a:gd name="connsiteY114" fmla="*/ 392093 h 1380149"/>
                  <a:gd name="connsiteX115" fmla="*/ 391786 w 499780"/>
                  <a:gd name="connsiteY115" fmla="*/ 395161 h 1380149"/>
                  <a:gd name="connsiteX116" fmla="*/ 392707 w 499780"/>
                  <a:gd name="connsiteY116" fmla="*/ 399917 h 1380149"/>
                  <a:gd name="connsiteX117" fmla="*/ 393781 w 499780"/>
                  <a:gd name="connsiteY117" fmla="*/ 406666 h 1380149"/>
                  <a:gd name="connsiteX118" fmla="*/ 395008 w 499780"/>
                  <a:gd name="connsiteY118" fmla="*/ 413416 h 1380149"/>
                  <a:gd name="connsiteX119" fmla="*/ 396849 w 499780"/>
                  <a:gd name="connsiteY119" fmla="*/ 423234 h 1380149"/>
                  <a:gd name="connsiteX120" fmla="*/ 397616 w 499780"/>
                  <a:gd name="connsiteY120" fmla="*/ 426455 h 1380149"/>
                  <a:gd name="connsiteX121" fmla="*/ 397616 w 499780"/>
                  <a:gd name="connsiteY121" fmla="*/ 429216 h 1380149"/>
                  <a:gd name="connsiteX122" fmla="*/ 397616 w 499780"/>
                  <a:gd name="connsiteY122" fmla="*/ 432591 h 1380149"/>
                  <a:gd name="connsiteX123" fmla="*/ 399303 w 499780"/>
                  <a:gd name="connsiteY123" fmla="*/ 440721 h 1380149"/>
                  <a:gd name="connsiteX124" fmla="*/ 400530 w 499780"/>
                  <a:gd name="connsiteY124" fmla="*/ 446397 h 1380149"/>
                  <a:gd name="connsiteX125" fmla="*/ 401757 w 499780"/>
                  <a:gd name="connsiteY125" fmla="*/ 451919 h 1380149"/>
                  <a:gd name="connsiteX126" fmla="*/ 402525 w 499780"/>
                  <a:gd name="connsiteY126" fmla="*/ 455294 h 1380149"/>
                  <a:gd name="connsiteX127" fmla="*/ 402525 w 499780"/>
                  <a:gd name="connsiteY127" fmla="*/ 456675 h 1380149"/>
                  <a:gd name="connsiteX128" fmla="*/ 402525 w 499780"/>
                  <a:gd name="connsiteY128" fmla="*/ 458822 h 1380149"/>
                  <a:gd name="connsiteX129" fmla="*/ 403752 w 499780"/>
                  <a:gd name="connsiteY129" fmla="*/ 464498 h 1380149"/>
                  <a:gd name="connsiteX130" fmla="*/ 405746 w 499780"/>
                  <a:gd name="connsiteY130" fmla="*/ 473089 h 1380149"/>
                  <a:gd name="connsiteX131" fmla="*/ 405746 w 499780"/>
                  <a:gd name="connsiteY131" fmla="*/ 473856 h 1380149"/>
                  <a:gd name="connsiteX132" fmla="*/ 406973 w 499780"/>
                  <a:gd name="connsiteY132" fmla="*/ 478611 h 1380149"/>
                  <a:gd name="connsiteX133" fmla="*/ 406973 w 499780"/>
                  <a:gd name="connsiteY133" fmla="*/ 478611 h 1380149"/>
                  <a:gd name="connsiteX134" fmla="*/ 407894 w 499780"/>
                  <a:gd name="connsiteY134" fmla="*/ 482753 h 1380149"/>
                  <a:gd name="connsiteX135" fmla="*/ 409121 w 499780"/>
                  <a:gd name="connsiteY135" fmla="*/ 487662 h 1380149"/>
                  <a:gd name="connsiteX136" fmla="*/ 409121 w 499780"/>
                  <a:gd name="connsiteY136" fmla="*/ 489349 h 1380149"/>
                  <a:gd name="connsiteX137" fmla="*/ 409121 w 499780"/>
                  <a:gd name="connsiteY137" fmla="*/ 489349 h 1380149"/>
                  <a:gd name="connsiteX138" fmla="*/ 409121 w 499780"/>
                  <a:gd name="connsiteY138" fmla="*/ 491651 h 1380149"/>
                  <a:gd name="connsiteX139" fmla="*/ 409121 w 499780"/>
                  <a:gd name="connsiteY139" fmla="*/ 493645 h 1380149"/>
                  <a:gd name="connsiteX140" fmla="*/ 409888 w 499780"/>
                  <a:gd name="connsiteY140" fmla="*/ 496406 h 1380149"/>
                  <a:gd name="connsiteX141" fmla="*/ 409888 w 499780"/>
                  <a:gd name="connsiteY141" fmla="*/ 498707 h 1380149"/>
                  <a:gd name="connsiteX142" fmla="*/ 412035 w 499780"/>
                  <a:gd name="connsiteY142" fmla="*/ 507144 h 1380149"/>
                  <a:gd name="connsiteX143" fmla="*/ 412035 w 499780"/>
                  <a:gd name="connsiteY143" fmla="*/ 508525 h 1380149"/>
                  <a:gd name="connsiteX144" fmla="*/ 413262 w 499780"/>
                  <a:gd name="connsiteY144" fmla="*/ 513280 h 1380149"/>
                  <a:gd name="connsiteX145" fmla="*/ 413262 w 499780"/>
                  <a:gd name="connsiteY145" fmla="*/ 514507 h 1380149"/>
                  <a:gd name="connsiteX146" fmla="*/ 413262 w 499780"/>
                  <a:gd name="connsiteY146" fmla="*/ 516041 h 1380149"/>
                  <a:gd name="connsiteX147" fmla="*/ 413262 w 499780"/>
                  <a:gd name="connsiteY147" fmla="*/ 516041 h 1380149"/>
                  <a:gd name="connsiteX148" fmla="*/ 413262 w 499780"/>
                  <a:gd name="connsiteY148" fmla="*/ 517422 h 1380149"/>
                  <a:gd name="connsiteX149" fmla="*/ 413262 w 499780"/>
                  <a:gd name="connsiteY149" fmla="*/ 517422 h 1380149"/>
                  <a:gd name="connsiteX150" fmla="*/ 413262 w 499780"/>
                  <a:gd name="connsiteY150" fmla="*/ 517422 h 1380149"/>
                  <a:gd name="connsiteX151" fmla="*/ 414796 w 499780"/>
                  <a:gd name="connsiteY151" fmla="*/ 522791 h 1380149"/>
                  <a:gd name="connsiteX152" fmla="*/ 430137 w 499780"/>
                  <a:gd name="connsiteY152" fmla="*/ 570652 h 1380149"/>
                  <a:gd name="connsiteX153" fmla="*/ 431977 w 499780"/>
                  <a:gd name="connsiteY153" fmla="*/ 576021 h 1380149"/>
                  <a:gd name="connsiteX154" fmla="*/ 431977 w 499780"/>
                  <a:gd name="connsiteY154" fmla="*/ 576021 h 1380149"/>
                  <a:gd name="connsiteX155" fmla="*/ 431977 w 499780"/>
                  <a:gd name="connsiteY155" fmla="*/ 576021 h 1380149"/>
                  <a:gd name="connsiteX156" fmla="*/ 431977 w 499780"/>
                  <a:gd name="connsiteY156" fmla="*/ 576021 h 1380149"/>
                  <a:gd name="connsiteX157" fmla="*/ 431977 w 499780"/>
                  <a:gd name="connsiteY157" fmla="*/ 577708 h 1380149"/>
                  <a:gd name="connsiteX158" fmla="*/ 432898 w 499780"/>
                  <a:gd name="connsiteY158" fmla="*/ 580010 h 1380149"/>
                  <a:gd name="connsiteX159" fmla="*/ 432898 w 499780"/>
                  <a:gd name="connsiteY159" fmla="*/ 581083 h 1380149"/>
                  <a:gd name="connsiteX160" fmla="*/ 432898 w 499780"/>
                  <a:gd name="connsiteY160" fmla="*/ 581083 h 1380149"/>
                  <a:gd name="connsiteX161" fmla="*/ 436119 w 499780"/>
                  <a:gd name="connsiteY161" fmla="*/ 588907 h 1380149"/>
                  <a:gd name="connsiteX162" fmla="*/ 437346 w 499780"/>
                  <a:gd name="connsiteY162" fmla="*/ 591821 h 1380149"/>
                  <a:gd name="connsiteX163" fmla="*/ 439494 w 499780"/>
                  <a:gd name="connsiteY163" fmla="*/ 597190 h 1380149"/>
                  <a:gd name="connsiteX164" fmla="*/ 441335 w 499780"/>
                  <a:gd name="connsiteY164" fmla="*/ 601332 h 1380149"/>
                  <a:gd name="connsiteX165" fmla="*/ 441335 w 499780"/>
                  <a:gd name="connsiteY165" fmla="*/ 601332 h 1380149"/>
                  <a:gd name="connsiteX166" fmla="*/ 443482 w 499780"/>
                  <a:gd name="connsiteY166" fmla="*/ 606395 h 1380149"/>
                  <a:gd name="connsiteX167" fmla="*/ 447471 w 499780"/>
                  <a:gd name="connsiteY167" fmla="*/ 615138 h 1380149"/>
                  <a:gd name="connsiteX168" fmla="*/ 451306 w 499780"/>
                  <a:gd name="connsiteY168" fmla="*/ 623115 h 1380149"/>
                  <a:gd name="connsiteX169" fmla="*/ 453147 w 499780"/>
                  <a:gd name="connsiteY169" fmla="*/ 626490 h 1380149"/>
                  <a:gd name="connsiteX170" fmla="*/ 454681 w 499780"/>
                  <a:gd name="connsiteY170" fmla="*/ 630018 h 1380149"/>
                  <a:gd name="connsiteX171" fmla="*/ 457902 w 499780"/>
                  <a:gd name="connsiteY171" fmla="*/ 635847 h 1380149"/>
                  <a:gd name="connsiteX172" fmla="*/ 461431 w 499780"/>
                  <a:gd name="connsiteY172" fmla="*/ 642444 h 1380149"/>
                  <a:gd name="connsiteX173" fmla="*/ 463885 w 499780"/>
                  <a:gd name="connsiteY173" fmla="*/ 647046 h 1380149"/>
                  <a:gd name="connsiteX174" fmla="*/ 463885 w 499780"/>
                  <a:gd name="connsiteY174" fmla="*/ 647046 h 1380149"/>
                  <a:gd name="connsiteX175" fmla="*/ 466186 w 499780"/>
                  <a:gd name="connsiteY175" fmla="*/ 651494 h 1380149"/>
                  <a:gd name="connsiteX176" fmla="*/ 467106 w 499780"/>
                  <a:gd name="connsiteY176" fmla="*/ 653489 h 1380149"/>
                  <a:gd name="connsiteX177" fmla="*/ 467106 w 499780"/>
                  <a:gd name="connsiteY177" fmla="*/ 653489 h 1380149"/>
                  <a:gd name="connsiteX178" fmla="*/ 467106 w 499780"/>
                  <a:gd name="connsiteY178" fmla="*/ 653489 h 1380149"/>
                  <a:gd name="connsiteX179" fmla="*/ 468027 w 499780"/>
                  <a:gd name="connsiteY179" fmla="*/ 655330 h 1380149"/>
                  <a:gd name="connsiteX180" fmla="*/ 469714 w 499780"/>
                  <a:gd name="connsiteY180" fmla="*/ 660085 h 1380149"/>
                  <a:gd name="connsiteX181" fmla="*/ 469714 w 499780"/>
                  <a:gd name="connsiteY181" fmla="*/ 660085 h 1380149"/>
                  <a:gd name="connsiteX182" fmla="*/ 469714 w 499780"/>
                  <a:gd name="connsiteY182" fmla="*/ 662539 h 1380149"/>
                  <a:gd name="connsiteX183" fmla="*/ 469714 w 499780"/>
                  <a:gd name="connsiteY183" fmla="*/ 665147 h 1380149"/>
                  <a:gd name="connsiteX184" fmla="*/ 469714 w 499780"/>
                  <a:gd name="connsiteY184" fmla="*/ 665147 h 1380149"/>
                  <a:gd name="connsiteX185" fmla="*/ 470481 w 499780"/>
                  <a:gd name="connsiteY185" fmla="*/ 668368 h 1380149"/>
                  <a:gd name="connsiteX186" fmla="*/ 472169 w 499780"/>
                  <a:gd name="connsiteY186" fmla="*/ 675425 h 1380149"/>
                  <a:gd name="connsiteX187" fmla="*/ 472169 w 499780"/>
                  <a:gd name="connsiteY187" fmla="*/ 677112 h 1380149"/>
                  <a:gd name="connsiteX188" fmla="*/ 472169 w 499780"/>
                  <a:gd name="connsiteY188" fmla="*/ 679413 h 1380149"/>
                  <a:gd name="connsiteX189" fmla="*/ 472936 w 499780"/>
                  <a:gd name="connsiteY189" fmla="*/ 682328 h 1380149"/>
                  <a:gd name="connsiteX190" fmla="*/ 472936 w 499780"/>
                  <a:gd name="connsiteY190" fmla="*/ 684936 h 1380149"/>
                  <a:gd name="connsiteX191" fmla="*/ 480606 w 499780"/>
                  <a:gd name="connsiteY191" fmla="*/ 719144 h 1380149"/>
                  <a:gd name="connsiteX192" fmla="*/ 482600 w 499780"/>
                  <a:gd name="connsiteY192" fmla="*/ 728502 h 1380149"/>
                  <a:gd name="connsiteX193" fmla="*/ 482600 w 499780"/>
                  <a:gd name="connsiteY193" fmla="*/ 728502 h 1380149"/>
                  <a:gd name="connsiteX194" fmla="*/ 486435 w 499780"/>
                  <a:gd name="connsiteY194" fmla="*/ 748444 h 1380149"/>
                  <a:gd name="connsiteX195" fmla="*/ 488429 w 499780"/>
                  <a:gd name="connsiteY195" fmla="*/ 759029 h 1380149"/>
                  <a:gd name="connsiteX196" fmla="*/ 492571 w 499780"/>
                  <a:gd name="connsiteY196" fmla="*/ 787714 h 1380149"/>
                  <a:gd name="connsiteX197" fmla="*/ 493645 w 499780"/>
                  <a:gd name="connsiteY197" fmla="*/ 797072 h 1380149"/>
                  <a:gd name="connsiteX198" fmla="*/ 493645 w 499780"/>
                  <a:gd name="connsiteY198" fmla="*/ 825911 h 1380149"/>
                  <a:gd name="connsiteX199" fmla="*/ 459590 w 499780"/>
                  <a:gd name="connsiteY199" fmla="*/ 1165235 h 1380149"/>
                  <a:gd name="connsiteX200" fmla="*/ 484441 w 499780"/>
                  <a:gd name="connsiteY200" fmla="*/ 1200057 h 1380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499780" h="1380149">
                    <a:moveTo>
                      <a:pt x="484441" y="1200057"/>
                    </a:moveTo>
                    <a:cubicBezTo>
                      <a:pt x="477998" y="1239174"/>
                      <a:pt x="496559" y="1326766"/>
                      <a:pt x="499781" y="1372940"/>
                    </a:cubicBezTo>
                    <a:cubicBezTo>
                      <a:pt x="496713" y="1373707"/>
                      <a:pt x="492264" y="1374320"/>
                      <a:pt x="486895" y="1375087"/>
                    </a:cubicBezTo>
                    <a:cubicBezTo>
                      <a:pt x="484901" y="1375087"/>
                      <a:pt x="483060" y="1375087"/>
                      <a:pt x="480759" y="1375087"/>
                    </a:cubicBezTo>
                    <a:cubicBezTo>
                      <a:pt x="463578" y="1376775"/>
                      <a:pt x="437960" y="1378002"/>
                      <a:pt x="407740" y="1378922"/>
                    </a:cubicBezTo>
                    <a:cubicBezTo>
                      <a:pt x="392400" y="1378922"/>
                      <a:pt x="375986" y="1379843"/>
                      <a:pt x="358805" y="1380149"/>
                    </a:cubicBezTo>
                    <a:lnTo>
                      <a:pt x="318921" y="1380149"/>
                    </a:lnTo>
                    <a:lnTo>
                      <a:pt x="180860" y="1380149"/>
                    </a:lnTo>
                    <a:lnTo>
                      <a:pt x="132999" y="1379383"/>
                    </a:lnTo>
                    <a:lnTo>
                      <a:pt x="110602" y="1379383"/>
                    </a:lnTo>
                    <a:lnTo>
                      <a:pt x="89586" y="1379383"/>
                    </a:lnTo>
                    <a:lnTo>
                      <a:pt x="55684" y="1377849"/>
                    </a:lnTo>
                    <a:cubicBezTo>
                      <a:pt x="38043" y="1377082"/>
                      <a:pt x="23470" y="1376161"/>
                      <a:pt x="13039" y="1375087"/>
                    </a:cubicBezTo>
                    <a:cubicBezTo>
                      <a:pt x="7517" y="1374320"/>
                      <a:pt x="2915" y="1373707"/>
                      <a:pt x="0" y="1372940"/>
                    </a:cubicBezTo>
                    <a:lnTo>
                      <a:pt x="0" y="1367878"/>
                    </a:lnTo>
                    <a:cubicBezTo>
                      <a:pt x="0" y="1365929"/>
                      <a:pt x="0" y="1364088"/>
                      <a:pt x="0" y="1362355"/>
                    </a:cubicBezTo>
                    <a:lnTo>
                      <a:pt x="12425" y="1363429"/>
                    </a:lnTo>
                    <a:cubicBezTo>
                      <a:pt x="34822" y="1364809"/>
                      <a:pt x="61361" y="1365730"/>
                      <a:pt x="88052" y="1366343"/>
                    </a:cubicBezTo>
                    <a:cubicBezTo>
                      <a:pt x="120880" y="1366343"/>
                      <a:pt x="153708" y="1366343"/>
                      <a:pt x="180093" y="1366343"/>
                    </a:cubicBezTo>
                    <a:lnTo>
                      <a:pt x="219517" y="1366343"/>
                    </a:lnTo>
                    <a:cubicBezTo>
                      <a:pt x="237465" y="1366343"/>
                      <a:pt x="278270" y="1368184"/>
                      <a:pt x="319688" y="1366343"/>
                    </a:cubicBezTo>
                    <a:cubicBezTo>
                      <a:pt x="365708" y="1363736"/>
                      <a:pt x="412956" y="1355452"/>
                      <a:pt x="429370" y="1333516"/>
                    </a:cubicBezTo>
                    <a:cubicBezTo>
                      <a:pt x="451306" y="1303756"/>
                      <a:pt x="451920" y="1260343"/>
                      <a:pt x="452994" y="1217545"/>
                    </a:cubicBezTo>
                    <a:cubicBezTo>
                      <a:pt x="452994" y="1206653"/>
                      <a:pt x="452994" y="1195762"/>
                      <a:pt x="454221" y="1185023"/>
                    </a:cubicBezTo>
                    <a:cubicBezTo>
                      <a:pt x="454159" y="1184517"/>
                      <a:pt x="454159" y="1183996"/>
                      <a:pt x="454221" y="1183489"/>
                    </a:cubicBezTo>
                    <a:lnTo>
                      <a:pt x="454221" y="1183489"/>
                    </a:lnTo>
                    <a:cubicBezTo>
                      <a:pt x="454221" y="1176740"/>
                      <a:pt x="455755" y="1165081"/>
                      <a:pt x="457289" y="1149894"/>
                    </a:cubicBezTo>
                    <a:cubicBezTo>
                      <a:pt x="465879" y="1060768"/>
                      <a:pt x="488736" y="851990"/>
                      <a:pt x="491804" y="817014"/>
                    </a:cubicBezTo>
                    <a:cubicBezTo>
                      <a:pt x="494872" y="782039"/>
                      <a:pt x="479225" y="712241"/>
                      <a:pt x="469714" y="672664"/>
                    </a:cubicBezTo>
                    <a:cubicBezTo>
                      <a:pt x="469714" y="670976"/>
                      <a:pt x="468947" y="669442"/>
                      <a:pt x="468640" y="668062"/>
                    </a:cubicBezTo>
                    <a:cubicBezTo>
                      <a:pt x="466800" y="660698"/>
                      <a:pt x="465419" y="654716"/>
                      <a:pt x="464345" y="650574"/>
                    </a:cubicBezTo>
                    <a:cubicBezTo>
                      <a:pt x="464192" y="649776"/>
                      <a:pt x="463931" y="649009"/>
                      <a:pt x="463578" y="648273"/>
                    </a:cubicBezTo>
                    <a:lnTo>
                      <a:pt x="463578" y="648273"/>
                    </a:lnTo>
                    <a:cubicBezTo>
                      <a:pt x="462888" y="646279"/>
                      <a:pt x="461952" y="644377"/>
                      <a:pt x="460817" y="642597"/>
                    </a:cubicBezTo>
                    <a:cubicBezTo>
                      <a:pt x="447317" y="614832"/>
                      <a:pt x="396849" y="538438"/>
                      <a:pt x="366015" y="308029"/>
                    </a:cubicBezTo>
                    <a:lnTo>
                      <a:pt x="366015" y="308029"/>
                    </a:lnTo>
                    <a:cubicBezTo>
                      <a:pt x="362180" y="279650"/>
                      <a:pt x="358652" y="248970"/>
                      <a:pt x="355737" y="215989"/>
                    </a:cubicBezTo>
                    <a:lnTo>
                      <a:pt x="355737" y="215989"/>
                    </a:lnTo>
                    <a:cubicBezTo>
                      <a:pt x="350215" y="156622"/>
                      <a:pt x="345766" y="89740"/>
                      <a:pt x="343311" y="13346"/>
                    </a:cubicBezTo>
                    <a:lnTo>
                      <a:pt x="344693" y="13346"/>
                    </a:lnTo>
                    <a:lnTo>
                      <a:pt x="344693" y="13346"/>
                    </a:lnTo>
                    <a:lnTo>
                      <a:pt x="346533" y="12579"/>
                    </a:lnTo>
                    <a:lnTo>
                      <a:pt x="350215" y="11045"/>
                    </a:lnTo>
                    <a:lnTo>
                      <a:pt x="353129" y="9818"/>
                    </a:lnTo>
                    <a:lnTo>
                      <a:pt x="354050" y="9818"/>
                    </a:lnTo>
                    <a:lnTo>
                      <a:pt x="355124" y="9818"/>
                    </a:lnTo>
                    <a:lnTo>
                      <a:pt x="356504" y="9051"/>
                    </a:lnTo>
                    <a:lnTo>
                      <a:pt x="359112" y="7823"/>
                    </a:lnTo>
                    <a:lnTo>
                      <a:pt x="361566" y="6443"/>
                    </a:lnTo>
                    <a:lnTo>
                      <a:pt x="363100" y="5522"/>
                    </a:lnTo>
                    <a:cubicBezTo>
                      <a:pt x="365018" y="4602"/>
                      <a:pt x="366874" y="3528"/>
                      <a:pt x="368623" y="2301"/>
                    </a:cubicBezTo>
                    <a:lnTo>
                      <a:pt x="368623" y="2301"/>
                    </a:lnTo>
                    <a:lnTo>
                      <a:pt x="371998" y="0"/>
                    </a:lnTo>
                    <a:cubicBezTo>
                      <a:pt x="371998" y="8437"/>
                      <a:pt x="371998" y="16721"/>
                      <a:pt x="371998" y="24851"/>
                    </a:cubicBezTo>
                    <a:cubicBezTo>
                      <a:pt x="371998" y="32981"/>
                      <a:pt x="371998" y="38964"/>
                      <a:pt x="371998" y="45713"/>
                    </a:cubicBezTo>
                    <a:cubicBezTo>
                      <a:pt x="371998" y="46787"/>
                      <a:pt x="371998" y="47861"/>
                      <a:pt x="371998" y="49088"/>
                    </a:cubicBezTo>
                    <a:cubicBezTo>
                      <a:pt x="371998" y="50316"/>
                      <a:pt x="371998" y="54151"/>
                      <a:pt x="371998" y="56912"/>
                    </a:cubicBezTo>
                    <a:cubicBezTo>
                      <a:pt x="371998" y="59673"/>
                      <a:pt x="371998" y="59519"/>
                      <a:pt x="371998" y="61054"/>
                    </a:cubicBezTo>
                    <a:cubicBezTo>
                      <a:pt x="371906" y="61713"/>
                      <a:pt x="371906" y="62388"/>
                      <a:pt x="371998" y="63048"/>
                    </a:cubicBezTo>
                    <a:cubicBezTo>
                      <a:pt x="371998" y="66423"/>
                      <a:pt x="371998" y="69491"/>
                      <a:pt x="371998" y="72559"/>
                    </a:cubicBezTo>
                    <a:cubicBezTo>
                      <a:pt x="371998" y="75627"/>
                      <a:pt x="371998" y="80536"/>
                      <a:pt x="371998" y="84217"/>
                    </a:cubicBezTo>
                    <a:cubicBezTo>
                      <a:pt x="371998" y="87899"/>
                      <a:pt x="371998" y="87439"/>
                      <a:pt x="371998" y="89126"/>
                    </a:cubicBezTo>
                    <a:cubicBezTo>
                      <a:pt x="371998" y="90813"/>
                      <a:pt x="371998" y="93421"/>
                      <a:pt x="371998" y="95722"/>
                    </a:cubicBezTo>
                    <a:lnTo>
                      <a:pt x="371998" y="106921"/>
                    </a:lnTo>
                    <a:cubicBezTo>
                      <a:pt x="371998" y="110602"/>
                      <a:pt x="371998" y="114437"/>
                      <a:pt x="371998" y="117965"/>
                    </a:cubicBezTo>
                    <a:cubicBezTo>
                      <a:pt x="371998" y="118886"/>
                      <a:pt x="371998" y="119653"/>
                      <a:pt x="371998" y="120573"/>
                    </a:cubicBezTo>
                    <a:cubicBezTo>
                      <a:pt x="371998" y="123795"/>
                      <a:pt x="371998" y="127169"/>
                      <a:pt x="371998" y="130544"/>
                    </a:cubicBezTo>
                    <a:cubicBezTo>
                      <a:pt x="371998" y="133919"/>
                      <a:pt x="371998" y="139902"/>
                      <a:pt x="372765" y="144504"/>
                    </a:cubicBezTo>
                    <a:lnTo>
                      <a:pt x="372765" y="144504"/>
                    </a:lnTo>
                    <a:cubicBezTo>
                      <a:pt x="372688" y="145163"/>
                      <a:pt x="372688" y="145838"/>
                      <a:pt x="372765" y="146498"/>
                    </a:cubicBezTo>
                    <a:cubicBezTo>
                      <a:pt x="372765" y="147265"/>
                      <a:pt x="372765" y="147879"/>
                      <a:pt x="372765" y="148646"/>
                    </a:cubicBezTo>
                    <a:cubicBezTo>
                      <a:pt x="372765" y="152634"/>
                      <a:pt x="372765" y="156469"/>
                      <a:pt x="372765" y="160611"/>
                    </a:cubicBezTo>
                    <a:cubicBezTo>
                      <a:pt x="372765" y="160611"/>
                      <a:pt x="372765" y="161685"/>
                      <a:pt x="372765" y="162298"/>
                    </a:cubicBezTo>
                    <a:lnTo>
                      <a:pt x="372765" y="169508"/>
                    </a:lnTo>
                    <a:cubicBezTo>
                      <a:pt x="372765" y="172730"/>
                      <a:pt x="372765" y="175951"/>
                      <a:pt x="373532" y="179019"/>
                    </a:cubicBezTo>
                    <a:cubicBezTo>
                      <a:pt x="374299" y="182087"/>
                      <a:pt x="373532" y="180400"/>
                      <a:pt x="373532" y="181167"/>
                    </a:cubicBezTo>
                    <a:cubicBezTo>
                      <a:pt x="373532" y="181934"/>
                      <a:pt x="373532" y="186075"/>
                      <a:pt x="373532" y="188530"/>
                    </a:cubicBezTo>
                    <a:cubicBezTo>
                      <a:pt x="373532" y="190984"/>
                      <a:pt x="373532" y="191905"/>
                      <a:pt x="373532" y="193439"/>
                    </a:cubicBezTo>
                    <a:cubicBezTo>
                      <a:pt x="373532" y="194973"/>
                      <a:pt x="373532" y="198654"/>
                      <a:pt x="374299" y="201262"/>
                    </a:cubicBezTo>
                    <a:lnTo>
                      <a:pt x="374299" y="202336"/>
                    </a:lnTo>
                    <a:cubicBezTo>
                      <a:pt x="374222" y="202643"/>
                      <a:pt x="374222" y="202950"/>
                      <a:pt x="374299" y="203256"/>
                    </a:cubicBezTo>
                    <a:cubicBezTo>
                      <a:pt x="374452" y="203809"/>
                      <a:pt x="374452" y="204391"/>
                      <a:pt x="374299" y="204944"/>
                    </a:cubicBezTo>
                    <a:cubicBezTo>
                      <a:pt x="374360" y="205450"/>
                      <a:pt x="374360" y="205972"/>
                      <a:pt x="374299" y="206478"/>
                    </a:cubicBezTo>
                    <a:lnTo>
                      <a:pt x="374299" y="211080"/>
                    </a:lnTo>
                    <a:cubicBezTo>
                      <a:pt x="374299" y="213381"/>
                      <a:pt x="374299" y="215682"/>
                      <a:pt x="374299" y="217983"/>
                    </a:cubicBezTo>
                    <a:cubicBezTo>
                      <a:pt x="374237" y="218903"/>
                      <a:pt x="374237" y="219824"/>
                      <a:pt x="374299" y="220744"/>
                    </a:cubicBezTo>
                    <a:cubicBezTo>
                      <a:pt x="374299" y="222125"/>
                      <a:pt x="374299" y="223659"/>
                      <a:pt x="374299" y="224886"/>
                    </a:cubicBezTo>
                    <a:lnTo>
                      <a:pt x="374299" y="229335"/>
                    </a:lnTo>
                    <a:cubicBezTo>
                      <a:pt x="374222" y="229641"/>
                      <a:pt x="374222" y="229948"/>
                      <a:pt x="374299" y="230255"/>
                    </a:cubicBezTo>
                    <a:cubicBezTo>
                      <a:pt x="374222" y="230976"/>
                      <a:pt x="374222" y="231682"/>
                      <a:pt x="374299" y="232403"/>
                    </a:cubicBezTo>
                    <a:cubicBezTo>
                      <a:pt x="374299" y="234857"/>
                      <a:pt x="374299" y="237158"/>
                      <a:pt x="374299" y="239612"/>
                    </a:cubicBezTo>
                    <a:cubicBezTo>
                      <a:pt x="374299" y="242067"/>
                      <a:pt x="374299" y="245902"/>
                      <a:pt x="375373" y="248817"/>
                    </a:cubicBezTo>
                    <a:cubicBezTo>
                      <a:pt x="375296" y="249844"/>
                      <a:pt x="375296" y="250857"/>
                      <a:pt x="375373" y="251885"/>
                    </a:cubicBezTo>
                    <a:cubicBezTo>
                      <a:pt x="375373" y="253879"/>
                      <a:pt x="375373" y="256026"/>
                      <a:pt x="375373" y="258021"/>
                    </a:cubicBezTo>
                    <a:cubicBezTo>
                      <a:pt x="376600" y="270139"/>
                      <a:pt x="377980" y="281951"/>
                      <a:pt x="379208" y="293303"/>
                    </a:cubicBezTo>
                    <a:lnTo>
                      <a:pt x="380128" y="300206"/>
                    </a:lnTo>
                    <a:cubicBezTo>
                      <a:pt x="380128" y="300206"/>
                      <a:pt x="380128" y="301126"/>
                      <a:pt x="380128" y="301740"/>
                    </a:cubicBezTo>
                    <a:cubicBezTo>
                      <a:pt x="380204" y="302660"/>
                      <a:pt x="380204" y="303581"/>
                      <a:pt x="380128" y="304501"/>
                    </a:cubicBezTo>
                    <a:lnTo>
                      <a:pt x="380128" y="307876"/>
                    </a:lnTo>
                    <a:cubicBezTo>
                      <a:pt x="380128" y="308643"/>
                      <a:pt x="380128" y="309410"/>
                      <a:pt x="380128" y="310177"/>
                    </a:cubicBezTo>
                    <a:cubicBezTo>
                      <a:pt x="380128" y="310944"/>
                      <a:pt x="380128" y="313859"/>
                      <a:pt x="380895" y="315546"/>
                    </a:cubicBezTo>
                    <a:lnTo>
                      <a:pt x="381815" y="323216"/>
                    </a:lnTo>
                    <a:cubicBezTo>
                      <a:pt x="381739" y="323830"/>
                      <a:pt x="381739" y="324443"/>
                      <a:pt x="381815" y="325057"/>
                    </a:cubicBezTo>
                    <a:cubicBezTo>
                      <a:pt x="381815" y="328278"/>
                      <a:pt x="382889" y="331346"/>
                      <a:pt x="383196" y="334414"/>
                    </a:cubicBezTo>
                    <a:cubicBezTo>
                      <a:pt x="383503" y="337482"/>
                      <a:pt x="383196" y="339630"/>
                      <a:pt x="384270" y="342238"/>
                    </a:cubicBezTo>
                    <a:lnTo>
                      <a:pt x="384270" y="342238"/>
                    </a:lnTo>
                    <a:lnTo>
                      <a:pt x="384270" y="342238"/>
                    </a:lnTo>
                    <a:cubicBezTo>
                      <a:pt x="384270" y="342238"/>
                      <a:pt x="384270" y="342238"/>
                      <a:pt x="384270" y="343158"/>
                    </a:cubicBezTo>
                    <a:cubicBezTo>
                      <a:pt x="384193" y="343618"/>
                      <a:pt x="384193" y="344079"/>
                      <a:pt x="384270" y="344539"/>
                    </a:cubicBezTo>
                    <a:cubicBezTo>
                      <a:pt x="384270" y="346686"/>
                      <a:pt x="385037" y="349294"/>
                      <a:pt x="385344" y="351442"/>
                    </a:cubicBezTo>
                    <a:cubicBezTo>
                      <a:pt x="385650" y="353590"/>
                      <a:pt x="386724" y="360186"/>
                      <a:pt x="387338" y="364174"/>
                    </a:cubicBezTo>
                    <a:cubicBezTo>
                      <a:pt x="387951" y="368163"/>
                      <a:pt x="387338" y="369236"/>
                      <a:pt x="388411" y="371691"/>
                    </a:cubicBezTo>
                    <a:lnTo>
                      <a:pt x="389639" y="378901"/>
                    </a:lnTo>
                    <a:cubicBezTo>
                      <a:pt x="389639" y="381202"/>
                      <a:pt x="390406" y="383656"/>
                      <a:pt x="390866" y="386111"/>
                    </a:cubicBezTo>
                    <a:cubicBezTo>
                      <a:pt x="391326" y="388565"/>
                      <a:pt x="391633" y="390099"/>
                      <a:pt x="391786" y="392093"/>
                    </a:cubicBezTo>
                    <a:cubicBezTo>
                      <a:pt x="391848" y="393121"/>
                      <a:pt x="391848" y="394133"/>
                      <a:pt x="391786" y="395161"/>
                    </a:cubicBezTo>
                    <a:lnTo>
                      <a:pt x="392707" y="399917"/>
                    </a:lnTo>
                    <a:cubicBezTo>
                      <a:pt x="392922" y="402187"/>
                      <a:pt x="393275" y="404442"/>
                      <a:pt x="393781" y="406666"/>
                    </a:cubicBezTo>
                    <a:cubicBezTo>
                      <a:pt x="393781" y="408967"/>
                      <a:pt x="394548" y="411115"/>
                      <a:pt x="395008" y="413416"/>
                    </a:cubicBezTo>
                    <a:lnTo>
                      <a:pt x="396849" y="423234"/>
                    </a:lnTo>
                    <a:cubicBezTo>
                      <a:pt x="396849" y="424307"/>
                      <a:pt x="396849" y="425381"/>
                      <a:pt x="397616" y="426455"/>
                    </a:cubicBezTo>
                    <a:cubicBezTo>
                      <a:pt x="397554" y="427375"/>
                      <a:pt x="397554" y="428296"/>
                      <a:pt x="397616" y="429216"/>
                    </a:cubicBezTo>
                    <a:lnTo>
                      <a:pt x="397616" y="432591"/>
                    </a:lnTo>
                    <a:cubicBezTo>
                      <a:pt x="397616" y="435352"/>
                      <a:pt x="398690" y="438113"/>
                      <a:pt x="399303" y="440721"/>
                    </a:cubicBezTo>
                    <a:lnTo>
                      <a:pt x="400530" y="446397"/>
                    </a:lnTo>
                    <a:cubicBezTo>
                      <a:pt x="400530" y="448238"/>
                      <a:pt x="401297" y="450079"/>
                      <a:pt x="401757" y="451919"/>
                    </a:cubicBezTo>
                    <a:cubicBezTo>
                      <a:pt x="402218" y="453760"/>
                      <a:pt x="401757" y="454221"/>
                      <a:pt x="402525" y="455294"/>
                    </a:cubicBezTo>
                    <a:cubicBezTo>
                      <a:pt x="403291" y="456368"/>
                      <a:pt x="402525" y="456215"/>
                      <a:pt x="402525" y="456675"/>
                    </a:cubicBezTo>
                    <a:lnTo>
                      <a:pt x="402525" y="458822"/>
                    </a:lnTo>
                    <a:cubicBezTo>
                      <a:pt x="402525" y="460817"/>
                      <a:pt x="403291" y="462658"/>
                      <a:pt x="403752" y="464498"/>
                    </a:cubicBezTo>
                    <a:cubicBezTo>
                      <a:pt x="404212" y="466339"/>
                      <a:pt x="405132" y="470328"/>
                      <a:pt x="405746" y="473089"/>
                    </a:cubicBezTo>
                    <a:cubicBezTo>
                      <a:pt x="405823" y="473334"/>
                      <a:pt x="405823" y="473610"/>
                      <a:pt x="405746" y="473856"/>
                    </a:cubicBezTo>
                    <a:cubicBezTo>
                      <a:pt x="405746" y="475390"/>
                      <a:pt x="406513" y="477077"/>
                      <a:pt x="406973" y="478611"/>
                    </a:cubicBezTo>
                    <a:cubicBezTo>
                      <a:pt x="407434" y="480145"/>
                      <a:pt x="406973" y="478611"/>
                      <a:pt x="406973" y="478611"/>
                    </a:cubicBezTo>
                    <a:lnTo>
                      <a:pt x="407894" y="482753"/>
                    </a:lnTo>
                    <a:cubicBezTo>
                      <a:pt x="407894" y="484287"/>
                      <a:pt x="408661" y="485975"/>
                      <a:pt x="409121" y="487662"/>
                    </a:cubicBezTo>
                    <a:cubicBezTo>
                      <a:pt x="409029" y="488214"/>
                      <a:pt x="409029" y="488797"/>
                      <a:pt x="409121" y="489349"/>
                    </a:cubicBezTo>
                    <a:cubicBezTo>
                      <a:pt x="409121" y="489349"/>
                      <a:pt x="409121" y="489349"/>
                      <a:pt x="409121" y="489349"/>
                    </a:cubicBezTo>
                    <a:cubicBezTo>
                      <a:pt x="409075" y="490116"/>
                      <a:pt x="409075" y="490884"/>
                      <a:pt x="409121" y="491651"/>
                    </a:cubicBezTo>
                    <a:lnTo>
                      <a:pt x="409121" y="493645"/>
                    </a:lnTo>
                    <a:lnTo>
                      <a:pt x="409888" y="496406"/>
                    </a:lnTo>
                    <a:cubicBezTo>
                      <a:pt x="409888" y="496406"/>
                      <a:pt x="409888" y="497940"/>
                      <a:pt x="409888" y="498707"/>
                    </a:cubicBezTo>
                    <a:cubicBezTo>
                      <a:pt x="409888" y="499474"/>
                      <a:pt x="411269" y="504383"/>
                      <a:pt x="412035" y="507144"/>
                    </a:cubicBezTo>
                    <a:cubicBezTo>
                      <a:pt x="412051" y="507604"/>
                      <a:pt x="412051" y="508064"/>
                      <a:pt x="412035" y="508525"/>
                    </a:cubicBezTo>
                    <a:cubicBezTo>
                      <a:pt x="412357" y="510135"/>
                      <a:pt x="412756" y="511715"/>
                      <a:pt x="413262" y="513280"/>
                    </a:cubicBezTo>
                    <a:lnTo>
                      <a:pt x="413262" y="514507"/>
                    </a:lnTo>
                    <a:lnTo>
                      <a:pt x="413262" y="516041"/>
                    </a:lnTo>
                    <a:cubicBezTo>
                      <a:pt x="413262" y="516041"/>
                      <a:pt x="413262" y="516041"/>
                      <a:pt x="413262" y="516041"/>
                    </a:cubicBezTo>
                    <a:cubicBezTo>
                      <a:pt x="413262" y="516041"/>
                      <a:pt x="413262" y="516962"/>
                      <a:pt x="413262" y="517422"/>
                    </a:cubicBezTo>
                    <a:cubicBezTo>
                      <a:pt x="413262" y="517882"/>
                      <a:pt x="413262" y="517422"/>
                      <a:pt x="413262" y="517422"/>
                    </a:cubicBezTo>
                    <a:lnTo>
                      <a:pt x="413262" y="517422"/>
                    </a:lnTo>
                    <a:cubicBezTo>
                      <a:pt x="413677" y="519232"/>
                      <a:pt x="414198" y="521027"/>
                      <a:pt x="414796" y="522791"/>
                    </a:cubicBezTo>
                    <a:cubicBezTo>
                      <a:pt x="420012" y="540892"/>
                      <a:pt x="425228" y="556846"/>
                      <a:pt x="430137" y="570652"/>
                    </a:cubicBezTo>
                    <a:cubicBezTo>
                      <a:pt x="430137" y="572493"/>
                      <a:pt x="431517" y="574334"/>
                      <a:pt x="431977" y="576021"/>
                    </a:cubicBezTo>
                    <a:lnTo>
                      <a:pt x="431977" y="576021"/>
                    </a:lnTo>
                    <a:cubicBezTo>
                      <a:pt x="431977" y="576021"/>
                      <a:pt x="431977" y="576021"/>
                      <a:pt x="431977" y="576021"/>
                    </a:cubicBezTo>
                    <a:lnTo>
                      <a:pt x="431977" y="576021"/>
                    </a:lnTo>
                    <a:cubicBezTo>
                      <a:pt x="431916" y="576589"/>
                      <a:pt x="431916" y="577141"/>
                      <a:pt x="431977" y="577708"/>
                    </a:cubicBezTo>
                    <a:cubicBezTo>
                      <a:pt x="432346" y="578445"/>
                      <a:pt x="432652" y="579212"/>
                      <a:pt x="432898" y="580010"/>
                    </a:cubicBezTo>
                    <a:cubicBezTo>
                      <a:pt x="432898" y="580010"/>
                      <a:pt x="432898" y="580777"/>
                      <a:pt x="432898" y="581083"/>
                    </a:cubicBezTo>
                    <a:cubicBezTo>
                      <a:pt x="432898" y="581390"/>
                      <a:pt x="432898" y="581083"/>
                      <a:pt x="432898" y="581083"/>
                    </a:cubicBezTo>
                    <a:cubicBezTo>
                      <a:pt x="433972" y="583998"/>
                      <a:pt x="435046" y="586452"/>
                      <a:pt x="436119" y="588907"/>
                    </a:cubicBezTo>
                    <a:cubicBezTo>
                      <a:pt x="436442" y="589919"/>
                      <a:pt x="436840" y="590886"/>
                      <a:pt x="437346" y="591821"/>
                    </a:cubicBezTo>
                    <a:cubicBezTo>
                      <a:pt x="437945" y="593662"/>
                      <a:pt x="438666" y="595457"/>
                      <a:pt x="439494" y="597190"/>
                    </a:cubicBezTo>
                    <a:lnTo>
                      <a:pt x="441335" y="601332"/>
                    </a:lnTo>
                    <a:lnTo>
                      <a:pt x="441335" y="601332"/>
                    </a:lnTo>
                    <a:lnTo>
                      <a:pt x="443482" y="606395"/>
                    </a:lnTo>
                    <a:cubicBezTo>
                      <a:pt x="444863" y="609309"/>
                      <a:pt x="446397" y="612377"/>
                      <a:pt x="447471" y="615138"/>
                    </a:cubicBezTo>
                    <a:lnTo>
                      <a:pt x="451306" y="623115"/>
                    </a:lnTo>
                    <a:cubicBezTo>
                      <a:pt x="452011" y="624189"/>
                      <a:pt x="452625" y="625324"/>
                      <a:pt x="453147" y="626490"/>
                    </a:cubicBezTo>
                    <a:cubicBezTo>
                      <a:pt x="453147" y="627717"/>
                      <a:pt x="454221" y="628791"/>
                      <a:pt x="454681" y="630018"/>
                    </a:cubicBezTo>
                    <a:cubicBezTo>
                      <a:pt x="455141" y="631245"/>
                      <a:pt x="456829" y="634007"/>
                      <a:pt x="457902" y="635847"/>
                    </a:cubicBezTo>
                    <a:cubicBezTo>
                      <a:pt x="458976" y="637688"/>
                      <a:pt x="460204" y="640450"/>
                      <a:pt x="461431" y="642444"/>
                    </a:cubicBezTo>
                    <a:lnTo>
                      <a:pt x="463885" y="647046"/>
                    </a:lnTo>
                    <a:cubicBezTo>
                      <a:pt x="463885" y="647046"/>
                      <a:pt x="463885" y="647046"/>
                      <a:pt x="463885" y="647046"/>
                    </a:cubicBezTo>
                    <a:cubicBezTo>
                      <a:pt x="463885" y="647046"/>
                      <a:pt x="465419" y="650114"/>
                      <a:pt x="466186" y="651494"/>
                    </a:cubicBezTo>
                    <a:lnTo>
                      <a:pt x="467106" y="653489"/>
                    </a:lnTo>
                    <a:cubicBezTo>
                      <a:pt x="467106" y="653489"/>
                      <a:pt x="467106" y="653489"/>
                      <a:pt x="467106" y="653489"/>
                    </a:cubicBezTo>
                    <a:cubicBezTo>
                      <a:pt x="467106" y="653489"/>
                      <a:pt x="467106" y="653489"/>
                      <a:pt x="467106" y="653489"/>
                    </a:cubicBezTo>
                    <a:lnTo>
                      <a:pt x="468027" y="655330"/>
                    </a:lnTo>
                    <a:cubicBezTo>
                      <a:pt x="468748" y="656848"/>
                      <a:pt x="469315" y="658443"/>
                      <a:pt x="469714" y="660085"/>
                    </a:cubicBezTo>
                    <a:lnTo>
                      <a:pt x="469714" y="660085"/>
                    </a:lnTo>
                    <a:cubicBezTo>
                      <a:pt x="469714" y="660852"/>
                      <a:pt x="469714" y="661619"/>
                      <a:pt x="469714" y="662539"/>
                    </a:cubicBezTo>
                    <a:cubicBezTo>
                      <a:pt x="469714" y="663460"/>
                      <a:pt x="469714" y="664073"/>
                      <a:pt x="469714" y="665147"/>
                    </a:cubicBezTo>
                    <a:lnTo>
                      <a:pt x="469714" y="665147"/>
                    </a:lnTo>
                    <a:cubicBezTo>
                      <a:pt x="469714" y="666068"/>
                      <a:pt x="469714" y="667141"/>
                      <a:pt x="470481" y="668368"/>
                    </a:cubicBezTo>
                    <a:cubicBezTo>
                      <a:pt x="471248" y="669596"/>
                      <a:pt x="471555" y="672971"/>
                      <a:pt x="472169" y="675425"/>
                    </a:cubicBezTo>
                    <a:lnTo>
                      <a:pt x="472169" y="677112"/>
                    </a:lnTo>
                    <a:cubicBezTo>
                      <a:pt x="472169" y="677879"/>
                      <a:pt x="472169" y="678646"/>
                      <a:pt x="472169" y="679413"/>
                    </a:cubicBezTo>
                    <a:cubicBezTo>
                      <a:pt x="472353" y="680395"/>
                      <a:pt x="472614" y="681377"/>
                      <a:pt x="472936" y="682328"/>
                    </a:cubicBezTo>
                    <a:cubicBezTo>
                      <a:pt x="472874" y="683203"/>
                      <a:pt x="472874" y="684062"/>
                      <a:pt x="472936" y="684936"/>
                    </a:cubicBezTo>
                    <a:cubicBezTo>
                      <a:pt x="475237" y="694753"/>
                      <a:pt x="477998" y="706565"/>
                      <a:pt x="480606" y="719144"/>
                    </a:cubicBezTo>
                    <a:cubicBezTo>
                      <a:pt x="481372" y="722212"/>
                      <a:pt x="481986" y="725434"/>
                      <a:pt x="482600" y="728502"/>
                    </a:cubicBezTo>
                    <a:lnTo>
                      <a:pt x="482600" y="728502"/>
                    </a:lnTo>
                    <a:cubicBezTo>
                      <a:pt x="483980" y="735098"/>
                      <a:pt x="485208" y="741694"/>
                      <a:pt x="486435" y="748444"/>
                    </a:cubicBezTo>
                    <a:cubicBezTo>
                      <a:pt x="486435" y="751972"/>
                      <a:pt x="487816" y="755500"/>
                      <a:pt x="488429" y="759029"/>
                    </a:cubicBezTo>
                    <a:cubicBezTo>
                      <a:pt x="490116" y="768846"/>
                      <a:pt x="491497" y="778664"/>
                      <a:pt x="492571" y="787714"/>
                    </a:cubicBezTo>
                    <a:cubicBezTo>
                      <a:pt x="492571" y="790783"/>
                      <a:pt x="493338" y="794004"/>
                      <a:pt x="493645" y="797072"/>
                    </a:cubicBezTo>
                    <a:cubicBezTo>
                      <a:pt x="494534" y="806660"/>
                      <a:pt x="494534" y="816324"/>
                      <a:pt x="493645" y="825911"/>
                    </a:cubicBezTo>
                    <a:cubicBezTo>
                      <a:pt x="490270" y="861807"/>
                      <a:pt x="469407" y="1080251"/>
                      <a:pt x="459590" y="1165235"/>
                    </a:cubicBezTo>
                    <a:cubicBezTo>
                      <a:pt x="486589" y="1184717"/>
                      <a:pt x="485361" y="1194381"/>
                      <a:pt x="484441" y="1200057"/>
                    </a:cubicBezTo>
                    <a:close/>
                  </a:path>
                </a:pathLst>
              </a:custGeom>
              <a:solidFill>
                <a:srgbClr val="2F79B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04" name="Freeform: Shape 2003">
                <a:extLst>
                  <a:ext uri="{FF2B5EF4-FFF2-40B4-BE49-F238E27FC236}">
                    <a16:creationId xmlns:a16="http://schemas.microsoft.com/office/drawing/2014/main" id="{2C5BC1F0-7C83-4506-AC8E-EEA69CC57AF9}"/>
                  </a:ext>
                </a:extLst>
              </p:cNvPr>
              <p:cNvSpPr/>
              <p:nvPr/>
            </p:nvSpPr>
            <p:spPr>
              <a:xfrm>
                <a:off x="3880333" y="3396365"/>
                <a:ext cx="195586" cy="675289"/>
              </a:xfrm>
              <a:custGeom>
                <a:avLst/>
                <a:gdLst>
                  <a:gd name="connsiteX0" fmla="*/ 168741 w 195586"/>
                  <a:gd name="connsiteY0" fmla="*/ 660852 h 675289"/>
                  <a:gd name="connsiteX1" fmla="*/ 167208 w 195586"/>
                  <a:gd name="connsiteY1" fmla="*/ 654102 h 675289"/>
                  <a:gd name="connsiteX2" fmla="*/ 167208 w 195586"/>
                  <a:gd name="connsiteY2" fmla="*/ 654102 h 675289"/>
                  <a:gd name="connsiteX3" fmla="*/ 167208 w 195586"/>
                  <a:gd name="connsiteY3" fmla="*/ 654102 h 675289"/>
                  <a:gd name="connsiteX4" fmla="*/ 166287 w 195586"/>
                  <a:gd name="connsiteY4" fmla="*/ 652108 h 675289"/>
                  <a:gd name="connsiteX5" fmla="*/ 163986 w 195586"/>
                  <a:gd name="connsiteY5" fmla="*/ 647659 h 675289"/>
                  <a:gd name="connsiteX6" fmla="*/ 163986 w 195586"/>
                  <a:gd name="connsiteY6" fmla="*/ 647659 h 675289"/>
                  <a:gd name="connsiteX7" fmla="*/ 161532 w 195586"/>
                  <a:gd name="connsiteY7" fmla="*/ 643057 h 675289"/>
                  <a:gd name="connsiteX8" fmla="*/ 158003 w 195586"/>
                  <a:gd name="connsiteY8" fmla="*/ 636461 h 675289"/>
                  <a:gd name="connsiteX9" fmla="*/ 154782 w 195586"/>
                  <a:gd name="connsiteY9" fmla="*/ 630632 h 675289"/>
                  <a:gd name="connsiteX10" fmla="*/ 153248 w 195586"/>
                  <a:gd name="connsiteY10" fmla="*/ 627104 h 675289"/>
                  <a:gd name="connsiteX11" fmla="*/ 151407 w 195586"/>
                  <a:gd name="connsiteY11" fmla="*/ 623729 h 675289"/>
                  <a:gd name="connsiteX12" fmla="*/ 147572 w 195586"/>
                  <a:gd name="connsiteY12" fmla="*/ 615752 h 675289"/>
                  <a:gd name="connsiteX13" fmla="*/ 143584 w 195586"/>
                  <a:gd name="connsiteY13" fmla="*/ 607008 h 675289"/>
                  <a:gd name="connsiteX14" fmla="*/ 141436 w 195586"/>
                  <a:gd name="connsiteY14" fmla="*/ 601946 h 675289"/>
                  <a:gd name="connsiteX15" fmla="*/ 141436 w 195586"/>
                  <a:gd name="connsiteY15" fmla="*/ 601946 h 675289"/>
                  <a:gd name="connsiteX16" fmla="*/ 139595 w 195586"/>
                  <a:gd name="connsiteY16" fmla="*/ 597804 h 675289"/>
                  <a:gd name="connsiteX17" fmla="*/ 137448 w 195586"/>
                  <a:gd name="connsiteY17" fmla="*/ 592435 h 675289"/>
                  <a:gd name="connsiteX18" fmla="*/ 136220 w 195586"/>
                  <a:gd name="connsiteY18" fmla="*/ 589520 h 675289"/>
                  <a:gd name="connsiteX19" fmla="*/ 132999 w 195586"/>
                  <a:gd name="connsiteY19" fmla="*/ 581697 h 675289"/>
                  <a:gd name="connsiteX20" fmla="*/ 132999 w 195586"/>
                  <a:gd name="connsiteY20" fmla="*/ 581697 h 675289"/>
                  <a:gd name="connsiteX21" fmla="*/ 132999 w 195586"/>
                  <a:gd name="connsiteY21" fmla="*/ 580623 h 675289"/>
                  <a:gd name="connsiteX22" fmla="*/ 132079 w 195586"/>
                  <a:gd name="connsiteY22" fmla="*/ 578322 h 675289"/>
                  <a:gd name="connsiteX23" fmla="*/ 132079 w 195586"/>
                  <a:gd name="connsiteY23" fmla="*/ 576635 h 675289"/>
                  <a:gd name="connsiteX24" fmla="*/ 132079 w 195586"/>
                  <a:gd name="connsiteY24" fmla="*/ 576635 h 675289"/>
                  <a:gd name="connsiteX25" fmla="*/ 132079 w 195586"/>
                  <a:gd name="connsiteY25" fmla="*/ 576635 h 675289"/>
                  <a:gd name="connsiteX26" fmla="*/ 132079 w 195586"/>
                  <a:gd name="connsiteY26" fmla="*/ 576635 h 675289"/>
                  <a:gd name="connsiteX27" fmla="*/ 130238 w 195586"/>
                  <a:gd name="connsiteY27" fmla="*/ 571266 h 675289"/>
                  <a:gd name="connsiteX28" fmla="*/ 114898 w 195586"/>
                  <a:gd name="connsiteY28" fmla="*/ 523404 h 675289"/>
                  <a:gd name="connsiteX29" fmla="*/ 113364 w 195586"/>
                  <a:gd name="connsiteY29" fmla="*/ 518035 h 675289"/>
                  <a:gd name="connsiteX30" fmla="*/ 113364 w 195586"/>
                  <a:gd name="connsiteY30" fmla="*/ 518035 h 675289"/>
                  <a:gd name="connsiteX31" fmla="*/ 113364 w 195586"/>
                  <a:gd name="connsiteY31" fmla="*/ 516195 h 675289"/>
                  <a:gd name="connsiteX32" fmla="*/ 113364 w 195586"/>
                  <a:gd name="connsiteY32" fmla="*/ 516195 h 675289"/>
                  <a:gd name="connsiteX33" fmla="*/ 113364 w 195586"/>
                  <a:gd name="connsiteY33" fmla="*/ 514661 h 675289"/>
                  <a:gd name="connsiteX34" fmla="*/ 113364 w 195586"/>
                  <a:gd name="connsiteY34" fmla="*/ 513433 h 675289"/>
                  <a:gd name="connsiteX35" fmla="*/ 112137 w 195586"/>
                  <a:gd name="connsiteY35" fmla="*/ 508678 h 675289"/>
                  <a:gd name="connsiteX36" fmla="*/ 112137 w 195586"/>
                  <a:gd name="connsiteY36" fmla="*/ 507297 h 675289"/>
                  <a:gd name="connsiteX37" fmla="*/ 109989 w 195586"/>
                  <a:gd name="connsiteY37" fmla="*/ 498860 h 675289"/>
                  <a:gd name="connsiteX38" fmla="*/ 109989 w 195586"/>
                  <a:gd name="connsiteY38" fmla="*/ 496559 h 675289"/>
                  <a:gd name="connsiteX39" fmla="*/ 109222 w 195586"/>
                  <a:gd name="connsiteY39" fmla="*/ 493798 h 675289"/>
                  <a:gd name="connsiteX40" fmla="*/ 109222 w 195586"/>
                  <a:gd name="connsiteY40" fmla="*/ 491804 h 675289"/>
                  <a:gd name="connsiteX41" fmla="*/ 109222 w 195586"/>
                  <a:gd name="connsiteY41" fmla="*/ 489503 h 675289"/>
                  <a:gd name="connsiteX42" fmla="*/ 109222 w 195586"/>
                  <a:gd name="connsiteY42" fmla="*/ 489503 h 675289"/>
                  <a:gd name="connsiteX43" fmla="*/ 109222 w 195586"/>
                  <a:gd name="connsiteY43" fmla="*/ 487816 h 675289"/>
                  <a:gd name="connsiteX44" fmla="*/ 107995 w 195586"/>
                  <a:gd name="connsiteY44" fmla="*/ 482907 h 675289"/>
                  <a:gd name="connsiteX45" fmla="*/ 107074 w 195586"/>
                  <a:gd name="connsiteY45" fmla="*/ 478765 h 675289"/>
                  <a:gd name="connsiteX46" fmla="*/ 107074 w 195586"/>
                  <a:gd name="connsiteY46" fmla="*/ 478765 h 675289"/>
                  <a:gd name="connsiteX47" fmla="*/ 105847 w 195586"/>
                  <a:gd name="connsiteY47" fmla="*/ 474009 h 675289"/>
                  <a:gd name="connsiteX48" fmla="*/ 105847 w 195586"/>
                  <a:gd name="connsiteY48" fmla="*/ 473242 h 675289"/>
                  <a:gd name="connsiteX49" fmla="*/ 103853 w 195586"/>
                  <a:gd name="connsiteY49" fmla="*/ 464652 h 675289"/>
                  <a:gd name="connsiteX50" fmla="*/ 102625 w 195586"/>
                  <a:gd name="connsiteY50" fmla="*/ 458976 h 675289"/>
                  <a:gd name="connsiteX51" fmla="*/ 102625 w 195586"/>
                  <a:gd name="connsiteY51" fmla="*/ 456828 h 675289"/>
                  <a:gd name="connsiteX52" fmla="*/ 102625 w 195586"/>
                  <a:gd name="connsiteY52" fmla="*/ 455448 h 675289"/>
                  <a:gd name="connsiteX53" fmla="*/ 101859 w 195586"/>
                  <a:gd name="connsiteY53" fmla="*/ 452073 h 675289"/>
                  <a:gd name="connsiteX54" fmla="*/ 100632 w 195586"/>
                  <a:gd name="connsiteY54" fmla="*/ 446551 h 675289"/>
                  <a:gd name="connsiteX55" fmla="*/ 99404 w 195586"/>
                  <a:gd name="connsiteY55" fmla="*/ 440875 h 675289"/>
                  <a:gd name="connsiteX56" fmla="*/ 97717 w 195586"/>
                  <a:gd name="connsiteY56" fmla="*/ 432744 h 675289"/>
                  <a:gd name="connsiteX57" fmla="*/ 97717 w 195586"/>
                  <a:gd name="connsiteY57" fmla="*/ 429370 h 675289"/>
                  <a:gd name="connsiteX58" fmla="*/ 97717 w 195586"/>
                  <a:gd name="connsiteY58" fmla="*/ 426608 h 675289"/>
                  <a:gd name="connsiteX59" fmla="*/ 96950 w 195586"/>
                  <a:gd name="connsiteY59" fmla="*/ 423387 h 675289"/>
                  <a:gd name="connsiteX60" fmla="*/ 95109 w 195586"/>
                  <a:gd name="connsiteY60" fmla="*/ 413569 h 675289"/>
                  <a:gd name="connsiteX61" fmla="*/ 93882 w 195586"/>
                  <a:gd name="connsiteY61" fmla="*/ 406820 h 675289"/>
                  <a:gd name="connsiteX62" fmla="*/ 92808 w 195586"/>
                  <a:gd name="connsiteY62" fmla="*/ 400070 h 675289"/>
                  <a:gd name="connsiteX63" fmla="*/ 91888 w 195586"/>
                  <a:gd name="connsiteY63" fmla="*/ 395314 h 675289"/>
                  <a:gd name="connsiteX64" fmla="*/ 91888 w 195586"/>
                  <a:gd name="connsiteY64" fmla="*/ 392246 h 675289"/>
                  <a:gd name="connsiteX65" fmla="*/ 90967 w 195586"/>
                  <a:gd name="connsiteY65" fmla="*/ 386264 h 675289"/>
                  <a:gd name="connsiteX66" fmla="*/ 89740 w 195586"/>
                  <a:gd name="connsiteY66" fmla="*/ 379054 h 675289"/>
                  <a:gd name="connsiteX67" fmla="*/ 88513 w 195586"/>
                  <a:gd name="connsiteY67" fmla="*/ 371844 h 675289"/>
                  <a:gd name="connsiteX68" fmla="*/ 87439 w 195586"/>
                  <a:gd name="connsiteY68" fmla="*/ 364328 h 675289"/>
                  <a:gd name="connsiteX69" fmla="*/ 85445 w 195586"/>
                  <a:gd name="connsiteY69" fmla="*/ 351595 h 675289"/>
                  <a:gd name="connsiteX70" fmla="*/ 84371 w 195586"/>
                  <a:gd name="connsiteY70" fmla="*/ 344692 h 675289"/>
                  <a:gd name="connsiteX71" fmla="*/ 84371 w 195586"/>
                  <a:gd name="connsiteY71" fmla="*/ 343311 h 675289"/>
                  <a:gd name="connsiteX72" fmla="*/ 84371 w 195586"/>
                  <a:gd name="connsiteY72" fmla="*/ 342238 h 675289"/>
                  <a:gd name="connsiteX73" fmla="*/ 84371 w 195586"/>
                  <a:gd name="connsiteY73" fmla="*/ 342238 h 675289"/>
                  <a:gd name="connsiteX74" fmla="*/ 83297 w 195586"/>
                  <a:gd name="connsiteY74" fmla="*/ 334414 h 675289"/>
                  <a:gd name="connsiteX75" fmla="*/ 81917 w 195586"/>
                  <a:gd name="connsiteY75" fmla="*/ 325057 h 675289"/>
                  <a:gd name="connsiteX76" fmla="*/ 81917 w 195586"/>
                  <a:gd name="connsiteY76" fmla="*/ 323216 h 675289"/>
                  <a:gd name="connsiteX77" fmla="*/ 80996 w 195586"/>
                  <a:gd name="connsiteY77" fmla="*/ 315546 h 675289"/>
                  <a:gd name="connsiteX78" fmla="*/ 80229 w 195586"/>
                  <a:gd name="connsiteY78" fmla="*/ 310177 h 675289"/>
                  <a:gd name="connsiteX79" fmla="*/ 80229 w 195586"/>
                  <a:gd name="connsiteY79" fmla="*/ 307876 h 675289"/>
                  <a:gd name="connsiteX80" fmla="*/ 80229 w 195586"/>
                  <a:gd name="connsiteY80" fmla="*/ 304501 h 675289"/>
                  <a:gd name="connsiteX81" fmla="*/ 80229 w 195586"/>
                  <a:gd name="connsiteY81" fmla="*/ 301740 h 675289"/>
                  <a:gd name="connsiteX82" fmla="*/ 80229 w 195586"/>
                  <a:gd name="connsiteY82" fmla="*/ 300206 h 675289"/>
                  <a:gd name="connsiteX83" fmla="*/ 79309 w 195586"/>
                  <a:gd name="connsiteY83" fmla="*/ 293303 h 675289"/>
                  <a:gd name="connsiteX84" fmla="*/ 75474 w 195586"/>
                  <a:gd name="connsiteY84" fmla="*/ 258021 h 675289"/>
                  <a:gd name="connsiteX85" fmla="*/ 75474 w 195586"/>
                  <a:gd name="connsiteY85" fmla="*/ 251885 h 675289"/>
                  <a:gd name="connsiteX86" fmla="*/ 75474 w 195586"/>
                  <a:gd name="connsiteY86" fmla="*/ 248817 h 675289"/>
                  <a:gd name="connsiteX87" fmla="*/ 74400 w 195586"/>
                  <a:gd name="connsiteY87" fmla="*/ 239612 h 675289"/>
                  <a:gd name="connsiteX88" fmla="*/ 74400 w 195586"/>
                  <a:gd name="connsiteY88" fmla="*/ 232403 h 675289"/>
                  <a:gd name="connsiteX89" fmla="*/ 74400 w 195586"/>
                  <a:gd name="connsiteY89" fmla="*/ 230255 h 675289"/>
                  <a:gd name="connsiteX90" fmla="*/ 74400 w 195586"/>
                  <a:gd name="connsiteY90" fmla="*/ 229335 h 675289"/>
                  <a:gd name="connsiteX91" fmla="*/ 74400 w 195586"/>
                  <a:gd name="connsiteY91" fmla="*/ 224886 h 675289"/>
                  <a:gd name="connsiteX92" fmla="*/ 74400 w 195586"/>
                  <a:gd name="connsiteY92" fmla="*/ 220744 h 675289"/>
                  <a:gd name="connsiteX93" fmla="*/ 74400 w 195586"/>
                  <a:gd name="connsiteY93" fmla="*/ 217983 h 675289"/>
                  <a:gd name="connsiteX94" fmla="*/ 74400 w 195586"/>
                  <a:gd name="connsiteY94" fmla="*/ 211080 h 675289"/>
                  <a:gd name="connsiteX95" fmla="*/ 74400 w 195586"/>
                  <a:gd name="connsiteY95" fmla="*/ 206478 h 675289"/>
                  <a:gd name="connsiteX96" fmla="*/ 74400 w 195586"/>
                  <a:gd name="connsiteY96" fmla="*/ 204944 h 675289"/>
                  <a:gd name="connsiteX97" fmla="*/ 74400 w 195586"/>
                  <a:gd name="connsiteY97" fmla="*/ 203410 h 675289"/>
                  <a:gd name="connsiteX98" fmla="*/ 74400 w 195586"/>
                  <a:gd name="connsiteY98" fmla="*/ 201262 h 675289"/>
                  <a:gd name="connsiteX99" fmla="*/ 73633 w 195586"/>
                  <a:gd name="connsiteY99" fmla="*/ 193439 h 675289"/>
                  <a:gd name="connsiteX100" fmla="*/ 73633 w 195586"/>
                  <a:gd name="connsiteY100" fmla="*/ 188530 h 675289"/>
                  <a:gd name="connsiteX101" fmla="*/ 73633 w 195586"/>
                  <a:gd name="connsiteY101" fmla="*/ 184235 h 675289"/>
                  <a:gd name="connsiteX102" fmla="*/ 73633 w 195586"/>
                  <a:gd name="connsiteY102" fmla="*/ 181167 h 675289"/>
                  <a:gd name="connsiteX103" fmla="*/ 73633 w 195586"/>
                  <a:gd name="connsiteY103" fmla="*/ 179019 h 675289"/>
                  <a:gd name="connsiteX104" fmla="*/ 72866 w 195586"/>
                  <a:gd name="connsiteY104" fmla="*/ 169508 h 675289"/>
                  <a:gd name="connsiteX105" fmla="*/ 72866 w 195586"/>
                  <a:gd name="connsiteY105" fmla="*/ 162298 h 675289"/>
                  <a:gd name="connsiteX106" fmla="*/ 72866 w 195586"/>
                  <a:gd name="connsiteY106" fmla="*/ 160611 h 675289"/>
                  <a:gd name="connsiteX107" fmla="*/ 72866 w 195586"/>
                  <a:gd name="connsiteY107" fmla="*/ 148646 h 675289"/>
                  <a:gd name="connsiteX108" fmla="*/ 72866 w 195586"/>
                  <a:gd name="connsiteY108" fmla="*/ 146498 h 675289"/>
                  <a:gd name="connsiteX109" fmla="*/ 72866 w 195586"/>
                  <a:gd name="connsiteY109" fmla="*/ 144504 h 675289"/>
                  <a:gd name="connsiteX110" fmla="*/ 72866 w 195586"/>
                  <a:gd name="connsiteY110" fmla="*/ 144504 h 675289"/>
                  <a:gd name="connsiteX111" fmla="*/ 72099 w 195586"/>
                  <a:gd name="connsiteY111" fmla="*/ 130544 h 675289"/>
                  <a:gd name="connsiteX112" fmla="*/ 72099 w 195586"/>
                  <a:gd name="connsiteY112" fmla="*/ 120573 h 675289"/>
                  <a:gd name="connsiteX113" fmla="*/ 72099 w 195586"/>
                  <a:gd name="connsiteY113" fmla="*/ 117965 h 675289"/>
                  <a:gd name="connsiteX114" fmla="*/ 72099 w 195586"/>
                  <a:gd name="connsiteY114" fmla="*/ 106921 h 675289"/>
                  <a:gd name="connsiteX115" fmla="*/ 72099 w 195586"/>
                  <a:gd name="connsiteY115" fmla="*/ 95722 h 675289"/>
                  <a:gd name="connsiteX116" fmla="*/ 72099 w 195586"/>
                  <a:gd name="connsiteY116" fmla="*/ 89126 h 675289"/>
                  <a:gd name="connsiteX117" fmla="*/ 72099 w 195586"/>
                  <a:gd name="connsiteY117" fmla="*/ 84217 h 675289"/>
                  <a:gd name="connsiteX118" fmla="*/ 72099 w 195586"/>
                  <a:gd name="connsiteY118" fmla="*/ 72559 h 675289"/>
                  <a:gd name="connsiteX119" fmla="*/ 72099 w 195586"/>
                  <a:gd name="connsiteY119" fmla="*/ 63048 h 675289"/>
                  <a:gd name="connsiteX120" fmla="*/ 72099 w 195586"/>
                  <a:gd name="connsiteY120" fmla="*/ 61054 h 675289"/>
                  <a:gd name="connsiteX121" fmla="*/ 72099 w 195586"/>
                  <a:gd name="connsiteY121" fmla="*/ 56912 h 675289"/>
                  <a:gd name="connsiteX122" fmla="*/ 72099 w 195586"/>
                  <a:gd name="connsiteY122" fmla="*/ 49088 h 675289"/>
                  <a:gd name="connsiteX123" fmla="*/ 72099 w 195586"/>
                  <a:gd name="connsiteY123" fmla="*/ 45713 h 675289"/>
                  <a:gd name="connsiteX124" fmla="*/ 72099 w 195586"/>
                  <a:gd name="connsiteY124" fmla="*/ 24851 h 675289"/>
                  <a:gd name="connsiteX125" fmla="*/ 72099 w 195586"/>
                  <a:gd name="connsiteY125" fmla="*/ 0 h 675289"/>
                  <a:gd name="connsiteX126" fmla="*/ 68724 w 195586"/>
                  <a:gd name="connsiteY126" fmla="*/ 2301 h 675289"/>
                  <a:gd name="connsiteX127" fmla="*/ 68724 w 195586"/>
                  <a:gd name="connsiteY127" fmla="*/ 2301 h 675289"/>
                  <a:gd name="connsiteX128" fmla="*/ 63202 w 195586"/>
                  <a:gd name="connsiteY128" fmla="*/ 5522 h 675289"/>
                  <a:gd name="connsiteX129" fmla="*/ 61668 w 195586"/>
                  <a:gd name="connsiteY129" fmla="*/ 6443 h 675289"/>
                  <a:gd name="connsiteX130" fmla="*/ 59213 w 195586"/>
                  <a:gd name="connsiteY130" fmla="*/ 7823 h 675289"/>
                  <a:gd name="connsiteX131" fmla="*/ 56605 w 195586"/>
                  <a:gd name="connsiteY131" fmla="*/ 9051 h 675289"/>
                  <a:gd name="connsiteX132" fmla="*/ 55224 w 195586"/>
                  <a:gd name="connsiteY132" fmla="*/ 9818 h 675289"/>
                  <a:gd name="connsiteX133" fmla="*/ 54151 w 195586"/>
                  <a:gd name="connsiteY133" fmla="*/ 9818 h 675289"/>
                  <a:gd name="connsiteX134" fmla="*/ 53230 w 195586"/>
                  <a:gd name="connsiteY134" fmla="*/ 9818 h 675289"/>
                  <a:gd name="connsiteX135" fmla="*/ 50316 w 195586"/>
                  <a:gd name="connsiteY135" fmla="*/ 11045 h 675289"/>
                  <a:gd name="connsiteX136" fmla="*/ 46634 w 195586"/>
                  <a:gd name="connsiteY136" fmla="*/ 12579 h 675289"/>
                  <a:gd name="connsiteX137" fmla="*/ 44793 w 195586"/>
                  <a:gd name="connsiteY137" fmla="*/ 13346 h 675289"/>
                  <a:gd name="connsiteX138" fmla="*/ 44793 w 195586"/>
                  <a:gd name="connsiteY138" fmla="*/ 13346 h 675289"/>
                  <a:gd name="connsiteX139" fmla="*/ 43413 w 195586"/>
                  <a:gd name="connsiteY139" fmla="*/ 13346 h 675289"/>
                  <a:gd name="connsiteX140" fmla="*/ 41725 w 195586"/>
                  <a:gd name="connsiteY140" fmla="*/ 13346 h 675289"/>
                  <a:gd name="connsiteX141" fmla="*/ 34362 w 195586"/>
                  <a:gd name="connsiteY141" fmla="*/ 15493 h 675289"/>
                  <a:gd name="connsiteX142" fmla="*/ 34362 w 195586"/>
                  <a:gd name="connsiteY142" fmla="*/ 15493 h 675289"/>
                  <a:gd name="connsiteX143" fmla="*/ 30527 w 195586"/>
                  <a:gd name="connsiteY143" fmla="*/ 16567 h 675289"/>
                  <a:gd name="connsiteX144" fmla="*/ 25618 w 195586"/>
                  <a:gd name="connsiteY144" fmla="*/ 17794 h 675289"/>
                  <a:gd name="connsiteX145" fmla="*/ 20709 w 195586"/>
                  <a:gd name="connsiteY145" fmla="*/ 18868 h 675289"/>
                  <a:gd name="connsiteX146" fmla="*/ 6136 w 195586"/>
                  <a:gd name="connsiteY146" fmla="*/ 21016 h 675289"/>
                  <a:gd name="connsiteX147" fmla="*/ 0 w 195586"/>
                  <a:gd name="connsiteY147" fmla="*/ 21016 h 675289"/>
                  <a:gd name="connsiteX148" fmla="*/ 19789 w 195586"/>
                  <a:gd name="connsiteY148" fmla="*/ 216756 h 675289"/>
                  <a:gd name="connsiteX149" fmla="*/ 19789 w 195586"/>
                  <a:gd name="connsiteY149" fmla="*/ 282411 h 675289"/>
                  <a:gd name="connsiteX150" fmla="*/ 19022 w 195586"/>
                  <a:gd name="connsiteY150" fmla="*/ 295297 h 675289"/>
                  <a:gd name="connsiteX151" fmla="*/ 10585 w 195586"/>
                  <a:gd name="connsiteY151" fmla="*/ 560221 h 675289"/>
                  <a:gd name="connsiteX152" fmla="*/ 6903 w 195586"/>
                  <a:gd name="connsiteY152" fmla="*/ 663920 h 675289"/>
                  <a:gd name="connsiteX153" fmla="*/ 55224 w 195586"/>
                  <a:gd name="connsiteY153" fmla="*/ 673738 h 675289"/>
                  <a:gd name="connsiteX154" fmla="*/ 170582 w 195586"/>
                  <a:gd name="connsiteY154" fmla="*/ 672050 h 675289"/>
                  <a:gd name="connsiteX155" fmla="*/ 195586 w 195586"/>
                  <a:gd name="connsiteY155" fmla="*/ 669442 h 675289"/>
                  <a:gd name="connsiteX156" fmla="*/ 168741 w 195586"/>
                  <a:gd name="connsiteY156" fmla="*/ 660852 h 675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</a:cxnLst>
                <a:rect l="l" t="t" r="r" b="b"/>
                <a:pathLst>
                  <a:path w="195586" h="675289">
                    <a:moveTo>
                      <a:pt x="168741" y="660852"/>
                    </a:moveTo>
                    <a:cubicBezTo>
                      <a:pt x="168741" y="658704"/>
                      <a:pt x="167668" y="656403"/>
                      <a:pt x="167208" y="654102"/>
                    </a:cubicBezTo>
                    <a:cubicBezTo>
                      <a:pt x="166747" y="651801"/>
                      <a:pt x="167208" y="654102"/>
                      <a:pt x="167208" y="654102"/>
                    </a:cubicBezTo>
                    <a:cubicBezTo>
                      <a:pt x="167208" y="654102"/>
                      <a:pt x="167208" y="654102"/>
                      <a:pt x="167208" y="654102"/>
                    </a:cubicBezTo>
                    <a:lnTo>
                      <a:pt x="166287" y="652108"/>
                    </a:lnTo>
                    <a:cubicBezTo>
                      <a:pt x="165520" y="650727"/>
                      <a:pt x="164753" y="649347"/>
                      <a:pt x="163986" y="647659"/>
                    </a:cubicBezTo>
                    <a:cubicBezTo>
                      <a:pt x="163219" y="645972"/>
                      <a:pt x="163986" y="647659"/>
                      <a:pt x="163986" y="647659"/>
                    </a:cubicBezTo>
                    <a:lnTo>
                      <a:pt x="161532" y="643057"/>
                    </a:lnTo>
                    <a:cubicBezTo>
                      <a:pt x="160304" y="641063"/>
                      <a:pt x="159230" y="638915"/>
                      <a:pt x="158003" y="636461"/>
                    </a:cubicBezTo>
                    <a:cubicBezTo>
                      <a:pt x="156776" y="634007"/>
                      <a:pt x="156009" y="632473"/>
                      <a:pt x="154782" y="630632"/>
                    </a:cubicBezTo>
                    <a:cubicBezTo>
                      <a:pt x="153555" y="628791"/>
                      <a:pt x="153708" y="628331"/>
                      <a:pt x="153248" y="627104"/>
                    </a:cubicBezTo>
                    <a:cubicBezTo>
                      <a:pt x="152727" y="625938"/>
                      <a:pt x="152113" y="624803"/>
                      <a:pt x="151407" y="623729"/>
                    </a:cubicBezTo>
                    <a:lnTo>
                      <a:pt x="147572" y="615752"/>
                    </a:lnTo>
                    <a:cubicBezTo>
                      <a:pt x="146498" y="612991"/>
                      <a:pt x="144964" y="609923"/>
                      <a:pt x="143584" y="607008"/>
                    </a:cubicBezTo>
                    <a:lnTo>
                      <a:pt x="141436" y="601946"/>
                    </a:lnTo>
                    <a:lnTo>
                      <a:pt x="141436" y="601946"/>
                    </a:lnTo>
                    <a:lnTo>
                      <a:pt x="139595" y="597804"/>
                    </a:lnTo>
                    <a:cubicBezTo>
                      <a:pt x="138767" y="596071"/>
                      <a:pt x="138046" y="594276"/>
                      <a:pt x="137448" y="592435"/>
                    </a:cubicBezTo>
                    <a:cubicBezTo>
                      <a:pt x="136941" y="591499"/>
                      <a:pt x="136542" y="590533"/>
                      <a:pt x="136220" y="589520"/>
                    </a:cubicBezTo>
                    <a:cubicBezTo>
                      <a:pt x="135147" y="587066"/>
                      <a:pt x="134073" y="584612"/>
                      <a:pt x="132999" y="581697"/>
                    </a:cubicBezTo>
                    <a:cubicBezTo>
                      <a:pt x="132999" y="581697"/>
                      <a:pt x="132999" y="581697"/>
                      <a:pt x="132999" y="581697"/>
                    </a:cubicBezTo>
                    <a:cubicBezTo>
                      <a:pt x="132999" y="581697"/>
                      <a:pt x="132999" y="581697"/>
                      <a:pt x="132999" y="580623"/>
                    </a:cubicBezTo>
                    <a:cubicBezTo>
                      <a:pt x="132754" y="579825"/>
                      <a:pt x="132447" y="579058"/>
                      <a:pt x="132079" y="578322"/>
                    </a:cubicBezTo>
                    <a:cubicBezTo>
                      <a:pt x="132017" y="577754"/>
                      <a:pt x="132017" y="577202"/>
                      <a:pt x="132079" y="576635"/>
                    </a:cubicBezTo>
                    <a:lnTo>
                      <a:pt x="132079" y="576635"/>
                    </a:lnTo>
                    <a:cubicBezTo>
                      <a:pt x="132079" y="576635"/>
                      <a:pt x="132079" y="576635"/>
                      <a:pt x="132079" y="576635"/>
                    </a:cubicBezTo>
                    <a:lnTo>
                      <a:pt x="132079" y="576635"/>
                    </a:lnTo>
                    <a:cubicBezTo>
                      <a:pt x="132079" y="574947"/>
                      <a:pt x="130852" y="573107"/>
                      <a:pt x="130238" y="571266"/>
                    </a:cubicBezTo>
                    <a:cubicBezTo>
                      <a:pt x="125175" y="557460"/>
                      <a:pt x="119960" y="541506"/>
                      <a:pt x="114898" y="523404"/>
                    </a:cubicBezTo>
                    <a:cubicBezTo>
                      <a:pt x="114299" y="521640"/>
                      <a:pt x="113778" y="519846"/>
                      <a:pt x="113364" y="518035"/>
                    </a:cubicBezTo>
                    <a:lnTo>
                      <a:pt x="113364" y="518035"/>
                    </a:lnTo>
                    <a:cubicBezTo>
                      <a:pt x="113271" y="517422"/>
                      <a:pt x="113271" y="516808"/>
                      <a:pt x="113364" y="516195"/>
                    </a:cubicBezTo>
                    <a:cubicBezTo>
                      <a:pt x="113364" y="516195"/>
                      <a:pt x="113364" y="516195"/>
                      <a:pt x="113364" y="516195"/>
                    </a:cubicBezTo>
                    <a:lnTo>
                      <a:pt x="113364" y="514661"/>
                    </a:lnTo>
                    <a:lnTo>
                      <a:pt x="113364" y="513433"/>
                    </a:lnTo>
                    <a:cubicBezTo>
                      <a:pt x="112858" y="511869"/>
                      <a:pt x="112459" y="510289"/>
                      <a:pt x="112137" y="508678"/>
                    </a:cubicBezTo>
                    <a:cubicBezTo>
                      <a:pt x="112152" y="508218"/>
                      <a:pt x="112152" y="507757"/>
                      <a:pt x="112137" y="507297"/>
                    </a:cubicBezTo>
                    <a:cubicBezTo>
                      <a:pt x="112137" y="504536"/>
                      <a:pt x="110756" y="501622"/>
                      <a:pt x="109989" y="498860"/>
                    </a:cubicBezTo>
                    <a:cubicBezTo>
                      <a:pt x="109222" y="496099"/>
                      <a:pt x="109989" y="497326"/>
                      <a:pt x="109989" y="496559"/>
                    </a:cubicBezTo>
                    <a:lnTo>
                      <a:pt x="109222" y="493798"/>
                    </a:lnTo>
                    <a:lnTo>
                      <a:pt x="109222" y="491804"/>
                    </a:lnTo>
                    <a:cubicBezTo>
                      <a:pt x="109176" y="491037"/>
                      <a:pt x="109176" y="490270"/>
                      <a:pt x="109222" y="489503"/>
                    </a:cubicBezTo>
                    <a:cubicBezTo>
                      <a:pt x="109222" y="489503"/>
                      <a:pt x="109222" y="489503"/>
                      <a:pt x="109222" y="489503"/>
                    </a:cubicBezTo>
                    <a:cubicBezTo>
                      <a:pt x="109130" y="488951"/>
                      <a:pt x="109130" y="488368"/>
                      <a:pt x="109222" y="487816"/>
                    </a:cubicBezTo>
                    <a:cubicBezTo>
                      <a:pt x="109222" y="486128"/>
                      <a:pt x="108455" y="484441"/>
                      <a:pt x="107995" y="482907"/>
                    </a:cubicBezTo>
                    <a:lnTo>
                      <a:pt x="107074" y="478765"/>
                    </a:lnTo>
                    <a:cubicBezTo>
                      <a:pt x="107074" y="478765"/>
                      <a:pt x="107074" y="478765"/>
                      <a:pt x="107074" y="478765"/>
                    </a:cubicBezTo>
                    <a:cubicBezTo>
                      <a:pt x="107074" y="478765"/>
                      <a:pt x="106154" y="475543"/>
                      <a:pt x="105847" y="474009"/>
                    </a:cubicBezTo>
                    <a:cubicBezTo>
                      <a:pt x="105924" y="473764"/>
                      <a:pt x="105924" y="473488"/>
                      <a:pt x="105847" y="473242"/>
                    </a:cubicBezTo>
                    <a:cubicBezTo>
                      <a:pt x="105847" y="470481"/>
                      <a:pt x="104467" y="467566"/>
                      <a:pt x="103853" y="464652"/>
                    </a:cubicBezTo>
                    <a:cubicBezTo>
                      <a:pt x="103239" y="461737"/>
                      <a:pt x="102932" y="460970"/>
                      <a:pt x="102625" y="458976"/>
                    </a:cubicBezTo>
                    <a:lnTo>
                      <a:pt x="102625" y="456828"/>
                    </a:lnTo>
                    <a:cubicBezTo>
                      <a:pt x="102625" y="456828"/>
                      <a:pt x="102625" y="455908"/>
                      <a:pt x="102625" y="455448"/>
                    </a:cubicBezTo>
                    <a:cubicBezTo>
                      <a:pt x="102625" y="454987"/>
                      <a:pt x="102625" y="453147"/>
                      <a:pt x="101859" y="452073"/>
                    </a:cubicBezTo>
                    <a:cubicBezTo>
                      <a:pt x="101092" y="450999"/>
                      <a:pt x="101092" y="448391"/>
                      <a:pt x="100632" y="446551"/>
                    </a:cubicBezTo>
                    <a:lnTo>
                      <a:pt x="99404" y="440875"/>
                    </a:lnTo>
                    <a:cubicBezTo>
                      <a:pt x="99404" y="438267"/>
                      <a:pt x="98330" y="435506"/>
                      <a:pt x="97717" y="432744"/>
                    </a:cubicBezTo>
                    <a:lnTo>
                      <a:pt x="97717" y="429370"/>
                    </a:lnTo>
                    <a:cubicBezTo>
                      <a:pt x="97656" y="428449"/>
                      <a:pt x="97656" y="427529"/>
                      <a:pt x="97717" y="426608"/>
                    </a:cubicBezTo>
                    <a:cubicBezTo>
                      <a:pt x="97717" y="425534"/>
                      <a:pt x="97717" y="424461"/>
                      <a:pt x="96950" y="423387"/>
                    </a:cubicBezTo>
                    <a:lnTo>
                      <a:pt x="95109" y="413569"/>
                    </a:lnTo>
                    <a:cubicBezTo>
                      <a:pt x="95109" y="411268"/>
                      <a:pt x="94342" y="409121"/>
                      <a:pt x="93882" y="406820"/>
                    </a:cubicBezTo>
                    <a:cubicBezTo>
                      <a:pt x="93375" y="404595"/>
                      <a:pt x="93023" y="402340"/>
                      <a:pt x="92808" y="400070"/>
                    </a:cubicBezTo>
                    <a:lnTo>
                      <a:pt x="91888" y="395314"/>
                    </a:lnTo>
                    <a:cubicBezTo>
                      <a:pt x="91949" y="394287"/>
                      <a:pt x="91949" y="393274"/>
                      <a:pt x="91888" y="392246"/>
                    </a:cubicBezTo>
                    <a:cubicBezTo>
                      <a:pt x="91888" y="390252"/>
                      <a:pt x="91120" y="388258"/>
                      <a:pt x="90967" y="386264"/>
                    </a:cubicBezTo>
                    <a:cubicBezTo>
                      <a:pt x="90814" y="384270"/>
                      <a:pt x="90047" y="381355"/>
                      <a:pt x="89740" y="379054"/>
                    </a:cubicBezTo>
                    <a:lnTo>
                      <a:pt x="88513" y="371844"/>
                    </a:lnTo>
                    <a:cubicBezTo>
                      <a:pt x="88513" y="369390"/>
                      <a:pt x="87745" y="366935"/>
                      <a:pt x="87439" y="364328"/>
                    </a:cubicBezTo>
                    <a:cubicBezTo>
                      <a:pt x="87132" y="361720"/>
                      <a:pt x="86058" y="356044"/>
                      <a:pt x="85445" y="351595"/>
                    </a:cubicBezTo>
                    <a:cubicBezTo>
                      <a:pt x="84831" y="347147"/>
                      <a:pt x="85445" y="346840"/>
                      <a:pt x="84371" y="344692"/>
                    </a:cubicBezTo>
                    <a:cubicBezTo>
                      <a:pt x="84294" y="344232"/>
                      <a:pt x="84294" y="343772"/>
                      <a:pt x="84371" y="343311"/>
                    </a:cubicBezTo>
                    <a:cubicBezTo>
                      <a:pt x="84356" y="342959"/>
                      <a:pt x="84356" y="342591"/>
                      <a:pt x="84371" y="342238"/>
                    </a:cubicBezTo>
                    <a:lnTo>
                      <a:pt x="84371" y="342238"/>
                    </a:lnTo>
                    <a:cubicBezTo>
                      <a:pt x="84371" y="339630"/>
                      <a:pt x="83604" y="337022"/>
                      <a:pt x="83297" y="334414"/>
                    </a:cubicBezTo>
                    <a:cubicBezTo>
                      <a:pt x="82990" y="331806"/>
                      <a:pt x="82377" y="328278"/>
                      <a:pt x="81917" y="325057"/>
                    </a:cubicBezTo>
                    <a:cubicBezTo>
                      <a:pt x="81840" y="324443"/>
                      <a:pt x="81840" y="323830"/>
                      <a:pt x="81917" y="323216"/>
                    </a:cubicBezTo>
                    <a:lnTo>
                      <a:pt x="80996" y="315546"/>
                    </a:lnTo>
                    <a:cubicBezTo>
                      <a:pt x="80996" y="313859"/>
                      <a:pt x="80996" y="311864"/>
                      <a:pt x="80229" y="310177"/>
                    </a:cubicBezTo>
                    <a:cubicBezTo>
                      <a:pt x="79462" y="308490"/>
                      <a:pt x="80229" y="308643"/>
                      <a:pt x="80229" y="307876"/>
                    </a:cubicBezTo>
                    <a:lnTo>
                      <a:pt x="80229" y="304501"/>
                    </a:lnTo>
                    <a:cubicBezTo>
                      <a:pt x="80306" y="303581"/>
                      <a:pt x="80306" y="302660"/>
                      <a:pt x="80229" y="301740"/>
                    </a:cubicBezTo>
                    <a:cubicBezTo>
                      <a:pt x="80229" y="301740"/>
                      <a:pt x="80229" y="300666"/>
                      <a:pt x="80229" y="300206"/>
                    </a:cubicBezTo>
                    <a:lnTo>
                      <a:pt x="79309" y="293303"/>
                    </a:lnTo>
                    <a:cubicBezTo>
                      <a:pt x="78082" y="281951"/>
                      <a:pt x="76701" y="270139"/>
                      <a:pt x="75474" y="258021"/>
                    </a:cubicBezTo>
                    <a:cubicBezTo>
                      <a:pt x="75474" y="256026"/>
                      <a:pt x="75474" y="253879"/>
                      <a:pt x="75474" y="251885"/>
                    </a:cubicBezTo>
                    <a:cubicBezTo>
                      <a:pt x="75397" y="250857"/>
                      <a:pt x="75397" y="249844"/>
                      <a:pt x="75474" y="248817"/>
                    </a:cubicBezTo>
                    <a:cubicBezTo>
                      <a:pt x="75474" y="245902"/>
                      <a:pt x="75474" y="242680"/>
                      <a:pt x="74400" y="239612"/>
                    </a:cubicBezTo>
                    <a:cubicBezTo>
                      <a:pt x="73326" y="236544"/>
                      <a:pt x="74400" y="234857"/>
                      <a:pt x="74400" y="232403"/>
                    </a:cubicBezTo>
                    <a:cubicBezTo>
                      <a:pt x="74323" y="231682"/>
                      <a:pt x="74323" y="230976"/>
                      <a:pt x="74400" y="230255"/>
                    </a:cubicBezTo>
                    <a:cubicBezTo>
                      <a:pt x="74323" y="229948"/>
                      <a:pt x="74323" y="229641"/>
                      <a:pt x="74400" y="229335"/>
                    </a:cubicBezTo>
                    <a:lnTo>
                      <a:pt x="74400" y="224886"/>
                    </a:lnTo>
                    <a:cubicBezTo>
                      <a:pt x="74400" y="223659"/>
                      <a:pt x="74400" y="222125"/>
                      <a:pt x="74400" y="220744"/>
                    </a:cubicBezTo>
                    <a:cubicBezTo>
                      <a:pt x="74338" y="219824"/>
                      <a:pt x="74338" y="218903"/>
                      <a:pt x="74400" y="217983"/>
                    </a:cubicBezTo>
                    <a:cubicBezTo>
                      <a:pt x="74400" y="215682"/>
                      <a:pt x="74400" y="213381"/>
                      <a:pt x="74400" y="211080"/>
                    </a:cubicBezTo>
                    <a:lnTo>
                      <a:pt x="74400" y="206478"/>
                    </a:lnTo>
                    <a:cubicBezTo>
                      <a:pt x="74461" y="205972"/>
                      <a:pt x="74461" y="205450"/>
                      <a:pt x="74400" y="204944"/>
                    </a:cubicBezTo>
                    <a:cubicBezTo>
                      <a:pt x="74476" y="204438"/>
                      <a:pt x="74476" y="203916"/>
                      <a:pt x="74400" y="203410"/>
                    </a:cubicBezTo>
                    <a:lnTo>
                      <a:pt x="74400" y="201262"/>
                    </a:lnTo>
                    <a:cubicBezTo>
                      <a:pt x="74400" y="198654"/>
                      <a:pt x="74400" y="196047"/>
                      <a:pt x="73633" y="193439"/>
                    </a:cubicBezTo>
                    <a:cubicBezTo>
                      <a:pt x="72866" y="190831"/>
                      <a:pt x="73633" y="190064"/>
                      <a:pt x="73633" y="188530"/>
                    </a:cubicBezTo>
                    <a:cubicBezTo>
                      <a:pt x="73633" y="186996"/>
                      <a:pt x="73633" y="185462"/>
                      <a:pt x="73633" y="184235"/>
                    </a:cubicBezTo>
                    <a:cubicBezTo>
                      <a:pt x="73556" y="183207"/>
                      <a:pt x="73556" y="182194"/>
                      <a:pt x="73633" y="181167"/>
                    </a:cubicBezTo>
                    <a:cubicBezTo>
                      <a:pt x="73633" y="180400"/>
                      <a:pt x="73633" y="179786"/>
                      <a:pt x="73633" y="179019"/>
                    </a:cubicBezTo>
                    <a:cubicBezTo>
                      <a:pt x="73633" y="178252"/>
                      <a:pt x="73633" y="172730"/>
                      <a:pt x="72866" y="169508"/>
                    </a:cubicBezTo>
                    <a:lnTo>
                      <a:pt x="72866" y="162298"/>
                    </a:lnTo>
                    <a:cubicBezTo>
                      <a:pt x="72866" y="162298"/>
                      <a:pt x="72866" y="161071"/>
                      <a:pt x="72866" y="160611"/>
                    </a:cubicBezTo>
                    <a:cubicBezTo>
                      <a:pt x="72866" y="156469"/>
                      <a:pt x="72866" y="152634"/>
                      <a:pt x="72866" y="148646"/>
                    </a:cubicBezTo>
                    <a:cubicBezTo>
                      <a:pt x="72866" y="147879"/>
                      <a:pt x="72866" y="147265"/>
                      <a:pt x="72866" y="146498"/>
                    </a:cubicBezTo>
                    <a:cubicBezTo>
                      <a:pt x="72789" y="145838"/>
                      <a:pt x="72789" y="145163"/>
                      <a:pt x="72866" y="144504"/>
                    </a:cubicBezTo>
                    <a:lnTo>
                      <a:pt x="72866" y="144504"/>
                    </a:lnTo>
                    <a:cubicBezTo>
                      <a:pt x="72866" y="139902"/>
                      <a:pt x="72866" y="135300"/>
                      <a:pt x="72099" y="130544"/>
                    </a:cubicBezTo>
                    <a:cubicBezTo>
                      <a:pt x="71332" y="125789"/>
                      <a:pt x="72099" y="123795"/>
                      <a:pt x="72099" y="120573"/>
                    </a:cubicBezTo>
                    <a:cubicBezTo>
                      <a:pt x="72099" y="119653"/>
                      <a:pt x="72099" y="118886"/>
                      <a:pt x="72099" y="117965"/>
                    </a:cubicBezTo>
                    <a:cubicBezTo>
                      <a:pt x="72099" y="114437"/>
                      <a:pt x="72099" y="110602"/>
                      <a:pt x="72099" y="106921"/>
                    </a:cubicBezTo>
                    <a:lnTo>
                      <a:pt x="72099" y="95722"/>
                    </a:lnTo>
                    <a:cubicBezTo>
                      <a:pt x="72099" y="93421"/>
                      <a:pt x="72099" y="91427"/>
                      <a:pt x="72099" y="89126"/>
                    </a:cubicBezTo>
                    <a:cubicBezTo>
                      <a:pt x="72099" y="86825"/>
                      <a:pt x="72099" y="85904"/>
                      <a:pt x="72099" y="84217"/>
                    </a:cubicBezTo>
                    <a:cubicBezTo>
                      <a:pt x="72099" y="82530"/>
                      <a:pt x="72099" y="76394"/>
                      <a:pt x="72099" y="72559"/>
                    </a:cubicBezTo>
                    <a:cubicBezTo>
                      <a:pt x="72099" y="68724"/>
                      <a:pt x="72099" y="66423"/>
                      <a:pt x="72099" y="63048"/>
                    </a:cubicBezTo>
                    <a:cubicBezTo>
                      <a:pt x="72006" y="62388"/>
                      <a:pt x="72006" y="61713"/>
                      <a:pt x="72099" y="61054"/>
                    </a:cubicBezTo>
                    <a:cubicBezTo>
                      <a:pt x="72099" y="59519"/>
                      <a:pt x="72099" y="58139"/>
                      <a:pt x="72099" y="56912"/>
                    </a:cubicBezTo>
                    <a:cubicBezTo>
                      <a:pt x="72099" y="55684"/>
                      <a:pt x="72099" y="51696"/>
                      <a:pt x="72099" y="49088"/>
                    </a:cubicBezTo>
                    <a:cubicBezTo>
                      <a:pt x="72099" y="46481"/>
                      <a:pt x="72099" y="46787"/>
                      <a:pt x="72099" y="45713"/>
                    </a:cubicBezTo>
                    <a:cubicBezTo>
                      <a:pt x="72099" y="38964"/>
                      <a:pt x="72099" y="31907"/>
                      <a:pt x="72099" y="24851"/>
                    </a:cubicBezTo>
                    <a:cubicBezTo>
                      <a:pt x="72099" y="17794"/>
                      <a:pt x="72099" y="8437"/>
                      <a:pt x="72099" y="0"/>
                    </a:cubicBezTo>
                    <a:lnTo>
                      <a:pt x="68724" y="2301"/>
                    </a:lnTo>
                    <a:lnTo>
                      <a:pt x="68724" y="2301"/>
                    </a:lnTo>
                    <a:cubicBezTo>
                      <a:pt x="66975" y="3528"/>
                      <a:pt x="65119" y="4602"/>
                      <a:pt x="63202" y="5522"/>
                    </a:cubicBezTo>
                    <a:lnTo>
                      <a:pt x="61668" y="6443"/>
                    </a:lnTo>
                    <a:lnTo>
                      <a:pt x="59213" y="7823"/>
                    </a:lnTo>
                    <a:lnTo>
                      <a:pt x="56605" y="9051"/>
                    </a:lnTo>
                    <a:lnTo>
                      <a:pt x="55224" y="9818"/>
                    </a:lnTo>
                    <a:lnTo>
                      <a:pt x="54151" y="9818"/>
                    </a:lnTo>
                    <a:lnTo>
                      <a:pt x="53230" y="9818"/>
                    </a:lnTo>
                    <a:lnTo>
                      <a:pt x="50316" y="11045"/>
                    </a:lnTo>
                    <a:lnTo>
                      <a:pt x="46634" y="12579"/>
                    </a:lnTo>
                    <a:lnTo>
                      <a:pt x="44793" y="13346"/>
                    </a:lnTo>
                    <a:lnTo>
                      <a:pt x="44793" y="13346"/>
                    </a:lnTo>
                    <a:lnTo>
                      <a:pt x="43413" y="13346"/>
                    </a:lnTo>
                    <a:lnTo>
                      <a:pt x="41725" y="13346"/>
                    </a:lnTo>
                    <a:cubicBezTo>
                      <a:pt x="39317" y="14205"/>
                      <a:pt x="36863" y="14926"/>
                      <a:pt x="34362" y="15493"/>
                    </a:cubicBezTo>
                    <a:lnTo>
                      <a:pt x="34362" y="15493"/>
                    </a:lnTo>
                    <a:lnTo>
                      <a:pt x="30527" y="16567"/>
                    </a:lnTo>
                    <a:lnTo>
                      <a:pt x="25618" y="17794"/>
                    </a:lnTo>
                    <a:lnTo>
                      <a:pt x="20709" y="18868"/>
                    </a:lnTo>
                    <a:cubicBezTo>
                      <a:pt x="15647" y="19789"/>
                      <a:pt x="10892" y="20402"/>
                      <a:pt x="6136" y="21016"/>
                    </a:cubicBezTo>
                    <a:lnTo>
                      <a:pt x="0" y="21016"/>
                    </a:lnTo>
                    <a:cubicBezTo>
                      <a:pt x="12211" y="85567"/>
                      <a:pt x="18823" y="151069"/>
                      <a:pt x="19789" y="216756"/>
                    </a:cubicBezTo>
                    <a:cubicBezTo>
                      <a:pt x="19789" y="239459"/>
                      <a:pt x="19789" y="261549"/>
                      <a:pt x="19789" y="282411"/>
                    </a:cubicBezTo>
                    <a:cubicBezTo>
                      <a:pt x="19789" y="286707"/>
                      <a:pt x="19789" y="291155"/>
                      <a:pt x="19022" y="295297"/>
                    </a:cubicBezTo>
                    <a:cubicBezTo>
                      <a:pt x="15187" y="361260"/>
                      <a:pt x="12579" y="475543"/>
                      <a:pt x="10585" y="560221"/>
                    </a:cubicBezTo>
                    <a:cubicBezTo>
                      <a:pt x="9204" y="611610"/>
                      <a:pt x="8131" y="652261"/>
                      <a:pt x="6903" y="663920"/>
                    </a:cubicBezTo>
                    <a:cubicBezTo>
                      <a:pt x="22489" y="669381"/>
                      <a:pt x="38749" y="672679"/>
                      <a:pt x="55224" y="673738"/>
                    </a:cubicBezTo>
                    <a:cubicBezTo>
                      <a:pt x="93667" y="676269"/>
                      <a:pt x="132232" y="675701"/>
                      <a:pt x="170582" y="672050"/>
                    </a:cubicBezTo>
                    <a:lnTo>
                      <a:pt x="195586" y="669442"/>
                    </a:lnTo>
                    <a:cubicBezTo>
                      <a:pt x="169508" y="663920"/>
                      <a:pt x="169048" y="662386"/>
                      <a:pt x="168741" y="66085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05" name="Freeform: Shape 2004">
                <a:extLst>
                  <a:ext uri="{FF2B5EF4-FFF2-40B4-BE49-F238E27FC236}">
                    <a16:creationId xmlns:a16="http://schemas.microsoft.com/office/drawing/2014/main" id="{16D6EFFD-7BC3-4F56-A810-786F003ACBDA}"/>
                  </a:ext>
                </a:extLst>
              </p:cNvPr>
              <p:cNvSpPr/>
              <p:nvPr/>
            </p:nvSpPr>
            <p:spPr>
              <a:xfrm>
                <a:off x="3849652" y="3254929"/>
                <a:ext cx="294376" cy="866190"/>
              </a:xfrm>
              <a:custGeom>
                <a:avLst/>
                <a:gdLst>
                  <a:gd name="connsiteX0" fmla="*/ 280878 w 294376"/>
                  <a:gd name="connsiteY0" fmla="*/ 575561 h 866190"/>
                  <a:gd name="connsiteX1" fmla="*/ 257254 w 294376"/>
                  <a:gd name="connsiteY1" fmla="*/ 383656 h 866190"/>
                  <a:gd name="connsiteX2" fmla="*/ 254646 w 294376"/>
                  <a:gd name="connsiteY2" fmla="*/ 331040 h 866190"/>
                  <a:gd name="connsiteX3" fmla="*/ 248817 w 294376"/>
                  <a:gd name="connsiteY3" fmla="*/ 127936 h 866190"/>
                  <a:gd name="connsiteX4" fmla="*/ 197121 w 294376"/>
                  <a:gd name="connsiteY4" fmla="*/ 38043 h 866190"/>
                  <a:gd name="connsiteX5" fmla="*/ 103393 w 294376"/>
                  <a:gd name="connsiteY5" fmla="*/ 2761 h 866190"/>
                  <a:gd name="connsiteX6" fmla="*/ 96489 w 294376"/>
                  <a:gd name="connsiteY6" fmla="*/ 0 h 866190"/>
                  <a:gd name="connsiteX7" fmla="*/ 0 w 294376"/>
                  <a:gd name="connsiteY7" fmla="*/ 112903 h 866190"/>
                  <a:gd name="connsiteX8" fmla="*/ 11659 w 294376"/>
                  <a:gd name="connsiteY8" fmla="*/ 157543 h 866190"/>
                  <a:gd name="connsiteX9" fmla="*/ 30067 w 294376"/>
                  <a:gd name="connsiteY9" fmla="*/ 334568 h 866190"/>
                  <a:gd name="connsiteX10" fmla="*/ 30067 w 294376"/>
                  <a:gd name="connsiteY10" fmla="*/ 353896 h 866190"/>
                  <a:gd name="connsiteX11" fmla="*/ 30067 w 294376"/>
                  <a:gd name="connsiteY11" fmla="*/ 408661 h 866190"/>
                  <a:gd name="connsiteX12" fmla="*/ 30067 w 294376"/>
                  <a:gd name="connsiteY12" fmla="*/ 421239 h 866190"/>
                  <a:gd name="connsiteX13" fmla="*/ 30067 w 294376"/>
                  <a:gd name="connsiteY13" fmla="*/ 421239 h 866190"/>
                  <a:gd name="connsiteX14" fmla="*/ 30067 w 294376"/>
                  <a:gd name="connsiteY14" fmla="*/ 427222 h 866190"/>
                  <a:gd name="connsiteX15" fmla="*/ 21169 w 294376"/>
                  <a:gd name="connsiteY15" fmla="*/ 709940 h 866190"/>
                  <a:gd name="connsiteX16" fmla="*/ 19175 w 294376"/>
                  <a:gd name="connsiteY16" fmla="*/ 776056 h 866190"/>
                  <a:gd name="connsiteX17" fmla="*/ 19175 w 294376"/>
                  <a:gd name="connsiteY17" fmla="*/ 779738 h 866190"/>
                  <a:gd name="connsiteX18" fmla="*/ 19175 w 294376"/>
                  <a:gd name="connsiteY18" fmla="*/ 786334 h 866190"/>
                  <a:gd name="connsiteX19" fmla="*/ 19175 w 294376"/>
                  <a:gd name="connsiteY19" fmla="*/ 788021 h 866190"/>
                  <a:gd name="connsiteX20" fmla="*/ 19175 w 294376"/>
                  <a:gd name="connsiteY20" fmla="*/ 790169 h 866190"/>
                  <a:gd name="connsiteX21" fmla="*/ 19175 w 294376"/>
                  <a:gd name="connsiteY21" fmla="*/ 794618 h 866190"/>
                  <a:gd name="connsiteX22" fmla="*/ 19175 w 294376"/>
                  <a:gd name="connsiteY22" fmla="*/ 795845 h 866190"/>
                  <a:gd name="connsiteX23" fmla="*/ 19175 w 294376"/>
                  <a:gd name="connsiteY23" fmla="*/ 795845 h 866190"/>
                  <a:gd name="connsiteX24" fmla="*/ 60440 w 294376"/>
                  <a:gd name="connsiteY24" fmla="*/ 805049 h 866190"/>
                  <a:gd name="connsiteX25" fmla="*/ 121801 w 294376"/>
                  <a:gd name="connsiteY25" fmla="*/ 807196 h 866190"/>
                  <a:gd name="connsiteX26" fmla="*/ 132999 w 294376"/>
                  <a:gd name="connsiteY26" fmla="*/ 807196 h 866190"/>
                  <a:gd name="connsiteX27" fmla="*/ 154168 w 294376"/>
                  <a:gd name="connsiteY27" fmla="*/ 807196 h 866190"/>
                  <a:gd name="connsiteX28" fmla="*/ 159691 w 294376"/>
                  <a:gd name="connsiteY28" fmla="*/ 807196 h 866190"/>
                  <a:gd name="connsiteX29" fmla="*/ 177025 w 294376"/>
                  <a:gd name="connsiteY29" fmla="*/ 805969 h 866190"/>
                  <a:gd name="connsiteX30" fmla="*/ 188837 w 294376"/>
                  <a:gd name="connsiteY30" fmla="*/ 805049 h 866190"/>
                  <a:gd name="connsiteX31" fmla="*/ 193899 w 294376"/>
                  <a:gd name="connsiteY31" fmla="*/ 805049 h 866190"/>
                  <a:gd name="connsiteX32" fmla="*/ 195893 w 294376"/>
                  <a:gd name="connsiteY32" fmla="*/ 805049 h 866190"/>
                  <a:gd name="connsiteX33" fmla="*/ 196967 w 294376"/>
                  <a:gd name="connsiteY33" fmla="*/ 805049 h 866190"/>
                  <a:gd name="connsiteX34" fmla="*/ 202029 w 294376"/>
                  <a:gd name="connsiteY34" fmla="*/ 805049 h 866190"/>
                  <a:gd name="connsiteX35" fmla="*/ 203103 w 294376"/>
                  <a:gd name="connsiteY35" fmla="*/ 805049 h 866190"/>
                  <a:gd name="connsiteX36" fmla="*/ 205404 w 294376"/>
                  <a:gd name="connsiteY36" fmla="*/ 805049 h 866190"/>
                  <a:gd name="connsiteX37" fmla="*/ 208165 w 294376"/>
                  <a:gd name="connsiteY37" fmla="*/ 805049 h 866190"/>
                  <a:gd name="connsiteX38" fmla="*/ 204484 w 294376"/>
                  <a:gd name="connsiteY38" fmla="*/ 789709 h 866190"/>
                  <a:gd name="connsiteX39" fmla="*/ 204484 w 294376"/>
                  <a:gd name="connsiteY39" fmla="*/ 787101 h 866190"/>
                  <a:gd name="connsiteX40" fmla="*/ 204484 w 294376"/>
                  <a:gd name="connsiteY40" fmla="*/ 785107 h 866190"/>
                  <a:gd name="connsiteX41" fmla="*/ 204484 w 294376"/>
                  <a:gd name="connsiteY41" fmla="*/ 785107 h 866190"/>
                  <a:gd name="connsiteX42" fmla="*/ 203103 w 294376"/>
                  <a:gd name="connsiteY42" fmla="*/ 779891 h 866190"/>
                  <a:gd name="connsiteX43" fmla="*/ 201723 w 294376"/>
                  <a:gd name="connsiteY43" fmla="*/ 774982 h 866190"/>
                  <a:gd name="connsiteX44" fmla="*/ 186383 w 294376"/>
                  <a:gd name="connsiteY44" fmla="*/ 716997 h 866190"/>
                  <a:gd name="connsiteX45" fmla="*/ 185615 w 294376"/>
                  <a:gd name="connsiteY45" fmla="*/ 713775 h 866190"/>
                  <a:gd name="connsiteX46" fmla="*/ 183775 w 294376"/>
                  <a:gd name="connsiteY46" fmla="*/ 707179 h 866190"/>
                  <a:gd name="connsiteX47" fmla="*/ 183775 w 294376"/>
                  <a:gd name="connsiteY47" fmla="*/ 706259 h 866190"/>
                  <a:gd name="connsiteX48" fmla="*/ 183008 w 294376"/>
                  <a:gd name="connsiteY48" fmla="*/ 703191 h 866190"/>
                  <a:gd name="connsiteX49" fmla="*/ 183008 w 294376"/>
                  <a:gd name="connsiteY49" fmla="*/ 701656 h 866190"/>
                  <a:gd name="connsiteX50" fmla="*/ 183008 w 294376"/>
                  <a:gd name="connsiteY50" fmla="*/ 700123 h 866190"/>
                  <a:gd name="connsiteX51" fmla="*/ 181474 w 294376"/>
                  <a:gd name="connsiteY51" fmla="*/ 694140 h 866190"/>
                  <a:gd name="connsiteX52" fmla="*/ 180246 w 294376"/>
                  <a:gd name="connsiteY52" fmla="*/ 689538 h 866190"/>
                  <a:gd name="connsiteX53" fmla="*/ 170582 w 294376"/>
                  <a:gd name="connsiteY53" fmla="*/ 652568 h 866190"/>
                  <a:gd name="connsiteX54" fmla="*/ 170582 w 294376"/>
                  <a:gd name="connsiteY54" fmla="*/ 652568 h 866190"/>
                  <a:gd name="connsiteX55" fmla="*/ 170582 w 294376"/>
                  <a:gd name="connsiteY55" fmla="*/ 652568 h 866190"/>
                  <a:gd name="connsiteX56" fmla="*/ 160918 w 294376"/>
                  <a:gd name="connsiteY56" fmla="*/ 615752 h 866190"/>
                  <a:gd name="connsiteX57" fmla="*/ 159691 w 294376"/>
                  <a:gd name="connsiteY57" fmla="*/ 611763 h 866190"/>
                  <a:gd name="connsiteX58" fmla="*/ 157390 w 294376"/>
                  <a:gd name="connsiteY58" fmla="*/ 604860 h 866190"/>
                  <a:gd name="connsiteX59" fmla="*/ 150333 w 294376"/>
                  <a:gd name="connsiteY59" fmla="*/ 582157 h 866190"/>
                  <a:gd name="connsiteX60" fmla="*/ 147725 w 294376"/>
                  <a:gd name="connsiteY60" fmla="*/ 573720 h 866190"/>
                  <a:gd name="connsiteX61" fmla="*/ 144964 w 294376"/>
                  <a:gd name="connsiteY61" fmla="*/ 563902 h 866190"/>
                  <a:gd name="connsiteX62" fmla="*/ 140669 w 294376"/>
                  <a:gd name="connsiteY62" fmla="*/ 548562 h 866190"/>
                  <a:gd name="connsiteX63" fmla="*/ 138215 w 294376"/>
                  <a:gd name="connsiteY63" fmla="*/ 539819 h 866190"/>
                  <a:gd name="connsiteX64" fmla="*/ 137294 w 294376"/>
                  <a:gd name="connsiteY64" fmla="*/ 536904 h 866190"/>
                  <a:gd name="connsiteX65" fmla="*/ 136527 w 294376"/>
                  <a:gd name="connsiteY65" fmla="*/ 532915 h 866190"/>
                  <a:gd name="connsiteX66" fmla="*/ 136527 w 294376"/>
                  <a:gd name="connsiteY66" fmla="*/ 530768 h 866190"/>
                  <a:gd name="connsiteX67" fmla="*/ 135760 w 294376"/>
                  <a:gd name="connsiteY67" fmla="*/ 527853 h 866190"/>
                  <a:gd name="connsiteX68" fmla="*/ 134380 w 294376"/>
                  <a:gd name="connsiteY68" fmla="*/ 522637 h 866190"/>
                  <a:gd name="connsiteX69" fmla="*/ 132079 w 294376"/>
                  <a:gd name="connsiteY69" fmla="*/ 513587 h 866190"/>
                  <a:gd name="connsiteX70" fmla="*/ 132079 w 294376"/>
                  <a:gd name="connsiteY70" fmla="*/ 512206 h 866190"/>
                  <a:gd name="connsiteX71" fmla="*/ 129471 w 294376"/>
                  <a:gd name="connsiteY71" fmla="*/ 500854 h 866190"/>
                  <a:gd name="connsiteX72" fmla="*/ 127630 w 294376"/>
                  <a:gd name="connsiteY72" fmla="*/ 492111 h 866190"/>
                  <a:gd name="connsiteX73" fmla="*/ 126709 w 294376"/>
                  <a:gd name="connsiteY73" fmla="*/ 487969 h 866190"/>
                  <a:gd name="connsiteX74" fmla="*/ 126709 w 294376"/>
                  <a:gd name="connsiteY74" fmla="*/ 485975 h 866190"/>
                  <a:gd name="connsiteX75" fmla="*/ 125482 w 294376"/>
                  <a:gd name="connsiteY75" fmla="*/ 478765 h 866190"/>
                  <a:gd name="connsiteX76" fmla="*/ 125482 w 294376"/>
                  <a:gd name="connsiteY76" fmla="*/ 477537 h 866190"/>
                  <a:gd name="connsiteX77" fmla="*/ 125482 w 294376"/>
                  <a:gd name="connsiteY77" fmla="*/ 477537 h 866190"/>
                  <a:gd name="connsiteX78" fmla="*/ 125482 w 294376"/>
                  <a:gd name="connsiteY78" fmla="*/ 474316 h 866190"/>
                  <a:gd name="connsiteX79" fmla="*/ 125482 w 294376"/>
                  <a:gd name="connsiteY79" fmla="*/ 474316 h 866190"/>
                  <a:gd name="connsiteX80" fmla="*/ 125482 w 294376"/>
                  <a:gd name="connsiteY80" fmla="*/ 473242 h 866190"/>
                  <a:gd name="connsiteX81" fmla="*/ 125482 w 294376"/>
                  <a:gd name="connsiteY81" fmla="*/ 470174 h 866190"/>
                  <a:gd name="connsiteX82" fmla="*/ 125482 w 294376"/>
                  <a:gd name="connsiteY82" fmla="*/ 466799 h 866190"/>
                  <a:gd name="connsiteX83" fmla="*/ 124255 w 294376"/>
                  <a:gd name="connsiteY83" fmla="*/ 432284 h 866190"/>
                  <a:gd name="connsiteX84" fmla="*/ 124255 w 294376"/>
                  <a:gd name="connsiteY84" fmla="*/ 430750 h 866190"/>
                  <a:gd name="connsiteX85" fmla="*/ 124255 w 294376"/>
                  <a:gd name="connsiteY85" fmla="*/ 427375 h 866190"/>
                  <a:gd name="connsiteX86" fmla="*/ 124255 w 294376"/>
                  <a:gd name="connsiteY86" fmla="*/ 425534 h 866190"/>
                  <a:gd name="connsiteX87" fmla="*/ 125329 w 294376"/>
                  <a:gd name="connsiteY87" fmla="*/ 407893 h 866190"/>
                  <a:gd name="connsiteX88" fmla="*/ 125329 w 294376"/>
                  <a:gd name="connsiteY88" fmla="*/ 405132 h 866190"/>
                  <a:gd name="connsiteX89" fmla="*/ 125329 w 294376"/>
                  <a:gd name="connsiteY89" fmla="*/ 401758 h 866190"/>
                  <a:gd name="connsiteX90" fmla="*/ 125329 w 294376"/>
                  <a:gd name="connsiteY90" fmla="*/ 398843 h 866190"/>
                  <a:gd name="connsiteX91" fmla="*/ 126403 w 294376"/>
                  <a:gd name="connsiteY91" fmla="*/ 388565 h 866190"/>
                  <a:gd name="connsiteX92" fmla="*/ 126403 w 294376"/>
                  <a:gd name="connsiteY92" fmla="*/ 385037 h 866190"/>
                  <a:gd name="connsiteX93" fmla="*/ 126403 w 294376"/>
                  <a:gd name="connsiteY93" fmla="*/ 381355 h 866190"/>
                  <a:gd name="connsiteX94" fmla="*/ 127630 w 294376"/>
                  <a:gd name="connsiteY94" fmla="*/ 371998 h 866190"/>
                  <a:gd name="connsiteX95" fmla="*/ 134533 w 294376"/>
                  <a:gd name="connsiteY95" fmla="*/ 332727 h 866190"/>
                  <a:gd name="connsiteX96" fmla="*/ 136374 w 294376"/>
                  <a:gd name="connsiteY96" fmla="*/ 325057 h 866190"/>
                  <a:gd name="connsiteX97" fmla="*/ 136374 w 294376"/>
                  <a:gd name="connsiteY97" fmla="*/ 322756 h 866190"/>
                  <a:gd name="connsiteX98" fmla="*/ 156316 w 294376"/>
                  <a:gd name="connsiteY98" fmla="*/ 424614 h 866190"/>
                  <a:gd name="connsiteX99" fmla="*/ 163526 w 294376"/>
                  <a:gd name="connsiteY99" fmla="*/ 455294 h 866190"/>
                  <a:gd name="connsiteX100" fmla="*/ 164753 w 294376"/>
                  <a:gd name="connsiteY100" fmla="*/ 585532 h 866190"/>
                  <a:gd name="connsiteX101" fmla="*/ 184849 w 294376"/>
                  <a:gd name="connsiteY101" fmla="*/ 687850 h 866190"/>
                  <a:gd name="connsiteX102" fmla="*/ 186689 w 294376"/>
                  <a:gd name="connsiteY102" fmla="*/ 695827 h 866190"/>
                  <a:gd name="connsiteX103" fmla="*/ 187456 w 294376"/>
                  <a:gd name="connsiteY103" fmla="*/ 699509 h 866190"/>
                  <a:gd name="connsiteX104" fmla="*/ 199115 w 294376"/>
                  <a:gd name="connsiteY104" fmla="*/ 745529 h 866190"/>
                  <a:gd name="connsiteX105" fmla="*/ 199115 w 294376"/>
                  <a:gd name="connsiteY105" fmla="*/ 746603 h 866190"/>
                  <a:gd name="connsiteX106" fmla="*/ 223506 w 294376"/>
                  <a:gd name="connsiteY106" fmla="*/ 840331 h 866190"/>
                  <a:gd name="connsiteX107" fmla="*/ 225960 w 294376"/>
                  <a:gd name="connsiteY107" fmla="*/ 850762 h 866190"/>
                  <a:gd name="connsiteX108" fmla="*/ 227648 w 294376"/>
                  <a:gd name="connsiteY108" fmla="*/ 857205 h 866190"/>
                  <a:gd name="connsiteX109" fmla="*/ 227648 w 294376"/>
                  <a:gd name="connsiteY109" fmla="*/ 859046 h 866190"/>
                  <a:gd name="connsiteX110" fmla="*/ 228414 w 294376"/>
                  <a:gd name="connsiteY110" fmla="*/ 862421 h 866190"/>
                  <a:gd name="connsiteX111" fmla="*/ 233784 w 294376"/>
                  <a:gd name="connsiteY111" fmla="*/ 863648 h 866190"/>
                  <a:gd name="connsiteX112" fmla="*/ 250964 w 294376"/>
                  <a:gd name="connsiteY112" fmla="*/ 865949 h 866190"/>
                  <a:gd name="connsiteX113" fmla="*/ 258174 w 294376"/>
                  <a:gd name="connsiteY113" fmla="*/ 865949 h 866190"/>
                  <a:gd name="connsiteX114" fmla="*/ 273514 w 294376"/>
                  <a:gd name="connsiteY114" fmla="*/ 865949 h 866190"/>
                  <a:gd name="connsiteX115" fmla="*/ 277810 w 294376"/>
                  <a:gd name="connsiteY115" fmla="*/ 865949 h 866190"/>
                  <a:gd name="connsiteX116" fmla="*/ 279957 w 294376"/>
                  <a:gd name="connsiteY116" fmla="*/ 865949 h 866190"/>
                  <a:gd name="connsiteX117" fmla="*/ 281951 w 294376"/>
                  <a:gd name="connsiteY117" fmla="*/ 865949 h 866190"/>
                  <a:gd name="connsiteX118" fmla="*/ 292843 w 294376"/>
                  <a:gd name="connsiteY118" fmla="*/ 864569 h 866190"/>
                  <a:gd name="connsiteX119" fmla="*/ 294377 w 294376"/>
                  <a:gd name="connsiteY119" fmla="*/ 864569 h 866190"/>
                  <a:gd name="connsiteX120" fmla="*/ 289775 w 294376"/>
                  <a:gd name="connsiteY120" fmla="*/ 864569 h 866190"/>
                  <a:gd name="connsiteX121" fmla="*/ 292383 w 294376"/>
                  <a:gd name="connsiteY121" fmla="*/ 864569 h 866190"/>
                  <a:gd name="connsiteX122" fmla="*/ 292383 w 294376"/>
                  <a:gd name="connsiteY122" fmla="*/ 863188 h 866190"/>
                  <a:gd name="connsiteX123" fmla="*/ 292383 w 294376"/>
                  <a:gd name="connsiteY123" fmla="*/ 844933 h 866190"/>
                  <a:gd name="connsiteX124" fmla="*/ 292383 w 294376"/>
                  <a:gd name="connsiteY124" fmla="*/ 807810 h 866190"/>
                  <a:gd name="connsiteX125" fmla="*/ 292383 w 294376"/>
                  <a:gd name="connsiteY125" fmla="*/ 801981 h 866190"/>
                  <a:gd name="connsiteX126" fmla="*/ 280878 w 294376"/>
                  <a:gd name="connsiteY126" fmla="*/ 575561 h 866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94376" h="866190">
                    <a:moveTo>
                      <a:pt x="280878" y="575561"/>
                    </a:moveTo>
                    <a:cubicBezTo>
                      <a:pt x="268913" y="536750"/>
                      <a:pt x="258481" y="399150"/>
                      <a:pt x="257254" y="383656"/>
                    </a:cubicBezTo>
                    <a:cubicBezTo>
                      <a:pt x="256487" y="374299"/>
                      <a:pt x="255566" y="354970"/>
                      <a:pt x="254646" y="331040"/>
                    </a:cubicBezTo>
                    <a:cubicBezTo>
                      <a:pt x="252038" y="259555"/>
                      <a:pt x="248817" y="145424"/>
                      <a:pt x="248817" y="127936"/>
                    </a:cubicBezTo>
                    <a:cubicBezTo>
                      <a:pt x="248571" y="90967"/>
                      <a:pt x="228951" y="56850"/>
                      <a:pt x="197121" y="38043"/>
                    </a:cubicBezTo>
                    <a:cubicBezTo>
                      <a:pt x="177179" y="27612"/>
                      <a:pt x="137601" y="15800"/>
                      <a:pt x="103393" y="2761"/>
                    </a:cubicBezTo>
                    <a:cubicBezTo>
                      <a:pt x="101168" y="1657"/>
                      <a:pt x="98867" y="736"/>
                      <a:pt x="96489" y="0"/>
                    </a:cubicBezTo>
                    <a:cubicBezTo>
                      <a:pt x="83757" y="44179"/>
                      <a:pt x="27306" y="99251"/>
                      <a:pt x="0" y="112903"/>
                    </a:cubicBezTo>
                    <a:cubicBezTo>
                      <a:pt x="4832" y="127522"/>
                      <a:pt x="8729" y="142433"/>
                      <a:pt x="11659" y="157543"/>
                    </a:cubicBezTo>
                    <a:cubicBezTo>
                      <a:pt x="22243" y="216004"/>
                      <a:pt x="28410" y="275186"/>
                      <a:pt x="30067" y="334568"/>
                    </a:cubicBezTo>
                    <a:lnTo>
                      <a:pt x="30067" y="353896"/>
                    </a:lnTo>
                    <a:cubicBezTo>
                      <a:pt x="30067" y="372611"/>
                      <a:pt x="30067" y="391019"/>
                      <a:pt x="30067" y="408661"/>
                    </a:cubicBezTo>
                    <a:cubicBezTo>
                      <a:pt x="30067" y="412802"/>
                      <a:pt x="30067" y="417098"/>
                      <a:pt x="30067" y="421239"/>
                    </a:cubicBezTo>
                    <a:lnTo>
                      <a:pt x="30067" y="421239"/>
                    </a:lnTo>
                    <a:lnTo>
                      <a:pt x="30067" y="427222"/>
                    </a:lnTo>
                    <a:cubicBezTo>
                      <a:pt x="25925" y="497940"/>
                      <a:pt x="23164" y="624342"/>
                      <a:pt x="21169" y="709940"/>
                    </a:cubicBezTo>
                    <a:cubicBezTo>
                      <a:pt x="20403" y="737092"/>
                      <a:pt x="19789" y="760102"/>
                      <a:pt x="19175" y="776056"/>
                    </a:cubicBezTo>
                    <a:cubicBezTo>
                      <a:pt x="19175" y="777283"/>
                      <a:pt x="19175" y="778511"/>
                      <a:pt x="19175" y="779738"/>
                    </a:cubicBezTo>
                    <a:cubicBezTo>
                      <a:pt x="19175" y="780965"/>
                      <a:pt x="19175" y="784340"/>
                      <a:pt x="19175" y="786334"/>
                    </a:cubicBezTo>
                    <a:lnTo>
                      <a:pt x="19175" y="788021"/>
                    </a:lnTo>
                    <a:cubicBezTo>
                      <a:pt x="19252" y="788742"/>
                      <a:pt x="19252" y="789448"/>
                      <a:pt x="19175" y="790169"/>
                    </a:cubicBezTo>
                    <a:cubicBezTo>
                      <a:pt x="19267" y="791657"/>
                      <a:pt x="19267" y="793130"/>
                      <a:pt x="19175" y="794618"/>
                    </a:cubicBezTo>
                    <a:cubicBezTo>
                      <a:pt x="19175" y="794618"/>
                      <a:pt x="19175" y="795538"/>
                      <a:pt x="19175" y="795845"/>
                    </a:cubicBezTo>
                    <a:lnTo>
                      <a:pt x="19175" y="795845"/>
                    </a:lnTo>
                    <a:cubicBezTo>
                      <a:pt x="32521" y="800508"/>
                      <a:pt x="46373" y="803592"/>
                      <a:pt x="60440" y="805049"/>
                    </a:cubicBezTo>
                    <a:cubicBezTo>
                      <a:pt x="80827" y="807028"/>
                      <a:pt x="101322" y="807749"/>
                      <a:pt x="121801" y="807196"/>
                    </a:cubicBezTo>
                    <a:lnTo>
                      <a:pt x="132999" y="807196"/>
                    </a:lnTo>
                    <a:lnTo>
                      <a:pt x="154168" y="807196"/>
                    </a:lnTo>
                    <a:lnTo>
                      <a:pt x="159691" y="807196"/>
                    </a:lnTo>
                    <a:lnTo>
                      <a:pt x="177025" y="805969"/>
                    </a:lnTo>
                    <a:lnTo>
                      <a:pt x="188837" y="805049"/>
                    </a:lnTo>
                    <a:lnTo>
                      <a:pt x="193899" y="805049"/>
                    </a:lnTo>
                    <a:lnTo>
                      <a:pt x="195893" y="805049"/>
                    </a:lnTo>
                    <a:lnTo>
                      <a:pt x="196967" y="805049"/>
                    </a:lnTo>
                    <a:lnTo>
                      <a:pt x="202029" y="805049"/>
                    </a:lnTo>
                    <a:lnTo>
                      <a:pt x="203103" y="805049"/>
                    </a:lnTo>
                    <a:lnTo>
                      <a:pt x="205404" y="805049"/>
                    </a:lnTo>
                    <a:lnTo>
                      <a:pt x="208165" y="805049"/>
                    </a:lnTo>
                    <a:cubicBezTo>
                      <a:pt x="206938" y="800293"/>
                      <a:pt x="205864" y="795231"/>
                      <a:pt x="204484" y="789709"/>
                    </a:cubicBezTo>
                    <a:cubicBezTo>
                      <a:pt x="204438" y="788835"/>
                      <a:pt x="204438" y="787975"/>
                      <a:pt x="204484" y="787101"/>
                    </a:cubicBezTo>
                    <a:cubicBezTo>
                      <a:pt x="204407" y="786441"/>
                      <a:pt x="204407" y="785766"/>
                      <a:pt x="204484" y="785107"/>
                    </a:cubicBezTo>
                    <a:lnTo>
                      <a:pt x="204484" y="785107"/>
                    </a:lnTo>
                    <a:cubicBezTo>
                      <a:pt x="204484" y="783726"/>
                      <a:pt x="203564" y="781885"/>
                      <a:pt x="203103" y="779891"/>
                    </a:cubicBezTo>
                    <a:cubicBezTo>
                      <a:pt x="202643" y="777897"/>
                      <a:pt x="202183" y="776823"/>
                      <a:pt x="201723" y="774982"/>
                    </a:cubicBezTo>
                    <a:lnTo>
                      <a:pt x="186383" y="716997"/>
                    </a:lnTo>
                    <a:cubicBezTo>
                      <a:pt x="186061" y="715938"/>
                      <a:pt x="185799" y="714864"/>
                      <a:pt x="185615" y="713775"/>
                    </a:cubicBezTo>
                    <a:cubicBezTo>
                      <a:pt x="184864" y="711612"/>
                      <a:pt x="184250" y="709419"/>
                      <a:pt x="183775" y="707179"/>
                    </a:cubicBezTo>
                    <a:cubicBezTo>
                      <a:pt x="183713" y="706872"/>
                      <a:pt x="183713" y="706565"/>
                      <a:pt x="183775" y="706259"/>
                    </a:cubicBezTo>
                    <a:cubicBezTo>
                      <a:pt x="183775" y="705185"/>
                      <a:pt x="183775" y="704264"/>
                      <a:pt x="183008" y="703191"/>
                    </a:cubicBezTo>
                    <a:lnTo>
                      <a:pt x="183008" y="701656"/>
                    </a:lnTo>
                    <a:lnTo>
                      <a:pt x="183008" y="700123"/>
                    </a:lnTo>
                    <a:cubicBezTo>
                      <a:pt x="183008" y="698128"/>
                      <a:pt x="181934" y="696134"/>
                      <a:pt x="181474" y="694140"/>
                    </a:cubicBezTo>
                    <a:cubicBezTo>
                      <a:pt x="181014" y="692146"/>
                      <a:pt x="180707" y="691072"/>
                      <a:pt x="180246" y="689538"/>
                    </a:cubicBezTo>
                    <a:cubicBezTo>
                      <a:pt x="175184" y="670056"/>
                      <a:pt x="171043" y="655023"/>
                      <a:pt x="170582" y="652568"/>
                    </a:cubicBezTo>
                    <a:lnTo>
                      <a:pt x="170582" y="652568"/>
                    </a:lnTo>
                    <a:lnTo>
                      <a:pt x="170582" y="652568"/>
                    </a:lnTo>
                    <a:cubicBezTo>
                      <a:pt x="166900" y="639836"/>
                      <a:pt x="164600" y="626183"/>
                      <a:pt x="160918" y="615752"/>
                    </a:cubicBezTo>
                    <a:cubicBezTo>
                      <a:pt x="160442" y="614448"/>
                      <a:pt x="160028" y="613114"/>
                      <a:pt x="159691" y="611763"/>
                    </a:cubicBezTo>
                    <a:lnTo>
                      <a:pt x="157390" y="604860"/>
                    </a:lnTo>
                    <a:cubicBezTo>
                      <a:pt x="155242" y="597957"/>
                      <a:pt x="152941" y="589520"/>
                      <a:pt x="150333" y="582157"/>
                    </a:cubicBezTo>
                    <a:cubicBezTo>
                      <a:pt x="149413" y="579396"/>
                      <a:pt x="148646" y="576635"/>
                      <a:pt x="147725" y="573720"/>
                    </a:cubicBezTo>
                    <a:lnTo>
                      <a:pt x="144964" y="563902"/>
                    </a:lnTo>
                    <a:cubicBezTo>
                      <a:pt x="143430" y="558994"/>
                      <a:pt x="142050" y="553931"/>
                      <a:pt x="140669" y="548562"/>
                    </a:cubicBezTo>
                    <a:cubicBezTo>
                      <a:pt x="139902" y="545648"/>
                      <a:pt x="138982" y="542886"/>
                      <a:pt x="138215" y="539819"/>
                    </a:cubicBezTo>
                    <a:cubicBezTo>
                      <a:pt x="137448" y="536750"/>
                      <a:pt x="138215" y="537671"/>
                      <a:pt x="137294" y="536904"/>
                    </a:cubicBezTo>
                    <a:cubicBezTo>
                      <a:pt x="136972" y="535585"/>
                      <a:pt x="136711" y="534265"/>
                      <a:pt x="136527" y="532915"/>
                    </a:cubicBezTo>
                    <a:cubicBezTo>
                      <a:pt x="136481" y="532194"/>
                      <a:pt x="136481" y="531489"/>
                      <a:pt x="136527" y="530768"/>
                    </a:cubicBezTo>
                    <a:cubicBezTo>
                      <a:pt x="136527" y="529847"/>
                      <a:pt x="136527" y="528774"/>
                      <a:pt x="135760" y="527853"/>
                    </a:cubicBezTo>
                    <a:cubicBezTo>
                      <a:pt x="134993" y="526933"/>
                      <a:pt x="134840" y="524325"/>
                      <a:pt x="134380" y="522637"/>
                    </a:cubicBezTo>
                    <a:lnTo>
                      <a:pt x="132079" y="513587"/>
                    </a:lnTo>
                    <a:cubicBezTo>
                      <a:pt x="132002" y="513127"/>
                      <a:pt x="132002" y="512666"/>
                      <a:pt x="132079" y="512206"/>
                    </a:cubicBezTo>
                    <a:cubicBezTo>
                      <a:pt x="131312" y="508218"/>
                      <a:pt x="130391" y="504536"/>
                      <a:pt x="129471" y="500854"/>
                    </a:cubicBezTo>
                    <a:cubicBezTo>
                      <a:pt x="128550" y="497173"/>
                      <a:pt x="128090" y="495025"/>
                      <a:pt x="127630" y="492111"/>
                    </a:cubicBezTo>
                    <a:cubicBezTo>
                      <a:pt x="127170" y="489196"/>
                      <a:pt x="127630" y="489503"/>
                      <a:pt x="126709" y="487969"/>
                    </a:cubicBezTo>
                    <a:cubicBezTo>
                      <a:pt x="126633" y="487309"/>
                      <a:pt x="126633" y="486634"/>
                      <a:pt x="126709" y="485975"/>
                    </a:cubicBezTo>
                    <a:cubicBezTo>
                      <a:pt x="126709" y="483520"/>
                      <a:pt x="125789" y="481066"/>
                      <a:pt x="125482" y="478765"/>
                    </a:cubicBezTo>
                    <a:cubicBezTo>
                      <a:pt x="125421" y="478366"/>
                      <a:pt x="125421" y="477936"/>
                      <a:pt x="125482" y="477537"/>
                    </a:cubicBezTo>
                    <a:lnTo>
                      <a:pt x="125482" y="477537"/>
                    </a:lnTo>
                    <a:cubicBezTo>
                      <a:pt x="125406" y="476464"/>
                      <a:pt x="125406" y="475390"/>
                      <a:pt x="125482" y="474316"/>
                    </a:cubicBezTo>
                    <a:lnTo>
                      <a:pt x="125482" y="474316"/>
                    </a:lnTo>
                    <a:cubicBezTo>
                      <a:pt x="125436" y="473963"/>
                      <a:pt x="125436" y="473595"/>
                      <a:pt x="125482" y="473242"/>
                    </a:cubicBezTo>
                    <a:cubicBezTo>
                      <a:pt x="125421" y="472214"/>
                      <a:pt x="125421" y="471202"/>
                      <a:pt x="125482" y="470174"/>
                    </a:cubicBezTo>
                    <a:cubicBezTo>
                      <a:pt x="125421" y="469054"/>
                      <a:pt x="125421" y="467919"/>
                      <a:pt x="125482" y="466799"/>
                    </a:cubicBezTo>
                    <a:cubicBezTo>
                      <a:pt x="124086" y="455356"/>
                      <a:pt x="123672" y="443805"/>
                      <a:pt x="124255" y="432284"/>
                    </a:cubicBezTo>
                    <a:cubicBezTo>
                      <a:pt x="124102" y="431778"/>
                      <a:pt x="124102" y="431256"/>
                      <a:pt x="124255" y="430750"/>
                    </a:cubicBezTo>
                    <a:cubicBezTo>
                      <a:pt x="124178" y="429631"/>
                      <a:pt x="124178" y="428495"/>
                      <a:pt x="124255" y="427375"/>
                    </a:cubicBezTo>
                    <a:cubicBezTo>
                      <a:pt x="124102" y="426777"/>
                      <a:pt x="124102" y="426133"/>
                      <a:pt x="124255" y="425534"/>
                    </a:cubicBezTo>
                    <a:cubicBezTo>
                      <a:pt x="124255" y="419859"/>
                      <a:pt x="124255" y="413876"/>
                      <a:pt x="125329" y="407893"/>
                    </a:cubicBezTo>
                    <a:cubicBezTo>
                      <a:pt x="125329" y="406973"/>
                      <a:pt x="125329" y="406053"/>
                      <a:pt x="125329" y="405132"/>
                    </a:cubicBezTo>
                    <a:cubicBezTo>
                      <a:pt x="125329" y="404212"/>
                      <a:pt x="125329" y="402985"/>
                      <a:pt x="125329" y="401758"/>
                    </a:cubicBezTo>
                    <a:cubicBezTo>
                      <a:pt x="125329" y="400530"/>
                      <a:pt x="125329" y="399763"/>
                      <a:pt x="125329" y="398843"/>
                    </a:cubicBezTo>
                    <a:cubicBezTo>
                      <a:pt x="125329" y="395315"/>
                      <a:pt x="125329" y="392093"/>
                      <a:pt x="126403" y="388565"/>
                    </a:cubicBezTo>
                    <a:lnTo>
                      <a:pt x="126403" y="385037"/>
                    </a:lnTo>
                    <a:cubicBezTo>
                      <a:pt x="126480" y="383810"/>
                      <a:pt x="126480" y="382582"/>
                      <a:pt x="126403" y="381355"/>
                    </a:cubicBezTo>
                    <a:cubicBezTo>
                      <a:pt x="126403" y="378134"/>
                      <a:pt x="127323" y="375219"/>
                      <a:pt x="127630" y="371998"/>
                    </a:cubicBezTo>
                    <a:cubicBezTo>
                      <a:pt x="129624" y="358038"/>
                      <a:pt x="131925" y="344385"/>
                      <a:pt x="134533" y="332727"/>
                    </a:cubicBezTo>
                    <a:cubicBezTo>
                      <a:pt x="134533" y="330426"/>
                      <a:pt x="135760" y="327818"/>
                      <a:pt x="136374" y="325057"/>
                    </a:cubicBezTo>
                    <a:cubicBezTo>
                      <a:pt x="136988" y="322296"/>
                      <a:pt x="136374" y="323523"/>
                      <a:pt x="136374" y="322756"/>
                    </a:cubicBezTo>
                    <a:cubicBezTo>
                      <a:pt x="140470" y="357164"/>
                      <a:pt x="147127" y="391203"/>
                      <a:pt x="156316" y="424614"/>
                    </a:cubicBezTo>
                    <a:cubicBezTo>
                      <a:pt x="159538" y="436733"/>
                      <a:pt x="161992" y="447318"/>
                      <a:pt x="163526" y="455294"/>
                    </a:cubicBezTo>
                    <a:cubicBezTo>
                      <a:pt x="169048" y="484287"/>
                      <a:pt x="161992" y="559147"/>
                      <a:pt x="164753" y="585532"/>
                    </a:cubicBezTo>
                    <a:cubicBezTo>
                      <a:pt x="169386" y="620017"/>
                      <a:pt x="176089" y="654179"/>
                      <a:pt x="184849" y="687850"/>
                    </a:cubicBezTo>
                    <a:lnTo>
                      <a:pt x="186689" y="695827"/>
                    </a:lnTo>
                    <a:cubicBezTo>
                      <a:pt x="186689" y="697055"/>
                      <a:pt x="186689" y="698282"/>
                      <a:pt x="187456" y="699509"/>
                    </a:cubicBezTo>
                    <a:cubicBezTo>
                      <a:pt x="191291" y="714849"/>
                      <a:pt x="195126" y="730189"/>
                      <a:pt x="199115" y="745529"/>
                    </a:cubicBezTo>
                    <a:cubicBezTo>
                      <a:pt x="199023" y="745882"/>
                      <a:pt x="199023" y="746250"/>
                      <a:pt x="199115" y="746603"/>
                    </a:cubicBezTo>
                    <a:cubicBezTo>
                      <a:pt x="208472" y="783266"/>
                      <a:pt x="217676" y="817474"/>
                      <a:pt x="223506" y="840331"/>
                    </a:cubicBezTo>
                    <a:cubicBezTo>
                      <a:pt x="224426" y="844013"/>
                      <a:pt x="225346" y="847541"/>
                      <a:pt x="225960" y="850762"/>
                    </a:cubicBezTo>
                    <a:cubicBezTo>
                      <a:pt x="226650" y="852879"/>
                      <a:pt x="227218" y="855027"/>
                      <a:pt x="227648" y="857205"/>
                    </a:cubicBezTo>
                    <a:lnTo>
                      <a:pt x="227648" y="859046"/>
                    </a:lnTo>
                    <a:cubicBezTo>
                      <a:pt x="228016" y="860150"/>
                      <a:pt x="228261" y="861271"/>
                      <a:pt x="228414" y="862421"/>
                    </a:cubicBezTo>
                    <a:lnTo>
                      <a:pt x="233784" y="863648"/>
                    </a:lnTo>
                    <a:cubicBezTo>
                      <a:pt x="239475" y="864707"/>
                      <a:pt x="245196" y="865473"/>
                      <a:pt x="250964" y="865949"/>
                    </a:cubicBezTo>
                    <a:lnTo>
                      <a:pt x="258174" y="865949"/>
                    </a:lnTo>
                    <a:cubicBezTo>
                      <a:pt x="263283" y="866271"/>
                      <a:pt x="268406" y="866271"/>
                      <a:pt x="273514" y="865949"/>
                    </a:cubicBezTo>
                    <a:lnTo>
                      <a:pt x="277810" y="865949"/>
                    </a:lnTo>
                    <a:lnTo>
                      <a:pt x="279957" y="865949"/>
                    </a:lnTo>
                    <a:lnTo>
                      <a:pt x="281951" y="865949"/>
                    </a:lnTo>
                    <a:cubicBezTo>
                      <a:pt x="285602" y="865704"/>
                      <a:pt x="289238" y="865243"/>
                      <a:pt x="292843" y="864569"/>
                    </a:cubicBezTo>
                    <a:cubicBezTo>
                      <a:pt x="292843" y="864569"/>
                      <a:pt x="294070" y="864569"/>
                      <a:pt x="294377" y="864569"/>
                    </a:cubicBezTo>
                    <a:lnTo>
                      <a:pt x="289775" y="864569"/>
                    </a:lnTo>
                    <a:cubicBezTo>
                      <a:pt x="290649" y="864645"/>
                      <a:pt x="291508" y="864645"/>
                      <a:pt x="292383" y="864569"/>
                    </a:cubicBezTo>
                    <a:cubicBezTo>
                      <a:pt x="292383" y="864569"/>
                      <a:pt x="292383" y="863648"/>
                      <a:pt x="292383" y="863188"/>
                    </a:cubicBezTo>
                    <a:cubicBezTo>
                      <a:pt x="292383" y="857819"/>
                      <a:pt x="292383" y="851529"/>
                      <a:pt x="292383" y="844933"/>
                    </a:cubicBezTo>
                    <a:cubicBezTo>
                      <a:pt x="292383" y="833735"/>
                      <a:pt x="292383" y="821309"/>
                      <a:pt x="292383" y="807810"/>
                    </a:cubicBezTo>
                    <a:lnTo>
                      <a:pt x="292383" y="801981"/>
                    </a:lnTo>
                    <a:cubicBezTo>
                      <a:pt x="292996" y="712395"/>
                      <a:pt x="288548" y="601332"/>
                      <a:pt x="280878" y="575561"/>
                    </a:cubicBezTo>
                    <a:close/>
                  </a:path>
                </a:pathLst>
              </a:custGeom>
              <a:solidFill>
                <a:srgbClr val="FEC84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06" name="Freeform: Shape 2005">
                <a:extLst>
                  <a:ext uri="{FF2B5EF4-FFF2-40B4-BE49-F238E27FC236}">
                    <a16:creationId xmlns:a16="http://schemas.microsoft.com/office/drawing/2014/main" id="{F3B053A4-5FE7-4E39-82BD-700F9F01C26C}"/>
                  </a:ext>
                </a:extLst>
              </p:cNvPr>
              <p:cNvSpPr/>
              <p:nvPr/>
            </p:nvSpPr>
            <p:spPr>
              <a:xfrm>
                <a:off x="3866680" y="4031138"/>
                <a:ext cx="188530" cy="31265"/>
              </a:xfrm>
              <a:custGeom>
                <a:avLst/>
                <a:gdLst>
                  <a:gd name="connsiteX0" fmla="*/ 183928 w 188530"/>
                  <a:gd name="connsiteY0" fmla="*/ 5829 h 31265"/>
                  <a:gd name="connsiteX1" fmla="*/ 1074 w 188530"/>
                  <a:gd name="connsiteY1" fmla="*/ 0 h 31265"/>
                  <a:gd name="connsiteX2" fmla="*/ 0 w 188530"/>
                  <a:gd name="connsiteY2" fmla="*/ 19789 h 31265"/>
                  <a:gd name="connsiteX3" fmla="*/ 188530 w 188530"/>
                  <a:gd name="connsiteY3" fmla="*/ 25465 h 31265"/>
                  <a:gd name="connsiteX4" fmla="*/ 184848 w 188530"/>
                  <a:gd name="connsiteY4" fmla="*/ 10125 h 31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530" h="31265">
                    <a:moveTo>
                      <a:pt x="183928" y="5829"/>
                    </a:moveTo>
                    <a:cubicBezTo>
                      <a:pt x="154168" y="8744"/>
                      <a:pt x="51850" y="18715"/>
                      <a:pt x="1074" y="0"/>
                    </a:cubicBezTo>
                    <a:cubicBezTo>
                      <a:pt x="1074" y="9204"/>
                      <a:pt x="307" y="15340"/>
                      <a:pt x="0" y="19789"/>
                    </a:cubicBezTo>
                    <a:cubicBezTo>
                      <a:pt x="53384" y="40191"/>
                      <a:pt x="166900" y="27612"/>
                      <a:pt x="188530" y="25465"/>
                    </a:cubicBezTo>
                    <a:cubicBezTo>
                      <a:pt x="187303" y="20709"/>
                      <a:pt x="186229" y="15647"/>
                      <a:pt x="184848" y="10125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07" name="Freeform: Shape 2006">
                <a:extLst>
                  <a:ext uri="{FF2B5EF4-FFF2-40B4-BE49-F238E27FC236}">
                    <a16:creationId xmlns:a16="http://schemas.microsoft.com/office/drawing/2014/main" id="{B4721779-C038-4E6C-90F2-F1C24E3B4D2E}"/>
                  </a:ext>
                </a:extLst>
              </p:cNvPr>
              <p:cNvSpPr/>
              <p:nvPr/>
            </p:nvSpPr>
            <p:spPr>
              <a:xfrm>
                <a:off x="4068710" y="4089124"/>
                <a:ext cx="73938" cy="26569"/>
              </a:xfrm>
              <a:custGeom>
                <a:avLst/>
                <a:gdLst>
                  <a:gd name="connsiteX0" fmla="*/ 73939 w 73938"/>
                  <a:gd name="connsiteY0" fmla="*/ 3835 h 26569"/>
                  <a:gd name="connsiteX1" fmla="*/ 73939 w 73938"/>
                  <a:gd name="connsiteY1" fmla="*/ 22090 h 26569"/>
                  <a:gd name="connsiteX2" fmla="*/ 73939 w 73938"/>
                  <a:gd name="connsiteY2" fmla="*/ 23471 h 26569"/>
                  <a:gd name="connsiteX3" fmla="*/ 68877 w 73938"/>
                  <a:gd name="connsiteY3" fmla="*/ 24391 h 26569"/>
                  <a:gd name="connsiteX4" fmla="*/ 57986 w 73938"/>
                  <a:gd name="connsiteY4" fmla="*/ 25925 h 26569"/>
                  <a:gd name="connsiteX5" fmla="*/ 53843 w 73938"/>
                  <a:gd name="connsiteY5" fmla="*/ 25925 h 26569"/>
                  <a:gd name="connsiteX6" fmla="*/ 27305 w 73938"/>
                  <a:gd name="connsiteY6" fmla="*/ 25925 h 26569"/>
                  <a:gd name="connsiteX7" fmla="*/ 10278 w 73938"/>
                  <a:gd name="connsiteY7" fmla="*/ 23317 h 26569"/>
                  <a:gd name="connsiteX8" fmla="*/ 4908 w 73938"/>
                  <a:gd name="connsiteY8" fmla="*/ 22243 h 26569"/>
                  <a:gd name="connsiteX9" fmla="*/ 4908 w 73938"/>
                  <a:gd name="connsiteY9" fmla="*/ 22243 h 26569"/>
                  <a:gd name="connsiteX10" fmla="*/ 4142 w 73938"/>
                  <a:gd name="connsiteY10" fmla="*/ 18869 h 26569"/>
                  <a:gd name="connsiteX11" fmla="*/ 4142 w 73938"/>
                  <a:gd name="connsiteY11" fmla="*/ 17028 h 26569"/>
                  <a:gd name="connsiteX12" fmla="*/ 2608 w 73938"/>
                  <a:gd name="connsiteY12" fmla="*/ 10585 h 26569"/>
                  <a:gd name="connsiteX13" fmla="*/ 0 w 73938"/>
                  <a:gd name="connsiteY13" fmla="*/ 0 h 26569"/>
                  <a:gd name="connsiteX14" fmla="*/ 5369 w 73938"/>
                  <a:gd name="connsiteY14" fmla="*/ 1994 h 26569"/>
                  <a:gd name="connsiteX15" fmla="*/ 5369 w 73938"/>
                  <a:gd name="connsiteY15" fmla="*/ 1994 h 26569"/>
                  <a:gd name="connsiteX16" fmla="*/ 46173 w 73938"/>
                  <a:gd name="connsiteY16" fmla="*/ 6136 h 26569"/>
                  <a:gd name="connsiteX17" fmla="*/ 69337 w 73938"/>
                  <a:gd name="connsiteY17" fmla="*/ 4449 h 26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938" h="26569">
                    <a:moveTo>
                      <a:pt x="73939" y="3835"/>
                    </a:moveTo>
                    <a:cubicBezTo>
                      <a:pt x="73939" y="10431"/>
                      <a:pt x="73939" y="16567"/>
                      <a:pt x="73939" y="22090"/>
                    </a:cubicBezTo>
                    <a:lnTo>
                      <a:pt x="73939" y="23471"/>
                    </a:lnTo>
                    <a:lnTo>
                      <a:pt x="68877" y="24391"/>
                    </a:lnTo>
                    <a:cubicBezTo>
                      <a:pt x="65195" y="24391"/>
                      <a:pt x="61514" y="25618"/>
                      <a:pt x="57986" y="25925"/>
                    </a:cubicBezTo>
                    <a:lnTo>
                      <a:pt x="53843" y="25925"/>
                    </a:lnTo>
                    <a:cubicBezTo>
                      <a:pt x="45023" y="26784"/>
                      <a:pt x="36126" y="26784"/>
                      <a:pt x="27305" y="25925"/>
                    </a:cubicBezTo>
                    <a:cubicBezTo>
                      <a:pt x="21323" y="25925"/>
                      <a:pt x="15493" y="24391"/>
                      <a:pt x="10278" y="23317"/>
                    </a:cubicBezTo>
                    <a:lnTo>
                      <a:pt x="4908" y="22243"/>
                    </a:lnTo>
                    <a:lnTo>
                      <a:pt x="4908" y="22243"/>
                    </a:lnTo>
                    <a:cubicBezTo>
                      <a:pt x="4602" y="21139"/>
                      <a:pt x="4341" y="20004"/>
                      <a:pt x="4142" y="18869"/>
                    </a:cubicBezTo>
                    <a:lnTo>
                      <a:pt x="4142" y="17028"/>
                    </a:lnTo>
                    <a:cubicBezTo>
                      <a:pt x="4142" y="15033"/>
                      <a:pt x="3221" y="12886"/>
                      <a:pt x="2608" y="10585"/>
                    </a:cubicBezTo>
                    <a:lnTo>
                      <a:pt x="0" y="0"/>
                    </a:lnTo>
                    <a:cubicBezTo>
                      <a:pt x="1687" y="905"/>
                      <a:pt x="3497" y="1580"/>
                      <a:pt x="5369" y="1994"/>
                    </a:cubicBezTo>
                    <a:lnTo>
                      <a:pt x="5369" y="1994"/>
                    </a:lnTo>
                    <a:cubicBezTo>
                      <a:pt x="18761" y="4970"/>
                      <a:pt x="32460" y="6366"/>
                      <a:pt x="46173" y="6136"/>
                    </a:cubicBezTo>
                    <a:cubicBezTo>
                      <a:pt x="53920" y="6182"/>
                      <a:pt x="61667" y="5615"/>
                      <a:pt x="69337" y="4449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08" name="Freeform: Shape 2007">
                <a:extLst>
                  <a:ext uri="{FF2B5EF4-FFF2-40B4-BE49-F238E27FC236}">
                    <a16:creationId xmlns:a16="http://schemas.microsoft.com/office/drawing/2014/main" id="{FB2CF872-3F0A-4C0B-ACF3-5166977040FA}"/>
                  </a:ext>
                </a:extLst>
              </p:cNvPr>
              <p:cNvSpPr/>
              <p:nvPr/>
            </p:nvSpPr>
            <p:spPr>
              <a:xfrm>
                <a:off x="3618208" y="5482619"/>
                <a:ext cx="147994" cy="106000"/>
              </a:xfrm>
              <a:custGeom>
                <a:avLst/>
                <a:gdLst>
                  <a:gd name="connsiteX0" fmla="*/ 147994 w 147994"/>
                  <a:gd name="connsiteY0" fmla="*/ 45714 h 106000"/>
                  <a:gd name="connsiteX1" fmla="*/ 112098 w 147994"/>
                  <a:gd name="connsiteY1" fmla="*/ 106000 h 106000"/>
                  <a:gd name="connsiteX2" fmla="*/ 41227 w 147994"/>
                  <a:gd name="connsiteY2" fmla="*/ 106000 h 106000"/>
                  <a:gd name="connsiteX3" fmla="*/ 34784 w 147994"/>
                  <a:gd name="connsiteY3" fmla="*/ 105080 h 106000"/>
                  <a:gd name="connsiteX4" fmla="*/ 2570 w 147994"/>
                  <a:gd name="connsiteY4" fmla="*/ 12119 h 106000"/>
                  <a:gd name="connsiteX5" fmla="*/ 4564 w 147994"/>
                  <a:gd name="connsiteY5" fmla="*/ 0 h 106000"/>
                  <a:gd name="connsiteX6" fmla="*/ 28801 w 147994"/>
                  <a:gd name="connsiteY6" fmla="*/ 35589 h 106000"/>
                  <a:gd name="connsiteX7" fmla="*/ 32023 w 147994"/>
                  <a:gd name="connsiteY7" fmla="*/ 37890 h 106000"/>
                  <a:gd name="connsiteX8" fmla="*/ 38006 w 147994"/>
                  <a:gd name="connsiteY8" fmla="*/ 41418 h 106000"/>
                  <a:gd name="connsiteX9" fmla="*/ 49817 w 147994"/>
                  <a:gd name="connsiteY9" fmla="*/ 46174 h 106000"/>
                  <a:gd name="connsiteX10" fmla="*/ 56567 w 147994"/>
                  <a:gd name="connsiteY10" fmla="*/ 47862 h 106000"/>
                  <a:gd name="connsiteX11" fmla="*/ 82952 w 147994"/>
                  <a:gd name="connsiteY11" fmla="*/ 50316 h 106000"/>
                  <a:gd name="connsiteX12" fmla="*/ 89395 w 147994"/>
                  <a:gd name="connsiteY12" fmla="*/ 50316 h 106000"/>
                  <a:gd name="connsiteX13" fmla="*/ 92616 w 147994"/>
                  <a:gd name="connsiteY13" fmla="*/ 50316 h 106000"/>
                  <a:gd name="connsiteX14" fmla="*/ 137870 w 147994"/>
                  <a:gd name="connsiteY14" fmla="*/ 11812 h 106000"/>
                  <a:gd name="connsiteX15" fmla="*/ 142318 w 147994"/>
                  <a:gd name="connsiteY15" fmla="*/ 1074 h 106000"/>
                  <a:gd name="connsiteX16" fmla="*/ 142318 w 147994"/>
                  <a:gd name="connsiteY16" fmla="*/ 1074 h 106000"/>
                  <a:gd name="connsiteX17" fmla="*/ 147994 w 147994"/>
                  <a:gd name="connsiteY17" fmla="*/ 45714 h 10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7994" h="106000">
                    <a:moveTo>
                      <a:pt x="147994" y="45714"/>
                    </a:moveTo>
                    <a:cubicBezTo>
                      <a:pt x="146767" y="83604"/>
                      <a:pt x="124370" y="106000"/>
                      <a:pt x="112098" y="106000"/>
                    </a:cubicBezTo>
                    <a:lnTo>
                      <a:pt x="41227" y="106000"/>
                    </a:lnTo>
                    <a:cubicBezTo>
                      <a:pt x="39049" y="106000"/>
                      <a:pt x="36870" y="105694"/>
                      <a:pt x="34784" y="105080"/>
                    </a:cubicBezTo>
                    <a:cubicBezTo>
                      <a:pt x="8092" y="98024"/>
                      <a:pt x="-6174" y="47708"/>
                      <a:pt x="2570" y="12119"/>
                    </a:cubicBezTo>
                    <a:cubicBezTo>
                      <a:pt x="3337" y="8898"/>
                      <a:pt x="3950" y="4602"/>
                      <a:pt x="4564" y="0"/>
                    </a:cubicBezTo>
                    <a:cubicBezTo>
                      <a:pt x="8629" y="14159"/>
                      <a:pt x="17112" y="26631"/>
                      <a:pt x="28801" y="35589"/>
                    </a:cubicBezTo>
                    <a:lnTo>
                      <a:pt x="32023" y="37890"/>
                    </a:lnTo>
                    <a:cubicBezTo>
                      <a:pt x="33940" y="39194"/>
                      <a:pt x="35934" y="40360"/>
                      <a:pt x="38006" y="41418"/>
                    </a:cubicBezTo>
                    <a:cubicBezTo>
                      <a:pt x="41795" y="43351"/>
                      <a:pt x="45737" y="44947"/>
                      <a:pt x="49817" y="46174"/>
                    </a:cubicBezTo>
                    <a:cubicBezTo>
                      <a:pt x="52011" y="46941"/>
                      <a:pt x="54266" y="47493"/>
                      <a:pt x="56567" y="47862"/>
                    </a:cubicBezTo>
                    <a:cubicBezTo>
                      <a:pt x="65250" y="49625"/>
                      <a:pt x="74101" y="50454"/>
                      <a:pt x="82952" y="50316"/>
                    </a:cubicBezTo>
                    <a:cubicBezTo>
                      <a:pt x="85100" y="50530"/>
                      <a:pt x="87247" y="50530"/>
                      <a:pt x="89395" y="50316"/>
                    </a:cubicBezTo>
                    <a:lnTo>
                      <a:pt x="92616" y="50316"/>
                    </a:lnTo>
                    <a:cubicBezTo>
                      <a:pt x="112482" y="44471"/>
                      <a:pt x="128926" y="30481"/>
                      <a:pt x="137870" y="11812"/>
                    </a:cubicBezTo>
                    <a:cubicBezTo>
                      <a:pt x="139695" y="8376"/>
                      <a:pt x="141183" y="4786"/>
                      <a:pt x="142318" y="1074"/>
                    </a:cubicBezTo>
                    <a:lnTo>
                      <a:pt x="142318" y="1074"/>
                    </a:lnTo>
                    <a:cubicBezTo>
                      <a:pt x="145678" y="15724"/>
                      <a:pt x="147580" y="30680"/>
                      <a:pt x="147994" y="45714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09" name="Freeform: Shape 2008">
                <a:extLst>
                  <a:ext uri="{FF2B5EF4-FFF2-40B4-BE49-F238E27FC236}">
                    <a16:creationId xmlns:a16="http://schemas.microsoft.com/office/drawing/2014/main" id="{51C4365D-44F7-499E-9F1F-5161444AAA21}"/>
                  </a:ext>
                </a:extLst>
              </p:cNvPr>
              <p:cNvSpPr/>
              <p:nvPr/>
            </p:nvSpPr>
            <p:spPr>
              <a:xfrm>
                <a:off x="3747794" y="3144787"/>
                <a:ext cx="115511" cy="46630"/>
              </a:xfrm>
              <a:custGeom>
                <a:avLst/>
                <a:gdLst>
                  <a:gd name="connsiteX0" fmla="*/ 115511 w 115511"/>
                  <a:gd name="connsiteY0" fmla="*/ 29453 h 46630"/>
                  <a:gd name="connsiteX1" fmla="*/ 0 w 115511"/>
                  <a:gd name="connsiteY1" fmla="*/ 29453 h 46630"/>
                  <a:gd name="connsiteX2" fmla="*/ 6290 w 115511"/>
                  <a:gd name="connsiteY2" fmla="*/ 0 h 46630"/>
                  <a:gd name="connsiteX3" fmla="*/ 109375 w 115511"/>
                  <a:gd name="connsiteY3" fmla="*/ 0 h 46630"/>
                  <a:gd name="connsiteX4" fmla="*/ 115511 w 115511"/>
                  <a:gd name="connsiteY4" fmla="*/ 29453 h 46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511" h="46630">
                    <a:moveTo>
                      <a:pt x="115511" y="29453"/>
                    </a:moveTo>
                    <a:cubicBezTo>
                      <a:pt x="80413" y="52356"/>
                      <a:pt x="35098" y="52356"/>
                      <a:pt x="0" y="29453"/>
                    </a:cubicBezTo>
                    <a:cubicBezTo>
                      <a:pt x="3068" y="16107"/>
                      <a:pt x="5369" y="4449"/>
                      <a:pt x="6290" y="0"/>
                    </a:cubicBezTo>
                    <a:lnTo>
                      <a:pt x="109375" y="0"/>
                    </a:lnTo>
                    <a:cubicBezTo>
                      <a:pt x="109682" y="4449"/>
                      <a:pt x="111830" y="16107"/>
                      <a:pt x="115511" y="29453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10" name="Freeform: Shape 2009">
                <a:extLst>
                  <a:ext uri="{FF2B5EF4-FFF2-40B4-BE49-F238E27FC236}">
                    <a16:creationId xmlns:a16="http://schemas.microsoft.com/office/drawing/2014/main" id="{7FBDD8A8-7BF5-42C4-8EFC-C91FFF4A6E5B}"/>
                  </a:ext>
                </a:extLst>
              </p:cNvPr>
              <p:cNvSpPr/>
              <p:nvPr/>
            </p:nvSpPr>
            <p:spPr>
              <a:xfrm>
                <a:off x="3682518" y="2810986"/>
                <a:ext cx="245142" cy="370602"/>
              </a:xfrm>
              <a:custGeom>
                <a:avLst/>
                <a:gdLst>
                  <a:gd name="connsiteX0" fmla="*/ 243835 w 245142"/>
                  <a:gd name="connsiteY0" fmla="*/ 89279 h 370602"/>
                  <a:gd name="connsiteX1" fmla="*/ 122495 w 245142"/>
                  <a:gd name="connsiteY1" fmla="*/ 0 h 370602"/>
                  <a:gd name="connsiteX2" fmla="*/ 1308 w 245142"/>
                  <a:gd name="connsiteY2" fmla="*/ 89279 h 370602"/>
                  <a:gd name="connsiteX3" fmla="*/ 14807 w 245142"/>
                  <a:gd name="connsiteY3" fmla="*/ 296371 h 370602"/>
                  <a:gd name="connsiteX4" fmla="*/ 163729 w 245142"/>
                  <a:gd name="connsiteY4" fmla="*/ 362978 h 370602"/>
                  <a:gd name="connsiteX5" fmla="*/ 230336 w 245142"/>
                  <a:gd name="connsiteY5" fmla="*/ 296371 h 370602"/>
                  <a:gd name="connsiteX6" fmla="*/ 243835 w 245142"/>
                  <a:gd name="connsiteY6" fmla="*/ 89279 h 37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142" h="370602">
                    <a:moveTo>
                      <a:pt x="243835" y="89279"/>
                    </a:moveTo>
                    <a:cubicBezTo>
                      <a:pt x="242147" y="47248"/>
                      <a:pt x="171430" y="0"/>
                      <a:pt x="122495" y="0"/>
                    </a:cubicBezTo>
                    <a:cubicBezTo>
                      <a:pt x="73560" y="0"/>
                      <a:pt x="2995" y="47248"/>
                      <a:pt x="1308" y="89279"/>
                    </a:cubicBezTo>
                    <a:cubicBezTo>
                      <a:pt x="-380" y="131311"/>
                      <a:pt x="-3448" y="247743"/>
                      <a:pt x="14807" y="296371"/>
                    </a:cubicBezTo>
                    <a:cubicBezTo>
                      <a:pt x="37541" y="355890"/>
                      <a:pt x="104209" y="385712"/>
                      <a:pt x="163729" y="362978"/>
                    </a:cubicBezTo>
                    <a:cubicBezTo>
                      <a:pt x="194394" y="351258"/>
                      <a:pt x="218616" y="327036"/>
                      <a:pt x="230336" y="296371"/>
                    </a:cubicBezTo>
                    <a:cubicBezTo>
                      <a:pt x="248590" y="247589"/>
                      <a:pt x="245522" y="131311"/>
                      <a:pt x="243835" y="89279"/>
                    </a:cubicBezTo>
                    <a:close/>
                  </a:path>
                </a:pathLst>
              </a:custGeom>
              <a:solidFill>
                <a:srgbClr val="8F380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11" name="Freeform: Shape 2010">
                <a:extLst>
                  <a:ext uri="{FF2B5EF4-FFF2-40B4-BE49-F238E27FC236}">
                    <a16:creationId xmlns:a16="http://schemas.microsoft.com/office/drawing/2014/main" id="{D8AE0568-FE28-46C3-806C-F429744D67DB}"/>
                  </a:ext>
                </a:extLst>
              </p:cNvPr>
              <p:cNvSpPr/>
              <p:nvPr/>
            </p:nvSpPr>
            <p:spPr>
              <a:xfrm>
                <a:off x="3564787" y="3390842"/>
                <a:ext cx="190371" cy="676650"/>
              </a:xfrm>
              <a:custGeom>
                <a:avLst/>
                <a:gdLst>
                  <a:gd name="connsiteX0" fmla="*/ 170736 w 190371"/>
                  <a:gd name="connsiteY0" fmla="*/ 274281 h 676650"/>
                  <a:gd name="connsiteX1" fmla="*/ 170736 w 190371"/>
                  <a:gd name="connsiteY1" fmla="*/ 274281 h 676650"/>
                  <a:gd name="connsiteX2" fmla="*/ 170736 w 190371"/>
                  <a:gd name="connsiteY2" fmla="*/ 218136 h 676650"/>
                  <a:gd name="connsiteX3" fmla="*/ 190371 w 190371"/>
                  <a:gd name="connsiteY3" fmla="*/ 22396 h 676650"/>
                  <a:gd name="connsiteX4" fmla="*/ 184388 w 190371"/>
                  <a:gd name="connsiteY4" fmla="*/ 22396 h 676650"/>
                  <a:gd name="connsiteX5" fmla="*/ 180247 w 190371"/>
                  <a:gd name="connsiteY5" fmla="*/ 22396 h 676650"/>
                  <a:gd name="connsiteX6" fmla="*/ 171809 w 190371"/>
                  <a:gd name="connsiteY6" fmla="*/ 21169 h 676650"/>
                  <a:gd name="connsiteX7" fmla="*/ 163066 w 190371"/>
                  <a:gd name="connsiteY7" fmla="*/ 19328 h 676650"/>
                  <a:gd name="connsiteX8" fmla="*/ 163066 w 190371"/>
                  <a:gd name="connsiteY8" fmla="*/ 19328 h 676650"/>
                  <a:gd name="connsiteX9" fmla="*/ 156162 w 190371"/>
                  <a:gd name="connsiteY9" fmla="*/ 17488 h 676650"/>
                  <a:gd name="connsiteX10" fmla="*/ 149106 w 190371"/>
                  <a:gd name="connsiteY10" fmla="*/ 15340 h 676650"/>
                  <a:gd name="connsiteX11" fmla="*/ 144657 w 190371"/>
                  <a:gd name="connsiteY11" fmla="*/ 13806 h 676650"/>
                  <a:gd name="connsiteX12" fmla="*/ 144657 w 190371"/>
                  <a:gd name="connsiteY12" fmla="*/ 13806 h 676650"/>
                  <a:gd name="connsiteX13" fmla="*/ 137754 w 190371"/>
                  <a:gd name="connsiteY13" fmla="*/ 10891 h 676650"/>
                  <a:gd name="connsiteX14" fmla="*/ 134226 w 190371"/>
                  <a:gd name="connsiteY14" fmla="*/ 9511 h 676650"/>
                  <a:gd name="connsiteX15" fmla="*/ 131004 w 190371"/>
                  <a:gd name="connsiteY15" fmla="*/ 7823 h 676650"/>
                  <a:gd name="connsiteX16" fmla="*/ 127477 w 190371"/>
                  <a:gd name="connsiteY16" fmla="*/ 5829 h 676650"/>
                  <a:gd name="connsiteX17" fmla="*/ 124408 w 190371"/>
                  <a:gd name="connsiteY17" fmla="*/ 4142 h 676650"/>
                  <a:gd name="connsiteX18" fmla="*/ 121954 w 190371"/>
                  <a:gd name="connsiteY18" fmla="*/ 2608 h 676650"/>
                  <a:gd name="connsiteX19" fmla="*/ 118119 w 190371"/>
                  <a:gd name="connsiteY19" fmla="*/ 0 h 676650"/>
                  <a:gd name="connsiteX20" fmla="*/ 118119 w 190371"/>
                  <a:gd name="connsiteY20" fmla="*/ 11658 h 676650"/>
                  <a:gd name="connsiteX21" fmla="*/ 118119 w 190371"/>
                  <a:gd name="connsiteY21" fmla="*/ 23163 h 676650"/>
                  <a:gd name="connsiteX22" fmla="*/ 118119 w 190371"/>
                  <a:gd name="connsiteY22" fmla="*/ 25004 h 676650"/>
                  <a:gd name="connsiteX23" fmla="*/ 117045 w 190371"/>
                  <a:gd name="connsiteY23" fmla="*/ 52003 h 676650"/>
                  <a:gd name="connsiteX24" fmla="*/ 117045 w 190371"/>
                  <a:gd name="connsiteY24" fmla="*/ 68724 h 676650"/>
                  <a:gd name="connsiteX25" fmla="*/ 117045 w 190371"/>
                  <a:gd name="connsiteY25" fmla="*/ 89433 h 676650"/>
                  <a:gd name="connsiteX26" fmla="*/ 115971 w 190371"/>
                  <a:gd name="connsiteY26" fmla="*/ 110295 h 676650"/>
                  <a:gd name="connsiteX27" fmla="*/ 114131 w 190371"/>
                  <a:gd name="connsiteY27" fmla="*/ 140976 h 676650"/>
                  <a:gd name="connsiteX28" fmla="*/ 110756 w 190371"/>
                  <a:gd name="connsiteY28" fmla="*/ 189297 h 676650"/>
                  <a:gd name="connsiteX29" fmla="*/ 110756 w 190371"/>
                  <a:gd name="connsiteY29" fmla="*/ 198654 h 676650"/>
                  <a:gd name="connsiteX30" fmla="*/ 110756 w 190371"/>
                  <a:gd name="connsiteY30" fmla="*/ 202643 h 676650"/>
                  <a:gd name="connsiteX31" fmla="*/ 106921 w 190371"/>
                  <a:gd name="connsiteY31" fmla="*/ 243294 h 676650"/>
                  <a:gd name="connsiteX32" fmla="*/ 106154 w 190371"/>
                  <a:gd name="connsiteY32" fmla="*/ 251885 h 676650"/>
                  <a:gd name="connsiteX33" fmla="*/ 102472 w 190371"/>
                  <a:gd name="connsiteY33" fmla="*/ 285019 h 676650"/>
                  <a:gd name="connsiteX34" fmla="*/ 101552 w 190371"/>
                  <a:gd name="connsiteY34" fmla="*/ 293150 h 676650"/>
                  <a:gd name="connsiteX35" fmla="*/ 100631 w 190371"/>
                  <a:gd name="connsiteY35" fmla="*/ 300820 h 676650"/>
                  <a:gd name="connsiteX36" fmla="*/ 98791 w 190371"/>
                  <a:gd name="connsiteY36" fmla="*/ 315239 h 676650"/>
                  <a:gd name="connsiteX37" fmla="*/ 97717 w 190371"/>
                  <a:gd name="connsiteY37" fmla="*/ 323676 h 676650"/>
                  <a:gd name="connsiteX38" fmla="*/ 97717 w 190371"/>
                  <a:gd name="connsiteY38" fmla="*/ 323676 h 676650"/>
                  <a:gd name="connsiteX39" fmla="*/ 96183 w 190371"/>
                  <a:gd name="connsiteY39" fmla="*/ 334875 h 676650"/>
                  <a:gd name="connsiteX40" fmla="*/ 93728 w 190371"/>
                  <a:gd name="connsiteY40" fmla="*/ 352516 h 676650"/>
                  <a:gd name="connsiteX41" fmla="*/ 91274 w 190371"/>
                  <a:gd name="connsiteY41" fmla="*/ 367089 h 676650"/>
                  <a:gd name="connsiteX42" fmla="*/ 89279 w 190371"/>
                  <a:gd name="connsiteY42" fmla="*/ 380588 h 676650"/>
                  <a:gd name="connsiteX43" fmla="*/ 86672 w 190371"/>
                  <a:gd name="connsiteY43" fmla="*/ 395928 h 676650"/>
                  <a:gd name="connsiteX44" fmla="*/ 84677 w 190371"/>
                  <a:gd name="connsiteY44" fmla="*/ 407126 h 676650"/>
                  <a:gd name="connsiteX45" fmla="*/ 83757 w 190371"/>
                  <a:gd name="connsiteY45" fmla="*/ 412035 h 676650"/>
                  <a:gd name="connsiteX46" fmla="*/ 82530 w 190371"/>
                  <a:gd name="connsiteY46" fmla="*/ 419399 h 676650"/>
                  <a:gd name="connsiteX47" fmla="*/ 82530 w 190371"/>
                  <a:gd name="connsiteY47" fmla="*/ 419399 h 676650"/>
                  <a:gd name="connsiteX48" fmla="*/ 80229 w 190371"/>
                  <a:gd name="connsiteY48" fmla="*/ 430750 h 676650"/>
                  <a:gd name="connsiteX49" fmla="*/ 79002 w 190371"/>
                  <a:gd name="connsiteY49" fmla="*/ 436579 h 676650"/>
                  <a:gd name="connsiteX50" fmla="*/ 76701 w 190371"/>
                  <a:gd name="connsiteY50" fmla="*/ 447931 h 676650"/>
                  <a:gd name="connsiteX51" fmla="*/ 75627 w 190371"/>
                  <a:gd name="connsiteY51" fmla="*/ 453454 h 676650"/>
                  <a:gd name="connsiteX52" fmla="*/ 73326 w 190371"/>
                  <a:gd name="connsiteY52" fmla="*/ 463271 h 676650"/>
                  <a:gd name="connsiteX53" fmla="*/ 70718 w 190371"/>
                  <a:gd name="connsiteY53" fmla="*/ 474776 h 676650"/>
                  <a:gd name="connsiteX54" fmla="*/ 68263 w 190371"/>
                  <a:gd name="connsiteY54" fmla="*/ 484901 h 676650"/>
                  <a:gd name="connsiteX55" fmla="*/ 67036 w 190371"/>
                  <a:gd name="connsiteY55" fmla="*/ 489810 h 676650"/>
                  <a:gd name="connsiteX56" fmla="*/ 64582 w 190371"/>
                  <a:gd name="connsiteY56" fmla="*/ 499321 h 676650"/>
                  <a:gd name="connsiteX57" fmla="*/ 64582 w 190371"/>
                  <a:gd name="connsiteY57" fmla="*/ 501775 h 676650"/>
                  <a:gd name="connsiteX58" fmla="*/ 61361 w 190371"/>
                  <a:gd name="connsiteY58" fmla="*/ 513127 h 676650"/>
                  <a:gd name="connsiteX59" fmla="*/ 61361 w 190371"/>
                  <a:gd name="connsiteY59" fmla="*/ 513127 h 676650"/>
                  <a:gd name="connsiteX60" fmla="*/ 56605 w 190371"/>
                  <a:gd name="connsiteY60" fmla="*/ 529540 h 676650"/>
                  <a:gd name="connsiteX61" fmla="*/ 56605 w 190371"/>
                  <a:gd name="connsiteY61" fmla="*/ 529540 h 676650"/>
                  <a:gd name="connsiteX62" fmla="*/ 51696 w 190371"/>
                  <a:gd name="connsiteY62" fmla="*/ 544881 h 676650"/>
                  <a:gd name="connsiteX63" fmla="*/ 49548 w 190371"/>
                  <a:gd name="connsiteY63" fmla="*/ 552397 h 676650"/>
                  <a:gd name="connsiteX64" fmla="*/ 46174 w 190371"/>
                  <a:gd name="connsiteY64" fmla="*/ 561755 h 676650"/>
                  <a:gd name="connsiteX65" fmla="*/ 44486 w 190371"/>
                  <a:gd name="connsiteY65" fmla="*/ 566357 h 676650"/>
                  <a:gd name="connsiteX66" fmla="*/ 41418 w 190371"/>
                  <a:gd name="connsiteY66" fmla="*/ 575561 h 676650"/>
                  <a:gd name="connsiteX67" fmla="*/ 38811 w 190371"/>
                  <a:gd name="connsiteY67" fmla="*/ 582004 h 676650"/>
                  <a:gd name="connsiteX68" fmla="*/ 38811 w 190371"/>
                  <a:gd name="connsiteY68" fmla="*/ 582004 h 676650"/>
                  <a:gd name="connsiteX69" fmla="*/ 35589 w 190371"/>
                  <a:gd name="connsiteY69" fmla="*/ 590594 h 676650"/>
                  <a:gd name="connsiteX70" fmla="*/ 34055 w 190371"/>
                  <a:gd name="connsiteY70" fmla="*/ 594122 h 676650"/>
                  <a:gd name="connsiteX71" fmla="*/ 32828 w 190371"/>
                  <a:gd name="connsiteY71" fmla="*/ 597344 h 676650"/>
                  <a:gd name="connsiteX72" fmla="*/ 19636 w 190371"/>
                  <a:gd name="connsiteY72" fmla="*/ 626337 h 676650"/>
                  <a:gd name="connsiteX73" fmla="*/ 17334 w 190371"/>
                  <a:gd name="connsiteY73" fmla="*/ 631399 h 676650"/>
                  <a:gd name="connsiteX74" fmla="*/ 9357 w 190371"/>
                  <a:gd name="connsiteY74" fmla="*/ 646739 h 676650"/>
                  <a:gd name="connsiteX75" fmla="*/ 2761 w 190371"/>
                  <a:gd name="connsiteY75" fmla="*/ 659318 h 676650"/>
                  <a:gd name="connsiteX76" fmla="*/ 1074 w 190371"/>
                  <a:gd name="connsiteY76" fmla="*/ 666221 h 676650"/>
                  <a:gd name="connsiteX77" fmla="*/ 0 w 190371"/>
                  <a:gd name="connsiteY77" fmla="*/ 670516 h 676650"/>
                  <a:gd name="connsiteX78" fmla="*/ 188683 w 190371"/>
                  <a:gd name="connsiteY78" fmla="*/ 664994 h 676650"/>
                  <a:gd name="connsiteX79" fmla="*/ 176565 w 190371"/>
                  <a:gd name="connsiteY79" fmla="*/ 296831 h 676650"/>
                  <a:gd name="connsiteX80" fmla="*/ 170736 w 190371"/>
                  <a:gd name="connsiteY80" fmla="*/ 274281 h 67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190371" h="676650">
                    <a:moveTo>
                      <a:pt x="170736" y="274281"/>
                    </a:moveTo>
                    <a:lnTo>
                      <a:pt x="170736" y="274281"/>
                    </a:lnTo>
                    <a:cubicBezTo>
                      <a:pt x="170736" y="256333"/>
                      <a:pt x="170736" y="237312"/>
                      <a:pt x="170736" y="218136"/>
                    </a:cubicBezTo>
                    <a:cubicBezTo>
                      <a:pt x="171656" y="152450"/>
                      <a:pt x="178221" y="86963"/>
                      <a:pt x="190371" y="22396"/>
                    </a:cubicBezTo>
                    <a:lnTo>
                      <a:pt x="184388" y="22396"/>
                    </a:lnTo>
                    <a:lnTo>
                      <a:pt x="180247" y="22396"/>
                    </a:lnTo>
                    <a:cubicBezTo>
                      <a:pt x="177409" y="22212"/>
                      <a:pt x="174586" y="21798"/>
                      <a:pt x="171809" y="21169"/>
                    </a:cubicBezTo>
                    <a:lnTo>
                      <a:pt x="163066" y="19328"/>
                    </a:lnTo>
                    <a:lnTo>
                      <a:pt x="163066" y="19328"/>
                    </a:lnTo>
                    <a:lnTo>
                      <a:pt x="156162" y="17488"/>
                    </a:lnTo>
                    <a:cubicBezTo>
                      <a:pt x="153769" y="16920"/>
                      <a:pt x="151407" y="16199"/>
                      <a:pt x="149106" y="15340"/>
                    </a:cubicBezTo>
                    <a:lnTo>
                      <a:pt x="144657" y="13806"/>
                    </a:lnTo>
                    <a:lnTo>
                      <a:pt x="144657" y="13806"/>
                    </a:lnTo>
                    <a:cubicBezTo>
                      <a:pt x="142356" y="12886"/>
                      <a:pt x="139902" y="11965"/>
                      <a:pt x="137754" y="10891"/>
                    </a:cubicBezTo>
                    <a:lnTo>
                      <a:pt x="134226" y="9511"/>
                    </a:lnTo>
                    <a:lnTo>
                      <a:pt x="131004" y="7823"/>
                    </a:lnTo>
                    <a:cubicBezTo>
                      <a:pt x="129777" y="7256"/>
                      <a:pt x="128596" y="6581"/>
                      <a:pt x="127477" y="5829"/>
                    </a:cubicBezTo>
                    <a:lnTo>
                      <a:pt x="124408" y="4142"/>
                    </a:lnTo>
                    <a:lnTo>
                      <a:pt x="121954" y="2608"/>
                    </a:lnTo>
                    <a:lnTo>
                      <a:pt x="118119" y="0"/>
                    </a:lnTo>
                    <a:cubicBezTo>
                      <a:pt x="118119" y="4142"/>
                      <a:pt x="118119" y="7823"/>
                      <a:pt x="118119" y="11658"/>
                    </a:cubicBezTo>
                    <a:cubicBezTo>
                      <a:pt x="118119" y="15493"/>
                      <a:pt x="118119" y="19482"/>
                      <a:pt x="118119" y="23163"/>
                    </a:cubicBezTo>
                    <a:lnTo>
                      <a:pt x="118119" y="25004"/>
                    </a:lnTo>
                    <a:cubicBezTo>
                      <a:pt x="118119" y="34055"/>
                      <a:pt x="118119" y="43106"/>
                      <a:pt x="117045" y="52003"/>
                    </a:cubicBezTo>
                    <a:cubicBezTo>
                      <a:pt x="117045" y="57525"/>
                      <a:pt x="117045" y="63048"/>
                      <a:pt x="117045" y="68724"/>
                    </a:cubicBezTo>
                    <a:cubicBezTo>
                      <a:pt x="117045" y="74399"/>
                      <a:pt x="117045" y="82530"/>
                      <a:pt x="117045" y="89433"/>
                    </a:cubicBezTo>
                    <a:cubicBezTo>
                      <a:pt x="117045" y="96336"/>
                      <a:pt x="116278" y="103546"/>
                      <a:pt x="115971" y="110295"/>
                    </a:cubicBezTo>
                    <a:cubicBezTo>
                      <a:pt x="115971" y="120880"/>
                      <a:pt x="114744" y="131004"/>
                      <a:pt x="114131" y="140976"/>
                    </a:cubicBezTo>
                    <a:cubicBezTo>
                      <a:pt x="113057" y="157389"/>
                      <a:pt x="111983" y="173650"/>
                      <a:pt x="110756" y="189297"/>
                    </a:cubicBezTo>
                    <a:cubicBezTo>
                      <a:pt x="110756" y="192365"/>
                      <a:pt x="110756" y="195586"/>
                      <a:pt x="110756" y="198654"/>
                    </a:cubicBezTo>
                    <a:cubicBezTo>
                      <a:pt x="110679" y="199989"/>
                      <a:pt x="110679" y="201308"/>
                      <a:pt x="110756" y="202643"/>
                    </a:cubicBezTo>
                    <a:cubicBezTo>
                      <a:pt x="109528" y="216602"/>
                      <a:pt x="108148" y="230255"/>
                      <a:pt x="106921" y="243294"/>
                    </a:cubicBezTo>
                    <a:cubicBezTo>
                      <a:pt x="106921" y="246209"/>
                      <a:pt x="106921" y="248970"/>
                      <a:pt x="106154" y="251885"/>
                    </a:cubicBezTo>
                    <a:cubicBezTo>
                      <a:pt x="105080" y="263390"/>
                      <a:pt x="103699" y="274281"/>
                      <a:pt x="102472" y="285019"/>
                    </a:cubicBezTo>
                    <a:lnTo>
                      <a:pt x="101552" y="293150"/>
                    </a:lnTo>
                    <a:cubicBezTo>
                      <a:pt x="101552" y="295757"/>
                      <a:pt x="101552" y="298365"/>
                      <a:pt x="100631" y="300820"/>
                    </a:cubicBezTo>
                    <a:cubicBezTo>
                      <a:pt x="100631" y="305882"/>
                      <a:pt x="99404" y="310637"/>
                      <a:pt x="98791" y="315239"/>
                    </a:cubicBezTo>
                    <a:cubicBezTo>
                      <a:pt x="98177" y="319841"/>
                      <a:pt x="98791" y="320762"/>
                      <a:pt x="97717" y="323676"/>
                    </a:cubicBezTo>
                    <a:lnTo>
                      <a:pt x="97717" y="323676"/>
                    </a:lnTo>
                    <a:cubicBezTo>
                      <a:pt x="97717" y="327511"/>
                      <a:pt x="96643" y="331040"/>
                      <a:pt x="96183" y="334875"/>
                    </a:cubicBezTo>
                    <a:cubicBezTo>
                      <a:pt x="95722" y="338710"/>
                      <a:pt x="94648" y="346840"/>
                      <a:pt x="93728" y="352516"/>
                    </a:cubicBezTo>
                    <a:cubicBezTo>
                      <a:pt x="92808" y="358191"/>
                      <a:pt x="92194" y="362333"/>
                      <a:pt x="91274" y="367089"/>
                    </a:cubicBezTo>
                    <a:cubicBezTo>
                      <a:pt x="90353" y="371844"/>
                      <a:pt x="89893" y="376139"/>
                      <a:pt x="89279" y="380588"/>
                    </a:cubicBezTo>
                    <a:cubicBezTo>
                      <a:pt x="88666" y="385037"/>
                      <a:pt x="87592" y="390559"/>
                      <a:pt x="86672" y="395928"/>
                    </a:cubicBezTo>
                    <a:cubicBezTo>
                      <a:pt x="85751" y="401297"/>
                      <a:pt x="85444" y="403445"/>
                      <a:pt x="84677" y="407126"/>
                    </a:cubicBezTo>
                    <a:cubicBezTo>
                      <a:pt x="83911" y="410808"/>
                      <a:pt x="84677" y="410655"/>
                      <a:pt x="83757" y="412035"/>
                    </a:cubicBezTo>
                    <a:cubicBezTo>
                      <a:pt x="82837" y="413416"/>
                      <a:pt x="82990" y="417098"/>
                      <a:pt x="82530" y="419399"/>
                    </a:cubicBezTo>
                    <a:cubicBezTo>
                      <a:pt x="82070" y="421699"/>
                      <a:pt x="82530" y="419399"/>
                      <a:pt x="82530" y="419399"/>
                    </a:cubicBezTo>
                    <a:lnTo>
                      <a:pt x="80229" y="430750"/>
                    </a:lnTo>
                    <a:cubicBezTo>
                      <a:pt x="80229" y="432898"/>
                      <a:pt x="79462" y="434739"/>
                      <a:pt x="79002" y="436579"/>
                    </a:cubicBezTo>
                    <a:cubicBezTo>
                      <a:pt x="78542" y="438420"/>
                      <a:pt x="77621" y="444249"/>
                      <a:pt x="76701" y="447931"/>
                    </a:cubicBezTo>
                    <a:cubicBezTo>
                      <a:pt x="75780" y="451613"/>
                      <a:pt x="76701" y="451613"/>
                      <a:pt x="75627" y="453454"/>
                    </a:cubicBezTo>
                    <a:lnTo>
                      <a:pt x="73326" y="463271"/>
                    </a:lnTo>
                    <a:cubicBezTo>
                      <a:pt x="72406" y="467260"/>
                      <a:pt x="71638" y="470941"/>
                      <a:pt x="70718" y="474776"/>
                    </a:cubicBezTo>
                    <a:cubicBezTo>
                      <a:pt x="69798" y="478611"/>
                      <a:pt x="69031" y="481526"/>
                      <a:pt x="68263" y="484901"/>
                    </a:cubicBezTo>
                    <a:cubicBezTo>
                      <a:pt x="67497" y="488276"/>
                      <a:pt x="67497" y="488122"/>
                      <a:pt x="67036" y="489810"/>
                    </a:cubicBezTo>
                    <a:cubicBezTo>
                      <a:pt x="66576" y="491497"/>
                      <a:pt x="65502" y="496252"/>
                      <a:pt x="64582" y="499321"/>
                    </a:cubicBezTo>
                    <a:lnTo>
                      <a:pt x="64582" y="501775"/>
                    </a:lnTo>
                    <a:lnTo>
                      <a:pt x="61361" y="513127"/>
                    </a:lnTo>
                    <a:lnTo>
                      <a:pt x="61361" y="513127"/>
                    </a:lnTo>
                    <a:cubicBezTo>
                      <a:pt x="59827" y="518802"/>
                      <a:pt x="58292" y="524325"/>
                      <a:pt x="56605" y="529540"/>
                    </a:cubicBezTo>
                    <a:lnTo>
                      <a:pt x="56605" y="529540"/>
                    </a:lnTo>
                    <a:cubicBezTo>
                      <a:pt x="55071" y="535063"/>
                      <a:pt x="53384" y="540432"/>
                      <a:pt x="51696" y="544881"/>
                    </a:cubicBezTo>
                    <a:cubicBezTo>
                      <a:pt x="50009" y="549329"/>
                      <a:pt x="50162" y="549943"/>
                      <a:pt x="49548" y="552397"/>
                    </a:cubicBezTo>
                    <a:cubicBezTo>
                      <a:pt x="48935" y="554852"/>
                      <a:pt x="47401" y="558840"/>
                      <a:pt x="46174" y="561755"/>
                    </a:cubicBezTo>
                    <a:cubicBezTo>
                      <a:pt x="45729" y="563335"/>
                      <a:pt x="45162" y="564869"/>
                      <a:pt x="44486" y="566357"/>
                    </a:cubicBezTo>
                    <a:cubicBezTo>
                      <a:pt x="43566" y="569578"/>
                      <a:pt x="42492" y="572493"/>
                      <a:pt x="41418" y="575561"/>
                    </a:cubicBezTo>
                    <a:cubicBezTo>
                      <a:pt x="40345" y="578629"/>
                      <a:pt x="39578" y="579856"/>
                      <a:pt x="38811" y="582004"/>
                    </a:cubicBezTo>
                    <a:cubicBezTo>
                      <a:pt x="38043" y="584151"/>
                      <a:pt x="38811" y="582004"/>
                      <a:pt x="38811" y="582004"/>
                    </a:cubicBezTo>
                    <a:cubicBezTo>
                      <a:pt x="37890" y="584918"/>
                      <a:pt x="36510" y="587833"/>
                      <a:pt x="35589" y="590594"/>
                    </a:cubicBezTo>
                    <a:cubicBezTo>
                      <a:pt x="34669" y="593355"/>
                      <a:pt x="34515" y="592895"/>
                      <a:pt x="34055" y="594122"/>
                    </a:cubicBezTo>
                    <a:cubicBezTo>
                      <a:pt x="33580" y="595165"/>
                      <a:pt x="33165" y="596239"/>
                      <a:pt x="32828" y="597344"/>
                    </a:cubicBezTo>
                    <a:cubicBezTo>
                      <a:pt x="28072" y="608695"/>
                      <a:pt x="23624" y="618206"/>
                      <a:pt x="19636" y="626337"/>
                    </a:cubicBezTo>
                    <a:cubicBezTo>
                      <a:pt x="19636" y="628177"/>
                      <a:pt x="17948" y="629865"/>
                      <a:pt x="17334" y="631399"/>
                    </a:cubicBezTo>
                    <a:lnTo>
                      <a:pt x="9357" y="646739"/>
                    </a:lnTo>
                    <a:cubicBezTo>
                      <a:pt x="6443" y="651955"/>
                      <a:pt x="4142" y="656096"/>
                      <a:pt x="2761" y="659318"/>
                    </a:cubicBezTo>
                    <a:cubicBezTo>
                      <a:pt x="1381" y="662539"/>
                      <a:pt x="1687" y="664073"/>
                      <a:pt x="1074" y="666221"/>
                    </a:cubicBezTo>
                    <a:cubicBezTo>
                      <a:pt x="460" y="668368"/>
                      <a:pt x="307" y="669289"/>
                      <a:pt x="0" y="670516"/>
                    </a:cubicBezTo>
                    <a:cubicBezTo>
                      <a:pt x="21630" y="672817"/>
                      <a:pt x="134993" y="685856"/>
                      <a:pt x="188683" y="664994"/>
                    </a:cubicBezTo>
                    <a:cubicBezTo>
                      <a:pt x="185616" y="633393"/>
                      <a:pt x="182854" y="402371"/>
                      <a:pt x="176565" y="296831"/>
                    </a:cubicBezTo>
                    <a:cubicBezTo>
                      <a:pt x="171196" y="289161"/>
                      <a:pt x="170889" y="281338"/>
                      <a:pt x="170736" y="27428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12" name="Freeform: Shape 2011">
                <a:extLst>
                  <a:ext uri="{FF2B5EF4-FFF2-40B4-BE49-F238E27FC236}">
                    <a16:creationId xmlns:a16="http://schemas.microsoft.com/office/drawing/2014/main" id="{36CEB155-849C-47B4-BB92-A41E6412EE0C}"/>
                  </a:ext>
                </a:extLst>
              </p:cNvPr>
              <p:cNvSpPr/>
              <p:nvPr/>
            </p:nvSpPr>
            <p:spPr>
              <a:xfrm>
                <a:off x="3467377" y="3254929"/>
                <a:ext cx="292996" cy="859659"/>
              </a:xfrm>
              <a:custGeom>
                <a:avLst/>
                <a:gdLst>
                  <a:gd name="connsiteX0" fmla="*/ 196507 w 292996"/>
                  <a:gd name="connsiteY0" fmla="*/ 0 h 859659"/>
                  <a:gd name="connsiteX1" fmla="*/ 189757 w 292996"/>
                  <a:gd name="connsiteY1" fmla="*/ 2761 h 859659"/>
                  <a:gd name="connsiteX2" fmla="*/ 130237 w 292996"/>
                  <a:gd name="connsiteY2" fmla="*/ 23931 h 859659"/>
                  <a:gd name="connsiteX3" fmla="*/ 119960 w 292996"/>
                  <a:gd name="connsiteY3" fmla="*/ 27919 h 859659"/>
                  <a:gd name="connsiteX4" fmla="*/ 96183 w 292996"/>
                  <a:gd name="connsiteY4" fmla="*/ 38043 h 859659"/>
                  <a:gd name="connsiteX5" fmla="*/ 87899 w 292996"/>
                  <a:gd name="connsiteY5" fmla="*/ 42952 h 859659"/>
                  <a:gd name="connsiteX6" fmla="*/ 44486 w 292996"/>
                  <a:gd name="connsiteY6" fmla="*/ 127936 h 859659"/>
                  <a:gd name="connsiteX7" fmla="*/ 36049 w 292996"/>
                  <a:gd name="connsiteY7" fmla="*/ 383656 h 859659"/>
                  <a:gd name="connsiteX8" fmla="*/ 29146 w 292996"/>
                  <a:gd name="connsiteY8" fmla="*/ 462504 h 859659"/>
                  <a:gd name="connsiteX9" fmla="*/ 12425 w 292996"/>
                  <a:gd name="connsiteY9" fmla="*/ 575561 h 859659"/>
                  <a:gd name="connsiteX10" fmla="*/ 0 w 292996"/>
                  <a:gd name="connsiteY10" fmla="*/ 795078 h 859659"/>
                  <a:gd name="connsiteX11" fmla="*/ 0 w 292996"/>
                  <a:gd name="connsiteY11" fmla="*/ 800754 h 859659"/>
                  <a:gd name="connsiteX12" fmla="*/ 0 w 292996"/>
                  <a:gd name="connsiteY12" fmla="*/ 837877 h 859659"/>
                  <a:gd name="connsiteX13" fmla="*/ 0 w 292996"/>
                  <a:gd name="connsiteY13" fmla="*/ 856131 h 859659"/>
                  <a:gd name="connsiteX14" fmla="*/ 0 w 292996"/>
                  <a:gd name="connsiteY14" fmla="*/ 857512 h 859659"/>
                  <a:gd name="connsiteX15" fmla="*/ 5062 w 292996"/>
                  <a:gd name="connsiteY15" fmla="*/ 858432 h 859659"/>
                  <a:gd name="connsiteX16" fmla="*/ 6136 w 292996"/>
                  <a:gd name="connsiteY16" fmla="*/ 858432 h 859659"/>
                  <a:gd name="connsiteX17" fmla="*/ 14726 w 292996"/>
                  <a:gd name="connsiteY17" fmla="*/ 859660 h 859659"/>
                  <a:gd name="connsiteX18" fmla="*/ 15800 w 292996"/>
                  <a:gd name="connsiteY18" fmla="*/ 859660 h 859659"/>
                  <a:gd name="connsiteX19" fmla="*/ 20402 w 292996"/>
                  <a:gd name="connsiteY19" fmla="*/ 859660 h 859659"/>
                  <a:gd name="connsiteX20" fmla="*/ 32061 w 292996"/>
                  <a:gd name="connsiteY20" fmla="*/ 859660 h 859659"/>
                  <a:gd name="connsiteX21" fmla="*/ 38657 w 292996"/>
                  <a:gd name="connsiteY21" fmla="*/ 859660 h 859659"/>
                  <a:gd name="connsiteX22" fmla="*/ 44333 w 292996"/>
                  <a:gd name="connsiteY22" fmla="*/ 859660 h 859659"/>
                  <a:gd name="connsiteX23" fmla="*/ 47401 w 292996"/>
                  <a:gd name="connsiteY23" fmla="*/ 859660 h 859659"/>
                  <a:gd name="connsiteX24" fmla="*/ 63661 w 292996"/>
                  <a:gd name="connsiteY24" fmla="*/ 857359 h 859659"/>
                  <a:gd name="connsiteX25" fmla="*/ 69030 w 292996"/>
                  <a:gd name="connsiteY25" fmla="*/ 856131 h 859659"/>
                  <a:gd name="connsiteX26" fmla="*/ 69030 w 292996"/>
                  <a:gd name="connsiteY26" fmla="*/ 852757 h 859659"/>
                  <a:gd name="connsiteX27" fmla="*/ 73633 w 292996"/>
                  <a:gd name="connsiteY27" fmla="*/ 834042 h 859659"/>
                  <a:gd name="connsiteX28" fmla="*/ 97256 w 292996"/>
                  <a:gd name="connsiteY28" fmla="*/ 743535 h 859659"/>
                  <a:gd name="connsiteX29" fmla="*/ 98023 w 292996"/>
                  <a:gd name="connsiteY29" fmla="*/ 740314 h 859659"/>
                  <a:gd name="connsiteX30" fmla="*/ 110756 w 292996"/>
                  <a:gd name="connsiteY30" fmla="*/ 689538 h 859659"/>
                  <a:gd name="connsiteX31" fmla="*/ 110756 w 292996"/>
                  <a:gd name="connsiteY31" fmla="*/ 688618 h 859659"/>
                  <a:gd name="connsiteX32" fmla="*/ 132232 w 292996"/>
                  <a:gd name="connsiteY32" fmla="*/ 579242 h 859659"/>
                  <a:gd name="connsiteX33" fmla="*/ 133612 w 292996"/>
                  <a:gd name="connsiteY33" fmla="*/ 449005 h 859659"/>
                  <a:gd name="connsiteX34" fmla="*/ 140669 w 292996"/>
                  <a:gd name="connsiteY34" fmla="*/ 418325 h 859659"/>
                  <a:gd name="connsiteX35" fmla="*/ 156009 w 292996"/>
                  <a:gd name="connsiteY35" fmla="*/ 350368 h 859659"/>
                  <a:gd name="connsiteX36" fmla="*/ 160611 w 292996"/>
                  <a:gd name="connsiteY36" fmla="*/ 316466 h 859659"/>
                  <a:gd name="connsiteX37" fmla="*/ 173957 w 292996"/>
                  <a:gd name="connsiteY37" fmla="*/ 460970 h 859659"/>
                  <a:gd name="connsiteX38" fmla="*/ 169662 w 292996"/>
                  <a:gd name="connsiteY38" fmla="*/ 485054 h 859659"/>
                  <a:gd name="connsiteX39" fmla="*/ 169662 w 292996"/>
                  <a:gd name="connsiteY39" fmla="*/ 485054 h 859659"/>
                  <a:gd name="connsiteX40" fmla="*/ 134840 w 292996"/>
                  <a:gd name="connsiteY40" fmla="*/ 610997 h 859659"/>
                  <a:gd name="connsiteX41" fmla="*/ 125328 w 292996"/>
                  <a:gd name="connsiteY41" fmla="*/ 647813 h 859659"/>
                  <a:gd name="connsiteX42" fmla="*/ 90353 w 292996"/>
                  <a:gd name="connsiteY42" fmla="*/ 780965 h 859659"/>
                  <a:gd name="connsiteX43" fmla="*/ 90353 w 292996"/>
                  <a:gd name="connsiteY43" fmla="*/ 782959 h 859659"/>
                  <a:gd name="connsiteX44" fmla="*/ 90353 w 292996"/>
                  <a:gd name="connsiteY44" fmla="*/ 785567 h 859659"/>
                  <a:gd name="connsiteX45" fmla="*/ 86825 w 292996"/>
                  <a:gd name="connsiteY45" fmla="*/ 800907 h 859659"/>
                  <a:gd name="connsiteX46" fmla="*/ 89586 w 292996"/>
                  <a:gd name="connsiteY46" fmla="*/ 800907 h 859659"/>
                  <a:gd name="connsiteX47" fmla="*/ 91887 w 292996"/>
                  <a:gd name="connsiteY47" fmla="*/ 800907 h 859659"/>
                  <a:gd name="connsiteX48" fmla="*/ 92961 w 292996"/>
                  <a:gd name="connsiteY48" fmla="*/ 800907 h 859659"/>
                  <a:gd name="connsiteX49" fmla="*/ 96643 w 292996"/>
                  <a:gd name="connsiteY49" fmla="*/ 800907 h 859659"/>
                  <a:gd name="connsiteX50" fmla="*/ 101245 w 292996"/>
                  <a:gd name="connsiteY50" fmla="*/ 800907 h 859659"/>
                  <a:gd name="connsiteX51" fmla="*/ 104466 w 292996"/>
                  <a:gd name="connsiteY51" fmla="*/ 800907 h 859659"/>
                  <a:gd name="connsiteX52" fmla="*/ 114591 w 292996"/>
                  <a:gd name="connsiteY52" fmla="*/ 801828 h 859659"/>
                  <a:gd name="connsiteX53" fmla="*/ 123335 w 292996"/>
                  <a:gd name="connsiteY53" fmla="*/ 802594 h 859659"/>
                  <a:gd name="connsiteX54" fmla="*/ 127323 w 292996"/>
                  <a:gd name="connsiteY54" fmla="*/ 802594 h 859659"/>
                  <a:gd name="connsiteX55" fmla="*/ 275355 w 292996"/>
                  <a:gd name="connsiteY55" fmla="*/ 793237 h 859659"/>
                  <a:gd name="connsiteX56" fmla="*/ 275355 w 292996"/>
                  <a:gd name="connsiteY56" fmla="*/ 789862 h 859659"/>
                  <a:gd name="connsiteX57" fmla="*/ 275355 w 292996"/>
                  <a:gd name="connsiteY57" fmla="*/ 785414 h 859659"/>
                  <a:gd name="connsiteX58" fmla="*/ 275355 w 292996"/>
                  <a:gd name="connsiteY58" fmla="*/ 773448 h 859659"/>
                  <a:gd name="connsiteX59" fmla="*/ 264463 w 292996"/>
                  <a:gd name="connsiteY59" fmla="*/ 424614 h 859659"/>
                  <a:gd name="connsiteX60" fmla="*/ 263697 w 292996"/>
                  <a:gd name="connsiteY60" fmla="*/ 409274 h 859659"/>
                  <a:gd name="connsiteX61" fmla="*/ 262929 w 292996"/>
                  <a:gd name="connsiteY61" fmla="*/ 351749 h 859659"/>
                  <a:gd name="connsiteX62" fmla="*/ 262929 w 292996"/>
                  <a:gd name="connsiteY62" fmla="*/ 332420 h 859659"/>
                  <a:gd name="connsiteX63" fmla="*/ 281338 w 292996"/>
                  <a:gd name="connsiteY63" fmla="*/ 155395 h 859659"/>
                  <a:gd name="connsiteX64" fmla="*/ 284866 w 292996"/>
                  <a:gd name="connsiteY64" fmla="*/ 140055 h 859659"/>
                  <a:gd name="connsiteX65" fmla="*/ 292996 w 292996"/>
                  <a:gd name="connsiteY65" fmla="*/ 111523 h 859659"/>
                  <a:gd name="connsiteX66" fmla="*/ 196507 w 292996"/>
                  <a:gd name="connsiteY66" fmla="*/ 0 h 859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92996" h="859659">
                    <a:moveTo>
                      <a:pt x="196507" y="0"/>
                    </a:moveTo>
                    <a:lnTo>
                      <a:pt x="189757" y="2761"/>
                    </a:lnTo>
                    <a:cubicBezTo>
                      <a:pt x="170122" y="10278"/>
                      <a:pt x="148646" y="18101"/>
                      <a:pt x="130237" y="23931"/>
                    </a:cubicBezTo>
                    <a:lnTo>
                      <a:pt x="119960" y="27919"/>
                    </a:lnTo>
                    <a:cubicBezTo>
                      <a:pt x="111829" y="30803"/>
                      <a:pt x="103898" y="34178"/>
                      <a:pt x="96183" y="38043"/>
                    </a:cubicBezTo>
                    <a:cubicBezTo>
                      <a:pt x="93314" y="39501"/>
                      <a:pt x="90553" y="41142"/>
                      <a:pt x="87899" y="42952"/>
                    </a:cubicBezTo>
                    <a:cubicBezTo>
                      <a:pt x="60946" y="62940"/>
                      <a:pt x="44885" y="94388"/>
                      <a:pt x="44486" y="127936"/>
                    </a:cubicBezTo>
                    <a:cubicBezTo>
                      <a:pt x="44486" y="151407"/>
                      <a:pt x="38657" y="346533"/>
                      <a:pt x="36049" y="383656"/>
                    </a:cubicBezTo>
                    <a:cubicBezTo>
                      <a:pt x="36049" y="390866"/>
                      <a:pt x="32981" y="424614"/>
                      <a:pt x="29146" y="462504"/>
                    </a:cubicBezTo>
                    <a:cubicBezTo>
                      <a:pt x="26324" y="500548"/>
                      <a:pt x="20724" y="538331"/>
                      <a:pt x="12425" y="575561"/>
                    </a:cubicBezTo>
                    <a:cubicBezTo>
                      <a:pt x="4602" y="601025"/>
                      <a:pt x="307" y="712395"/>
                      <a:pt x="0" y="795078"/>
                    </a:cubicBezTo>
                    <a:lnTo>
                      <a:pt x="0" y="800754"/>
                    </a:lnTo>
                    <a:cubicBezTo>
                      <a:pt x="0" y="814253"/>
                      <a:pt x="0" y="826678"/>
                      <a:pt x="0" y="837877"/>
                    </a:cubicBezTo>
                    <a:cubicBezTo>
                      <a:pt x="0" y="844473"/>
                      <a:pt x="0" y="850609"/>
                      <a:pt x="0" y="856131"/>
                    </a:cubicBezTo>
                    <a:lnTo>
                      <a:pt x="0" y="857512"/>
                    </a:lnTo>
                    <a:lnTo>
                      <a:pt x="5062" y="858432"/>
                    </a:lnTo>
                    <a:lnTo>
                      <a:pt x="6136" y="858432"/>
                    </a:lnTo>
                    <a:lnTo>
                      <a:pt x="14726" y="859660"/>
                    </a:lnTo>
                    <a:lnTo>
                      <a:pt x="15800" y="859660"/>
                    </a:lnTo>
                    <a:lnTo>
                      <a:pt x="20402" y="859660"/>
                    </a:lnTo>
                    <a:lnTo>
                      <a:pt x="32061" y="859660"/>
                    </a:lnTo>
                    <a:lnTo>
                      <a:pt x="38657" y="859660"/>
                    </a:lnTo>
                    <a:lnTo>
                      <a:pt x="44333" y="859660"/>
                    </a:lnTo>
                    <a:lnTo>
                      <a:pt x="47401" y="859660"/>
                    </a:lnTo>
                    <a:cubicBezTo>
                      <a:pt x="52862" y="859169"/>
                      <a:pt x="58277" y="858402"/>
                      <a:pt x="63661" y="857359"/>
                    </a:cubicBezTo>
                    <a:lnTo>
                      <a:pt x="69030" y="856131"/>
                    </a:lnTo>
                    <a:cubicBezTo>
                      <a:pt x="69030" y="854904"/>
                      <a:pt x="69030" y="853831"/>
                      <a:pt x="69030" y="852757"/>
                    </a:cubicBezTo>
                    <a:cubicBezTo>
                      <a:pt x="70104" y="848001"/>
                      <a:pt x="71638" y="841558"/>
                      <a:pt x="73633" y="834042"/>
                    </a:cubicBezTo>
                    <a:cubicBezTo>
                      <a:pt x="79308" y="811645"/>
                      <a:pt x="88206" y="778971"/>
                      <a:pt x="97256" y="743535"/>
                    </a:cubicBezTo>
                    <a:cubicBezTo>
                      <a:pt x="97563" y="742477"/>
                      <a:pt x="97824" y="741403"/>
                      <a:pt x="98023" y="740314"/>
                    </a:cubicBezTo>
                    <a:cubicBezTo>
                      <a:pt x="102319" y="723746"/>
                      <a:pt x="106767" y="706412"/>
                      <a:pt x="110756" y="689538"/>
                    </a:cubicBezTo>
                    <a:cubicBezTo>
                      <a:pt x="110817" y="689231"/>
                      <a:pt x="110817" y="688924"/>
                      <a:pt x="110756" y="688618"/>
                    </a:cubicBezTo>
                    <a:cubicBezTo>
                      <a:pt x="120006" y="652599"/>
                      <a:pt x="127170" y="616090"/>
                      <a:pt x="132232" y="579242"/>
                    </a:cubicBezTo>
                    <a:cubicBezTo>
                      <a:pt x="134993" y="552857"/>
                      <a:pt x="128243" y="477998"/>
                      <a:pt x="133612" y="449005"/>
                    </a:cubicBezTo>
                    <a:cubicBezTo>
                      <a:pt x="134993" y="441488"/>
                      <a:pt x="137601" y="430904"/>
                      <a:pt x="140669" y="418325"/>
                    </a:cubicBezTo>
                    <a:cubicBezTo>
                      <a:pt x="145731" y="398383"/>
                      <a:pt x="151867" y="374452"/>
                      <a:pt x="156009" y="350368"/>
                    </a:cubicBezTo>
                    <a:cubicBezTo>
                      <a:pt x="158003" y="339016"/>
                      <a:pt x="159691" y="327511"/>
                      <a:pt x="160611" y="316466"/>
                    </a:cubicBezTo>
                    <a:cubicBezTo>
                      <a:pt x="172162" y="363714"/>
                      <a:pt x="176657" y="412404"/>
                      <a:pt x="173957" y="460970"/>
                    </a:cubicBezTo>
                    <a:cubicBezTo>
                      <a:pt x="173036" y="468334"/>
                      <a:pt x="171502" y="476310"/>
                      <a:pt x="169662" y="485054"/>
                    </a:cubicBezTo>
                    <a:lnTo>
                      <a:pt x="169662" y="485054"/>
                    </a:lnTo>
                    <a:cubicBezTo>
                      <a:pt x="160381" y="527638"/>
                      <a:pt x="148753" y="569686"/>
                      <a:pt x="134840" y="610997"/>
                    </a:cubicBezTo>
                    <a:cubicBezTo>
                      <a:pt x="131465" y="621581"/>
                      <a:pt x="129010" y="635080"/>
                      <a:pt x="125328" y="647813"/>
                    </a:cubicBezTo>
                    <a:cubicBezTo>
                      <a:pt x="125328" y="647813"/>
                      <a:pt x="96643" y="756728"/>
                      <a:pt x="90353" y="780965"/>
                    </a:cubicBezTo>
                    <a:cubicBezTo>
                      <a:pt x="90353" y="781732"/>
                      <a:pt x="90353" y="782346"/>
                      <a:pt x="90353" y="782959"/>
                    </a:cubicBezTo>
                    <a:cubicBezTo>
                      <a:pt x="90292" y="783834"/>
                      <a:pt x="90292" y="784693"/>
                      <a:pt x="90353" y="785567"/>
                    </a:cubicBezTo>
                    <a:cubicBezTo>
                      <a:pt x="89126" y="790783"/>
                      <a:pt x="88052" y="795845"/>
                      <a:pt x="86825" y="800907"/>
                    </a:cubicBezTo>
                    <a:lnTo>
                      <a:pt x="89586" y="800907"/>
                    </a:lnTo>
                    <a:lnTo>
                      <a:pt x="91887" y="800907"/>
                    </a:lnTo>
                    <a:lnTo>
                      <a:pt x="92961" y="800907"/>
                    </a:lnTo>
                    <a:lnTo>
                      <a:pt x="96643" y="800907"/>
                    </a:lnTo>
                    <a:lnTo>
                      <a:pt x="101245" y="800907"/>
                    </a:lnTo>
                    <a:lnTo>
                      <a:pt x="104466" y="800907"/>
                    </a:lnTo>
                    <a:lnTo>
                      <a:pt x="114591" y="801828"/>
                    </a:lnTo>
                    <a:lnTo>
                      <a:pt x="123335" y="802594"/>
                    </a:lnTo>
                    <a:lnTo>
                      <a:pt x="127323" y="802594"/>
                    </a:lnTo>
                    <a:cubicBezTo>
                      <a:pt x="171349" y="805663"/>
                      <a:pt x="238078" y="807657"/>
                      <a:pt x="275355" y="793237"/>
                    </a:cubicBezTo>
                    <a:cubicBezTo>
                      <a:pt x="275493" y="792117"/>
                      <a:pt x="275493" y="790982"/>
                      <a:pt x="275355" y="789862"/>
                    </a:cubicBezTo>
                    <a:cubicBezTo>
                      <a:pt x="275355" y="788635"/>
                      <a:pt x="275355" y="786948"/>
                      <a:pt x="275355" y="785414"/>
                    </a:cubicBezTo>
                    <a:cubicBezTo>
                      <a:pt x="275355" y="783879"/>
                      <a:pt x="275355" y="778050"/>
                      <a:pt x="275355" y="773448"/>
                    </a:cubicBezTo>
                    <a:cubicBezTo>
                      <a:pt x="272747" y="707332"/>
                      <a:pt x="269986" y="517729"/>
                      <a:pt x="264463" y="424614"/>
                    </a:cubicBezTo>
                    <a:cubicBezTo>
                      <a:pt x="264463" y="419399"/>
                      <a:pt x="264463" y="414183"/>
                      <a:pt x="263697" y="409274"/>
                    </a:cubicBezTo>
                    <a:cubicBezTo>
                      <a:pt x="262929" y="390866"/>
                      <a:pt x="262623" y="371537"/>
                      <a:pt x="262929" y="351749"/>
                    </a:cubicBezTo>
                    <a:lnTo>
                      <a:pt x="262929" y="332420"/>
                    </a:lnTo>
                    <a:cubicBezTo>
                      <a:pt x="264433" y="273023"/>
                      <a:pt x="270599" y="213826"/>
                      <a:pt x="281338" y="155395"/>
                    </a:cubicBezTo>
                    <a:cubicBezTo>
                      <a:pt x="282411" y="149719"/>
                      <a:pt x="283638" y="144350"/>
                      <a:pt x="284866" y="140055"/>
                    </a:cubicBezTo>
                    <a:cubicBezTo>
                      <a:pt x="287029" y="130391"/>
                      <a:pt x="289744" y="120880"/>
                      <a:pt x="292996" y="111523"/>
                    </a:cubicBezTo>
                    <a:cubicBezTo>
                      <a:pt x="265844" y="99251"/>
                      <a:pt x="209392" y="44179"/>
                      <a:pt x="196507" y="0"/>
                    </a:cubicBezTo>
                    <a:close/>
                  </a:path>
                </a:pathLst>
              </a:custGeom>
              <a:solidFill>
                <a:srgbClr val="FEC84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13" name="Freeform: Shape 2012">
                <a:extLst>
                  <a:ext uri="{FF2B5EF4-FFF2-40B4-BE49-F238E27FC236}">
                    <a16:creationId xmlns:a16="http://schemas.microsoft.com/office/drawing/2014/main" id="{1CD3E7B6-3598-4453-ACC4-F676FCF29550}"/>
                  </a:ext>
                </a:extLst>
              </p:cNvPr>
              <p:cNvSpPr/>
              <p:nvPr/>
            </p:nvSpPr>
            <p:spPr>
              <a:xfrm>
                <a:off x="3554969" y="4032059"/>
                <a:ext cx="188530" cy="30416"/>
              </a:xfrm>
              <a:custGeom>
                <a:avLst/>
                <a:gdLst>
                  <a:gd name="connsiteX0" fmla="*/ 188530 w 188530"/>
                  <a:gd name="connsiteY0" fmla="*/ 18868 h 30416"/>
                  <a:gd name="connsiteX1" fmla="*/ 40498 w 188530"/>
                  <a:gd name="connsiteY1" fmla="*/ 28226 h 30416"/>
                  <a:gd name="connsiteX2" fmla="*/ 36510 w 188530"/>
                  <a:gd name="connsiteY2" fmla="*/ 28226 h 30416"/>
                  <a:gd name="connsiteX3" fmla="*/ 27766 w 188530"/>
                  <a:gd name="connsiteY3" fmla="*/ 27459 h 30416"/>
                  <a:gd name="connsiteX4" fmla="*/ 16261 w 188530"/>
                  <a:gd name="connsiteY4" fmla="*/ 26538 h 30416"/>
                  <a:gd name="connsiteX5" fmla="*/ 9818 w 188530"/>
                  <a:gd name="connsiteY5" fmla="*/ 26538 h 30416"/>
                  <a:gd name="connsiteX6" fmla="*/ 6136 w 188530"/>
                  <a:gd name="connsiteY6" fmla="*/ 26538 h 30416"/>
                  <a:gd name="connsiteX7" fmla="*/ 2761 w 188530"/>
                  <a:gd name="connsiteY7" fmla="*/ 26538 h 30416"/>
                  <a:gd name="connsiteX8" fmla="*/ 0 w 188530"/>
                  <a:gd name="connsiteY8" fmla="*/ 26538 h 30416"/>
                  <a:gd name="connsiteX9" fmla="*/ 3528 w 188530"/>
                  <a:gd name="connsiteY9" fmla="*/ 11198 h 30416"/>
                  <a:gd name="connsiteX10" fmla="*/ 3528 w 188530"/>
                  <a:gd name="connsiteY10" fmla="*/ 8590 h 30416"/>
                  <a:gd name="connsiteX11" fmla="*/ 3528 w 188530"/>
                  <a:gd name="connsiteY11" fmla="*/ 6596 h 30416"/>
                  <a:gd name="connsiteX12" fmla="*/ 3528 w 188530"/>
                  <a:gd name="connsiteY12" fmla="*/ 6596 h 30416"/>
                  <a:gd name="connsiteX13" fmla="*/ 8437 w 188530"/>
                  <a:gd name="connsiteY13" fmla="*/ 6596 h 30416"/>
                  <a:gd name="connsiteX14" fmla="*/ 8437 w 188530"/>
                  <a:gd name="connsiteY14" fmla="*/ 6596 h 30416"/>
                  <a:gd name="connsiteX15" fmla="*/ 13193 w 188530"/>
                  <a:gd name="connsiteY15" fmla="*/ 6596 h 30416"/>
                  <a:gd name="connsiteX16" fmla="*/ 186229 w 188530"/>
                  <a:gd name="connsiteY16" fmla="*/ 0 h 30416"/>
                  <a:gd name="connsiteX17" fmla="*/ 186229 w 188530"/>
                  <a:gd name="connsiteY17" fmla="*/ 11965 h 30416"/>
                  <a:gd name="connsiteX18" fmla="*/ 186229 w 188530"/>
                  <a:gd name="connsiteY18" fmla="*/ 16414 h 30416"/>
                  <a:gd name="connsiteX19" fmla="*/ 188530 w 188530"/>
                  <a:gd name="connsiteY19" fmla="*/ 18868 h 3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8530" h="30416">
                    <a:moveTo>
                      <a:pt x="188530" y="18868"/>
                    </a:moveTo>
                    <a:cubicBezTo>
                      <a:pt x="151254" y="33288"/>
                      <a:pt x="84524" y="31294"/>
                      <a:pt x="40498" y="28226"/>
                    </a:cubicBezTo>
                    <a:lnTo>
                      <a:pt x="36510" y="28226"/>
                    </a:lnTo>
                    <a:lnTo>
                      <a:pt x="27766" y="27459"/>
                    </a:lnTo>
                    <a:lnTo>
                      <a:pt x="16261" y="26538"/>
                    </a:lnTo>
                    <a:lnTo>
                      <a:pt x="9818" y="26538"/>
                    </a:lnTo>
                    <a:lnTo>
                      <a:pt x="6136" y="26538"/>
                    </a:lnTo>
                    <a:lnTo>
                      <a:pt x="2761" y="26538"/>
                    </a:lnTo>
                    <a:lnTo>
                      <a:pt x="0" y="26538"/>
                    </a:lnTo>
                    <a:cubicBezTo>
                      <a:pt x="1227" y="21783"/>
                      <a:pt x="2301" y="16721"/>
                      <a:pt x="3528" y="11198"/>
                    </a:cubicBezTo>
                    <a:cubicBezTo>
                      <a:pt x="3467" y="10324"/>
                      <a:pt x="3467" y="9465"/>
                      <a:pt x="3528" y="8590"/>
                    </a:cubicBezTo>
                    <a:lnTo>
                      <a:pt x="3528" y="6596"/>
                    </a:lnTo>
                    <a:lnTo>
                      <a:pt x="3528" y="6596"/>
                    </a:lnTo>
                    <a:lnTo>
                      <a:pt x="8437" y="6596"/>
                    </a:lnTo>
                    <a:lnTo>
                      <a:pt x="8437" y="6596"/>
                    </a:lnTo>
                    <a:lnTo>
                      <a:pt x="13193" y="6596"/>
                    </a:lnTo>
                    <a:cubicBezTo>
                      <a:pt x="51083" y="10278"/>
                      <a:pt x="140055" y="17181"/>
                      <a:pt x="186229" y="0"/>
                    </a:cubicBezTo>
                    <a:cubicBezTo>
                      <a:pt x="186229" y="4602"/>
                      <a:pt x="186229" y="8590"/>
                      <a:pt x="186229" y="11965"/>
                    </a:cubicBezTo>
                    <a:cubicBezTo>
                      <a:pt x="186229" y="15340"/>
                      <a:pt x="186229" y="15033"/>
                      <a:pt x="186229" y="16414"/>
                    </a:cubicBezTo>
                    <a:cubicBezTo>
                      <a:pt x="187088" y="17135"/>
                      <a:pt x="187870" y="17963"/>
                      <a:pt x="188530" y="18868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14" name="Freeform: Shape 2013">
                <a:extLst>
                  <a:ext uri="{FF2B5EF4-FFF2-40B4-BE49-F238E27FC236}">
                    <a16:creationId xmlns:a16="http://schemas.microsoft.com/office/drawing/2014/main" id="{A24D116C-DFCB-4E34-B835-4385EA20B536}"/>
                  </a:ext>
                </a:extLst>
              </p:cNvPr>
              <p:cNvSpPr/>
              <p:nvPr/>
            </p:nvSpPr>
            <p:spPr>
              <a:xfrm>
                <a:off x="3468911" y="4089277"/>
                <a:ext cx="73632" cy="25617"/>
              </a:xfrm>
              <a:custGeom>
                <a:avLst/>
                <a:gdLst>
                  <a:gd name="connsiteX0" fmla="*/ 73633 w 73632"/>
                  <a:gd name="connsiteY0" fmla="*/ 0 h 25617"/>
                  <a:gd name="connsiteX1" fmla="*/ 69030 w 73632"/>
                  <a:gd name="connsiteY1" fmla="*/ 18715 h 25617"/>
                  <a:gd name="connsiteX2" fmla="*/ 69030 w 73632"/>
                  <a:gd name="connsiteY2" fmla="*/ 22090 h 25617"/>
                  <a:gd name="connsiteX3" fmla="*/ 63662 w 73632"/>
                  <a:gd name="connsiteY3" fmla="*/ 23317 h 25617"/>
                  <a:gd name="connsiteX4" fmla="*/ 47401 w 73632"/>
                  <a:gd name="connsiteY4" fmla="*/ 25618 h 25617"/>
                  <a:gd name="connsiteX5" fmla="*/ 44333 w 73632"/>
                  <a:gd name="connsiteY5" fmla="*/ 25618 h 25617"/>
                  <a:gd name="connsiteX6" fmla="*/ 38657 w 73632"/>
                  <a:gd name="connsiteY6" fmla="*/ 25618 h 25617"/>
                  <a:gd name="connsiteX7" fmla="*/ 32061 w 73632"/>
                  <a:gd name="connsiteY7" fmla="*/ 25618 h 25617"/>
                  <a:gd name="connsiteX8" fmla="*/ 20402 w 73632"/>
                  <a:gd name="connsiteY8" fmla="*/ 25618 h 25617"/>
                  <a:gd name="connsiteX9" fmla="*/ 14727 w 73632"/>
                  <a:gd name="connsiteY9" fmla="*/ 25618 h 25617"/>
                  <a:gd name="connsiteX10" fmla="*/ 6136 w 73632"/>
                  <a:gd name="connsiteY10" fmla="*/ 24391 h 25617"/>
                  <a:gd name="connsiteX11" fmla="*/ 5062 w 73632"/>
                  <a:gd name="connsiteY11" fmla="*/ 24391 h 25617"/>
                  <a:gd name="connsiteX12" fmla="*/ 0 w 73632"/>
                  <a:gd name="connsiteY12" fmla="*/ 24391 h 25617"/>
                  <a:gd name="connsiteX13" fmla="*/ 0 w 73632"/>
                  <a:gd name="connsiteY13" fmla="*/ 23010 h 25617"/>
                  <a:gd name="connsiteX14" fmla="*/ 0 w 73632"/>
                  <a:gd name="connsiteY14" fmla="*/ 4755 h 25617"/>
                  <a:gd name="connsiteX15" fmla="*/ 5062 w 73632"/>
                  <a:gd name="connsiteY15" fmla="*/ 5676 h 25617"/>
                  <a:gd name="connsiteX16" fmla="*/ 48935 w 73632"/>
                  <a:gd name="connsiteY16" fmla="*/ 5676 h 25617"/>
                  <a:gd name="connsiteX17" fmla="*/ 68877 w 73632"/>
                  <a:gd name="connsiteY17" fmla="*/ 2454 h 25617"/>
                  <a:gd name="connsiteX18" fmla="*/ 69644 w 73632"/>
                  <a:gd name="connsiteY18" fmla="*/ 2454 h 25617"/>
                  <a:gd name="connsiteX19" fmla="*/ 73633 w 73632"/>
                  <a:gd name="connsiteY19" fmla="*/ 0 h 2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3632" h="25617">
                    <a:moveTo>
                      <a:pt x="73633" y="0"/>
                    </a:moveTo>
                    <a:cubicBezTo>
                      <a:pt x="71639" y="7517"/>
                      <a:pt x="70104" y="13960"/>
                      <a:pt x="69030" y="18715"/>
                    </a:cubicBezTo>
                    <a:cubicBezTo>
                      <a:pt x="69030" y="19789"/>
                      <a:pt x="69030" y="20863"/>
                      <a:pt x="69030" y="22090"/>
                    </a:cubicBezTo>
                    <a:lnTo>
                      <a:pt x="63662" y="23317"/>
                    </a:lnTo>
                    <a:cubicBezTo>
                      <a:pt x="58277" y="24360"/>
                      <a:pt x="52862" y="25127"/>
                      <a:pt x="47401" y="25618"/>
                    </a:cubicBezTo>
                    <a:lnTo>
                      <a:pt x="44333" y="25618"/>
                    </a:lnTo>
                    <a:lnTo>
                      <a:pt x="38657" y="25618"/>
                    </a:lnTo>
                    <a:lnTo>
                      <a:pt x="32061" y="25618"/>
                    </a:lnTo>
                    <a:lnTo>
                      <a:pt x="20402" y="25618"/>
                    </a:lnTo>
                    <a:lnTo>
                      <a:pt x="14727" y="25618"/>
                    </a:lnTo>
                    <a:lnTo>
                      <a:pt x="6136" y="24391"/>
                    </a:lnTo>
                    <a:lnTo>
                      <a:pt x="5062" y="24391"/>
                    </a:lnTo>
                    <a:cubicBezTo>
                      <a:pt x="3375" y="24544"/>
                      <a:pt x="1687" y="24544"/>
                      <a:pt x="0" y="24391"/>
                    </a:cubicBezTo>
                    <a:lnTo>
                      <a:pt x="0" y="23010"/>
                    </a:lnTo>
                    <a:cubicBezTo>
                      <a:pt x="0" y="17488"/>
                      <a:pt x="0" y="11352"/>
                      <a:pt x="0" y="4755"/>
                    </a:cubicBezTo>
                    <a:lnTo>
                      <a:pt x="5062" y="5676"/>
                    </a:lnTo>
                    <a:cubicBezTo>
                      <a:pt x="19636" y="7271"/>
                      <a:pt x="34362" y="7271"/>
                      <a:pt x="48935" y="5676"/>
                    </a:cubicBezTo>
                    <a:cubicBezTo>
                      <a:pt x="55654" y="5108"/>
                      <a:pt x="62327" y="4034"/>
                      <a:pt x="68877" y="2454"/>
                    </a:cubicBezTo>
                    <a:lnTo>
                      <a:pt x="69644" y="2454"/>
                    </a:lnTo>
                    <a:cubicBezTo>
                      <a:pt x="71025" y="1718"/>
                      <a:pt x="72359" y="905"/>
                      <a:pt x="73633" y="0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15" name="Freeform: Shape 2014">
                <a:extLst>
                  <a:ext uri="{FF2B5EF4-FFF2-40B4-BE49-F238E27FC236}">
                    <a16:creationId xmlns:a16="http://schemas.microsoft.com/office/drawing/2014/main" id="{7CC944D7-8F82-4C38-AC5F-1184F34E3DA5}"/>
                  </a:ext>
                </a:extLst>
              </p:cNvPr>
              <p:cNvSpPr/>
              <p:nvPr/>
            </p:nvSpPr>
            <p:spPr>
              <a:xfrm>
                <a:off x="3699143" y="3237244"/>
                <a:ext cx="211875" cy="132735"/>
              </a:xfrm>
              <a:custGeom>
                <a:avLst/>
                <a:gdLst>
                  <a:gd name="connsiteX0" fmla="*/ 105870 w 211875"/>
                  <a:gd name="connsiteY0" fmla="*/ 132736 h 132735"/>
                  <a:gd name="connsiteX1" fmla="*/ 23 w 211875"/>
                  <a:gd name="connsiteY1" fmla="*/ 2805 h 132735"/>
                  <a:gd name="connsiteX2" fmla="*/ 2140 w 211875"/>
                  <a:gd name="connsiteY2" fmla="*/ 44 h 132735"/>
                  <a:gd name="connsiteX3" fmla="*/ 2171 w 211875"/>
                  <a:gd name="connsiteY3" fmla="*/ 44 h 132735"/>
                  <a:gd name="connsiteX4" fmla="*/ 5085 w 211875"/>
                  <a:gd name="connsiteY4" fmla="*/ 2191 h 132735"/>
                  <a:gd name="connsiteX5" fmla="*/ 105870 w 211875"/>
                  <a:gd name="connsiteY5" fmla="*/ 127674 h 132735"/>
                  <a:gd name="connsiteX6" fmla="*/ 206808 w 211875"/>
                  <a:gd name="connsiteY6" fmla="*/ 2191 h 132735"/>
                  <a:gd name="connsiteX7" fmla="*/ 209507 w 211875"/>
                  <a:gd name="connsiteY7" fmla="*/ 13 h 132735"/>
                  <a:gd name="connsiteX8" fmla="*/ 209722 w 211875"/>
                  <a:gd name="connsiteY8" fmla="*/ 44 h 132735"/>
                  <a:gd name="connsiteX9" fmla="*/ 211870 w 211875"/>
                  <a:gd name="connsiteY9" fmla="*/ 2805 h 132735"/>
                  <a:gd name="connsiteX10" fmla="*/ 105870 w 211875"/>
                  <a:gd name="connsiteY10" fmla="*/ 132736 h 132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1875" h="132735">
                    <a:moveTo>
                      <a:pt x="105870" y="132736"/>
                    </a:moveTo>
                    <a:cubicBezTo>
                      <a:pt x="66599" y="132736"/>
                      <a:pt x="6312" y="52200"/>
                      <a:pt x="23" y="2805"/>
                    </a:cubicBezTo>
                    <a:cubicBezTo>
                      <a:pt x="-161" y="1455"/>
                      <a:pt x="790" y="228"/>
                      <a:pt x="2140" y="44"/>
                    </a:cubicBezTo>
                    <a:cubicBezTo>
                      <a:pt x="2140" y="44"/>
                      <a:pt x="2155" y="44"/>
                      <a:pt x="2171" y="44"/>
                    </a:cubicBezTo>
                    <a:cubicBezTo>
                      <a:pt x="3567" y="-140"/>
                      <a:pt x="4855" y="811"/>
                      <a:pt x="5085" y="2191"/>
                    </a:cubicBezTo>
                    <a:cubicBezTo>
                      <a:pt x="11528" y="52660"/>
                      <a:pt x="71815" y="127674"/>
                      <a:pt x="105870" y="127674"/>
                    </a:cubicBezTo>
                    <a:cubicBezTo>
                      <a:pt x="139925" y="127674"/>
                      <a:pt x="200365" y="52660"/>
                      <a:pt x="206808" y="2191"/>
                    </a:cubicBezTo>
                    <a:cubicBezTo>
                      <a:pt x="206946" y="841"/>
                      <a:pt x="208158" y="-125"/>
                      <a:pt x="209507" y="13"/>
                    </a:cubicBezTo>
                    <a:cubicBezTo>
                      <a:pt x="209584" y="13"/>
                      <a:pt x="209645" y="29"/>
                      <a:pt x="209722" y="44"/>
                    </a:cubicBezTo>
                    <a:cubicBezTo>
                      <a:pt x="211041" y="274"/>
                      <a:pt x="211962" y="1470"/>
                      <a:pt x="211870" y="2805"/>
                    </a:cubicBezTo>
                    <a:cubicBezTo>
                      <a:pt x="205581" y="52200"/>
                      <a:pt x="145294" y="132736"/>
                      <a:pt x="105870" y="132736"/>
                    </a:cubicBezTo>
                    <a:close/>
                  </a:path>
                </a:pathLst>
              </a:custGeom>
              <a:solidFill>
                <a:srgbClr val="F4B53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16" name="Freeform: Shape 2015">
                <a:extLst>
                  <a:ext uri="{FF2B5EF4-FFF2-40B4-BE49-F238E27FC236}">
                    <a16:creationId xmlns:a16="http://schemas.microsoft.com/office/drawing/2014/main" id="{182D519C-6D73-402E-B28B-C36C19A97745}"/>
                  </a:ext>
                </a:extLst>
              </p:cNvPr>
              <p:cNvSpPr/>
              <p:nvPr/>
            </p:nvSpPr>
            <p:spPr>
              <a:xfrm>
                <a:off x="3791820" y="3354485"/>
                <a:ext cx="26386" cy="26386"/>
              </a:xfrm>
              <a:custGeom>
                <a:avLst/>
                <a:gdLst>
                  <a:gd name="connsiteX0" fmla="*/ 26386 w 26386"/>
                  <a:gd name="connsiteY0" fmla="*/ 13040 h 26386"/>
                  <a:gd name="connsiteX1" fmla="*/ 13347 w 26386"/>
                  <a:gd name="connsiteY1" fmla="*/ 26386 h 26386"/>
                  <a:gd name="connsiteX2" fmla="*/ 1 w 26386"/>
                  <a:gd name="connsiteY2" fmla="*/ 13347 h 26386"/>
                  <a:gd name="connsiteX3" fmla="*/ 13040 w 26386"/>
                  <a:gd name="connsiteY3" fmla="*/ 1 h 26386"/>
                  <a:gd name="connsiteX4" fmla="*/ 13193 w 26386"/>
                  <a:gd name="connsiteY4" fmla="*/ 1 h 26386"/>
                  <a:gd name="connsiteX5" fmla="*/ 26386 w 26386"/>
                  <a:gd name="connsiteY5" fmla="*/ 12887 h 26386"/>
                  <a:gd name="connsiteX6" fmla="*/ 26386 w 26386"/>
                  <a:gd name="connsiteY6" fmla="*/ 13040 h 26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386" h="26386">
                    <a:moveTo>
                      <a:pt x="26386" y="13040"/>
                    </a:moveTo>
                    <a:cubicBezTo>
                      <a:pt x="26478" y="20327"/>
                      <a:pt x="20633" y="26294"/>
                      <a:pt x="13347" y="26386"/>
                    </a:cubicBezTo>
                    <a:cubicBezTo>
                      <a:pt x="6060" y="26463"/>
                      <a:pt x="93" y="20634"/>
                      <a:pt x="1" y="13347"/>
                    </a:cubicBezTo>
                    <a:cubicBezTo>
                      <a:pt x="-76" y="6060"/>
                      <a:pt x="5753" y="93"/>
                      <a:pt x="13040" y="1"/>
                    </a:cubicBezTo>
                    <a:cubicBezTo>
                      <a:pt x="13086" y="1"/>
                      <a:pt x="13147" y="1"/>
                      <a:pt x="13193" y="1"/>
                    </a:cubicBezTo>
                    <a:cubicBezTo>
                      <a:pt x="20388" y="-91"/>
                      <a:pt x="26294" y="5692"/>
                      <a:pt x="26386" y="12887"/>
                    </a:cubicBezTo>
                    <a:cubicBezTo>
                      <a:pt x="26386" y="12933"/>
                      <a:pt x="26386" y="12994"/>
                      <a:pt x="26386" y="13040"/>
                    </a:cubicBezTo>
                    <a:close/>
                  </a:path>
                </a:pathLst>
              </a:custGeom>
              <a:solidFill>
                <a:srgbClr val="C4C4C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17" name="Freeform: Shape 2016">
                <a:extLst>
                  <a:ext uri="{FF2B5EF4-FFF2-40B4-BE49-F238E27FC236}">
                    <a16:creationId xmlns:a16="http://schemas.microsoft.com/office/drawing/2014/main" id="{04C34440-22CD-4FFF-8D9D-16BE2DCCA8DB}"/>
                  </a:ext>
                </a:extLst>
              </p:cNvPr>
              <p:cNvSpPr/>
              <p:nvPr/>
            </p:nvSpPr>
            <p:spPr>
              <a:xfrm>
                <a:off x="3866680" y="3621404"/>
                <a:ext cx="188530" cy="440999"/>
              </a:xfrm>
              <a:custGeom>
                <a:avLst/>
                <a:gdLst>
                  <a:gd name="connsiteX0" fmla="*/ 148799 w 188530"/>
                  <a:gd name="connsiteY0" fmla="*/ 282411 h 440999"/>
                  <a:gd name="connsiteX1" fmla="*/ 139135 w 188530"/>
                  <a:gd name="connsiteY1" fmla="*/ 245442 h 440999"/>
                  <a:gd name="connsiteX2" fmla="*/ 100171 w 188530"/>
                  <a:gd name="connsiteY2" fmla="*/ 95262 h 440999"/>
                  <a:gd name="connsiteX3" fmla="*/ 104159 w 188530"/>
                  <a:gd name="connsiteY3" fmla="*/ 0 h 440999"/>
                  <a:gd name="connsiteX4" fmla="*/ 89586 w 188530"/>
                  <a:gd name="connsiteY4" fmla="*/ 100784 h 440999"/>
                  <a:gd name="connsiteX5" fmla="*/ 152174 w 188530"/>
                  <a:gd name="connsiteY5" fmla="*/ 409734 h 440999"/>
                  <a:gd name="connsiteX6" fmla="*/ 0 w 188530"/>
                  <a:gd name="connsiteY6" fmla="*/ 429523 h 440999"/>
                  <a:gd name="connsiteX7" fmla="*/ 188530 w 188530"/>
                  <a:gd name="connsiteY7" fmla="*/ 435199 h 440999"/>
                  <a:gd name="connsiteX8" fmla="*/ 184848 w 188530"/>
                  <a:gd name="connsiteY8" fmla="*/ 419859 h 440999"/>
                  <a:gd name="connsiteX9" fmla="*/ 148799 w 188530"/>
                  <a:gd name="connsiteY9" fmla="*/ 282411 h 440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530" h="440999">
                    <a:moveTo>
                      <a:pt x="148799" y="282411"/>
                    </a:moveTo>
                    <a:cubicBezTo>
                      <a:pt x="145117" y="269679"/>
                      <a:pt x="142663" y="256180"/>
                      <a:pt x="139135" y="245442"/>
                    </a:cubicBezTo>
                    <a:cubicBezTo>
                      <a:pt x="122476" y="196399"/>
                      <a:pt x="109452" y="146206"/>
                      <a:pt x="100171" y="95262"/>
                    </a:cubicBezTo>
                    <a:cubicBezTo>
                      <a:pt x="97900" y="63462"/>
                      <a:pt x="99235" y="31509"/>
                      <a:pt x="104159" y="0"/>
                    </a:cubicBezTo>
                    <a:cubicBezTo>
                      <a:pt x="89693" y="31493"/>
                      <a:pt x="84631" y="66484"/>
                      <a:pt x="89586" y="100784"/>
                    </a:cubicBezTo>
                    <a:cubicBezTo>
                      <a:pt x="95262" y="143890"/>
                      <a:pt x="169815" y="366168"/>
                      <a:pt x="152174" y="409734"/>
                    </a:cubicBezTo>
                    <a:cubicBezTo>
                      <a:pt x="144811" y="427529"/>
                      <a:pt x="154" y="427375"/>
                      <a:pt x="0" y="429523"/>
                    </a:cubicBezTo>
                    <a:cubicBezTo>
                      <a:pt x="53384" y="449925"/>
                      <a:pt x="166900" y="437346"/>
                      <a:pt x="188530" y="435199"/>
                    </a:cubicBezTo>
                    <a:cubicBezTo>
                      <a:pt x="187303" y="430443"/>
                      <a:pt x="186229" y="425381"/>
                      <a:pt x="184848" y="419859"/>
                    </a:cubicBezTo>
                    <a:cubicBezTo>
                      <a:pt x="183468" y="414336"/>
                      <a:pt x="148799" y="282411"/>
                      <a:pt x="148799" y="282411"/>
                    </a:cubicBezTo>
                    <a:close/>
                  </a:path>
                </a:pathLst>
              </a:custGeom>
              <a:solidFill>
                <a:srgbClr val="F49200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18" name="Freeform: Shape 2017">
                <a:extLst>
                  <a:ext uri="{FF2B5EF4-FFF2-40B4-BE49-F238E27FC236}">
                    <a16:creationId xmlns:a16="http://schemas.microsoft.com/office/drawing/2014/main" id="{249D7C37-D8DD-4906-A35B-93F00B7DB49D}"/>
                  </a:ext>
                </a:extLst>
              </p:cNvPr>
              <p:cNvSpPr/>
              <p:nvPr/>
            </p:nvSpPr>
            <p:spPr>
              <a:xfrm>
                <a:off x="3825458" y="2960356"/>
                <a:ext cx="76197" cy="14852"/>
              </a:xfrm>
              <a:custGeom>
                <a:avLst/>
                <a:gdLst>
                  <a:gd name="connsiteX0" fmla="*/ 111 w 76197"/>
                  <a:gd name="connsiteY0" fmla="*/ 14002 h 14852"/>
                  <a:gd name="connsiteX1" fmla="*/ 19746 w 76197"/>
                  <a:gd name="connsiteY1" fmla="*/ 4031 h 14852"/>
                  <a:gd name="connsiteX2" fmla="*/ 53187 w 76197"/>
                  <a:gd name="connsiteY2" fmla="*/ 657 h 14852"/>
                  <a:gd name="connsiteX3" fmla="*/ 76198 w 76197"/>
                  <a:gd name="connsiteY3" fmla="*/ 12929 h 14852"/>
                  <a:gd name="connsiteX4" fmla="*/ 45517 w 76197"/>
                  <a:gd name="connsiteY4" fmla="*/ 6332 h 14852"/>
                  <a:gd name="connsiteX5" fmla="*/ 18979 w 76197"/>
                  <a:gd name="connsiteY5" fmla="*/ 11548 h 14852"/>
                  <a:gd name="connsiteX6" fmla="*/ 111 w 76197"/>
                  <a:gd name="connsiteY6" fmla="*/ 14002 h 1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197" h="14852">
                    <a:moveTo>
                      <a:pt x="111" y="14002"/>
                    </a:moveTo>
                    <a:cubicBezTo>
                      <a:pt x="-963" y="10167"/>
                      <a:pt x="5787" y="7866"/>
                      <a:pt x="19746" y="4031"/>
                    </a:cubicBezTo>
                    <a:cubicBezTo>
                      <a:pt x="30469" y="288"/>
                      <a:pt x="41928" y="-878"/>
                      <a:pt x="53187" y="657"/>
                    </a:cubicBezTo>
                    <a:cubicBezTo>
                      <a:pt x="62054" y="1961"/>
                      <a:pt x="70184" y="6302"/>
                      <a:pt x="76198" y="12929"/>
                    </a:cubicBezTo>
                    <a:cubicBezTo>
                      <a:pt x="66426" y="9002"/>
                      <a:pt x="56041" y="6777"/>
                      <a:pt x="45517" y="6332"/>
                    </a:cubicBezTo>
                    <a:cubicBezTo>
                      <a:pt x="38768" y="7253"/>
                      <a:pt x="23274" y="10628"/>
                      <a:pt x="18979" y="11548"/>
                    </a:cubicBezTo>
                    <a:cubicBezTo>
                      <a:pt x="14684" y="12469"/>
                      <a:pt x="878" y="16610"/>
                      <a:pt x="111" y="14002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19" name="Freeform: Shape 2018">
                <a:extLst>
                  <a:ext uri="{FF2B5EF4-FFF2-40B4-BE49-F238E27FC236}">
                    <a16:creationId xmlns:a16="http://schemas.microsoft.com/office/drawing/2014/main" id="{A4E2E4C1-D303-4919-A409-E39AFB8ED872}"/>
                  </a:ext>
                </a:extLst>
              </p:cNvPr>
              <p:cNvSpPr/>
              <p:nvPr/>
            </p:nvSpPr>
            <p:spPr>
              <a:xfrm>
                <a:off x="3708524" y="2960356"/>
                <a:ext cx="76197" cy="14852"/>
              </a:xfrm>
              <a:custGeom>
                <a:avLst/>
                <a:gdLst>
                  <a:gd name="connsiteX0" fmla="*/ 76087 w 76197"/>
                  <a:gd name="connsiteY0" fmla="*/ 14002 h 14852"/>
                  <a:gd name="connsiteX1" fmla="*/ 56451 w 76197"/>
                  <a:gd name="connsiteY1" fmla="*/ 4031 h 14852"/>
                  <a:gd name="connsiteX2" fmla="*/ 23010 w 76197"/>
                  <a:gd name="connsiteY2" fmla="*/ 657 h 14852"/>
                  <a:gd name="connsiteX3" fmla="*/ 0 w 76197"/>
                  <a:gd name="connsiteY3" fmla="*/ 12929 h 14852"/>
                  <a:gd name="connsiteX4" fmla="*/ 29913 w 76197"/>
                  <a:gd name="connsiteY4" fmla="*/ 6332 h 14852"/>
                  <a:gd name="connsiteX5" fmla="*/ 56758 w 76197"/>
                  <a:gd name="connsiteY5" fmla="*/ 11548 h 14852"/>
                  <a:gd name="connsiteX6" fmla="*/ 76087 w 76197"/>
                  <a:gd name="connsiteY6" fmla="*/ 14002 h 14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197" h="14852">
                    <a:moveTo>
                      <a:pt x="76087" y="14002"/>
                    </a:moveTo>
                    <a:cubicBezTo>
                      <a:pt x="77161" y="10167"/>
                      <a:pt x="70411" y="7866"/>
                      <a:pt x="56451" y="4031"/>
                    </a:cubicBezTo>
                    <a:cubicBezTo>
                      <a:pt x="45729" y="288"/>
                      <a:pt x="34270" y="-878"/>
                      <a:pt x="23010" y="657"/>
                    </a:cubicBezTo>
                    <a:cubicBezTo>
                      <a:pt x="14144" y="1961"/>
                      <a:pt x="6013" y="6302"/>
                      <a:pt x="0" y="12929"/>
                    </a:cubicBezTo>
                    <a:cubicBezTo>
                      <a:pt x="9542" y="9094"/>
                      <a:pt x="19651" y="6869"/>
                      <a:pt x="29913" y="6332"/>
                    </a:cubicBezTo>
                    <a:cubicBezTo>
                      <a:pt x="36816" y="7253"/>
                      <a:pt x="52463" y="10628"/>
                      <a:pt x="56758" y="11548"/>
                    </a:cubicBezTo>
                    <a:cubicBezTo>
                      <a:pt x="61054" y="12469"/>
                      <a:pt x="75320" y="16610"/>
                      <a:pt x="76087" y="14002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20" name="Freeform: Shape 2019">
                <a:extLst>
                  <a:ext uri="{FF2B5EF4-FFF2-40B4-BE49-F238E27FC236}">
                    <a16:creationId xmlns:a16="http://schemas.microsoft.com/office/drawing/2014/main" id="{016F0908-875A-4720-902C-3D2DC3CB56B9}"/>
                  </a:ext>
                </a:extLst>
              </p:cNvPr>
              <p:cNvSpPr/>
              <p:nvPr/>
            </p:nvSpPr>
            <p:spPr>
              <a:xfrm>
                <a:off x="3826489" y="2986170"/>
                <a:ext cx="64735" cy="33588"/>
              </a:xfrm>
              <a:custGeom>
                <a:avLst/>
                <a:gdLst>
                  <a:gd name="connsiteX0" fmla="*/ 0 w 64735"/>
                  <a:gd name="connsiteY0" fmla="*/ 25004 h 33588"/>
                  <a:gd name="connsiteX1" fmla="*/ 32367 w 64735"/>
                  <a:gd name="connsiteY1" fmla="*/ 0 h 33588"/>
                  <a:gd name="connsiteX2" fmla="*/ 64735 w 64735"/>
                  <a:gd name="connsiteY2" fmla="*/ 11505 h 33588"/>
                  <a:gd name="connsiteX3" fmla="*/ 37123 w 64735"/>
                  <a:gd name="connsiteY3" fmla="*/ 33442 h 33588"/>
                  <a:gd name="connsiteX4" fmla="*/ 0 w 64735"/>
                  <a:gd name="connsiteY4" fmla="*/ 25004 h 33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35" h="33588">
                    <a:moveTo>
                      <a:pt x="0" y="25004"/>
                    </a:moveTo>
                    <a:cubicBezTo>
                      <a:pt x="5445" y="11413"/>
                      <a:pt x="17840" y="1841"/>
                      <a:pt x="32367" y="0"/>
                    </a:cubicBezTo>
                    <a:cubicBezTo>
                      <a:pt x="44056" y="568"/>
                      <a:pt x="55316" y="4571"/>
                      <a:pt x="64735" y="11505"/>
                    </a:cubicBezTo>
                    <a:cubicBezTo>
                      <a:pt x="59259" y="22565"/>
                      <a:pt x="49134" y="30603"/>
                      <a:pt x="37123" y="33442"/>
                    </a:cubicBezTo>
                    <a:cubicBezTo>
                      <a:pt x="24191" y="34301"/>
                      <a:pt x="11290" y="31370"/>
                      <a:pt x="0" y="250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21" name="Freeform: Shape 2020">
                <a:extLst>
                  <a:ext uri="{FF2B5EF4-FFF2-40B4-BE49-F238E27FC236}">
                    <a16:creationId xmlns:a16="http://schemas.microsoft.com/office/drawing/2014/main" id="{DE0FEC18-018D-47B8-BF55-9749D83D0FB6}"/>
                  </a:ext>
                </a:extLst>
              </p:cNvPr>
              <p:cNvSpPr/>
              <p:nvPr/>
            </p:nvSpPr>
            <p:spPr>
              <a:xfrm>
                <a:off x="3841829" y="2985863"/>
                <a:ext cx="34055" cy="34055"/>
              </a:xfrm>
              <a:custGeom>
                <a:avLst/>
                <a:gdLst>
                  <a:gd name="connsiteX0" fmla="*/ 34055 w 34055"/>
                  <a:gd name="connsiteY0" fmla="*/ 17028 h 34055"/>
                  <a:gd name="connsiteX1" fmla="*/ 17027 w 34055"/>
                  <a:gd name="connsiteY1" fmla="*/ 34055 h 34055"/>
                  <a:gd name="connsiteX2" fmla="*/ 0 w 34055"/>
                  <a:gd name="connsiteY2" fmla="*/ 17028 h 34055"/>
                  <a:gd name="connsiteX3" fmla="*/ 17027 w 34055"/>
                  <a:gd name="connsiteY3" fmla="*/ 0 h 34055"/>
                  <a:gd name="connsiteX4" fmla="*/ 34055 w 34055"/>
                  <a:gd name="connsiteY4" fmla="*/ 17028 h 3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55" h="34055">
                    <a:moveTo>
                      <a:pt x="34055" y="17028"/>
                    </a:moveTo>
                    <a:cubicBezTo>
                      <a:pt x="34055" y="26431"/>
                      <a:pt x="26431" y="34055"/>
                      <a:pt x="17027" y="34055"/>
                    </a:cubicBezTo>
                    <a:cubicBezTo>
                      <a:pt x="7624" y="34055"/>
                      <a:pt x="0" y="26431"/>
                      <a:pt x="0" y="17028"/>
                    </a:cubicBezTo>
                    <a:cubicBezTo>
                      <a:pt x="0" y="7624"/>
                      <a:pt x="7624" y="0"/>
                      <a:pt x="17027" y="0"/>
                    </a:cubicBezTo>
                    <a:cubicBezTo>
                      <a:pt x="26431" y="0"/>
                      <a:pt x="34055" y="7624"/>
                      <a:pt x="34055" y="17028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22" name="Freeform: Shape 2021">
                <a:extLst>
                  <a:ext uri="{FF2B5EF4-FFF2-40B4-BE49-F238E27FC236}">
                    <a16:creationId xmlns:a16="http://schemas.microsoft.com/office/drawing/2014/main" id="{C65EB8B6-7384-4741-AF96-E440706A7B79}"/>
                  </a:ext>
                </a:extLst>
              </p:cNvPr>
              <p:cNvSpPr/>
              <p:nvPr/>
            </p:nvSpPr>
            <p:spPr>
              <a:xfrm>
                <a:off x="3853071" y="2995527"/>
                <a:ext cx="13763" cy="15340"/>
              </a:xfrm>
              <a:custGeom>
                <a:avLst/>
                <a:gdLst>
                  <a:gd name="connsiteX0" fmla="*/ 13763 w 13763"/>
                  <a:gd name="connsiteY0" fmla="*/ 7363 h 15340"/>
                  <a:gd name="connsiteX1" fmla="*/ 5786 w 13763"/>
                  <a:gd name="connsiteY1" fmla="*/ 15340 h 15340"/>
                  <a:gd name="connsiteX2" fmla="*/ 310 w 13763"/>
                  <a:gd name="connsiteY2" fmla="*/ 5476 h 15340"/>
                  <a:gd name="connsiteX3" fmla="*/ 5786 w 13763"/>
                  <a:gd name="connsiteY3" fmla="*/ 0 h 15340"/>
                  <a:gd name="connsiteX4" fmla="*/ 13763 w 13763"/>
                  <a:gd name="connsiteY4" fmla="*/ 7363 h 15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63" h="15340">
                    <a:moveTo>
                      <a:pt x="13763" y="7363"/>
                    </a:moveTo>
                    <a:cubicBezTo>
                      <a:pt x="13763" y="11766"/>
                      <a:pt x="10189" y="15340"/>
                      <a:pt x="5786" y="15340"/>
                    </a:cubicBezTo>
                    <a:cubicBezTo>
                      <a:pt x="1552" y="14128"/>
                      <a:pt x="-902" y="9710"/>
                      <a:pt x="310" y="5476"/>
                    </a:cubicBezTo>
                    <a:cubicBezTo>
                      <a:pt x="1061" y="2823"/>
                      <a:pt x="3132" y="752"/>
                      <a:pt x="5786" y="0"/>
                    </a:cubicBezTo>
                    <a:cubicBezTo>
                      <a:pt x="9959" y="-15"/>
                      <a:pt x="13441" y="3206"/>
                      <a:pt x="13763" y="73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23" name="Freeform: Shape 2022">
                <a:extLst>
                  <a:ext uri="{FF2B5EF4-FFF2-40B4-BE49-F238E27FC236}">
                    <a16:creationId xmlns:a16="http://schemas.microsoft.com/office/drawing/2014/main" id="{CDAD32B9-42F4-4D12-816C-77C111AE366B}"/>
                  </a:ext>
                </a:extLst>
              </p:cNvPr>
              <p:cNvSpPr/>
              <p:nvPr/>
            </p:nvSpPr>
            <p:spPr>
              <a:xfrm>
                <a:off x="3853948" y="2995834"/>
                <a:ext cx="4908" cy="4908"/>
              </a:xfrm>
              <a:custGeom>
                <a:avLst/>
                <a:gdLst>
                  <a:gd name="connsiteX0" fmla="*/ 0 w 4908"/>
                  <a:gd name="connsiteY0" fmla="*/ 2454 h 4908"/>
                  <a:gd name="connsiteX1" fmla="*/ 2454 w 4908"/>
                  <a:gd name="connsiteY1" fmla="*/ 0 h 4908"/>
                  <a:gd name="connsiteX2" fmla="*/ 4908 w 4908"/>
                  <a:gd name="connsiteY2" fmla="*/ 2454 h 4908"/>
                  <a:gd name="connsiteX3" fmla="*/ 2454 w 4908"/>
                  <a:gd name="connsiteY3" fmla="*/ 4909 h 4908"/>
                  <a:gd name="connsiteX4" fmla="*/ 0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0" y="2454"/>
                    </a:moveTo>
                    <a:cubicBezTo>
                      <a:pt x="0" y="1104"/>
                      <a:pt x="1104" y="0"/>
                      <a:pt x="2454" y="0"/>
                    </a:cubicBezTo>
                    <a:cubicBezTo>
                      <a:pt x="3804" y="0"/>
                      <a:pt x="4908" y="1104"/>
                      <a:pt x="4908" y="2454"/>
                    </a:cubicBezTo>
                    <a:cubicBezTo>
                      <a:pt x="4908" y="3804"/>
                      <a:pt x="3804" y="4909"/>
                      <a:pt x="2454" y="4909"/>
                    </a:cubicBezTo>
                    <a:cubicBezTo>
                      <a:pt x="1104" y="4909"/>
                      <a:pt x="0" y="3804"/>
                      <a:pt x="0" y="2454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24" name="Freeform: Shape 2023">
                <a:extLst>
                  <a:ext uri="{FF2B5EF4-FFF2-40B4-BE49-F238E27FC236}">
                    <a16:creationId xmlns:a16="http://schemas.microsoft.com/office/drawing/2014/main" id="{629A23AC-A0D9-441D-98C5-C2E57C882941}"/>
                  </a:ext>
                </a:extLst>
              </p:cNvPr>
              <p:cNvSpPr/>
              <p:nvPr/>
            </p:nvSpPr>
            <p:spPr>
              <a:xfrm>
                <a:off x="3826489" y="2983390"/>
                <a:ext cx="69626" cy="28091"/>
              </a:xfrm>
              <a:custGeom>
                <a:avLst/>
                <a:gdLst>
                  <a:gd name="connsiteX0" fmla="*/ 64735 w 69626"/>
                  <a:gd name="connsiteY0" fmla="*/ 9070 h 28091"/>
                  <a:gd name="connsiteX1" fmla="*/ 48321 w 69626"/>
                  <a:gd name="connsiteY1" fmla="*/ 2934 h 28091"/>
                  <a:gd name="connsiteX2" fmla="*/ 38503 w 69626"/>
                  <a:gd name="connsiteY2" fmla="*/ 173 h 28091"/>
                  <a:gd name="connsiteX3" fmla="*/ 32981 w 69626"/>
                  <a:gd name="connsiteY3" fmla="*/ 173 h 28091"/>
                  <a:gd name="connsiteX4" fmla="*/ 27919 w 69626"/>
                  <a:gd name="connsiteY4" fmla="*/ 1093 h 28091"/>
                  <a:gd name="connsiteX5" fmla="*/ 9971 w 69626"/>
                  <a:gd name="connsiteY5" fmla="*/ 10911 h 28091"/>
                  <a:gd name="connsiteX6" fmla="*/ 0 w 69626"/>
                  <a:gd name="connsiteY6" fmla="*/ 28091 h 28091"/>
                  <a:gd name="connsiteX7" fmla="*/ 12579 w 69626"/>
                  <a:gd name="connsiteY7" fmla="*/ 13672 h 28091"/>
                  <a:gd name="connsiteX8" fmla="*/ 28993 w 69626"/>
                  <a:gd name="connsiteY8" fmla="*/ 6309 h 28091"/>
                  <a:gd name="connsiteX9" fmla="*/ 33595 w 69626"/>
                  <a:gd name="connsiteY9" fmla="*/ 5542 h 28091"/>
                  <a:gd name="connsiteX10" fmla="*/ 37737 w 69626"/>
                  <a:gd name="connsiteY10" fmla="*/ 5542 h 28091"/>
                  <a:gd name="connsiteX11" fmla="*/ 46634 w 69626"/>
                  <a:gd name="connsiteY11" fmla="*/ 7843 h 28091"/>
                  <a:gd name="connsiteX12" fmla="*/ 63968 w 69626"/>
                  <a:gd name="connsiteY12" fmla="*/ 15513 h 28091"/>
                  <a:gd name="connsiteX13" fmla="*/ 64735 w 69626"/>
                  <a:gd name="connsiteY13" fmla="*/ 15513 h 28091"/>
                  <a:gd name="connsiteX14" fmla="*/ 64735 w 69626"/>
                  <a:gd name="connsiteY14" fmla="*/ 15513 h 28091"/>
                  <a:gd name="connsiteX15" fmla="*/ 64735 w 69626"/>
                  <a:gd name="connsiteY15" fmla="*/ 9070 h 2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626" h="28091">
                    <a:moveTo>
                      <a:pt x="64735" y="9070"/>
                    </a:moveTo>
                    <a:cubicBezTo>
                      <a:pt x="59074" y="7597"/>
                      <a:pt x="53568" y="5542"/>
                      <a:pt x="48321" y="2934"/>
                    </a:cubicBezTo>
                    <a:cubicBezTo>
                      <a:pt x="45161" y="1676"/>
                      <a:pt x="41863" y="740"/>
                      <a:pt x="38503" y="173"/>
                    </a:cubicBezTo>
                    <a:cubicBezTo>
                      <a:pt x="36663" y="-58"/>
                      <a:pt x="34822" y="-58"/>
                      <a:pt x="32981" y="173"/>
                    </a:cubicBezTo>
                    <a:cubicBezTo>
                      <a:pt x="31294" y="173"/>
                      <a:pt x="29606" y="173"/>
                      <a:pt x="27919" y="1093"/>
                    </a:cubicBezTo>
                    <a:cubicBezTo>
                      <a:pt x="21139" y="2612"/>
                      <a:pt x="14910" y="6017"/>
                      <a:pt x="9971" y="10911"/>
                    </a:cubicBezTo>
                    <a:cubicBezTo>
                      <a:pt x="5584" y="15958"/>
                      <a:pt x="2194" y="21787"/>
                      <a:pt x="0" y="28091"/>
                    </a:cubicBezTo>
                    <a:cubicBezTo>
                      <a:pt x="3666" y="22845"/>
                      <a:pt x="7869" y="18013"/>
                      <a:pt x="12579" y="13672"/>
                    </a:cubicBezTo>
                    <a:cubicBezTo>
                      <a:pt x="17304" y="9821"/>
                      <a:pt x="22964" y="7275"/>
                      <a:pt x="28993" y="6309"/>
                    </a:cubicBezTo>
                    <a:lnTo>
                      <a:pt x="33595" y="5542"/>
                    </a:lnTo>
                    <a:lnTo>
                      <a:pt x="37737" y="5542"/>
                    </a:lnTo>
                    <a:cubicBezTo>
                      <a:pt x="40789" y="5940"/>
                      <a:pt x="43765" y="6723"/>
                      <a:pt x="46634" y="7843"/>
                    </a:cubicBezTo>
                    <a:cubicBezTo>
                      <a:pt x="52616" y="9913"/>
                      <a:pt x="58415" y="12475"/>
                      <a:pt x="63968" y="15513"/>
                    </a:cubicBezTo>
                    <a:lnTo>
                      <a:pt x="64735" y="15513"/>
                    </a:lnTo>
                    <a:lnTo>
                      <a:pt x="64735" y="15513"/>
                    </a:lnTo>
                    <a:cubicBezTo>
                      <a:pt x="71485" y="13825"/>
                      <a:pt x="71025" y="10144"/>
                      <a:pt x="64735" y="9070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25" name="Freeform: Shape 2024">
                <a:extLst>
                  <a:ext uri="{FF2B5EF4-FFF2-40B4-BE49-F238E27FC236}">
                    <a16:creationId xmlns:a16="http://schemas.microsoft.com/office/drawing/2014/main" id="{19D7F078-8AB0-4F8A-8321-126D38E413C6}"/>
                  </a:ext>
                </a:extLst>
              </p:cNvPr>
              <p:cNvSpPr/>
              <p:nvPr/>
            </p:nvSpPr>
            <p:spPr>
              <a:xfrm>
                <a:off x="3722023" y="2986170"/>
                <a:ext cx="64581" cy="33583"/>
              </a:xfrm>
              <a:custGeom>
                <a:avLst/>
                <a:gdLst>
                  <a:gd name="connsiteX0" fmla="*/ 64582 w 64581"/>
                  <a:gd name="connsiteY0" fmla="*/ 25004 h 33583"/>
                  <a:gd name="connsiteX1" fmla="*/ 32367 w 64581"/>
                  <a:gd name="connsiteY1" fmla="*/ 0 h 33583"/>
                  <a:gd name="connsiteX2" fmla="*/ 0 w 64581"/>
                  <a:gd name="connsiteY2" fmla="*/ 11505 h 33583"/>
                  <a:gd name="connsiteX3" fmla="*/ 27612 w 64581"/>
                  <a:gd name="connsiteY3" fmla="*/ 33442 h 33583"/>
                  <a:gd name="connsiteX4" fmla="*/ 64582 w 64581"/>
                  <a:gd name="connsiteY4" fmla="*/ 25004 h 33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81" h="33583">
                    <a:moveTo>
                      <a:pt x="64582" y="25004"/>
                    </a:moveTo>
                    <a:cubicBezTo>
                      <a:pt x="59243" y="11398"/>
                      <a:pt x="46879" y="1795"/>
                      <a:pt x="32367" y="0"/>
                    </a:cubicBezTo>
                    <a:cubicBezTo>
                      <a:pt x="20678" y="537"/>
                      <a:pt x="9404" y="4541"/>
                      <a:pt x="0" y="11505"/>
                    </a:cubicBezTo>
                    <a:cubicBezTo>
                      <a:pt x="5445" y="22596"/>
                      <a:pt x="15585" y="30650"/>
                      <a:pt x="27612" y="33442"/>
                    </a:cubicBezTo>
                    <a:cubicBezTo>
                      <a:pt x="40498" y="34285"/>
                      <a:pt x="53337" y="31355"/>
                      <a:pt x="64582" y="250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26" name="Freeform: Shape 2025">
                <a:extLst>
                  <a:ext uri="{FF2B5EF4-FFF2-40B4-BE49-F238E27FC236}">
                    <a16:creationId xmlns:a16="http://schemas.microsoft.com/office/drawing/2014/main" id="{40E0B4E9-1AF8-40F1-AF6B-F02756B04C82}"/>
                  </a:ext>
                </a:extLst>
              </p:cNvPr>
              <p:cNvSpPr/>
              <p:nvPr/>
            </p:nvSpPr>
            <p:spPr>
              <a:xfrm>
                <a:off x="3737670" y="2985863"/>
                <a:ext cx="34055" cy="34055"/>
              </a:xfrm>
              <a:custGeom>
                <a:avLst/>
                <a:gdLst>
                  <a:gd name="connsiteX0" fmla="*/ 0 w 34055"/>
                  <a:gd name="connsiteY0" fmla="*/ 17028 h 34055"/>
                  <a:gd name="connsiteX1" fmla="*/ 17028 w 34055"/>
                  <a:gd name="connsiteY1" fmla="*/ 34055 h 34055"/>
                  <a:gd name="connsiteX2" fmla="*/ 34055 w 34055"/>
                  <a:gd name="connsiteY2" fmla="*/ 17028 h 34055"/>
                  <a:gd name="connsiteX3" fmla="*/ 17028 w 34055"/>
                  <a:gd name="connsiteY3" fmla="*/ 0 h 34055"/>
                  <a:gd name="connsiteX4" fmla="*/ 0 w 34055"/>
                  <a:gd name="connsiteY4" fmla="*/ 17028 h 3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55" h="34055">
                    <a:moveTo>
                      <a:pt x="0" y="17028"/>
                    </a:moveTo>
                    <a:cubicBezTo>
                      <a:pt x="0" y="26431"/>
                      <a:pt x="7624" y="34055"/>
                      <a:pt x="17028" y="34055"/>
                    </a:cubicBezTo>
                    <a:cubicBezTo>
                      <a:pt x="26431" y="34055"/>
                      <a:pt x="34055" y="26431"/>
                      <a:pt x="34055" y="17028"/>
                    </a:cubicBezTo>
                    <a:cubicBezTo>
                      <a:pt x="34055" y="7624"/>
                      <a:pt x="26431" y="0"/>
                      <a:pt x="17028" y="0"/>
                    </a:cubicBezTo>
                    <a:cubicBezTo>
                      <a:pt x="7624" y="0"/>
                      <a:pt x="0" y="7624"/>
                      <a:pt x="0" y="17028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27" name="Freeform: Shape 2026">
                <a:extLst>
                  <a:ext uri="{FF2B5EF4-FFF2-40B4-BE49-F238E27FC236}">
                    <a16:creationId xmlns:a16="http://schemas.microsoft.com/office/drawing/2014/main" id="{8B5DFD0A-2747-4E51-9119-2F9CD1DEA51B}"/>
                  </a:ext>
                </a:extLst>
              </p:cNvPr>
              <p:cNvSpPr/>
              <p:nvPr/>
            </p:nvSpPr>
            <p:spPr>
              <a:xfrm>
                <a:off x="3746567" y="2995526"/>
                <a:ext cx="13916" cy="15342"/>
              </a:xfrm>
              <a:custGeom>
                <a:avLst/>
                <a:gdLst>
                  <a:gd name="connsiteX0" fmla="*/ 0 w 13916"/>
                  <a:gd name="connsiteY0" fmla="*/ 7365 h 15342"/>
                  <a:gd name="connsiteX1" fmla="*/ 7977 w 13916"/>
                  <a:gd name="connsiteY1" fmla="*/ 15342 h 15342"/>
                  <a:gd name="connsiteX2" fmla="*/ 8130 w 13916"/>
                  <a:gd name="connsiteY2" fmla="*/ 15342 h 15342"/>
                  <a:gd name="connsiteX3" fmla="*/ 13607 w 13916"/>
                  <a:gd name="connsiteY3" fmla="*/ 5478 h 15342"/>
                  <a:gd name="connsiteX4" fmla="*/ 8130 w 13916"/>
                  <a:gd name="connsiteY4" fmla="*/ 2 h 15342"/>
                  <a:gd name="connsiteX5" fmla="*/ 0 w 13916"/>
                  <a:gd name="connsiteY5" fmla="*/ 7365 h 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16" h="15342">
                    <a:moveTo>
                      <a:pt x="0" y="7365"/>
                    </a:moveTo>
                    <a:cubicBezTo>
                      <a:pt x="0" y="11768"/>
                      <a:pt x="3574" y="15342"/>
                      <a:pt x="7977" y="15342"/>
                    </a:cubicBezTo>
                    <a:cubicBezTo>
                      <a:pt x="8023" y="15342"/>
                      <a:pt x="8084" y="15342"/>
                      <a:pt x="8130" y="15342"/>
                    </a:cubicBezTo>
                    <a:cubicBezTo>
                      <a:pt x="12364" y="14130"/>
                      <a:pt x="14818" y="9712"/>
                      <a:pt x="13607" y="5478"/>
                    </a:cubicBezTo>
                    <a:cubicBezTo>
                      <a:pt x="12855" y="2825"/>
                      <a:pt x="10784" y="754"/>
                      <a:pt x="8130" y="2"/>
                    </a:cubicBezTo>
                    <a:cubicBezTo>
                      <a:pt x="3896" y="-90"/>
                      <a:pt x="322" y="3147"/>
                      <a:pt x="0" y="736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28" name="Freeform: Shape 2027">
                <a:extLst>
                  <a:ext uri="{FF2B5EF4-FFF2-40B4-BE49-F238E27FC236}">
                    <a16:creationId xmlns:a16="http://schemas.microsoft.com/office/drawing/2014/main" id="{B69D12A4-5915-4658-ADDE-AADE48BBCD51}"/>
                  </a:ext>
                </a:extLst>
              </p:cNvPr>
              <p:cNvSpPr/>
              <p:nvPr/>
            </p:nvSpPr>
            <p:spPr>
              <a:xfrm>
                <a:off x="3754698" y="2995834"/>
                <a:ext cx="4908" cy="4908"/>
              </a:xfrm>
              <a:custGeom>
                <a:avLst/>
                <a:gdLst>
                  <a:gd name="connsiteX0" fmla="*/ 4908 w 4908"/>
                  <a:gd name="connsiteY0" fmla="*/ 2454 h 4908"/>
                  <a:gd name="connsiteX1" fmla="*/ 2454 w 4908"/>
                  <a:gd name="connsiteY1" fmla="*/ 0 h 4908"/>
                  <a:gd name="connsiteX2" fmla="*/ 0 w 4908"/>
                  <a:gd name="connsiteY2" fmla="*/ 2454 h 4908"/>
                  <a:gd name="connsiteX3" fmla="*/ 2454 w 4908"/>
                  <a:gd name="connsiteY3" fmla="*/ 4909 h 4908"/>
                  <a:gd name="connsiteX4" fmla="*/ 4908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4908" y="2454"/>
                    </a:moveTo>
                    <a:cubicBezTo>
                      <a:pt x="4908" y="1104"/>
                      <a:pt x="3804" y="0"/>
                      <a:pt x="2454" y="0"/>
                    </a:cubicBezTo>
                    <a:cubicBezTo>
                      <a:pt x="1104" y="0"/>
                      <a:pt x="0" y="1104"/>
                      <a:pt x="0" y="2454"/>
                    </a:cubicBezTo>
                    <a:cubicBezTo>
                      <a:pt x="0" y="3804"/>
                      <a:pt x="1104" y="4909"/>
                      <a:pt x="2454" y="4909"/>
                    </a:cubicBezTo>
                    <a:cubicBezTo>
                      <a:pt x="3804" y="4909"/>
                      <a:pt x="4908" y="3804"/>
                      <a:pt x="4908" y="2454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29" name="Freeform: Shape 2028">
                <a:extLst>
                  <a:ext uri="{FF2B5EF4-FFF2-40B4-BE49-F238E27FC236}">
                    <a16:creationId xmlns:a16="http://schemas.microsoft.com/office/drawing/2014/main" id="{A295238F-7BFD-4A5E-B1A9-424D6DE36609}"/>
                  </a:ext>
                </a:extLst>
              </p:cNvPr>
              <p:cNvSpPr/>
              <p:nvPr/>
            </p:nvSpPr>
            <p:spPr>
              <a:xfrm>
                <a:off x="3717438" y="2983390"/>
                <a:ext cx="69472" cy="28091"/>
              </a:xfrm>
              <a:custGeom>
                <a:avLst/>
                <a:gdLst>
                  <a:gd name="connsiteX0" fmla="*/ 4891 w 69472"/>
                  <a:gd name="connsiteY0" fmla="*/ 9070 h 28091"/>
                  <a:gd name="connsiteX1" fmla="*/ 21152 w 69472"/>
                  <a:gd name="connsiteY1" fmla="*/ 2934 h 28091"/>
                  <a:gd name="connsiteX2" fmla="*/ 31123 w 69472"/>
                  <a:gd name="connsiteY2" fmla="*/ 173 h 28091"/>
                  <a:gd name="connsiteX3" fmla="*/ 36645 w 69472"/>
                  <a:gd name="connsiteY3" fmla="*/ 173 h 28091"/>
                  <a:gd name="connsiteX4" fmla="*/ 41707 w 69472"/>
                  <a:gd name="connsiteY4" fmla="*/ 1093 h 28091"/>
                  <a:gd name="connsiteX5" fmla="*/ 59502 w 69472"/>
                  <a:gd name="connsiteY5" fmla="*/ 10911 h 28091"/>
                  <a:gd name="connsiteX6" fmla="*/ 69473 w 69472"/>
                  <a:gd name="connsiteY6" fmla="*/ 28091 h 28091"/>
                  <a:gd name="connsiteX7" fmla="*/ 57047 w 69472"/>
                  <a:gd name="connsiteY7" fmla="*/ 13672 h 28091"/>
                  <a:gd name="connsiteX8" fmla="*/ 40480 w 69472"/>
                  <a:gd name="connsiteY8" fmla="*/ 6309 h 28091"/>
                  <a:gd name="connsiteX9" fmla="*/ 36032 w 69472"/>
                  <a:gd name="connsiteY9" fmla="*/ 5542 h 28091"/>
                  <a:gd name="connsiteX10" fmla="*/ 31890 w 69472"/>
                  <a:gd name="connsiteY10" fmla="*/ 5542 h 28091"/>
                  <a:gd name="connsiteX11" fmla="*/ 22992 w 69472"/>
                  <a:gd name="connsiteY11" fmla="*/ 7843 h 28091"/>
                  <a:gd name="connsiteX12" fmla="*/ 5658 w 69472"/>
                  <a:gd name="connsiteY12" fmla="*/ 15513 h 28091"/>
                  <a:gd name="connsiteX13" fmla="*/ 4891 w 69472"/>
                  <a:gd name="connsiteY13" fmla="*/ 15513 h 28091"/>
                  <a:gd name="connsiteX14" fmla="*/ 4891 w 69472"/>
                  <a:gd name="connsiteY14" fmla="*/ 15513 h 28091"/>
                  <a:gd name="connsiteX15" fmla="*/ 4891 w 69472"/>
                  <a:gd name="connsiteY15" fmla="*/ 9070 h 2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472" h="28091">
                    <a:moveTo>
                      <a:pt x="4891" y="9070"/>
                    </a:moveTo>
                    <a:cubicBezTo>
                      <a:pt x="10506" y="7597"/>
                      <a:pt x="15952" y="5542"/>
                      <a:pt x="21152" y="2934"/>
                    </a:cubicBezTo>
                    <a:cubicBezTo>
                      <a:pt x="24373" y="1691"/>
                      <a:pt x="27717" y="771"/>
                      <a:pt x="31123" y="173"/>
                    </a:cubicBezTo>
                    <a:cubicBezTo>
                      <a:pt x="32948" y="-58"/>
                      <a:pt x="34805" y="-58"/>
                      <a:pt x="36645" y="173"/>
                    </a:cubicBezTo>
                    <a:lnTo>
                      <a:pt x="41707" y="1093"/>
                    </a:lnTo>
                    <a:cubicBezTo>
                      <a:pt x="48442" y="2612"/>
                      <a:pt x="54624" y="6017"/>
                      <a:pt x="59502" y="10911"/>
                    </a:cubicBezTo>
                    <a:cubicBezTo>
                      <a:pt x="63997" y="15865"/>
                      <a:pt x="67402" y="21725"/>
                      <a:pt x="69473" y="28091"/>
                    </a:cubicBezTo>
                    <a:cubicBezTo>
                      <a:pt x="65914" y="22815"/>
                      <a:pt x="61742" y="17967"/>
                      <a:pt x="57047" y="13672"/>
                    </a:cubicBezTo>
                    <a:cubicBezTo>
                      <a:pt x="52262" y="9821"/>
                      <a:pt x="46555" y="7275"/>
                      <a:pt x="40480" y="6309"/>
                    </a:cubicBezTo>
                    <a:lnTo>
                      <a:pt x="36032" y="5542"/>
                    </a:lnTo>
                    <a:lnTo>
                      <a:pt x="31890" y="5542"/>
                    </a:lnTo>
                    <a:cubicBezTo>
                      <a:pt x="28837" y="5925"/>
                      <a:pt x="25846" y="6707"/>
                      <a:pt x="22992" y="7843"/>
                    </a:cubicBezTo>
                    <a:cubicBezTo>
                      <a:pt x="16995" y="9868"/>
                      <a:pt x="11181" y="12429"/>
                      <a:pt x="5658" y="15513"/>
                    </a:cubicBezTo>
                    <a:lnTo>
                      <a:pt x="4891" y="15513"/>
                    </a:lnTo>
                    <a:lnTo>
                      <a:pt x="4891" y="15513"/>
                    </a:lnTo>
                    <a:cubicBezTo>
                      <a:pt x="-1858" y="13825"/>
                      <a:pt x="-1398" y="10144"/>
                      <a:pt x="4891" y="9070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30" name="Freeform: Shape 2029">
                <a:extLst>
                  <a:ext uri="{FF2B5EF4-FFF2-40B4-BE49-F238E27FC236}">
                    <a16:creationId xmlns:a16="http://schemas.microsoft.com/office/drawing/2014/main" id="{033A4277-1A42-4F5D-ABD5-6F4F744120EF}"/>
                  </a:ext>
                </a:extLst>
              </p:cNvPr>
              <p:cNvSpPr/>
              <p:nvPr/>
            </p:nvSpPr>
            <p:spPr>
              <a:xfrm>
                <a:off x="3864072" y="3008107"/>
                <a:ext cx="25618" cy="15646"/>
              </a:xfrm>
              <a:custGeom>
                <a:avLst/>
                <a:gdLst>
                  <a:gd name="connsiteX0" fmla="*/ 0 w 25618"/>
                  <a:gd name="connsiteY0" fmla="*/ 15647 h 15646"/>
                  <a:gd name="connsiteX1" fmla="*/ 7363 w 25618"/>
                  <a:gd name="connsiteY1" fmla="*/ 13346 h 15646"/>
                  <a:gd name="connsiteX2" fmla="*/ 20863 w 25618"/>
                  <a:gd name="connsiteY2" fmla="*/ 5983 h 15646"/>
                  <a:gd name="connsiteX3" fmla="*/ 25618 w 25618"/>
                  <a:gd name="connsiteY3" fmla="*/ 0 h 15646"/>
                  <a:gd name="connsiteX4" fmla="*/ 21630 w 25618"/>
                  <a:gd name="connsiteY4" fmla="*/ 6903 h 15646"/>
                  <a:gd name="connsiteX5" fmla="*/ 15187 w 25618"/>
                  <a:gd name="connsiteY5" fmla="*/ 11505 h 15646"/>
                  <a:gd name="connsiteX6" fmla="*/ 0 w 25618"/>
                  <a:gd name="connsiteY6" fmla="*/ 15647 h 1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618" h="15646">
                    <a:moveTo>
                      <a:pt x="0" y="15647"/>
                    </a:moveTo>
                    <a:lnTo>
                      <a:pt x="7363" y="13346"/>
                    </a:lnTo>
                    <a:cubicBezTo>
                      <a:pt x="12272" y="11720"/>
                      <a:pt x="16844" y="9219"/>
                      <a:pt x="20863" y="5983"/>
                    </a:cubicBezTo>
                    <a:cubicBezTo>
                      <a:pt x="22811" y="4310"/>
                      <a:pt x="24422" y="2270"/>
                      <a:pt x="25618" y="0"/>
                    </a:cubicBezTo>
                    <a:cubicBezTo>
                      <a:pt x="24836" y="2577"/>
                      <a:pt x="23470" y="4939"/>
                      <a:pt x="21630" y="6903"/>
                    </a:cubicBezTo>
                    <a:cubicBezTo>
                      <a:pt x="19712" y="8744"/>
                      <a:pt x="17549" y="10293"/>
                      <a:pt x="15187" y="11505"/>
                    </a:cubicBezTo>
                    <a:cubicBezTo>
                      <a:pt x="10493" y="13990"/>
                      <a:pt x="5308" y="15417"/>
                      <a:pt x="0" y="15647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31" name="Freeform: Shape 2030">
                <a:extLst>
                  <a:ext uri="{FF2B5EF4-FFF2-40B4-BE49-F238E27FC236}">
                    <a16:creationId xmlns:a16="http://schemas.microsoft.com/office/drawing/2014/main" id="{84495C43-BD1B-48F0-8B4B-D3534FD601C7}"/>
                  </a:ext>
                </a:extLst>
              </p:cNvPr>
              <p:cNvSpPr/>
              <p:nvPr/>
            </p:nvSpPr>
            <p:spPr>
              <a:xfrm>
                <a:off x="3721256" y="3008107"/>
                <a:ext cx="25924" cy="15646"/>
              </a:xfrm>
              <a:custGeom>
                <a:avLst/>
                <a:gdLst>
                  <a:gd name="connsiteX0" fmla="*/ 25925 w 25924"/>
                  <a:gd name="connsiteY0" fmla="*/ 15647 h 15646"/>
                  <a:gd name="connsiteX1" fmla="*/ 10585 w 25924"/>
                  <a:gd name="connsiteY1" fmla="*/ 11505 h 15646"/>
                  <a:gd name="connsiteX2" fmla="*/ 4142 w 25924"/>
                  <a:gd name="connsiteY2" fmla="*/ 6903 h 15646"/>
                  <a:gd name="connsiteX3" fmla="*/ 0 w 25924"/>
                  <a:gd name="connsiteY3" fmla="*/ 0 h 15646"/>
                  <a:gd name="connsiteX4" fmla="*/ 4909 w 25924"/>
                  <a:gd name="connsiteY4" fmla="*/ 5983 h 15646"/>
                  <a:gd name="connsiteX5" fmla="*/ 11352 w 25924"/>
                  <a:gd name="connsiteY5" fmla="*/ 10278 h 15646"/>
                  <a:gd name="connsiteX6" fmla="*/ 18255 w 25924"/>
                  <a:gd name="connsiteY6" fmla="*/ 13346 h 15646"/>
                  <a:gd name="connsiteX7" fmla="*/ 25925 w 25924"/>
                  <a:gd name="connsiteY7" fmla="*/ 15647 h 1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24" h="15646">
                    <a:moveTo>
                      <a:pt x="25925" y="15647"/>
                    </a:moveTo>
                    <a:cubicBezTo>
                      <a:pt x="20556" y="15463"/>
                      <a:pt x="15310" y="14036"/>
                      <a:pt x="10585" y="11505"/>
                    </a:cubicBezTo>
                    <a:cubicBezTo>
                      <a:pt x="8207" y="10324"/>
                      <a:pt x="6029" y="8774"/>
                      <a:pt x="4142" y="6903"/>
                    </a:cubicBezTo>
                    <a:cubicBezTo>
                      <a:pt x="2255" y="4955"/>
                      <a:pt x="829" y="2592"/>
                      <a:pt x="0" y="0"/>
                    </a:cubicBezTo>
                    <a:cubicBezTo>
                      <a:pt x="1258" y="2285"/>
                      <a:pt x="2915" y="4310"/>
                      <a:pt x="4909" y="5983"/>
                    </a:cubicBezTo>
                    <a:cubicBezTo>
                      <a:pt x="6903" y="7639"/>
                      <a:pt x="9051" y="9081"/>
                      <a:pt x="11352" y="10278"/>
                    </a:cubicBezTo>
                    <a:cubicBezTo>
                      <a:pt x="13530" y="11551"/>
                      <a:pt x="15847" y="12579"/>
                      <a:pt x="18255" y="13346"/>
                    </a:cubicBezTo>
                    <a:cubicBezTo>
                      <a:pt x="20755" y="14282"/>
                      <a:pt x="23317" y="15048"/>
                      <a:pt x="25925" y="15647"/>
                    </a:cubicBezTo>
                    <a:close/>
                  </a:path>
                </a:pathLst>
              </a:custGeom>
              <a:solidFill>
                <a:srgbClr val="3606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32" name="Freeform: Shape 2031">
                <a:extLst>
                  <a:ext uri="{FF2B5EF4-FFF2-40B4-BE49-F238E27FC236}">
                    <a16:creationId xmlns:a16="http://schemas.microsoft.com/office/drawing/2014/main" id="{F17F975E-EE83-4A19-BF9F-A52C43A77A77}"/>
                  </a:ext>
                </a:extLst>
              </p:cNvPr>
              <p:cNvSpPr/>
              <p:nvPr/>
            </p:nvSpPr>
            <p:spPr>
              <a:xfrm>
                <a:off x="3618938" y="3513716"/>
                <a:ext cx="369849" cy="266764"/>
              </a:xfrm>
              <a:custGeom>
                <a:avLst/>
                <a:gdLst>
                  <a:gd name="connsiteX0" fmla="*/ 369850 w 369849"/>
                  <a:gd name="connsiteY0" fmla="*/ 3682 h 266764"/>
                  <a:gd name="connsiteX1" fmla="*/ 365248 w 369849"/>
                  <a:gd name="connsiteY1" fmla="*/ 37277 h 266764"/>
                  <a:gd name="connsiteX2" fmla="*/ 365248 w 369849"/>
                  <a:gd name="connsiteY2" fmla="*/ 37277 h 266764"/>
                  <a:gd name="connsiteX3" fmla="*/ 360646 w 369849"/>
                  <a:gd name="connsiteY3" fmla="*/ 60440 h 266764"/>
                  <a:gd name="connsiteX4" fmla="*/ 358805 w 369849"/>
                  <a:gd name="connsiteY4" fmla="*/ 68110 h 266764"/>
                  <a:gd name="connsiteX5" fmla="*/ 351902 w 369849"/>
                  <a:gd name="connsiteY5" fmla="*/ 107381 h 266764"/>
                  <a:gd name="connsiteX6" fmla="*/ 351902 w 369849"/>
                  <a:gd name="connsiteY6" fmla="*/ 107381 h 266764"/>
                  <a:gd name="connsiteX7" fmla="*/ 351902 w 369849"/>
                  <a:gd name="connsiteY7" fmla="*/ 107381 h 266764"/>
                  <a:gd name="connsiteX8" fmla="*/ 350675 w 369849"/>
                  <a:gd name="connsiteY8" fmla="*/ 116738 h 266764"/>
                  <a:gd name="connsiteX9" fmla="*/ 350675 w 369849"/>
                  <a:gd name="connsiteY9" fmla="*/ 121954 h 266764"/>
                  <a:gd name="connsiteX10" fmla="*/ 350675 w 369849"/>
                  <a:gd name="connsiteY10" fmla="*/ 123948 h 266764"/>
                  <a:gd name="connsiteX11" fmla="*/ 349601 w 369849"/>
                  <a:gd name="connsiteY11" fmla="*/ 134226 h 266764"/>
                  <a:gd name="connsiteX12" fmla="*/ 349601 w 369849"/>
                  <a:gd name="connsiteY12" fmla="*/ 137141 h 266764"/>
                  <a:gd name="connsiteX13" fmla="*/ 349601 w 369849"/>
                  <a:gd name="connsiteY13" fmla="*/ 140515 h 266764"/>
                  <a:gd name="connsiteX14" fmla="*/ 348374 w 369849"/>
                  <a:gd name="connsiteY14" fmla="*/ 160918 h 266764"/>
                  <a:gd name="connsiteX15" fmla="*/ 348374 w 369849"/>
                  <a:gd name="connsiteY15" fmla="*/ 164446 h 266764"/>
                  <a:gd name="connsiteX16" fmla="*/ 348374 w 369849"/>
                  <a:gd name="connsiteY16" fmla="*/ 166133 h 266764"/>
                  <a:gd name="connsiteX17" fmla="*/ 348374 w 369849"/>
                  <a:gd name="connsiteY17" fmla="*/ 167668 h 266764"/>
                  <a:gd name="connsiteX18" fmla="*/ 348374 w 369849"/>
                  <a:gd name="connsiteY18" fmla="*/ 169355 h 266764"/>
                  <a:gd name="connsiteX19" fmla="*/ 349601 w 369849"/>
                  <a:gd name="connsiteY19" fmla="*/ 202029 h 266764"/>
                  <a:gd name="connsiteX20" fmla="*/ 349601 w 369849"/>
                  <a:gd name="connsiteY20" fmla="*/ 205558 h 266764"/>
                  <a:gd name="connsiteX21" fmla="*/ 349601 w 369849"/>
                  <a:gd name="connsiteY21" fmla="*/ 209239 h 266764"/>
                  <a:gd name="connsiteX22" fmla="*/ 349601 w 369849"/>
                  <a:gd name="connsiteY22" fmla="*/ 210313 h 266764"/>
                  <a:gd name="connsiteX23" fmla="*/ 349601 w 369849"/>
                  <a:gd name="connsiteY23" fmla="*/ 210313 h 266764"/>
                  <a:gd name="connsiteX24" fmla="*/ 349601 w 369849"/>
                  <a:gd name="connsiteY24" fmla="*/ 213534 h 266764"/>
                  <a:gd name="connsiteX25" fmla="*/ 349601 w 369849"/>
                  <a:gd name="connsiteY25" fmla="*/ 213534 h 266764"/>
                  <a:gd name="connsiteX26" fmla="*/ 349601 w 369849"/>
                  <a:gd name="connsiteY26" fmla="*/ 215989 h 266764"/>
                  <a:gd name="connsiteX27" fmla="*/ 350675 w 369849"/>
                  <a:gd name="connsiteY27" fmla="*/ 221971 h 266764"/>
                  <a:gd name="connsiteX28" fmla="*/ 350675 w 369849"/>
                  <a:gd name="connsiteY28" fmla="*/ 223966 h 266764"/>
                  <a:gd name="connsiteX29" fmla="*/ 351595 w 369849"/>
                  <a:gd name="connsiteY29" fmla="*/ 228107 h 266764"/>
                  <a:gd name="connsiteX30" fmla="*/ 353436 w 369849"/>
                  <a:gd name="connsiteY30" fmla="*/ 236851 h 266764"/>
                  <a:gd name="connsiteX31" fmla="*/ 356044 w 369849"/>
                  <a:gd name="connsiteY31" fmla="*/ 248203 h 266764"/>
                  <a:gd name="connsiteX32" fmla="*/ 356044 w 369849"/>
                  <a:gd name="connsiteY32" fmla="*/ 249584 h 266764"/>
                  <a:gd name="connsiteX33" fmla="*/ 358345 w 369849"/>
                  <a:gd name="connsiteY33" fmla="*/ 258634 h 266764"/>
                  <a:gd name="connsiteX34" fmla="*/ 359725 w 369849"/>
                  <a:gd name="connsiteY34" fmla="*/ 263850 h 266764"/>
                  <a:gd name="connsiteX35" fmla="*/ 360493 w 369849"/>
                  <a:gd name="connsiteY35" fmla="*/ 266764 h 266764"/>
                  <a:gd name="connsiteX36" fmla="*/ 349141 w 369849"/>
                  <a:gd name="connsiteY36" fmla="*/ 242681 h 266764"/>
                  <a:gd name="connsiteX37" fmla="*/ 349141 w 369849"/>
                  <a:gd name="connsiteY37" fmla="*/ 242681 h 266764"/>
                  <a:gd name="connsiteX38" fmla="*/ 339937 w 369849"/>
                  <a:gd name="connsiteY38" fmla="*/ 227341 h 266764"/>
                  <a:gd name="connsiteX39" fmla="*/ 333954 w 369849"/>
                  <a:gd name="connsiteY39" fmla="*/ 218443 h 266764"/>
                  <a:gd name="connsiteX40" fmla="*/ 333954 w 369849"/>
                  <a:gd name="connsiteY40" fmla="*/ 218443 h 266764"/>
                  <a:gd name="connsiteX41" fmla="*/ 301280 w 369849"/>
                  <a:gd name="connsiteY41" fmla="*/ 185309 h 266764"/>
                  <a:gd name="connsiteX42" fmla="*/ 301280 w 369849"/>
                  <a:gd name="connsiteY42" fmla="*/ 185309 h 266764"/>
                  <a:gd name="connsiteX43" fmla="*/ 259401 w 369849"/>
                  <a:gd name="connsiteY43" fmla="*/ 162605 h 266764"/>
                  <a:gd name="connsiteX44" fmla="*/ 259401 w 369849"/>
                  <a:gd name="connsiteY44" fmla="*/ 162605 h 266764"/>
                  <a:gd name="connsiteX45" fmla="*/ 254646 w 369849"/>
                  <a:gd name="connsiteY45" fmla="*/ 160764 h 266764"/>
                  <a:gd name="connsiteX46" fmla="*/ 198808 w 369849"/>
                  <a:gd name="connsiteY46" fmla="*/ 152327 h 266764"/>
                  <a:gd name="connsiteX47" fmla="*/ 187303 w 369849"/>
                  <a:gd name="connsiteY47" fmla="*/ 152327 h 266764"/>
                  <a:gd name="connsiteX48" fmla="*/ 115818 w 369849"/>
                  <a:gd name="connsiteY48" fmla="*/ 152327 h 266764"/>
                  <a:gd name="connsiteX49" fmla="*/ 111062 w 369849"/>
                  <a:gd name="connsiteY49" fmla="*/ 153554 h 266764"/>
                  <a:gd name="connsiteX50" fmla="*/ 38964 w 369849"/>
                  <a:gd name="connsiteY50" fmla="*/ 199575 h 266764"/>
                  <a:gd name="connsiteX51" fmla="*/ 26692 w 369849"/>
                  <a:gd name="connsiteY51" fmla="*/ 214915 h 266764"/>
                  <a:gd name="connsiteX52" fmla="*/ 26692 w 369849"/>
                  <a:gd name="connsiteY52" fmla="*/ 214915 h 266764"/>
                  <a:gd name="connsiteX53" fmla="*/ 19328 w 369849"/>
                  <a:gd name="connsiteY53" fmla="*/ 226880 h 266764"/>
                  <a:gd name="connsiteX54" fmla="*/ 23623 w 369849"/>
                  <a:gd name="connsiteY54" fmla="*/ 202796 h 266764"/>
                  <a:gd name="connsiteX55" fmla="*/ 10278 w 369849"/>
                  <a:gd name="connsiteY55" fmla="*/ 58292 h 266764"/>
                  <a:gd name="connsiteX56" fmla="*/ 6290 w 369849"/>
                  <a:gd name="connsiteY56" fmla="*/ 34669 h 266764"/>
                  <a:gd name="connsiteX57" fmla="*/ 6290 w 369849"/>
                  <a:gd name="connsiteY57" fmla="*/ 34669 h 266764"/>
                  <a:gd name="connsiteX58" fmla="*/ 0 w 369849"/>
                  <a:gd name="connsiteY58" fmla="*/ 0 h 266764"/>
                  <a:gd name="connsiteX59" fmla="*/ 52003 w 369849"/>
                  <a:gd name="connsiteY59" fmla="*/ 78388 h 266764"/>
                  <a:gd name="connsiteX60" fmla="*/ 86211 w 369849"/>
                  <a:gd name="connsiteY60" fmla="*/ 95262 h 266764"/>
                  <a:gd name="connsiteX61" fmla="*/ 276429 w 369849"/>
                  <a:gd name="connsiteY61" fmla="*/ 95262 h 266764"/>
                  <a:gd name="connsiteX62" fmla="*/ 291769 w 369849"/>
                  <a:gd name="connsiteY62" fmla="*/ 93268 h 266764"/>
                  <a:gd name="connsiteX63" fmla="*/ 319228 w 369849"/>
                  <a:gd name="connsiteY63" fmla="*/ 79615 h 266764"/>
                  <a:gd name="connsiteX64" fmla="*/ 319228 w 369849"/>
                  <a:gd name="connsiteY64" fmla="*/ 79615 h 266764"/>
                  <a:gd name="connsiteX65" fmla="*/ 369850 w 369849"/>
                  <a:gd name="connsiteY65" fmla="*/ 3682 h 266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369849" h="266764">
                    <a:moveTo>
                      <a:pt x="369850" y="3682"/>
                    </a:moveTo>
                    <a:cubicBezTo>
                      <a:pt x="368975" y="14957"/>
                      <a:pt x="367442" y="26170"/>
                      <a:pt x="365248" y="37277"/>
                    </a:cubicBezTo>
                    <a:lnTo>
                      <a:pt x="365248" y="37277"/>
                    </a:lnTo>
                    <a:cubicBezTo>
                      <a:pt x="363714" y="45560"/>
                      <a:pt x="362027" y="53690"/>
                      <a:pt x="360646" y="60440"/>
                    </a:cubicBezTo>
                    <a:cubicBezTo>
                      <a:pt x="360646" y="63201"/>
                      <a:pt x="359419" y="65809"/>
                      <a:pt x="358805" y="68110"/>
                    </a:cubicBezTo>
                    <a:cubicBezTo>
                      <a:pt x="356197" y="79769"/>
                      <a:pt x="353896" y="93421"/>
                      <a:pt x="351902" y="107381"/>
                    </a:cubicBezTo>
                    <a:lnTo>
                      <a:pt x="351902" y="107381"/>
                    </a:lnTo>
                    <a:lnTo>
                      <a:pt x="351902" y="107381"/>
                    </a:lnTo>
                    <a:cubicBezTo>
                      <a:pt x="351902" y="110602"/>
                      <a:pt x="351135" y="113517"/>
                      <a:pt x="350675" y="116738"/>
                    </a:cubicBezTo>
                    <a:cubicBezTo>
                      <a:pt x="350214" y="119960"/>
                      <a:pt x="350675" y="120113"/>
                      <a:pt x="350675" y="121954"/>
                    </a:cubicBezTo>
                    <a:cubicBezTo>
                      <a:pt x="350598" y="122613"/>
                      <a:pt x="350598" y="123288"/>
                      <a:pt x="350675" y="123948"/>
                    </a:cubicBezTo>
                    <a:cubicBezTo>
                      <a:pt x="350675" y="127476"/>
                      <a:pt x="349908" y="130698"/>
                      <a:pt x="349601" y="134226"/>
                    </a:cubicBezTo>
                    <a:cubicBezTo>
                      <a:pt x="349524" y="135192"/>
                      <a:pt x="349524" y="136174"/>
                      <a:pt x="349601" y="137141"/>
                    </a:cubicBezTo>
                    <a:cubicBezTo>
                      <a:pt x="349601" y="138368"/>
                      <a:pt x="349601" y="139442"/>
                      <a:pt x="349601" y="140515"/>
                    </a:cubicBezTo>
                    <a:cubicBezTo>
                      <a:pt x="349601" y="147418"/>
                      <a:pt x="348527" y="154321"/>
                      <a:pt x="348374" y="160918"/>
                    </a:cubicBezTo>
                    <a:cubicBezTo>
                      <a:pt x="348297" y="162099"/>
                      <a:pt x="348297" y="163265"/>
                      <a:pt x="348374" y="164446"/>
                    </a:cubicBezTo>
                    <a:cubicBezTo>
                      <a:pt x="348220" y="164998"/>
                      <a:pt x="348220" y="165581"/>
                      <a:pt x="348374" y="166133"/>
                    </a:cubicBezTo>
                    <a:cubicBezTo>
                      <a:pt x="348220" y="166640"/>
                      <a:pt x="348220" y="167161"/>
                      <a:pt x="348374" y="167668"/>
                    </a:cubicBezTo>
                    <a:cubicBezTo>
                      <a:pt x="348297" y="168235"/>
                      <a:pt x="348297" y="168803"/>
                      <a:pt x="348374" y="169355"/>
                    </a:cubicBezTo>
                    <a:cubicBezTo>
                      <a:pt x="347944" y="180262"/>
                      <a:pt x="348358" y="191184"/>
                      <a:pt x="349601" y="202029"/>
                    </a:cubicBezTo>
                    <a:cubicBezTo>
                      <a:pt x="349524" y="203211"/>
                      <a:pt x="349524" y="204376"/>
                      <a:pt x="349601" y="205558"/>
                    </a:cubicBezTo>
                    <a:cubicBezTo>
                      <a:pt x="349524" y="206785"/>
                      <a:pt x="349524" y="208012"/>
                      <a:pt x="349601" y="209239"/>
                    </a:cubicBezTo>
                    <a:cubicBezTo>
                      <a:pt x="349555" y="209592"/>
                      <a:pt x="349555" y="209960"/>
                      <a:pt x="349601" y="210313"/>
                    </a:cubicBezTo>
                    <a:lnTo>
                      <a:pt x="349601" y="210313"/>
                    </a:lnTo>
                    <a:cubicBezTo>
                      <a:pt x="349539" y="211387"/>
                      <a:pt x="349539" y="212461"/>
                      <a:pt x="349601" y="213534"/>
                    </a:cubicBezTo>
                    <a:lnTo>
                      <a:pt x="349601" y="213534"/>
                    </a:lnTo>
                    <a:cubicBezTo>
                      <a:pt x="349463" y="214347"/>
                      <a:pt x="349463" y="215176"/>
                      <a:pt x="349601" y="215989"/>
                    </a:cubicBezTo>
                    <a:cubicBezTo>
                      <a:pt x="349739" y="218014"/>
                      <a:pt x="350092" y="220023"/>
                      <a:pt x="350675" y="221971"/>
                    </a:cubicBezTo>
                    <a:cubicBezTo>
                      <a:pt x="350598" y="222631"/>
                      <a:pt x="350598" y="223306"/>
                      <a:pt x="350675" y="223966"/>
                    </a:cubicBezTo>
                    <a:cubicBezTo>
                      <a:pt x="350828" y="225377"/>
                      <a:pt x="351150" y="226757"/>
                      <a:pt x="351595" y="228107"/>
                    </a:cubicBezTo>
                    <a:cubicBezTo>
                      <a:pt x="351595" y="231022"/>
                      <a:pt x="352823" y="233783"/>
                      <a:pt x="353436" y="236851"/>
                    </a:cubicBezTo>
                    <a:cubicBezTo>
                      <a:pt x="354050" y="239919"/>
                      <a:pt x="355277" y="244215"/>
                      <a:pt x="356044" y="248203"/>
                    </a:cubicBezTo>
                    <a:cubicBezTo>
                      <a:pt x="355967" y="248663"/>
                      <a:pt x="355967" y="249123"/>
                      <a:pt x="356044" y="249584"/>
                    </a:cubicBezTo>
                    <a:lnTo>
                      <a:pt x="358345" y="258634"/>
                    </a:lnTo>
                    <a:lnTo>
                      <a:pt x="359725" y="263850"/>
                    </a:lnTo>
                    <a:cubicBezTo>
                      <a:pt x="359725" y="264770"/>
                      <a:pt x="359725" y="265844"/>
                      <a:pt x="360493" y="266764"/>
                    </a:cubicBezTo>
                    <a:cubicBezTo>
                      <a:pt x="357179" y="258527"/>
                      <a:pt x="353390" y="250489"/>
                      <a:pt x="349141" y="242681"/>
                    </a:cubicBezTo>
                    <a:lnTo>
                      <a:pt x="349141" y="242681"/>
                    </a:lnTo>
                    <a:cubicBezTo>
                      <a:pt x="346334" y="237419"/>
                      <a:pt x="343250" y="232295"/>
                      <a:pt x="339937" y="227341"/>
                    </a:cubicBezTo>
                    <a:cubicBezTo>
                      <a:pt x="337943" y="224272"/>
                      <a:pt x="336102" y="221358"/>
                      <a:pt x="333954" y="218443"/>
                    </a:cubicBezTo>
                    <a:lnTo>
                      <a:pt x="333954" y="218443"/>
                    </a:lnTo>
                    <a:cubicBezTo>
                      <a:pt x="324873" y="205757"/>
                      <a:pt x="313843" y="194574"/>
                      <a:pt x="301280" y="185309"/>
                    </a:cubicBezTo>
                    <a:lnTo>
                      <a:pt x="301280" y="185309"/>
                    </a:lnTo>
                    <a:cubicBezTo>
                      <a:pt x="288440" y="175828"/>
                      <a:pt x="274343" y="168189"/>
                      <a:pt x="259401" y="162605"/>
                    </a:cubicBezTo>
                    <a:lnTo>
                      <a:pt x="259401" y="162605"/>
                    </a:lnTo>
                    <a:lnTo>
                      <a:pt x="254646" y="160764"/>
                    </a:lnTo>
                    <a:cubicBezTo>
                      <a:pt x="236621" y="154889"/>
                      <a:pt x="217753" y="152036"/>
                      <a:pt x="198808" y="152327"/>
                    </a:cubicBezTo>
                    <a:lnTo>
                      <a:pt x="187303" y="152327"/>
                    </a:lnTo>
                    <a:cubicBezTo>
                      <a:pt x="159844" y="151100"/>
                      <a:pt x="136067" y="146345"/>
                      <a:pt x="115818" y="152327"/>
                    </a:cubicBezTo>
                    <a:lnTo>
                      <a:pt x="111062" y="153554"/>
                    </a:lnTo>
                    <a:cubicBezTo>
                      <a:pt x="83450" y="162390"/>
                      <a:pt x="58599" y="178252"/>
                      <a:pt x="38964" y="199575"/>
                    </a:cubicBezTo>
                    <a:cubicBezTo>
                      <a:pt x="34531" y="204407"/>
                      <a:pt x="30434" y="209531"/>
                      <a:pt x="26692" y="214915"/>
                    </a:cubicBezTo>
                    <a:lnTo>
                      <a:pt x="26692" y="214915"/>
                    </a:lnTo>
                    <a:cubicBezTo>
                      <a:pt x="24130" y="218796"/>
                      <a:pt x="21675" y="222784"/>
                      <a:pt x="19328" y="226880"/>
                    </a:cubicBezTo>
                    <a:cubicBezTo>
                      <a:pt x="21169" y="218136"/>
                      <a:pt x="22703" y="210159"/>
                      <a:pt x="23623" y="202796"/>
                    </a:cubicBezTo>
                    <a:cubicBezTo>
                      <a:pt x="26324" y="154229"/>
                      <a:pt x="21829" y="105540"/>
                      <a:pt x="10278" y="58292"/>
                    </a:cubicBezTo>
                    <a:cubicBezTo>
                      <a:pt x="9051" y="50316"/>
                      <a:pt x="7670" y="42952"/>
                      <a:pt x="6290" y="34669"/>
                    </a:cubicBezTo>
                    <a:lnTo>
                      <a:pt x="6290" y="34669"/>
                    </a:lnTo>
                    <a:cubicBezTo>
                      <a:pt x="4602" y="25311"/>
                      <a:pt x="2454" y="14266"/>
                      <a:pt x="0" y="0"/>
                    </a:cubicBezTo>
                    <a:cubicBezTo>
                      <a:pt x="11996" y="29300"/>
                      <a:pt x="29668" y="55945"/>
                      <a:pt x="52003" y="78388"/>
                    </a:cubicBezTo>
                    <a:cubicBezTo>
                      <a:pt x="60931" y="88052"/>
                      <a:pt x="73111" y="94050"/>
                      <a:pt x="86211" y="95262"/>
                    </a:cubicBezTo>
                    <a:lnTo>
                      <a:pt x="276429" y="95262"/>
                    </a:lnTo>
                    <a:cubicBezTo>
                      <a:pt x="281614" y="95324"/>
                      <a:pt x="286768" y="94648"/>
                      <a:pt x="291769" y="93268"/>
                    </a:cubicBezTo>
                    <a:cubicBezTo>
                      <a:pt x="301694" y="90476"/>
                      <a:pt x="311005" y="85843"/>
                      <a:pt x="319228" y="79615"/>
                    </a:cubicBezTo>
                    <a:lnTo>
                      <a:pt x="319228" y="79615"/>
                    </a:lnTo>
                    <a:cubicBezTo>
                      <a:pt x="343496" y="60103"/>
                      <a:pt x="361168" y="33595"/>
                      <a:pt x="369850" y="3682"/>
                    </a:cubicBezTo>
                    <a:close/>
                  </a:path>
                </a:pathLst>
              </a:custGeom>
              <a:solidFill>
                <a:srgbClr val="40404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33" name="Freeform: Shape 2032">
                <a:extLst>
                  <a:ext uri="{FF2B5EF4-FFF2-40B4-BE49-F238E27FC236}">
                    <a16:creationId xmlns:a16="http://schemas.microsoft.com/office/drawing/2014/main" id="{23B4BE2A-2002-4CFA-8CF1-8BFE9A584CEB}"/>
                  </a:ext>
                </a:extLst>
              </p:cNvPr>
              <p:cNvSpPr/>
              <p:nvPr/>
            </p:nvSpPr>
            <p:spPr>
              <a:xfrm>
                <a:off x="3824802" y="3067012"/>
                <a:ext cx="5063" cy="16260"/>
              </a:xfrm>
              <a:custGeom>
                <a:avLst/>
                <a:gdLst>
                  <a:gd name="connsiteX0" fmla="*/ 0 w 5063"/>
                  <a:gd name="connsiteY0" fmla="*/ 0 h 16260"/>
                  <a:gd name="connsiteX1" fmla="*/ 3682 w 5063"/>
                  <a:gd name="connsiteY1" fmla="*/ 3528 h 16260"/>
                  <a:gd name="connsiteX2" fmla="*/ 5062 w 5063"/>
                  <a:gd name="connsiteY2" fmla="*/ 8130 h 16260"/>
                  <a:gd name="connsiteX3" fmla="*/ 0 w 5063"/>
                  <a:gd name="connsiteY3" fmla="*/ 16260 h 16260"/>
                  <a:gd name="connsiteX4" fmla="*/ 1994 w 5063"/>
                  <a:gd name="connsiteY4" fmla="*/ 8130 h 16260"/>
                  <a:gd name="connsiteX5" fmla="*/ 1994 w 5063"/>
                  <a:gd name="connsiteY5" fmla="*/ 4142 h 16260"/>
                  <a:gd name="connsiteX6" fmla="*/ 0 w 5063"/>
                  <a:gd name="connsiteY6" fmla="*/ 0 h 1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63" h="16260">
                    <a:moveTo>
                      <a:pt x="0" y="0"/>
                    </a:moveTo>
                    <a:cubicBezTo>
                      <a:pt x="1595" y="705"/>
                      <a:pt x="2899" y="1963"/>
                      <a:pt x="3682" y="3528"/>
                    </a:cubicBezTo>
                    <a:cubicBezTo>
                      <a:pt x="4495" y="4939"/>
                      <a:pt x="4955" y="6504"/>
                      <a:pt x="5062" y="8130"/>
                    </a:cubicBezTo>
                    <a:cubicBezTo>
                      <a:pt x="5108" y="11597"/>
                      <a:pt x="3130" y="14772"/>
                      <a:pt x="0" y="16260"/>
                    </a:cubicBezTo>
                    <a:cubicBezTo>
                      <a:pt x="1411" y="13791"/>
                      <a:pt x="2102" y="10968"/>
                      <a:pt x="1994" y="8130"/>
                    </a:cubicBezTo>
                    <a:cubicBezTo>
                      <a:pt x="2209" y="6811"/>
                      <a:pt x="2209" y="5461"/>
                      <a:pt x="1994" y="4142"/>
                    </a:cubicBezTo>
                    <a:cubicBezTo>
                      <a:pt x="1519" y="2685"/>
                      <a:pt x="844" y="1289"/>
                      <a:pt x="0" y="0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34" name="Freeform: Shape 2033">
                <a:extLst>
                  <a:ext uri="{FF2B5EF4-FFF2-40B4-BE49-F238E27FC236}">
                    <a16:creationId xmlns:a16="http://schemas.microsoft.com/office/drawing/2014/main" id="{6601E5A2-4A21-42E5-8392-F6F482E71BF3}"/>
                  </a:ext>
                </a:extLst>
              </p:cNvPr>
              <p:cNvSpPr/>
              <p:nvPr/>
            </p:nvSpPr>
            <p:spPr>
              <a:xfrm>
                <a:off x="3789316" y="3078918"/>
                <a:ext cx="30934" cy="7320"/>
              </a:xfrm>
              <a:custGeom>
                <a:avLst/>
                <a:gdLst>
                  <a:gd name="connsiteX0" fmla="*/ 510 w 30934"/>
                  <a:gd name="connsiteY0" fmla="*/ 3281 h 7320"/>
                  <a:gd name="connsiteX1" fmla="*/ 234 w 30934"/>
                  <a:gd name="connsiteY1" fmla="*/ 1563 h 7320"/>
                  <a:gd name="connsiteX2" fmla="*/ 510 w 30934"/>
                  <a:gd name="connsiteY2" fmla="*/ 1287 h 7320"/>
                  <a:gd name="connsiteX3" fmla="*/ 3118 w 30934"/>
                  <a:gd name="connsiteY3" fmla="*/ 367 h 7320"/>
                  <a:gd name="connsiteX4" fmla="*/ 4499 w 30934"/>
                  <a:gd name="connsiteY4" fmla="*/ 367 h 7320"/>
                  <a:gd name="connsiteX5" fmla="*/ 6033 w 30934"/>
                  <a:gd name="connsiteY5" fmla="*/ 367 h 7320"/>
                  <a:gd name="connsiteX6" fmla="*/ 8180 w 30934"/>
                  <a:gd name="connsiteY6" fmla="*/ 1901 h 7320"/>
                  <a:gd name="connsiteX7" fmla="*/ 15390 w 30934"/>
                  <a:gd name="connsiteY7" fmla="*/ 4969 h 7320"/>
                  <a:gd name="connsiteX8" fmla="*/ 22754 w 30934"/>
                  <a:gd name="connsiteY8" fmla="*/ 1901 h 7320"/>
                  <a:gd name="connsiteX9" fmla="*/ 27969 w 30934"/>
                  <a:gd name="connsiteY9" fmla="*/ 60 h 7320"/>
                  <a:gd name="connsiteX10" fmla="*/ 30424 w 30934"/>
                  <a:gd name="connsiteY10" fmla="*/ 980 h 7320"/>
                  <a:gd name="connsiteX11" fmla="*/ 30700 w 30934"/>
                  <a:gd name="connsiteY11" fmla="*/ 2698 h 7320"/>
                  <a:gd name="connsiteX12" fmla="*/ 30424 w 30934"/>
                  <a:gd name="connsiteY12" fmla="*/ 2975 h 7320"/>
                  <a:gd name="connsiteX13" fmla="*/ 27355 w 30934"/>
                  <a:gd name="connsiteY13" fmla="*/ 1287 h 7320"/>
                  <a:gd name="connsiteX14" fmla="*/ 24288 w 30934"/>
                  <a:gd name="connsiteY14" fmla="*/ 2975 h 7320"/>
                  <a:gd name="connsiteX15" fmla="*/ 20606 w 30934"/>
                  <a:gd name="connsiteY15" fmla="*/ 6196 h 7320"/>
                  <a:gd name="connsiteX16" fmla="*/ 15084 w 30934"/>
                  <a:gd name="connsiteY16" fmla="*/ 7270 h 7320"/>
                  <a:gd name="connsiteX17" fmla="*/ 6033 w 30934"/>
                  <a:gd name="connsiteY17" fmla="*/ 2975 h 7320"/>
                  <a:gd name="connsiteX18" fmla="*/ 2811 w 30934"/>
                  <a:gd name="connsiteY18" fmla="*/ 1287 h 7320"/>
                  <a:gd name="connsiteX19" fmla="*/ 510 w 30934"/>
                  <a:gd name="connsiteY19" fmla="*/ 3281 h 7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934" h="7320">
                    <a:moveTo>
                      <a:pt x="510" y="3281"/>
                    </a:moveTo>
                    <a:cubicBezTo>
                      <a:pt x="-42" y="2883"/>
                      <a:pt x="-165" y="2116"/>
                      <a:pt x="234" y="1563"/>
                    </a:cubicBezTo>
                    <a:cubicBezTo>
                      <a:pt x="311" y="1456"/>
                      <a:pt x="403" y="1364"/>
                      <a:pt x="510" y="1287"/>
                    </a:cubicBezTo>
                    <a:cubicBezTo>
                      <a:pt x="1308" y="796"/>
                      <a:pt x="2198" y="489"/>
                      <a:pt x="3118" y="367"/>
                    </a:cubicBezTo>
                    <a:lnTo>
                      <a:pt x="4499" y="367"/>
                    </a:lnTo>
                    <a:lnTo>
                      <a:pt x="6033" y="367"/>
                    </a:lnTo>
                    <a:cubicBezTo>
                      <a:pt x="6815" y="796"/>
                      <a:pt x="7536" y="1302"/>
                      <a:pt x="8180" y="1901"/>
                    </a:cubicBezTo>
                    <a:cubicBezTo>
                      <a:pt x="9960" y="4002"/>
                      <a:pt x="12645" y="5137"/>
                      <a:pt x="15390" y="4969"/>
                    </a:cubicBezTo>
                    <a:cubicBezTo>
                      <a:pt x="18182" y="5137"/>
                      <a:pt x="20913" y="4002"/>
                      <a:pt x="22754" y="1901"/>
                    </a:cubicBezTo>
                    <a:cubicBezTo>
                      <a:pt x="24088" y="474"/>
                      <a:pt x="26036" y="-216"/>
                      <a:pt x="27969" y="60"/>
                    </a:cubicBezTo>
                    <a:cubicBezTo>
                      <a:pt x="28828" y="229"/>
                      <a:pt x="29656" y="535"/>
                      <a:pt x="30424" y="980"/>
                    </a:cubicBezTo>
                    <a:cubicBezTo>
                      <a:pt x="30976" y="1379"/>
                      <a:pt x="31099" y="2146"/>
                      <a:pt x="30700" y="2698"/>
                    </a:cubicBezTo>
                    <a:cubicBezTo>
                      <a:pt x="30623" y="2806"/>
                      <a:pt x="30531" y="2898"/>
                      <a:pt x="30424" y="2975"/>
                    </a:cubicBezTo>
                    <a:cubicBezTo>
                      <a:pt x="30424" y="1440"/>
                      <a:pt x="28736" y="1134"/>
                      <a:pt x="27355" y="1287"/>
                    </a:cubicBezTo>
                    <a:cubicBezTo>
                      <a:pt x="25975" y="1440"/>
                      <a:pt x="25208" y="1287"/>
                      <a:pt x="24288" y="2975"/>
                    </a:cubicBezTo>
                    <a:cubicBezTo>
                      <a:pt x="23275" y="4278"/>
                      <a:pt x="22033" y="5367"/>
                      <a:pt x="20606" y="6196"/>
                    </a:cubicBezTo>
                    <a:cubicBezTo>
                      <a:pt x="18888" y="7009"/>
                      <a:pt x="16986" y="7377"/>
                      <a:pt x="15084" y="7270"/>
                    </a:cubicBezTo>
                    <a:cubicBezTo>
                      <a:pt x="11509" y="7638"/>
                      <a:pt x="8012" y="5981"/>
                      <a:pt x="6033" y="2975"/>
                    </a:cubicBezTo>
                    <a:cubicBezTo>
                      <a:pt x="4959" y="2054"/>
                      <a:pt x="4345" y="1134"/>
                      <a:pt x="2811" y="1287"/>
                    </a:cubicBezTo>
                    <a:cubicBezTo>
                      <a:pt x="1278" y="1440"/>
                      <a:pt x="50" y="1747"/>
                      <a:pt x="510" y="3281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35" name="Freeform: Shape 2034">
                <a:extLst>
                  <a:ext uri="{FF2B5EF4-FFF2-40B4-BE49-F238E27FC236}">
                    <a16:creationId xmlns:a16="http://schemas.microsoft.com/office/drawing/2014/main" id="{5BBEF85E-C3A3-4486-A9AD-600906890EE6}"/>
                  </a:ext>
                </a:extLst>
              </p:cNvPr>
              <p:cNvSpPr/>
              <p:nvPr/>
            </p:nvSpPr>
            <p:spPr>
              <a:xfrm>
                <a:off x="3780775" y="3067012"/>
                <a:ext cx="5063" cy="16260"/>
              </a:xfrm>
              <a:custGeom>
                <a:avLst/>
                <a:gdLst>
                  <a:gd name="connsiteX0" fmla="*/ 4603 w 5063"/>
                  <a:gd name="connsiteY0" fmla="*/ 0 h 16260"/>
                  <a:gd name="connsiteX1" fmla="*/ 3069 w 5063"/>
                  <a:gd name="connsiteY1" fmla="*/ 4142 h 16260"/>
                  <a:gd name="connsiteX2" fmla="*/ 3069 w 5063"/>
                  <a:gd name="connsiteY2" fmla="*/ 8130 h 16260"/>
                  <a:gd name="connsiteX3" fmla="*/ 5063 w 5063"/>
                  <a:gd name="connsiteY3" fmla="*/ 16260 h 16260"/>
                  <a:gd name="connsiteX4" fmla="*/ 1 w 5063"/>
                  <a:gd name="connsiteY4" fmla="*/ 8130 h 16260"/>
                  <a:gd name="connsiteX5" fmla="*/ 1381 w 5063"/>
                  <a:gd name="connsiteY5" fmla="*/ 3528 h 16260"/>
                  <a:gd name="connsiteX6" fmla="*/ 4603 w 5063"/>
                  <a:gd name="connsiteY6" fmla="*/ 0 h 1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63" h="16260">
                    <a:moveTo>
                      <a:pt x="4603" y="0"/>
                    </a:moveTo>
                    <a:cubicBezTo>
                      <a:pt x="3913" y="1304"/>
                      <a:pt x="3407" y="2700"/>
                      <a:pt x="3069" y="4142"/>
                    </a:cubicBezTo>
                    <a:cubicBezTo>
                      <a:pt x="2931" y="5461"/>
                      <a:pt x="2931" y="6811"/>
                      <a:pt x="3069" y="8130"/>
                    </a:cubicBezTo>
                    <a:cubicBezTo>
                      <a:pt x="2961" y="10968"/>
                      <a:pt x="3652" y="13791"/>
                      <a:pt x="5063" y="16260"/>
                    </a:cubicBezTo>
                    <a:cubicBezTo>
                      <a:pt x="1934" y="14772"/>
                      <a:pt x="-45" y="11597"/>
                      <a:pt x="1" y="8130"/>
                    </a:cubicBezTo>
                    <a:cubicBezTo>
                      <a:pt x="108" y="6504"/>
                      <a:pt x="569" y="4939"/>
                      <a:pt x="1381" y="3528"/>
                    </a:cubicBezTo>
                    <a:cubicBezTo>
                      <a:pt x="2041" y="2040"/>
                      <a:pt x="3176" y="798"/>
                      <a:pt x="4603" y="0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36" name="Freeform: Shape 2035">
                <a:extLst>
                  <a:ext uri="{FF2B5EF4-FFF2-40B4-BE49-F238E27FC236}">
                    <a16:creationId xmlns:a16="http://schemas.microsoft.com/office/drawing/2014/main" id="{EEC7453E-5295-4B66-93C3-908B63330DFC}"/>
                  </a:ext>
                </a:extLst>
              </p:cNvPr>
              <p:cNvSpPr/>
              <p:nvPr/>
            </p:nvSpPr>
            <p:spPr>
              <a:xfrm>
                <a:off x="3764975" y="3099315"/>
                <a:ext cx="80075" cy="22572"/>
              </a:xfrm>
              <a:custGeom>
                <a:avLst/>
                <a:gdLst>
                  <a:gd name="connsiteX0" fmla="*/ 80075 w 80075"/>
                  <a:gd name="connsiteY0" fmla="*/ 22308 h 22572"/>
                  <a:gd name="connsiteX1" fmla="*/ 72559 w 80075"/>
                  <a:gd name="connsiteY1" fmla="*/ 22308 h 22572"/>
                  <a:gd name="connsiteX2" fmla="*/ 62281 w 80075"/>
                  <a:gd name="connsiteY2" fmla="*/ 19853 h 22572"/>
                  <a:gd name="connsiteX3" fmla="*/ 50162 w 80075"/>
                  <a:gd name="connsiteY3" fmla="*/ 14638 h 22572"/>
                  <a:gd name="connsiteX4" fmla="*/ 40038 w 80075"/>
                  <a:gd name="connsiteY4" fmla="*/ 16632 h 22572"/>
                  <a:gd name="connsiteX5" fmla="*/ 30066 w 80075"/>
                  <a:gd name="connsiteY5" fmla="*/ 14638 h 22572"/>
                  <a:gd name="connsiteX6" fmla="*/ 17948 w 80075"/>
                  <a:gd name="connsiteY6" fmla="*/ 19853 h 22572"/>
                  <a:gd name="connsiteX7" fmla="*/ 7670 w 80075"/>
                  <a:gd name="connsiteY7" fmla="*/ 22308 h 22572"/>
                  <a:gd name="connsiteX8" fmla="*/ 0 w 80075"/>
                  <a:gd name="connsiteY8" fmla="*/ 22308 h 22572"/>
                  <a:gd name="connsiteX9" fmla="*/ 13806 w 80075"/>
                  <a:gd name="connsiteY9" fmla="*/ 8348 h 22572"/>
                  <a:gd name="connsiteX10" fmla="*/ 30680 w 80075"/>
                  <a:gd name="connsiteY10" fmla="*/ 65 h 22572"/>
                  <a:gd name="connsiteX11" fmla="*/ 40038 w 80075"/>
                  <a:gd name="connsiteY11" fmla="*/ 1752 h 22572"/>
                  <a:gd name="connsiteX12" fmla="*/ 49549 w 80075"/>
                  <a:gd name="connsiteY12" fmla="*/ 65 h 22572"/>
                  <a:gd name="connsiteX13" fmla="*/ 66423 w 80075"/>
                  <a:gd name="connsiteY13" fmla="*/ 8348 h 22572"/>
                  <a:gd name="connsiteX14" fmla="*/ 80075 w 80075"/>
                  <a:gd name="connsiteY14" fmla="*/ 22308 h 2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75" h="22572">
                    <a:moveTo>
                      <a:pt x="80075" y="22308"/>
                    </a:moveTo>
                    <a:cubicBezTo>
                      <a:pt x="77575" y="22661"/>
                      <a:pt x="75059" y="22661"/>
                      <a:pt x="72559" y="22308"/>
                    </a:cubicBezTo>
                    <a:cubicBezTo>
                      <a:pt x="68985" y="22292"/>
                      <a:pt x="65472" y="21464"/>
                      <a:pt x="62281" y="19853"/>
                    </a:cubicBezTo>
                    <a:cubicBezTo>
                      <a:pt x="58523" y="17506"/>
                      <a:pt x="54442" y="15757"/>
                      <a:pt x="50162" y="14638"/>
                    </a:cubicBezTo>
                    <a:cubicBezTo>
                      <a:pt x="47708" y="14638"/>
                      <a:pt x="44333" y="16632"/>
                      <a:pt x="40038" y="16632"/>
                    </a:cubicBezTo>
                    <a:cubicBezTo>
                      <a:pt x="35743" y="16632"/>
                      <a:pt x="32521" y="14331"/>
                      <a:pt x="30066" y="14638"/>
                    </a:cubicBezTo>
                    <a:cubicBezTo>
                      <a:pt x="25787" y="15757"/>
                      <a:pt x="21706" y="17522"/>
                      <a:pt x="17948" y="19853"/>
                    </a:cubicBezTo>
                    <a:cubicBezTo>
                      <a:pt x="14757" y="21464"/>
                      <a:pt x="11244" y="22292"/>
                      <a:pt x="7670" y="22308"/>
                    </a:cubicBezTo>
                    <a:cubicBezTo>
                      <a:pt x="5124" y="22645"/>
                      <a:pt x="2547" y="22645"/>
                      <a:pt x="0" y="22308"/>
                    </a:cubicBezTo>
                    <a:cubicBezTo>
                      <a:pt x="4142" y="21541"/>
                      <a:pt x="8437" y="12797"/>
                      <a:pt x="13806" y="8348"/>
                    </a:cubicBezTo>
                    <a:cubicBezTo>
                      <a:pt x="18776" y="4421"/>
                      <a:pt x="24529" y="1599"/>
                      <a:pt x="30680" y="65"/>
                    </a:cubicBezTo>
                    <a:cubicBezTo>
                      <a:pt x="32981" y="65"/>
                      <a:pt x="37737" y="1752"/>
                      <a:pt x="40038" y="1752"/>
                    </a:cubicBezTo>
                    <a:cubicBezTo>
                      <a:pt x="42339" y="1752"/>
                      <a:pt x="47248" y="-396"/>
                      <a:pt x="49549" y="65"/>
                    </a:cubicBezTo>
                    <a:cubicBezTo>
                      <a:pt x="55700" y="1599"/>
                      <a:pt x="61437" y="4421"/>
                      <a:pt x="66423" y="8348"/>
                    </a:cubicBezTo>
                    <a:cubicBezTo>
                      <a:pt x="71639" y="12797"/>
                      <a:pt x="76087" y="21541"/>
                      <a:pt x="80075" y="22308"/>
                    </a:cubicBezTo>
                    <a:close/>
                  </a:path>
                </a:pathLst>
              </a:custGeom>
              <a:solidFill>
                <a:srgbClr val="2E020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37" name="Freeform: Shape 2036">
                <a:extLst>
                  <a:ext uri="{FF2B5EF4-FFF2-40B4-BE49-F238E27FC236}">
                    <a16:creationId xmlns:a16="http://schemas.microsoft.com/office/drawing/2014/main" id="{3473E9CB-1F07-4485-85E3-E16DC4464E5B}"/>
                  </a:ext>
                </a:extLst>
              </p:cNvPr>
              <p:cNvSpPr/>
              <p:nvPr/>
            </p:nvSpPr>
            <p:spPr>
              <a:xfrm>
                <a:off x="3772645" y="3114539"/>
                <a:ext cx="64888" cy="15855"/>
              </a:xfrm>
              <a:custGeom>
                <a:avLst/>
                <a:gdLst>
                  <a:gd name="connsiteX0" fmla="*/ 64889 w 64888"/>
                  <a:gd name="connsiteY0" fmla="*/ 7698 h 15855"/>
                  <a:gd name="connsiteX1" fmla="*/ 57219 w 64888"/>
                  <a:gd name="connsiteY1" fmla="*/ 8619 h 15855"/>
                  <a:gd name="connsiteX2" fmla="*/ 7670 w 64888"/>
                  <a:gd name="connsiteY2" fmla="*/ 8619 h 15855"/>
                  <a:gd name="connsiteX3" fmla="*/ 0 w 64888"/>
                  <a:gd name="connsiteY3" fmla="*/ 7698 h 15855"/>
                  <a:gd name="connsiteX4" fmla="*/ 10278 w 64888"/>
                  <a:gd name="connsiteY4" fmla="*/ 5244 h 15855"/>
                  <a:gd name="connsiteX5" fmla="*/ 22396 w 64888"/>
                  <a:gd name="connsiteY5" fmla="*/ 28 h 15855"/>
                  <a:gd name="connsiteX6" fmla="*/ 32368 w 64888"/>
                  <a:gd name="connsiteY6" fmla="*/ 2022 h 15855"/>
                  <a:gd name="connsiteX7" fmla="*/ 42492 w 64888"/>
                  <a:gd name="connsiteY7" fmla="*/ 28 h 15855"/>
                  <a:gd name="connsiteX8" fmla="*/ 54611 w 64888"/>
                  <a:gd name="connsiteY8" fmla="*/ 5244 h 15855"/>
                  <a:gd name="connsiteX9" fmla="*/ 64889 w 64888"/>
                  <a:gd name="connsiteY9" fmla="*/ 7698 h 15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888" h="15855">
                    <a:moveTo>
                      <a:pt x="64889" y="7698"/>
                    </a:moveTo>
                    <a:cubicBezTo>
                      <a:pt x="62312" y="7821"/>
                      <a:pt x="59750" y="8128"/>
                      <a:pt x="57219" y="8619"/>
                    </a:cubicBezTo>
                    <a:cubicBezTo>
                      <a:pt x="42109" y="18268"/>
                      <a:pt x="22780" y="18268"/>
                      <a:pt x="7670" y="8619"/>
                    </a:cubicBezTo>
                    <a:cubicBezTo>
                      <a:pt x="5139" y="8128"/>
                      <a:pt x="2577" y="7821"/>
                      <a:pt x="0" y="7698"/>
                    </a:cubicBezTo>
                    <a:cubicBezTo>
                      <a:pt x="3574" y="7683"/>
                      <a:pt x="7087" y="6855"/>
                      <a:pt x="10278" y="5244"/>
                    </a:cubicBezTo>
                    <a:cubicBezTo>
                      <a:pt x="14036" y="2897"/>
                      <a:pt x="18117" y="1148"/>
                      <a:pt x="22396" y="28"/>
                    </a:cubicBezTo>
                    <a:cubicBezTo>
                      <a:pt x="24851" y="28"/>
                      <a:pt x="28073" y="2022"/>
                      <a:pt x="32368" y="2022"/>
                    </a:cubicBezTo>
                    <a:cubicBezTo>
                      <a:pt x="36663" y="2022"/>
                      <a:pt x="40038" y="-278"/>
                      <a:pt x="42492" y="28"/>
                    </a:cubicBezTo>
                    <a:cubicBezTo>
                      <a:pt x="46772" y="1148"/>
                      <a:pt x="50853" y="2897"/>
                      <a:pt x="54611" y="5244"/>
                    </a:cubicBezTo>
                    <a:cubicBezTo>
                      <a:pt x="57802" y="6855"/>
                      <a:pt x="61315" y="7683"/>
                      <a:pt x="64889" y="76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38" name="Freeform: Shape 2037">
                <a:extLst>
                  <a:ext uri="{FF2B5EF4-FFF2-40B4-BE49-F238E27FC236}">
                    <a16:creationId xmlns:a16="http://schemas.microsoft.com/office/drawing/2014/main" id="{77A30790-A868-4C5C-B7D9-0E635508266E}"/>
                  </a:ext>
                </a:extLst>
              </p:cNvPr>
              <p:cNvSpPr/>
              <p:nvPr/>
            </p:nvSpPr>
            <p:spPr>
              <a:xfrm>
                <a:off x="3764975" y="3121623"/>
                <a:ext cx="80075" cy="28049"/>
              </a:xfrm>
              <a:custGeom>
                <a:avLst/>
                <a:gdLst>
                  <a:gd name="connsiteX0" fmla="*/ 80075 w 80075"/>
                  <a:gd name="connsiteY0" fmla="*/ 0 h 28049"/>
                  <a:gd name="connsiteX1" fmla="*/ 60133 w 80075"/>
                  <a:gd name="connsiteY1" fmla="*/ 23470 h 28049"/>
                  <a:gd name="connsiteX2" fmla="*/ 20096 w 80075"/>
                  <a:gd name="connsiteY2" fmla="*/ 23470 h 28049"/>
                  <a:gd name="connsiteX3" fmla="*/ 0 w 80075"/>
                  <a:gd name="connsiteY3" fmla="*/ 0 h 28049"/>
                  <a:gd name="connsiteX4" fmla="*/ 7670 w 80075"/>
                  <a:gd name="connsiteY4" fmla="*/ 0 h 28049"/>
                  <a:gd name="connsiteX5" fmla="*/ 15340 w 80075"/>
                  <a:gd name="connsiteY5" fmla="*/ 920 h 28049"/>
                  <a:gd name="connsiteX6" fmla="*/ 64889 w 80075"/>
                  <a:gd name="connsiteY6" fmla="*/ 920 h 28049"/>
                  <a:gd name="connsiteX7" fmla="*/ 72559 w 80075"/>
                  <a:gd name="connsiteY7" fmla="*/ 0 h 28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0075" h="28049">
                    <a:moveTo>
                      <a:pt x="80075" y="0"/>
                    </a:moveTo>
                    <a:cubicBezTo>
                      <a:pt x="77161" y="1534"/>
                      <a:pt x="67036" y="19635"/>
                      <a:pt x="60133" y="23470"/>
                    </a:cubicBezTo>
                    <a:cubicBezTo>
                      <a:pt x="47493" y="29576"/>
                      <a:pt x="32736" y="29576"/>
                      <a:pt x="20096" y="23470"/>
                    </a:cubicBezTo>
                    <a:cubicBezTo>
                      <a:pt x="13193" y="19635"/>
                      <a:pt x="3068" y="1534"/>
                      <a:pt x="0" y="0"/>
                    </a:cubicBezTo>
                    <a:lnTo>
                      <a:pt x="7670" y="0"/>
                    </a:lnTo>
                    <a:cubicBezTo>
                      <a:pt x="10247" y="123"/>
                      <a:pt x="12809" y="430"/>
                      <a:pt x="15340" y="920"/>
                    </a:cubicBezTo>
                    <a:cubicBezTo>
                      <a:pt x="30450" y="10569"/>
                      <a:pt x="49779" y="10569"/>
                      <a:pt x="64889" y="920"/>
                    </a:cubicBezTo>
                    <a:cubicBezTo>
                      <a:pt x="67420" y="430"/>
                      <a:pt x="69982" y="123"/>
                      <a:pt x="72559" y="0"/>
                    </a:cubicBezTo>
                    <a:close/>
                  </a:path>
                </a:pathLst>
              </a:custGeom>
              <a:solidFill>
                <a:srgbClr val="53000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39" name="Freeform: Shape 2038">
                <a:extLst>
                  <a:ext uri="{FF2B5EF4-FFF2-40B4-BE49-F238E27FC236}">
                    <a16:creationId xmlns:a16="http://schemas.microsoft.com/office/drawing/2014/main" id="{7A814E7B-761E-499E-A1B5-1209BCB27C7A}"/>
                  </a:ext>
                </a:extLst>
              </p:cNvPr>
              <p:cNvSpPr/>
              <p:nvPr/>
            </p:nvSpPr>
            <p:spPr>
              <a:xfrm>
                <a:off x="3668043" y="2796254"/>
                <a:ext cx="277638" cy="193444"/>
              </a:xfrm>
              <a:custGeom>
                <a:avLst/>
                <a:gdLst>
                  <a:gd name="connsiteX0" fmla="*/ 164582 w 277638"/>
                  <a:gd name="connsiteY0" fmla="*/ 75786 h 193444"/>
                  <a:gd name="connsiteX1" fmla="*/ 165503 w 277638"/>
                  <a:gd name="connsiteY1" fmla="*/ 78240 h 193444"/>
                  <a:gd name="connsiteX2" fmla="*/ 168571 w 277638"/>
                  <a:gd name="connsiteY2" fmla="*/ 81769 h 193444"/>
                  <a:gd name="connsiteX3" fmla="*/ 172406 w 277638"/>
                  <a:gd name="connsiteY3" fmla="*/ 84837 h 193444"/>
                  <a:gd name="connsiteX4" fmla="*/ 175627 w 277638"/>
                  <a:gd name="connsiteY4" fmla="*/ 88211 h 193444"/>
                  <a:gd name="connsiteX5" fmla="*/ 175627 w 277638"/>
                  <a:gd name="connsiteY5" fmla="*/ 94194 h 193444"/>
                  <a:gd name="connsiteX6" fmla="*/ 180229 w 277638"/>
                  <a:gd name="connsiteY6" fmla="*/ 96649 h 193444"/>
                  <a:gd name="connsiteX7" fmla="*/ 182837 w 277638"/>
                  <a:gd name="connsiteY7" fmla="*/ 100484 h 193444"/>
                  <a:gd name="connsiteX8" fmla="*/ 187592 w 277638"/>
                  <a:gd name="connsiteY8" fmla="*/ 102478 h 193444"/>
                  <a:gd name="connsiteX9" fmla="*/ 187592 w 277638"/>
                  <a:gd name="connsiteY9" fmla="*/ 108154 h 193444"/>
                  <a:gd name="connsiteX10" fmla="*/ 193268 w 277638"/>
                  <a:gd name="connsiteY10" fmla="*/ 109074 h 193444"/>
                  <a:gd name="connsiteX11" fmla="*/ 196489 w 277638"/>
                  <a:gd name="connsiteY11" fmla="*/ 112296 h 193444"/>
                  <a:gd name="connsiteX12" fmla="*/ 197717 w 277638"/>
                  <a:gd name="connsiteY12" fmla="*/ 117818 h 193444"/>
                  <a:gd name="connsiteX13" fmla="*/ 203853 w 277638"/>
                  <a:gd name="connsiteY13" fmla="*/ 117818 h 193444"/>
                  <a:gd name="connsiteX14" fmla="*/ 206461 w 277638"/>
                  <a:gd name="connsiteY14" fmla="*/ 121806 h 193444"/>
                  <a:gd name="connsiteX15" fmla="*/ 209836 w 277638"/>
                  <a:gd name="connsiteY15" fmla="*/ 125028 h 193444"/>
                  <a:gd name="connsiteX16" fmla="*/ 214131 w 277638"/>
                  <a:gd name="connsiteY16" fmla="*/ 127175 h 193444"/>
                  <a:gd name="connsiteX17" fmla="*/ 217199 w 277638"/>
                  <a:gd name="connsiteY17" fmla="*/ 130704 h 193444"/>
                  <a:gd name="connsiteX18" fmla="*/ 220420 w 277638"/>
                  <a:gd name="connsiteY18" fmla="*/ 134078 h 193444"/>
                  <a:gd name="connsiteX19" fmla="*/ 226096 w 277638"/>
                  <a:gd name="connsiteY19" fmla="*/ 134078 h 193444"/>
                  <a:gd name="connsiteX20" fmla="*/ 228704 w 277638"/>
                  <a:gd name="connsiteY20" fmla="*/ 138374 h 193444"/>
                  <a:gd name="connsiteX21" fmla="*/ 230852 w 277638"/>
                  <a:gd name="connsiteY21" fmla="*/ 143436 h 193444"/>
                  <a:gd name="connsiteX22" fmla="*/ 234073 w 277638"/>
                  <a:gd name="connsiteY22" fmla="*/ 146351 h 193444"/>
                  <a:gd name="connsiteX23" fmla="*/ 237601 w 277638"/>
                  <a:gd name="connsiteY23" fmla="*/ 149265 h 193444"/>
                  <a:gd name="connsiteX24" fmla="*/ 240209 w 277638"/>
                  <a:gd name="connsiteY24" fmla="*/ 152947 h 193444"/>
                  <a:gd name="connsiteX25" fmla="*/ 246345 w 277638"/>
                  <a:gd name="connsiteY25" fmla="*/ 154634 h 193444"/>
                  <a:gd name="connsiteX26" fmla="*/ 244504 w 277638"/>
                  <a:gd name="connsiteY26" fmla="*/ 160924 h 193444"/>
                  <a:gd name="connsiteX27" fmla="*/ 247572 w 277638"/>
                  <a:gd name="connsiteY27" fmla="*/ 164605 h 193444"/>
                  <a:gd name="connsiteX28" fmla="*/ 250180 w 277638"/>
                  <a:gd name="connsiteY28" fmla="*/ 168594 h 193444"/>
                  <a:gd name="connsiteX29" fmla="*/ 254475 w 277638"/>
                  <a:gd name="connsiteY29" fmla="*/ 171969 h 193444"/>
                  <a:gd name="connsiteX30" fmla="*/ 255856 w 277638"/>
                  <a:gd name="connsiteY30" fmla="*/ 176417 h 193444"/>
                  <a:gd name="connsiteX31" fmla="*/ 255856 w 277638"/>
                  <a:gd name="connsiteY31" fmla="*/ 181633 h 193444"/>
                  <a:gd name="connsiteX32" fmla="*/ 258771 w 277638"/>
                  <a:gd name="connsiteY32" fmla="*/ 185468 h 193444"/>
                  <a:gd name="connsiteX33" fmla="*/ 259844 w 277638"/>
                  <a:gd name="connsiteY33" fmla="*/ 191451 h 193444"/>
                  <a:gd name="connsiteX34" fmla="*/ 262452 w 277638"/>
                  <a:gd name="connsiteY34" fmla="*/ 186081 h 193444"/>
                  <a:gd name="connsiteX35" fmla="*/ 265213 w 277638"/>
                  <a:gd name="connsiteY35" fmla="*/ 182246 h 193444"/>
                  <a:gd name="connsiteX36" fmla="*/ 265213 w 277638"/>
                  <a:gd name="connsiteY36" fmla="*/ 177184 h 193444"/>
                  <a:gd name="connsiteX37" fmla="*/ 266134 w 277638"/>
                  <a:gd name="connsiteY37" fmla="*/ 172582 h 193444"/>
                  <a:gd name="connsiteX38" fmla="*/ 269048 w 277638"/>
                  <a:gd name="connsiteY38" fmla="*/ 168594 h 193444"/>
                  <a:gd name="connsiteX39" fmla="*/ 272117 w 277638"/>
                  <a:gd name="connsiteY39" fmla="*/ 164605 h 193444"/>
                  <a:gd name="connsiteX40" fmla="*/ 272117 w 277638"/>
                  <a:gd name="connsiteY40" fmla="*/ 159696 h 193444"/>
                  <a:gd name="connsiteX41" fmla="*/ 275184 w 277638"/>
                  <a:gd name="connsiteY41" fmla="*/ 155401 h 193444"/>
                  <a:gd name="connsiteX42" fmla="*/ 275184 w 277638"/>
                  <a:gd name="connsiteY42" fmla="*/ 150646 h 193444"/>
                  <a:gd name="connsiteX43" fmla="*/ 273344 w 277638"/>
                  <a:gd name="connsiteY43" fmla="*/ 145584 h 193444"/>
                  <a:gd name="connsiteX44" fmla="*/ 274878 w 277638"/>
                  <a:gd name="connsiteY44" fmla="*/ 140981 h 193444"/>
                  <a:gd name="connsiteX45" fmla="*/ 273037 w 277638"/>
                  <a:gd name="connsiteY45" fmla="*/ 136226 h 193444"/>
                  <a:gd name="connsiteX46" fmla="*/ 277639 w 277638"/>
                  <a:gd name="connsiteY46" fmla="*/ 131471 h 193444"/>
                  <a:gd name="connsiteX47" fmla="*/ 273957 w 277638"/>
                  <a:gd name="connsiteY47" fmla="*/ 126869 h 193444"/>
                  <a:gd name="connsiteX48" fmla="*/ 273957 w 277638"/>
                  <a:gd name="connsiteY48" fmla="*/ 122267 h 193444"/>
                  <a:gd name="connsiteX49" fmla="*/ 275338 w 277638"/>
                  <a:gd name="connsiteY49" fmla="*/ 117204 h 193444"/>
                  <a:gd name="connsiteX50" fmla="*/ 273650 w 277638"/>
                  <a:gd name="connsiteY50" fmla="*/ 112602 h 193444"/>
                  <a:gd name="connsiteX51" fmla="*/ 271503 w 277638"/>
                  <a:gd name="connsiteY51" fmla="*/ 108307 h 193444"/>
                  <a:gd name="connsiteX52" fmla="*/ 271503 w 277638"/>
                  <a:gd name="connsiteY52" fmla="*/ 103245 h 193444"/>
                  <a:gd name="connsiteX53" fmla="*/ 269969 w 277638"/>
                  <a:gd name="connsiteY53" fmla="*/ 98796 h 193444"/>
                  <a:gd name="connsiteX54" fmla="*/ 269202 w 277638"/>
                  <a:gd name="connsiteY54" fmla="*/ 93887 h 193444"/>
                  <a:gd name="connsiteX55" fmla="*/ 266901 w 277638"/>
                  <a:gd name="connsiteY55" fmla="*/ 89746 h 193444"/>
                  <a:gd name="connsiteX56" fmla="*/ 266134 w 277638"/>
                  <a:gd name="connsiteY56" fmla="*/ 84990 h 193444"/>
                  <a:gd name="connsiteX57" fmla="*/ 261225 w 277638"/>
                  <a:gd name="connsiteY57" fmla="*/ 81922 h 193444"/>
                  <a:gd name="connsiteX58" fmla="*/ 261225 w 277638"/>
                  <a:gd name="connsiteY58" fmla="*/ 76706 h 193444"/>
                  <a:gd name="connsiteX59" fmla="*/ 258157 w 277638"/>
                  <a:gd name="connsiteY59" fmla="*/ 72871 h 193444"/>
                  <a:gd name="connsiteX60" fmla="*/ 258157 w 277638"/>
                  <a:gd name="connsiteY60" fmla="*/ 67656 h 193444"/>
                  <a:gd name="connsiteX61" fmla="*/ 254782 w 277638"/>
                  <a:gd name="connsiteY61" fmla="*/ 64128 h 193444"/>
                  <a:gd name="connsiteX62" fmla="*/ 252941 w 277638"/>
                  <a:gd name="connsiteY62" fmla="*/ 59679 h 193444"/>
                  <a:gd name="connsiteX63" fmla="*/ 249260 w 277638"/>
                  <a:gd name="connsiteY63" fmla="*/ 56304 h 193444"/>
                  <a:gd name="connsiteX64" fmla="*/ 245424 w 277638"/>
                  <a:gd name="connsiteY64" fmla="*/ 53390 h 193444"/>
                  <a:gd name="connsiteX65" fmla="*/ 243891 w 277638"/>
                  <a:gd name="connsiteY65" fmla="*/ 48481 h 193444"/>
                  <a:gd name="connsiteX66" fmla="*/ 240516 w 277638"/>
                  <a:gd name="connsiteY66" fmla="*/ 45106 h 193444"/>
                  <a:gd name="connsiteX67" fmla="*/ 238675 w 277638"/>
                  <a:gd name="connsiteY67" fmla="*/ 40504 h 193444"/>
                  <a:gd name="connsiteX68" fmla="*/ 232692 w 277638"/>
                  <a:gd name="connsiteY68" fmla="*/ 39430 h 193444"/>
                  <a:gd name="connsiteX69" fmla="*/ 231312 w 277638"/>
                  <a:gd name="connsiteY69" fmla="*/ 34368 h 193444"/>
                  <a:gd name="connsiteX70" fmla="*/ 228091 w 277638"/>
                  <a:gd name="connsiteY70" fmla="*/ 30686 h 193444"/>
                  <a:gd name="connsiteX71" fmla="*/ 222568 w 277638"/>
                  <a:gd name="connsiteY71" fmla="*/ 29766 h 193444"/>
                  <a:gd name="connsiteX72" fmla="*/ 219347 w 277638"/>
                  <a:gd name="connsiteY72" fmla="*/ 26238 h 193444"/>
                  <a:gd name="connsiteX73" fmla="*/ 217352 w 277638"/>
                  <a:gd name="connsiteY73" fmla="*/ 21175 h 193444"/>
                  <a:gd name="connsiteX74" fmla="*/ 212750 w 277638"/>
                  <a:gd name="connsiteY74" fmla="*/ 19641 h 193444"/>
                  <a:gd name="connsiteX75" fmla="*/ 209529 w 277638"/>
                  <a:gd name="connsiteY75" fmla="*/ 15653 h 193444"/>
                  <a:gd name="connsiteX76" fmla="*/ 204313 w 277638"/>
                  <a:gd name="connsiteY76" fmla="*/ 15653 h 193444"/>
                  <a:gd name="connsiteX77" fmla="*/ 201859 w 277638"/>
                  <a:gd name="connsiteY77" fmla="*/ 10284 h 193444"/>
                  <a:gd name="connsiteX78" fmla="*/ 195876 w 277638"/>
                  <a:gd name="connsiteY78" fmla="*/ 11664 h 193444"/>
                  <a:gd name="connsiteX79" fmla="*/ 192041 w 277638"/>
                  <a:gd name="connsiteY79" fmla="*/ 8750 h 193444"/>
                  <a:gd name="connsiteX80" fmla="*/ 188513 w 277638"/>
                  <a:gd name="connsiteY80" fmla="*/ 4761 h 193444"/>
                  <a:gd name="connsiteX81" fmla="*/ 183757 w 277638"/>
                  <a:gd name="connsiteY81" fmla="*/ 3534 h 193444"/>
                  <a:gd name="connsiteX82" fmla="*/ 178388 w 277638"/>
                  <a:gd name="connsiteY82" fmla="*/ 5222 h 193444"/>
                  <a:gd name="connsiteX83" fmla="*/ 174400 w 277638"/>
                  <a:gd name="connsiteY83" fmla="*/ 926 h 193444"/>
                  <a:gd name="connsiteX84" fmla="*/ 169338 w 277638"/>
                  <a:gd name="connsiteY84" fmla="*/ 4455 h 193444"/>
                  <a:gd name="connsiteX85" fmla="*/ 164889 w 277638"/>
                  <a:gd name="connsiteY85" fmla="*/ 6 h 193444"/>
                  <a:gd name="connsiteX86" fmla="*/ 159980 w 277638"/>
                  <a:gd name="connsiteY86" fmla="*/ 2614 h 193444"/>
                  <a:gd name="connsiteX87" fmla="*/ 155378 w 277638"/>
                  <a:gd name="connsiteY87" fmla="*/ 4301 h 193444"/>
                  <a:gd name="connsiteX88" fmla="*/ 150623 w 277638"/>
                  <a:gd name="connsiteY88" fmla="*/ 4301 h 193444"/>
                  <a:gd name="connsiteX89" fmla="*/ 146021 w 277638"/>
                  <a:gd name="connsiteY89" fmla="*/ 3227 h 193444"/>
                  <a:gd name="connsiteX90" fmla="*/ 141572 w 277638"/>
                  <a:gd name="connsiteY90" fmla="*/ 6449 h 193444"/>
                  <a:gd name="connsiteX91" fmla="*/ 136357 w 277638"/>
                  <a:gd name="connsiteY91" fmla="*/ 1847 h 193444"/>
                  <a:gd name="connsiteX92" fmla="*/ 131754 w 277638"/>
                  <a:gd name="connsiteY92" fmla="*/ 2921 h 193444"/>
                  <a:gd name="connsiteX93" fmla="*/ 127152 w 277638"/>
                  <a:gd name="connsiteY93" fmla="*/ 4301 h 193444"/>
                  <a:gd name="connsiteX94" fmla="*/ 122704 w 277638"/>
                  <a:gd name="connsiteY94" fmla="*/ 6295 h 193444"/>
                  <a:gd name="connsiteX95" fmla="*/ 117795 w 277638"/>
                  <a:gd name="connsiteY95" fmla="*/ 6295 h 193444"/>
                  <a:gd name="connsiteX96" fmla="*/ 113346 w 277638"/>
                  <a:gd name="connsiteY96" fmla="*/ 7829 h 193444"/>
                  <a:gd name="connsiteX97" fmla="*/ 109665 w 277638"/>
                  <a:gd name="connsiteY97" fmla="*/ 11971 h 193444"/>
                  <a:gd name="connsiteX98" fmla="*/ 104756 w 277638"/>
                  <a:gd name="connsiteY98" fmla="*/ 11971 h 193444"/>
                  <a:gd name="connsiteX99" fmla="*/ 100921 w 277638"/>
                  <a:gd name="connsiteY99" fmla="*/ 15500 h 193444"/>
                  <a:gd name="connsiteX100" fmla="*/ 94938 w 277638"/>
                  <a:gd name="connsiteY100" fmla="*/ 12585 h 193444"/>
                  <a:gd name="connsiteX101" fmla="*/ 91563 w 277638"/>
                  <a:gd name="connsiteY101" fmla="*/ 17033 h 193444"/>
                  <a:gd name="connsiteX102" fmla="*/ 86961 w 277638"/>
                  <a:gd name="connsiteY102" fmla="*/ 17800 h 193444"/>
                  <a:gd name="connsiteX103" fmla="*/ 82973 w 277638"/>
                  <a:gd name="connsiteY103" fmla="*/ 20868 h 193444"/>
                  <a:gd name="connsiteX104" fmla="*/ 78217 w 277638"/>
                  <a:gd name="connsiteY104" fmla="*/ 21635 h 193444"/>
                  <a:gd name="connsiteX105" fmla="*/ 73616 w 277638"/>
                  <a:gd name="connsiteY105" fmla="*/ 23016 h 193444"/>
                  <a:gd name="connsiteX106" fmla="*/ 69627 w 277638"/>
                  <a:gd name="connsiteY106" fmla="*/ 25470 h 193444"/>
                  <a:gd name="connsiteX107" fmla="*/ 65792 w 277638"/>
                  <a:gd name="connsiteY107" fmla="*/ 28232 h 193444"/>
                  <a:gd name="connsiteX108" fmla="*/ 61803 w 277638"/>
                  <a:gd name="connsiteY108" fmla="*/ 30686 h 193444"/>
                  <a:gd name="connsiteX109" fmla="*/ 58122 w 277638"/>
                  <a:gd name="connsiteY109" fmla="*/ 33754 h 193444"/>
                  <a:gd name="connsiteX110" fmla="*/ 54133 w 277638"/>
                  <a:gd name="connsiteY110" fmla="*/ 36055 h 193444"/>
                  <a:gd name="connsiteX111" fmla="*/ 50298 w 277638"/>
                  <a:gd name="connsiteY111" fmla="*/ 38970 h 193444"/>
                  <a:gd name="connsiteX112" fmla="*/ 45390 w 277638"/>
                  <a:gd name="connsiteY112" fmla="*/ 40044 h 193444"/>
                  <a:gd name="connsiteX113" fmla="*/ 44162 w 277638"/>
                  <a:gd name="connsiteY113" fmla="*/ 46180 h 193444"/>
                  <a:gd name="connsiteX114" fmla="*/ 39867 w 277638"/>
                  <a:gd name="connsiteY114" fmla="*/ 48174 h 193444"/>
                  <a:gd name="connsiteX115" fmla="*/ 36032 w 277638"/>
                  <a:gd name="connsiteY115" fmla="*/ 50935 h 193444"/>
                  <a:gd name="connsiteX116" fmla="*/ 33885 w 277638"/>
                  <a:gd name="connsiteY116" fmla="*/ 55230 h 193444"/>
                  <a:gd name="connsiteX117" fmla="*/ 30203 w 277638"/>
                  <a:gd name="connsiteY117" fmla="*/ 58145 h 193444"/>
                  <a:gd name="connsiteX118" fmla="*/ 26981 w 277638"/>
                  <a:gd name="connsiteY118" fmla="*/ 61520 h 193444"/>
                  <a:gd name="connsiteX119" fmla="*/ 21612 w 277638"/>
                  <a:gd name="connsiteY119" fmla="*/ 63054 h 193444"/>
                  <a:gd name="connsiteX120" fmla="*/ 18545 w 277638"/>
                  <a:gd name="connsiteY120" fmla="*/ 66735 h 193444"/>
                  <a:gd name="connsiteX121" fmla="*/ 15476 w 277638"/>
                  <a:gd name="connsiteY121" fmla="*/ 70417 h 193444"/>
                  <a:gd name="connsiteX122" fmla="*/ 16243 w 277638"/>
                  <a:gd name="connsiteY122" fmla="*/ 76246 h 193444"/>
                  <a:gd name="connsiteX123" fmla="*/ 11181 w 277638"/>
                  <a:gd name="connsiteY123" fmla="*/ 79008 h 193444"/>
                  <a:gd name="connsiteX124" fmla="*/ 13022 w 277638"/>
                  <a:gd name="connsiteY124" fmla="*/ 84837 h 193444"/>
                  <a:gd name="connsiteX125" fmla="*/ 7346 w 277638"/>
                  <a:gd name="connsiteY125" fmla="*/ 87598 h 193444"/>
                  <a:gd name="connsiteX126" fmla="*/ 7346 w 277638"/>
                  <a:gd name="connsiteY126" fmla="*/ 92660 h 193444"/>
                  <a:gd name="connsiteX127" fmla="*/ 7346 w 277638"/>
                  <a:gd name="connsiteY127" fmla="*/ 97569 h 193444"/>
                  <a:gd name="connsiteX128" fmla="*/ 5352 w 277638"/>
                  <a:gd name="connsiteY128" fmla="*/ 101711 h 193444"/>
                  <a:gd name="connsiteX129" fmla="*/ 2284 w 277638"/>
                  <a:gd name="connsiteY129" fmla="*/ 105699 h 193444"/>
                  <a:gd name="connsiteX130" fmla="*/ 136 w 277638"/>
                  <a:gd name="connsiteY130" fmla="*/ 110148 h 193444"/>
                  <a:gd name="connsiteX131" fmla="*/ 136 w 277638"/>
                  <a:gd name="connsiteY131" fmla="*/ 114903 h 193444"/>
                  <a:gd name="connsiteX132" fmla="*/ 3051 w 277638"/>
                  <a:gd name="connsiteY132" fmla="*/ 119812 h 193444"/>
                  <a:gd name="connsiteX133" fmla="*/ 750 w 277638"/>
                  <a:gd name="connsiteY133" fmla="*/ 124261 h 193444"/>
                  <a:gd name="connsiteX134" fmla="*/ 3204 w 277638"/>
                  <a:gd name="connsiteY134" fmla="*/ 129016 h 193444"/>
                  <a:gd name="connsiteX135" fmla="*/ 1363 w 277638"/>
                  <a:gd name="connsiteY135" fmla="*/ 133618 h 193444"/>
                  <a:gd name="connsiteX136" fmla="*/ 3511 w 277638"/>
                  <a:gd name="connsiteY136" fmla="*/ 138067 h 193444"/>
                  <a:gd name="connsiteX137" fmla="*/ 3511 w 277638"/>
                  <a:gd name="connsiteY137" fmla="*/ 142516 h 193444"/>
                  <a:gd name="connsiteX138" fmla="*/ 136 w 277638"/>
                  <a:gd name="connsiteY138" fmla="*/ 147578 h 193444"/>
                  <a:gd name="connsiteX139" fmla="*/ 2897 w 277638"/>
                  <a:gd name="connsiteY139" fmla="*/ 151873 h 193444"/>
                  <a:gd name="connsiteX140" fmla="*/ 5505 w 277638"/>
                  <a:gd name="connsiteY140" fmla="*/ 156168 h 193444"/>
                  <a:gd name="connsiteX141" fmla="*/ 4125 w 277638"/>
                  <a:gd name="connsiteY141" fmla="*/ 161231 h 193444"/>
                  <a:gd name="connsiteX142" fmla="*/ 6426 w 277638"/>
                  <a:gd name="connsiteY142" fmla="*/ 165372 h 193444"/>
                  <a:gd name="connsiteX143" fmla="*/ 5659 w 277638"/>
                  <a:gd name="connsiteY143" fmla="*/ 170434 h 193444"/>
                  <a:gd name="connsiteX144" fmla="*/ 11181 w 277638"/>
                  <a:gd name="connsiteY144" fmla="*/ 173656 h 193444"/>
                  <a:gd name="connsiteX145" fmla="*/ 11948 w 277638"/>
                  <a:gd name="connsiteY145" fmla="*/ 178105 h 193444"/>
                  <a:gd name="connsiteX146" fmla="*/ 11948 w 277638"/>
                  <a:gd name="connsiteY146" fmla="*/ 183167 h 193444"/>
                  <a:gd name="connsiteX147" fmla="*/ 13789 w 277638"/>
                  <a:gd name="connsiteY147" fmla="*/ 187309 h 193444"/>
                  <a:gd name="connsiteX148" fmla="*/ 13789 w 277638"/>
                  <a:gd name="connsiteY148" fmla="*/ 193445 h 193444"/>
                  <a:gd name="connsiteX149" fmla="*/ 17624 w 277638"/>
                  <a:gd name="connsiteY149" fmla="*/ 188843 h 193444"/>
                  <a:gd name="connsiteX150" fmla="*/ 20232 w 277638"/>
                  <a:gd name="connsiteY150" fmla="*/ 185008 h 193444"/>
                  <a:gd name="connsiteX151" fmla="*/ 24220 w 277638"/>
                  <a:gd name="connsiteY151" fmla="*/ 182093 h 193444"/>
                  <a:gd name="connsiteX152" fmla="*/ 26675 w 277638"/>
                  <a:gd name="connsiteY152" fmla="*/ 178105 h 193444"/>
                  <a:gd name="connsiteX153" fmla="*/ 29436 w 277638"/>
                  <a:gd name="connsiteY153" fmla="*/ 174423 h 193444"/>
                  <a:gd name="connsiteX154" fmla="*/ 28362 w 277638"/>
                  <a:gd name="connsiteY154" fmla="*/ 168134 h 193444"/>
                  <a:gd name="connsiteX155" fmla="*/ 30510 w 277638"/>
                  <a:gd name="connsiteY155" fmla="*/ 164145 h 193444"/>
                  <a:gd name="connsiteX156" fmla="*/ 34191 w 277638"/>
                  <a:gd name="connsiteY156" fmla="*/ 161077 h 193444"/>
                  <a:gd name="connsiteX157" fmla="*/ 35879 w 277638"/>
                  <a:gd name="connsiteY157" fmla="*/ 156628 h 193444"/>
                  <a:gd name="connsiteX158" fmla="*/ 39253 w 277638"/>
                  <a:gd name="connsiteY158" fmla="*/ 153254 h 193444"/>
                  <a:gd name="connsiteX159" fmla="*/ 41708 w 277638"/>
                  <a:gd name="connsiteY159" fmla="*/ 149572 h 193444"/>
                  <a:gd name="connsiteX160" fmla="*/ 42782 w 277638"/>
                  <a:gd name="connsiteY160" fmla="*/ 147424 h 193444"/>
                  <a:gd name="connsiteX161" fmla="*/ 45543 w 277638"/>
                  <a:gd name="connsiteY161" fmla="*/ 151413 h 193444"/>
                  <a:gd name="connsiteX162" fmla="*/ 45543 w 277638"/>
                  <a:gd name="connsiteY162" fmla="*/ 156168 h 193444"/>
                  <a:gd name="connsiteX163" fmla="*/ 42168 w 277638"/>
                  <a:gd name="connsiteY163" fmla="*/ 161691 h 193444"/>
                  <a:gd name="connsiteX164" fmla="*/ 47537 w 277638"/>
                  <a:gd name="connsiteY164" fmla="*/ 165986 h 193444"/>
                  <a:gd name="connsiteX165" fmla="*/ 46003 w 277638"/>
                  <a:gd name="connsiteY165" fmla="*/ 171202 h 193444"/>
                  <a:gd name="connsiteX166" fmla="*/ 49838 w 277638"/>
                  <a:gd name="connsiteY166" fmla="*/ 168287 h 193444"/>
                  <a:gd name="connsiteX167" fmla="*/ 51219 w 277638"/>
                  <a:gd name="connsiteY167" fmla="*/ 163685 h 193444"/>
                  <a:gd name="connsiteX168" fmla="*/ 54593 w 277638"/>
                  <a:gd name="connsiteY168" fmla="*/ 160157 h 193444"/>
                  <a:gd name="connsiteX169" fmla="*/ 54593 w 277638"/>
                  <a:gd name="connsiteY169" fmla="*/ 154634 h 193444"/>
                  <a:gd name="connsiteX170" fmla="*/ 59656 w 277638"/>
                  <a:gd name="connsiteY170" fmla="*/ 152487 h 193444"/>
                  <a:gd name="connsiteX171" fmla="*/ 59656 w 277638"/>
                  <a:gd name="connsiteY171" fmla="*/ 146964 h 193444"/>
                  <a:gd name="connsiteX172" fmla="*/ 64105 w 277638"/>
                  <a:gd name="connsiteY172" fmla="*/ 144663 h 193444"/>
                  <a:gd name="connsiteX173" fmla="*/ 68553 w 277638"/>
                  <a:gd name="connsiteY173" fmla="*/ 142209 h 193444"/>
                  <a:gd name="connsiteX174" fmla="*/ 68553 w 277638"/>
                  <a:gd name="connsiteY174" fmla="*/ 135919 h 193444"/>
                  <a:gd name="connsiteX175" fmla="*/ 72235 w 277638"/>
                  <a:gd name="connsiteY175" fmla="*/ 132851 h 193444"/>
                  <a:gd name="connsiteX176" fmla="*/ 77604 w 277638"/>
                  <a:gd name="connsiteY176" fmla="*/ 131778 h 193444"/>
                  <a:gd name="connsiteX177" fmla="*/ 81439 w 277638"/>
                  <a:gd name="connsiteY177" fmla="*/ 129170 h 193444"/>
                  <a:gd name="connsiteX178" fmla="*/ 85734 w 277638"/>
                  <a:gd name="connsiteY178" fmla="*/ 127482 h 193444"/>
                  <a:gd name="connsiteX179" fmla="*/ 87882 w 277638"/>
                  <a:gd name="connsiteY179" fmla="*/ 121653 h 193444"/>
                  <a:gd name="connsiteX180" fmla="*/ 92177 w 277638"/>
                  <a:gd name="connsiteY180" fmla="*/ 119812 h 193444"/>
                  <a:gd name="connsiteX181" fmla="*/ 97700 w 277638"/>
                  <a:gd name="connsiteY181" fmla="*/ 120733 h 193444"/>
                  <a:gd name="connsiteX182" fmla="*/ 101381 w 277638"/>
                  <a:gd name="connsiteY182" fmla="*/ 117204 h 193444"/>
                  <a:gd name="connsiteX183" fmla="*/ 106443 w 277638"/>
                  <a:gd name="connsiteY183" fmla="*/ 117204 h 193444"/>
                  <a:gd name="connsiteX184" fmla="*/ 111506 w 277638"/>
                  <a:gd name="connsiteY184" fmla="*/ 117204 h 193444"/>
                  <a:gd name="connsiteX185" fmla="*/ 115494 w 277638"/>
                  <a:gd name="connsiteY185" fmla="*/ 114290 h 193444"/>
                  <a:gd name="connsiteX186" fmla="*/ 119022 w 277638"/>
                  <a:gd name="connsiteY186" fmla="*/ 110148 h 193444"/>
                  <a:gd name="connsiteX187" fmla="*/ 125005 w 277638"/>
                  <a:gd name="connsiteY187" fmla="*/ 111989 h 193444"/>
                  <a:gd name="connsiteX188" fmla="*/ 127613 w 277638"/>
                  <a:gd name="connsiteY188" fmla="*/ 106006 h 193444"/>
                  <a:gd name="connsiteX189" fmla="*/ 132522 w 277638"/>
                  <a:gd name="connsiteY189" fmla="*/ 106006 h 193444"/>
                  <a:gd name="connsiteX190" fmla="*/ 137891 w 277638"/>
                  <a:gd name="connsiteY190" fmla="*/ 106006 h 193444"/>
                  <a:gd name="connsiteX191" fmla="*/ 140192 w 277638"/>
                  <a:gd name="connsiteY191" fmla="*/ 100484 h 193444"/>
                  <a:gd name="connsiteX192" fmla="*/ 143566 w 277638"/>
                  <a:gd name="connsiteY192" fmla="*/ 97416 h 193444"/>
                  <a:gd name="connsiteX193" fmla="*/ 147401 w 277638"/>
                  <a:gd name="connsiteY193" fmla="*/ 94808 h 193444"/>
                  <a:gd name="connsiteX194" fmla="*/ 153998 w 277638"/>
                  <a:gd name="connsiteY194" fmla="*/ 94808 h 193444"/>
                  <a:gd name="connsiteX195" fmla="*/ 153998 w 277638"/>
                  <a:gd name="connsiteY195" fmla="*/ 88365 h 193444"/>
                  <a:gd name="connsiteX196" fmla="*/ 158907 w 277638"/>
                  <a:gd name="connsiteY196" fmla="*/ 85911 h 193444"/>
                  <a:gd name="connsiteX197" fmla="*/ 162434 w 277638"/>
                  <a:gd name="connsiteY197" fmla="*/ 82076 h 193444"/>
                  <a:gd name="connsiteX198" fmla="*/ 164582 w 277638"/>
                  <a:gd name="connsiteY198" fmla="*/ 75786 h 193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277638" h="193444">
                    <a:moveTo>
                      <a:pt x="164582" y="75786"/>
                    </a:moveTo>
                    <a:cubicBezTo>
                      <a:pt x="165349" y="77013"/>
                      <a:pt x="164582" y="76860"/>
                      <a:pt x="165503" y="78240"/>
                    </a:cubicBezTo>
                    <a:cubicBezTo>
                      <a:pt x="166423" y="79621"/>
                      <a:pt x="167804" y="80541"/>
                      <a:pt x="168571" y="81769"/>
                    </a:cubicBezTo>
                    <a:cubicBezTo>
                      <a:pt x="169338" y="82996"/>
                      <a:pt x="171486" y="83456"/>
                      <a:pt x="172406" y="84837"/>
                    </a:cubicBezTo>
                    <a:cubicBezTo>
                      <a:pt x="173403" y="86033"/>
                      <a:pt x="174476" y="87168"/>
                      <a:pt x="175627" y="88211"/>
                    </a:cubicBezTo>
                    <a:cubicBezTo>
                      <a:pt x="176394" y="89439"/>
                      <a:pt x="174247" y="92967"/>
                      <a:pt x="175627" y="94194"/>
                    </a:cubicBezTo>
                    <a:cubicBezTo>
                      <a:pt x="177008" y="95421"/>
                      <a:pt x="179309" y="95421"/>
                      <a:pt x="180229" y="96649"/>
                    </a:cubicBezTo>
                    <a:cubicBezTo>
                      <a:pt x="181149" y="97876"/>
                      <a:pt x="181763" y="99256"/>
                      <a:pt x="182837" y="100484"/>
                    </a:cubicBezTo>
                    <a:cubicBezTo>
                      <a:pt x="183911" y="101711"/>
                      <a:pt x="186519" y="101251"/>
                      <a:pt x="187592" y="102478"/>
                    </a:cubicBezTo>
                    <a:cubicBezTo>
                      <a:pt x="188666" y="103705"/>
                      <a:pt x="187592" y="107080"/>
                      <a:pt x="187592" y="108154"/>
                    </a:cubicBezTo>
                    <a:cubicBezTo>
                      <a:pt x="187592" y="109228"/>
                      <a:pt x="192041" y="108154"/>
                      <a:pt x="193268" y="109074"/>
                    </a:cubicBezTo>
                    <a:lnTo>
                      <a:pt x="196489" y="112296"/>
                    </a:lnTo>
                    <a:cubicBezTo>
                      <a:pt x="197717" y="113369"/>
                      <a:pt x="196489" y="116744"/>
                      <a:pt x="197717" y="117818"/>
                    </a:cubicBezTo>
                    <a:cubicBezTo>
                      <a:pt x="198944" y="118892"/>
                      <a:pt x="202626" y="116898"/>
                      <a:pt x="203853" y="117818"/>
                    </a:cubicBezTo>
                    <a:cubicBezTo>
                      <a:pt x="205080" y="118738"/>
                      <a:pt x="205233" y="120886"/>
                      <a:pt x="206461" y="121806"/>
                    </a:cubicBezTo>
                    <a:cubicBezTo>
                      <a:pt x="207688" y="122727"/>
                      <a:pt x="208608" y="123954"/>
                      <a:pt x="209836" y="125028"/>
                    </a:cubicBezTo>
                    <a:cubicBezTo>
                      <a:pt x="211063" y="126102"/>
                      <a:pt x="212904" y="126102"/>
                      <a:pt x="214131" y="127175"/>
                    </a:cubicBezTo>
                    <a:cubicBezTo>
                      <a:pt x="215358" y="128249"/>
                      <a:pt x="215972" y="129783"/>
                      <a:pt x="217199" y="130704"/>
                    </a:cubicBezTo>
                    <a:cubicBezTo>
                      <a:pt x="218426" y="131624"/>
                      <a:pt x="219193" y="133311"/>
                      <a:pt x="220420" y="134078"/>
                    </a:cubicBezTo>
                    <a:cubicBezTo>
                      <a:pt x="221647" y="134846"/>
                      <a:pt x="224716" y="133158"/>
                      <a:pt x="226096" y="134078"/>
                    </a:cubicBezTo>
                    <a:cubicBezTo>
                      <a:pt x="227477" y="134999"/>
                      <a:pt x="227477" y="137607"/>
                      <a:pt x="228704" y="138374"/>
                    </a:cubicBezTo>
                    <a:cubicBezTo>
                      <a:pt x="229931" y="139141"/>
                      <a:pt x="229624" y="142362"/>
                      <a:pt x="230852" y="143436"/>
                    </a:cubicBezTo>
                    <a:cubicBezTo>
                      <a:pt x="232033" y="144280"/>
                      <a:pt x="233107" y="145261"/>
                      <a:pt x="234073" y="146351"/>
                    </a:cubicBezTo>
                    <a:cubicBezTo>
                      <a:pt x="235315" y="147240"/>
                      <a:pt x="236497" y="148207"/>
                      <a:pt x="237601" y="149265"/>
                    </a:cubicBezTo>
                    <a:lnTo>
                      <a:pt x="240209" y="152947"/>
                    </a:lnTo>
                    <a:cubicBezTo>
                      <a:pt x="241129" y="154174"/>
                      <a:pt x="245578" y="152947"/>
                      <a:pt x="246345" y="154634"/>
                    </a:cubicBezTo>
                    <a:cubicBezTo>
                      <a:pt x="247112" y="156322"/>
                      <a:pt x="243891" y="159543"/>
                      <a:pt x="244504" y="160924"/>
                    </a:cubicBezTo>
                    <a:cubicBezTo>
                      <a:pt x="245118" y="162304"/>
                      <a:pt x="246959" y="163225"/>
                      <a:pt x="247572" y="164605"/>
                    </a:cubicBezTo>
                    <a:cubicBezTo>
                      <a:pt x="248186" y="165986"/>
                      <a:pt x="249567" y="167060"/>
                      <a:pt x="250180" y="168594"/>
                    </a:cubicBezTo>
                    <a:cubicBezTo>
                      <a:pt x="250794" y="170128"/>
                      <a:pt x="253862" y="170434"/>
                      <a:pt x="254475" y="171969"/>
                    </a:cubicBezTo>
                    <a:cubicBezTo>
                      <a:pt x="255089" y="173503"/>
                      <a:pt x="255242" y="175037"/>
                      <a:pt x="255856" y="176417"/>
                    </a:cubicBezTo>
                    <a:cubicBezTo>
                      <a:pt x="256469" y="177798"/>
                      <a:pt x="254936" y="180252"/>
                      <a:pt x="255856" y="181633"/>
                    </a:cubicBezTo>
                    <a:cubicBezTo>
                      <a:pt x="256776" y="183013"/>
                      <a:pt x="258157" y="184087"/>
                      <a:pt x="258771" y="185468"/>
                    </a:cubicBezTo>
                    <a:cubicBezTo>
                      <a:pt x="259384" y="186849"/>
                      <a:pt x="258771" y="190223"/>
                      <a:pt x="259844" y="191451"/>
                    </a:cubicBezTo>
                    <a:cubicBezTo>
                      <a:pt x="260612" y="190223"/>
                      <a:pt x="261685" y="187462"/>
                      <a:pt x="262452" y="186081"/>
                    </a:cubicBezTo>
                    <a:cubicBezTo>
                      <a:pt x="263219" y="184701"/>
                      <a:pt x="264447" y="183627"/>
                      <a:pt x="265213" y="182246"/>
                    </a:cubicBezTo>
                    <a:cubicBezTo>
                      <a:pt x="265980" y="180866"/>
                      <a:pt x="265213" y="178565"/>
                      <a:pt x="265213" y="177184"/>
                    </a:cubicBezTo>
                    <a:cubicBezTo>
                      <a:pt x="265213" y="175804"/>
                      <a:pt x="265213" y="173963"/>
                      <a:pt x="266134" y="172582"/>
                    </a:cubicBezTo>
                    <a:cubicBezTo>
                      <a:pt x="267054" y="171202"/>
                      <a:pt x="268435" y="170128"/>
                      <a:pt x="269048" y="168594"/>
                    </a:cubicBezTo>
                    <a:cubicBezTo>
                      <a:pt x="269662" y="167060"/>
                      <a:pt x="271656" y="166139"/>
                      <a:pt x="272117" y="164605"/>
                    </a:cubicBezTo>
                    <a:cubicBezTo>
                      <a:pt x="272577" y="163071"/>
                      <a:pt x="272117" y="161231"/>
                      <a:pt x="272117" y="159696"/>
                    </a:cubicBezTo>
                    <a:cubicBezTo>
                      <a:pt x="272117" y="158163"/>
                      <a:pt x="274878" y="156935"/>
                      <a:pt x="275184" y="155401"/>
                    </a:cubicBezTo>
                    <a:cubicBezTo>
                      <a:pt x="275491" y="153867"/>
                      <a:pt x="275184" y="152180"/>
                      <a:pt x="275184" y="150646"/>
                    </a:cubicBezTo>
                    <a:cubicBezTo>
                      <a:pt x="275184" y="149112"/>
                      <a:pt x="273190" y="147271"/>
                      <a:pt x="273344" y="145584"/>
                    </a:cubicBezTo>
                    <a:cubicBezTo>
                      <a:pt x="273497" y="143896"/>
                      <a:pt x="274878" y="142516"/>
                      <a:pt x="274878" y="140981"/>
                    </a:cubicBezTo>
                    <a:cubicBezTo>
                      <a:pt x="274878" y="139448"/>
                      <a:pt x="273037" y="137760"/>
                      <a:pt x="273037" y="136226"/>
                    </a:cubicBezTo>
                    <a:cubicBezTo>
                      <a:pt x="273037" y="134692"/>
                      <a:pt x="277639" y="133005"/>
                      <a:pt x="277639" y="131471"/>
                    </a:cubicBezTo>
                    <a:cubicBezTo>
                      <a:pt x="277639" y="129937"/>
                      <a:pt x="273957" y="128556"/>
                      <a:pt x="273957" y="126869"/>
                    </a:cubicBezTo>
                    <a:cubicBezTo>
                      <a:pt x="273957" y="125181"/>
                      <a:pt x="273957" y="123801"/>
                      <a:pt x="273957" y="122267"/>
                    </a:cubicBezTo>
                    <a:cubicBezTo>
                      <a:pt x="273957" y="120733"/>
                      <a:pt x="275491" y="118738"/>
                      <a:pt x="275338" y="117204"/>
                    </a:cubicBezTo>
                    <a:cubicBezTo>
                      <a:pt x="275184" y="115670"/>
                      <a:pt x="273804" y="114290"/>
                      <a:pt x="273650" y="112602"/>
                    </a:cubicBezTo>
                    <a:cubicBezTo>
                      <a:pt x="273497" y="110915"/>
                      <a:pt x="271809" y="109841"/>
                      <a:pt x="271503" y="108307"/>
                    </a:cubicBezTo>
                    <a:cubicBezTo>
                      <a:pt x="271196" y="106773"/>
                      <a:pt x="272577" y="104779"/>
                      <a:pt x="271503" y="103245"/>
                    </a:cubicBezTo>
                    <a:cubicBezTo>
                      <a:pt x="270429" y="101711"/>
                      <a:pt x="270429" y="100330"/>
                      <a:pt x="269969" y="98796"/>
                    </a:cubicBezTo>
                    <a:cubicBezTo>
                      <a:pt x="269509" y="97262"/>
                      <a:pt x="269969" y="95575"/>
                      <a:pt x="269202" y="93887"/>
                    </a:cubicBezTo>
                    <a:cubicBezTo>
                      <a:pt x="268435" y="92200"/>
                      <a:pt x="267361" y="91280"/>
                      <a:pt x="266901" y="89746"/>
                    </a:cubicBezTo>
                    <a:cubicBezTo>
                      <a:pt x="266563" y="88181"/>
                      <a:pt x="266303" y="86586"/>
                      <a:pt x="266134" y="84990"/>
                    </a:cubicBezTo>
                    <a:cubicBezTo>
                      <a:pt x="266134" y="83456"/>
                      <a:pt x="261839" y="83303"/>
                      <a:pt x="261225" y="81922"/>
                    </a:cubicBezTo>
                    <a:cubicBezTo>
                      <a:pt x="260612" y="80541"/>
                      <a:pt x="261225" y="78087"/>
                      <a:pt x="261225" y="76706"/>
                    </a:cubicBezTo>
                    <a:cubicBezTo>
                      <a:pt x="261225" y="75326"/>
                      <a:pt x="258924" y="74252"/>
                      <a:pt x="258157" y="72871"/>
                    </a:cubicBezTo>
                    <a:cubicBezTo>
                      <a:pt x="257390" y="71491"/>
                      <a:pt x="258157" y="69036"/>
                      <a:pt x="258157" y="67656"/>
                    </a:cubicBezTo>
                    <a:cubicBezTo>
                      <a:pt x="258157" y="66275"/>
                      <a:pt x="255549" y="65508"/>
                      <a:pt x="254782" y="64128"/>
                    </a:cubicBezTo>
                    <a:cubicBezTo>
                      <a:pt x="254015" y="62747"/>
                      <a:pt x="253708" y="61060"/>
                      <a:pt x="252941" y="59679"/>
                    </a:cubicBezTo>
                    <a:cubicBezTo>
                      <a:pt x="252174" y="58298"/>
                      <a:pt x="250180" y="57531"/>
                      <a:pt x="249260" y="56304"/>
                    </a:cubicBezTo>
                    <a:cubicBezTo>
                      <a:pt x="248339" y="55077"/>
                      <a:pt x="246345" y="54617"/>
                      <a:pt x="245424" y="53390"/>
                    </a:cubicBezTo>
                    <a:cubicBezTo>
                      <a:pt x="244504" y="52162"/>
                      <a:pt x="245424" y="49708"/>
                      <a:pt x="243891" y="48481"/>
                    </a:cubicBezTo>
                    <a:cubicBezTo>
                      <a:pt x="242357" y="47253"/>
                      <a:pt x="241589" y="46333"/>
                      <a:pt x="240516" y="45106"/>
                    </a:cubicBezTo>
                    <a:cubicBezTo>
                      <a:pt x="239442" y="43879"/>
                      <a:pt x="239749" y="41578"/>
                      <a:pt x="238675" y="40504"/>
                    </a:cubicBezTo>
                    <a:cubicBezTo>
                      <a:pt x="237601" y="39430"/>
                      <a:pt x="233919" y="40504"/>
                      <a:pt x="232692" y="39430"/>
                    </a:cubicBezTo>
                    <a:cubicBezTo>
                      <a:pt x="231465" y="38356"/>
                      <a:pt x="232692" y="35442"/>
                      <a:pt x="231312" y="34368"/>
                    </a:cubicBezTo>
                    <a:cubicBezTo>
                      <a:pt x="229931" y="33294"/>
                      <a:pt x="229318" y="31760"/>
                      <a:pt x="228091" y="30686"/>
                    </a:cubicBezTo>
                    <a:cubicBezTo>
                      <a:pt x="226863" y="29612"/>
                      <a:pt x="223642" y="30686"/>
                      <a:pt x="222568" y="29766"/>
                    </a:cubicBezTo>
                    <a:cubicBezTo>
                      <a:pt x="221494" y="28845"/>
                      <a:pt x="220574" y="27311"/>
                      <a:pt x="219347" y="26238"/>
                    </a:cubicBezTo>
                    <a:cubicBezTo>
                      <a:pt x="218119" y="25164"/>
                      <a:pt x="218579" y="22249"/>
                      <a:pt x="217352" y="21175"/>
                    </a:cubicBezTo>
                    <a:cubicBezTo>
                      <a:pt x="216125" y="20102"/>
                      <a:pt x="213977" y="21175"/>
                      <a:pt x="212750" y="19641"/>
                    </a:cubicBezTo>
                    <a:cubicBezTo>
                      <a:pt x="211523" y="18107"/>
                      <a:pt x="210909" y="16573"/>
                      <a:pt x="209529" y="15653"/>
                    </a:cubicBezTo>
                    <a:cubicBezTo>
                      <a:pt x="208148" y="14732"/>
                      <a:pt x="205694" y="15653"/>
                      <a:pt x="204313" y="15653"/>
                    </a:cubicBezTo>
                    <a:cubicBezTo>
                      <a:pt x="202933" y="15653"/>
                      <a:pt x="203239" y="11051"/>
                      <a:pt x="201859" y="10284"/>
                    </a:cubicBezTo>
                    <a:cubicBezTo>
                      <a:pt x="200478" y="9517"/>
                      <a:pt x="197257" y="12432"/>
                      <a:pt x="195876" y="11664"/>
                    </a:cubicBezTo>
                    <a:cubicBezTo>
                      <a:pt x="194496" y="10897"/>
                      <a:pt x="193422" y="9363"/>
                      <a:pt x="192041" y="8750"/>
                    </a:cubicBezTo>
                    <a:cubicBezTo>
                      <a:pt x="190661" y="8136"/>
                      <a:pt x="189893" y="5222"/>
                      <a:pt x="188513" y="4761"/>
                    </a:cubicBezTo>
                    <a:lnTo>
                      <a:pt x="183757" y="3534"/>
                    </a:lnTo>
                    <a:cubicBezTo>
                      <a:pt x="182223" y="3534"/>
                      <a:pt x="180076" y="5682"/>
                      <a:pt x="178388" y="5222"/>
                    </a:cubicBezTo>
                    <a:cubicBezTo>
                      <a:pt x="176701" y="4761"/>
                      <a:pt x="176087" y="1080"/>
                      <a:pt x="174400" y="926"/>
                    </a:cubicBezTo>
                    <a:cubicBezTo>
                      <a:pt x="172713" y="773"/>
                      <a:pt x="170872" y="4608"/>
                      <a:pt x="169338" y="4455"/>
                    </a:cubicBezTo>
                    <a:cubicBezTo>
                      <a:pt x="167804" y="4301"/>
                      <a:pt x="166423" y="159"/>
                      <a:pt x="164889" y="6"/>
                    </a:cubicBezTo>
                    <a:cubicBezTo>
                      <a:pt x="163355" y="-147"/>
                      <a:pt x="161668" y="2767"/>
                      <a:pt x="159980" y="2614"/>
                    </a:cubicBezTo>
                    <a:cubicBezTo>
                      <a:pt x="158293" y="2460"/>
                      <a:pt x="156912" y="4301"/>
                      <a:pt x="155378" y="4301"/>
                    </a:cubicBezTo>
                    <a:cubicBezTo>
                      <a:pt x="153798" y="4209"/>
                      <a:pt x="152203" y="4209"/>
                      <a:pt x="150623" y="4301"/>
                    </a:cubicBezTo>
                    <a:cubicBezTo>
                      <a:pt x="149242" y="4301"/>
                      <a:pt x="147555" y="3227"/>
                      <a:pt x="146021" y="3227"/>
                    </a:cubicBezTo>
                    <a:cubicBezTo>
                      <a:pt x="144487" y="3227"/>
                      <a:pt x="143106" y="6142"/>
                      <a:pt x="141572" y="6449"/>
                    </a:cubicBezTo>
                    <a:cubicBezTo>
                      <a:pt x="140038" y="6756"/>
                      <a:pt x="137891" y="1693"/>
                      <a:pt x="136357" y="1847"/>
                    </a:cubicBezTo>
                    <a:cubicBezTo>
                      <a:pt x="134822" y="2000"/>
                      <a:pt x="133288" y="2767"/>
                      <a:pt x="131754" y="2921"/>
                    </a:cubicBezTo>
                    <a:lnTo>
                      <a:pt x="127152" y="4301"/>
                    </a:lnTo>
                    <a:cubicBezTo>
                      <a:pt x="125618" y="4301"/>
                      <a:pt x="124238" y="5835"/>
                      <a:pt x="122704" y="6295"/>
                    </a:cubicBezTo>
                    <a:cubicBezTo>
                      <a:pt x="121170" y="6756"/>
                      <a:pt x="119329" y="6295"/>
                      <a:pt x="117795" y="6295"/>
                    </a:cubicBezTo>
                    <a:cubicBezTo>
                      <a:pt x="116261" y="6295"/>
                      <a:pt x="114880" y="7523"/>
                      <a:pt x="113346" y="7829"/>
                    </a:cubicBezTo>
                    <a:cubicBezTo>
                      <a:pt x="111812" y="8136"/>
                      <a:pt x="111199" y="11664"/>
                      <a:pt x="109665" y="11971"/>
                    </a:cubicBezTo>
                    <a:cubicBezTo>
                      <a:pt x="108131" y="12278"/>
                      <a:pt x="106136" y="11204"/>
                      <a:pt x="104756" y="11971"/>
                    </a:cubicBezTo>
                    <a:cubicBezTo>
                      <a:pt x="103375" y="12738"/>
                      <a:pt x="102455" y="15039"/>
                      <a:pt x="100921" y="15500"/>
                    </a:cubicBezTo>
                    <a:cubicBezTo>
                      <a:pt x="99387" y="15960"/>
                      <a:pt x="96472" y="12125"/>
                      <a:pt x="94938" y="12585"/>
                    </a:cubicBezTo>
                    <a:cubicBezTo>
                      <a:pt x="93404" y="13045"/>
                      <a:pt x="93097" y="16420"/>
                      <a:pt x="91563" y="17033"/>
                    </a:cubicBezTo>
                    <a:cubicBezTo>
                      <a:pt x="90030" y="17647"/>
                      <a:pt x="88342" y="17033"/>
                      <a:pt x="86961" y="17800"/>
                    </a:cubicBezTo>
                    <a:cubicBezTo>
                      <a:pt x="85581" y="18567"/>
                      <a:pt x="84507" y="20255"/>
                      <a:pt x="82973" y="20868"/>
                    </a:cubicBezTo>
                    <a:cubicBezTo>
                      <a:pt x="81439" y="21482"/>
                      <a:pt x="79598" y="20868"/>
                      <a:pt x="78217" y="21635"/>
                    </a:cubicBezTo>
                    <a:cubicBezTo>
                      <a:pt x="76837" y="22403"/>
                      <a:pt x="75150" y="22403"/>
                      <a:pt x="73616" y="23016"/>
                    </a:cubicBezTo>
                    <a:cubicBezTo>
                      <a:pt x="72081" y="23630"/>
                      <a:pt x="71008" y="24703"/>
                      <a:pt x="69627" y="25470"/>
                    </a:cubicBezTo>
                    <a:cubicBezTo>
                      <a:pt x="68246" y="26238"/>
                      <a:pt x="67172" y="27465"/>
                      <a:pt x="65792" y="28232"/>
                    </a:cubicBezTo>
                    <a:lnTo>
                      <a:pt x="61803" y="30686"/>
                    </a:lnTo>
                    <a:cubicBezTo>
                      <a:pt x="60423" y="31607"/>
                      <a:pt x="59502" y="32987"/>
                      <a:pt x="58122" y="33754"/>
                    </a:cubicBezTo>
                    <a:cubicBezTo>
                      <a:pt x="56741" y="34521"/>
                      <a:pt x="55361" y="35288"/>
                      <a:pt x="54133" y="36055"/>
                    </a:cubicBezTo>
                    <a:lnTo>
                      <a:pt x="50298" y="38970"/>
                    </a:lnTo>
                    <a:cubicBezTo>
                      <a:pt x="49071" y="39737"/>
                      <a:pt x="46617" y="38970"/>
                      <a:pt x="45390" y="40044"/>
                    </a:cubicBezTo>
                    <a:cubicBezTo>
                      <a:pt x="44162" y="41117"/>
                      <a:pt x="45390" y="45259"/>
                      <a:pt x="44162" y="46180"/>
                    </a:cubicBezTo>
                    <a:cubicBezTo>
                      <a:pt x="42935" y="47100"/>
                      <a:pt x="41095" y="47253"/>
                      <a:pt x="39867" y="48174"/>
                    </a:cubicBezTo>
                    <a:cubicBezTo>
                      <a:pt x="38640" y="49094"/>
                      <a:pt x="37106" y="49861"/>
                      <a:pt x="36032" y="50935"/>
                    </a:cubicBezTo>
                    <a:cubicBezTo>
                      <a:pt x="34958" y="52009"/>
                      <a:pt x="34958" y="54156"/>
                      <a:pt x="33885" y="55230"/>
                    </a:cubicBezTo>
                    <a:cubicBezTo>
                      <a:pt x="32811" y="56304"/>
                      <a:pt x="31277" y="57071"/>
                      <a:pt x="30203" y="58145"/>
                    </a:cubicBezTo>
                    <a:cubicBezTo>
                      <a:pt x="29129" y="59219"/>
                      <a:pt x="27902" y="60293"/>
                      <a:pt x="26981" y="61520"/>
                    </a:cubicBezTo>
                    <a:cubicBezTo>
                      <a:pt x="26061" y="62747"/>
                      <a:pt x="22533" y="61520"/>
                      <a:pt x="21612" y="63054"/>
                    </a:cubicBezTo>
                    <a:cubicBezTo>
                      <a:pt x="20508" y="64204"/>
                      <a:pt x="19480" y="65447"/>
                      <a:pt x="18545" y="66735"/>
                    </a:cubicBezTo>
                    <a:cubicBezTo>
                      <a:pt x="17624" y="67963"/>
                      <a:pt x="16243" y="69190"/>
                      <a:pt x="15476" y="70417"/>
                    </a:cubicBezTo>
                    <a:cubicBezTo>
                      <a:pt x="14710" y="71644"/>
                      <a:pt x="16857" y="74866"/>
                      <a:pt x="16243" y="76246"/>
                    </a:cubicBezTo>
                    <a:cubicBezTo>
                      <a:pt x="15630" y="77627"/>
                      <a:pt x="11795" y="77473"/>
                      <a:pt x="11181" y="79008"/>
                    </a:cubicBezTo>
                    <a:cubicBezTo>
                      <a:pt x="10567" y="80541"/>
                      <a:pt x="13636" y="83456"/>
                      <a:pt x="13022" y="84837"/>
                    </a:cubicBezTo>
                    <a:cubicBezTo>
                      <a:pt x="12408" y="86217"/>
                      <a:pt x="7960" y="86217"/>
                      <a:pt x="7346" y="87598"/>
                    </a:cubicBezTo>
                    <a:cubicBezTo>
                      <a:pt x="6732" y="88979"/>
                      <a:pt x="8267" y="91280"/>
                      <a:pt x="7346" y="92660"/>
                    </a:cubicBezTo>
                    <a:cubicBezTo>
                      <a:pt x="6426" y="94041"/>
                      <a:pt x="7346" y="96035"/>
                      <a:pt x="7346" y="97569"/>
                    </a:cubicBezTo>
                    <a:cubicBezTo>
                      <a:pt x="6594" y="98904"/>
                      <a:pt x="5920" y="100284"/>
                      <a:pt x="5352" y="101711"/>
                    </a:cubicBezTo>
                    <a:cubicBezTo>
                      <a:pt x="5352" y="103245"/>
                      <a:pt x="2437" y="104319"/>
                      <a:pt x="2284" y="105699"/>
                    </a:cubicBezTo>
                    <a:cubicBezTo>
                      <a:pt x="2131" y="107080"/>
                      <a:pt x="443" y="108614"/>
                      <a:pt x="136" y="110148"/>
                    </a:cubicBezTo>
                    <a:cubicBezTo>
                      <a:pt x="-170" y="111682"/>
                      <a:pt x="136" y="113523"/>
                      <a:pt x="136" y="114903"/>
                    </a:cubicBezTo>
                    <a:cubicBezTo>
                      <a:pt x="136" y="116284"/>
                      <a:pt x="3204" y="118278"/>
                      <a:pt x="3051" y="119812"/>
                    </a:cubicBezTo>
                    <a:cubicBezTo>
                      <a:pt x="2897" y="121346"/>
                      <a:pt x="750" y="122880"/>
                      <a:pt x="750" y="124261"/>
                    </a:cubicBezTo>
                    <a:cubicBezTo>
                      <a:pt x="750" y="125641"/>
                      <a:pt x="3204" y="127482"/>
                      <a:pt x="3204" y="129016"/>
                    </a:cubicBezTo>
                    <a:cubicBezTo>
                      <a:pt x="3204" y="130550"/>
                      <a:pt x="1363" y="132084"/>
                      <a:pt x="1363" y="133618"/>
                    </a:cubicBezTo>
                    <a:cubicBezTo>
                      <a:pt x="1363" y="135152"/>
                      <a:pt x="3358" y="136533"/>
                      <a:pt x="3511" y="138067"/>
                    </a:cubicBezTo>
                    <a:cubicBezTo>
                      <a:pt x="3665" y="139601"/>
                      <a:pt x="3511" y="140981"/>
                      <a:pt x="3511" y="142516"/>
                    </a:cubicBezTo>
                    <a:cubicBezTo>
                      <a:pt x="3511" y="144049"/>
                      <a:pt x="-170" y="146197"/>
                      <a:pt x="136" y="147578"/>
                    </a:cubicBezTo>
                    <a:cubicBezTo>
                      <a:pt x="443" y="148958"/>
                      <a:pt x="2744" y="150493"/>
                      <a:pt x="2897" y="151873"/>
                    </a:cubicBezTo>
                    <a:cubicBezTo>
                      <a:pt x="3051" y="153254"/>
                      <a:pt x="5198" y="154634"/>
                      <a:pt x="5505" y="156168"/>
                    </a:cubicBezTo>
                    <a:cubicBezTo>
                      <a:pt x="5812" y="157702"/>
                      <a:pt x="3665" y="159696"/>
                      <a:pt x="4125" y="161231"/>
                    </a:cubicBezTo>
                    <a:cubicBezTo>
                      <a:pt x="4585" y="162764"/>
                      <a:pt x="5966" y="163838"/>
                      <a:pt x="6426" y="165372"/>
                    </a:cubicBezTo>
                    <a:cubicBezTo>
                      <a:pt x="6886" y="166906"/>
                      <a:pt x="5198" y="168901"/>
                      <a:pt x="5659" y="170434"/>
                    </a:cubicBezTo>
                    <a:cubicBezTo>
                      <a:pt x="6119" y="171969"/>
                      <a:pt x="10721" y="172122"/>
                      <a:pt x="11181" y="173656"/>
                    </a:cubicBezTo>
                    <a:cubicBezTo>
                      <a:pt x="11641" y="175190"/>
                      <a:pt x="11181" y="176724"/>
                      <a:pt x="11948" y="178105"/>
                    </a:cubicBezTo>
                    <a:cubicBezTo>
                      <a:pt x="12715" y="179485"/>
                      <a:pt x="11181" y="181633"/>
                      <a:pt x="11948" y="183167"/>
                    </a:cubicBezTo>
                    <a:cubicBezTo>
                      <a:pt x="12715" y="184701"/>
                      <a:pt x="13482" y="185928"/>
                      <a:pt x="13789" y="187309"/>
                    </a:cubicBezTo>
                    <a:cubicBezTo>
                      <a:pt x="14096" y="188689"/>
                      <a:pt x="13789" y="192064"/>
                      <a:pt x="13789" y="193445"/>
                    </a:cubicBezTo>
                    <a:lnTo>
                      <a:pt x="17624" y="188843"/>
                    </a:lnTo>
                    <a:cubicBezTo>
                      <a:pt x="18575" y="187631"/>
                      <a:pt x="19450" y="186342"/>
                      <a:pt x="20232" y="185008"/>
                    </a:cubicBezTo>
                    <a:cubicBezTo>
                      <a:pt x="21152" y="183781"/>
                      <a:pt x="23300" y="183320"/>
                      <a:pt x="24220" y="182093"/>
                    </a:cubicBezTo>
                    <a:lnTo>
                      <a:pt x="26675" y="178105"/>
                    </a:lnTo>
                    <a:cubicBezTo>
                      <a:pt x="27595" y="176877"/>
                      <a:pt x="28669" y="175650"/>
                      <a:pt x="29436" y="174423"/>
                    </a:cubicBezTo>
                    <a:cubicBezTo>
                      <a:pt x="30203" y="173196"/>
                      <a:pt x="27442" y="169514"/>
                      <a:pt x="28362" y="168134"/>
                    </a:cubicBezTo>
                    <a:cubicBezTo>
                      <a:pt x="29282" y="166753"/>
                      <a:pt x="29589" y="165372"/>
                      <a:pt x="30510" y="164145"/>
                    </a:cubicBezTo>
                    <a:cubicBezTo>
                      <a:pt x="31430" y="162918"/>
                      <a:pt x="33578" y="162304"/>
                      <a:pt x="34191" y="161077"/>
                    </a:cubicBezTo>
                    <a:cubicBezTo>
                      <a:pt x="34805" y="159850"/>
                      <a:pt x="35112" y="157856"/>
                      <a:pt x="35879" y="156628"/>
                    </a:cubicBezTo>
                    <a:cubicBezTo>
                      <a:pt x="36646" y="155401"/>
                      <a:pt x="38487" y="154481"/>
                      <a:pt x="39253" y="153254"/>
                    </a:cubicBezTo>
                    <a:cubicBezTo>
                      <a:pt x="40021" y="152026"/>
                      <a:pt x="40941" y="150493"/>
                      <a:pt x="41708" y="149572"/>
                    </a:cubicBezTo>
                    <a:cubicBezTo>
                      <a:pt x="42475" y="148652"/>
                      <a:pt x="41708" y="147884"/>
                      <a:pt x="42782" y="147424"/>
                    </a:cubicBezTo>
                    <a:cubicBezTo>
                      <a:pt x="43856" y="146964"/>
                      <a:pt x="45696" y="149725"/>
                      <a:pt x="45543" y="151413"/>
                    </a:cubicBezTo>
                    <a:cubicBezTo>
                      <a:pt x="45390" y="153100"/>
                      <a:pt x="45543" y="154634"/>
                      <a:pt x="45543" y="156168"/>
                    </a:cubicBezTo>
                    <a:cubicBezTo>
                      <a:pt x="45543" y="157702"/>
                      <a:pt x="42015" y="160003"/>
                      <a:pt x="42168" y="161691"/>
                    </a:cubicBezTo>
                    <a:cubicBezTo>
                      <a:pt x="42322" y="163378"/>
                      <a:pt x="47231" y="164452"/>
                      <a:pt x="47537" y="165986"/>
                    </a:cubicBezTo>
                    <a:cubicBezTo>
                      <a:pt x="47844" y="167520"/>
                      <a:pt x="45850" y="169514"/>
                      <a:pt x="46003" y="171202"/>
                    </a:cubicBezTo>
                    <a:cubicBezTo>
                      <a:pt x="46770" y="169821"/>
                      <a:pt x="48918" y="169668"/>
                      <a:pt x="49838" y="168287"/>
                    </a:cubicBezTo>
                    <a:cubicBezTo>
                      <a:pt x="50758" y="166906"/>
                      <a:pt x="49838" y="165066"/>
                      <a:pt x="51219" y="163685"/>
                    </a:cubicBezTo>
                    <a:cubicBezTo>
                      <a:pt x="52600" y="162304"/>
                      <a:pt x="53673" y="161537"/>
                      <a:pt x="54593" y="160157"/>
                    </a:cubicBezTo>
                    <a:cubicBezTo>
                      <a:pt x="55514" y="158776"/>
                      <a:pt x="53673" y="155861"/>
                      <a:pt x="54593" y="154634"/>
                    </a:cubicBezTo>
                    <a:cubicBezTo>
                      <a:pt x="55514" y="153407"/>
                      <a:pt x="58736" y="153714"/>
                      <a:pt x="59656" y="152487"/>
                    </a:cubicBezTo>
                    <a:cubicBezTo>
                      <a:pt x="60576" y="151259"/>
                      <a:pt x="59656" y="148191"/>
                      <a:pt x="59656" y="146964"/>
                    </a:cubicBezTo>
                    <a:cubicBezTo>
                      <a:pt x="59656" y="145737"/>
                      <a:pt x="63184" y="145737"/>
                      <a:pt x="64105" y="144663"/>
                    </a:cubicBezTo>
                    <a:cubicBezTo>
                      <a:pt x="65025" y="143589"/>
                      <a:pt x="67480" y="143283"/>
                      <a:pt x="68553" y="142209"/>
                    </a:cubicBezTo>
                    <a:cubicBezTo>
                      <a:pt x="69627" y="141135"/>
                      <a:pt x="67633" y="136993"/>
                      <a:pt x="68553" y="135919"/>
                    </a:cubicBezTo>
                    <a:cubicBezTo>
                      <a:pt x="69473" y="134846"/>
                      <a:pt x="71161" y="133925"/>
                      <a:pt x="72235" y="132851"/>
                    </a:cubicBezTo>
                    <a:cubicBezTo>
                      <a:pt x="73308" y="131778"/>
                      <a:pt x="76223" y="132851"/>
                      <a:pt x="77604" y="131778"/>
                    </a:cubicBezTo>
                    <a:cubicBezTo>
                      <a:pt x="78800" y="130780"/>
                      <a:pt x="80074" y="129906"/>
                      <a:pt x="81439" y="129170"/>
                    </a:cubicBezTo>
                    <a:cubicBezTo>
                      <a:pt x="82666" y="128249"/>
                      <a:pt x="84507" y="128249"/>
                      <a:pt x="85734" y="127482"/>
                    </a:cubicBezTo>
                    <a:cubicBezTo>
                      <a:pt x="86961" y="126715"/>
                      <a:pt x="85734" y="122420"/>
                      <a:pt x="87882" y="121653"/>
                    </a:cubicBezTo>
                    <a:cubicBezTo>
                      <a:pt x="89278" y="120947"/>
                      <a:pt x="90704" y="120334"/>
                      <a:pt x="92177" y="119812"/>
                    </a:cubicBezTo>
                    <a:cubicBezTo>
                      <a:pt x="93711" y="119045"/>
                      <a:pt x="96319" y="121193"/>
                      <a:pt x="97700" y="120733"/>
                    </a:cubicBezTo>
                    <a:cubicBezTo>
                      <a:pt x="99080" y="120272"/>
                      <a:pt x="100001" y="117665"/>
                      <a:pt x="101381" y="117204"/>
                    </a:cubicBezTo>
                    <a:cubicBezTo>
                      <a:pt x="102762" y="116744"/>
                      <a:pt x="104909" y="117204"/>
                      <a:pt x="106443" y="117204"/>
                    </a:cubicBezTo>
                    <a:cubicBezTo>
                      <a:pt x="107977" y="117204"/>
                      <a:pt x="109972" y="117204"/>
                      <a:pt x="111506" y="117204"/>
                    </a:cubicBezTo>
                    <a:cubicBezTo>
                      <a:pt x="113040" y="117204"/>
                      <a:pt x="114113" y="114903"/>
                      <a:pt x="115494" y="114290"/>
                    </a:cubicBezTo>
                    <a:cubicBezTo>
                      <a:pt x="116875" y="113676"/>
                      <a:pt x="117642" y="110761"/>
                      <a:pt x="119022" y="110148"/>
                    </a:cubicBezTo>
                    <a:cubicBezTo>
                      <a:pt x="120403" y="109534"/>
                      <a:pt x="123471" y="112602"/>
                      <a:pt x="125005" y="111989"/>
                    </a:cubicBezTo>
                    <a:cubicBezTo>
                      <a:pt x="126539" y="111375"/>
                      <a:pt x="126232" y="106773"/>
                      <a:pt x="127613" y="106006"/>
                    </a:cubicBezTo>
                    <a:cubicBezTo>
                      <a:pt x="128993" y="105239"/>
                      <a:pt x="131141" y="106006"/>
                      <a:pt x="132522" y="106006"/>
                    </a:cubicBezTo>
                    <a:cubicBezTo>
                      <a:pt x="133902" y="106006"/>
                      <a:pt x="136510" y="106006"/>
                      <a:pt x="137891" y="106006"/>
                    </a:cubicBezTo>
                    <a:cubicBezTo>
                      <a:pt x="139271" y="106006"/>
                      <a:pt x="138811" y="101404"/>
                      <a:pt x="140192" y="100484"/>
                    </a:cubicBezTo>
                    <a:cubicBezTo>
                      <a:pt x="141572" y="99563"/>
                      <a:pt x="142339" y="98336"/>
                      <a:pt x="143566" y="97416"/>
                    </a:cubicBezTo>
                    <a:cubicBezTo>
                      <a:pt x="144793" y="96495"/>
                      <a:pt x="146174" y="95882"/>
                      <a:pt x="147401" y="94808"/>
                    </a:cubicBezTo>
                    <a:cubicBezTo>
                      <a:pt x="148628" y="93734"/>
                      <a:pt x="152924" y="95882"/>
                      <a:pt x="153998" y="94808"/>
                    </a:cubicBezTo>
                    <a:cubicBezTo>
                      <a:pt x="155071" y="93734"/>
                      <a:pt x="152771" y="89592"/>
                      <a:pt x="153998" y="88365"/>
                    </a:cubicBezTo>
                    <a:cubicBezTo>
                      <a:pt x="155225" y="87138"/>
                      <a:pt x="158139" y="87445"/>
                      <a:pt x="158907" y="85911"/>
                    </a:cubicBezTo>
                    <a:cubicBezTo>
                      <a:pt x="159673" y="84376"/>
                      <a:pt x="161821" y="83610"/>
                      <a:pt x="162434" y="82076"/>
                    </a:cubicBezTo>
                    <a:cubicBezTo>
                      <a:pt x="163048" y="80541"/>
                      <a:pt x="163508" y="77320"/>
                      <a:pt x="164582" y="75786"/>
                    </a:cubicBezTo>
                    <a:close/>
                  </a:path>
                </a:pathLst>
              </a:custGeom>
              <a:solidFill>
                <a:srgbClr val="29080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40" name="Freeform: Shape 2039">
                <a:extLst>
                  <a:ext uri="{FF2B5EF4-FFF2-40B4-BE49-F238E27FC236}">
                    <a16:creationId xmlns:a16="http://schemas.microsoft.com/office/drawing/2014/main" id="{0ED748BF-74BF-475A-9A7A-213AA4786654}"/>
                  </a:ext>
                </a:extLst>
              </p:cNvPr>
              <p:cNvSpPr/>
              <p:nvPr/>
            </p:nvSpPr>
            <p:spPr>
              <a:xfrm>
                <a:off x="2936456" y="5491057"/>
                <a:ext cx="62587" cy="55837"/>
              </a:xfrm>
              <a:custGeom>
                <a:avLst/>
                <a:gdLst>
                  <a:gd name="connsiteX0" fmla="*/ 62588 w 62587"/>
                  <a:gd name="connsiteY0" fmla="*/ 0 h 55837"/>
                  <a:gd name="connsiteX1" fmla="*/ 57219 w 62587"/>
                  <a:gd name="connsiteY1" fmla="*/ 40498 h 55837"/>
                  <a:gd name="connsiteX2" fmla="*/ 17028 w 62587"/>
                  <a:gd name="connsiteY2" fmla="*/ 55838 h 55837"/>
                  <a:gd name="connsiteX3" fmla="*/ 0 w 62587"/>
                  <a:gd name="connsiteY3" fmla="*/ 52923 h 55837"/>
                  <a:gd name="connsiteX4" fmla="*/ 13346 w 62587"/>
                  <a:gd name="connsiteY4" fmla="*/ 30833 h 55837"/>
                  <a:gd name="connsiteX5" fmla="*/ 15187 w 62587"/>
                  <a:gd name="connsiteY5" fmla="*/ 29453 h 55837"/>
                  <a:gd name="connsiteX6" fmla="*/ 16874 w 62587"/>
                  <a:gd name="connsiteY6" fmla="*/ 28226 h 55837"/>
                  <a:gd name="connsiteX7" fmla="*/ 30680 w 62587"/>
                  <a:gd name="connsiteY7" fmla="*/ 19788 h 55837"/>
                  <a:gd name="connsiteX8" fmla="*/ 36356 w 62587"/>
                  <a:gd name="connsiteY8" fmla="*/ 15953 h 55837"/>
                  <a:gd name="connsiteX9" fmla="*/ 48935 w 62587"/>
                  <a:gd name="connsiteY9" fmla="*/ 7977 h 55837"/>
                  <a:gd name="connsiteX10" fmla="*/ 62588 w 62587"/>
                  <a:gd name="connsiteY10" fmla="*/ 0 h 55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2587" h="55837">
                    <a:moveTo>
                      <a:pt x="62588" y="0"/>
                    </a:moveTo>
                    <a:cubicBezTo>
                      <a:pt x="59934" y="13376"/>
                      <a:pt x="58139" y="26891"/>
                      <a:pt x="57219" y="40498"/>
                    </a:cubicBezTo>
                    <a:cubicBezTo>
                      <a:pt x="44272" y="46710"/>
                      <a:pt x="30834" y="51850"/>
                      <a:pt x="17028" y="55838"/>
                    </a:cubicBezTo>
                    <a:lnTo>
                      <a:pt x="0" y="52923"/>
                    </a:lnTo>
                    <a:cubicBezTo>
                      <a:pt x="3114" y="44839"/>
                      <a:pt x="7639" y="37353"/>
                      <a:pt x="13346" y="30833"/>
                    </a:cubicBezTo>
                    <a:lnTo>
                      <a:pt x="15187" y="29453"/>
                    </a:lnTo>
                    <a:lnTo>
                      <a:pt x="16874" y="28226"/>
                    </a:lnTo>
                    <a:lnTo>
                      <a:pt x="30680" y="19788"/>
                    </a:lnTo>
                    <a:lnTo>
                      <a:pt x="36356" y="15953"/>
                    </a:lnTo>
                    <a:lnTo>
                      <a:pt x="48935" y="7977"/>
                    </a:lnTo>
                    <a:cubicBezTo>
                      <a:pt x="53384" y="4755"/>
                      <a:pt x="58139" y="2147"/>
                      <a:pt x="62588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41" name="Freeform: Shape 2040">
                <a:extLst>
                  <a:ext uri="{FF2B5EF4-FFF2-40B4-BE49-F238E27FC236}">
                    <a16:creationId xmlns:a16="http://schemas.microsoft.com/office/drawing/2014/main" id="{C73C514E-A545-48F2-B90B-918AD190B693}"/>
                  </a:ext>
                </a:extLst>
              </p:cNvPr>
              <p:cNvSpPr/>
              <p:nvPr/>
            </p:nvSpPr>
            <p:spPr>
              <a:xfrm>
                <a:off x="2772010" y="5556865"/>
                <a:ext cx="163065" cy="32183"/>
              </a:xfrm>
              <a:custGeom>
                <a:avLst/>
                <a:gdLst>
                  <a:gd name="connsiteX0" fmla="*/ 163065 w 163065"/>
                  <a:gd name="connsiteY0" fmla="*/ 921 h 32183"/>
                  <a:gd name="connsiteX1" fmla="*/ 159691 w 163065"/>
                  <a:gd name="connsiteY1" fmla="*/ 14113 h 32183"/>
                  <a:gd name="connsiteX2" fmla="*/ 110142 w 163065"/>
                  <a:gd name="connsiteY2" fmla="*/ 31908 h 32183"/>
                  <a:gd name="connsiteX3" fmla="*/ 100171 w 163065"/>
                  <a:gd name="connsiteY3" fmla="*/ 31908 h 32183"/>
                  <a:gd name="connsiteX4" fmla="*/ 100171 w 163065"/>
                  <a:gd name="connsiteY4" fmla="*/ 31908 h 32183"/>
                  <a:gd name="connsiteX5" fmla="*/ 73019 w 163065"/>
                  <a:gd name="connsiteY5" fmla="*/ 27766 h 32183"/>
                  <a:gd name="connsiteX6" fmla="*/ 46634 w 163065"/>
                  <a:gd name="connsiteY6" fmla="*/ 22550 h 32183"/>
                  <a:gd name="connsiteX7" fmla="*/ 5369 w 163065"/>
                  <a:gd name="connsiteY7" fmla="*/ 13960 h 32183"/>
                  <a:gd name="connsiteX8" fmla="*/ 0 w 163065"/>
                  <a:gd name="connsiteY8" fmla="*/ 0 h 32183"/>
                  <a:gd name="connsiteX9" fmla="*/ 72712 w 163065"/>
                  <a:gd name="connsiteY9" fmla="*/ 16414 h 32183"/>
                  <a:gd name="connsiteX10" fmla="*/ 80996 w 163065"/>
                  <a:gd name="connsiteY10" fmla="*/ 17795 h 32183"/>
                  <a:gd name="connsiteX11" fmla="*/ 80996 w 163065"/>
                  <a:gd name="connsiteY11" fmla="*/ 17795 h 32183"/>
                  <a:gd name="connsiteX12" fmla="*/ 109068 w 163065"/>
                  <a:gd name="connsiteY12" fmla="*/ 21630 h 32183"/>
                  <a:gd name="connsiteX13" fmla="*/ 163065 w 163065"/>
                  <a:gd name="connsiteY13" fmla="*/ 921 h 3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3065" h="32183">
                    <a:moveTo>
                      <a:pt x="163065" y="921"/>
                    </a:moveTo>
                    <a:cubicBezTo>
                      <a:pt x="162712" y="5477"/>
                      <a:pt x="161562" y="9941"/>
                      <a:pt x="159691" y="14113"/>
                    </a:cubicBezTo>
                    <a:cubicBezTo>
                      <a:pt x="144090" y="22336"/>
                      <a:pt x="127415" y="28333"/>
                      <a:pt x="110142" y="31908"/>
                    </a:cubicBezTo>
                    <a:cubicBezTo>
                      <a:pt x="106829" y="32276"/>
                      <a:pt x="103484" y="32276"/>
                      <a:pt x="100171" y="31908"/>
                    </a:cubicBezTo>
                    <a:lnTo>
                      <a:pt x="100171" y="31908"/>
                    </a:lnTo>
                    <a:cubicBezTo>
                      <a:pt x="93114" y="31141"/>
                      <a:pt x="83450" y="29607"/>
                      <a:pt x="73019" y="27766"/>
                    </a:cubicBezTo>
                    <a:lnTo>
                      <a:pt x="46634" y="22550"/>
                    </a:lnTo>
                    <a:cubicBezTo>
                      <a:pt x="27459" y="18562"/>
                      <a:pt x="10125" y="14727"/>
                      <a:pt x="5369" y="13960"/>
                    </a:cubicBezTo>
                    <a:cubicBezTo>
                      <a:pt x="2577" y="9757"/>
                      <a:pt x="752" y="4986"/>
                      <a:pt x="0" y="0"/>
                    </a:cubicBezTo>
                    <a:cubicBezTo>
                      <a:pt x="23946" y="6704"/>
                      <a:pt x="48214" y="12180"/>
                      <a:pt x="72712" y="16414"/>
                    </a:cubicBezTo>
                    <a:lnTo>
                      <a:pt x="80996" y="17795"/>
                    </a:lnTo>
                    <a:lnTo>
                      <a:pt x="80996" y="17795"/>
                    </a:lnTo>
                    <a:cubicBezTo>
                      <a:pt x="90261" y="19712"/>
                      <a:pt x="99634" y="20985"/>
                      <a:pt x="109068" y="21630"/>
                    </a:cubicBezTo>
                    <a:cubicBezTo>
                      <a:pt x="127891" y="17120"/>
                      <a:pt x="146053" y="10171"/>
                      <a:pt x="163065" y="921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42" name="Freeform: Shape 2041">
                <a:extLst>
                  <a:ext uri="{FF2B5EF4-FFF2-40B4-BE49-F238E27FC236}">
                    <a16:creationId xmlns:a16="http://schemas.microsoft.com/office/drawing/2014/main" id="{EFEFA1B4-76BB-4C30-A118-5C6866F721F4}"/>
                  </a:ext>
                </a:extLst>
              </p:cNvPr>
              <p:cNvSpPr/>
              <p:nvPr/>
            </p:nvSpPr>
            <p:spPr>
              <a:xfrm>
                <a:off x="2770953" y="5391806"/>
                <a:ext cx="233831" cy="186382"/>
              </a:xfrm>
              <a:custGeom>
                <a:avLst/>
                <a:gdLst>
                  <a:gd name="connsiteX0" fmla="*/ 229931 w 233831"/>
                  <a:gd name="connsiteY0" fmla="*/ 94342 h 186382"/>
                  <a:gd name="connsiteX1" fmla="*/ 228090 w 233831"/>
                  <a:gd name="connsiteY1" fmla="*/ 99251 h 186382"/>
                  <a:gd name="connsiteX2" fmla="*/ 214438 w 233831"/>
                  <a:gd name="connsiteY2" fmla="*/ 106613 h 186382"/>
                  <a:gd name="connsiteX3" fmla="*/ 201859 w 233831"/>
                  <a:gd name="connsiteY3" fmla="*/ 114591 h 186382"/>
                  <a:gd name="connsiteX4" fmla="*/ 196183 w 233831"/>
                  <a:gd name="connsiteY4" fmla="*/ 118426 h 186382"/>
                  <a:gd name="connsiteX5" fmla="*/ 182377 w 233831"/>
                  <a:gd name="connsiteY5" fmla="*/ 127016 h 186382"/>
                  <a:gd name="connsiteX6" fmla="*/ 180690 w 233831"/>
                  <a:gd name="connsiteY6" fmla="*/ 128090 h 186382"/>
                  <a:gd name="connsiteX7" fmla="*/ 178849 w 233831"/>
                  <a:gd name="connsiteY7" fmla="*/ 129471 h 186382"/>
                  <a:gd name="connsiteX8" fmla="*/ 165503 w 233831"/>
                  <a:gd name="connsiteY8" fmla="*/ 151560 h 186382"/>
                  <a:gd name="connsiteX9" fmla="*/ 164122 w 233831"/>
                  <a:gd name="connsiteY9" fmla="*/ 165980 h 186382"/>
                  <a:gd name="connsiteX10" fmla="*/ 110125 w 233831"/>
                  <a:gd name="connsiteY10" fmla="*/ 186382 h 186382"/>
                  <a:gd name="connsiteX11" fmla="*/ 82053 w 233831"/>
                  <a:gd name="connsiteY11" fmla="*/ 182547 h 186382"/>
                  <a:gd name="connsiteX12" fmla="*/ 82053 w 233831"/>
                  <a:gd name="connsiteY12" fmla="*/ 182547 h 186382"/>
                  <a:gd name="connsiteX13" fmla="*/ 73769 w 233831"/>
                  <a:gd name="connsiteY13" fmla="*/ 181167 h 186382"/>
                  <a:gd name="connsiteX14" fmla="*/ 1057 w 233831"/>
                  <a:gd name="connsiteY14" fmla="*/ 164753 h 186382"/>
                  <a:gd name="connsiteX15" fmla="*/ 8113 w 233831"/>
                  <a:gd name="connsiteY15" fmla="*/ 125022 h 186382"/>
                  <a:gd name="connsiteX16" fmla="*/ 51219 w 233831"/>
                  <a:gd name="connsiteY16" fmla="*/ 88819 h 186382"/>
                  <a:gd name="connsiteX17" fmla="*/ 68093 w 233831"/>
                  <a:gd name="connsiteY17" fmla="*/ 73479 h 186382"/>
                  <a:gd name="connsiteX18" fmla="*/ 69780 w 233831"/>
                  <a:gd name="connsiteY18" fmla="*/ 71178 h 186382"/>
                  <a:gd name="connsiteX19" fmla="*/ 90643 w 233831"/>
                  <a:gd name="connsiteY19" fmla="*/ 29146 h 186382"/>
                  <a:gd name="connsiteX20" fmla="*/ 98927 w 233831"/>
                  <a:gd name="connsiteY20" fmla="*/ 0 h 186382"/>
                  <a:gd name="connsiteX21" fmla="*/ 230545 w 233831"/>
                  <a:gd name="connsiteY21" fmla="*/ 22703 h 186382"/>
                  <a:gd name="connsiteX22" fmla="*/ 231619 w 233831"/>
                  <a:gd name="connsiteY22" fmla="*/ 28072 h 186382"/>
                  <a:gd name="connsiteX23" fmla="*/ 229931 w 233831"/>
                  <a:gd name="connsiteY23" fmla="*/ 94342 h 186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33831" h="186382">
                    <a:moveTo>
                      <a:pt x="229931" y="94342"/>
                    </a:moveTo>
                    <a:cubicBezTo>
                      <a:pt x="229180" y="95922"/>
                      <a:pt x="228566" y="97563"/>
                      <a:pt x="228090" y="99251"/>
                    </a:cubicBezTo>
                    <a:cubicBezTo>
                      <a:pt x="223642" y="101398"/>
                      <a:pt x="218886" y="104006"/>
                      <a:pt x="214438" y="106613"/>
                    </a:cubicBezTo>
                    <a:lnTo>
                      <a:pt x="201859" y="114591"/>
                    </a:lnTo>
                    <a:lnTo>
                      <a:pt x="196183" y="118426"/>
                    </a:lnTo>
                    <a:lnTo>
                      <a:pt x="182377" y="127016"/>
                    </a:lnTo>
                    <a:lnTo>
                      <a:pt x="180690" y="128090"/>
                    </a:lnTo>
                    <a:lnTo>
                      <a:pt x="178849" y="129471"/>
                    </a:lnTo>
                    <a:cubicBezTo>
                      <a:pt x="173142" y="135990"/>
                      <a:pt x="168617" y="143476"/>
                      <a:pt x="165503" y="151560"/>
                    </a:cubicBezTo>
                    <a:cubicBezTo>
                      <a:pt x="165503" y="151560"/>
                      <a:pt x="165503" y="158770"/>
                      <a:pt x="164122" y="165980"/>
                    </a:cubicBezTo>
                    <a:cubicBezTo>
                      <a:pt x="147095" y="175122"/>
                      <a:pt x="128947" y="181980"/>
                      <a:pt x="110125" y="186382"/>
                    </a:cubicBezTo>
                    <a:cubicBezTo>
                      <a:pt x="100691" y="185738"/>
                      <a:pt x="91318" y="184465"/>
                      <a:pt x="82053" y="182547"/>
                    </a:cubicBezTo>
                    <a:lnTo>
                      <a:pt x="82053" y="182547"/>
                    </a:lnTo>
                    <a:lnTo>
                      <a:pt x="73769" y="181167"/>
                    </a:lnTo>
                    <a:cubicBezTo>
                      <a:pt x="49271" y="176933"/>
                      <a:pt x="25003" y="171456"/>
                      <a:pt x="1057" y="164753"/>
                    </a:cubicBezTo>
                    <a:cubicBezTo>
                      <a:pt x="-1643" y="151100"/>
                      <a:pt x="873" y="136910"/>
                      <a:pt x="8113" y="125022"/>
                    </a:cubicBezTo>
                    <a:cubicBezTo>
                      <a:pt x="13942" y="119039"/>
                      <a:pt x="34805" y="102625"/>
                      <a:pt x="51219" y="88819"/>
                    </a:cubicBezTo>
                    <a:cubicBezTo>
                      <a:pt x="58122" y="82990"/>
                      <a:pt x="64258" y="77467"/>
                      <a:pt x="68093" y="73479"/>
                    </a:cubicBezTo>
                    <a:cubicBezTo>
                      <a:pt x="68722" y="72773"/>
                      <a:pt x="69290" y="71991"/>
                      <a:pt x="69780" y="71178"/>
                    </a:cubicBezTo>
                    <a:cubicBezTo>
                      <a:pt x="78693" y="58231"/>
                      <a:pt x="85719" y="44072"/>
                      <a:pt x="90643" y="29146"/>
                    </a:cubicBezTo>
                    <a:cubicBezTo>
                      <a:pt x="94401" y="19743"/>
                      <a:pt x="97178" y="9971"/>
                      <a:pt x="98927" y="0"/>
                    </a:cubicBezTo>
                    <a:cubicBezTo>
                      <a:pt x="115187" y="2608"/>
                      <a:pt x="230545" y="22703"/>
                      <a:pt x="230545" y="22703"/>
                    </a:cubicBezTo>
                    <a:cubicBezTo>
                      <a:pt x="230990" y="24467"/>
                      <a:pt x="231358" y="26262"/>
                      <a:pt x="231619" y="28072"/>
                    </a:cubicBezTo>
                    <a:cubicBezTo>
                      <a:pt x="235055" y="50085"/>
                      <a:pt x="234487" y="72528"/>
                      <a:pt x="229931" y="94342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43" name="Freeform: Shape 2042">
                <a:extLst>
                  <a:ext uri="{FF2B5EF4-FFF2-40B4-BE49-F238E27FC236}">
                    <a16:creationId xmlns:a16="http://schemas.microsoft.com/office/drawing/2014/main" id="{5104DF1C-D079-4B4B-9533-15D8558AF74C}"/>
                  </a:ext>
                </a:extLst>
              </p:cNvPr>
              <p:cNvSpPr/>
              <p:nvPr/>
            </p:nvSpPr>
            <p:spPr>
              <a:xfrm>
                <a:off x="3161649" y="5490596"/>
                <a:ext cx="62587" cy="55991"/>
              </a:xfrm>
              <a:custGeom>
                <a:avLst/>
                <a:gdLst>
                  <a:gd name="connsiteX0" fmla="*/ 62588 w 62587"/>
                  <a:gd name="connsiteY0" fmla="*/ 53077 h 55991"/>
                  <a:gd name="connsiteX1" fmla="*/ 45560 w 62587"/>
                  <a:gd name="connsiteY1" fmla="*/ 55991 h 55991"/>
                  <a:gd name="connsiteX2" fmla="*/ 5522 w 62587"/>
                  <a:gd name="connsiteY2" fmla="*/ 40651 h 55991"/>
                  <a:gd name="connsiteX3" fmla="*/ 0 w 62587"/>
                  <a:gd name="connsiteY3" fmla="*/ 0 h 55991"/>
                  <a:gd name="connsiteX4" fmla="*/ 46020 w 62587"/>
                  <a:gd name="connsiteY4" fmla="*/ 27766 h 55991"/>
                  <a:gd name="connsiteX5" fmla="*/ 62588 w 62587"/>
                  <a:gd name="connsiteY5" fmla="*/ 53077 h 55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587" h="55991">
                    <a:moveTo>
                      <a:pt x="62588" y="53077"/>
                    </a:moveTo>
                    <a:lnTo>
                      <a:pt x="45560" y="55991"/>
                    </a:lnTo>
                    <a:cubicBezTo>
                      <a:pt x="31800" y="52018"/>
                      <a:pt x="18408" y="46894"/>
                      <a:pt x="5522" y="40651"/>
                    </a:cubicBezTo>
                    <a:cubicBezTo>
                      <a:pt x="4525" y="26998"/>
                      <a:pt x="2685" y="13423"/>
                      <a:pt x="0" y="0"/>
                    </a:cubicBezTo>
                    <a:cubicBezTo>
                      <a:pt x="18255" y="9204"/>
                      <a:pt x="36510" y="22703"/>
                      <a:pt x="46020" y="27766"/>
                    </a:cubicBezTo>
                    <a:cubicBezTo>
                      <a:pt x="53568" y="34684"/>
                      <a:pt x="59259" y="43382"/>
                      <a:pt x="62588" y="53077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44" name="Freeform: Shape 2043">
                <a:extLst>
                  <a:ext uri="{FF2B5EF4-FFF2-40B4-BE49-F238E27FC236}">
                    <a16:creationId xmlns:a16="http://schemas.microsoft.com/office/drawing/2014/main" id="{94F1BF7F-98CE-4FA3-A890-350373F1EA98}"/>
                  </a:ext>
                </a:extLst>
              </p:cNvPr>
              <p:cNvSpPr/>
              <p:nvPr/>
            </p:nvSpPr>
            <p:spPr>
              <a:xfrm>
                <a:off x="3225617" y="5556712"/>
                <a:ext cx="163218" cy="32257"/>
              </a:xfrm>
              <a:custGeom>
                <a:avLst/>
                <a:gdLst>
                  <a:gd name="connsiteX0" fmla="*/ 163219 w 163218"/>
                  <a:gd name="connsiteY0" fmla="*/ 0 h 32257"/>
                  <a:gd name="connsiteX1" fmla="*/ 157850 w 163218"/>
                  <a:gd name="connsiteY1" fmla="*/ 13806 h 32257"/>
                  <a:gd name="connsiteX2" fmla="*/ 52924 w 163218"/>
                  <a:gd name="connsiteY2" fmla="*/ 32061 h 32257"/>
                  <a:gd name="connsiteX3" fmla="*/ 3375 w 163218"/>
                  <a:gd name="connsiteY3" fmla="*/ 14266 h 32257"/>
                  <a:gd name="connsiteX4" fmla="*/ 0 w 163218"/>
                  <a:gd name="connsiteY4" fmla="*/ 1074 h 32257"/>
                  <a:gd name="connsiteX5" fmla="*/ 53844 w 163218"/>
                  <a:gd name="connsiteY5" fmla="*/ 21476 h 32257"/>
                  <a:gd name="connsiteX6" fmla="*/ 163219 w 163218"/>
                  <a:gd name="connsiteY6" fmla="*/ 0 h 3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218" h="32257">
                    <a:moveTo>
                      <a:pt x="163219" y="0"/>
                    </a:moveTo>
                    <a:cubicBezTo>
                      <a:pt x="162421" y="4924"/>
                      <a:pt x="160596" y="9633"/>
                      <a:pt x="157850" y="13806"/>
                    </a:cubicBezTo>
                    <a:cubicBezTo>
                      <a:pt x="146498" y="15800"/>
                      <a:pt x="65809" y="34362"/>
                      <a:pt x="52924" y="32061"/>
                    </a:cubicBezTo>
                    <a:cubicBezTo>
                      <a:pt x="35650" y="28517"/>
                      <a:pt x="18960" y="22519"/>
                      <a:pt x="3375" y="14266"/>
                    </a:cubicBezTo>
                    <a:cubicBezTo>
                      <a:pt x="1427" y="10125"/>
                      <a:pt x="292" y="5645"/>
                      <a:pt x="0" y="1074"/>
                    </a:cubicBezTo>
                    <a:cubicBezTo>
                      <a:pt x="16982" y="10186"/>
                      <a:pt x="35083" y="17043"/>
                      <a:pt x="53844" y="21476"/>
                    </a:cubicBezTo>
                    <a:cubicBezTo>
                      <a:pt x="90798" y="17120"/>
                      <a:pt x="127369" y="9940"/>
                      <a:pt x="163219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45" name="Freeform: Shape 2044">
                <a:extLst>
                  <a:ext uri="{FF2B5EF4-FFF2-40B4-BE49-F238E27FC236}">
                    <a16:creationId xmlns:a16="http://schemas.microsoft.com/office/drawing/2014/main" id="{FC5693F7-D38A-4201-8BA9-7E8227AEB834}"/>
                  </a:ext>
                </a:extLst>
              </p:cNvPr>
              <p:cNvSpPr/>
              <p:nvPr/>
            </p:nvSpPr>
            <p:spPr>
              <a:xfrm>
                <a:off x="3156145" y="5392266"/>
                <a:ext cx="233732" cy="185922"/>
              </a:xfrm>
              <a:custGeom>
                <a:avLst/>
                <a:gdLst>
                  <a:gd name="connsiteX0" fmla="*/ 232690 w 233732"/>
                  <a:gd name="connsiteY0" fmla="*/ 164446 h 185922"/>
                  <a:gd name="connsiteX1" fmla="*/ 123315 w 233732"/>
                  <a:gd name="connsiteY1" fmla="*/ 185922 h 185922"/>
                  <a:gd name="connsiteX2" fmla="*/ 69471 w 233732"/>
                  <a:gd name="connsiteY2" fmla="*/ 165520 h 185922"/>
                  <a:gd name="connsiteX3" fmla="*/ 68091 w 233732"/>
                  <a:gd name="connsiteY3" fmla="*/ 151100 h 185922"/>
                  <a:gd name="connsiteX4" fmla="*/ 51217 w 233732"/>
                  <a:gd name="connsiteY4" fmla="*/ 126402 h 185922"/>
                  <a:gd name="connsiteX5" fmla="*/ 5197 w 233732"/>
                  <a:gd name="connsiteY5" fmla="*/ 98637 h 185922"/>
                  <a:gd name="connsiteX6" fmla="*/ 5197 w 233732"/>
                  <a:gd name="connsiteY6" fmla="*/ 98637 h 185922"/>
                  <a:gd name="connsiteX7" fmla="*/ 3509 w 233732"/>
                  <a:gd name="connsiteY7" fmla="*/ 93881 h 185922"/>
                  <a:gd name="connsiteX8" fmla="*/ 3509 w 233732"/>
                  <a:gd name="connsiteY8" fmla="*/ 22857 h 185922"/>
                  <a:gd name="connsiteX9" fmla="*/ 134820 w 233732"/>
                  <a:gd name="connsiteY9" fmla="*/ 0 h 185922"/>
                  <a:gd name="connsiteX10" fmla="*/ 165501 w 233732"/>
                  <a:gd name="connsiteY10" fmla="*/ 73172 h 185922"/>
                  <a:gd name="connsiteX11" fmla="*/ 225327 w 233732"/>
                  <a:gd name="connsiteY11" fmla="*/ 124562 h 185922"/>
                  <a:gd name="connsiteX12" fmla="*/ 232690 w 233732"/>
                  <a:gd name="connsiteY12" fmla="*/ 164446 h 185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732" h="185922">
                    <a:moveTo>
                      <a:pt x="232690" y="164446"/>
                    </a:moveTo>
                    <a:cubicBezTo>
                      <a:pt x="196840" y="174386"/>
                      <a:pt x="160270" y="181566"/>
                      <a:pt x="123315" y="185922"/>
                    </a:cubicBezTo>
                    <a:cubicBezTo>
                      <a:pt x="104554" y="181489"/>
                      <a:pt x="86453" y="174632"/>
                      <a:pt x="69471" y="165520"/>
                    </a:cubicBezTo>
                    <a:cubicBezTo>
                      <a:pt x="68551" y="158310"/>
                      <a:pt x="68091" y="151100"/>
                      <a:pt x="68091" y="151100"/>
                    </a:cubicBezTo>
                    <a:cubicBezTo>
                      <a:pt x="64593" y="141604"/>
                      <a:pt x="58795" y="133122"/>
                      <a:pt x="51217" y="126402"/>
                    </a:cubicBezTo>
                    <a:cubicBezTo>
                      <a:pt x="42013" y="121340"/>
                      <a:pt x="23758" y="107841"/>
                      <a:pt x="5197" y="98637"/>
                    </a:cubicBezTo>
                    <a:lnTo>
                      <a:pt x="5197" y="98637"/>
                    </a:lnTo>
                    <a:cubicBezTo>
                      <a:pt x="4752" y="97011"/>
                      <a:pt x="4184" y="95415"/>
                      <a:pt x="3509" y="93881"/>
                    </a:cubicBezTo>
                    <a:cubicBezTo>
                      <a:pt x="-1170" y="70441"/>
                      <a:pt x="-1170" y="46297"/>
                      <a:pt x="3509" y="22857"/>
                    </a:cubicBezTo>
                    <a:lnTo>
                      <a:pt x="134820" y="0"/>
                    </a:lnTo>
                    <a:cubicBezTo>
                      <a:pt x="140036" y="26201"/>
                      <a:pt x="150483" y="51082"/>
                      <a:pt x="165501" y="73172"/>
                    </a:cubicBezTo>
                    <a:cubicBezTo>
                      <a:pt x="177773" y="86058"/>
                      <a:pt x="217197" y="115971"/>
                      <a:pt x="225327" y="124562"/>
                    </a:cubicBezTo>
                    <a:cubicBezTo>
                      <a:pt x="232767" y="136435"/>
                      <a:pt x="235405" y="150701"/>
                      <a:pt x="232690" y="164446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46" name="Freeform: Shape 2045">
                <a:extLst>
                  <a:ext uri="{FF2B5EF4-FFF2-40B4-BE49-F238E27FC236}">
                    <a16:creationId xmlns:a16="http://schemas.microsoft.com/office/drawing/2014/main" id="{F3931C09-2DEC-41A0-9991-6D45CAD68014}"/>
                  </a:ext>
                </a:extLst>
              </p:cNvPr>
              <p:cNvSpPr/>
              <p:nvPr/>
            </p:nvSpPr>
            <p:spPr>
              <a:xfrm>
                <a:off x="3366882" y="4145422"/>
                <a:ext cx="139583" cy="195379"/>
              </a:xfrm>
              <a:custGeom>
                <a:avLst/>
                <a:gdLst>
                  <a:gd name="connsiteX0" fmla="*/ 101722 w 139583"/>
                  <a:gd name="connsiteY0" fmla="*/ 158310 h 195379"/>
                  <a:gd name="connsiteX1" fmla="*/ 98347 w 139583"/>
                  <a:gd name="connsiteY1" fmla="*/ 161224 h 195379"/>
                  <a:gd name="connsiteX2" fmla="*/ 29317 w 139583"/>
                  <a:gd name="connsiteY2" fmla="*/ 194512 h 195379"/>
                  <a:gd name="connsiteX3" fmla="*/ 29317 w 139583"/>
                  <a:gd name="connsiteY3" fmla="*/ 171042 h 195379"/>
                  <a:gd name="connsiteX4" fmla="*/ 58616 w 139583"/>
                  <a:gd name="connsiteY4" fmla="*/ 99557 h 195379"/>
                  <a:gd name="connsiteX5" fmla="*/ 38981 w 139583"/>
                  <a:gd name="connsiteY5" fmla="*/ 99557 h 195379"/>
                  <a:gd name="connsiteX6" fmla="*/ 15511 w 139583"/>
                  <a:gd name="connsiteY6" fmla="*/ 155089 h 195379"/>
                  <a:gd name="connsiteX7" fmla="*/ 1858 w 139583"/>
                  <a:gd name="connsiteY7" fmla="*/ 139748 h 195379"/>
                  <a:gd name="connsiteX8" fmla="*/ 9375 w 139583"/>
                  <a:gd name="connsiteY8" fmla="*/ 71638 h 195379"/>
                  <a:gd name="connsiteX9" fmla="*/ 29163 w 139583"/>
                  <a:gd name="connsiteY9" fmla="*/ 30834 h 195379"/>
                  <a:gd name="connsiteX10" fmla="*/ 35760 w 139583"/>
                  <a:gd name="connsiteY10" fmla="*/ 9664 h 195379"/>
                  <a:gd name="connsiteX11" fmla="*/ 38981 w 139583"/>
                  <a:gd name="connsiteY11" fmla="*/ 0 h 195379"/>
                  <a:gd name="connsiteX12" fmla="*/ 124119 w 139583"/>
                  <a:gd name="connsiteY12" fmla="*/ 0 h 195379"/>
                  <a:gd name="connsiteX13" fmla="*/ 130715 w 139583"/>
                  <a:gd name="connsiteY13" fmla="*/ 23010 h 195379"/>
                  <a:gd name="connsiteX14" fmla="*/ 138999 w 139583"/>
                  <a:gd name="connsiteY14" fmla="*/ 66729 h 195379"/>
                  <a:gd name="connsiteX15" fmla="*/ 101722 w 139583"/>
                  <a:gd name="connsiteY15" fmla="*/ 158310 h 195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9583" h="195379">
                    <a:moveTo>
                      <a:pt x="101722" y="158310"/>
                    </a:moveTo>
                    <a:lnTo>
                      <a:pt x="98347" y="161224"/>
                    </a:lnTo>
                    <a:cubicBezTo>
                      <a:pt x="78528" y="177976"/>
                      <a:pt x="54766" y="189435"/>
                      <a:pt x="29317" y="194512"/>
                    </a:cubicBezTo>
                    <a:cubicBezTo>
                      <a:pt x="-3665" y="199421"/>
                      <a:pt x="9375" y="182394"/>
                      <a:pt x="29317" y="171042"/>
                    </a:cubicBezTo>
                    <a:cubicBezTo>
                      <a:pt x="49259" y="159690"/>
                      <a:pt x="57543" y="119192"/>
                      <a:pt x="58616" y="99557"/>
                    </a:cubicBezTo>
                    <a:cubicBezTo>
                      <a:pt x="59690" y="79922"/>
                      <a:pt x="38981" y="87132"/>
                      <a:pt x="38981" y="99557"/>
                    </a:cubicBezTo>
                    <a:cubicBezTo>
                      <a:pt x="37401" y="120128"/>
                      <a:pt x="29163" y="139626"/>
                      <a:pt x="15511" y="155089"/>
                    </a:cubicBezTo>
                    <a:cubicBezTo>
                      <a:pt x="1858" y="166133"/>
                      <a:pt x="-3051" y="148952"/>
                      <a:pt x="1858" y="139748"/>
                    </a:cubicBezTo>
                    <a:cubicBezTo>
                      <a:pt x="7917" y="117582"/>
                      <a:pt x="10449" y="94602"/>
                      <a:pt x="9375" y="71638"/>
                    </a:cubicBezTo>
                    <a:cubicBezTo>
                      <a:pt x="8991" y="55639"/>
                      <a:pt x="16370" y="40436"/>
                      <a:pt x="29163" y="30834"/>
                    </a:cubicBezTo>
                    <a:lnTo>
                      <a:pt x="35760" y="9664"/>
                    </a:lnTo>
                    <a:lnTo>
                      <a:pt x="38981" y="0"/>
                    </a:lnTo>
                    <a:lnTo>
                      <a:pt x="124119" y="0"/>
                    </a:lnTo>
                    <a:cubicBezTo>
                      <a:pt x="127003" y="7455"/>
                      <a:pt x="129212" y="15156"/>
                      <a:pt x="130715" y="23010"/>
                    </a:cubicBezTo>
                    <a:cubicBezTo>
                      <a:pt x="133016" y="32981"/>
                      <a:pt x="135931" y="47247"/>
                      <a:pt x="138999" y="66729"/>
                    </a:cubicBezTo>
                    <a:cubicBezTo>
                      <a:pt x="142695" y="101567"/>
                      <a:pt x="128705" y="135944"/>
                      <a:pt x="101722" y="15831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47" name="Freeform: Shape 2046">
                <a:extLst>
                  <a:ext uri="{FF2B5EF4-FFF2-40B4-BE49-F238E27FC236}">
                    <a16:creationId xmlns:a16="http://schemas.microsoft.com/office/drawing/2014/main" id="{7737BE57-66B5-4162-A7AB-35BC553F9955}"/>
                  </a:ext>
                </a:extLst>
              </p:cNvPr>
              <p:cNvSpPr/>
              <p:nvPr/>
            </p:nvSpPr>
            <p:spPr>
              <a:xfrm>
                <a:off x="2807828" y="3863471"/>
                <a:ext cx="544917" cy="1570417"/>
              </a:xfrm>
              <a:custGeom>
                <a:avLst/>
                <a:gdLst>
                  <a:gd name="connsiteX0" fmla="*/ 541584 w 544917"/>
                  <a:gd name="connsiteY0" fmla="*/ 493338 h 1570417"/>
                  <a:gd name="connsiteX1" fmla="*/ 515199 w 544917"/>
                  <a:gd name="connsiteY1" fmla="*/ 798913 h 1570417"/>
                  <a:gd name="connsiteX2" fmla="*/ 515199 w 544917"/>
                  <a:gd name="connsiteY2" fmla="*/ 849996 h 1570417"/>
                  <a:gd name="connsiteX3" fmla="*/ 512438 w 544917"/>
                  <a:gd name="connsiteY3" fmla="*/ 891874 h 1570417"/>
                  <a:gd name="connsiteX4" fmla="*/ 512438 w 544917"/>
                  <a:gd name="connsiteY4" fmla="*/ 964279 h 1570417"/>
                  <a:gd name="connsiteX5" fmla="*/ 505995 w 544917"/>
                  <a:gd name="connsiteY5" fmla="*/ 1408069 h 1570417"/>
                  <a:gd name="connsiteX6" fmla="*/ 502620 w 544917"/>
                  <a:gd name="connsiteY6" fmla="*/ 1553033 h 1570417"/>
                  <a:gd name="connsiteX7" fmla="*/ 490348 w 544917"/>
                  <a:gd name="connsiteY7" fmla="*/ 1558095 h 1570417"/>
                  <a:gd name="connsiteX8" fmla="*/ 490348 w 544917"/>
                  <a:gd name="connsiteY8" fmla="*/ 1558095 h 1570417"/>
                  <a:gd name="connsiteX9" fmla="*/ 349526 w 544917"/>
                  <a:gd name="connsiteY9" fmla="*/ 1557021 h 1570417"/>
                  <a:gd name="connsiteX10" fmla="*/ 344004 w 544917"/>
                  <a:gd name="connsiteY10" fmla="*/ 1553800 h 1570417"/>
                  <a:gd name="connsiteX11" fmla="*/ 301972 w 544917"/>
                  <a:gd name="connsiteY11" fmla="*/ 1194841 h 1570417"/>
                  <a:gd name="connsiteX12" fmla="*/ 311022 w 544917"/>
                  <a:gd name="connsiteY12" fmla="*/ 900004 h 1570417"/>
                  <a:gd name="connsiteX13" fmla="*/ 295682 w 544917"/>
                  <a:gd name="connsiteY13" fmla="*/ 819315 h 1570417"/>
                  <a:gd name="connsiteX14" fmla="*/ 288626 w 544917"/>
                  <a:gd name="connsiteY14" fmla="*/ 696594 h 1570417"/>
                  <a:gd name="connsiteX15" fmla="*/ 282490 w 544917"/>
                  <a:gd name="connsiteY15" fmla="*/ 592742 h 1570417"/>
                  <a:gd name="connsiteX16" fmla="*/ 279115 w 544917"/>
                  <a:gd name="connsiteY16" fmla="*/ 533069 h 1570417"/>
                  <a:gd name="connsiteX17" fmla="*/ 272058 w 544917"/>
                  <a:gd name="connsiteY17" fmla="*/ 399456 h 1570417"/>
                  <a:gd name="connsiteX18" fmla="*/ 264542 w 544917"/>
                  <a:gd name="connsiteY18" fmla="*/ 541966 h 1570417"/>
                  <a:gd name="connsiteX19" fmla="*/ 256565 w 544917"/>
                  <a:gd name="connsiteY19" fmla="*/ 677266 h 1570417"/>
                  <a:gd name="connsiteX20" fmla="*/ 256565 w 544917"/>
                  <a:gd name="connsiteY20" fmla="*/ 689385 h 1570417"/>
                  <a:gd name="connsiteX21" fmla="*/ 249048 w 544917"/>
                  <a:gd name="connsiteY21" fmla="*/ 819162 h 1570417"/>
                  <a:gd name="connsiteX22" fmla="*/ 236009 w 544917"/>
                  <a:gd name="connsiteY22" fmla="*/ 871932 h 1570417"/>
                  <a:gd name="connsiteX23" fmla="*/ 233401 w 544917"/>
                  <a:gd name="connsiteY23" fmla="*/ 899851 h 1570417"/>
                  <a:gd name="connsiteX24" fmla="*/ 234935 w 544917"/>
                  <a:gd name="connsiteY24" fmla="*/ 945871 h 1570417"/>
                  <a:gd name="connsiteX25" fmla="*/ 234935 w 544917"/>
                  <a:gd name="connsiteY25" fmla="*/ 946792 h 1570417"/>
                  <a:gd name="connsiteX26" fmla="*/ 242452 w 544917"/>
                  <a:gd name="connsiteY26" fmla="*/ 1194994 h 1570417"/>
                  <a:gd name="connsiteX27" fmla="*/ 236776 w 544917"/>
                  <a:gd name="connsiteY27" fmla="*/ 1290717 h 1570417"/>
                  <a:gd name="connsiteX28" fmla="*/ 200420 w 544917"/>
                  <a:gd name="connsiteY28" fmla="*/ 1553953 h 1570417"/>
                  <a:gd name="connsiteX29" fmla="*/ 194898 w 544917"/>
                  <a:gd name="connsiteY29" fmla="*/ 1557175 h 1570417"/>
                  <a:gd name="connsiteX30" fmla="*/ 53922 w 544917"/>
                  <a:gd name="connsiteY30" fmla="*/ 1558248 h 1570417"/>
                  <a:gd name="connsiteX31" fmla="*/ 41650 w 544917"/>
                  <a:gd name="connsiteY31" fmla="*/ 1553186 h 1570417"/>
                  <a:gd name="connsiteX32" fmla="*/ 38275 w 544917"/>
                  <a:gd name="connsiteY32" fmla="*/ 1408222 h 1570417"/>
                  <a:gd name="connsiteX33" fmla="*/ 36128 w 544917"/>
                  <a:gd name="connsiteY33" fmla="*/ 1329834 h 1570417"/>
                  <a:gd name="connsiteX34" fmla="*/ 36128 w 544917"/>
                  <a:gd name="connsiteY34" fmla="*/ 1329834 h 1570417"/>
                  <a:gd name="connsiteX35" fmla="*/ 31679 w 544917"/>
                  <a:gd name="connsiteY35" fmla="*/ 964893 h 1570417"/>
                  <a:gd name="connsiteX36" fmla="*/ 32446 w 544917"/>
                  <a:gd name="connsiteY36" fmla="*/ 892487 h 1570417"/>
                  <a:gd name="connsiteX37" fmla="*/ 30145 w 544917"/>
                  <a:gd name="connsiteY37" fmla="*/ 799526 h 1570417"/>
                  <a:gd name="connsiteX38" fmla="*/ 3606 w 544917"/>
                  <a:gd name="connsiteY38" fmla="*/ 493951 h 1570417"/>
                  <a:gd name="connsiteX39" fmla="*/ 2686 w 544917"/>
                  <a:gd name="connsiteY39" fmla="*/ 303581 h 1570417"/>
                  <a:gd name="connsiteX40" fmla="*/ 2686 w 544917"/>
                  <a:gd name="connsiteY40" fmla="*/ 296985 h 1570417"/>
                  <a:gd name="connsiteX41" fmla="*/ 24776 w 544917"/>
                  <a:gd name="connsiteY41" fmla="*/ 0 h 1570417"/>
                  <a:gd name="connsiteX42" fmla="*/ 272212 w 544917"/>
                  <a:gd name="connsiteY42" fmla="*/ 59213 h 1570417"/>
                  <a:gd name="connsiteX43" fmla="*/ 374377 w 544917"/>
                  <a:gd name="connsiteY43" fmla="*/ 40651 h 1570417"/>
                  <a:gd name="connsiteX44" fmla="*/ 498632 w 544917"/>
                  <a:gd name="connsiteY44" fmla="*/ 8590 h 1570417"/>
                  <a:gd name="connsiteX45" fmla="*/ 519648 w 544917"/>
                  <a:gd name="connsiteY45" fmla="*/ 0 h 1570417"/>
                  <a:gd name="connsiteX46" fmla="*/ 526244 w 544917"/>
                  <a:gd name="connsiteY46" fmla="*/ 75627 h 1570417"/>
                  <a:gd name="connsiteX47" fmla="*/ 529312 w 544917"/>
                  <a:gd name="connsiteY47" fmla="*/ 109222 h 1570417"/>
                  <a:gd name="connsiteX48" fmla="*/ 541738 w 544917"/>
                  <a:gd name="connsiteY48" fmla="*/ 296985 h 1570417"/>
                  <a:gd name="connsiteX49" fmla="*/ 541584 w 544917"/>
                  <a:gd name="connsiteY49" fmla="*/ 493338 h 157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544917" h="1570417">
                    <a:moveTo>
                      <a:pt x="541584" y="493338"/>
                    </a:moveTo>
                    <a:cubicBezTo>
                      <a:pt x="528238" y="619434"/>
                      <a:pt x="515199" y="783880"/>
                      <a:pt x="515199" y="798913"/>
                    </a:cubicBezTo>
                    <a:cubicBezTo>
                      <a:pt x="515199" y="807350"/>
                      <a:pt x="515199" y="828826"/>
                      <a:pt x="515199" y="849996"/>
                    </a:cubicBezTo>
                    <a:cubicBezTo>
                      <a:pt x="515307" y="864001"/>
                      <a:pt x="514371" y="878006"/>
                      <a:pt x="512438" y="891874"/>
                    </a:cubicBezTo>
                    <a:cubicBezTo>
                      <a:pt x="508695" y="915866"/>
                      <a:pt x="508695" y="940287"/>
                      <a:pt x="512438" y="964279"/>
                    </a:cubicBezTo>
                    <a:cubicBezTo>
                      <a:pt x="515813" y="981613"/>
                      <a:pt x="507529" y="1377695"/>
                      <a:pt x="505995" y="1408069"/>
                    </a:cubicBezTo>
                    <a:cubicBezTo>
                      <a:pt x="504461" y="1438442"/>
                      <a:pt x="502620" y="1528795"/>
                      <a:pt x="502620" y="1553033"/>
                    </a:cubicBezTo>
                    <a:cubicBezTo>
                      <a:pt x="498632" y="1554981"/>
                      <a:pt x="494536" y="1556668"/>
                      <a:pt x="490348" y="1558095"/>
                    </a:cubicBezTo>
                    <a:lnTo>
                      <a:pt x="490348" y="1558095"/>
                    </a:lnTo>
                    <a:cubicBezTo>
                      <a:pt x="454759" y="1570674"/>
                      <a:pt x="390177" y="1578037"/>
                      <a:pt x="349526" y="1557021"/>
                    </a:cubicBezTo>
                    <a:cubicBezTo>
                      <a:pt x="347608" y="1556070"/>
                      <a:pt x="345768" y="1554996"/>
                      <a:pt x="344004" y="1553800"/>
                    </a:cubicBezTo>
                    <a:cubicBezTo>
                      <a:pt x="320579" y="1435435"/>
                      <a:pt x="306528" y="1315414"/>
                      <a:pt x="301972" y="1194841"/>
                    </a:cubicBezTo>
                    <a:cubicBezTo>
                      <a:pt x="300284" y="1158792"/>
                      <a:pt x="310102" y="934059"/>
                      <a:pt x="311022" y="900004"/>
                    </a:cubicBezTo>
                    <a:cubicBezTo>
                      <a:pt x="311943" y="865949"/>
                      <a:pt x="295682" y="838644"/>
                      <a:pt x="295682" y="819315"/>
                    </a:cubicBezTo>
                    <a:cubicBezTo>
                      <a:pt x="293688" y="784647"/>
                      <a:pt x="291387" y="742615"/>
                      <a:pt x="288626" y="696594"/>
                    </a:cubicBezTo>
                    <a:cubicBezTo>
                      <a:pt x="286632" y="662233"/>
                      <a:pt x="284637" y="626797"/>
                      <a:pt x="282490" y="592742"/>
                    </a:cubicBezTo>
                    <a:cubicBezTo>
                      <a:pt x="281263" y="572186"/>
                      <a:pt x="280189" y="551937"/>
                      <a:pt x="279115" y="533069"/>
                    </a:cubicBezTo>
                    <a:cubicBezTo>
                      <a:pt x="274973" y="463578"/>
                      <a:pt x="272058" y="409274"/>
                      <a:pt x="272058" y="399456"/>
                    </a:cubicBezTo>
                    <a:cubicBezTo>
                      <a:pt x="272058" y="409734"/>
                      <a:pt x="268837" y="468334"/>
                      <a:pt x="264542" y="541966"/>
                    </a:cubicBezTo>
                    <a:cubicBezTo>
                      <a:pt x="261934" y="584305"/>
                      <a:pt x="259326" y="631245"/>
                      <a:pt x="256565" y="677266"/>
                    </a:cubicBezTo>
                    <a:cubicBezTo>
                      <a:pt x="256565" y="681254"/>
                      <a:pt x="256565" y="685243"/>
                      <a:pt x="256565" y="689385"/>
                    </a:cubicBezTo>
                    <a:cubicBezTo>
                      <a:pt x="253650" y="736939"/>
                      <a:pt x="251042" y="782499"/>
                      <a:pt x="249048" y="819162"/>
                    </a:cubicBezTo>
                    <a:cubicBezTo>
                      <a:pt x="249048" y="832661"/>
                      <a:pt x="240151" y="849842"/>
                      <a:pt x="236009" y="871932"/>
                    </a:cubicBezTo>
                    <a:cubicBezTo>
                      <a:pt x="234184" y="881120"/>
                      <a:pt x="233309" y="890478"/>
                      <a:pt x="233401" y="899851"/>
                    </a:cubicBezTo>
                    <a:cubicBezTo>
                      <a:pt x="233401" y="907367"/>
                      <a:pt x="234322" y="923935"/>
                      <a:pt x="234935" y="945871"/>
                    </a:cubicBezTo>
                    <a:lnTo>
                      <a:pt x="234935" y="946792"/>
                    </a:lnTo>
                    <a:cubicBezTo>
                      <a:pt x="238004" y="1024566"/>
                      <a:pt x="243833" y="1166769"/>
                      <a:pt x="242452" y="1194994"/>
                    </a:cubicBezTo>
                    <a:cubicBezTo>
                      <a:pt x="240918" y="1229770"/>
                      <a:pt x="239031" y="1261678"/>
                      <a:pt x="236776" y="1290717"/>
                    </a:cubicBezTo>
                    <a:cubicBezTo>
                      <a:pt x="229612" y="1379076"/>
                      <a:pt x="217478" y="1466959"/>
                      <a:pt x="200420" y="1553953"/>
                    </a:cubicBezTo>
                    <a:cubicBezTo>
                      <a:pt x="198656" y="1555149"/>
                      <a:pt x="196815" y="1556223"/>
                      <a:pt x="194898" y="1557175"/>
                    </a:cubicBezTo>
                    <a:cubicBezTo>
                      <a:pt x="154093" y="1578191"/>
                      <a:pt x="89511" y="1570827"/>
                      <a:pt x="53922" y="1558248"/>
                    </a:cubicBezTo>
                    <a:cubicBezTo>
                      <a:pt x="49719" y="1556853"/>
                      <a:pt x="45623" y="1555149"/>
                      <a:pt x="41650" y="1553186"/>
                    </a:cubicBezTo>
                    <a:cubicBezTo>
                      <a:pt x="41650" y="1528949"/>
                      <a:pt x="39963" y="1438595"/>
                      <a:pt x="38275" y="1408222"/>
                    </a:cubicBezTo>
                    <a:cubicBezTo>
                      <a:pt x="38275" y="1400705"/>
                      <a:pt x="37201" y="1370792"/>
                      <a:pt x="36128" y="1329834"/>
                    </a:cubicBezTo>
                    <a:lnTo>
                      <a:pt x="36128" y="1329834"/>
                    </a:lnTo>
                    <a:cubicBezTo>
                      <a:pt x="33213" y="1205119"/>
                      <a:pt x="29378" y="977932"/>
                      <a:pt x="31679" y="964893"/>
                    </a:cubicBezTo>
                    <a:cubicBezTo>
                      <a:pt x="35821" y="940962"/>
                      <a:pt x="36082" y="916510"/>
                      <a:pt x="32446" y="892487"/>
                    </a:cubicBezTo>
                    <a:cubicBezTo>
                      <a:pt x="29792" y="861577"/>
                      <a:pt x="29025" y="830529"/>
                      <a:pt x="30145" y="799526"/>
                    </a:cubicBezTo>
                    <a:cubicBezTo>
                      <a:pt x="30145" y="784186"/>
                      <a:pt x="16952" y="620047"/>
                      <a:pt x="3606" y="493951"/>
                    </a:cubicBezTo>
                    <a:cubicBezTo>
                      <a:pt x="-873" y="430582"/>
                      <a:pt x="-1180" y="366997"/>
                      <a:pt x="2686" y="303581"/>
                    </a:cubicBezTo>
                    <a:lnTo>
                      <a:pt x="2686" y="296985"/>
                    </a:lnTo>
                    <a:cubicBezTo>
                      <a:pt x="8209" y="178406"/>
                      <a:pt x="20020" y="52770"/>
                      <a:pt x="24776" y="0"/>
                    </a:cubicBezTo>
                    <a:cubicBezTo>
                      <a:pt x="37048" y="11505"/>
                      <a:pt x="239537" y="59213"/>
                      <a:pt x="272212" y="59213"/>
                    </a:cubicBezTo>
                    <a:cubicBezTo>
                      <a:pt x="306650" y="55347"/>
                      <a:pt x="340782" y="49150"/>
                      <a:pt x="374377" y="40651"/>
                    </a:cubicBezTo>
                    <a:cubicBezTo>
                      <a:pt x="420397" y="30066"/>
                      <a:pt x="471020" y="17488"/>
                      <a:pt x="498632" y="8590"/>
                    </a:cubicBezTo>
                    <a:cubicBezTo>
                      <a:pt x="505995" y="6673"/>
                      <a:pt x="513052" y="3789"/>
                      <a:pt x="519648" y="0"/>
                    </a:cubicBezTo>
                    <a:cubicBezTo>
                      <a:pt x="521335" y="17948"/>
                      <a:pt x="523790" y="44026"/>
                      <a:pt x="526244" y="75627"/>
                    </a:cubicBezTo>
                    <a:cubicBezTo>
                      <a:pt x="527318" y="86211"/>
                      <a:pt x="528238" y="97563"/>
                      <a:pt x="529312" y="109222"/>
                    </a:cubicBezTo>
                    <a:cubicBezTo>
                      <a:pt x="533761" y="165213"/>
                      <a:pt x="538670" y="231942"/>
                      <a:pt x="541738" y="296985"/>
                    </a:cubicBezTo>
                    <a:cubicBezTo>
                      <a:pt x="546033" y="362364"/>
                      <a:pt x="545971" y="427958"/>
                      <a:pt x="541584" y="493338"/>
                    </a:cubicBezTo>
                    <a:close/>
                  </a:path>
                </a:pathLst>
              </a:custGeom>
              <a:solidFill>
                <a:srgbClr val="354F7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48" name="Freeform: Shape 2047">
                <a:extLst>
                  <a:ext uri="{FF2B5EF4-FFF2-40B4-BE49-F238E27FC236}">
                    <a16:creationId xmlns:a16="http://schemas.microsoft.com/office/drawing/2014/main" id="{78018D53-6090-48AC-B61D-8AA604EA3360}"/>
                  </a:ext>
                </a:extLst>
              </p:cNvPr>
              <p:cNvSpPr/>
              <p:nvPr/>
            </p:nvSpPr>
            <p:spPr>
              <a:xfrm>
                <a:off x="2653937" y="4146189"/>
                <a:ext cx="139937" cy="195840"/>
              </a:xfrm>
              <a:custGeom>
                <a:avLst/>
                <a:gdLst>
                  <a:gd name="connsiteX0" fmla="*/ 124362 w 139937"/>
                  <a:gd name="connsiteY0" fmla="*/ 154935 h 195840"/>
                  <a:gd name="connsiteX1" fmla="*/ 100892 w 139937"/>
                  <a:gd name="connsiteY1" fmla="*/ 99404 h 195840"/>
                  <a:gd name="connsiteX2" fmla="*/ 82177 w 139937"/>
                  <a:gd name="connsiteY2" fmla="*/ 91580 h 195840"/>
                  <a:gd name="connsiteX3" fmla="*/ 81103 w 139937"/>
                  <a:gd name="connsiteY3" fmla="*/ 99404 h 195840"/>
                  <a:gd name="connsiteX4" fmla="*/ 85245 w 139937"/>
                  <a:gd name="connsiteY4" fmla="*/ 125482 h 195840"/>
                  <a:gd name="connsiteX5" fmla="*/ 110403 w 139937"/>
                  <a:gd name="connsiteY5" fmla="*/ 171503 h 195840"/>
                  <a:gd name="connsiteX6" fmla="*/ 110403 w 139937"/>
                  <a:gd name="connsiteY6" fmla="*/ 194973 h 195840"/>
                  <a:gd name="connsiteX7" fmla="*/ 90307 w 139937"/>
                  <a:gd name="connsiteY7" fmla="*/ 189757 h 195840"/>
                  <a:gd name="connsiteX8" fmla="*/ 41526 w 139937"/>
                  <a:gd name="connsiteY8" fmla="*/ 161685 h 195840"/>
                  <a:gd name="connsiteX9" fmla="*/ 1335 w 139937"/>
                  <a:gd name="connsiteY9" fmla="*/ 98484 h 195840"/>
                  <a:gd name="connsiteX10" fmla="*/ 1335 w 139937"/>
                  <a:gd name="connsiteY10" fmla="*/ 66730 h 195840"/>
                  <a:gd name="connsiteX11" fmla="*/ 9772 w 139937"/>
                  <a:gd name="connsiteY11" fmla="*/ 23010 h 195840"/>
                  <a:gd name="connsiteX12" fmla="*/ 10999 w 139937"/>
                  <a:gd name="connsiteY12" fmla="*/ 18562 h 195840"/>
                  <a:gd name="connsiteX13" fmla="*/ 16368 w 139937"/>
                  <a:gd name="connsiteY13" fmla="*/ 0 h 195840"/>
                  <a:gd name="connsiteX14" fmla="*/ 101505 w 139937"/>
                  <a:gd name="connsiteY14" fmla="*/ 0 h 195840"/>
                  <a:gd name="connsiteX15" fmla="*/ 101505 w 139937"/>
                  <a:gd name="connsiteY15" fmla="*/ 1381 h 195840"/>
                  <a:gd name="connsiteX16" fmla="*/ 104267 w 139937"/>
                  <a:gd name="connsiteY16" fmla="*/ 9664 h 195840"/>
                  <a:gd name="connsiteX17" fmla="*/ 110863 w 139937"/>
                  <a:gd name="connsiteY17" fmla="*/ 30834 h 195840"/>
                  <a:gd name="connsiteX18" fmla="*/ 130652 w 139937"/>
                  <a:gd name="connsiteY18" fmla="*/ 71639 h 195840"/>
                  <a:gd name="connsiteX19" fmla="*/ 138168 w 139937"/>
                  <a:gd name="connsiteY19" fmla="*/ 139748 h 195840"/>
                  <a:gd name="connsiteX20" fmla="*/ 124362 w 139937"/>
                  <a:gd name="connsiteY20" fmla="*/ 154935 h 195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9937" h="195840">
                    <a:moveTo>
                      <a:pt x="124362" y="154935"/>
                    </a:moveTo>
                    <a:cubicBezTo>
                      <a:pt x="110710" y="139472"/>
                      <a:pt x="102472" y="119975"/>
                      <a:pt x="100892" y="99404"/>
                    </a:cubicBezTo>
                    <a:cubicBezTo>
                      <a:pt x="100892" y="89126"/>
                      <a:pt x="86472" y="82223"/>
                      <a:pt x="82177" y="91580"/>
                    </a:cubicBezTo>
                    <a:cubicBezTo>
                      <a:pt x="81195" y="94066"/>
                      <a:pt x="80827" y="96750"/>
                      <a:pt x="81103" y="99404"/>
                    </a:cubicBezTo>
                    <a:cubicBezTo>
                      <a:pt x="81732" y="108194"/>
                      <a:pt x="83113" y="116922"/>
                      <a:pt x="85245" y="125482"/>
                    </a:cubicBezTo>
                    <a:cubicBezTo>
                      <a:pt x="87393" y="143491"/>
                      <a:pt x="96397" y="159982"/>
                      <a:pt x="110403" y="171503"/>
                    </a:cubicBezTo>
                    <a:cubicBezTo>
                      <a:pt x="130498" y="182854"/>
                      <a:pt x="143537" y="199882"/>
                      <a:pt x="110403" y="194973"/>
                    </a:cubicBezTo>
                    <a:cubicBezTo>
                      <a:pt x="103530" y="194022"/>
                      <a:pt x="96781" y="192258"/>
                      <a:pt x="90307" y="189757"/>
                    </a:cubicBezTo>
                    <a:cubicBezTo>
                      <a:pt x="72559" y="183268"/>
                      <a:pt x="56053" y="173773"/>
                      <a:pt x="41526" y="161685"/>
                    </a:cubicBezTo>
                    <a:cubicBezTo>
                      <a:pt x="21645" y="145516"/>
                      <a:pt x="7547" y="123350"/>
                      <a:pt x="1335" y="98484"/>
                    </a:cubicBezTo>
                    <a:cubicBezTo>
                      <a:pt x="-445" y="87976"/>
                      <a:pt x="-445" y="77238"/>
                      <a:pt x="1335" y="66730"/>
                    </a:cubicBezTo>
                    <a:cubicBezTo>
                      <a:pt x="4709" y="47248"/>
                      <a:pt x="7471" y="32981"/>
                      <a:pt x="9772" y="23010"/>
                    </a:cubicBezTo>
                    <a:cubicBezTo>
                      <a:pt x="10063" y="21492"/>
                      <a:pt x="10477" y="20019"/>
                      <a:pt x="10999" y="18562"/>
                    </a:cubicBezTo>
                    <a:cubicBezTo>
                      <a:pt x="12211" y="12226"/>
                      <a:pt x="14006" y="6014"/>
                      <a:pt x="16368" y="0"/>
                    </a:cubicBezTo>
                    <a:lnTo>
                      <a:pt x="101505" y="0"/>
                    </a:lnTo>
                    <a:lnTo>
                      <a:pt x="101505" y="1381"/>
                    </a:lnTo>
                    <a:lnTo>
                      <a:pt x="104267" y="9664"/>
                    </a:lnTo>
                    <a:lnTo>
                      <a:pt x="110863" y="30834"/>
                    </a:lnTo>
                    <a:cubicBezTo>
                      <a:pt x="123657" y="40437"/>
                      <a:pt x="131035" y="55639"/>
                      <a:pt x="130652" y="71639"/>
                    </a:cubicBezTo>
                    <a:cubicBezTo>
                      <a:pt x="129501" y="94603"/>
                      <a:pt x="132032" y="117597"/>
                      <a:pt x="138168" y="139748"/>
                    </a:cubicBezTo>
                    <a:cubicBezTo>
                      <a:pt x="142924" y="148186"/>
                      <a:pt x="138015" y="165366"/>
                      <a:pt x="124362" y="154935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49" name="Freeform: Shape 2048">
                <a:extLst>
                  <a:ext uri="{FF2B5EF4-FFF2-40B4-BE49-F238E27FC236}">
                    <a16:creationId xmlns:a16="http://schemas.microsoft.com/office/drawing/2014/main" id="{C8A9B37A-DDD9-432B-934E-0BD3B2AC046E}"/>
                  </a:ext>
                </a:extLst>
              </p:cNvPr>
              <p:cNvSpPr/>
              <p:nvPr/>
            </p:nvSpPr>
            <p:spPr>
              <a:xfrm>
                <a:off x="2850858" y="3016543"/>
                <a:ext cx="475543" cy="229181"/>
              </a:xfrm>
              <a:custGeom>
                <a:avLst/>
                <a:gdLst>
                  <a:gd name="connsiteX0" fmla="*/ 475543 w 475543"/>
                  <a:gd name="connsiteY0" fmla="*/ 161838 h 229181"/>
                  <a:gd name="connsiteX1" fmla="*/ 475543 w 475543"/>
                  <a:gd name="connsiteY1" fmla="*/ 229181 h 229181"/>
                  <a:gd name="connsiteX2" fmla="*/ 0 w 475543"/>
                  <a:gd name="connsiteY2" fmla="*/ 229181 h 229181"/>
                  <a:gd name="connsiteX3" fmla="*/ 0 w 475543"/>
                  <a:gd name="connsiteY3" fmla="*/ 155702 h 229181"/>
                  <a:gd name="connsiteX4" fmla="*/ 25158 w 475543"/>
                  <a:gd name="connsiteY4" fmla="*/ 146958 h 229181"/>
                  <a:gd name="connsiteX5" fmla="*/ 130391 w 475543"/>
                  <a:gd name="connsiteY5" fmla="*/ 83604 h 229181"/>
                  <a:gd name="connsiteX6" fmla="*/ 145731 w 475543"/>
                  <a:gd name="connsiteY6" fmla="*/ 32981 h 229181"/>
                  <a:gd name="connsiteX7" fmla="*/ 147418 w 475543"/>
                  <a:gd name="connsiteY7" fmla="*/ 22397 h 229181"/>
                  <a:gd name="connsiteX8" fmla="*/ 147418 w 475543"/>
                  <a:gd name="connsiteY8" fmla="*/ 21630 h 229181"/>
                  <a:gd name="connsiteX9" fmla="*/ 147418 w 475543"/>
                  <a:gd name="connsiteY9" fmla="*/ 19635 h 229181"/>
                  <a:gd name="connsiteX10" fmla="*/ 149873 w 475543"/>
                  <a:gd name="connsiteY10" fmla="*/ 0 h 229181"/>
                  <a:gd name="connsiteX11" fmla="*/ 309717 w 475543"/>
                  <a:gd name="connsiteY11" fmla="*/ 0 h 229181"/>
                  <a:gd name="connsiteX12" fmla="*/ 312171 w 475543"/>
                  <a:gd name="connsiteY12" fmla="*/ 19635 h 229181"/>
                  <a:gd name="connsiteX13" fmla="*/ 312171 w 475543"/>
                  <a:gd name="connsiteY13" fmla="*/ 21630 h 229181"/>
                  <a:gd name="connsiteX14" fmla="*/ 313859 w 475543"/>
                  <a:gd name="connsiteY14" fmla="*/ 32368 h 229181"/>
                  <a:gd name="connsiteX15" fmla="*/ 329199 w 475543"/>
                  <a:gd name="connsiteY15" fmla="*/ 82990 h 229181"/>
                  <a:gd name="connsiteX16" fmla="*/ 434432 w 475543"/>
                  <a:gd name="connsiteY16" fmla="*/ 146345 h 229181"/>
                  <a:gd name="connsiteX17" fmla="*/ 475543 w 475543"/>
                  <a:gd name="connsiteY17" fmla="*/ 161838 h 229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75543" h="229181">
                    <a:moveTo>
                      <a:pt x="475543" y="161838"/>
                    </a:moveTo>
                    <a:lnTo>
                      <a:pt x="475543" y="229181"/>
                    </a:lnTo>
                    <a:lnTo>
                      <a:pt x="0" y="229181"/>
                    </a:lnTo>
                    <a:lnTo>
                      <a:pt x="0" y="155702"/>
                    </a:lnTo>
                    <a:cubicBezTo>
                      <a:pt x="10738" y="152021"/>
                      <a:pt x="19482" y="149106"/>
                      <a:pt x="25158" y="146958"/>
                    </a:cubicBezTo>
                    <a:cubicBezTo>
                      <a:pt x="49395" y="137141"/>
                      <a:pt x="119193" y="89893"/>
                      <a:pt x="130391" y="83604"/>
                    </a:cubicBezTo>
                    <a:cubicBezTo>
                      <a:pt x="136680" y="79922"/>
                      <a:pt x="142049" y="54918"/>
                      <a:pt x="145731" y="32981"/>
                    </a:cubicBezTo>
                    <a:cubicBezTo>
                      <a:pt x="145731" y="29300"/>
                      <a:pt x="146805" y="25772"/>
                      <a:pt x="147418" y="22397"/>
                    </a:cubicBezTo>
                    <a:cubicBezTo>
                      <a:pt x="147418" y="22397"/>
                      <a:pt x="147418" y="22397"/>
                      <a:pt x="147418" y="21630"/>
                    </a:cubicBezTo>
                    <a:cubicBezTo>
                      <a:pt x="147342" y="20970"/>
                      <a:pt x="147342" y="20295"/>
                      <a:pt x="147418" y="19635"/>
                    </a:cubicBezTo>
                    <a:cubicBezTo>
                      <a:pt x="148953" y="8284"/>
                      <a:pt x="149873" y="0"/>
                      <a:pt x="149873" y="0"/>
                    </a:cubicBezTo>
                    <a:lnTo>
                      <a:pt x="309717" y="0"/>
                    </a:lnTo>
                    <a:cubicBezTo>
                      <a:pt x="309717" y="0"/>
                      <a:pt x="310637" y="8284"/>
                      <a:pt x="312171" y="19635"/>
                    </a:cubicBezTo>
                    <a:cubicBezTo>
                      <a:pt x="312171" y="19635"/>
                      <a:pt x="312171" y="21016"/>
                      <a:pt x="312171" y="21630"/>
                    </a:cubicBezTo>
                    <a:cubicBezTo>
                      <a:pt x="312539" y="25235"/>
                      <a:pt x="313092" y="28824"/>
                      <a:pt x="313859" y="32368"/>
                    </a:cubicBezTo>
                    <a:cubicBezTo>
                      <a:pt x="317387" y="54304"/>
                      <a:pt x="322756" y="79308"/>
                      <a:pt x="329199" y="82990"/>
                    </a:cubicBezTo>
                    <a:cubicBezTo>
                      <a:pt x="340397" y="89280"/>
                      <a:pt x="410501" y="136527"/>
                      <a:pt x="434432" y="146345"/>
                    </a:cubicBezTo>
                    <a:cubicBezTo>
                      <a:pt x="442716" y="150180"/>
                      <a:pt x="457595" y="154628"/>
                      <a:pt x="475543" y="16183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50" name="Freeform: Shape 2049">
                <a:extLst>
                  <a:ext uri="{FF2B5EF4-FFF2-40B4-BE49-F238E27FC236}">
                    <a16:creationId xmlns:a16="http://schemas.microsoft.com/office/drawing/2014/main" id="{FF24C8E3-D477-4DAF-B777-84B9E0C85756}"/>
                  </a:ext>
                </a:extLst>
              </p:cNvPr>
              <p:cNvSpPr/>
              <p:nvPr/>
            </p:nvSpPr>
            <p:spPr>
              <a:xfrm>
                <a:off x="2646357" y="3049371"/>
                <a:ext cx="870261" cy="1130305"/>
              </a:xfrm>
              <a:custGeom>
                <a:avLst/>
                <a:gdLst>
                  <a:gd name="connsiteX0" fmla="*/ 870261 w 870261"/>
                  <a:gd name="connsiteY0" fmla="*/ 1006311 h 1130305"/>
                  <a:gd name="connsiteX1" fmla="*/ 870261 w 870261"/>
                  <a:gd name="connsiteY1" fmla="*/ 1006311 h 1130305"/>
                  <a:gd name="connsiteX2" fmla="*/ 870261 w 870261"/>
                  <a:gd name="connsiteY2" fmla="*/ 1029935 h 1130305"/>
                  <a:gd name="connsiteX3" fmla="*/ 870261 w 870261"/>
                  <a:gd name="connsiteY3" fmla="*/ 1034077 h 1130305"/>
                  <a:gd name="connsiteX4" fmla="*/ 870261 w 870261"/>
                  <a:gd name="connsiteY4" fmla="*/ 1045582 h 1130305"/>
                  <a:gd name="connsiteX5" fmla="*/ 870261 w 870261"/>
                  <a:gd name="connsiteY5" fmla="*/ 1053559 h 1130305"/>
                  <a:gd name="connsiteX6" fmla="*/ 870261 w 870261"/>
                  <a:gd name="connsiteY6" fmla="*/ 1058007 h 1130305"/>
                  <a:gd name="connsiteX7" fmla="*/ 870261 w 870261"/>
                  <a:gd name="connsiteY7" fmla="*/ 1065984 h 1130305"/>
                  <a:gd name="connsiteX8" fmla="*/ 864279 w 870261"/>
                  <a:gd name="connsiteY8" fmla="*/ 1118141 h 1130305"/>
                  <a:gd name="connsiteX9" fmla="*/ 852313 w 870261"/>
                  <a:gd name="connsiteY9" fmla="*/ 1119061 h 1130305"/>
                  <a:gd name="connsiteX10" fmla="*/ 844950 w 870261"/>
                  <a:gd name="connsiteY10" fmla="*/ 1119061 h 1130305"/>
                  <a:gd name="connsiteX11" fmla="*/ 830991 w 870261"/>
                  <a:gd name="connsiteY11" fmla="*/ 1119061 h 1130305"/>
                  <a:gd name="connsiteX12" fmla="*/ 830991 w 870261"/>
                  <a:gd name="connsiteY12" fmla="*/ 1119061 h 1130305"/>
                  <a:gd name="connsiteX13" fmla="*/ 776687 w 870261"/>
                  <a:gd name="connsiteY13" fmla="*/ 1110777 h 1130305"/>
                  <a:gd name="connsiteX14" fmla="*/ 757972 w 870261"/>
                  <a:gd name="connsiteY14" fmla="*/ 1106175 h 1130305"/>
                  <a:gd name="connsiteX15" fmla="*/ 757972 w 870261"/>
                  <a:gd name="connsiteY15" fmla="*/ 1106175 h 1130305"/>
                  <a:gd name="connsiteX16" fmla="*/ 745393 w 870261"/>
                  <a:gd name="connsiteY16" fmla="*/ 1102494 h 1130305"/>
                  <a:gd name="connsiteX17" fmla="*/ 703514 w 870261"/>
                  <a:gd name="connsiteY17" fmla="*/ 687084 h 1130305"/>
                  <a:gd name="connsiteX18" fmla="*/ 685720 w 870261"/>
                  <a:gd name="connsiteY18" fmla="*/ 507911 h 1130305"/>
                  <a:gd name="connsiteX19" fmla="*/ 705202 w 870261"/>
                  <a:gd name="connsiteY19" fmla="*/ 931912 h 1130305"/>
                  <a:gd name="connsiteX20" fmla="*/ 705202 w 870261"/>
                  <a:gd name="connsiteY20" fmla="*/ 933906 h 1130305"/>
                  <a:gd name="connsiteX21" fmla="*/ 720542 w 870261"/>
                  <a:gd name="connsiteY21" fmla="*/ 1104335 h 1130305"/>
                  <a:gd name="connsiteX22" fmla="*/ 705202 w 870261"/>
                  <a:gd name="connsiteY22" fmla="*/ 1111391 h 1130305"/>
                  <a:gd name="connsiteX23" fmla="*/ 671454 w 870261"/>
                  <a:gd name="connsiteY23" fmla="*/ 1118141 h 1130305"/>
                  <a:gd name="connsiteX24" fmla="*/ 523421 w 870261"/>
                  <a:gd name="connsiteY24" fmla="*/ 1128879 h 1130305"/>
                  <a:gd name="connsiteX25" fmla="*/ 404536 w 870261"/>
                  <a:gd name="connsiteY25" fmla="*/ 1130106 h 1130305"/>
                  <a:gd name="connsiteX26" fmla="*/ 364038 w 870261"/>
                  <a:gd name="connsiteY26" fmla="*/ 1130106 h 1130305"/>
                  <a:gd name="connsiteX27" fmla="*/ 166150 w 870261"/>
                  <a:gd name="connsiteY27" fmla="*/ 1112158 h 1130305"/>
                  <a:gd name="connsiteX28" fmla="*/ 150810 w 870261"/>
                  <a:gd name="connsiteY28" fmla="*/ 1105102 h 1130305"/>
                  <a:gd name="connsiteX29" fmla="*/ 166150 w 870261"/>
                  <a:gd name="connsiteY29" fmla="*/ 940656 h 1130305"/>
                  <a:gd name="connsiteX30" fmla="*/ 169832 w 870261"/>
                  <a:gd name="connsiteY30" fmla="*/ 894635 h 1130305"/>
                  <a:gd name="connsiteX31" fmla="*/ 186246 w 870261"/>
                  <a:gd name="connsiteY31" fmla="*/ 508832 h 1130305"/>
                  <a:gd name="connsiteX32" fmla="*/ 168298 w 870261"/>
                  <a:gd name="connsiteY32" fmla="*/ 688004 h 1130305"/>
                  <a:gd name="connsiteX33" fmla="*/ 164463 w 870261"/>
                  <a:gd name="connsiteY33" fmla="*/ 781579 h 1130305"/>
                  <a:gd name="connsiteX34" fmla="*/ 144674 w 870261"/>
                  <a:gd name="connsiteY34" fmla="*/ 960751 h 1130305"/>
                  <a:gd name="connsiteX35" fmla="*/ 126420 w 870261"/>
                  <a:gd name="connsiteY35" fmla="*/ 1103414 h 1130305"/>
                  <a:gd name="connsiteX36" fmla="*/ 124579 w 870261"/>
                  <a:gd name="connsiteY36" fmla="*/ 1103414 h 1130305"/>
                  <a:gd name="connsiteX37" fmla="*/ 113994 w 870261"/>
                  <a:gd name="connsiteY37" fmla="*/ 1106482 h 1130305"/>
                  <a:gd name="connsiteX38" fmla="*/ 92058 w 870261"/>
                  <a:gd name="connsiteY38" fmla="*/ 1111851 h 1130305"/>
                  <a:gd name="connsiteX39" fmla="*/ 19806 w 870261"/>
                  <a:gd name="connsiteY39" fmla="*/ 1119828 h 1130305"/>
                  <a:gd name="connsiteX40" fmla="*/ 19039 w 870261"/>
                  <a:gd name="connsiteY40" fmla="*/ 1119828 h 1130305"/>
                  <a:gd name="connsiteX41" fmla="*/ 11675 w 870261"/>
                  <a:gd name="connsiteY41" fmla="*/ 1119828 h 1130305"/>
                  <a:gd name="connsiteX42" fmla="*/ 7227 w 870261"/>
                  <a:gd name="connsiteY42" fmla="*/ 1119828 h 1130305"/>
                  <a:gd name="connsiteX43" fmla="*/ 477 w 870261"/>
                  <a:gd name="connsiteY43" fmla="*/ 1054479 h 1130305"/>
                  <a:gd name="connsiteX44" fmla="*/ 477 w 870261"/>
                  <a:gd name="connsiteY44" fmla="*/ 954462 h 1130305"/>
                  <a:gd name="connsiteX45" fmla="*/ 3545 w 870261"/>
                  <a:gd name="connsiteY45" fmla="*/ 888346 h 1130305"/>
                  <a:gd name="connsiteX46" fmla="*/ 5386 w 870261"/>
                  <a:gd name="connsiteY46" fmla="*/ 857666 h 1130305"/>
                  <a:gd name="connsiteX47" fmla="*/ 13977 w 870261"/>
                  <a:gd name="connsiteY47" fmla="*/ 739240 h 1130305"/>
                  <a:gd name="connsiteX48" fmla="*/ 33612 w 870261"/>
                  <a:gd name="connsiteY48" fmla="*/ 523405 h 1130305"/>
                  <a:gd name="connsiteX49" fmla="*/ 39134 w 870261"/>
                  <a:gd name="connsiteY49" fmla="*/ 469101 h 1130305"/>
                  <a:gd name="connsiteX50" fmla="*/ 42049 w 870261"/>
                  <a:gd name="connsiteY50" fmla="*/ 441335 h 1130305"/>
                  <a:gd name="connsiteX51" fmla="*/ 65059 w 870261"/>
                  <a:gd name="connsiteY51" fmla="*/ 238846 h 1130305"/>
                  <a:gd name="connsiteX52" fmla="*/ 138845 w 870261"/>
                  <a:gd name="connsiteY52" fmla="*/ 107534 h 1130305"/>
                  <a:gd name="connsiteX53" fmla="*/ 214318 w 870261"/>
                  <a:gd name="connsiteY53" fmla="*/ 83910 h 1130305"/>
                  <a:gd name="connsiteX54" fmla="*/ 334892 w 870261"/>
                  <a:gd name="connsiteY54" fmla="*/ 27152 h 1130305"/>
                  <a:gd name="connsiteX55" fmla="*/ 334892 w 870261"/>
                  <a:gd name="connsiteY55" fmla="*/ 27152 h 1130305"/>
                  <a:gd name="connsiteX56" fmla="*/ 339187 w 870261"/>
                  <a:gd name="connsiteY56" fmla="*/ 23164 h 1130305"/>
                  <a:gd name="connsiteX57" fmla="*/ 341488 w 870261"/>
                  <a:gd name="connsiteY57" fmla="*/ 18715 h 1130305"/>
                  <a:gd name="connsiteX58" fmla="*/ 341488 w 870261"/>
                  <a:gd name="connsiteY58" fmla="*/ 17795 h 1130305"/>
                  <a:gd name="connsiteX59" fmla="*/ 341488 w 870261"/>
                  <a:gd name="connsiteY59" fmla="*/ 17795 h 1130305"/>
                  <a:gd name="connsiteX60" fmla="*/ 342408 w 870261"/>
                  <a:gd name="connsiteY60" fmla="*/ 16261 h 1130305"/>
                  <a:gd name="connsiteX61" fmla="*/ 342408 w 870261"/>
                  <a:gd name="connsiteY61" fmla="*/ 16261 h 1130305"/>
                  <a:gd name="connsiteX62" fmla="*/ 349772 w 870261"/>
                  <a:gd name="connsiteY62" fmla="*/ 921 h 1130305"/>
                  <a:gd name="connsiteX63" fmla="*/ 347624 w 870261"/>
                  <a:gd name="connsiteY63" fmla="*/ 16261 h 1130305"/>
                  <a:gd name="connsiteX64" fmla="*/ 347624 w 870261"/>
                  <a:gd name="connsiteY64" fmla="*/ 16261 h 1130305"/>
                  <a:gd name="connsiteX65" fmla="*/ 347624 w 870261"/>
                  <a:gd name="connsiteY65" fmla="*/ 26385 h 1130305"/>
                  <a:gd name="connsiteX66" fmla="*/ 435063 w 870261"/>
                  <a:gd name="connsiteY66" fmla="*/ 108608 h 1130305"/>
                  <a:gd name="connsiteX67" fmla="*/ 522194 w 870261"/>
                  <a:gd name="connsiteY67" fmla="*/ 16567 h 1130305"/>
                  <a:gd name="connsiteX68" fmla="*/ 522194 w 870261"/>
                  <a:gd name="connsiteY68" fmla="*/ 16567 h 1130305"/>
                  <a:gd name="connsiteX69" fmla="*/ 522194 w 870261"/>
                  <a:gd name="connsiteY69" fmla="*/ 15340 h 1130305"/>
                  <a:gd name="connsiteX70" fmla="*/ 519893 w 870261"/>
                  <a:gd name="connsiteY70" fmla="*/ 0 h 1130305"/>
                  <a:gd name="connsiteX71" fmla="*/ 526950 w 870261"/>
                  <a:gd name="connsiteY71" fmla="*/ 13960 h 1130305"/>
                  <a:gd name="connsiteX72" fmla="*/ 526950 w 870261"/>
                  <a:gd name="connsiteY72" fmla="*/ 15340 h 1130305"/>
                  <a:gd name="connsiteX73" fmla="*/ 528024 w 870261"/>
                  <a:gd name="connsiteY73" fmla="*/ 16874 h 1130305"/>
                  <a:gd name="connsiteX74" fmla="*/ 528024 w 870261"/>
                  <a:gd name="connsiteY74" fmla="*/ 16874 h 1130305"/>
                  <a:gd name="connsiteX75" fmla="*/ 530785 w 870261"/>
                  <a:gd name="connsiteY75" fmla="*/ 22550 h 1130305"/>
                  <a:gd name="connsiteX76" fmla="*/ 535233 w 870261"/>
                  <a:gd name="connsiteY76" fmla="*/ 26539 h 1130305"/>
                  <a:gd name="connsiteX77" fmla="*/ 535233 w 870261"/>
                  <a:gd name="connsiteY77" fmla="*/ 26539 h 1130305"/>
                  <a:gd name="connsiteX78" fmla="*/ 673294 w 870261"/>
                  <a:gd name="connsiteY78" fmla="*/ 88973 h 1130305"/>
                  <a:gd name="connsiteX79" fmla="*/ 730667 w 870261"/>
                  <a:gd name="connsiteY79" fmla="*/ 106921 h 1130305"/>
                  <a:gd name="connsiteX80" fmla="*/ 804452 w 870261"/>
                  <a:gd name="connsiteY80" fmla="*/ 238232 h 1130305"/>
                  <a:gd name="connsiteX81" fmla="*/ 818872 w 870261"/>
                  <a:gd name="connsiteY81" fmla="*/ 362640 h 1130305"/>
                  <a:gd name="connsiteX82" fmla="*/ 818872 w 870261"/>
                  <a:gd name="connsiteY82" fmla="*/ 362640 h 1130305"/>
                  <a:gd name="connsiteX83" fmla="*/ 820253 w 870261"/>
                  <a:gd name="connsiteY83" fmla="*/ 374452 h 1130305"/>
                  <a:gd name="connsiteX84" fmla="*/ 849859 w 870261"/>
                  <a:gd name="connsiteY84" fmla="*/ 668829 h 1130305"/>
                  <a:gd name="connsiteX85" fmla="*/ 849859 w 870261"/>
                  <a:gd name="connsiteY85" fmla="*/ 672971 h 1130305"/>
                  <a:gd name="connsiteX86" fmla="*/ 851853 w 870261"/>
                  <a:gd name="connsiteY86" fmla="*/ 695674 h 1130305"/>
                  <a:gd name="connsiteX87" fmla="*/ 869341 w 870261"/>
                  <a:gd name="connsiteY87" fmla="*/ 978239 h 1130305"/>
                  <a:gd name="connsiteX88" fmla="*/ 869341 w 870261"/>
                  <a:gd name="connsiteY88" fmla="*/ 979466 h 1130305"/>
                  <a:gd name="connsiteX89" fmla="*/ 869341 w 870261"/>
                  <a:gd name="connsiteY89" fmla="*/ 990818 h 1130305"/>
                  <a:gd name="connsiteX90" fmla="*/ 869341 w 870261"/>
                  <a:gd name="connsiteY90" fmla="*/ 990818 h 1130305"/>
                  <a:gd name="connsiteX91" fmla="*/ 870261 w 870261"/>
                  <a:gd name="connsiteY91" fmla="*/ 1006311 h 1130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870261" h="1130305">
                    <a:moveTo>
                      <a:pt x="870261" y="1006311"/>
                    </a:moveTo>
                    <a:lnTo>
                      <a:pt x="870261" y="1006311"/>
                    </a:lnTo>
                    <a:cubicBezTo>
                      <a:pt x="870261" y="1014442"/>
                      <a:pt x="870261" y="1022418"/>
                      <a:pt x="870261" y="1029935"/>
                    </a:cubicBezTo>
                    <a:lnTo>
                      <a:pt x="870261" y="1034077"/>
                    </a:lnTo>
                    <a:cubicBezTo>
                      <a:pt x="870261" y="1037912"/>
                      <a:pt x="870261" y="1041747"/>
                      <a:pt x="870261" y="1045582"/>
                    </a:cubicBezTo>
                    <a:cubicBezTo>
                      <a:pt x="870261" y="1049417"/>
                      <a:pt x="870261" y="1050951"/>
                      <a:pt x="870261" y="1053559"/>
                    </a:cubicBezTo>
                    <a:cubicBezTo>
                      <a:pt x="870261" y="1056167"/>
                      <a:pt x="870261" y="1056627"/>
                      <a:pt x="870261" y="1058007"/>
                    </a:cubicBezTo>
                    <a:cubicBezTo>
                      <a:pt x="870261" y="1059388"/>
                      <a:pt x="870261" y="1063377"/>
                      <a:pt x="870261" y="1065984"/>
                    </a:cubicBezTo>
                    <a:cubicBezTo>
                      <a:pt x="869939" y="1083518"/>
                      <a:pt x="867930" y="1100990"/>
                      <a:pt x="864279" y="1118141"/>
                    </a:cubicBezTo>
                    <a:cubicBezTo>
                      <a:pt x="860137" y="1118141"/>
                      <a:pt x="856302" y="1118908"/>
                      <a:pt x="852313" y="1119061"/>
                    </a:cubicBezTo>
                    <a:lnTo>
                      <a:pt x="844950" y="1119061"/>
                    </a:lnTo>
                    <a:cubicBezTo>
                      <a:pt x="840348" y="1119061"/>
                      <a:pt x="835593" y="1119061"/>
                      <a:pt x="830991" y="1119061"/>
                    </a:cubicBezTo>
                    <a:lnTo>
                      <a:pt x="830991" y="1119061"/>
                    </a:lnTo>
                    <a:cubicBezTo>
                      <a:pt x="812690" y="1117834"/>
                      <a:pt x="794527" y="1115057"/>
                      <a:pt x="776687" y="1110777"/>
                    </a:cubicBezTo>
                    <a:cubicBezTo>
                      <a:pt x="770367" y="1109581"/>
                      <a:pt x="764123" y="1108047"/>
                      <a:pt x="757972" y="1106175"/>
                    </a:cubicBezTo>
                    <a:lnTo>
                      <a:pt x="757972" y="1106175"/>
                    </a:lnTo>
                    <a:cubicBezTo>
                      <a:pt x="752143" y="1104641"/>
                      <a:pt x="747847" y="1103261"/>
                      <a:pt x="745393" y="1102494"/>
                    </a:cubicBezTo>
                    <a:cubicBezTo>
                      <a:pt x="735575" y="1030242"/>
                      <a:pt x="696151" y="724667"/>
                      <a:pt x="703514" y="687084"/>
                    </a:cubicBezTo>
                    <a:cubicBezTo>
                      <a:pt x="710878" y="649500"/>
                      <a:pt x="686947" y="514201"/>
                      <a:pt x="685720" y="507911"/>
                    </a:cubicBezTo>
                    <a:cubicBezTo>
                      <a:pt x="679124" y="566204"/>
                      <a:pt x="692776" y="777130"/>
                      <a:pt x="705202" y="931912"/>
                    </a:cubicBezTo>
                    <a:cubicBezTo>
                      <a:pt x="705202" y="931912"/>
                      <a:pt x="705202" y="933292"/>
                      <a:pt x="705202" y="933906"/>
                    </a:cubicBezTo>
                    <a:cubicBezTo>
                      <a:pt x="712258" y="1023492"/>
                      <a:pt x="718855" y="1093750"/>
                      <a:pt x="720542" y="1104335"/>
                    </a:cubicBezTo>
                    <a:cubicBezTo>
                      <a:pt x="715894" y="1107587"/>
                      <a:pt x="710694" y="1109980"/>
                      <a:pt x="705202" y="1111391"/>
                    </a:cubicBezTo>
                    <a:cubicBezTo>
                      <a:pt x="694111" y="1114352"/>
                      <a:pt x="682836" y="1116607"/>
                      <a:pt x="671454" y="1118141"/>
                    </a:cubicBezTo>
                    <a:cubicBezTo>
                      <a:pt x="622335" y="1124354"/>
                      <a:pt x="572924" y="1127943"/>
                      <a:pt x="523421" y="1128879"/>
                    </a:cubicBezTo>
                    <a:cubicBezTo>
                      <a:pt x="485071" y="1130259"/>
                      <a:pt x="444420" y="1130566"/>
                      <a:pt x="404536" y="1130106"/>
                    </a:cubicBezTo>
                    <a:lnTo>
                      <a:pt x="364038" y="1130106"/>
                    </a:lnTo>
                    <a:cubicBezTo>
                      <a:pt x="277520" y="1128112"/>
                      <a:pt x="200205" y="1122129"/>
                      <a:pt x="166150" y="1112158"/>
                    </a:cubicBezTo>
                    <a:cubicBezTo>
                      <a:pt x="160643" y="1110777"/>
                      <a:pt x="155443" y="1108384"/>
                      <a:pt x="150810" y="1105102"/>
                    </a:cubicBezTo>
                    <a:cubicBezTo>
                      <a:pt x="152651" y="1094977"/>
                      <a:pt x="158941" y="1027481"/>
                      <a:pt x="166150" y="940656"/>
                    </a:cubicBezTo>
                    <a:cubicBezTo>
                      <a:pt x="167378" y="925316"/>
                      <a:pt x="168605" y="909975"/>
                      <a:pt x="169832" y="894635"/>
                    </a:cubicBezTo>
                    <a:cubicBezTo>
                      <a:pt x="181184" y="745376"/>
                      <a:pt x="192382" y="562522"/>
                      <a:pt x="186246" y="508832"/>
                    </a:cubicBezTo>
                    <a:cubicBezTo>
                      <a:pt x="185019" y="515121"/>
                      <a:pt x="160935" y="650114"/>
                      <a:pt x="168298" y="688004"/>
                    </a:cubicBezTo>
                    <a:cubicBezTo>
                      <a:pt x="169740" y="719252"/>
                      <a:pt x="168451" y="750561"/>
                      <a:pt x="164463" y="781579"/>
                    </a:cubicBezTo>
                    <a:cubicBezTo>
                      <a:pt x="159708" y="834195"/>
                      <a:pt x="152038" y="900771"/>
                      <a:pt x="144674" y="960751"/>
                    </a:cubicBezTo>
                    <a:cubicBezTo>
                      <a:pt x="137311" y="1020731"/>
                      <a:pt x="129334" y="1077796"/>
                      <a:pt x="126420" y="1103414"/>
                    </a:cubicBezTo>
                    <a:lnTo>
                      <a:pt x="124579" y="1103414"/>
                    </a:lnTo>
                    <a:cubicBezTo>
                      <a:pt x="121971" y="1104181"/>
                      <a:pt x="118443" y="1105409"/>
                      <a:pt x="113994" y="1106482"/>
                    </a:cubicBezTo>
                    <a:cubicBezTo>
                      <a:pt x="109545" y="1107556"/>
                      <a:pt x="100648" y="1110164"/>
                      <a:pt x="92058" y="1111851"/>
                    </a:cubicBezTo>
                    <a:cubicBezTo>
                      <a:pt x="68403" y="1117543"/>
                      <a:pt x="44135" y="1120227"/>
                      <a:pt x="19806" y="1119828"/>
                    </a:cubicBezTo>
                    <a:lnTo>
                      <a:pt x="19039" y="1119828"/>
                    </a:lnTo>
                    <a:lnTo>
                      <a:pt x="11675" y="1119828"/>
                    </a:lnTo>
                    <a:lnTo>
                      <a:pt x="7227" y="1119828"/>
                    </a:lnTo>
                    <a:cubicBezTo>
                      <a:pt x="2763" y="1098337"/>
                      <a:pt x="508" y="1076431"/>
                      <a:pt x="477" y="1054479"/>
                    </a:cubicBezTo>
                    <a:cubicBezTo>
                      <a:pt x="-596" y="1026407"/>
                      <a:pt x="477" y="992352"/>
                      <a:pt x="477" y="954462"/>
                    </a:cubicBezTo>
                    <a:cubicBezTo>
                      <a:pt x="1398" y="933446"/>
                      <a:pt x="2318" y="911356"/>
                      <a:pt x="3545" y="888346"/>
                    </a:cubicBezTo>
                    <a:cubicBezTo>
                      <a:pt x="3545" y="878528"/>
                      <a:pt x="4772" y="868557"/>
                      <a:pt x="5386" y="857666"/>
                    </a:cubicBezTo>
                    <a:cubicBezTo>
                      <a:pt x="7840" y="819775"/>
                      <a:pt x="10602" y="779738"/>
                      <a:pt x="13977" y="739240"/>
                    </a:cubicBezTo>
                    <a:cubicBezTo>
                      <a:pt x="19806" y="666374"/>
                      <a:pt x="26709" y="591975"/>
                      <a:pt x="33612" y="523405"/>
                    </a:cubicBezTo>
                    <a:cubicBezTo>
                      <a:pt x="35453" y="504690"/>
                      <a:pt x="37447" y="486588"/>
                      <a:pt x="39134" y="469101"/>
                    </a:cubicBezTo>
                    <a:cubicBezTo>
                      <a:pt x="40055" y="459590"/>
                      <a:pt x="41129" y="450539"/>
                      <a:pt x="42049" y="441335"/>
                    </a:cubicBezTo>
                    <a:cubicBezTo>
                      <a:pt x="54014" y="328432"/>
                      <a:pt x="64139" y="245442"/>
                      <a:pt x="65059" y="238846"/>
                    </a:cubicBezTo>
                    <a:cubicBezTo>
                      <a:pt x="72883" y="185155"/>
                      <a:pt x="111079" y="117352"/>
                      <a:pt x="138845" y="107534"/>
                    </a:cubicBezTo>
                    <a:cubicBezTo>
                      <a:pt x="150043" y="103239"/>
                      <a:pt x="180263" y="95109"/>
                      <a:pt x="214318" y="83910"/>
                    </a:cubicBezTo>
                    <a:cubicBezTo>
                      <a:pt x="258191" y="68570"/>
                      <a:pt x="308660" y="49549"/>
                      <a:pt x="334892" y="27152"/>
                    </a:cubicBezTo>
                    <a:lnTo>
                      <a:pt x="334892" y="27152"/>
                    </a:lnTo>
                    <a:cubicBezTo>
                      <a:pt x="336426" y="25940"/>
                      <a:pt x="337868" y="24606"/>
                      <a:pt x="339187" y="23164"/>
                    </a:cubicBezTo>
                    <a:lnTo>
                      <a:pt x="341488" y="18715"/>
                    </a:lnTo>
                    <a:lnTo>
                      <a:pt x="341488" y="17795"/>
                    </a:lnTo>
                    <a:lnTo>
                      <a:pt x="341488" y="17795"/>
                    </a:lnTo>
                    <a:lnTo>
                      <a:pt x="342408" y="16261"/>
                    </a:lnTo>
                    <a:cubicBezTo>
                      <a:pt x="342408" y="16261"/>
                      <a:pt x="342408" y="16261"/>
                      <a:pt x="342408" y="16261"/>
                    </a:cubicBezTo>
                    <a:cubicBezTo>
                      <a:pt x="345630" y="9818"/>
                      <a:pt x="348237" y="5062"/>
                      <a:pt x="349772" y="921"/>
                    </a:cubicBezTo>
                    <a:cubicBezTo>
                      <a:pt x="348713" y="5983"/>
                      <a:pt x="347992" y="11106"/>
                      <a:pt x="347624" y="16261"/>
                    </a:cubicBezTo>
                    <a:lnTo>
                      <a:pt x="347624" y="16261"/>
                    </a:lnTo>
                    <a:cubicBezTo>
                      <a:pt x="347624" y="19635"/>
                      <a:pt x="347624" y="23010"/>
                      <a:pt x="347624" y="26385"/>
                    </a:cubicBezTo>
                    <a:cubicBezTo>
                      <a:pt x="347624" y="96796"/>
                      <a:pt x="417728" y="110142"/>
                      <a:pt x="435063" y="108608"/>
                    </a:cubicBezTo>
                    <a:cubicBezTo>
                      <a:pt x="453164" y="110142"/>
                      <a:pt x="528791" y="95722"/>
                      <a:pt x="522194" y="16567"/>
                    </a:cubicBezTo>
                    <a:lnTo>
                      <a:pt x="522194" y="16567"/>
                    </a:lnTo>
                    <a:cubicBezTo>
                      <a:pt x="522194" y="16567"/>
                      <a:pt x="522194" y="16567"/>
                      <a:pt x="522194" y="15340"/>
                    </a:cubicBezTo>
                    <a:cubicBezTo>
                      <a:pt x="521703" y="10186"/>
                      <a:pt x="520937" y="5062"/>
                      <a:pt x="519893" y="0"/>
                    </a:cubicBezTo>
                    <a:cubicBezTo>
                      <a:pt x="521581" y="3375"/>
                      <a:pt x="523882" y="8130"/>
                      <a:pt x="526950" y="13960"/>
                    </a:cubicBezTo>
                    <a:cubicBezTo>
                      <a:pt x="526889" y="14420"/>
                      <a:pt x="526889" y="14880"/>
                      <a:pt x="526950" y="15340"/>
                    </a:cubicBezTo>
                    <a:lnTo>
                      <a:pt x="528024" y="16874"/>
                    </a:lnTo>
                    <a:lnTo>
                      <a:pt x="528024" y="16874"/>
                    </a:lnTo>
                    <a:cubicBezTo>
                      <a:pt x="528944" y="18715"/>
                      <a:pt x="529711" y="20709"/>
                      <a:pt x="530785" y="22550"/>
                    </a:cubicBezTo>
                    <a:cubicBezTo>
                      <a:pt x="532119" y="24023"/>
                      <a:pt x="533623" y="25373"/>
                      <a:pt x="535233" y="26539"/>
                    </a:cubicBezTo>
                    <a:lnTo>
                      <a:pt x="535233" y="26539"/>
                    </a:lnTo>
                    <a:cubicBezTo>
                      <a:pt x="565147" y="52003"/>
                      <a:pt x="627274" y="73939"/>
                      <a:pt x="673294" y="88973"/>
                    </a:cubicBezTo>
                    <a:cubicBezTo>
                      <a:pt x="699526" y="97256"/>
                      <a:pt x="721309" y="103392"/>
                      <a:pt x="730667" y="106921"/>
                    </a:cubicBezTo>
                    <a:cubicBezTo>
                      <a:pt x="757819" y="116738"/>
                      <a:pt x="796475" y="184541"/>
                      <a:pt x="804452" y="238232"/>
                    </a:cubicBezTo>
                    <a:cubicBezTo>
                      <a:pt x="804452" y="243141"/>
                      <a:pt x="811049" y="291155"/>
                      <a:pt x="818872" y="362640"/>
                    </a:cubicBezTo>
                    <a:lnTo>
                      <a:pt x="818872" y="362640"/>
                    </a:lnTo>
                    <a:cubicBezTo>
                      <a:pt x="818872" y="366475"/>
                      <a:pt x="819792" y="370310"/>
                      <a:pt x="820253" y="374452"/>
                    </a:cubicBezTo>
                    <a:cubicBezTo>
                      <a:pt x="829150" y="454528"/>
                      <a:pt x="840348" y="560988"/>
                      <a:pt x="849859" y="668829"/>
                    </a:cubicBezTo>
                    <a:cubicBezTo>
                      <a:pt x="849782" y="670209"/>
                      <a:pt x="849782" y="671590"/>
                      <a:pt x="849859" y="672971"/>
                    </a:cubicBezTo>
                    <a:cubicBezTo>
                      <a:pt x="849859" y="680641"/>
                      <a:pt x="851240" y="688311"/>
                      <a:pt x="851853" y="695674"/>
                    </a:cubicBezTo>
                    <a:cubicBezTo>
                      <a:pt x="860444" y="797532"/>
                      <a:pt x="867193" y="898470"/>
                      <a:pt x="869341" y="978239"/>
                    </a:cubicBezTo>
                    <a:lnTo>
                      <a:pt x="869341" y="979466"/>
                    </a:lnTo>
                    <a:cubicBezTo>
                      <a:pt x="869341" y="983301"/>
                      <a:pt x="869341" y="987289"/>
                      <a:pt x="869341" y="990818"/>
                    </a:cubicBezTo>
                    <a:lnTo>
                      <a:pt x="869341" y="990818"/>
                    </a:lnTo>
                    <a:cubicBezTo>
                      <a:pt x="870108" y="995573"/>
                      <a:pt x="870261" y="1000636"/>
                      <a:pt x="870261" y="1006311"/>
                    </a:cubicBezTo>
                    <a:close/>
                  </a:path>
                </a:pathLst>
              </a:custGeom>
              <a:solidFill>
                <a:srgbClr val="9FA24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51" name="Freeform: Shape 2050">
                <a:extLst>
                  <a:ext uri="{FF2B5EF4-FFF2-40B4-BE49-F238E27FC236}">
                    <a16:creationId xmlns:a16="http://schemas.microsoft.com/office/drawing/2014/main" id="{F1F22F9F-F176-4A19-A3C9-4112A1D947DB}"/>
                  </a:ext>
                </a:extLst>
              </p:cNvPr>
              <p:cNvSpPr/>
              <p:nvPr/>
            </p:nvSpPr>
            <p:spPr>
              <a:xfrm>
                <a:off x="3080960" y="3047991"/>
                <a:ext cx="104398" cy="208778"/>
              </a:xfrm>
              <a:custGeom>
                <a:avLst/>
                <a:gdLst>
                  <a:gd name="connsiteX0" fmla="*/ 0 w 104398"/>
                  <a:gd name="connsiteY0" fmla="*/ 108148 h 208778"/>
                  <a:gd name="connsiteX1" fmla="*/ 84831 w 104398"/>
                  <a:gd name="connsiteY1" fmla="*/ 0 h 208778"/>
                  <a:gd name="connsiteX2" fmla="*/ 61054 w 104398"/>
                  <a:gd name="connsiteY2" fmla="*/ 208779 h 208778"/>
                  <a:gd name="connsiteX3" fmla="*/ 0 w 104398"/>
                  <a:gd name="connsiteY3" fmla="*/ 108148 h 208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398" h="208778">
                    <a:moveTo>
                      <a:pt x="0" y="108148"/>
                    </a:moveTo>
                    <a:cubicBezTo>
                      <a:pt x="20863" y="98330"/>
                      <a:pt x="92041" y="76394"/>
                      <a:pt x="84831" y="0"/>
                    </a:cubicBezTo>
                    <a:cubicBezTo>
                      <a:pt x="106154" y="33442"/>
                      <a:pt x="123488" y="135760"/>
                      <a:pt x="61054" y="208779"/>
                    </a:cubicBezTo>
                    <a:cubicBezTo>
                      <a:pt x="43106" y="174264"/>
                      <a:pt x="20249" y="141743"/>
                      <a:pt x="0" y="108148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52" name="Freeform: Shape 2051">
                <a:extLst>
                  <a:ext uri="{FF2B5EF4-FFF2-40B4-BE49-F238E27FC236}">
                    <a16:creationId xmlns:a16="http://schemas.microsoft.com/office/drawing/2014/main" id="{4858B1DA-4DDE-441C-8BA7-C0055AC5A6CD}"/>
                  </a:ext>
                </a:extLst>
              </p:cNvPr>
              <p:cNvSpPr/>
              <p:nvPr/>
            </p:nvSpPr>
            <p:spPr>
              <a:xfrm>
                <a:off x="3080960" y="3047991"/>
                <a:ext cx="104398" cy="197733"/>
              </a:xfrm>
              <a:custGeom>
                <a:avLst/>
                <a:gdLst>
                  <a:gd name="connsiteX0" fmla="*/ 0 w 104398"/>
                  <a:gd name="connsiteY0" fmla="*/ 108148 h 197733"/>
                  <a:gd name="connsiteX1" fmla="*/ 84831 w 104398"/>
                  <a:gd name="connsiteY1" fmla="*/ 0 h 197733"/>
                  <a:gd name="connsiteX2" fmla="*/ 61054 w 104398"/>
                  <a:gd name="connsiteY2" fmla="*/ 197734 h 197733"/>
                  <a:gd name="connsiteX3" fmla="*/ 0 w 104398"/>
                  <a:gd name="connsiteY3" fmla="*/ 108148 h 19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398" h="197733">
                    <a:moveTo>
                      <a:pt x="0" y="108148"/>
                    </a:moveTo>
                    <a:cubicBezTo>
                      <a:pt x="20863" y="98944"/>
                      <a:pt x="92041" y="72405"/>
                      <a:pt x="84831" y="0"/>
                    </a:cubicBezTo>
                    <a:cubicBezTo>
                      <a:pt x="106154" y="31601"/>
                      <a:pt x="123488" y="128550"/>
                      <a:pt x="61054" y="197734"/>
                    </a:cubicBezTo>
                    <a:cubicBezTo>
                      <a:pt x="43106" y="165060"/>
                      <a:pt x="17334" y="117965"/>
                      <a:pt x="0" y="108148"/>
                    </a:cubicBezTo>
                    <a:close/>
                  </a:path>
                </a:pathLst>
              </a:custGeom>
              <a:solidFill>
                <a:srgbClr val="F5F5F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53" name="Freeform: Shape 2052">
                <a:extLst>
                  <a:ext uri="{FF2B5EF4-FFF2-40B4-BE49-F238E27FC236}">
                    <a16:creationId xmlns:a16="http://schemas.microsoft.com/office/drawing/2014/main" id="{4308DE38-90D1-4E67-B396-736A56B0EF09}"/>
                  </a:ext>
                </a:extLst>
              </p:cNvPr>
              <p:cNvSpPr/>
              <p:nvPr/>
            </p:nvSpPr>
            <p:spPr>
              <a:xfrm>
                <a:off x="2976562" y="3047991"/>
                <a:ext cx="104398" cy="208778"/>
              </a:xfrm>
              <a:custGeom>
                <a:avLst/>
                <a:gdLst>
                  <a:gd name="connsiteX0" fmla="*/ 104398 w 104398"/>
                  <a:gd name="connsiteY0" fmla="*/ 108148 h 208778"/>
                  <a:gd name="connsiteX1" fmla="*/ 19567 w 104398"/>
                  <a:gd name="connsiteY1" fmla="*/ 0 h 208778"/>
                  <a:gd name="connsiteX2" fmla="*/ 43345 w 104398"/>
                  <a:gd name="connsiteY2" fmla="*/ 208779 h 208778"/>
                  <a:gd name="connsiteX3" fmla="*/ 104398 w 104398"/>
                  <a:gd name="connsiteY3" fmla="*/ 108148 h 208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398" h="208778">
                    <a:moveTo>
                      <a:pt x="104398" y="108148"/>
                    </a:moveTo>
                    <a:cubicBezTo>
                      <a:pt x="83536" y="98330"/>
                      <a:pt x="12357" y="76394"/>
                      <a:pt x="19567" y="0"/>
                    </a:cubicBezTo>
                    <a:cubicBezTo>
                      <a:pt x="-1755" y="33442"/>
                      <a:pt x="-19090" y="135760"/>
                      <a:pt x="43345" y="208779"/>
                    </a:cubicBezTo>
                    <a:cubicBezTo>
                      <a:pt x="60065" y="174264"/>
                      <a:pt x="82922" y="141743"/>
                      <a:pt x="104398" y="108148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54" name="Freeform: Shape 2053">
                <a:extLst>
                  <a:ext uri="{FF2B5EF4-FFF2-40B4-BE49-F238E27FC236}">
                    <a16:creationId xmlns:a16="http://schemas.microsoft.com/office/drawing/2014/main" id="{5B44E331-A6DA-4413-9BC5-001A06C37BDE}"/>
                  </a:ext>
                </a:extLst>
              </p:cNvPr>
              <p:cNvSpPr/>
              <p:nvPr/>
            </p:nvSpPr>
            <p:spPr>
              <a:xfrm>
                <a:off x="2976562" y="3047991"/>
                <a:ext cx="104398" cy="197733"/>
              </a:xfrm>
              <a:custGeom>
                <a:avLst/>
                <a:gdLst>
                  <a:gd name="connsiteX0" fmla="*/ 104398 w 104398"/>
                  <a:gd name="connsiteY0" fmla="*/ 108148 h 197733"/>
                  <a:gd name="connsiteX1" fmla="*/ 19567 w 104398"/>
                  <a:gd name="connsiteY1" fmla="*/ 0 h 197733"/>
                  <a:gd name="connsiteX2" fmla="*/ 43345 w 104398"/>
                  <a:gd name="connsiteY2" fmla="*/ 197734 h 197733"/>
                  <a:gd name="connsiteX3" fmla="*/ 104398 w 104398"/>
                  <a:gd name="connsiteY3" fmla="*/ 108148 h 19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398" h="197733">
                    <a:moveTo>
                      <a:pt x="104398" y="108148"/>
                    </a:moveTo>
                    <a:cubicBezTo>
                      <a:pt x="83536" y="98944"/>
                      <a:pt x="12357" y="72405"/>
                      <a:pt x="19567" y="0"/>
                    </a:cubicBezTo>
                    <a:cubicBezTo>
                      <a:pt x="-1755" y="31601"/>
                      <a:pt x="-19090" y="128550"/>
                      <a:pt x="43345" y="197734"/>
                    </a:cubicBezTo>
                    <a:cubicBezTo>
                      <a:pt x="60065" y="165060"/>
                      <a:pt x="85836" y="117965"/>
                      <a:pt x="104398" y="108148"/>
                    </a:cubicBezTo>
                    <a:close/>
                  </a:path>
                </a:pathLst>
              </a:custGeom>
              <a:solidFill>
                <a:srgbClr val="F5F5F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55" name="Freeform: Shape 2054">
                <a:extLst>
                  <a:ext uri="{FF2B5EF4-FFF2-40B4-BE49-F238E27FC236}">
                    <a16:creationId xmlns:a16="http://schemas.microsoft.com/office/drawing/2014/main" id="{82E0D5B2-11D9-4F2C-93D7-69491E85098C}"/>
                  </a:ext>
                </a:extLst>
              </p:cNvPr>
              <p:cNvSpPr/>
              <p:nvPr/>
            </p:nvSpPr>
            <p:spPr>
              <a:xfrm>
                <a:off x="2998373" y="3017310"/>
                <a:ext cx="164810" cy="70054"/>
              </a:xfrm>
              <a:custGeom>
                <a:avLst/>
                <a:gdLst>
                  <a:gd name="connsiteX0" fmla="*/ 164810 w 164810"/>
                  <a:gd name="connsiteY0" fmla="*/ 21476 h 70054"/>
                  <a:gd name="connsiteX1" fmla="*/ 128608 w 164810"/>
                  <a:gd name="connsiteY1" fmla="*/ 56605 h 70054"/>
                  <a:gd name="connsiteX2" fmla="*/ 36567 w 164810"/>
                  <a:gd name="connsiteY2" fmla="*/ 56605 h 70054"/>
                  <a:gd name="connsiteX3" fmla="*/ 57 w 164810"/>
                  <a:gd name="connsiteY3" fmla="*/ 22397 h 70054"/>
                  <a:gd name="connsiteX4" fmla="*/ 57 w 164810"/>
                  <a:gd name="connsiteY4" fmla="*/ 21630 h 70054"/>
                  <a:gd name="connsiteX5" fmla="*/ 57 w 164810"/>
                  <a:gd name="connsiteY5" fmla="*/ 19635 h 70054"/>
                  <a:gd name="connsiteX6" fmla="*/ 2512 w 164810"/>
                  <a:gd name="connsiteY6" fmla="*/ 0 h 70054"/>
                  <a:gd name="connsiteX7" fmla="*/ 162356 w 164810"/>
                  <a:gd name="connsiteY7" fmla="*/ 0 h 70054"/>
                  <a:gd name="connsiteX8" fmla="*/ 164810 w 164810"/>
                  <a:gd name="connsiteY8" fmla="*/ 19635 h 70054"/>
                  <a:gd name="connsiteX9" fmla="*/ 164810 w 164810"/>
                  <a:gd name="connsiteY9" fmla="*/ 21630 h 70054"/>
                  <a:gd name="connsiteX10" fmla="*/ 164810 w 164810"/>
                  <a:gd name="connsiteY10" fmla="*/ 21476 h 70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4810" h="70054">
                    <a:moveTo>
                      <a:pt x="164810" y="21476"/>
                    </a:moveTo>
                    <a:cubicBezTo>
                      <a:pt x="153735" y="34163"/>
                      <a:pt x="141616" y="45913"/>
                      <a:pt x="128608" y="56605"/>
                    </a:cubicBezTo>
                    <a:cubicBezTo>
                      <a:pt x="100551" y="74538"/>
                      <a:pt x="64624" y="74538"/>
                      <a:pt x="36567" y="56605"/>
                    </a:cubicBezTo>
                    <a:cubicBezTo>
                      <a:pt x="23436" y="46281"/>
                      <a:pt x="11210" y="34837"/>
                      <a:pt x="57" y="22397"/>
                    </a:cubicBezTo>
                    <a:cubicBezTo>
                      <a:pt x="57" y="22397"/>
                      <a:pt x="57" y="22397"/>
                      <a:pt x="57" y="21630"/>
                    </a:cubicBezTo>
                    <a:cubicBezTo>
                      <a:pt x="-19" y="20970"/>
                      <a:pt x="-19" y="20295"/>
                      <a:pt x="57" y="19635"/>
                    </a:cubicBezTo>
                    <a:cubicBezTo>
                      <a:pt x="1592" y="8284"/>
                      <a:pt x="2512" y="0"/>
                      <a:pt x="2512" y="0"/>
                    </a:cubicBezTo>
                    <a:lnTo>
                      <a:pt x="162356" y="0"/>
                    </a:lnTo>
                    <a:cubicBezTo>
                      <a:pt x="162356" y="0"/>
                      <a:pt x="163276" y="8284"/>
                      <a:pt x="164810" y="19635"/>
                    </a:cubicBezTo>
                    <a:cubicBezTo>
                      <a:pt x="164810" y="19635"/>
                      <a:pt x="164810" y="21016"/>
                      <a:pt x="164810" y="21630"/>
                    </a:cubicBezTo>
                    <a:cubicBezTo>
                      <a:pt x="164810" y="21583"/>
                      <a:pt x="164810" y="21522"/>
                      <a:pt x="164810" y="21476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56" name="Freeform: Shape 2055">
                <a:extLst>
                  <a:ext uri="{FF2B5EF4-FFF2-40B4-BE49-F238E27FC236}">
                    <a16:creationId xmlns:a16="http://schemas.microsoft.com/office/drawing/2014/main" id="{C06BABE6-4056-4B66-9B17-A72B88DD431C}"/>
                  </a:ext>
                </a:extLst>
              </p:cNvPr>
              <p:cNvSpPr/>
              <p:nvPr/>
            </p:nvSpPr>
            <p:spPr>
              <a:xfrm>
                <a:off x="2957456" y="2688112"/>
                <a:ext cx="245570" cy="383452"/>
              </a:xfrm>
              <a:custGeom>
                <a:avLst/>
                <a:gdLst>
                  <a:gd name="connsiteX0" fmla="*/ 241163 w 245570"/>
                  <a:gd name="connsiteY0" fmla="*/ 52003 h 383452"/>
                  <a:gd name="connsiteX1" fmla="*/ 122891 w 245570"/>
                  <a:gd name="connsiteY1" fmla="*/ 0 h 383452"/>
                  <a:gd name="connsiteX2" fmla="*/ 4618 w 245570"/>
                  <a:gd name="connsiteY2" fmla="*/ 52003 h 383452"/>
                  <a:gd name="connsiteX3" fmla="*/ 9680 w 245570"/>
                  <a:gd name="connsiteY3" fmla="*/ 288241 h 383452"/>
                  <a:gd name="connsiteX4" fmla="*/ 76563 w 245570"/>
                  <a:gd name="connsiteY4" fmla="*/ 370003 h 383452"/>
                  <a:gd name="connsiteX5" fmla="*/ 168604 w 245570"/>
                  <a:gd name="connsiteY5" fmla="*/ 370003 h 383452"/>
                  <a:gd name="connsiteX6" fmla="*/ 235487 w 245570"/>
                  <a:gd name="connsiteY6" fmla="*/ 288241 h 383452"/>
                  <a:gd name="connsiteX7" fmla="*/ 241163 w 245570"/>
                  <a:gd name="connsiteY7" fmla="*/ 52003 h 38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570" h="383452">
                    <a:moveTo>
                      <a:pt x="241163" y="52003"/>
                    </a:moveTo>
                    <a:cubicBezTo>
                      <a:pt x="229351" y="5983"/>
                      <a:pt x="150503" y="0"/>
                      <a:pt x="122891" y="0"/>
                    </a:cubicBezTo>
                    <a:cubicBezTo>
                      <a:pt x="95278" y="0"/>
                      <a:pt x="16430" y="5522"/>
                      <a:pt x="4618" y="52003"/>
                    </a:cubicBezTo>
                    <a:cubicBezTo>
                      <a:pt x="-7194" y="98483"/>
                      <a:pt x="7073" y="264003"/>
                      <a:pt x="9680" y="288241"/>
                    </a:cubicBezTo>
                    <a:cubicBezTo>
                      <a:pt x="12288" y="312478"/>
                      <a:pt x="64138" y="361413"/>
                      <a:pt x="76563" y="370003"/>
                    </a:cubicBezTo>
                    <a:cubicBezTo>
                      <a:pt x="104620" y="387936"/>
                      <a:pt x="140547" y="387936"/>
                      <a:pt x="168604" y="370003"/>
                    </a:cubicBezTo>
                    <a:cubicBezTo>
                      <a:pt x="181029" y="361413"/>
                      <a:pt x="233032" y="312325"/>
                      <a:pt x="235487" y="288241"/>
                    </a:cubicBezTo>
                    <a:cubicBezTo>
                      <a:pt x="237941" y="264157"/>
                      <a:pt x="252821" y="98483"/>
                      <a:pt x="241163" y="52003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57" name="Freeform: Shape 2056">
                <a:extLst>
                  <a:ext uri="{FF2B5EF4-FFF2-40B4-BE49-F238E27FC236}">
                    <a16:creationId xmlns:a16="http://schemas.microsoft.com/office/drawing/2014/main" id="{5C25466B-2888-4E5A-8EFD-CC4DECB92A81}"/>
                  </a:ext>
                </a:extLst>
              </p:cNvPr>
              <p:cNvSpPr/>
              <p:nvPr/>
            </p:nvSpPr>
            <p:spPr>
              <a:xfrm>
                <a:off x="3193556" y="2838860"/>
                <a:ext cx="30286" cy="103140"/>
              </a:xfrm>
              <a:custGeom>
                <a:avLst/>
                <a:gdLst>
                  <a:gd name="connsiteX0" fmla="*/ 5369 w 30286"/>
                  <a:gd name="connsiteY0" fmla="*/ 23209 h 103140"/>
                  <a:gd name="connsiteX1" fmla="*/ 24544 w 30286"/>
                  <a:gd name="connsiteY1" fmla="*/ 2960 h 103140"/>
                  <a:gd name="connsiteX2" fmla="*/ 26692 w 30286"/>
                  <a:gd name="connsiteY2" fmla="*/ 62480 h 103140"/>
                  <a:gd name="connsiteX3" fmla="*/ 0 w 30286"/>
                  <a:gd name="connsiteY3" fmla="*/ 103131 h 103140"/>
                  <a:gd name="connsiteX4" fmla="*/ 3528 w 30286"/>
                  <a:gd name="connsiteY4" fmla="*/ 54656 h 103140"/>
                  <a:gd name="connsiteX5" fmla="*/ 5369 w 30286"/>
                  <a:gd name="connsiteY5" fmla="*/ 23209 h 10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86" h="103140">
                    <a:moveTo>
                      <a:pt x="5369" y="23209"/>
                    </a:moveTo>
                    <a:cubicBezTo>
                      <a:pt x="5369" y="12164"/>
                      <a:pt x="15647" y="-7471"/>
                      <a:pt x="24544" y="2960"/>
                    </a:cubicBezTo>
                    <a:cubicBezTo>
                      <a:pt x="33442" y="13391"/>
                      <a:pt x="30220" y="48980"/>
                      <a:pt x="26692" y="62480"/>
                    </a:cubicBezTo>
                    <a:cubicBezTo>
                      <a:pt x="23164" y="75979"/>
                      <a:pt x="6596" y="103745"/>
                      <a:pt x="0" y="103131"/>
                    </a:cubicBezTo>
                    <a:cubicBezTo>
                      <a:pt x="1074" y="89785"/>
                      <a:pt x="2454" y="67082"/>
                      <a:pt x="3528" y="54656"/>
                    </a:cubicBezTo>
                    <a:cubicBezTo>
                      <a:pt x="4602" y="42231"/>
                      <a:pt x="4909" y="32413"/>
                      <a:pt x="5369" y="2320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58" name="Freeform: Shape 2057">
                <a:extLst>
                  <a:ext uri="{FF2B5EF4-FFF2-40B4-BE49-F238E27FC236}">
                    <a16:creationId xmlns:a16="http://schemas.microsoft.com/office/drawing/2014/main" id="{6D41FA96-9816-4D1E-8268-DAD638003F1E}"/>
                  </a:ext>
                </a:extLst>
              </p:cNvPr>
              <p:cNvSpPr/>
              <p:nvPr/>
            </p:nvSpPr>
            <p:spPr>
              <a:xfrm>
                <a:off x="3204313" y="2853440"/>
                <a:ext cx="14139" cy="50967"/>
              </a:xfrm>
              <a:custGeom>
                <a:avLst/>
                <a:gdLst>
                  <a:gd name="connsiteX0" fmla="*/ 1208 w 14139"/>
                  <a:gd name="connsiteY0" fmla="*/ 25503 h 50967"/>
                  <a:gd name="connsiteX1" fmla="*/ 1208 w 14139"/>
                  <a:gd name="connsiteY1" fmla="*/ 5254 h 50967"/>
                  <a:gd name="connsiteX2" fmla="*/ 5043 w 14139"/>
                  <a:gd name="connsiteY2" fmla="*/ 345 h 50967"/>
                  <a:gd name="connsiteX3" fmla="*/ 8725 w 14139"/>
                  <a:gd name="connsiteY3" fmla="*/ 345 h 50967"/>
                  <a:gd name="connsiteX4" fmla="*/ 10872 w 14139"/>
                  <a:gd name="connsiteY4" fmla="*/ 2493 h 50967"/>
                  <a:gd name="connsiteX5" fmla="*/ 14094 w 14139"/>
                  <a:gd name="connsiteY5" fmla="*/ 12771 h 50967"/>
                  <a:gd name="connsiteX6" fmla="*/ 13020 w 14139"/>
                  <a:gd name="connsiteY6" fmla="*/ 23355 h 50967"/>
                  <a:gd name="connsiteX7" fmla="*/ 8725 w 14139"/>
                  <a:gd name="connsiteY7" fmla="*/ 32713 h 50967"/>
                  <a:gd name="connsiteX8" fmla="*/ 748 w 14139"/>
                  <a:gd name="connsiteY8" fmla="*/ 50968 h 50967"/>
                  <a:gd name="connsiteX9" fmla="*/ 2589 w 14139"/>
                  <a:gd name="connsiteY9" fmla="*/ 40997 h 50967"/>
                  <a:gd name="connsiteX10" fmla="*/ 6424 w 14139"/>
                  <a:gd name="connsiteY10" fmla="*/ 31486 h 50967"/>
                  <a:gd name="connsiteX11" fmla="*/ 9798 w 14139"/>
                  <a:gd name="connsiteY11" fmla="*/ 22435 h 50967"/>
                  <a:gd name="connsiteX12" fmla="*/ 9798 w 14139"/>
                  <a:gd name="connsiteY12" fmla="*/ 13077 h 50967"/>
                  <a:gd name="connsiteX13" fmla="*/ 7344 w 14139"/>
                  <a:gd name="connsiteY13" fmla="*/ 4334 h 50967"/>
                  <a:gd name="connsiteX14" fmla="*/ 5043 w 14139"/>
                  <a:gd name="connsiteY14" fmla="*/ 2493 h 50967"/>
                  <a:gd name="connsiteX15" fmla="*/ 3049 w 14139"/>
                  <a:gd name="connsiteY15" fmla="*/ 5254 h 50967"/>
                  <a:gd name="connsiteX16" fmla="*/ 901 w 14139"/>
                  <a:gd name="connsiteY16" fmla="*/ 14765 h 50967"/>
                  <a:gd name="connsiteX17" fmla="*/ 1208 w 14139"/>
                  <a:gd name="connsiteY17" fmla="*/ 25503 h 5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139" h="50967">
                    <a:moveTo>
                      <a:pt x="1208" y="25503"/>
                    </a:moveTo>
                    <a:cubicBezTo>
                      <a:pt x="-403" y="18845"/>
                      <a:pt x="-403" y="11912"/>
                      <a:pt x="1208" y="5254"/>
                    </a:cubicBezTo>
                    <a:cubicBezTo>
                      <a:pt x="1592" y="3076"/>
                      <a:pt x="3018" y="1235"/>
                      <a:pt x="5043" y="345"/>
                    </a:cubicBezTo>
                    <a:cubicBezTo>
                      <a:pt x="6224" y="-115"/>
                      <a:pt x="7544" y="-115"/>
                      <a:pt x="8725" y="345"/>
                    </a:cubicBezTo>
                    <a:cubicBezTo>
                      <a:pt x="9553" y="943"/>
                      <a:pt x="10274" y="1664"/>
                      <a:pt x="10872" y="2493"/>
                    </a:cubicBezTo>
                    <a:cubicBezTo>
                      <a:pt x="12652" y="5653"/>
                      <a:pt x="13756" y="9150"/>
                      <a:pt x="14094" y="12771"/>
                    </a:cubicBezTo>
                    <a:cubicBezTo>
                      <a:pt x="14278" y="16330"/>
                      <a:pt x="13910" y="19904"/>
                      <a:pt x="13020" y="23355"/>
                    </a:cubicBezTo>
                    <a:cubicBezTo>
                      <a:pt x="11931" y="26623"/>
                      <a:pt x="10489" y="29752"/>
                      <a:pt x="8725" y="32713"/>
                    </a:cubicBezTo>
                    <a:cubicBezTo>
                      <a:pt x="5350" y="38465"/>
                      <a:pt x="2681" y="44586"/>
                      <a:pt x="748" y="50968"/>
                    </a:cubicBezTo>
                    <a:cubicBezTo>
                      <a:pt x="748" y="47593"/>
                      <a:pt x="1822" y="44218"/>
                      <a:pt x="2589" y="40997"/>
                    </a:cubicBezTo>
                    <a:cubicBezTo>
                      <a:pt x="3647" y="37744"/>
                      <a:pt x="4920" y="34569"/>
                      <a:pt x="6424" y="31486"/>
                    </a:cubicBezTo>
                    <a:cubicBezTo>
                      <a:pt x="7774" y="28556"/>
                      <a:pt x="8909" y="25534"/>
                      <a:pt x="9798" y="22435"/>
                    </a:cubicBezTo>
                    <a:cubicBezTo>
                      <a:pt x="10335" y="19336"/>
                      <a:pt x="10335" y="16176"/>
                      <a:pt x="9798" y="13077"/>
                    </a:cubicBezTo>
                    <a:cubicBezTo>
                      <a:pt x="9645" y="10025"/>
                      <a:pt x="8801" y="7033"/>
                      <a:pt x="7344" y="4334"/>
                    </a:cubicBezTo>
                    <a:cubicBezTo>
                      <a:pt x="7344" y="3106"/>
                      <a:pt x="5503" y="2339"/>
                      <a:pt x="5043" y="2493"/>
                    </a:cubicBezTo>
                    <a:cubicBezTo>
                      <a:pt x="4583" y="2646"/>
                      <a:pt x="3509" y="3874"/>
                      <a:pt x="3049" y="5254"/>
                    </a:cubicBezTo>
                    <a:cubicBezTo>
                      <a:pt x="1944" y="8322"/>
                      <a:pt x="1223" y="11513"/>
                      <a:pt x="901" y="14765"/>
                    </a:cubicBezTo>
                    <a:cubicBezTo>
                      <a:pt x="656" y="18339"/>
                      <a:pt x="748" y="21944"/>
                      <a:pt x="1208" y="25503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59" name="Freeform: Shape 2058">
                <a:extLst>
                  <a:ext uri="{FF2B5EF4-FFF2-40B4-BE49-F238E27FC236}">
                    <a16:creationId xmlns:a16="http://schemas.microsoft.com/office/drawing/2014/main" id="{A8EC154B-8E17-463F-8677-6B201E41A153}"/>
                  </a:ext>
                </a:extLst>
              </p:cNvPr>
              <p:cNvSpPr/>
              <p:nvPr/>
            </p:nvSpPr>
            <p:spPr>
              <a:xfrm>
                <a:off x="2936697" y="2835945"/>
                <a:ext cx="30132" cy="103141"/>
              </a:xfrm>
              <a:custGeom>
                <a:avLst/>
                <a:gdLst>
                  <a:gd name="connsiteX0" fmla="*/ 24917 w 30132"/>
                  <a:gd name="connsiteY0" fmla="*/ 23209 h 103141"/>
                  <a:gd name="connsiteX1" fmla="*/ 5742 w 30132"/>
                  <a:gd name="connsiteY1" fmla="*/ 2960 h 103141"/>
                  <a:gd name="connsiteX2" fmla="*/ 3594 w 30132"/>
                  <a:gd name="connsiteY2" fmla="*/ 62480 h 103141"/>
                  <a:gd name="connsiteX3" fmla="*/ 30133 w 30132"/>
                  <a:gd name="connsiteY3" fmla="*/ 103131 h 103141"/>
                  <a:gd name="connsiteX4" fmla="*/ 26758 w 30132"/>
                  <a:gd name="connsiteY4" fmla="*/ 54810 h 103141"/>
                  <a:gd name="connsiteX5" fmla="*/ 24917 w 30132"/>
                  <a:gd name="connsiteY5" fmla="*/ 23209 h 103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32" h="103141">
                    <a:moveTo>
                      <a:pt x="24917" y="23209"/>
                    </a:moveTo>
                    <a:cubicBezTo>
                      <a:pt x="24917" y="12164"/>
                      <a:pt x="14639" y="-7471"/>
                      <a:pt x="5742" y="2960"/>
                    </a:cubicBezTo>
                    <a:cubicBezTo>
                      <a:pt x="-3155" y="13391"/>
                      <a:pt x="66" y="48980"/>
                      <a:pt x="3594" y="62480"/>
                    </a:cubicBezTo>
                    <a:cubicBezTo>
                      <a:pt x="7122" y="75979"/>
                      <a:pt x="23537" y="103745"/>
                      <a:pt x="30133" y="103131"/>
                    </a:cubicBezTo>
                    <a:cubicBezTo>
                      <a:pt x="29059" y="89785"/>
                      <a:pt x="27678" y="67082"/>
                      <a:pt x="26758" y="54810"/>
                    </a:cubicBezTo>
                    <a:cubicBezTo>
                      <a:pt x="25837" y="42538"/>
                      <a:pt x="25377" y="32567"/>
                      <a:pt x="24917" y="2320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60" name="Freeform: Shape 2059">
                <a:extLst>
                  <a:ext uri="{FF2B5EF4-FFF2-40B4-BE49-F238E27FC236}">
                    <a16:creationId xmlns:a16="http://schemas.microsoft.com/office/drawing/2014/main" id="{376A865B-33C3-4B6E-BB71-83827D3CA035}"/>
                  </a:ext>
                </a:extLst>
              </p:cNvPr>
              <p:cNvSpPr/>
              <p:nvPr/>
            </p:nvSpPr>
            <p:spPr>
              <a:xfrm>
                <a:off x="2941704" y="2850629"/>
                <a:ext cx="14390" cy="51783"/>
              </a:xfrm>
              <a:custGeom>
                <a:avLst/>
                <a:gdLst>
                  <a:gd name="connsiteX0" fmla="*/ 13161 w 14390"/>
                  <a:gd name="connsiteY0" fmla="*/ 25552 h 51783"/>
                  <a:gd name="connsiteX1" fmla="*/ 13161 w 14390"/>
                  <a:gd name="connsiteY1" fmla="*/ 15734 h 51783"/>
                  <a:gd name="connsiteX2" fmla="*/ 11166 w 14390"/>
                  <a:gd name="connsiteY2" fmla="*/ 6224 h 51783"/>
                  <a:gd name="connsiteX3" fmla="*/ 9172 w 14390"/>
                  <a:gd name="connsiteY3" fmla="*/ 3309 h 51783"/>
                  <a:gd name="connsiteX4" fmla="*/ 6871 w 14390"/>
                  <a:gd name="connsiteY4" fmla="*/ 5150 h 51783"/>
                  <a:gd name="connsiteX5" fmla="*/ 4417 w 14390"/>
                  <a:gd name="connsiteY5" fmla="*/ 13894 h 51783"/>
                  <a:gd name="connsiteX6" fmla="*/ 4417 w 14390"/>
                  <a:gd name="connsiteY6" fmla="*/ 23251 h 51783"/>
                  <a:gd name="connsiteX7" fmla="*/ 7945 w 14390"/>
                  <a:gd name="connsiteY7" fmla="*/ 32455 h 51783"/>
                  <a:gd name="connsiteX8" fmla="*/ 11626 w 14390"/>
                  <a:gd name="connsiteY8" fmla="*/ 41813 h 51783"/>
                  <a:gd name="connsiteX9" fmla="*/ 13467 w 14390"/>
                  <a:gd name="connsiteY9" fmla="*/ 51784 h 51783"/>
                  <a:gd name="connsiteX10" fmla="*/ 5491 w 14390"/>
                  <a:gd name="connsiteY10" fmla="*/ 33529 h 51783"/>
                  <a:gd name="connsiteX11" fmla="*/ 1195 w 14390"/>
                  <a:gd name="connsiteY11" fmla="*/ 23865 h 51783"/>
                  <a:gd name="connsiteX12" fmla="*/ 121 w 14390"/>
                  <a:gd name="connsiteY12" fmla="*/ 13280 h 51783"/>
                  <a:gd name="connsiteX13" fmla="*/ 3343 w 14390"/>
                  <a:gd name="connsiteY13" fmla="*/ 3002 h 51783"/>
                  <a:gd name="connsiteX14" fmla="*/ 5491 w 14390"/>
                  <a:gd name="connsiteY14" fmla="*/ 854 h 51783"/>
                  <a:gd name="connsiteX15" fmla="*/ 9172 w 14390"/>
                  <a:gd name="connsiteY15" fmla="*/ 87 h 51783"/>
                  <a:gd name="connsiteX16" fmla="*/ 13007 w 14390"/>
                  <a:gd name="connsiteY16" fmla="*/ 4996 h 51783"/>
                  <a:gd name="connsiteX17" fmla="*/ 13161 w 14390"/>
                  <a:gd name="connsiteY17" fmla="*/ 25552 h 51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90" h="51783">
                    <a:moveTo>
                      <a:pt x="13161" y="25552"/>
                    </a:moveTo>
                    <a:cubicBezTo>
                      <a:pt x="13467" y="22285"/>
                      <a:pt x="13467" y="19002"/>
                      <a:pt x="13161" y="15734"/>
                    </a:cubicBezTo>
                    <a:cubicBezTo>
                      <a:pt x="12930" y="12482"/>
                      <a:pt x="12255" y="9292"/>
                      <a:pt x="11166" y="6224"/>
                    </a:cubicBezTo>
                    <a:cubicBezTo>
                      <a:pt x="11166" y="4689"/>
                      <a:pt x="9632" y="3309"/>
                      <a:pt x="9172" y="3309"/>
                    </a:cubicBezTo>
                    <a:cubicBezTo>
                      <a:pt x="8712" y="3309"/>
                      <a:pt x="7638" y="3309"/>
                      <a:pt x="6871" y="5150"/>
                    </a:cubicBezTo>
                    <a:cubicBezTo>
                      <a:pt x="5352" y="7819"/>
                      <a:pt x="4509" y="10825"/>
                      <a:pt x="4417" y="13894"/>
                    </a:cubicBezTo>
                    <a:cubicBezTo>
                      <a:pt x="3864" y="16992"/>
                      <a:pt x="3864" y="20152"/>
                      <a:pt x="4417" y="23251"/>
                    </a:cubicBezTo>
                    <a:cubicBezTo>
                      <a:pt x="5383" y="26396"/>
                      <a:pt x="6564" y="29464"/>
                      <a:pt x="7945" y="32455"/>
                    </a:cubicBezTo>
                    <a:cubicBezTo>
                      <a:pt x="9494" y="35446"/>
                      <a:pt x="10722" y="38576"/>
                      <a:pt x="11626" y="41813"/>
                    </a:cubicBezTo>
                    <a:cubicBezTo>
                      <a:pt x="12532" y="45080"/>
                      <a:pt x="13145" y="48409"/>
                      <a:pt x="13467" y="51784"/>
                    </a:cubicBezTo>
                    <a:cubicBezTo>
                      <a:pt x="11673" y="45356"/>
                      <a:pt x="8988" y="39220"/>
                      <a:pt x="5491" y="33529"/>
                    </a:cubicBezTo>
                    <a:cubicBezTo>
                      <a:pt x="3696" y="30476"/>
                      <a:pt x="2254" y="27239"/>
                      <a:pt x="1195" y="23865"/>
                    </a:cubicBezTo>
                    <a:cubicBezTo>
                      <a:pt x="152" y="20444"/>
                      <a:pt x="-216" y="16839"/>
                      <a:pt x="121" y="13280"/>
                    </a:cubicBezTo>
                    <a:cubicBezTo>
                      <a:pt x="413" y="9660"/>
                      <a:pt x="1517" y="6147"/>
                      <a:pt x="3343" y="3002"/>
                    </a:cubicBezTo>
                    <a:cubicBezTo>
                      <a:pt x="3941" y="2174"/>
                      <a:pt x="4662" y="1453"/>
                      <a:pt x="5491" y="854"/>
                    </a:cubicBezTo>
                    <a:cubicBezTo>
                      <a:pt x="6564" y="118"/>
                      <a:pt x="7899" y="-158"/>
                      <a:pt x="9172" y="87"/>
                    </a:cubicBezTo>
                    <a:cubicBezTo>
                      <a:pt x="11151" y="1023"/>
                      <a:pt x="12578" y="2849"/>
                      <a:pt x="13007" y="4996"/>
                    </a:cubicBezTo>
                    <a:cubicBezTo>
                      <a:pt x="14802" y="11731"/>
                      <a:pt x="14848" y="18802"/>
                      <a:pt x="13161" y="25552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61" name="Freeform: Shape 2060">
                <a:extLst>
                  <a:ext uri="{FF2B5EF4-FFF2-40B4-BE49-F238E27FC236}">
                    <a16:creationId xmlns:a16="http://schemas.microsoft.com/office/drawing/2014/main" id="{5CF70EB1-1DA1-4DD3-BB5F-4A0ED065BF59}"/>
                  </a:ext>
                </a:extLst>
              </p:cNvPr>
              <p:cNvSpPr/>
              <p:nvPr/>
            </p:nvSpPr>
            <p:spPr>
              <a:xfrm>
                <a:off x="3036013" y="3000743"/>
                <a:ext cx="88052" cy="9165"/>
              </a:xfrm>
              <a:custGeom>
                <a:avLst/>
                <a:gdLst>
                  <a:gd name="connsiteX0" fmla="*/ 614 w 88052"/>
                  <a:gd name="connsiteY0" fmla="*/ 0 h 9165"/>
                  <a:gd name="connsiteX1" fmla="*/ 11045 w 88052"/>
                  <a:gd name="connsiteY1" fmla="*/ 3528 h 9165"/>
                  <a:gd name="connsiteX2" fmla="*/ 16260 w 88052"/>
                  <a:gd name="connsiteY2" fmla="*/ 4449 h 9165"/>
                  <a:gd name="connsiteX3" fmla="*/ 21476 w 88052"/>
                  <a:gd name="connsiteY3" fmla="*/ 4449 h 9165"/>
                  <a:gd name="connsiteX4" fmla="*/ 43872 w 88052"/>
                  <a:gd name="connsiteY4" fmla="*/ 3528 h 9165"/>
                  <a:gd name="connsiteX5" fmla="*/ 55071 w 88052"/>
                  <a:gd name="connsiteY5" fmla="*/ 3528 h 9165"/>
                  <a:gd name="connsiteX6" fmla="*/ 66269 w 88052"/>
                  <a:gd name="connsiteY6" fmla="*/ 3528 h 9165"/>
                  <a:gd name="connsiteX7" fmla="*/ 88052 w 88052"/>
                  <a:gd name="connsiteY7" fmla="*/ 307 h 9165"/>
                  <a:gd name="connsiteX8" fmla="*/ 88052 w 88052"/>
                  <a:gd name="connsiteY8" fmla="*/ 307 h 9165"/>
                  <a:gd name="connsiteX9" fmla="*/ 88052 w 88052"/>
                  <a:gd name="connsiteY9" fmla="*/ 307 h 9165"/>
                  <a:gd name="connsiteX10" fmla="*/ 77621 w 88052"/>
                  <a:gd name="connsiteY10" fmla="*/ 5522 h 9165"/>
                  <a:gd name="connsiteX11" fmla="*/ 66422 w 88052"/>
                  <a:gd name="connsiteY11" fmla="*/ 8130 h 9165"/>
                  <a:gd name="connsiteX12" fmla="*/ 55071 w 88052"/>
                  <a:gd name="connsiteY12" fmla="*/ 8130 h 9165"/>
                  <a:gd name="connsiteX13" fmla="*/ 43872 w 88052"/>
                  <a:gd name="connsiteY13" fmla="*/ 8130 h 9165"/>
                  <a:gd name="connsiteX14" fmla="*/ 21323 w 88052"/>
                  <a:gd name="connsiteY14" fmla="*/ 9051 h 9165"/>
                  <a:gd name="connsiteX15" fmla="*/ 15493 w 88052"/>
                  <a:gd name="connsiteY15" fmla="*/ 9051 h 9165"/>
                  <a:gd name="connsiteX16" fmla="*/ 9664 w 88052"/>
                  <a:gd name="connsiteY16" fmla="*/ 7210 h 9165"/>
                  <a:gd name="connsiteX17" fmla="*/ 0 w 88052"/>
                  <a:gd name="connsiteY17" fmla="*/ 920 h 9165"/>
                  <a:gd name="connsiteX18" fmla="*/ 0 w 88052"/>
                  <a:gd name="connsiteY18" fmla="*/ 920 h 9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052" h="9165">
                    <a:moveTo>
                      <a:pt x="614" y="0"/>
                    </a:moveTo>
                    <a:cubicBezTo>
                      <a:pt x="3958" y="1534"/>
                      <a:pt x="7455" y="2715"/>
                      <a:pt x="11045" y="3528"/>
                    </a:cubicBezTo>
                    <a:cubicBezTo>
                      <a:pt x="12748" y="3989"/>
                      <a:pt x="14496" y="4295"/>
                      <a:pt x="16260" y="4449"/>
                    </a:cubicBezTo>
                    <a:lnTo>
                      <a:pt x="21476" y="4449"/>
                    </a:lnTo>
                    <a:lnTo>
                      <a:pt x="43872" y="3528"/>
                    </a:lnTo>
                    <a:lnTo>
                      <a:pt x="55071" y="3528"/>
                    </a:lnTo>
                    <a:lnTo>
                      <a:pt x="66269" y="3528"/>
                    </a:lnTo>
                    <a:cubicBezTo>
                      <a:pt x="73326" y="2608"/>
                      <a:pt x="81609" y="1687"/>
                      <a:pt x="88052" y="307"/>
                    </a:cubicBezTo>
                    <a:cubicBezTo>
                      <a:pt x="88052" y="307"/>
                      <a:pt x="88052" y="307"/>
                      <a:pt x="88052" y="307"/>
                    </a:cubicBezTo>
                    <a:lnTo>
                      <a:pt x="88052" y="307"/>
                    </a:lnTo>
                    <a:cubicBezTo>
                      <a:pt x="84861" y="2562"/>
                      <a:pt x="81333" y="4311"/>
                      <a:pt x="77621" y="5522"/>
                    </a:cubicBezTo>
                    <a:cubicBezTo>
                      <a:pt x="74016" y="6872"/>
                      <a:pt x="70257" y="7747"/>
                      <a:pt x="66422" y="8130"/>
                    </a:cubicBezTo>
                    <a:cubicBezTo>
                      <a:pt x="62281" y="8130"/>
                      <a:pt x="58906" y="8130"/>
                      <a:pt x="55071" y="8130"/>
                    </a:cubicBezTo>
                    <a:lnTo>
                      <a:pt x="43872" y="8130"/>
                    </a:lnTo>
                    <a:cubicBezTo>
                      <a:pt x="36356" y="8130"/>
                      <a:pt x="28532" y="9051"/>
                      <a:pt x="21323" y="9051"/>
                    </a:cubicBezTo>
                    <a:cubicBezTo>
                      <a:pt x="19390" y="9204"/>
                      <a:pt x="17426" y="9204"/>
                      <a:pt x="15493" y="9051"/>
                    </a:cubicBezTo>
                    <a:cubicBezTo>
                      <a:pt x="13499" y="8621"/>
                      <a:pt x="11551" y="8008"/>
                      <a:pt x="9664" y="7210"/>
                    </a:cubicBezTo>
                    <a:cubicBezTo>
                      <a:pt x="6105" y="5676"/>
                      <a:pt x="2838" y="3559"/>
                      <a:pt x="0" y="920"/>
                    </a:cubicBezTo>
                    <a:cubicBezTo>
                      <a:pt x="0" y="920"/>
                      <a:pt x="0" y="920"/>
                      <a:pt x="0" y="92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62" name="Freeform: Shape 2061">
                <a:extLst>
                  <a:ext uri="{FF2B5EF4-FFF2-40B4-BE49-F238E27FC236}">
                    <a16:creationId xmlns:a16="http://schemas.microsoft.com/office/drawing/2014/main" id="{DBA5699D-3A9D-45E0-A3B8-A8BF63028311}"/>
                  </a:ext>
                </a:extLst>
              </p:cNvPr>
              <p:cNvSpPr/>
              <p:nvPr/>
            </p:nvSpPr>
            <p:spPr>
              <a:xfrm>
                <a:off x="3066387" y="3021913"/>
                <a:ext cx="27918" cy="7363"/>
              </a:xfrm>
              <a:custGeom>
                <a:avLst/>
                <a:gdLst>
                  <a:gd name="connsiteX0" fmla="*/ 0 w 27918"/>
                  <a:gd name="connsiteY0" fmla="*/ 614 h 7363"/>
                  <a:gd name="connsiteX1" fmla="*/ 7056 w 27918"/>
                  <a:gd name="connsiteY1" fmla="*/ 2301 h 7363"/>
                  <a:gd name="connsiteX2" fmla="*/ 13960 w 27918"/>
                  <a:gd name="connsiteY2" fmla="*/ 2301 h 7363"/>
                  <a:gd name="connsiteX3" fmla="*/ 27919 w 27918"/>
                  <a:gd name="connsiteY3" fmla="*/ 0 h 7363"/>
                  <a:gd name="connsiteX4" fmla="*/ 22090 w 27918"/>
                  <a:gd name="connsiteY4" fmla="*/ 5522 h 7363"/>
                  <a:gd name="connsiteX5" fmla="*/ 13960 w 27918"/>
                  <a:gd name="connsiteY5" fmla="*/ 7363 h 7363"/>
                  <a:gd name="connsiteX6" fmla="*/ 5983 w 27918"/>
                  <a:gd name="connsiteY6" fmla="*/ 5369 h 7363"/>
                  <a:gd name="connsiteX7" fmla="*/ 0 w 27918"/>
                  <a:gd name="connsiteY7" fmla="*/ 614 h 7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918" h="7363">
                    <a:moveTo>
                      <a:pt x="0" y="614"/>
                    </a:moveTo>
                    <a:cubicBezTo>
                      <a:pt x="2270" y="1457"/>
                      <a:pt x="4648" y="2025"/>
                      <a:pt x="7056" y="2301"/>
                    </a:cubicBezTo>
                    <a:cubicBezTo>
                      <a:pt x="9357" y="2516"/>
                      <a:pt x="11658" y="2516"/>
                      <a:pt x="13960" y="2301"/>
                    </a:cubicBezTo>
                    <a:cubicBezTo>
                      <a:pt x="18715" y="2470"/>
                      <a:pt x="23470" y="1687"/>
                      <a:pt x="27919" y="0"/>
                    </a:cubicBezTo>
                    <a:cubicBezTo>
                      <a:pt x="26676" y="2454"/>
                      <a:pt x="24606" y="4403"/>
                      <a:pt x="22090" y="5522"/>
                    </a:cubicBezTo>
                    <a:cubicBezTo>
                      <a:pt x="19543" y="6734"/>
                      <a:pt x="16767" y="7363"/>
                      <a:pt x="13960" y="7363"/>
                    </a:cubicBezTo>
                    <a:cubicBezTo>
                      <a:pt x="11183" y="7317"/>
                      <a:pt x="8452" y="6642"/>
                      <a:pt x="5983" y="5369"/>
                    </a:cubicBezTo>
                    <a:cubicBezTo>
                      <a:pt x="3482" y="4556"/>
                      <a:pt x="1350" y="2869"/>
                      <a:pt x="0" y="614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63" name="Freeform: Shape 2062">
                <a:extLst>
                  <a:ext uri="{FF2B5EF4-FFF2-40B4-BE49-F238E27FC236}">
                    <a16:creationId xmlns:a16="http://schemas.microsoft.com/office/drawing/2014/main" id="{CC52708A-D49F-4FB6-8D88-A33802C80A6D}"/>
                  </a:ext>
                </a:extLst>
              </p:cNvPr>
              <p:cNvSpPr/>
              <p:nvPr/>
            </p:nvSpPr>
            <p:spPr>
              <a:xfrm>
                <a:off x="3057336" y="2956909"/>
                <a:ext cx="46633" cy="13767"/>
              </a:xfrm>
              <a:custGeom>
                <a:avLst/>
                <a:gdLst>
                  <a:gd name="connsiteX0" fmla="*/ 8284 w 46633"/>
                  <a:gd name="connsiteY0" fmla="*/ 4871 h 13767"/>
                  <a:gd name="connsiteX1" fmla="*/ 4142 w 46633"/>
                  <a:gd name="connsiteY1" fmla="*/ 3797 h 13767"/>
                  <a:gd name="connsiteX2" fmla="*/ 1994 w 46633"/>
                  <a:gd name="connsiteY2" fmla="*/ 2876 h 13767"/>
                  <a:gd name="connsiteX3" fmla="*/ 920 w 46633"/>
                  <a:gd name="connsiteY3" fmla="*/ 2876 h 13767"/>
                  <a:gd name="connsiteX4" fmla="*/ 0 w 46633"/>
                  <a:gd name="connsiteY4" fmla="*/ 1342 h 13767"/>
                  <a:gd name="connsiteX5" fmla="*/ 1074 w 46633"/>
                  <a:gd name="connsiteY5" fmla="*/ 115 h 13767"/>
                  <a:gd name="connsiteX6" fmla="*/ 2301 w 46633"/>
                  <a:gd name="connsiteY6" fmla="*/ 115 h 13767"/>
                  <a:gd name="connsiteX7" fmla="*/ 4755 w 46633"/>
                  <a:gd name="connsiteY7" fmla="*/ 115 h 13767"/>
                  <a:gd name="connsiteX8" fmla="*/ 9357 w 46633"/>
                  <a:gd name="connsiteY8" fmla="*/ 882 h 13767"/>
                  <a:gd name="connsiteX9" fmla="*/ 17028 w 46633"/>
                  <a:gd name="connsiteY9" fmla="*/ 5791 h 13767"/>
                  <a:gd name="connsiteX10" fmla="*/ 20249 w 46633"/>
                  <a:gd name="connsiteY10" fmla="*/ 8552 h 13767"/>
                  <a:gd name="connsiteX11" fmla="*/ 23163 w 46633"/>
                  <a:gd name="connsiteY11" fmla="*/ 9933 h 13767"/>
                  <a:gd name="connsiteX12" fmla="*/ 29606 w 46633"/>
                  <a:gd name="connsiteY12" fmla="*/ 5791 h 13767"/>
                  <a:gd name="connsiteX13" fmla="*/ 37276 w 46633"/>
                  <a:gd name="connsiteY13" fmla="*/ 882 h 13767"/>
                  <a:gd name="connsiteX14" fmla="*/ 41878 w 46633"/>
                  <a:gd name="connsiteY14" fmla="*/ 115 h 13767"/>
                  <a:gd name="connsiteX15" fmla="*/ 46634 w 46633"/>
                  <a:gd name="connsiteY15" fmla="*/ 2109 h 13767"/>
                  <a:gd name="connsiteX16" fmla="*/ 45713 w 46633"/>
                  <a:gd name="connsiteY16" fmla="*/ 3797 h 13767"/>
                  <a:gd name="connsiteX17" fmla="*/ 44640 w 46633"/>
                  <a:gd name="connsiteY17" fmla="*/ 3797 h 13767"/>
                  <a:gd name="connsiteX18" fmla="*/ 42492 w 46633"/>
                  <a:gd name="connsiteY18" fmla="*/ 4717 h 13767"/>
                  <a:gd name="connsiteX19" fmla="*/ 38350 w 46633"/>
                  <a:gd name="connsiteY19" fmla="*/ 5791 h 13767"/>
                  <a:gd name="connsiteX20" fmla="*/ 42185 w 46633"/>
                  <a:gd name="connsiteY20" fmla="*/ 3950 h 13767"/>
                  <a:gd name="connsiteX21" fmla="*/ 44026 w 46633"/>
                  <a:gd name="connsiteY21" fmla="*/ 2876 h 13767"/>
                  <a:gd name="connsiteX22" fmla="*/ 44946 w 46633"/>
                  <a:gd name="connsiteY22" fmla="*/ 2876 h 13767"/>
                  <a:gd name="connsiteX23" fmla="*/ 44946 w 46633"/>
                  <a:gd name="connsiteY23" fmla="*/ 2876 h 13767"/>
                  <a:gd name="connsiteX24" fmla="*/ 41725 w 46633"/>
                  <a:gd name="connsiteY24" fmla="*/ 2876 h 13767"/>
                  <a:gd name="connsiteX25" fmla="*/ 37737 w 46633"/>
                  <a:gd name="connsiteY25" fmla="*/ 3797 h 13767"/>
                  <a:gd name="connsiteX26" fmla="*/ 31140 w 46633"/>
                  <a:gd name="connsiteY26" fmla="*/ 8706 h 13767"/>
                  <a:gd name="connsiteX27" fmla="*/ 23163 w 46633"/>
                  <a:gd name="connsiteY27" fmla="*/ 13768 h 13767"/>
                  <a:gd name="connsiteX28" fmla="*/ 18255 w 46633"/>
                  <a:gd name="connsiteY28" fmla="*/ 11620 h 13767"/>
                  <a:gd name="connsiteX29" fmla="*/ 14880 w 46633"/>
                  <a:gd name="connsiteY29" fmla="*/ 8706 h 13767"/>
                  <a:gd name="connsiteX30" fmla="*/ 8284 w 46633"/>
                  <a:gd name="connsiteY30" fmla="*/ 3797 h 13767"/>
                  <a:gd name="connsiteX31" fmla="*/ 4295 w 46633"/>
                  <a:gd name="connsiteY31" fmla="*/ 2876 h 13767"/>
                  <a:gd name="connsiteX32" fmla="*/ 1074 w 46633"/>
                  <a:gd name="connsiteY32" fmla="*/ 2876 h 13767"/>
                  <a:gd name="connsiteX33" fmla="*/ 2301 w 46633"/>
                  <a:gd name="connsiteY33" fmla="*/ 3643 h 13767"/>
                  <a:gd name="connsiteX34" fmla="*/ 4142 w 46633"/>
                  <a:gd name="connsiteY34" fmla="*/ 4717 h 13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6633" h="13767">
                    <a:moveTo>
                      <a:pt x="8284" y="4871"/>
                    </a:moveTo>
                    <a:lnTo>
                      <a:pt x="4142" y="3797"/>
                    </a:lnTo>
                    <a:lnTo>
                      <a:pt x="1994" y="2876"/>
                    </a:lnTo>
                    <a:lnTo>
                      <a:pt x="920" y="2876"/>
                    </a:lnTo>
                    <a:cubicBezTo>
                      <a:pt x="920" y="2876"/>
                      <a:pt x="0" y="2876"/>
                      <a:pt x="0" y="1342"/>
                    </a:cubicBezTo>
                    <a:cubicBezTo>
                      <a:pt x="0" y="-192"/>
                      <a:pt x="767" y="422"/>
                      <a:pt x="1074" y="115"/>
                    </a:cubicBezTo>
                    <a:lnTo>
                      <a:pt x="2301" y="115"/>
                    </a:lnTo>
                    <a:cubicBezTo>
                      <a:pt x="3114" y="-38"/>
                      <a:pt x="3942" y="-38"/>
                      <a:pt x="4755" y="115"/>
                    </a:cubicBezTo>
                    <a:cubicBezTo>
                      <a:pt x="6320" y="130"/>
                      <a:pt x="7869" y="391"/>
                      <a:pt x="9357" y="882"/>
                    </a:cubicBezTo>
                    <a:cubicBezTo>
                      <a:pt x="12226" y="1987"/>
                      <a:pt x="14834" y="3659"/>
                      <a:pt x="17028" y="5791"/>
                    </a:cubicBezTo>
                    <a:lnTo>
                      <a:pt x="20249" y="8552"/>
                    </a:lnTo>
                    <a:cubicBezTo>
                      <a:pt x="21093" y="9243"/>
                      <a:pt x="22090" y="9703"/>
                      <a:pt x="23163" y="9933"/>
                    </a:cubicBezTo>
                    <a:cubicBezTo>
                      <a:pt x="25158" y="9933"/>
                      <a:pt x="27459" y="7632"/>
                      <a:pt x="29606" y="5791"/>
                    </a:cubicBezTo>
                    <a:cubicBezTo>
                      <a:pt x="31831" y="3689"/>
                      <a:pt x="34438" y="2017"/>
                      <a:pt x="37276" y="882"/>
                    </a:cubicBezTo>
                    <a:cubicBezTo>
                      <a:pt x="38764" y="391"/>
                      <a:pt x="40314" y="130"/>
                      <a:pt x="41878" y="115"/>
                    </a:cubicBezTo>
                    <a:cubicBezTo>
                      <a:pt x="43704" y="-69"/>
                      <a:pt x="45499" y="683"/>
                      <a:pt x="46634" y="2109"/>
                    </a:cubicBezTo>
                    <a:cubicBezTo>
                      <a:pt x="46634" y="3643"/>
                      <a:pt x="46634" y="3490"/>
                      <a:pt x="45713" y="3797"/>
                    </a:cubicBezTo>
                    <a:lnTo>
                      <a:pt x="44640" y="3797"/>
                    </a:lnTo>
                    <a:lnTo>
                      <a:pt x="42492" y="4717"/>
                    </a:lnTo>
                    <a:lnTo>
                      <a:pt x="38350" y="5791"/>
                    </a:lnTo>
                    <a:lnTo>
                      <a:pt x="42185" y="3950"/>
                    </a:lnTo>
                    <a:lnTo>
                      <a:pt x="44026" y="2876"/>
                    </a:lnTo>
                    <a:lnTo>
                      <a:pt x="44946" y="2876"/>
                    </a:lnTo>
                    <a:cubicBezTo>
                      <a:pt x="44946" y="2876"/>
                      <a:pt x="44946" y="2109"/>
                      <a:pt x="44946" y="2876"/>
                    </a:cubicBezTo>
                    <a:cubicBezTo>
                      <a:pt x="43903" y="2524"/>
                      <a:pt x="42768" y="2524"/>
                      <a:pt x="41725" y="2876"/>
                    </a:cubicBezTo>
                    <a:cubicBezTo>
                      <a:pt x="40360" y="3030"/>
                      <a:pt x="39025" y="3352"/>
                      <a:pt x="37737" y="3797"/>
                    </a:cubicBezTo>
                    <a:cubicBezTo>
                      <a:pt x="35298" y="5085"/>
                      <a:pt x="33073" y="6742"/>
                      <a:pt x="31140" y="8706"/>
                    </a:cubicBezTo>
                    <a:cubicBezTo>
                      <a:pt x="29085" y="11191"/>
                      <a:pt x="26293" y="12955"/>
                      <a:pt x="23163" y="13768"/>
                    </a:cubicBezTo>
                    <a:cubicBezTo>
                      <a:pt x="21338" y="13630"/>
                      <a:pt x="19605" y="12863"/>
                      <a:pt x="18255" y="11620"/>
                    </a:cubicBezTo>
                    <a:cubicBezTo>
                      <a:pt x="17028" y="10776"/>
                      <a:pt x="15892" y="9795"/>
                      <a:pt x="14880" y="8706"/>
                    </a:cubicBezTo>
                    <a:cubicBezTo>
                      <a:pt x="12978" y="6696"/>
                      <a:pt x="10753" y="5039"/>
                      <a:pt x="8284" y="3797"/>
                    </a:cubicBezTo>
                    <a:cubicBezTo>
                      <a:pt x="6995" y="3352"/>
                      <a:pt x="5660" y="3030"/>
                      <a:pt x="4295" y="2876"/>
                    </a:cubicBezTo>
                    <a:cubicBezTo>
                      <a:pt x="3252" y="2508"/>
                      <a:pt x="2117" y="2508"/>
                      <a:pt x="1074" y="2876"/>
                    </a:cubicBezTo>
                    <a:cubicBezTo>
                      <a:pt x="1074" y="2876"/>
                      <a:pt x="1074" y="2876"/>
                      <a:pt x="2301" y="3643"/>
                    </a:cubicBezTo>
                    <a:lnTo>
                      <a:pt x="4142" y="4717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64" name="Freeform: Shape 2063">
                <a:extLst>
                  <a:ext uri="{FF2B5EF4-FFF2-40B4-BE49-F238E27FC236}">
                    <a16:creationId xmlns:a16="http://schemas.microsoft.com/office/drawing/2014/main" id="{AE0225A1-BD04-485E-9B06-F6E6CEDFB045}"/>
                  </a:ext>
                </a:extLst>
              </p:cNvPr>
              <p:cNvSpPr/>
              <p:nvPr/>
            </p:nvSpPr>
            <p:spPr>
              <a:xfrm>
                <a:off x="3101976" y="2944292"/>
                <a:ext cx="7808" cy="15186"/>
              </a:xfrm>
              <a:custGeom>
                <a:avLst/>
                <a:gdLst>
                  <a:gd name="connsiteX0" fmla="*/ 0 w 7808"/>
                  <a:gd name="connsiteY0" fmla="*/ 0 h 15186"/>
                  <a:gd name="connsiteX1" fmla="*/ 7517 w 7808"/>
                  <a:gd name="connsiteY1" fmla="*/ 6136 h 15186"/>
                  <a:gd name="connsiteX2" fmla="*/ 4142 w 7808"/>
                  <a:gd name="connsiteY2" fmla="*/ 15187 h 15186"/>
                  <a:gd name="connsiteX3" fmla="*/ 4142 w 7808"/>
                  <a:gd name="connsiteY3" fmla="*/ 7056 h 15186"/>
                  <a:gd name="connsiteX4" fmla="*/ 0 w 7808"/>
                  <a:gd name="connsiteY4" fmla="*/ 0 h 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08" h="15186">
                    <a:moveTo>
                      <a:pt x="0" y="0"/>
                    </a:moveTo>
                    <a:cubicBezTo>
                      <a:pt x="3390" y="629"/>
                      <a:pt x="6213" y="2945"/>
                      <a:pt x="7517" y="6136"/>
                    </a:cubicBezTo>
                    <a:cubicBezTo>
                      <a:pt x="8453" y="9557"/>
                      <a:pt x="7087" y="13208"/>
                      <a:pt x="4142" y="15187"/>
                    </a:cubicBezTo>
                    <a:cubicBezTo>
                      <a:pt x="4955" y="12533"/>
                      <a:pt x="4955" y="9710"/>
                      <a:pt x="4142" y="7056"/>
                    </a:cubicBezTo>
                    <a:cubicBezTo>
                      <a:pt x="3114" y="4510"/>
                      <a:pt x="1718" y="2132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65" name="Freeform: Shape 2064">
                <a:extLst>
                  <a:ext uri="{FF2B5EF4-FFF2-40B4-BE49-F238E27FC236}">
                    <a16:creationId xmlns:a16="http://schemas.microsoft.com/office/drawing/2014/main" id="{41B78FCD-EFB7-47CF-AC24-A2E0655EF05E}"/>
                  </a:ext>
                </a:extLst>
              </p:cNvPr>
              <p:cNvSpPr/>
              <p:nvPr/>
            </p:nvSpPr>
            <p:spPr>
              <a:xfrm>
                <a:off x="3050517" y="2944292"/>
                <a:ext cx="8199" cy="15186"/>
              </a:xfrm>
              <a:custGeom>
                <a:avLst/>
                <a:gdLst>
                  <a:gd name="connsiteX0" fmla="*/ 8199 w 8199"/>
                  <a:gd name="connsiteY0" fmla="*/ 0 h 15186"/>
                  <a:gd name="connsiteX1" fmla="*/ 3597 w 8199"/>
                  <a:gd name="connsiteY1" fmla="*/ 7056 h 15186"/>
                  <a:gd name="connsiteX2" fmla="*/ 3597 w 8199"/>
                  <a:gd name="connsiteY2" fmla="*/ 15187 h 15186"/>
                  <a:gd name="connsiteX3" fmla="*/ 529 w 8199"/>
                  <a:gd name="connsiteY3" fmla="*/ 11352 h 15186"/>
                  <a:gd name="connsiteX4" fmla="*/ 529 w 8199"/>
                  <a:gd name="connsiteY4" fmla="*/ 6136 h 15186"/>
                  <a:gd name="connsiteX5" fmla="*/ 8199 w 8199"/>
                  <a:gd name="connsiteY5" fmla="*/ 0 h 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99" h="15186">
                    <a:moveTo>
                      <a:pt x="8199" y="0"/>
                    </a:moveTo>
                    <a:cubicBezTo>
                      <a:pt x="6312" y="2101"/>
                      <a:pt x="4763" y="4479"/>
                      <a:pt x="3597" y="7056"/>
                    </a:cubicBezTo>
                    <a:cubicBezTo>
                      <a:pt x="2784" y="9710"/>
                      <a:pt x="2784" y="12533"/>
                      <a:pt x="3597" y="15187"/>
                    </a:cubicBezTo>
                    <a:cubicBezTo>
                      <a:pt x="2186" y="14282"/>
                      <a:pt x="1097" y="12932"/>
                      <a:pt x="529" y="11352"/>
                    </a:cubicBezTo>
                    <a:cubicBezTo>
                      <a:pt x="-176" y="9680"/>
                      <a:pt x="-176" y="7808"/>
                      <a:pt x="529" y="6136"/>
                    </a:cubicBezTo>
                    <a:cubicBezTo>
                      <a:pt x="1726" y="2807"/>
                      <a:pt x="4686" y="430"/>
                      <a:pt x="8199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66" name="Freeform: Shape 2065">
                <a:extLst>
                  <a:ext uri="{FF2B5EF4-FFF2-40B4-BE49-F238E27FC236}">
                    <a16:creationId xmlns:a16="http://schemas.microsoft.com/office/drawing/2014/main" id="{25B37B15-CAD0-457A-BA93-DF5E546030C3}"/>
                  </a:ext>
                </a:extLst>
              </p:cNvPr>
              <p:cNvSpPr/>
              <p:nvPr/>
            </p:nvSpPr>
            <p:spPr>
              <a:xfrm>
                <a:off x="3106731" y="2856691"/>
                <a:ext cx="59366" cy="29866"/>
              </a:xfrm>
              <a:custGeom>
                <a:avLst/>
                <a:gdLst>
                  <a:gd name="connsiteX0" fmla="*/ 0 w 59366"/>
                  <a:gd name="connsiteY0" fmla="*/ 16729 h 29866"/>
                  <a:gd name="connsiteX1" fmla="*/ 30680 w 59366"/>
                  <a:gd name="connsiteY1" fmla="*/ 9 h 29866"/>
                  <a:gd name="connsiteX2" fmla="*/ 59366 w 59366"/>
                  <a:gd name="connsiteY2" fmla="*/ 11514 h 29866"/>
                  <a:gd name="connsiteX3" fmla="*/ 32521 w 59366"/>
                  <a:gd name="connsiteY3" fmla="*/ 29768 h 29866"/>
                  <a:gd name="connsiteX4" fmla="*/ 0 w 59366"/>
                  <a:gd name="connsiteY4" fmla="*/ 16729 h 2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66" h="29866">
                    <a:moveTo>
                      <a:pt x="0" y="16729"/>
                    </a:moveTo>
                    <a:cubicBezTo>
                      <a:pt x="6535" y="6099"/>
                      <a:pt x="18209" y="-267"/>
                      <a:pt x="30680" y="9"/>
                    </a:cubicBezTo>
                    <a:cubicBezTo>
                      <a:pt x="41204" y="760"/>
                      <a:pt x="51236" y="4779"/>
                      <a:pt x="59366" y="11514"/>
                    </a:cubicBezTo>
                    <a:cubicBezTo>
                      <a:pt x="53721" y="21423"/>
                      <a:pt x="43811" y="28173"/>
                      <a:pt x="32521" y="29768"/>
                    </a:cubicBezTo>
                    <a:cubicBezTo>
                      <a:pt x="20265" y="30628"/>
                      <a:pt x="8268" y="25826"/>
                      <a:pt x="0" y="167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67" name="Freeform: Shape 2066">
                <a:extLst>
                  <a:ext uri="{FF2B5EF4-FFF2-40B4-BE49-F238E27FC236}">
                    <a16:creationId xmlns:a16="http://schemas.microsoft.com/office/drawing/2014/main" id="{0034B821-DED4-4684-847D-ABA1CC228969}"/>
                  </a:ext>
                </a:extLst>
              </p:cNvPr>
              <p:cNvSpPr/>
              <p:nvPr/>
            </p:nvSpPr>
            <p:spPr>
              <a:xfrm>
                <a:off x="3120077" y="2856393"/>
                <a:ext cx="28839" cy="28839"/>
              </a:xfrm>
              <a:custGeom>
                <a:avLst/>
                <a:gdLst>
                  <a:gd name="connsiteX0" fmla="*/ 28839 w 28839"/>
                  <a:gd name="connsiteY0" fmla="*/ 14420 h 28839"/>
                  <a:gd name="connsiteX1" fmla="*/ 14420 w 28839"/>
                  <a:gd name="connsiteY1" fmla="*/ 28839 h 28839"/>
                  <a:gd name="connsiteX2" fmla="*/ 0 w 28839"/>
                  <a:gd name="connsiteY2" fmla="*/ 14420 h 28839"/>
                  <a:gd name="connsiteX3" fmla="*/ 14420 w 28839"/>
                  <a:gd name="connsiteY3" fmla="*/ 0 h 28839"/>
                  <a:gd name="connsiteX4" fmla="*/ 28839 w 28839"/>
                  <a:gd name="connsiteY4" fmla="*/ 14420 h 28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39" h="28839">
                    <a:moveTo>
                      <a:pt x="28839" y="14420"/>
                    </a:moveTo>
                    <a:cubicBezTo>
                      <a:pt x="28839" y="22381"/>
                      <a:pt x="22381" y="28839"/>
                      <a:pt x="14420" y="28839"/>
                    </a:cubicBezTo>
                    <a:cubicBezTo>
                      <a:pt x="6458" y="28839"/>
                      <a:pt x="0" y="22381"/>
                      <a:pt x="0" y="14420"/>
                    </a:cubicBezTo>
                    <a:cubicBezTo>
                      <a:pt x="0" y="6458"/>
                      <a:pt x="6458" y="0"/>
                      <a:pt x="14420" y="0"/>
                    </a:cubicBezTo>
                    <a:cubicBezTo>
                      <a:pt x="22351" y="77"/>
                      <a:pt x="28763" y="6489"/>
                      <a:pt x="28839" y="14420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68" name="Freeform: Shape 2067">
                <a:extLst>
                  <a:ext uri="{FF2B5EF4-FFF2-40B4-BE49-F238E27FC236}">
                    <a16:creationId xmlns:a16="http://schemas.microsoft.com/office/drawing/2014/main" id="{2DA09EBB-036A-40DD-9808-157AA20860FB}"/>
                  </a:ext>
                </a:extLst>
              </p:cNvPr>
              <p:cNvSpPr/>
              <p:nvPr/>
            </p:nvSpPr>
            <p:spPr>
              <a:xfrm>
                <a:off x="3126060" y="2862682"/>
                <a:ext cx="16260" cy="16260"/>
              </a:xfrm>
              <a:custGeom>
                <a:avLst/>
                <a:gdLst>
                  <a:gd name="connsiteX0" fmla="*/ 16260 w 16260"/>
                  <a:gd name="connsiteY0" fmla="*/ 8130 h 16260"/>
                  <a:gd name="connsiteX1" fmla="*/ 8130 w 16260"/>
                  <a:gd name="connsiteY1" fmla="*/ 16260 h 16260"/>
                  <a:gd name="connsiteX2" fmla="*/ 0 w 16260"/>
                  <a:gd name="connsiteY2" fmla="*/ 8130 h 16260"/>
                  <a:gd name="connsiteX3" fmla="*/ 8130 w 16260"/>
                  <a:gd name="connsiteY3" fmla="*/ 0 h 16260"/>
                  <a:gd name="connsiteX4" fmla="*/ 16260 w 16260"/>
                  <a:gd name="connsiteY4" fmla="*/ 8130 h 1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60" h="16260">
                    <a:moveTo>
                      <a:pt x="16260" y="8130"/>
                    </a:moveTo>
                    <a:cubicBezTo>
                      <a:pt x="16260" y="12625"/>
                      <a:pt x="12625" y="16260"/>
                      <a:pt x="8130" y="16260"/>
                    </a:cubicBezTo>
                    <a:cubicBezTo>
                      <a:pt x="3636" y="16260"/>
                      <a:pt x="0" y="12625"/>
                      <a:pt x="0" y="8130"/>
                    </a:cubicBezTo>
                    <a:cubicBezTo>
                      <a:pt x="0" y="3636"/>
                      <a:pt x="3636" y="0"/>
                      <a:pt x="8130" y="0"/>
                    </a:cubicBezTo>
                    <a:cubicBezTo>
                      <a:pt x="12625" y="0"/>
                      <a:pt x="16260" y="3636"/>
                      <a:pt x="16260" y="81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69" name="Freeform: Shape 2068">
                <a:extLst>
                  <a:ext uri="{FF2B5EF4-FFF2-40B4-BE49-F238E27FC236}">
                    <a16:creationId xmlns:a16="http://schemas.microsoft.com/office/drawing/2014/main" id="{A184FB6D-A77F-42D0-86C8-2B20BDF04ED7}"/>
                  </a:ext>
                </a:extLst>
              </p:cNvPr>
              <p:cNvSpPr/>
              <p:nvPr/>
            </p:nvSpPr>
            <p:spPr>
              <a:xfrm>
                <a:off x="3125827" y="2861376"/>
                <a:ext cx="9517" cy="9511"/>
              </a:xfrm>
              <a:custGeom>
                <a:avLst/>
                <a:gdLst>
                  <a:gd name="connsiteX0" fmla="*/ 9437 w 9517"/>
                  <a:gd name="connsiteY0" fmla="*/ 5602 h 9511"/>
                  <a:gd name="connsiteX1" fmla="*/ 3914 w 9517"/>
                  <a:gd name="connsiteY1" fmla="*/ 9437 h 9511"/>
                  <a:gd name="connsiteX2" fmla="*/ 79 w 9517"/>
                  <a:gd name="connsiteY2" fmla="*/ 5602 h 9511"/>
                  <a:gd name="connsiteX3" fmla="*/ 3914 w 9517"/>
                  <a:gd name="connsiteY3" fmla="*/ 79 h 9511"/>
                  <a:gd name="connsiteX4" fmla="*/ 9437 w 9517"/>
                  <a:gd name="connsiteY4" fmla="*/ 3899 h 9511"/>
                  <a:gd name="connsiteX5" fmla="*/ 9437 w 9517"/>
                  <a:gd name="connsiteY5" fmla="*/ 5602 h 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17" h="9511">
                    <a:moveTo>
                      <a:pt x="9437" y="5602"/>
                    </a:moveTo>
                    <a:cubicBezTo>
                      <a:pt x="8961" y="8179"/>
                      <a:pt x="6491" y="9897"/>
                      <a:pt x="3914" y="9437"/>
                    </a:cubicBezTo>
                    <a:cubicBezTo>
                      <a:pt x="1966" y="9068"/>
                      <a:pt x="432" y="7550"/>
                      <a:pt x="79" y="5602"/>
                    </a:cubicBezTo>
                    <a:cubicBezTo>
                      <a:pt x="-396" y="3024"/>
                      <a:pt x="1322" y="539"/>
                      <a:pt x="3914" y="79"/>
                    </a:cubicBezTo>
                    <a:cubicBezTo>
                      <a:pt x="6491" y="-396"/>
                      <a:pt x="8961" y="1322"/>
                      <a:pt x="9437" y="3899"/>
                    </a:cubicBezTo>
                    <a:cubicBezTo>
                      <a:pt x="9544" y="4467"/>
                      <a:pt x="9544" y="5034"/>
                      <a:pt x="9437" y="5602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70" name="Freeform: Shape 2069">
                <a:extLst>
                  <a:ext uri="{FF2B5EF4-FFF2-40B4-BE49-F238E27FC236}">
                    <a16:creationId xmlns:a16="http://schemas.microsoft.com/office/drawing/2014/main" id="{72E122FB-76AA-41B4-ADDF-FB739DE0A555}"/>
                  </a:ext>
                </a:extLst>
              </p:cNvPr>
              <p:cNvSpPr/>
              <p:nvPr/>
            </p:nvSpPr>
            <p:spPr>
              <a:xfrm>
                <a:off x="3106731" y="2854894"/>
                <a:ext cx="59212" cy="18525"/>
              </a:xfrm>
              <a:custGeom>
                <a:avLst/>
                <a:gdLst>
                  <a:gd name="connsiteX0" fmla="*/ 0 w 59212"/>
                  <a:gd name="connsiteY0" fmla="*/ 18526 h 18525"/>
                  <a:gd name="connsiteX1" fmla="*/ 10892 w 59212"/>
                  <a:gd name="connsiteY1" fmla="*/ 5180 h 18525"/>
                  <a:gd name="connsiteX2" fmla="*/ 59213 w 59212"/>
                  <a:gd name="connsiteY2" fmla="*/ 12850 h 18525"/>
                  <a:gd name="connsiteX3" fmla="*/ 59213 w 59212"/>
                  <a:gd name="connsiteY3" fmla="*/ 12850 h 18525"/>
                  <a:gd name="connsiteX4" fmla="*/ 59213 w 59212"/>
                  <a:gd name="connsiteY4" fmla="*/ 12850 h 18525"/>
                  <a:gd name="connsiteX5" fmla="*/ 55685 w 59212"/>
                  <a:gd name="connsiteY5" fmla="*/ 17145 h 18525"/>
                  <a:gd name="connsiteX6" fmla="*/ 57832 w 59212"/>
                  <a:gd name="connsiteY6" fmla="*/ 12237 h 18525"/>
                  <a:gd name="connsiteX7" fmla="*/ 57832 w 59212"/>
                  <a:gd name="connsiteY7" fmla="*/ 13004 h 18525"/>
                  <a:gd name="connsiteX8" fmla="*/ 43259 w 59212"/>
                  <a:gd name="connsiteY8" fmla="*/ 6100 h 18525"/>
                  <a:gd name="connsiteX9" fmla="*/ 27919 w 59212"/>
                  <a:gd name="connsiteY9" fmla="*/ 3493 h 18525"/>
                  <a:gd name="connsiteX10" fmla="*/ 12579 w 59212"/>
                  <a:gd name="connsiteY10" fmla="*/ 7481 h 18525"/>
                  <a:gd name="connsiteX11" fmla="*/ 0 w 59212"/>
                  <a:gd name="connsiteY11" fmla="*/ 18526 h 18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212" h="18525">
                    <a:moveTo>
                      <a:pt x="0" y="18526"/>
                    </a:moveTo>
                    <a:cubicBezTo>
                      <a:pt x="1841" y="12881"/>
                      <a:pt x="5737" y="8125"/>
                      <a:pt x="10892" y="5180"/>
                    </a:cubicBezTo>
                    <a:cubicBezTo>
                      <a:pt x="26799" y="-3962"/>
                      <a:pt x="46925" y="-756"/>
                      <a:pt x="59213" y="12850"/>
                    </a:cubicBezTo>
                    <a:lnTo>
                      <a:pt x="59213" y="12850"/>
                    </a:lnTo>
                    <a:lnTo>
                      <a:pt x="59213" y="12850"/>
                    </a:lnTo>
                    <a:cubicBezTo>
                      <a:pt x="58154" y="14384"/>
                      <a:pt x="56973" y="15811"/>
                      <a:pt x="55685" y="17145"/>
                    </a:cubicBezTo>
                    <a:cubicBezTo>
                      <a:pt x="56452" y="15458"/>
                      <a:pt x="57219" y="13924"/>
                      <a:pt x="57832" y="12237"/>
                    </a:cubicBezTo>
                    <a:lnTo>
                      <a:pt x="57832" y="13004"/>
                    </a:lnTo>
                    <a:cubicBezTo>
                      <a:pt x="53414" y="9890"/>
                      <a:pt x="48475" y="7543"/>
                      <a:pt x="43259" y="6100"/>
                    </a:cubicBezTo>
                    <a:cubicBezTo>
                      <a:pt x="38366" y="4244"/>
                      <a:pt x="33150" y="3355"/>
                      <a:pt x="27919" y="3493"/>
                    </a:cubicBezTo>
                    <a:cubicBezTo>
                      <a:pt x="22627" y="3999"/>
                      <a:pt x="17442" y="5349"/>
                      <a:pt x="12579" y="7481"/>
                    </a:cubicBezTo>
                    <a:cubicBezTo>
                      <a:pt x="7379" y="9828"/>
                      <a:pt x="3007" y="13679"/>
                      <a:pt x="0" y="185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71" name="Freeform: Shape 2070">
                <a:extLst>
                  <a:ext uri="{FF2B5EF4-FFF2-40B4-BE49-F238E27FC236}">
                    <a16:creationId xmlns:a16="http://schemas.microsoft.com/office/drawing/2014/main" id="{F746DE5B-2F3E-48D4-A64A-7B6085B83EB2}"/>
                  </a:ext>
                </a:extLst>
              </p:cNvPr>
              <p:cNvSpPr/>
              <p:nvPr/>
            </p:nvSpPr>
            <p:spPr>
              <a:xfrm>
                <a:off x="3100160" y="2819116"/>
                <a:ext cx="78976" cy="23953"/>
              </a:xfrm>
              <a:custGeom>
                <a:avLst/>
                <a:gdLst>
                  <a:gd name="connsiteX0" fmla="*/ 742 w 78976"/>
                  <a:gd name="connsiteY0" fmla="*/ 19482 h 23953"/>
                  <a:gd name="connsiteX1" fmla="*/ 7492 w 78976"/>
                  <a:gd name="connsiteY1" fmla="*/ 7057 h 23953"/>
                  <a:gd name="connsiteX2" fmla="*/ 55200 w 78976"/>
                  <a:gd name="connsiteY2" fmla="*/ 0 h 23953"/>
                  <a:gd name="connsiteX3" fmla="*/ 78977 w 78976"/>
                  <a:gd name="connsiteY3" fmla="*/ 19482 h 23953"/>
                  <a:gd name="connsiteX4" fmla="*/ 56887 w 78976"/>
                  <a:gd name="connsiteY4" fmla="*/ 14113 h 23953"/>
                  <a:gd name="connsiteX5" fmla="*/ 11941 w 78976"/>
                  <a:gd name="connsiteY5" fmla="*/ 23010 h 23953"/>
                  <a:gd name="connsiteX6" fmla="*/ 758 w 78976"/>
                  <a:gd name="connsiteY6" fmla="*/ 19513 h 23953"/>
                  <a:gd name="connsiteX7" fmla="*/ 742 w 78976"/>
                  <a:gd name="connsiteY7" fmla="*/ 19482 h 23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976" h="23953">
                    <a:moveTo>
                      <a:pt x="742" y="19482"/>
                    </a:moveTo>
                    <a:cubicBezTo>
                      <a:pt x="-1712" y="11505"/>
                      <a:pt x="2276" y="9664"/>
                      <a:pt x="7492" y="7057"/>
                    </a:cubicBezTo>
                    <a:cubicBezTo>
                      <a:pt x="23185" y="3467"/>
                      <a:pt x="39138" y="1105"/>
                      <a:pt x="55200" y="0"/>
                    </a:cubicBezTo>
                    <a:cubicBezTo>
                      <a:pt x="63790" y="0"/>
                      <a:pt x="76062" y="12732"/>
                      <a:pt x="78977" y="19482"/>
                    </a:cubicBezTo>
                    <a:cubicBezTo>
                      <a:pt x="73301" y="19482"/>
                      <a:pt x="65478" y="15033"/>
                      <a:pt x="56887" y="14113"/>
                    </a:cubicBezTo>
                    <a:cubicBezTo>
                      <a:pt x="41578" y="15049"/>
                      <a:pt x="26452" y="18040"/>
                      <a:pt x="11941" y="23010"/>
                    </a:cubicBezTo>
                    <a:cubicBezTo>
                      <a:pt x="7891" y="25127"/>
                      <a:pt x="2874" y="23562"/>
                      <a:pt x="758" y="19513"/>
                    </a:cubicBezTo>
                    <a:cubicBezTo>
                      <a:pt x="758" y="19497"/>
                      <a:pt x="742" y="19497"/>
                      <a:pt x="742" y="19482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72" name="Freeform: Shape 2071">
                <a:extLst>
                  <a:ext uri="{FF2B5EF4-FFF2-40B4-BE49-F238E27FC236}">
                    <a16:creationId xmlns:a16="http://schemas.microsoft.com/office/drawing/2014/main" id="{71E45F68-6390-46E0-9615-F08241F7C6EA}"/>
                  </a:ext>
                </a:extLst>
              </p:cNvPr>
              <p:cNvSpPr/>
              <p:nvPr/>
            </p:nvSpPr>
            <p:spPr>
              <a:xfrm>
                <a:off x="2994748" y="2856691"/>
                <a:ext cx="59212" cy="29851"/>
              </a:xfrm>
              <a:custGeom>
                <a:avLst/>
                <a:gdLst>
                  <a:gd name="connsiteX0" fmla="*/ 59213 w 59212"/>
                  <a:gd name="connsiteY0" fmla="*/ 16729 h 29851"/>
                  <a:gd name="connsiteX1" fmla="*/ 28533 w 59212"/>
                  <a:gd name="connsiteY1" fmla="*/ 9 h 29851"/>
                  <a:gd name="connsiteX2" fmla="*/ 0 w 59212"/>
                  <a:gd name="connsiteY2" fmla="*/ 11514 h 29851"/>
                  <a:gd name="connsiteX3" fmla="*/ 26845 w 59212"/>
                  <a:gd name="connsiteY3" fmla="*/ 29768 h 29851"/>
                  <a:gd name="connsiteX4" fmla="*/ 59213 w 59212"/>
                  <a:gd name="connsiteY4" fmla="*/ 16729 h 2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12" h="29851">
                    <a:moveTo>
                      <a:pt x="59213" y="16729"/>
                    </a:moveTo>
                    <a:cubicBezTo>
                      <a:pt x="52678" y="6099"/>
                      <a:pt x="41004" y="-267"/>
                      <a:pt x="28533" y="9"/>
                    </a:cubicBezTo>
                    <a:cubicBezTo>
                      <a:pt x="18055" y="791"/>
                      <a:pt x="8084" y="4810"/>
                      <a:pt x="0" y="11514"/>
                    </a:cubicBezTo>
                    <a:cubicBezTo>
                      <a:pt x="5645" y="21423"/>
                      <a:pt x="15555" y="28173"/>
                      <a:pt x="26845" y="29768"/>
                    </a:cubicBezTo>
                    <a:cubicBezTo>
                      <a:pt x="39056" y="30551"/>
                      <a:pt x="50960" y="25765"/>
                      <a:pt x="59213" y="167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73" name="Freeform: Shape 2072">
                <a:extLst>
                  <a:ext uri="{FF2B5EF4-FFF2-40B4-BE49-F238E27FC236}">
                    <a16:creationId xmlns:a16="http://schemas.microsoft.com/office/drawing/2014/main" id="{DEF84D10-632F-4F99-AD59-7E281FA56E8B}"/>
                  </a:ext>
                </a:extLst>
              </p:cNvPr>
              <p:cNvSpPr/>
              <p:nvPr/>
            </p:nvSpPr>
            <p:spPr>
              <a:xfrm>
                <a:off x="3011776" y="2856393"/>
                <a:ext cx="28839" cy="28839"/>
              </a:xfrm>
              <a:custGeom>
                <a:avLst/>
                <a:gdLst>
                  <a:gd name="connsiteX0" fmla="*/ 0 w 28839"/>
                  <a:gd name="connsiteY0" fmla="*/ 14420 h 28839"/>
                  <a:gd name="connsiteX1" fmla="*/ 14420 w 28839"/>
                  <a:gd name="connsiteY1" fmla="*/ 28839 h 28839"/>
                  <a:gd name="connsiteX2" fmla="*/ 28839 w 28839"/>
                  <a:gd name="connsiteY2" fmla="*/ 14420 h 28839"/>
                  <a:gd name="connsiteX3" fmla="*/ 14420 w 28839"/>
                  <a:gd name="connsiteY3" fmla="*/ 0 h 28839"/>
                  <a:gd name="connsiteX4" fmla="*/ 0 w 28839"/>
                  <a:gd name="connsiteY4" fmla="*/ 14420 h 28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39" h="28839">
                    <a:moveTo>
                      <a:pt x="0" y="14420"/>
                    </a:moveTo>
                    <a:cubicBezTo>
                      <a:pt x="0" y="22381"/>
                      <a:pt x="6458" y="28839"/>
                      <a:pt x="14420" y="28839"/>
                    </a:cubicBezTo>
                    <a:cubicBezTo>
                      <a:pt x="22381" y="28839"/>
                      <a:pt x="28839" y="22381"/>
                      <a:pt x="28839" y="14420"/>
                    </a:cubicBezTo>
                    <a:cubicBezTo>
                      <a:pt x="28839" y="6458"/>
                      <a:pt x="22381" y="0"/>
                      <a:pt x="14420" y="0"/>
                    </a:cubicBezTo>
                    <a:cubicBezTo>
                      <a:pt x="6458" y="0"/>
                      <a:pt x="0" y="6458"/>
                      <a:pt x="0" y="14420"/>
                    </a:cubicBezTo>
                    <a:close/>
                  </a:path>
                </a:pathLst>
              </a:custGeom>
              <a:solidFill>
                <a:srgbClr val="A35017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74" name="Freeform: Shape 2073">
                <a:extLst>
                  <a:ext uri="{FF2B5EF4-FFF2-40B4-BE49-F238E27FC236}">
                    <a16:creationId xmlns:a16="http://schemas.microsoft.com/office/drawing/2014/main" id="{F7EEBA80-F090-4F6A-ABE9-C06791927DA4}"/>
                  </a:ext>
                </a:extLst>
              </p:cNvPr>
              <p:cNvSpPr/>
              <p:nvPr/>
            </p:nvSpPr>
            <p:spPr>
              <a:xfrm>
                <a:off x="3018065" y="2862682"/>
                <a:ext cx="16260" cy="16260"/>
              </a:xfrm>
              <a:custGeom>
                <a:avLst/>
                <a:gdLst>
                  <a:gd name="connsiteX0" fmla="*/ 0 w 16260"/>
                  <a:gd name="connsiteY0" fmla="*/ 8130 h 16260"/>
                  <a:gd name="connsiteX1" fmla="*/ 8130 w 16260"/>
                  <a:gd name="connsiteY1" fmla="*/ 16260 h 16260"/>
                  <a:gd name="connsiteX2" fmla="*/ 16261 w 16260"/>
                  <a:gd name="connsiteY2" fmla="*/ 8130 h 16260"/>
                  <a:gd name="connsiteX3" fmla="*/ 8130 w 16260"/>
                  <a:gd name="connsiteY3" fmla="*/ 0 h 16260"/>
                  <a:gd name="connsiteX4" fmla="*/ 0 w 16260"/>
                  <a:gd name="connsiteY4" fmla="*/ 8130 h 16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60" h="16260">
                    <a:moveTo>
                      <a:pt x="0" y="8130"/>
                    </a:moveTo>
                    <a:cubicBezTo>
                      <a:pt x="0" y="12625"/>
                      <a:pt x="3636" y="16260"/>
                      <a:pt x="8130" y="16260"/>
                    </a:cubicBezTo>
                    <a:cubicBezTo>
                      <a:pt x="12625" y="16260"/>
                      <a:pt x="16261" y="12625"/>
                      <a:pt x="16261" y="8130"/>
                    </a:cubicBezTo>
                    <a:cubicBezTo>
                      <a:pt x="16261" y="3636"/>
                      <a:pt x="12625" y="0"/>
                      <a:pt x="8130" y="0"/>
                    </a:cubicBezTo>
                    <a:cubicBezTo>
                      <a:pt x="3636" y="0"/>
                      <a:pt x="0" y="3636"/>
                      <a:pt x="0" y="81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75" name="Freeform: Shape 2074">
                <a:extLst>
                  <a:ext uri="{FF2B5EF4-FFF2-40B4-BE49-F238E27FC236}">
                    <a16:creationId xmlns:a16="http://schemas.microsoft.com/office/drawing/2014/main" id="{985D393A-8AF6-425E-890D-69B3681EE5FF}"/>
                  </a:ext>
                </a:extLst>
              </p:cNvPr>
              <p:cNvSpPr/>
              <p:nvPr/>
            </p:nvSpPr>
            <p:spPr>
              <a:xfrm>
                <a:off x="3025348" y="2861376"/>
                <a:ext cx="9517" cy="9511"/>
              </a:xfrm>
              <a:custGeom>
                <a:avLst/>
                <a:gdLst>
                  <a:gd name="connsiteX0" fmla="*/ 81 w 9517"/>
                  <a:gd name="connsiteY0" fmla="*/ 5602 h 9511"/>
                  <a:gd name="connsiteX1" fmla="*/ 5603 w 9517"/>
                  <a:gd name="connsiteY1" fmla="*/ 9437 h 9511"/>
                  <a:gd name="connsiteX2" fmla="*/ 9438 w 9517"/>
                  <a:gd name="connsiteY2" fmla="*/ 5602 h 9511"/>
                  <a:gd name="connsiteX3" fmla="*/ 5603 w 9517"/>
                  <a:gd name="connsiteY3" fmla="*/ 79 h 9511"/>
                  <a:gd name="connsiteX4" fmla="*/ 81 w 9517"/>
                  <a:gd name="connsiteY4" fmla="*/ 3899 h 9511"/>
                  <a:gd name="connsiteX5" fmla="*/ 81 w 9517"/>
                  <a:gd name="connsiteY5" fmla="*/ 5602 h 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17" h="9511">
                    <a:moveTo>
                      <a:pt x="81" y="5602"/>
                    </a:moveTo>
                    <a:cubicBezTo>
                      <a:pt x="556" y="8179"/>
                      <a:pt x="3026" y="9897"/>
                      <a:pt x="5603" y="9437"/>
                    </a:cubicBezTo>
                    <a:cubicBezTo>
                      <a:pt x="7551" y="9068"/>
                      <a:pt x="9085" y="7550"/>
                      <a:pt x="9438" y="5602"/>
                    </a:cubicBezTo>
                    <a:cubicBezTo>
                      <a:pt x="9913" y="3024"/>
                      <a:pt x="8195" y="539"/>
                      <a:pt x="5603" y="79"/>
                    </a:cubicBezTo>
                    <a:cubicBezTo>
                      <a:pt x="3026" y="-396"/>
                      <a:pt x="556" y="1322"/>
                      <a:pt x="81" y="3899"/>
                    </a:cubicBezTo>
                    <a:cubicBezTo>
                      <a:pt x="-27" y="4467"/>
                      <a:pt x="-27" y="5034"/>
                      <a:pt x="81" y="5602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76" name="Freeform: Shape 2075">
                <a:extLst>
                  <a:ext uri="{FF2B5EF4-FFF2-40B4-BE49-F238E27FC236}">
                    <a16:creationId xmlns:a16="http://schemas.microsoft.com/office/drawing/2014/main" id="{D6A836BE-2C38-406A-BB6E-E67EEEAC4A1D}"/>
                  </a:ext>
                </a:extLst>
              </p:cNvPr>
              <p:cNvSpPr/>
              <p:nvPr/>
            </p:nvSpPr>
            <p:spPr>
              <a:xfrm>
                <a:off x="2994748" y="2854527"/>
                <a:ext cx="59212" cy="18892"/>
              </a:xfrm>
              <a:custGeom>
                <a:avLst/>
                <a:gdLst>
                  <a:gd name="connsiteX0" fmla="*/ 59213 w 59212"/>
                  <a:gd name="connsiteY0" fmla="*/ 18893 h 18892"/>
                  <a:gd name="connsiteX1" fmla="*/ 48321 w 59212"/>
                  <a:gd name="connsiteY1" fmla="*/ 5547 h 18892"/>
                  <a:gd name="connsiteX2" fmla="*/ 31754 w 59212"/>
                  <a:gd name="connsiteY2" fmla="*/ 25 h 18892"/>
                  <a:gd name="connsiteX3" fmla="*/ 0 w 59212"/>
                  <a:gd name="connsiteY3" fmla="*/ 13217 h 18892"/>
                  <a:gd name="connsiteX4" fmla="*/ 0 w 59212"/>
                  <a:gd name="connsiteY4" fmla="*/ 13217 h 18892"/>
                  <a:gd name="connsiteX5" fmla="*/ 0 w 59212"/>
                  <a:gd name="connsiteY5" fmla="*/ 13217 h 18892"/>
                  <a:gd name="connsiteX6" fmla="*/ 3528 w 59212"/>
                  <a:gd name="connsiteY6" fmla="*/ 17512 h 18892"/>
                  <a:gd name="connsiteX7" fmla="*/ 1227 w 59212"/>
                  <a:gd name="connsiteY7" fmla="*/ 12604 h 18892"/>
                  <a:gd name="connsiteX8" fmla="*/ 1227 w 59212"/>
                  <a:gd name="connsiteY8" fmla="*/ 13371 h 18892"/>
                  <a:gd name="connsiteX9" fmla="*/ 16567 w 59212"/>
                  <a:gd name="connsiteY9" fmla="*/ 6467 h 18892"/>
                  <a:gd name="connsiteX10" fmla="*/ 31907 w 59212"/>
                  <a:gd name="connsiteY10" fmla="*/ 3860 h 18892"/>
                  <a:gd name="connsiteX11" fmla="*/ 47248 w 59212"/>
                  <a:gd name="connsiteY11" fmla="*/ 7848 h 18892"/>
                  <a:gd name="connsiteX12" fmla="*/ 59213 w 59212"/>
                  <a:gd name="connsiteY12" fmla="*/ 18893 h 1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212" h="18892">
                    <a:moveTo>
                      <a:pt x="59213" y="18893"/>
                    </a:moveTo>
                    <a:cubicBezTo>
                      <a:pt x="57372" y="13248"/>
                      <a:pt x="53476" y="8492"/>
                      <a:pt x="48321" y="5547"/>
                    </a:cubicBezTo>
                    <a:cubicBezTo>
                      <a:pt x="43305" y="2448"/>
                      <a:pt x="37629" y="546"/>
                      <a:pt x="31754" y="25"/>
                    </a:cubicBezTo>
                    <a:cubicBezTo>
                      <a:pt x="19758" y="-389"/>
                      <a:pt x="8176" y="4427"/>
                      <a:pt x="0" y="13217"/>
                    </a:cubicBezTo>
                    <a:lnTo>
                      <a:pt x="0" y="13217"/>
                    </a:lnTo>
                    <a:lnTo>
                      <a:pt x="0" y="13217"/>
                    </a:lnTo>
                    <a:cubicBezTo>
                      <a:pt x="1012" y="14782"/>
                      <a:pt x="2193" y="16224"/>
                      <a:pt x="3528" y="17512"/>
                    </a:cubicBezTo>
                    <a:lnTo>
                      <a:pt x="1227" y="12604"/>
                    </a:lnTo>
                    <a:lnTo>
                      <a:pt x="1227" y="13371"/>
                    </a:lnTo>
                    <a:cubicBezTo>
                      <a:pt x="5875" y="10149"/>
                      <a:pt x="11076" y="7802"/>
                      <a:pt x="16567" y="6467"/>
                    </a:cubicBezTo>
                    <a:cubicBezTo>
                      <a:pt x="21461" y="4611"/>
                      <a:pt x="26676" y="3722"/>
                      <a:pt x="31907" y="3860"/>
                    </a:cubicBezTo>
                    <a:cubicBezTo>
                      <a:pt x="37200" y="4351"/>
                      <a:pt x="42385" y="5701"/>
                      <a:pt x="47248" y="7848"/>
                    </a:cubicBezTo>
                    <a:cubicBezTo>
                      <a:pt x="52202" y="10318"/>
                      <a:pt x="56360" y="14138"/>
                      <a:pt x="59213" y="1889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77" name="Freeform: Shape 2076">
                <a:extLst>
                  <a:ext uri="{FF2B5EF4-FFF2-40B4-BE49-F238E27FC236}">
                    <a16:creationId xmlns:a16="http://schemas.microsoft.com/office/drawing/2014/main" id="{40D47EFE-7C1C-4845-974D-A74B2EFDC717}"/>
                  </a:ext>
                </a:extLst>
              </p:cNvPr>
              <p:cNvSpPr/>
              <p:nvPr/>
            </p:nvSpPr>
            <p:spPr>
              <a:xfrm>
                <a:off x="2981556" y="2819116"/>
                <a:ext cx="78915" cy="23953"/>
              </a:xfrm>
              <a:custGeom>
                <a:avLst/>
                <a:gdLst>
                  <a:gd name="connsiteX0" fmla="*/ 78234 w 78915"/>
                  <a:gd name="connsiteY0" fmla="*/ 19482 h 23953"/>
                  <a:gd name="connsiteX1" fmla="*/ 71331 w 78915"/>
                  <a:gd name="connsiteY1" fmla="*/ 7057 h 23953"/>
                  <a:gd name="connsiteX2" fmla="*/ 23777 w 78915"/>
                  <a:gd name="connsiteY2" fmla="*/ 0 h 23953"/>
                  <a:gd name="connsiteX3" fmla="*/ 0 w 78915"/>
                  <a:gd name="connsiteY3" fmla="*/ 19482 h 23953"/>
                  <a:gd name="connsiteX4" fmla="*/ 21936 w 78915"/>
                  <a:gd name="connsiteY4" fmla="*/ 14113 h 23953"/>
                  <a:gd name="connsiteX5" fmla="*/ 67036 w 78915"/>
                  <a:gd name="connsiteY5" fmla="*/ 23010 h 23953"/>
                  <a:gd name="connsiteX6" fmla="*/ 78219 w 78915"/>
                  <a:gd name="connsiteY6" fmla="*/ 19513 h 23953"/>
                  <a:gd name="connsiteX7" fmla="*/ 78234 w 78915"/>
                  <a:gd name="connsiteY7" fmla="*/ 19482 h 23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915" h="23953">
                    <a:moveTo>
                      <a:pt x="78234" y="19482"/>
                    </a:moveTo>
                    <a:cubicBezTo>
                      <a:pt x="80536" y="11505"/>
                      <a:pt x="76701" y="9664"/>
                      <a:pt x="71331" y="7057"/>
                    </a:cubicBezTo>
                    <a:cubicBezTo>
                      <a:pt x="55684" y="3467"/>
                      <a:pt x="39792" y="1105"/>
                      <a:pt x="23777" y="0"/>
                    </a:cubicBezTo>
                    <a:cubicBezTo>
                      <a:pt x="15187" y="0"/>
                      <a:pt x="2915" y="12732"/>
                      <a:pt x="0" y="19482"/>
                    </a:cubicBezTo>
                    <a:cubicBezTo>
                      <a:pt x="5522" y="19482"/>
                      <a:pt x="13499" y="15033"/>
                      <a:pt x="21936" y="14113"/>
                    </a:cubicBezTo>
                    <a:cubicBezTo>
                      <a:pt x="37307" y="15049"/>
                      <a:pt x="52463" y="18040"/>
                      <a:pt x="67036" y="23010"/>
                    </a:cubicBezTo>
                    <a:cubicBezTo>
                      <a:pt x="71086" y="25127"/>
                      <a:pt x="76102" y="23562"/>
                      <a:pt x="78219" y="19513"/>
                    </a:cubicBezTo>
                    <a:cubicBezTo>
                      <a:pt x="78219" y="19497"/>
                      <a:pt x="78234" y="19497"/>
                      <a:pt x="78234" y="19482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78" name="Freeform: Shape 2077">
                <a:extLst>
                  <a:ext uri="{FF2B5EF4-FFF2-40B4-BE49-F238E27FC236}">
                    <a16:creationId xmlns:a16="http://schemas.microsoft.com/office/drawing/2014/main" id="{136AB0C1-5320-4887-8933-C1A3E4F583DE}"/>
                  </a:ext>
                </a:extLst>
              </p:cNvPr>
              <p:cNvSpPr/>
              <p:nvPr/>
            </p:nvSpPr>
            <p:spPr>
              <a:xfrm>
                <a:off x="2932832" y="2629052"/>
                <a:ext cx="295100" cy="269525"/>
              </a:xfrm>
              <a:custGeom>
                <a:avLst/>
                <a:gdLst>
                  <a:gd name="connsiteX0" fmla="*/ 252748 w 295100"/>
                  <a:gd name="connsiteY0" fmla="*/ 46020 h 269525"/>
                  <a:gd name="connsiteX1" fmla="*/ 136163 w 295100"/>
                  <a:gd name="connsiteY1" fmla="*/ 0 h 269525"/>
                  <a:gd name="connsiteX2" fmla="*/ 10067 w 295100"/>
                  <a:gd name="connsiteY2" fmla="*/ 76701 h 269525"/>
                  <a:gd name="connsiteX3" fmla="*/ 10067 w 295100"/>
                  <a:gd name="connsiteY3" fmla="*/ 198041 h 269525"/>
                  <a:gd name="connsiteX4" fmla="*/ 30776 w 295100"/>
                  <a:gd name="connsiteY4" fmla="*/ 269526 h 269525"/>
                  <a:gd name="connsiteX5" fmla="*/ 33230 w 295100"/>
                  <a:gd name="connsiteY5" fmla="*/ 169662 h 269525"/>
                  <a:gd name="connsiteX6" fmla="*/ 83546 w 295100"/>
                  <a:gd name="connsiteY6" fmla="*/ 137601 h 269525"/>
                  <a:gd name="connsiteX7" fmla="*/ 63911 w 295100"/>
                  <a:gd name="connsiteY7" fmla="*/ 163065 h 269525"/>
                  <a:gd name="connsiteX8" fmla="*/ 153344 w 295100"/>
                  <a:gd name="connsiteY8" fmla="*/ 122261 h 269525"/>
                  <a:gd name="connsiteX9" fmla="*/ 116681 w 295100"/>
                  <a:gd name="connsiteY9" fmla="*/ 161378 h 269525"/>
                  <a:gd name="connsiteX10" fmla="*/ 241243 w 295100"/>
                  <a:gd name="connsiteY10" fmla="*/ 118426 h 269525"/>
                  <a:gd name="connsiteX11" fmla="*/ 266093 w 295100"/>
                  <a:gd name="connsiteY11" fmla="*/ 262162 h 269525"/>
                  <a:gd name="connsiteX12" fmla="*/ 278366 w 295100"/>
                  <a:gd name="connsiteY12" fmla="*/ 203103 h 269525"/>
                  <a:gd name="connsiteX13" fmla="*/ 293706 w 295100"/>
                  <a:gd name="connsiteY13" fmla="*/ 140055 h 269525"/>
                  <a:gd name="connsiteX14" fmla="*/ 252748 w 295100"/>
                  <a:gd name="connsiteY14" fmla="*/ 46020 h 26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5100" h="269525">
                    <a:moveTo>
                      <a:pt x="252748" y="46020"/>
                    </a:moveTo>
                    <a:cubicBezTo>
                      <a:pt x="236180" y="5676"/>
                      <a:pt x="153957" y="0"/>
                      <a:pt x="136163" y="0"/>
                    </a:cubicBezTo>
                    <a:cubicBezTo>
                      <a:pt x="118368" y="0"/>
                      <a:pt x="28782" y="19482"/>
                      <a:pt x="10067" y="76701"/>
                    </a:cubicBezTo>
                    <a:cubicBezTo>
                      <a:pt x="-3356" y="116033"/>
                      <a:pt x="-3356" y="158709"/>
                      <a:pt x="10067" y="198041"/>
                    </a:cubicBezTo>
                    <a:cubicBezTo>
                      <a:pt x="17890" y="224579"/>
                      <a:pt x="22646" y="260168"/>
                      <a:pt x="30776" y="269526"/>
                    </a:cubicBezTo>
                    <a:cubicBezTo>
                      <a:pt x="30776" y="215068"/>
                      <a:pt x="28475" y="177485"/>
                      <a:pt x="33230" y="169662"/>
                    </a:cubicBezTo>
                    <a:cubicBezTo>
                      <a:pt x="45272" y="152910"/>
                      <a:pt x="63282" y="141436"/>
                      <a:pt x="83546" y="137601"/>
                    </a:cubicBezTo>
                    <a:cubicBezTo>
                      <a:pt x="80938" y="148508"/>
                      <a:pt x="73790" y="157773"/>
                      <a:pt x="63911" y="163065"/>
                    </a:cubicBezTo>
                    <a:cubicBezTo>
                      <a:pt x="88148" y="163065"/>
                      <a:pt x="136163" y="138214"/>
                      <a:pt x="153344" y="122261"/>
                    </a:cubicBezTo>
                    <a:cubicBezTo>
                      <a:pt x="154571" y="140669"/>
                      <a:pt x="126038" y="156623"/>
                      <a:pt x="116681" y="161378"/>
                    </a:cubicBezTo>
                    <a:cubicBezTo>
                      <a:pt x="144446" y="164293"/>
                      <a:pt x="225289" y="135607"/>
                      <a:pt x="241243" y="118426"/>
                    </a:cubicBezTo>
                    <a:cubicBezTo>
                      <a:pt x="259037" y="142203"/>
                      <a:pt x="266093" y="237925"/>
                      <a:pt x="266093" y="262162"/>
                    </a:cubicBezTo>
                    <a:cubicBezTo>
                      <a:pt x="272690" y="253265"/>
                      <a:pt x="271002" y="219670"/>
                      <a:pt x="278366" y="203103"/>
                    </a:cubicBezTo>
                    <a:cubicBezTo>
                      <a:pt x="285959" y="182762"/>
                      <a:pt x="291098" y="161608"/>
                      <a:pt x="293706" y="140055"/>
                    </a:cubicBezTo>
                    <a:cubicBezTo>
                      <a:pt x="296774" y="119960"/>
                      <a:pt x="298921" y="61360"/>
                      <a:pt x="252748" y="46020"/>
                    </a:cubicBezTo>
                    <a:close/>
                  </a:path>
                </a:pathLst>
              </a:custGeom>
              <a:solidFill>
                <a:srgbClr val="D1160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79" name="Freeform: Shape 2078">
                <a:extLst>
                  <a:ext uri="{FF2B5EF4-FFF2-40B4-BE49-F238E27FC236}">
                    <a16:creationId xmlns:a16="http://schemas.microsoft.com/office/drawing/2014/main" id="{30E0C25B-0EDA-4E1D-8502-733785699DA3}"/>
                  </a:ext>
                </a:extLst>
              </p:cNvPr>
              <p:cNvSpPr/>
              <p:nvPr/>
            </p:nvSpPr>
            <p:spPr>
              <a:xfrm>
                <a:off x="2232066" y="2745263"/>
                <a:ext cx="360802" cy="437458"/>
              </a:xfrm>
              <a:custGeom>
                <a:avLst/>
                <a:gdLst>
                  <a:gd name="connsiteX0" fmla="*/ 91093 w 360802"/>
                  <a:gd name="connsiteY0" fmla="*/ 33356 h 437458"/>
                  <a:gd name="connsiteX1" fmla="*/ 237284 w 360802"/>
                  <a:gd name="connsiteY1" fmla="*/ 12647 h 437458"/>
                  <a:gd name="connsiteX2" fmla="*/ 352948 w 360802"/>
                  <a:gd name="connsiteY2" fmla="*/ 168349 h 437458"/>
                  <a:gd name="connsiteX3" fmla="*/ 337608 w 360802"/>
                  <a:gd name="connsiteY3" fmla="*/ 334482 h 437458"/>
                  <a:gd name="connsiteX4" fmla="*/ 280697 w 360802"/>
                  <a:gd name="connsiteY4" fmla="*/ 417932 h 437458"/>
                  <a:gd name="connsiteX5" fmla="*/ 88792 w 360802"/>
                  <a:gd name="connsiteY5" fmla="*/ 433273 h 437458"/>
                  <a:gd name="connsiteX6" fmla="*/ 28658 w 360802"/>
                  <a:gd name="connsiteY6" fmla="*/ 330647 h 437458"/>
                  <a:gd name="connsiteX7" fmla="*/ 2120 w 360802"/>
                  <a:gd name="connsiteY7" fmla="*/ 142424 h 437458"/>
                  <a:gd name="connsiteX8" fmla="*/ 91093 w 360802"/>
                  <a:gd name="connsiteY8" fmla="*/ 33356 h 437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0802" h="437458">
                    <a:moveTo>
                      <a:pt x="91093" y="33356"/>
                    </a:moveTo>
                    <a:cubicBezTo>
                      <a:pt x="114410" y="-1620"/>
                      <a:pt x="185588" y="-10057"/>
                      <a:pt x="237284" y="12647"/>
                    </a:cubicBezTo>
                    <a:cubicBezTo>
                      <a:pt x="288980" y="35350"/>
                      <a:pt x="340676" y="99318"/>
                      <a:pt x="352948" y="168349"/>
                    </a:cubicBezTo>
                    <a:cubicBezTo>
                      <a:pt x="365221" y="237379"/>
                      <a:pt x="365221" y="297052"/>
                      <a:pt x="337608" y="334482"/>
                    </a:cubicBezTo>
                    <a:cubicBezTo>
                      <a:pt x="342210" y="361634"/>
                      <a:pt x="300178" y="400444"/>
                      <a:pt x="280697" y="417932"/>
                    </a:cubicBezTo>
                    <a:cubicBezTo>
                      <a:pt x="261215" y="435420"/>
                      <a:pt x="102905" y="442783"/>
                      <a:pt x="88792" y="433273"/>
                    </a:cubicBezTo>
                    <a:cubicBezTo>
                      <a:pt x="74679" y="423762"/>
                      <a:pt x="38936" y="363015"/>
                      <a:pt x="28658" y="330647"/>
                    </a:cubicBezTo>
                    <a:cubicBezTo>
                      <a:pt x="18381" y="298280"/>
                      <a:pt x="-7544" y="207926"/>
                      <a:pt x="2120" y="142424"/>
                    </a:cubicBezTo>
                    <a:cubicBezTo>
                      <a:pt x="11784" y="76922"/>
                      <a:pt x="43845" y="39032"/>
                      <a:pt x="91093" y="33356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80" name="Freeform: Shape 2079">
                <a:extLst>
                  <a:ext uri="{FF2B5EF4-FFF2-40B4-BE49-F238E27FC236}">
                    <a16:creationId xmlns:a16="http://schemas.microsoft.com/office/drawing/2014/main" id="{0A3C67DC-514C-4CDD-866C-1A70BBC9F0F8}"/>
                  </a:ext>
                </a:extLst>
              </p:cNvPr>
              <p:cNvSpPr/>
              <p:nvPr/>
            </p:nvSpPr>
            <p:spPr>
              <a:xfrm>
                <a:off x="1887583" y="5475563"/>
                <a:ext cx="169166" cy="61595"/>
              </a:xfrm>
              <a:custGeom>
                <a:avLst/>
                <a:gdLst>
                  <a:gd name="connsiteX0" fmla="*/ 2984 w 169166"/>
                  <a:gd name="connsiteY0" fmla="*/ 32981 h 61595"/>
                  <a:gd name="connsiteX1" fmla="*/ 164209 w 169166"/>
                  <a:gd name="connsiteY1" fmla="*/ 32981 h 61595"/>
                  <a:gd name="connsiteX2" fmla="*/ 168811 w 169166"/>
                  <a:gd name="connsiteY2" fmla="*/ 3375 h 61595"/>
                  <a:gd name="connsiteX3" fmla="*/ 70 w 169166"/>
                  <a:gd name="connsiteY3" fmla="*/ 0 h 61595"/>
                  <a:gd name="connsiteX4" fmla="*/ 2984 w 169166"/>
                  <a:gd name="connsiteY4" fmla="*/ 32981 h 6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166" h="61595">
                    <a:moveTo>
                      <a:pt x="2984" y="32981"/>
                    </a:moveTo>
                    <a:cubicBezTo>
                      <a:pt x="6206" y="45100"/>
                      <a:pt x="99627" y="90814"/>
                      <a:pt x="164209" y="32981"/>
                    </a:cubicBezTo>
                    <a:cubicBezTo>
                      <a:pt x="168351" y="23701"/>
                      <a:pt x="169946" y="13484"/>
                      <a:pt x="168811" y="3375"/>
                    </a:cubicBezTo>
                    <a:cubicBezTo>
                      <a:pt x="133836" y="46787"/>
                      <a:pt x="35966" y="52156"/>
                      <a:pt x="70" y="0"/>
                    </a:cubicBezTo>
                    <a:cubicBezTo>
                      <a:pt x="-283" y="11076"/>
                      <a:pt x="699" y="22151"/>
                      <a:pt x="2984" y="32981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81" name="Freeform: Shape 2080">
                <a:extLst>
                  <a:ext uri="{FF2B5EF4-FFF2-40B4-BE49-F238E27FC236}">
                    <a16:creationId xmlns:a16="http://schemas.microsoft.com/office/drawing/2014/main" id="{D12B483E-8109-4A44-B748-A3037B9031EA}"/>
                  </a:ext>
                </a:extLst>
              </p:cNvPr>
              <p:cNvSpPr/>
              <p:nvPr/>
            </p:nvSpPr>
            <p:spPr>
              <a:xfrm>
                <a:off x="2351077" y="5503789"/>
                <a:ext cx="173036" cy="40273"/>
              </a:xfrm>
              <a:custGeom>
                <a:avLst/>
                <a:gdLst>
                  <a:gd name="connsiteX0" fmla="*/ 173036 w 173036"/>
                  <a:gd name="connsiteY0" fmla="*/ 0 h 40273"/>
                  <a:gd name="connsiteX1" fmla="*/ 162298 w 173036"/>
                  <a:gd name="connsiteY1" fmla="*/ 24544 h 40273"/>
                  <a:gd name="connsiteX2" fmla="*/ 131618 w 173036"/>
                  <a:gd name="connsiteY2" fmla="*/ 36816 h 40273"/>
                  <a:gd name="connsiteX3" fmla="*/ 11045 w 173036"/>
                  <a:gd name="connsiteY3" fmla="*/ 33441 h 40273"/>
                  <a:gd name="connsiteX4" fmla="*/ 0 w 173036"/>
                  <a:gd name="connsiteY4" fmla="*/ 2761 h 40273"/>
                  <a:gd name="connsiteX5" fmla="*/ 129931 w 173036"/>
                  <a:gd name="connsiteY5" fmla="*/ 11812 h 40273"/>
                  <a:gd name="connsiteX6" fmla="*/ 173036 w 173036"/>
                  <a:gd name="connsiteY6" fmla="*/ 0 h 4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036" h="40273">
                    <a:moveTo>
                      <a:pt x="173036" y="0"/>
                    </a:moveTo>
                    <a:cubicBezTo>
                      <a:pt x="171456" y="8913"/>
                      <a:pt x="167775" y="17334"/>
                      <a:pt x="162298" y="24544"/>
                    </a:cubicBezTo>
                    <a:cubicBezTo>
                      <a:pt x="153616" y="31754"/>
                      <a:pt x="142878" y="36049"/>
                      <a:pt x="131618" y="36816"/>
                    </a:cubicBezTo>
                    <a:cubicBezTo>
                      <a:pt x="89126" y="44026"/>
                      <a:pt x="19482" y="38504"/>
                      <a:pt x="11045" y="33441"/>
                    </a:cubicBezTo>
                    <a:cubicBezTo>
                      <a:pt x="2608" y="28379"/>
                      <a:pt x="153" y="18101"/>
                      <a:pt x="0" y="2761"/>
                    </a:cubicBezTo>
                    <a:cubicBezTo>
                      <a:pt x="31907" y="19022"/>
                      <a:pt x="87439" y="19329"/>
                      <a:pt x="129931" y="11812"/>
                    </a:cubicBezTo>
                    <a:cubicBezTo>
                      <a:pt x="144734" y="9680"/>
                      <a:pt x="159215" y="5722"/>
                      <a:pt x="173036" y="0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82" name="Freeform: Shape 2081">
                <a:extLst>
                  <a:ext uri="{FF2B5EF4-FFF2-40B4-BE49-F238E27FC236}">
                    <a16:creationId xmlns:a16="http://schemas.microsoft.com/office/drawing/2014/main" id="{41500D5F-7821-4313-9027-224C9F564F0F}"/>
                  </a:ext>
                </a:extLst>
              </p:cNvPr>
              <p:cNvSpPr/>
              <p:nvPr/>
            </p:nvSpPr>
            <p:spPr>
              <a:xfrm>
                <a:off x="1888420" y="5391346"/>
                <a:ext cx="168741" cy="121746"/>
              </a:xfrm>
              <a:custGeom>
                <a:avLst/>
                <a:gdLst>
                  <a:gd name="connsiteX0" fmla="*/ 0 w 168741"/>
                  <a:gd name="connsiteY0" fmla="*/ 84217 h 121746"/>
                  <a:gd name="connsiteX1" fmla="*/ 168741 w 168741"/>
                  <a:gd name="connsiteY1" fmla="*/ 87592 h 121746"/>
                  <a:gd name="connsiteX2" fmla="*/ 156776 w 168741"/>
                  <a:gd name="connsiteY2" fmla="*/ 8744 h 121746"/>
                  <a:gd name="connsiteX3" fmla="*/ 156776 w 168741"/>
                  <a:gd name="connsiteY3" fmla="*/ 3528 h 121746"/>
                  <a:gd name="connsiteX4" fmla="*/ 18715 w 168741"/>
                  <a:gd name="connsiteY4" fmla="*/ 0 h 121746"/>
                  <a:gd name="connsiteX5" fmla="*/ 8130 w 168741"/>
                  <a:gd name="connsiteY5" fmla="*/ 41418 h 121746"/>
                  <a:gd name="connsiteX6" fmla="*/ 0 w 168741"/>
                  <a:gd name="connsiteY6" fmla="*/ 84217 h 12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741" h="121746">
                    <a:moveTo>
                      <a:pt x="0" y="84217"/>
                    </a:moveTo>
                    <a:cubicBezTo>
                      <a:pt x="35129" y="136373"/>
                      <a:pt x="132999" y="131004"/>
                      <a:pt x="168741" y="87592"/>
                    </a:cubicBezTo>
                    <a:cubicBezTo>
                      <a:pt x="166762" y="61038"/>
                      <a:pt x="162759" y="34684"/>
                      <a:pt x="156776" y="8744"/>
                    </a:cubicBezTo>
                    <a:cubicBezTo>
                      <a:pt x="156776" y="7670"/>
                      <a:pt x="156776" y="5829"/>
                      <a:pt x="156776" y="3528"/>
                    </a:cubicBezTo>
                    <a:cubicBezTo>
                      <a:pt x="126096" y="87899"/>
                      <a:pt x="11198" y="72405"/>
                      <a:pt x="18715" y="0"/>
                    </a:cubicBezTo>
                    <a:cubicBezTo>
                      <a:pt x="16276" y="14067"/>
                      <a:pt x="12732" y="27904"/>
                      <a:pt x="8130" y="41418"/>
                    </a:cubicBezTo>
                    <a:cubicBezTo>
                      <a:pt x="2961" y="55101"/>
                      <a:pt x="199" y="69582"/>
                      <a:pt x="0" y="84217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83" name="Freeform: Shape 2082">
                <a:extLst>
                  <a:ext uri="{FF2B5EF4-FFF2-40B4-BE49-F238E27FC236}">
                    <a16:creationId xmlns:a16="http://schemas.microsoft.com/office/drawing/2014/main" id="{9063CAA1-E920-4D0A-ACAA-6DF44020803F}"/>
                  </a:ext>
                </a:extLst>
              </p:cNvPr>
              <p:cNvSpPr/>
              <p:nvPr/>
            </p:nvSpPr>
            <p:spPr>
              <a:xfrm>
                <a:off x="2351691" y="5404078"/>
                <a:ext cx="174267" cy="115500"/>
              </a:xfrm>
              <a:custGeom>
                <a:avLst/>
                <a:gdLst>
                  <a:gd name="connsiteX0" fmla="*/ 174264 w 174267"/>
                  <a:gd name="connsiteY0" fmla="*/ 78235 h 115500"/>
                  <a:gd name="connsiteX1" fmla="*/ 172423 w 174267"/>
                  <a:gd name="connsiteY1" fmla="*/ 99097 h 115500"/>
                  <a:gd name="connsiteX2" fmla="*/ 129931 w 174267"/>
                  <a:gd name="connsiteY2" fmla="*/ 110756 h 115500"/>
                  <a:gd name="connsiteX3" fmla="*/ 0 w 174267"/>
                  <a:gd name="connsiteY3" fmla="*/ 101705 h 115500"/>
                  <a:gd name="connsiteX4" fmla="*/ 0 w 174267"/>
                  <a:gd name="connsiteY4" fmla="*/ 84984 h 115500"/>
                  <a:gd name="connsiteX5" fmla="*/ 31907 w 174267"/>
                  <a:gd name="connsiteY5" fmla="*/ 3989 h 115500"/>
                  <a:gd name="connsiteX6" fmla="*/ 92501 w 174267"/>
                  <a:gd name="connsiteY6" fmla="*/ 65349 h 115500"/>
                  <a:gd name="connsiteX7" fmla="*/ 126095 w 174267"/>
                  <a:gd name="connsiteY7" fmla="*/ 57219 h 115500"/>
                  <a:gd name="connsiteX8" fmla="*/ 169968 w 174267"/>
                  <a:gd name="connsiteY8" fmla="*/ 0 h 115500"/>
                  <a:gd name="connsiteX9" fmla="*/ 171349 w 174267"/>
                  <a:gd name="connsiteY9" fmla="*/ 44946 h 115500"/>
                  <a:gd name="connsiteX10" fmla="*/ 174264 w 174267"/>
                  <a:gd name="connsiteY10" fmla="*/ 78235 h 115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4267" h="115500">
                    <a:moveTo>
                      <a:pt x="174264" y="78235"/>
                    </a:moveTo>
                    <a:cubicBezTo>
                      <a:pt x="174325" y="85230"/>
                      <a:pt x="173711" y="92225"/>
                      <a:pt x="172423" y="99097"/>
                    </a:cubicBezTo>
                    <a:cubicBezTo>
                      <a:pt x="158785" y="104712"/>
                      <a:pt x="144519" y="108623"/>
                      <a:pt x="129931" y="110756"/>
                    </a:cubicBezTo>
                    <a:cubicBezTo>
                      <a:pt x="87439" y="118272"/>
                      <a:pt x="31907" y="117965"/>
                      <a:pt x="0" y="101705"/>
                    </a:cubicBezTo>
                    <a:cubicBezTo>
                      <a:pt x="0" y="96643"/>
                      <a:pt x="0" y="91274"/>
                      <a:pt x="0" y="84984"/>
                    </a:cubicBezTo>
                    <a:cubicBezTo>
                      <a:pt x="0" y="71792"/>
                      <a:pt x="15340" y="38964"/>
                      <a:pt x="31907" y="3989"/>
                    </a:cubicBezTo>
                    <a:cubicBezTo>
                      <a:pt x="38810" y="48321"/>
                      <a:pt x="64735" y="65349"/>
                      <a:pt x="92501" y="65349"/>
                    </a:cubicBezTo>
                    <a:cubicBezTo>
                      <a:pt x="104175" y="65226"/>
                      <a:pt x="115664" y="62450"/>
                      <a:pt x="126095" y="57219"/>
                    </a:cubicBezTo>
                    <a:cubicBezTo>
                      <a:pt x="149182" y="46450"/>
                      <a:pt x="165550" y="25081"/>
                      <a:pt x="169968" y="0"/>
                    </a:cubicBezTo>
                    <a:cubicBezTo>
                      <a:pt x="169968" y="20403"/>
                      <a:pt x="170889" y="39271"/>
                      <a:pt x="171349" y="44946"/>
                    </a:cubicBezTo>
                    <a:cubicBezTo>
                      <a:pt x="172960" y="55976"/>
                      <a:pt x="173941" y="67098"/>
                      <a:pt x="174264" y="78235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84" name="Freeform: Shape 2083">
                <a:extLst>
                  <a:ext uri="{FF2B5EF4-FFF2-40B4-BE49-F238E27FC236}">
                    <a16:creationId xmlns:a16="http://schemas.microsoft.com/office/drawing/2014/main" id="{3B0B63C1-6CBB-425B-8C38-51180B3746A4}"/>
                  </a:ext>
                </a:extLst>
              </p:cNvPr>
              <p:cNvSpPr/>
              <p:nvPr/>
            </p:nvSpPr>
            <p:spPr>
              <a:xfrm>
                <a:off x="1906127" y="3091403"/>
                <a:ext cx="755587" cy="2378023"/>
              </a:xfrm>
              <a:custGeom>
                <a:avLst/>
                <a:gdLst>
                  <a:gd name="connsiteX0" fmla="*/ 755587 w 755587"/>
                  <a:gd name="connsiteY0" fmla="*/ 1011220 h 2378023"/>
                  <a:gd name="connsiteX1" fmla="*/ 749605 w 755587"/>
                  <a:gd name="connsiteY1" fmla="*/ 1076109 h 2378023"/>
                  <a:gd name="connsiteX2" fmla="*/ 732884 w 755587"/>
                  <a:gd name="connsiteY2" fmla="*/ 1161400 h 2378023"/>
                  <a:gd name="connsiteX3" fmla="*/ 732884 w 755587"/>
                  <a:gd name="connsiteY3" fmla="*/ 1162473 h 2378023"/>
                  <a:gd name="connsiteX4" fmla="*/ 732884 w 755587"/>
                  <a:gd name="connsiteY4" fmla="*/ 1162473 h 2378023"/>
                  <a:gd name="connsiteX5" fmla="*/ 721379 w 755587"/>
                  <a:gd name="connsiteY5" fmla="*/ 1212482 h 2378023"/>
                  <a:gd name="connsiteX6" fmla="*/ 675359 w 755587"/>
                  <a:gd name="connsiteY6" fmla="*/ 1408222 h 2378023"/>
                  <a:gd name="connsiteX7" fmla="*/ 682262 w 755587"/>
                  <a:gd name="connsiteY7" fmla="*/ 1694469 h 2378023"/>
                  <a:gd name="connsiteX8" fmla="*/ 627958 w 755587"/>
                  <a:gd name="connsiteY8" fmla="*/ 2123992 h 2378023"/>
                  <a:gd name="connsiteX9" fmla="*/ 617373 w 755587"/>
                  <a:gd name="connsiteY9" fmla="*/ 2260212 h 2378023"/>
                  <a:gd name="connsiteX10" fmla="*/ 617373 w 755587"/>
                  <a:gd name="connsiteY10" fmla="*/ 2312675 h 2378023"/>
                  <a:gd name="connsiteX11" fmla="*/ 573500 w 755587"/>
                  <a:gd name="connsiteY11" fmla="*/ 2369894 h 2378023"/>
                  <a:gd name="connsiteX12" fmla="*/ 539905 w 755587"/>
                  <a:gd name="connsiteY12" fmla="*/ 2378024 h 2378023"/>
                  <a:gd name="connsiteX13" fmla="*/ 479312 w 755587"/>
                  <a:gd name="connsiteY13" fmla="*/ 2316663 h 2378023"/>
                  <a:gd name="connsiteX14" fmla="*/ 499408 w 755587"/>
                  <a:gd name="connsiteY14" fmla="*/ 2226924 h 2378023"/>
                  <a:gd name="connsiteX15" fmla="*/ 523031 w 755587"/>
                  <a:gd name="connsiteY15" fmla="*/ 1937456 h 2378023"/>
                  <a:gd name="connsiteX16" fmla="*/ 513214 w 755587"/>
                  <a:gd name="connsiteY16" fmla="*/ 1550272 h 2378023"/>
                  <a:gd name="connsiteX17" fmla="*/ 518276 w 755587"/>
                  <a:gd name="connsiteY17" fmla="*/ 1468509 h 2378023"/>
                  <a:gd name="connsiteX18" fmla="*/ 513214 w 755587"/>
                  <a:gd name="connsiteY18" fmla="*/ 1347782 h 2378023"/>
                  <a:gd name="connsiteX19" fmla="*/ 505237 w 755587"/>
                  <a:gd name="connsiteY19" fmla="*/ 1230123 h 2378023"/>
                  <a:gd name="connsiteX20" fmla="*/ 504316 w 755587"/>
                  <a:gd name="connsiteY20" fmla="*/ 1209568 h 2378023"/>
                  <a:gd name="connsiteX21" fmla="*/ 497567 w 755587"/>
                  <a:gd name="connsiteY21" fmla="*/ 998488 h 2378023"/>
                  <a:gd name="connsiteX22" fmla="*/ 460750 w 755587"/>
                  <a:gd name="connsiteY22" fmla="*/ 1127805 h 2378023"/>
                  <a:gd name="connsiteX23" fmla="*/ 448938 w 755587"/>
                  <a:gd name="connsiteY23" fmla="*/ 1164775 h 2378023"/>
                  <a:gd name="connsiteX24" fmla="*/ 430837 w 755587"/>
                  <a:gd name="connsiteY24" fmla="*/ 1212482 h 2378023"/>
                  <a:gd name="connsiteX25" fmla="*/ 423934 w 755587"/>
                  <a:gd name="connsiteY25" fmla="*/ 1230123 h 2378023"/>
                  <a:gd name="connsiteX26" fmla="*/ 321616 w 755587"/>
                  <a:gd name="connsiteY26" fmla="*/ 1492439 h 2378023"/>
                  <a:gd name="connsiteX27" fmla="*/ 282345 w 755587"/>
                  <a:gd name="connsiteY27" fmla="*/ 1694315 h 2378023"/>
                  <a:gd name="connsiteX28" fmla="*/ 144284 w 755587"/>
                  <a:gd name="connsiteY28" fmla="*/ 2123838 h 2378023"/>
                  <a:gd name="connsiteX29" fmla="*/ 146892 w 755587"/>
                  <a:gd name="connsiteY29" fmla="*/ 2200539 h 2378023"/>
                  <a:gd name="connsiteX30" fmla="*/ 139835 w 755587"/>
                  <a:gd name="connsiteY30" fmla="*/ 2303164 h 2378023"/>
                  <a:gd name="connsiteX31" fmla="*/ 133546 w 755587"/>
                  <a:gd name="connsiteY31" fmla="*/ 2316970 h 2378023"/>
                  <a:gd name="connsiteX32" fmla="*/ 116978 w 755587"/>
                  <a:gd name="connsiteY32" fmla="*/ 2338600 h 2378023"/>
                  <a:gd name="connsiteX33" fmla="*/ 60527 w 755587"/>
                  <a:gd name="connsiteY33" fmla="*/ 2360229 h 2378023"/>
                  <a:gd name="connsiteX34" fmla="*/ 14507 w 755587"/>
                  <a:gd name="connsiteY34" fmla="*/ 2342588 h 2378023"/>
                  <a:gd name="connsiteX35" fmla="*/ 5149 w 755587"/>
                  <a:gd name="connsiteY35" fmla="*/ 2329242 h 2378023"/>
                  <a:gd name="connsiteX36" fmla="*/ 394 w 755587"/>
                  <a:gd name="connsiteY36" fmla="*/ 2299636 h 2378023"/>
                  <a:gd name="connsiteX37" fmla="*/ 20949 w 755587"/>
                  <a:gd name="connsiteY37" fmla="*/ 2198698 h 2378023"/>
                  <a:gd name="connsiteX38" fmla="*/ 42119 w 755587"/>
                  <a:gd name="connsiteY38" fmla="*/ 2062631 h 2378023"/>
                  <a:gd name="connsiteX39" fmla="*/ 82463 w 755587"/>
                  <a:gd name="connsiteY39" fmla="*/ 1754141 h 2378023"/>
                  <a:gd name="connsiteX40" fmla="*/ 157630 w 755587"/>
                  <a:gd name="connsiteY40" fmla="*/ 1513609 h 2378023"/>
                  <a:gd name="connsiteX41" fmla="*/ 197054 w 755587"/>
                  <a:gd name="connsiteY41" fmla="*/ 1381530 h 2378023"/>
                  <a:gd name="connsiteX42" fmla="*/ 215922 w 755587"/>
                  <a:gd name="connsiteY42" fmla="*/ 1217851 h 2378023"/>
                  <a:gd name="connsiteX43" fmla="*/ 217610 w 755587"/>
                  <a:gd name="connsiteY43" fmla="*/ 1205426 h 2378023"/>
                  <a:gd name="connsiteX44" fmla="*/ 243228 w 755587"/>
                  <a:gd name="connsiteY44" fmla="*/ 1006004 h 2378023"/>
                  <a:gd name="connsiteX45" fmla="*/ 253045 w 755587"/>
                  <a:gd name="connsiteY45" fmla="*/ 944644 h 2378023"/>
                  <a:gd name="connsiteX46" fmla="*/ 265471 w 755587"/>
                  <a:gd name="connsiteY46" fmla="*/ 879909 h 2378023"/>
                  <a:gd name="connsiteX47" fmla="*/ 278356 w 755587"/>
                  <a:gd name="connsiteY47" fmla="*/ 828213 h 2378023"/>
                  <a:gd name="connsiteX48" fmla="*/ 292623 w 755587"/>
                  <a:gd name="connsiteY48" fmla="*/ 770227 h 2378023"/>
                  <a:gd name="connsiteX49" fmla="*/ 292623 w 755587"/>
                  <a:gd name="connsiteY49" fmla="*/ 769460 h 2378023"/>
                  <a:gd name="connsiteX50" fmla="*/ 314099 w 755587"/>
                  <a:gd name="connsiteY50" fmla="*/ 655023 h 2378023"/>
                  <a:gd name="connsiteX51" fmla="*/ 314099 w 755587"/>
                  <a:gd name="connsiteY51" fmla="*/ 622195 h 2378023"/>
                  <a:gd name="connsiteX52" fmla="*/ 283419 w 755587"/>
                  <a:gd name="connsiteY52" fmla="*/ 466493 h 2378023"/>
                  <a:gd name="connsiteX53" fmla="*/ 278510 w 755587"/>
                  <a:gd name="connsiteY53" fmla="*/ 452687 h 2378023"/>
                  <a:gd name="connsiteX54" fmla="*/ 269919 w 755587"/>
                  <a:gd name="connsiteY54" fmla="*/ 408200 h 2378023"/>
                  <a:gd name="connsiteX55" fmla="*/ 269919 w 755587"/>
                  <a:gd name="connsiteY55" fmla="*/ 389639 h 2378023"/>
                  <a:gd name="connsiteX56" fmla="*/ 271300 w 755587"/>
                  <a:gd name="connsiteY56" fmla="*/ 365402 h 2378023"/>
                  <a:gd name="connsiteX57" fmla="*/ 278970 w 755587"/>
                  <a:gd name="connsiteY57" fmla="*/ 307876 h 2378023"/>
                  <a:gd name="connsiteX58" fmla="*/ 280351 w 755587"/>
                  <a:gd name="connsiteY58" fmla="*/ 297291 h 2378023"/>
                  <a:gd name="connsiteX59" fmla="*/ 276669 w 755587"/>
                  <a:gd name="connsiteY59" fmla="*/ 166133 h 2378023"/>
                  <a:gd name="connsiteX60" fmla="*/ 331280 w 755587"/>
                  <a:gd name="connsiteY60" fmla="*/ 161531 h 2378023"/>
                  <a:gd name="connsiteX61" fmla="*/ 364568 w 755587"/>
                  <a:gd name="connsiteY61" fmla="*/ 158770 h 2378023"/>
                  <a:gd name="connsiteX62" fmla="*/ 364568 w 755587"/>
                  <a:gd name="connsiteY62" fmla="*/ 158770 h 2378023"/>
                  <a:gd name="connsiteX63" fmla="*/ 375613 w 755587"/>
                  <a:gd name="connsiteY63" fmla="*/ 157696 h 2378023"/>
                  <a:gd name="connsiteX64" fmla="*/ 386197 w 755587"/>
                  <a:gd name="connsiteY64" fmla="*/ 155856 h 2378023"/>
                  <a:gd name="connsiteX65" fmla="*/ 426695 w 755587"/>
                  <a:gd name="connsiteY65" fmla="*/ 107381 h 2378023"/>
                  <a:gd name="connsiteX66" fmla="*/ 425775 w 755587"/>
                  <a:gd name="connsiteY66" fmla="*/ 88819 h 2378023"/>
                  <a:gd name="connsiteX67" fmla="*/ 425775 w 755587"/>
                  <a:gd name="connsiteY67" fmla="*/ 80536 h 2378023"/>
                  <a:gd name="connsiteX68" fmla="*/ 418872 w 755587"/>
                  <a:gd name="connsiteY68" fmla="*/ 27459 h 2378023"/>
                  <a:gd name="connsiteX69" fmla="*/ 418872 w 755587"/>
                  <a:gd name="connsiteY69" fmla="*/ 22397 h 2378023"/>
                  <a:gd name="connsiteX70" fmla="*/ 417952 w 755587"/>
                  <a:gd name="connsiteY70" fmla="*/ 17181 h 2378023"/>
                  <a:gd name="connsiteX71" fmla="*/ 414730 w 755587"/>
                  <a:gd name="connsiteY71" fmla="*/ 0 h 2378023"/>
                  <a:gd name="connsiteX72" fmla="*/ 552791 w 755587"/>
                  <a:gd name="connsiteY72" fmla="*/ 0 h 2378023"/>
                  <a:gd name="connsiteX73" fmla="*/ 551871 w 755587"/>
                  <a:gd name="connsiteY73" fmla="*/ 11658 h 2378023"/>
                  <a:gd name="connsiteX74" fmla="*/ 551871 w 755587"/>
                  <a:gd name="connsiteY74" fmla="*/ 18715 h 2378023"/>
                  <a:gd name="connsiteX75" fmla="*/ 551871 w 755587"/>
                  <a:gd name="connsiteY75" fmla="*/ 18715 h 2378023"/>
                  <a:gd name="connsiteX76" fmla="*/ 552945 w 755587"/>
                  <a:gd name="connsiteY76" fmla="*/ 52770 h 2378023"/>
                  <a:gd name="connsiteX77" fmla="*/ 558007 w 755587"/>
                  <a:gd name="connsiteY77" fmla="*/ 83450 h 2378023"/>
                  <a:gd name="connsiteX78" fmla="*/ 580096 w 755587"/>
                  <a:gd name="connsiteY78" fmla="*/ 129471 h 2378023"/>
                  <a:gd name="connsiteX79" fmla="*/ 594516 w 755587"/>
                  <a:gd name="connsiteY79" fmla="*/ 138214 h 2378023"/>
                  <a:gd name="connsiteX80" fmla="*/ 660018 w 755587"/>
                  <a:gd name="connsiteY80" fmla="*/ 160764 h 2378023"/>
                  <a:gd name="connsiteX81" fmla="*/ 662933 w 755587"/>
                  <a:gd name="connsiteY81" fmla="*/ 160764 h 2378023"/>
                  <a:gd name="connsiteX82" fmla="*/ 670757 w 755587"/>
                  <a:gd name="connsiteY82" fmla="*/ 163986 h 2378023"/>
                  <a:gd name="connsiteX83" fmla="*/ 671677 w 755587"/>
                  <a:gd name="connsiteY83" fmla="*/ 163986 h 2378023"/>
                  <a:gd name="connsiteX84" fmla="*/ 671677 w 755587"/>
                  <a:gd name="connsiteY84" fmla="*/ 165213 h 2378023"/>
                  <a:gd name="connsiteX85" fmla="*/ 668456 w 755587"/>
                  <a:gd name="connsiteY85" fmla="*/ 272594 h 2378023"/>
                  <a:gd name="connsiteX86" fmla="*/ 651275 w 755587"/>
                  <a:gd name="connsiteY86" fmla="*/ 465726 h 2378023"/>
                  <a:gd name="connsiteX87" fmla="*/ 651275 w 755587"/>
                  <a:gd name="connsiteY87" fmla="*/ 467566 h 2378023"/>
                  <a:gd name="connsiteX88" fmla="*/ 650354 w 755587"/>
                  <a:gd name="connsiteY88" fmla="*/ 470788 h 2378023"/>
                  <a:gd name="connsiteX89" fmla="*/ 647900 w 755587"/>
                  <a:gd name="connsiteY89" fmla="*/ 479532 h 2378023"/>
                  <a:gd name="connsiteX90" fmla="*/ 647900 w 755587"/>
                  <a:gd name="connsiteY90" fmla="*/ 479532 h 2378023"/>
                  <a:gd name="connsiteX91" fmla="*/ 647900 w 755587"/>
                  <a:gd name="connsiteY91" fmla="*/ 481066 h 2378023"/>
                  <a:gd name="connsiteX92" fmla="*/ 647900 w 755587"/>
                  <a:gd name="connsiteY92" fmla="*/ 482293 h 2378023"/>
                  <a:gd name="connsiteX93" fmla="*/ 647900 w 755587"/>
                  <a:gd name="connsiteY93" fmla="*/ 482293 h 2378023"/>
                  <a:gd name="connsiteX94" fmla="*/ 635014 w 755587"/>
                  <a:gd name="connsiteY94" fmla="*/ 563596 h 2378023"/>
                  <a:gd name="connsiteX95" fmla="*/ 635014 w 755587"/>
                  <a:gd name="connsiteY95" fmla="*/ 589521 h 2378023"/>
                  <a:gd name="connsiteX96" fmla="*/ 698676 w 755587"/>
                  <a:gd name="connsiteY96" fmla="*/ 701197 h 2378023"/>
                  <a:gd name="connsiteX97" fmla="*/ 698676 w 755587"/>
                  <a:gd name="connsiteY97" fmla="*/ 701197 h 2378023"/>
                  <a:gd name="connsiteX98" fmla="*/ 698676 w 755587"/>
                  <a:gd name="connsiteY98" fmla="*/ 701197 h 2378023"/>
                  <a:gd name="connsiteX99" fmla="*/ 699903 w 755587"/>
                  <a:gd name="connsiteY99" fmla="*/ 703344 h 2378023"/>
                  <a:gd name="connsiteX100" fmla="*/ 720459 w 755587"/>
                  <a:gd name="connsiteY100" fmla="*/ 740314 h 2378023"/>
                  <a:gd name="connsiteX101" fmla="*/ 745463 w 755587"/>
                  <a:gd name="connsiteY101" fmla="*/ 839564 h 2378023"/>
                  <a:gd name="connsiteX102" fmla="*/ 755587 w 755587"/>
                  <a:gd name="connsiteY102" fmla="*/ 1011220 h 2378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755587" h="2378023">
                    <a:moveTo>
                      <a:pt x="755587" y="1011220"/>
                    </a:moveTo>
                    <a:cubicBezTo>
                      <a:pt x="755618" y="1032988"/>
                      <a:pt x="753624" y="1054709"/>
                      <a:pt x="749605" y="1076109"/>
                    </a:cubicBezTo>
                    <a:cubicBezTo>
                      <a:pt x="745463" y="1101727"/>
                      <a:pt x="739634" y="1131026"/>
                      <a:pt x="732884" y="1161400"/>
                    </a:cubicBezTo>
                    <a:cubicBezTo>
                      <a:pt x="732884" y="1161400"/>
                      <a:pt x="732884" y="1162167"/>
                      <a:pt x="732884" y="1162473"/>
                    </a:cubicBezTo>
                    <a:lnTo>
                      <a:pt x="732884" y="1162473"/>
                    </a:lnTo>
                    <a:cubicBezTo>
                      <a:pt x="729202" y="1178888"/>
                      <a:pt x="725367" y="1195608"/>
                      <a:pt x="721379" y="1212482"/>
                    </a:cubicBezTo>
                    <a:cubicBezTo>
                      <a:pt x="700056" y="1302836"/>
                      <a:pt x="676432" y="1390428"/>
                      <a:pt x="675359" y="1408222"/>
                    </a:cubicBezTo>
                    <a:cubicBezTo>
                      <a:pt x="672291" y="1441817"/>
                      <a:pt x="680421" y="1594604"/>
                      <a:pt x="682262" y="1694469"/>
                    </a:cubicBezTo>
                    <a:cubicBezTo>
                      <a:pt x="684102" y="1794332"/>
                      <a:pt x="636241" y="2083954"/>
                      <a:pt x="627958" y="2123992"/>
                    </a:cubicBezTo>
                    <a:cubicBezTo>
                      <a:pt x="619674" y="2164029"/>
                      <a:pt x="618907" y="2237815"/>
                      <a:pt x="617373" y="2260212"/>
                    </a:cubicBezTo>
                    <a:cubicBezTo>
                      <a:pt x="616453" y="2271410"/>
                      <a:pt x="616453" y="2292733"/>
                      <a:pt x="617373" y="2312675"/>
                    </a:cubicBezTo>
                    <a:cubicBezTo>
                      <a:pt x="612955" y="2337756"/>
                      <a:pt x="596587" y="2359125"/>
                      <a:pt x="573500" y="2369894"/>
                    </a:cubicBezTo>
                    <a:cubicBezTo>
                      <a:pt x="563069" y="2375125"/>
                      <a:pt x="551579" y="2377901"/>
                      <a:pt x="539905" y="2378024"/>
                    </a:cubicBezTo>
                    <a:cubicBezTo>
                      <a:pt x="512140" y="2378024"/>
                      <a:pt x="486215" y="2360536"/>
                      <a:pt x="479312" y="2316663"/>
                    </a:cubicBezTo>
                    <a:cubicBezTo>
                      <a:pt x="496186" y="2281074"/>
                      <a:pt x="494652" y="2244412"/>
                      <a:pt x="499408" y="2226924"/>
                    </a:cubicBezTo>
                    <a:cubicBezTo>
                      <a:pt x="509072" y="2192408"/>
                      <a:pt x="522418" y="2015997"/>
                      <a:pt x="523031" y="1937456"/>
                    </a:cubicBezTo>
                    <a:cubicBezTo>
                      <a:pt x="523645" y="1858915"/>
                      <a:pt x="502169" y="1667470"/>
                      <a:pt x="513214" y="1550272"/>
                    </a:cubicBezTo>
                    <a:cubicBezTo>
                      <a:pt x="515975" y="1521739"/>
                      <a:pt x="517662" y="1494433"/>
                      <a:pt x="518276" y="1468509"/>
                    </a:cubicBezTo>
                    <a:cubicBezTo>
                      <a:pt x="519656" y="1428195"/>
                      <a:pt x="517954" y="1387835"/>
                      <a:pt x="513214" y="1347782"/>
                    </a:cubicBezTo>
                    <a:cubicBezTo>
                      <a:pt x="510452" y="1325846"/>
                      <a:pt x="507691" y="1281052"/>
                      <a:pt x="505237" y="1230123"/>
                    </a:cubicBezTo>
                    <a:cubicBezTo>
                      <a:pt x="505237" y="1223374"/>
                      <a:pt x="505237" y="1216471"/>
                      <a:pt x="504316" y="1209568"/>
                    </a:cubicBezTo>
                    <a:cubicBezTo>
                      <a:pt x="500635" y="1127958"/>
                      <a:pt x="498027" y="1036531"/>
                      <a:pt x="497567" y="998488"/>
                    </a:cubicBezTo>
                    <a:cubicBezTo>
                      <a:pt x="482303" y="1040688"/>
                      <a:pt x="470000" y="1083902"/>
                      <a:pt x="460750" y="1127805"/>
                    </a:cubicBezTo>
                    <a:cubicBezTo>
                      <a:pt x="457698" y="1140399"/>
                      <a:pt x="453755" y="1152748"/>
                      <a:pt x="448938" y="1164775"/>
                    </a:cubicBezTo>
                    <a:cubicBezTo>
                      <a:pt x="444030" y="1178427"/>
                      <a:pt x="437894" y="1194688"/>
                      <a:pt x="430837" y="1212482"/>
                    </a:cubicBezTo>
                    <a:cubicBezTo>
                      <a:pt x="428690" y="1218158"/>
                      <a:pt x="426389" y="1223987"/>
                      <a:pt x="423934" y="1230123"/>
                    </a:cubicBezTo>
                    <a:cubicBezTo>
                      <a:pt x="384510" y="1329220"/>
                      <a:pt x="327138" y="1464520"/>
                      <a:pt x="321616" y="1492439"/>
                    </a:cubicBezTo>
                    <a:cubicBezTo>
                      <a:pt x="313485" y="1533858"/>
                      <a:pt x="305509" y="1624671"/>
                      <a:pt x="282345" y="1694315"/>
                    </a:cubicBezTo>
                    <a:cubicBezTo>
                      <a:pt x="247523" y="1798935"/>
                      <a:pt x="146585" y="2098527"/>
                      <a:pt x="144284" y="2123838"/>
                    </a:cubicBezTo>
                    <a:cubicBezTo>
                      <a:pt x="141983" y="2149149"/>
                      <a:pt x="151801" y="2188420"/>
                      <a:pt x="146892" y="2200539"/>
                    </a:cubicBezTo>
                    <a:cubicBezTo>
                      <a:pt x="141569" y="2234471"/>
                      <a:pt x="139222" y="2268817"/>
                      <a:pt x="139835" y="2303164"/>
                    </a:cubicBezTo>
                    <a:cubicBezTo>
                      <a:pt x="138071" y="2307919"/>
                      <a:pt x="135970" y="2312522"/>
                      <a:pt x="133546" y="2316970"/>
                    </a:cubicBezTo>
                    <a:cubicBezTo>
                      <a:pt x="129266" y="2325054"/>
                      <a:pt x="123667" y="2332357"/>
                      <a:pt x="116978" y="2338600"/>
                    </a:cubicBezTo>
                    <a:lnTo>
                      <a:pt x="60527" y="2360229"/>
                    </a:lnTo>
                    <a:cubicBezTo>
                      <a:pt x="43469" y="2360613"/>
                      <a:pt x="26932" y="2354277"/>
                      <a:pt x="14507" y="2342588"/>
                    </a:cubicBezTo>
                    <a:cubicBezTo>
                      <a:pt x="10733" y="2338646"/>
                      <a:pt x="7573" y="2334136"/>
                      <a:pt x="5149" y="2329242"/>
                    </a:cubicBezTo>
                    <a:cubicBezTo>
                      <a:pt x="823" y="2320023"/>
                      <a:pt x="-833" y="2309760"/>
                      <a:pt x="394" y="2299636"/>
                    </a:cubicBezTo>
                    <a:cubicBezTo>
                      <a:pt x="7604" y="2263740"/>
                      <a:pt x="15734" y="2216953"/>
                      <a:pt x="20949" y="2198698"/>
                    </a:cubicBezTo>
                    <a:cubicBezTo>
                      <a:pt x="29233" y="2171239"/>
                      <a:pt x="34142" y="2099601"/>
                      <a:pt x="42119" y="2062631"/>
                    </a:cubicBezTo>
                    <a:cubicBezTo>
                      <a:pt x="50096" y="2025661"/>
                      <a:pt x="60527" y="1918281"/>
                      <a:pt x="82463" y="1754141"/>
                    </a:cubicBezTo>
                    <a:cubicBezTo>
                      <a:pt x="93815" y="1670308"/>
                      <a:pt x="119234" y="1588990"/>
                      <a:pt x="157630" y="1513609"/>
                    </a:cubicBezTo>
                    <a:cubicBezTo>
                      <a:pt x="176437" y="1471485"/>
                      <a:pt x="189691" y="1427075"/>
                      <a:pt x="197054" y="1381530"/>
                    </a:cubicBezTo>
                    <a:cubicBezTo>
                      <a:pt x="198281" y="1366190"/>
                      <a:pt x="206411" y="1297006"/>
                      <a:pt x="215922" y="1217851"/>
                    </a:cubicBezTo>
                    <a:cubicBezTo>
                      <a:pt x="215922" y="1213709"/>
                      <a:pt x="216996" y="1209568"/>
                      <a:pt x="217610" y="1205426"/>
                    </a:cubicBezTo>
                    <a:cubicBezTo>
                      <a:pt x="226200" y="1136088"/>
                      <a:pt x="235711" y="1060462"/>
                      <a:pt x="243228" y="1006004"/>
                    </a:cubicBezTo>
                    <a:cubicBezTo>
                      <a:pt x="247216" y="978392"/>
                      <a:pt x="250591" y="956456"/>
                      <a:pt x="253045" y="944644"/>
                    </a:cubicBezTo>
                    <a:cubicBezTo>
                      <a:pt x="255653" y="925622"/>
                      <a:pt x="260409" y="901998"/>
                      <a:pt x="265471" y="879909"/>
                    </a:cubicBezTo>
                    <a:cubicBezTo>
                      <a:pt x="270533" y="857819"/>
                      <a:pt x="274675" y="841098"/>
                      <a:pt x="278356" y="828213"/>
                    </a:cubicBezTo>
                    <a:cubicBezTo>
                      <a:pt x="281118" y="817628"/>
                      <a:pt x="286640" y="795538"/>
                      <a:pt x="292623" y="770227"/>
                    </a:cubicBezTo>
                    <a:cubicBezTo>
                      <a:pt x="292638" y="769966"/>
                      <a:pt x="292638" y="769721"/>
                      <a:pt x="292623" y="769460"/>
                    </a:cubicBezTo>
                    <a:cubicBezTo>
                      <a:pt x="302011" y="731769"/>
                      <a:pt x="309175" y="693557"/>
                      <a:pt x="314099" y="655023"/>
                    </a:cubicBezTo>
                    <a:cubicBezTo>
                      <a:pt x="315004" y="644101"/>
                      <a:pt x="315004" y="633117"/>
                      <a:pt x="314099" y="622195"/>
                    </a:cubicBezTo>
                    <a:cubicBezTo>
                      <a:pt x="309252" y="569379"/>
                      <a:pt x="298974" y="517207"/>
                      <a:pt x="283419" y="466493"/>
                    </a:cubicBezTo>
                    <a:cubicBezTo>
                      <a:pt x="281731" y="461431"/>
                      <a:pt x="280044" y="456828"/>
                      <a:pt x="278510" y="452687"/>
                    </a:cubicBezTo>
                    <a:cubicBezTo>
                      <a:pt x="273371" y="438390"/>
                      <a:pt x="270487" y="423387"/>
                      <a:pt x="269919" y="408200"/>
                    </a:cubicBezTo>
                    <a:cubicBezTo>
                      <a:pt x="269919" y="402064"/>
                      <a:pt x="269919" y="395775"/>
                      <a:pt x="269919" y="389639"/>
                    </a:cubicBezTo>
                    <a:cubicBezTo>
                      <a:pt x="269919" y="383503"/>
                      <a:pt x="269919" y="373225"/>
                      <a:pt x="271300" y="365402"/>
                    </a:cubicBezTo>
                    <a:cubicBezTo>
                      <a:pt x="273141" y="342852"/>
                      <a:pt x="276976" y="322142"/>
                      <a:pt x="278970" y="307876"/>
                    </a:cubicBezTo>
                    <a:cubicBezTo>
                      <a:pt x="279584" y="303888"/>
                      <a:pt x="280044" y="300359"/>
                      <a:pt x="280351" y="297291"/>
                    </a:cubicBezTo>
                    <a:cubicBezTo>
                      <a:pt x="282805" y="271520"/>
                      <a:pt x="269919" y="168128"/>
                      <a:pt x="276669" y="166133"/>
                    </a:cubicBezTo>
                    <a:cubicBezTo>
                      <a:pt x="280964" y="164906"/>
                      <a:pt x="304741" y="163372"/>
                      <a:pt x="331280" y="161531"/>
                    </a:cubicBezTo>
                    <a:cubicBezTo>
                      <a:pt x="342325" y="160764"/>
                      <a:pt x="353830" y="159844"/>
                      <a:pt x="364568" y="158770"/>
                    </a:cubicBezTo>
                    <a:lnTo>
                      <a:pt x="364568" y="158770"/>
                    </a:lnTo>
                    <a:lnTo>
                      <a:pt x="375613" y="157696"/>
                    </a:lnTo>
                    <a:cubicBezTo>
                      <a:pt x="379187" y="157344"/>
                      <a:pt x="382715" y="156730"/>
                      <a:pt x="386197" y="155856"/>
                    </a:cubicBezTo>
                    <a:cubicBezTo>
                      <a:pt x="408548" y="149812"/>
                      <a:pt x="424732" y="130437"/>
                      <a:pt x="426695" y="107381"/>
                    </a:cubicBezTo>
                    <a:cubicBezTo>
                      <a:pt x="426741" y="101183"/>
                      <a:pt x="426435" y="94986"/>
                      <a:pt x="425775" y="88819"/>
                    </a:cubicBezTo>
                    <a:cubicBezTo>
                      <a:pt x="425775" y="86365"/>
                      <a:pt x="425775" y="83450"/>
                      <a:pt x="425775" y="80536"/>
                    </a:cubicBezTo>
                    <a:cubicBezTo>
                      <a:pt x="424241" y="65195"/>
                      <a:pt x="421787" y="45253"/>
                      <a:pt x="418872" y="27459"/>
                    </a:cubicBezTo>
                    <a:cubicBezTo>
                      <a:pt x="418872" y="25772"/>
                      <a:pt x="418872" y="23931"/>
                      <a:pt x="418872" y="22397"/>
                    </a:cubicBezTo>
                    <a:cubicBezTo>
                      <a:pt x="418872" y="20863"/>
                      <a:pt x="418872" y="18715"/>
                      <a:pt x="417952" y="17181"/>
                    </a:cubicBezTo>
                    <a:cubicBezTo>
                      <a:pt x="416878" y="10892"/>
                      <a:pt x="415804" y="5062"/>
                      <a:pt x="414730" y="0"/>
                    </a:cubicBezTo>
                    <a:lnTo>
                      <a:pt x="552791" y="0"/>
                    </a:lnTo>
                    <a:cubicBezTo>
                      <a:pt x="552791" y="3222"/>
                      <a:pt x="552024" y="7210"/>
                      <a:pt x="551871" y="11658"/>
                    </a:cubicBezTo>
                    <a:cubicBezTo>
                      <a:pt x="551717" y="16107"/>
                      <a:pt x="551871" y="16260"/>
                      <a:pt x="551871" y="18715"/>
                    </a:cubicBezTo>
                    <a:lnTo>
                      <a:pt x="551871" y="18715"/>
                    </a:lnTo>
                    <a:cubicBezTo>
                      <a:pt x="551564" y="30082"/>
                      <a:pt x="551932" y="41449"/>
                      <a:pt x="552945" y="52770"/>
                    </a:cubicBezTo>
                    <a:cubicBezTo>
                      <a:pt x="553834" y="63109"/>
                      <a:pt x="555522" y="73372"/>
                      <a:pt x="558007" y="83450"/>
                    </a:cubicBezTo>
                    <a:cubicBezTo>
                      <a:pt x="561397" y="100401"/>
                      <a:pt x="568990" y="116217"/>
                      <a:pt x="580096" y="129471"/>
                    </a:cubicBezTo>
                    <a:cubicBezTo>
                      <a:pt x="584330" y="133244"/>
                      <a:pt x="589209" y="136220"/>
                      <a:pt x="594516" y="138214"/>
                    </a:cubicBezTo>
                    <a:cubicBezTo>
                      <a:pt x="612771" y="146345"/>
                      <a:pt x="641610" y="154475"/>
                      <a:pt x="660018" y="160764"/>
                    </a:cubicBezTo>
                    <a:lnTo>
                      <a:pt x="662933" y="160764"/>
                    </a:lnTo>
                    <a:cubicBezTo>
                      <a:pt x="665602" y="161700"/>
                      <a:pt x="668210" y="162774"/>
                      <a:pt x="670757" y="163986"/>
                    </a:cubicBezTo>
                    <a:lnTo>
                      <a:pt x="671677" y="163986"/>
                    </a:lnTo>
                    <a:lnTo>
                      <a:pt x="671677" y="165213"/>
                    </a:lnTo>
                    <a:cubicBezTo>
                      <a:pt x="670603" y="184695"/>
                      <a:pt x="668456" y="230409"/>
                      <a:pt x="668456" y="272594"/>
                    </a:cubicBezTo>
                    <a:cubicBezTo>
                      <a:pt x="668456" y="314779"/>
                      <a:pt x="663393" y="422620"/>
                      <a:pt x="651275" y="465726"/>
                    </a:cubicBezTo>
                    <a:lnTo>
                      <a:pt x="651275" y="467566"/>
                    </a:lnTo>
                    <a:cubicBezTo>
                      <a:pt x="650876" y="468610"/>
                      <a:pt x="650569" y="469683"/>
                      <a:pt x="650354" y="470788"/>
                    </a:cubicBezTo>
                    <a:cubicBezTo>
                      <a:pt x="649434" y="473549"/>
                      <a:pt x="648667" y="476617"/>
                      <a:pt x="647900" y="479532"/>
                    </a:cubicBezTo>
                    <a:lnTo>
                      <a:pt x="647900" y="479532"/>
                    </a:lnTo>
                    <a:lnTo>
                      <a:pt x="647900" y="481066"/>
                    </a:lnTo>
                    <a:cubicBezTo>
                      <a:pt x="647900" y="481066"/>
                      <a:pt x="647900" y="481986"/>
                      <a:pt x="647900" y="482293"/>
                    </a:cubicBezTo>
                    <a:lnTo>
                      <a:pt x="647900" y="482293"/>
                    </a:lnTo>
                    <a:cubicBezTo>
                      <a:pt x="641457" y="509016"/>
                      <a:pt x="637146" y="536198"/>
                      <a:pt x="635014" y="563596"/>
                    </a:cubicBezTo>
                    <a:cubicBezTo>
                      <a:pt x="634431" y="572232"/>
                      <a:pt x="634431" y="580884"/>
                      <a:pt x="635014" y="589521"/>
                    </a:cubicBezTo>
                    <a:cubicBezTo>
                      <a:pt x="636241" y="609616"/>
                      <a:pt x="670143" y="654562"/>
                      <a:pt x="698676" y="701197"/>
                    </a:cubicBezTo>
                    <a:lnTo>
                      <a:pt x="698676" y="701197"/>
                    </a:lnTo>
                    <a:cubicBezTo>
                      <a:pt x="698676" y="701197"/>
                      <a:pt x="698676" y="701197"/>
                      <a:pt x="698676" y="701197"/>
                    </a:cubicBezTo>
                    <a:lnTo>
                      <a:pt x="699903" y="703344"/>
                    </a:lnTo>
                    <a:cubicBezTo>
                      <a:pt x="707419" y="715616"/>
                      <a:pt x="715243" y="728195"/>
                      <a:pt x="720459" y="740314"/>
                    </a:cubicBezTo>
                    <a:cubicBezTo>
                      <a:pt x="733544" y="772006"/>
                      <a:pt x="741981" y="805448"/>
                      <a:pt x="745463" y="839564"/>
                    </a:cubicBezTo>
                    <a:cubicBezTo>
                      <a:pt x="750218" y="900618"/>
                      <a:pt x="753133" y="964279"/>
                      <a:pt x="755587" y="101122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85" name="Freeform: Shape 2084">
                <a:extLst>
                  <a:ext uri="{FF2B5EF4-FFF2-40B4-BE49-F238E27FC236}">
                    <a16:creationId xmlns:a16="http://schemas.microsoft.com/office/drawing/2014/main" id="{90820A4F-0DE2-4D18-BC28-69D447C0F66B}"/>
                  </a:ext>
                </a:extLst>
              </p:cNvPr>
              <p:cNvSpPr/>
              <p:nvPr/>
            </p:nvSpPr>
            <p:spPr>
              <a:xfrm>
                <a:off x="2318863" y="3091863"/>
                <a:ext cx="138214" cy="65962"/>
              </a:xfrm>
              <a:custGeom>
                <a:avLst/>
                <a:gdLst>
                  <a:gd name="connsiteX0" fmla="*/ 138214 w 138214"/>
                  <a:gd name="connsiteY0" fmla="*/ 307 h 65962"/>
                  <a:gd name="connsiteX1" fmla="*/ 136987 w 138214"/>
                  <a:gd name="connsiteY1" fmla="*/ 19175 h 65962"/>
                  <a:gd name="connsiteX2" fmla="*/ 136987 w 138214"/>
                  <a:gd name="connsiteY2" fmla="*/ 19175 h 65962"/>
                  <a:gd name="connsiteX3" fmla="*/ 68110 w 138214"/>
                  <a:gd name="connsiteY3" fmla="*/ 65963 h 65962"/>
                  <a:gd name="connsiteX4" fmla="*/ 4909 w 138214"/>
                  <a:gd name="connsiteY4" fmla="*/ 27459 h 65962"/>
                  <a:gd name="connsiteX5" fmla="*/ 3221 w 138214"/>
                  <a:gd name="connsiteY5" fmla="*/ 17028 h 65962"/>
                  <a:gd name="connsiteX6" fmla="*/ 0 w 138214"/>
                  <a:gd name="connsiteY6" fmla="*/ 0 h 65962"/>
                  <a:gd name="connsiteX7" fmla="*/ 138061 w 138214"/>
                  <a:gd name="connsiteY7" fmla="*/ 0 h 65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214" h="65962">
                    <a:moveTo>
                      <a:pt x="138214" y="307"/>
                    </a:moveTo>
                    <a:cubicBezTo>
                      <a:pt x="138214" y="5216"/>
                      <a:pt x="137140" y="11812"/>
                      <a:pt x="136987" y="19175"/>
                    </a:cubicBezTo>
                    <a:lnTo>
                      <a:pt x="136987" y="19175"/>
                    </a:lnTo>
                    <a:cubicBezTo>
                      <a:pt x="120573" y="44026"/>
                      <a:pt x="98790" y="65963"/>
                      <a:pt x="68110" y="65963"/>
                    </a:cubicBezTo>
                    <a:cubicBezTo>
                      <a:pt x="42032" y="64198"/>
                      <a:pt x="18439" y="49825"/>
                      <a:pt x="4909" y="27459"/>
                    </a:cubicBezTo>
                    <a:cubicBezTo>
                      <a:pt x="4909" y="23931"/>
                      <a:pt x="3835" y="20402"/>
                      <a:pt x="3221" y="17028"/>
                    </a:cubicBezTo>
                    <a:cubicBezTo>
                      <a:pt x="2148" y="10892"/>
                      <a:pt x="1227" y="5062"/>
                      <a:pt x="0" y="0"/>
                    </a:cubicBezTo>
                    <a:lnTo>
                      <a:pt x="138061" y="0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86" name="Freeform: Shape 2085">
                <a:extLst>
                  <a:ext uri="{FF2B5EF4-FFF2-40B4-BE49-F238E27FC236}">
                    <a16:creationId xmlns:a16="http://schemas.microsoft.com/office/drawing/2014/main" id="{A6FC62B6-95B0-465C-9B96-C7322FF32B5E}"/>
                  </a:ext>
                </a:extLst>
              </p:cNvPr>
              <p:cNvSpPr/>
              <p:nvPr/>
            </p:nvSpPr>
            <p:spPr>
              <a:xfrm>
                <a:off x="2269235" y="2832155"/>
                <a:ext cx="229942" cy="313551"/>
              </a:xfrm>
              <a:custGeom>
                <a:avLst/>
                <a:gdLst>
                  <a:gd name="connsiteX0" fmla="*/ 8057 w 229942"/>
                  <a:gd name="connsiteY0" fmla="*/ 61360 h 313551"/>
                  <a:gd name="connsiteX1" fmla="*/ 115438 w 229942"/>
                  <a:gd name="connsiteY1" fmla="*/ 0 h 313551"/>
                  <a:gd name="connsiteX2" fmla="*/ 222818 w 229942"/>
                  <a:gd name="connsiteY2" fmla="*/ 61360 h 313551"/>
                  <a:gd name="connsiteX3" fmla="*/ 215148 w 229942"/>
                  <a:gd name="connsiteY3" fmla="*/ 225500 h 313551"/>
                  <a:gd name="connsiteX4" fmla="*/ 114977 w 229942"/>
                  <a:gd name="connsiteY4" fmla="*/ 313552 h 313551"/>
                  <a:gd name="connsiteX5" fmla="*/ 14653 w 229942"/>
                  <a:gd name="connsiteY5" fmla="*/ 226727 h 313551"/>
                  <a:gd name="connsiteX6" fmla="*/ 8057 w 229942"/>
                  <a:gd name="connsiteY6" fmla="*/ 61360 h 31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942" h="313551">
                    <a:moveTo>
                      <a:pt x="8057" y="61360"/>
                    </a:moveTo>
                    <a:cubicBezTo>
                      <a:pt x="19255" y="13193"/>
                      <a:pt x="82456" y="0"/>
                      <a:pt x="115438" y="0"/>
                    </a:cubicBezTo>
                    <a:cubicBezTo>
                      <a:pt x="148419" y="0"/>
                      <a:pt x="212234" y="13806"/>
                      <a:pt x="222818" y="61360"/>
                    </a:cubicBezTo>
                    <a:cubicBezTo>
                      <a:pt x="233403" y="108915"/>
                      <a:pt x="233249" y="193132"/>
                      <a:pt x="215148" y="225500"/>
                    </a:cubicBezTo>
                    <a:cubicBezTo>
                      <a:pt x="197047" y="257867"/>
                      <a:pt x="166060" y="313552"/>
                      <a:pt x="114977" y="313552"/>
                    </a:cubicBezTo>
                    <a:cubicBezTo>
                      <a:pt x="63895" y="313552"/>
                      <a:pt x="32908" y="259094"/>
                      <a:pt x="14653" y="226727"/>
                    </a:cubicBezTo>
                    <a:cubicBezTo>
                      <a:pt x="-3602" y="194359"/>
                      <a:pt x="-3602" y="111829"/>
                      <a:pt x="8057" y="6136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87" name="Freeform: Shape 2086">
                <a:extLst>
                  <a:ext uri="{FF2B5EF4-FFF2-40B4-BE49-F238E27FC236}">
                    <a16:creationId xmlns:a16="http://schemas.microsoft.com/office/drawing/2014/main" id="{336C7ABC-22AE-459B-B637-8F12CBE94F81}"/>
                  </a:ext>
                </a:extLst>
              </p:cNvPr>
              <p:cNvSpPr/>
              <p:nvPr/>
            </p:nvSpPr>
            <p:spPr>
              <a:xfrm>
                <a:off x="2538650" y="3260144"/>
                <a:ext cx="208834" cy="1142444"/>
              </a:xfrm>
              <a:custGeom>
                <a:avLst/>
                <a:gdLst>
                  <a:gd name="connsiteX0" fmla="*/ 200532 w 208834"/>
                  <a:gd name="connsiteY0" fmla="*/ 1010300 h 1142444"/>
                  <a:gd name="connsiteX1" fmla="*/ 206361 w 208834"/>
                  <a:gd name="connsiteY1" fmla="*/ 1069512 h 1142444"/>
                  <a:gd name="connsiteX2" fmla="*/ 206361 w 208834"/>
                  <a:gd name="connsiteY2" fmla="*/ 1073961 h 1142444"/>
                  <a:gd name="connsiteX3" fmla="*/ 158807 w 208834"/>
                  <a:gd name="connsiteY3" fmla="*/ 1128112 h 1142444"/>
                  <a:gd name="connsiteX4" fmla="*/ 134569 w 208834"/>
                  <a:gd name="connsiteY4" fmla="*/ 1131640 h 1142444"/>
                  <a:gd name="connsiteX5" fmla="*/ 112173 w 208834"/>
                  <a:gd name="connsiteY5" fmla="*/ 1131640 h 1142444"/>
                  <a:gd name="connsiteX6" fmla="*/ 80419 w 208834"/>
                  <a:gd name="connsiteY6" fmla="*/ 1131640 h 1142444"/>
                  <a:gd name="connsiteX7" fmla="*/ 92998 w 208834"/>
                  <a:gd name="connsiteY7" fmla="*/ 1042360 h 1142444"/>
                  <a:gd name="connsiteX8" fmla="*/ 100821 w 208834"/>
                  <a:gd name="connsiteY8" fmla="*/ 993425 h 1142444"/>
                  <a:gd name="connsiteX9" fmla="*/ 100821 w 208834"/>
                  <a:gd name="connsiteY9" fmla="*/ 993425 h 1142444"/>
                  <a:gd name="connsiteX10" fmla="*/ 100821 w 208834"/>
                  <a:gd name="connsiteY10" fmla="*/ 992352 h 1142444"/>
                  <a:gd name="connsiteX11" fmla="*/ 106804 w 208834"/>
                  <a:gd name="connsiteY11" fmla="*/ 937894 h 1142444"/>
                  <a:gd name="connsiteX12" fmla="*/ 101895 w 208834"/>
                  <a:gd name="connsiteY12" fmla="*/ 887579 h 1142444"/>
                  <a:gd name="connsiteX13" fmla="*/ 101895 w 208834"/>
                  <a:gd name="connsiteY13" fmla="*/ 887579 h 1142444"/>
                  <a:gd name="connsiteX14" fmla="*/ 101895 w 208834"/>
                  <a:gd name="connsiteY14" fmla="*/ 887579 h 1142444"/>
                  <a:gd name="connsiteX15" fmla="*/ 86555 w 208834"/>
                  <a:gd name="connsiteY15" fmla="*/ 769460 h 1142444"/>
                  <a:gd name="connsiteX16" fmla="*/ 67073 w 208834"/>
                  <a:gd name="connsiteY16" fmla="*/ 623729 h 1142444"/>
                  <a:gd name="connsiteX17" fmla="*/ 64465 w 208834"/>
                  <a:gd name="connsiteY17" fmla="*/ 552704 h 1142444"/>
                  <a:gd name="connsiteX18" fmla="*/ 64465 w 208834"/>
                  <a:gd name="connsiteY18" fmla="*/ 552704 h 1142444"/>
                  <a:gd name="connsiteX19" fmla="*/ 64465 w 208834"/>
                  <a:gd name="connsiteY19" fmla="*/ 540586 h 1142444"/>
                  <a:gd name="connsiteX20" fmla="*/ 64465 w 208834"/>
                  <a:gd name="connsiteY20" fmla="*/ 537057 h 1142444"/>
                  <a:gd name="connsiteX21" fmla="*/ 64465 w 208834"/>
                  <a:gd name="connsiteY21" fmla="*/ 537057 h 1142444"/>
                  <a:gd name="connsiteX22" fmla="*/ 64465 w 208834"/>
                  <a:gd name="connsiteY22" fmla="*/ 527239 h 1142444"/>
                  <a:gd name="connsiteX23" fmla="*/ 64465 w 208834"/>
                  <a:gd name="connsiteY23" fmla="*/ 527239 h 1142444"/>
                  <a:gd name="connsiteX24" fmla="*/ 57409 w 208834"/>
                  <a:gd name="connsiteY24" fmla="*/ 423540 h 1142444"/>
                  <a:gd name="connsiteX25" fmla="*/ 45903 w 208834"/>
                  <a:gd name="connsiteY25" fmla="*/ 385343 h 1142444"/>
                  <a:gd name="connsiteX26" fmla="*/ 22740 w 208834"/>
                  <a:gd name="connsiteY26" fmla="*/ 320915 h 1142444"/>
                  <a:gd name="connsiteX27" fmla="*/ 20439 w 208834"/>
                  <a:gd name="connsiteY27" fmla="*/ 314319 h 1142444"/>
                  <a:gd name="connsiteX28" fmla="*/ 20439 w 208834"/>
                  <a:gd name="connsiteY28" fmla="*/ 314319 h 1142444"/>
                  <a:gd name="connsiteX29" fmla="*/ 18905 w 208834"/>
                  <a:gd name="connsiteY29" fmla="*/ 309564 h 1142444"/>
                  <a:gd name="connsiteX30" fmla="*/ 17678 w 208834"/>
                  <a:gd name="connsiteY30" fmla="*/ 306035 h 1142444"/>
                  <a:gd name="connsiteX31" fmla="*/ 17678 w 208834"/>
                  <a:gd name="connsiteY31" fmla="*/ 306035 h 1142444"/>
                  <a:gd name="connsiteX32" fmla="*/ 17678 w 208834"/>
                  <a:gd name="connsiteY32" fmla="*/ 303734 h 1142444"/>
                  <a:gd name="connsiteX33" fmla="*/ 12462 w 208834"/>
                  <a:gd name="connsiteY33" fmla="*/ 287474 h 1142444"/>
                  <a:gd name="connsiteX34" fmla="*/ 36 w 208834"/>
                  <a:gd name="connsiteY34" fmla="*/ 173803 h 1142444"/>
                  <a:gd name="connsiteX35" fmla="*/ 36 w 208834"/>
                  <a:gd name="connsiteY35" fmla="*/ 159537 h 1142444"/>
                  <a:gd name="connsiteX36" fmla="*/ 36 w 208834"/>
                  <a:gd name="connsiteY36" fmla="*/ 159537 h 1142444"/>
                  <a:gd name="connsiteX37" fmla="*/ 2031 w 208834"/>
                  <a:gd name="connsiteY37" fmla="*/ 126556 h 1142444"/>
                  <a:gd name="connsiteX38" fmla="*/ 8013 w 208834"/>
                  <a:gd name="connsiteY38" fmla="*/ 77161 h 1142444"/>
                  <a:gd name="connsiteX39" fmla="*/ 8013 w 208834"/>
                  <a:gd name="connsiteY39" fmla="*/ 77161 h 1142444"/>
                  <a:gd name="connsiteX40" fmla="*/ 20592 w 208834"/>
                  <a:gd name="connsiteY40" fmla="*/ 24391 h 1142444"/>
                  <a:gd name="connsiteX41" fmla="*/ 20592 w 208834"/>
                  <a:gd name="connsiteY41" fmla="*/ 24391 h 1142444"/>
                  <a:gd name="connsiteX42" fmla="*/ 35012 w 208834"/>
                  <a:gd name="connsiteY42" fmla="*/ 0 h 1142444"/>
                  <a:gd name="connsiteX43" fmla="*/ 38694 w 208834"/>
                  <a:gd name="connsiteY43" fmla="*/ 920 h 1142444"/>
                  <a:gd name="connsiteX44" fmla="*/ 38694 w 208834"/>
                  <a:gd name="connsiteY44" fmla="*/ 920 h 1142444"/>
                  <a:gd name="connsiteX45" fmla="*/ 39614 w 208834"/>
                  <a:gd name="connsiteY45" fmla="*/ 920 h 1142444"/>
                  <a:gd name="connsiteX46" fmla="*/ 39614 w 208834"/>
                  <a:gd name="connsiteY46" fmla="*/ 920 h 1142444"/>
                  <a:gd name="connsiteX47" fmla="*/ 44369 w 208834"/>
                  <a:gd name="connsiteY47" fmla="*/ 2148 h 1142444"/>
                  <a:gd name="connsiteX48" fmla="*/ 77197 w 208834"/>
                  <a:gd name="connsiteY48" fmla="*/ 14727 h 1142444"/>
                  <a:gd name="connsiteX49" fmla="*/ 130274 w 208834"/>
                  <a:gd name="connsiteY49" fmla="*/ 100478 h 1142444"/>
                  <a:gd name="connsiteX50" fmla="*/ 147608 w 208834"/>
                  <a:gd name="connsiteY50" fmla="*/ 257867 h 1142444"/>
                  <a:gd name="connsiteX51" fmla="*/ 151904 w 208834"/>
                  <a:gd name="connsiteY51" fmla="*/ 309564 h 1142444"/>
                  <a:gd name="connsiteX52" fmla="*/ 164789 w 208834"/>
                  <a:gd name="connsiteY52" fmla="*/ 431517 h 1142444"/>
                  <a:gd name="connsiteX53" fmla="*/ 169698 w 208834"/>
                  <a:gd name="connsiteY53" fmla="*/ 452533 h 1142444"/>
                  <a:gd name="connsiteX54" fmla="*/ 172766 w 208834"/>
                  <a:gd name="connsiteY54" fmla="*/ 466800 h 1142444"/>
                  <a:gd name="connsiteX55" fmla="*/ 208815 w 208834"/>
                  <a:gd name="connsiteY55" fmla="*/ 670363 h 1142444"/>
                  <a:gd name="connsiteX56" fmla="*/ 200685 w 208834"/>
                  <a:gd name="connsiteY56" fmla="*/ 885124 h 1142444"/>
                  <a:gd name="connsiteX57" fmla="*/ 200685 w 208834"/>
                  <a:gd name="connsiteY57" fmla="*/ 900464 h 1142444"/>
                  <a:gd name="connsiteX58" fmla="*/ 199305 w 208834"/>
                  <a:gd name="connsiteY58" fmla="*/ 926696 h 1142444"/>
                  <a:gd name="connsiteX59" fmla="*/ 200685 w 208834"/>
                  <a:gd name="connsiteY59" fmla="*/ 977625 h 1142444"/>
                  <a:gd name="connsiteX60" fmla="*/ 200532 w 208834"/>
                  <a:gd name="connsiteY60" fmla="*/ 1010300 h 1142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08834" h="1142444">
                    <a:moveTo>
                      <a:pt x="200532" y="1010300"/>
                    </a:moveTo>
                    <a:cubicBezTo>
                      <a:pt x="203140" y="1037452"/>
                      <a:pt x="205901" y="1061842"/>
                      <a:pt x="206361" y="1069512"/>
                    </a:cubicBezTo>
                    <a:cubicBezTo>
                      <a:pt x="206637" y="1070985"/>
                      <a:pt x="206637" y="1072488"/>
                      <a:pt x="206361" y="1073961"/>
                    </a:cubicBezTo>
                    <a:cubicBezTo>
                      <a:pt x="201452" y="1091142"/>
                      <a:pt x="166784" y="1119981"/>
                      <a:pt x="158807" y="1128112"/>
                    </a:cubicBezTo>
                    <a:cubicBezTo>
                      <a:pt x="150983" y="1130627"/>
                      <a:pt x="142792" y="1131824"/>
                      <a:pt x="134569" y="1131640"/>
                    </a:cubicBezTo>
                    <a:cubicBezTo>
                      <a:pt x="124291" y="1131640"/>
                      <a:pt x="114627" y="1131640"/>
                      <a:pt x="112173" y="1131640"/>
                    </a:cubicBezTo>
                    <a:cubicBezTo>
                      <a:pt x="108951" y="1138543"/>
                      <a:pt x="81493" y="1152042"/>
                      <a:pt x="80419" y="1131640"/>
                    </a:cubicBezTo>
                    <a:cubicBezTo>
                      <a:pt x="82873" y="1101665"/>
                      <a:pt x="87076" y="1071844"/>
                      <a:pt x="92998" y="1042360"/>
                    </a:cubicBezTo>
                    <a:cubicBezTo>
                      <a:pt x="95606" y="1025947"/>
                      <a:pt x="98520" y="1008919"/>
                      <a:pt x="100821" y="993425"/>
                    </a:cubicBezTo>
                    <a:lnTo>
                      <a:pt x="100821" y="993425"/>
                    </a:lnTo>
                    <a:cubicBezTo>
                      <a:pt x="100821" y="993425"/>
                      <a:pt x="100821" y="993425"/>
                      <a:pt x="100821" y="992352"/>
                    </a:cubicBezTo>
                    <a:cubicBezTo>
                      <a:pt x="103966" y="974342"/>
                      <a:pt x="105960" y="956149"/>
                      <a:pt x="106804" y="937894"/>
                    </a:cubicBezTo>
                    <a:cubicBezTo>
                      <a:pt x="106804" y="928844"/>
                      <a:pt x="104656" y="910896"/>
                      <a:pt x="101895" y="887579"/>
                    </a:cubicBezTo>
                    <a:lnTo>
                      <a:pt x="101895" y="887579"/>
                    </a:lnTo>
                    <a:lnTo>
                      <a:pt x="101895" y="887579"/>
                    </a:lnTo>
                    <a:cubicBezTo>
                      <a:pt x="97906" y="854751"/>
                      <a:pt x="91771" y="810878"/>
                      <a:pt x="86555" y="769460"/>
                    </a:cubicBezTo>
                    <a:cubicBezTo>
                      <a:pt x="77351" y="704878"/>
                      <a:pt x="68453" y="642904"/>
                      <a:pt x="67073" y="623729"/>
                    </a:cubicBezTo>
                    <a:cubicBezTo>
                      <a:pt x="66153" y="612377"/>
                      <a:pt x="65385" y="584612"/>
                      <a:pt x="64465" y="552704"/>
                    </a:cubicBezTo>
                    <a:lnTo>
                      <a:pt x="64465" y="552704"/>
                    </a:lnTo>
                    <a:cubicBezTo>
                      <a:pt x="64465" y="548869"/>
                      <a:pt x="64465" y="544881"/>
                      <a:pt x="64465" y="540586"/>
                    </a:cubicBezTo>
                    <a:lnTo>
                      <a:pt x="64465" y="537057"/>
                    </a:lnTo>
                    <a:lnTo>
                      <a:pt x="64465" y="537057"/>
                    </a:lnTo>
                    <a:cubicBezTo>
                      <a:pt x="64465" y="533836"/>
                      <a:pt x="64465" y="530461"/>
                      <a:pt x="64465" y="527239"/>
                    </a:cubicBezTo>
                    <a:lnTo>
                      <a:pt x="64465" y="527239"/>
                    </a:lnTo>
                    <a:cubicBezTo>
                      <a:pt x="63913" y="492571"/>
                      <a:pt x="61550" y="457964"/>
                      <a:pt x="57409" y="423540"/>
                    </a:cubicBezTo>
                    <a:cubicBezTo>
                      <a:pt x="54264" y="410609"/>
                      <a:pt x="50414" y="397861"/>
                      <a:pt x="45903" y="385343"/>
                    </a:cubicBezTo>
                    <a:cubicBezTo>
                      <a:pt x="38847" y="364941"/>
                      <a:pt x="30563" y="341317"/>
                      <a:pt x="22740" y="320915"/>
                    </a:cubicBezTo>
                    <a:cubicBezTo>
                      <a:pt x="21820" y="318614"/>
                      <a:pt x="21206" y="316467"/>
                      <a:pt x="20439" y="314319"/>
                    </a:cubicBezTo>
                    <a:lnTo>
                      <a:pt x="20439" y="314319"/>
                    </a:lnTo>
                    <a:cubicBezTo>
                      <a:pt x="20439" y="312632"/>
                      <a:pt x="19365" y="311097"/>
                      <a:pt x="18905" y="309564"/>
                    </a:cubicBezTo>
                    <a:cubicBezTo>
                      <a:pt x="18399" y="308428"/>
                      <a:pt x="18000" y="307247"/>
                      <a:pt x="17678" y="306035"/>
                    </a:cubicBezTo>
                    <a:lnTo>
                      <a:pt x="17678" y="306035"/>
                    </a:lnTo>
                    <a:cubicBezTo>
                      <a:pt x="17678" y="305268"/>
                      <a:pt x="17678" y="304501"/>
                      <a:pt x="17678" y="303734"/>
                    </a:cubicBezTo>
                    <a:cubicBezTo>
                      <a:pt x="15377" y="297598"/>
                      <a:pt x="13689" y="292076"/>
                      <a:pt x="12462" y="287474"/>
                    </a:cubicBezTo>
                    <a:cubicBezTo>
                      <a:pt x="3734" y="250228"/>
                      <a:pt x="-439" y="212062"/>
                      <a:pt x="36" y="173803"/>
                    </a:cubicBezTo>
                    <a:cubicBezTo>
                      <a:pt x="36" y="169048"/>
                      <a:pt x="36" y="164293"/>
                      <a:pt x="36" y="159537"/>
                    </a:cubicBezTo>
                    <a:lnTo>
                      <a:pt x="36" y="159537"/>
                    </a:lnTo>
                    <a:cubicBezTo>
                      <a:pt x="36" y="148646"/>
                      <a:pt x="957" y="137447"/>
                      <a:pt x="2031" y="126556"/>
                    </a:cubicBezTo>
                    <a:cubicBezTo>
                      <a:pt x="3565" y="108455"/>
                      <a:pt x="5559" y="92194"/>
                      <a:pt x="8013" y="77161"/>
                    </a:cubicBezTo>
                    <a:lnTo>
                      <a:pt x="8013" y="77161"/>
                    </a:lnTo>
                    <a:cubicBezTo>
                      <a:pt x="10192" y="59152"/>
                      <a:pt x="14410" y="41449"/>
                      <a:pt x="20592" y="24391"/>
                    </a:cubicBezTo>
                    <a:lnTo>
                      <a:pt x="20592" y="24391"/>
                    </a:lnTo>
                    <a:cubicBezTo>
                      <a:pt x="23798" y="15417"/>
                      <a:pt x="28692" y="7133"/>
                      <a:pt x="35012" y="0"/>
                    </a:cubicBezTo>
                    <a:lnTo>
                      <a:pt x="38694" y="920"/>
                    </a:lnTo>
                    <a:lnTo>
                      <a:pt x="38694" y="920"/>
                    </a:lnTo>
                    <a:lnTo>
                      <a:pt x="39614" y="920"/>
                    </a:lnTo>
                    <a:lnTo>
                      <a:pt x="39614" y="920"/>
                    </a:lnTo>
                    <a:lnTo>
                      <a:pt x="44369" y="2148"/>
                    </a:lnTo>
                    <a:cubicBezTo>
                      <a:pt x="55767" y="5047"/>
                      <a:pt x="66782" y="9265"/>
                      <a:pt x="77197" y="14727"/>
                    </a:cubicBezTo>
                    <a:cubicBezTo>
                      <a:pt x="101128" y="27919"/>
                      <a:pt x="120917" y="51389"/>
                      <a:pt x="130274" y="100478"/>
                    </a:cubicBezTo>
                    <a:cubicBezTo>
                      <a:pt x="136870" y="134993"/>
                      <a:pt x="142546" y="196507"/>
                      <a:pt x="147608" y="257867"/>
                    </a:cubicBezTo>
                    <a:cubicBezTo>
                      <a:pt x="148989" y="275355"/>
                      <a:pt x="150523" y="292689"/>
                      <a:pt x="151904" y="309564"/>
                    </a:cubicBezTo>
                    <a:cubicBezTo>
                      <a:pt x="156352" y="364174"/>
                      <a:pt x="160494" y="412189"/>
                      <a:pt x="164789" y="431517"/>
                    </a:cubicBezTo>
                    <a:cubicBezTo>
                      <a:pt x="166017" y="437193"/>
                      <a:pt x="167704" y="444250"/>
                      <a:pt x="169698" y="452533"/>
                    </a:cubicBezTo>
                    <a:cubicBezTo>
                      <a:pt x="169698" y="456982"/>
                      <a:pt x="171539" y="461737"/>
                      <a:pt x="172766" y="466800"/>
                    </a:cubicBezTo>
                    <a:cubicBezTo>
                      <a:pt x="186879" y="529234"/>
                      <a:pt x="209582" y="632473"/>
                      <a:pt x="208815" y="670363"/>
                    </a:cubicBezTo>
                    <a:cubicBezTo>
                      <a:pt x="208049" y="708253"/>
                      <a:pt x="203907" y="820543"/>
                      <a:pt x="200685" y="885124"/>
                    </a:cubicBezTo>
                    <a:cubicBezTo>
                      <a:pt x="200685" y="890493"/>
                      <a:pt x="200685" y="895556"/>
                      <a:pt x="200685" y="900464"/>
                    </a:cubicBezTo>
                    <a:cubicBezTo>
                      <a:pt x="200685" y="911969"/>
                      <a:pt x="199611" y="921174"/>
                      <a:pt x="199305" y="926696"/>
                    </a:cubicBezTo>
                    <a:cubicBezTo>
                      <a:pt x="198706" y="943677"/>
                      <a:pt x="199166" y="960690"/>
                      <a:pt x="200685" y="977625"/>
                    </a:cubicBezTo>
                    <a:cubicBezTo>
                      <a:pt x="198384" y="988210"/>
                      <a:pt x="199458" y="999715"/>
                      <a:pt x="200532" y="101030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88" name="Freeform: Shape 2087">
                <a:extLst>
                  <a:ext uri="{FF2B5EF4-FFF2-40B4-BE49-F238E27FC236}">
                    <a16:creationId xmlns:a16="http://schemas.microsoft.com/office/drawing/2014/main" id="{9709EA5C-A2F0-4633-B649-2BD6DEE234D8}"/>
                  </a:ext>
                </a:extLst>
              </p:cNvPr>
              <p:cNvSpPr/>
              <p:nvPr/>
            </p:nvSpPr>
            <p:spPr>
              <a:xfrm>
                <a:off x="2107016" y="3796128"/>
                <a:ext cx="561332" cy="525259"/>
              </a:xfrm>
              <a:custGeom>
                <a:avLst/>
                <a:gdLst>
                  <a:gd name="connsiteX0" fmla="*/ 557306 w 561332"/>
                  <a:gd name="connsiteY0" fmla="*/ 366935 h 525259"/>
                  <a:gd name="connsiteX1" fmla="*/ 557306 w 561332"/>
                  <a:gd name="connsiteY1" fmla="*/ 371384 h 525259"/>
                  <a:gd name="connsiteX2" fmla="*/ 548716 w 561332"/>
                  <a:gd name="connsiteY2" fmla="*/ 446857 h 525259"/>
                  <a:gd name="connsiteX3" fmla="*/ 539358 w 561332"/>
                  <a:gd name="connsiteY3" fmla="*/ 501161 h 525259"/>
                  <a:gd name="connsiteX4" fmla="*/ 524018 w 561332"/>
                  <a:gd name="connsiteY4" fmla="*/ 506684 h 525259"/>
                  <a:gd name="connsiteX5" fmla="*/ 520336 w 561332"/>
                  <a:gd name="connsiteY5" fmla="*/ 507757 h 525259"/>
                  <a:gd name="connsiteX6" fmla="*/ 375833 w 561332"/>
                  <a:gd name="connsiteY6" fmla="*/ 523098 h 525259"/>
                  <a:gd name="connsiteX7" fmla="*/ 347760 w 561332"/>
                  <a:gd name="connsiteY7" fmla="*/ 524172 h 525259"/>
                  <a:gd name="connsiteX8" fmla="*/ 302967 w 561332"/>
                  <a:gd name="connsiteY8" fmla="*/ 525245 h 525259"/>
                  <a:gd name="connsiteX9" fmla="*/ 222278 w 561332"/>
                  <a:gd name="connsiteY9" fmla="*/ 525245 h 525259"/>
                  <a:gd name="connsiteX10" fmla="*/ 15340 w 561332"/>
                  <a:gd name="connsiteY10" fmla="*/ 512666 h 525259"/>
                  <a:gd name="connsiteX11" fmla="*/ 0 w 561332"/>
                  <a:gd name="connsiteY11" fmla="*/ 508678 h 525259"/>
                  <a:gd name="connsiteX12" fmla="*/ 767 w 561332"/>
                  <a:gd name="connsiteY12" fmla="*/ 504076 h 525259"/>
                  <a:gd name="connsiteX13" fmla="*/ 1841 w 561332"/>
                  <a:gd name="connsiteY13" fmla="*/ 498093 h 525259"/>
                  <a:gd name="connsiteX14" fmla="*/ 37890 w 561332"/>
                  <a:gd name="connsiteY14" fmla="*/ 299439 h 525259"/>
                  <a:gd name="connsiteX15" fmla="*/ 63201 w 561332"/>
                  <a:gd name="connsiteY15" fmla="*/ 175337 h 525259"/>
                  <a:gd name="connsiteX16" fmla="*/ 92348 w 561332"/>
                  <a:gd name="connsiteY16" fmla="*/ 65502 h 525259"/>
                  <a:gd name="connsiteX17" fmla="*/ 104927 w 561332"/>
                  <a:gd name="connsiteY17" fmla="*/ 69644 h 525259"/>
                  <a:gd name="connsiteX18" fmla="*/ 104927 w 561332"/>
                  <a:gd name="connsiteY18" fmla="*/ 69644 h 525259"/>
                  <a:gd name="connsiteX19" fmla="*/ 204791 w 561332"/>
                  <a:gd name="connsiteY19" fmla="*/ 76087 h 525259"/>
                  <a:gd name="connsiteX20" fmla="*/ 205864 w 561332"/>
                  <a:gd name="connsiteY20" fmla="*/ 76087 h 525259"/>
                  <a:gd name="connsiteX21" fmla="*/ 230409 w 561332"/>
                  <a:gd name="connsiteY21" fmla="*/ 74093 h 525259"/>
                  <a:gd name="connsiteX22" fmla="*/ 395468 w 561332"/>
                  <a:gd name="connsiteY22" fmla="*/ 42032 h 525259"/>
                  <a:gd name="connsiteX23" fmla="*/ 418325 w 561332"/>
                  <a:gd name="connsiteY23" fmla="*/ 34822 h 525259"/>
                  <a:gd name="connsiteX24" fmla="*/ 488583 w 561332"/>
                  <a:gd name="connsiteY24" fmla="*/ 4142 h 525259"/>
                  <a:gd name="connsiteX25" fmla="*/ 494719 w 561332"/>
                  <a:gd name="connsiteY25" fmla="*/ 0 h 525259"/>
                  <a:gd name="connsiteX26" fmla="*/ 494719 w 561332"/>
                  <a:gd name="connsiteY26" fmla="*/ 0 h 525259"/>
                  <a:gd name="connsiteX27" fmla="*/ 494719 w 561332"/>
                  <a:gd name="connsiteY27" fmla="*/ 0 h 525259"/>
                  <a:gd name="connsiteX28" fmla="*/ 496253 w 561332"/>
                  <a:gd name="connsiteY28" fmla="*/ 2301 h 525259"/>
                  <a:gd name="connsiteX29" fmla="*/ 543347 w 561332"/>
                  <a:gd name="connsiteY29" fmla="*/ 108608 h 525259"/>
                  <a:gd name="connsiteX30" fmla="*/ 557306 w 561332"/>
                  <a:gd name="connsiteY30" fmla="*/ 366935 h 52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61332" h="525259">
                    <a:moveTo>
                      <a:pt x="557306" y="366935"/>
                    </a:moveTo>
                    <a:lnTo>
                      <a:pt x="557306" y="371384"/>
                    </a:lnTo>
                    <a:cubicBezTo>
                      <a:pt x="555159" y="398536"/>
                      <a:pt x="552244" y="424154"/>
                      <a:pt x="548716" y="446857"/>
                    </a:cubicBezTo>
                    <a:cubicBezTo>
                      <a:pt x="545188" y="469561"/>
                      <a:pt x="542580" y="485975"/>
                      <a:pt x="539358" y="501161"/>
                    </a:cubicBezTo>
                    <a:cubicBezTo>
                      <a:pt x="534403" y="503432"/>
                      <a:pt x="529280" y="505288"/>
                      <a:pt x="524018" y="506684"/>
                    </a:cubicBezTo>
                    <a:lnTo>
                      <a:pt x="520336" y="507757"/>
                    </a:lnTo>
                    <a:cubicBezTo>
                      <a:pt x="472721" y="517130"/>
                      <a:pt x="424354" y="522269"/>
                      <a:pt x="375833" y="523098"/>
                    </a:cubicBezTo>
                    <a:lnTo>
                      <a:pt x="347760" y="524172"/>
                    </a:lnTo>
                    <a:lnTo>
                      <a:pt x="302967" y="525245"/>
                    </a:lnTo>
                    <a:lnTo>
                      <a:pt x="222278" y="525245"/>
                    </a:lnTo>
                    <a:cubicBezTo>
                      <a:pt x="153094" y="525537"/>
                      <a:pt x="83972" y="521334"/>
                      <a:pt x="15340" y="512666"/>
                    </a:cubicBezTo>
                    <a:cubicBezTo>
                      <a:pt x="10125" y="511792"/>
                      <a:pt x="4986" y="510457"/>
                      <a:pt x="0" y="508678"/>
                    </a:cubicBezTo>
                    <a:cubicBezTo>
                      <a:pt x="0" y="507451"/>
                      <a:pt x="0" y="505917"/>
                      <a:pt x="767" y="504076"/>
                    </a:cubicBezTo>
                    <a:cubicBezTo>
                      <a:pt x="1534" y="502235"/>
                      <a:pt x="767" y="500241"/>
                      <a:pt x="1841" y="498093"/>
                    </a:cubicBezTo>
                    <a:cubicBezTo>
                      <a:pt x="7670" y="464038"/>
                      <a:pt x="21630" y="382889"/>
                      <a:pt x="37890" y="299439"/>
                    </a:cubicBezTo>
                    <a:cubicBezTo>
                      <a:pt x="46174" y="256794"/>
                      <a:pt x="54918" y="213227"/>
                      <a:pt x="63201" y="175337"/>
                    </a:cubicBezTo>
                    <a:cubicBezTo>
                      <a:pt x="70212" y="138061"/>
                      <a:pt x="79953" y="101352"/>
                      <a:pt x="92348" y="65502"/>
                    </a:cubicBezTo>
                    <a:cubicBezTo>
                      <a:pt x="96459" y="67113"/>
                      <a:pt x="100662" y="68494"/>
                      <a:pt x="104927" y="69644"/>
                    </a:cubicBezTo>
                    <a:lnTo>
                      <a:pt x="104927" y="69644"/>
                    </a:lnTo>
                    <a:cubicBezTo>
                      <a:pt x="137678" y="76946"/>
                      <a:pt x="171364" y="79124"/>
                      <a:pt x="204791" y="76087"/>
                    </a:cubicBezTo>
                    <a:lnTo>
                      <a:pt x="205864" y="76087"/>
                    </a:lnTo>
                    <a:cubicBezTo>
                      <a:pt x="213841" y="76087"/>
                      <a:pt x="222125" y="75013"/>
                      <a:pt x="230409" y="74093"/>
                    </a:cubicBezTo>
                    <a:cubicBezTo>
                      <a:pt x="286308" y="68555"/>
                      <a:pt x="341563" y="57832"/>
                      <a:pt x="395468" y="42032"/>
                    </a:cubicBezTo>
                    <a:cubicBezTo>
                      <a:pt x="403138" y="39731"/>
                      <a:pt x="410808" y="37430"/>
                      <a:pt x="418325" y="34822"/>
                    </a:cubicBezTo>
                    <a:cubicBezTo>
                      <a:pt x="442869" y="27397"/>
                      <a:pt x="466447" y="17089"/>
                      <a:pt x="488583" y="4142"/>
                    </a:cubicBezTo>
                    <a:cubicBezTo>
                      <a:pt x="490730" y="2915"/>
                      <a:pt x="492724" y="1381"/>
                      <a:pt x="494719" y="0"/>
                    </a:cubicBezTo>
                    <a:lnTo>
                      <a:pt x="494719" y="0"/>
                    </a:lnTo>
                    <a:lnTo>
                      <a:pt x="494719" y="0"/>
                    </a:lnTo>
                    <a:lnTo>
                      <a:pt x="496253" y="2301"/>
                    </a:lnTo>
                    <a:cubicBezTo>
                      <a:pt x="519094" y="34116"/>
                      <a:pt x="535124" y="70304"/>
                      <a:pt x="543347" y="108608"/>
                    </a:cubicBezTo>
                    <a:cubicBezTo>
                      <a:pt x="560972" y="193531"/>
                      <a:pt x="565682" y="280617"/>
                      <a:pt x="557306" y="366935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89" name="Freeform: Shape 2088">
                <a:extLst>
                  <a:ext uri="{FF2B5EF4-FFF2-40B4-BE49-F238E27FC236}">
                    <a16:creationId xmlns:a16="http://schemas.microsoft.com/office/drawing/2014/main" id="{F3BBB3D7-DDD1-4ED3-8ACE-127FD7384BAC}"/>
                  </a:ext>
                </a:extLst>
              </p:cNvPr>
              <p:cNvSpPr/>
              <p:nvPr/>
            </p:nvSpPr>
            <p:spPr>
              <a:xfrm>
                <a:off x="2107016" y="3796128"/>
                <a:ext cx="561186" cy="525259"/>
              </a:xfrm>
              <a:custGeom>
                <a:avLst/>
                <a:gdLst>
                  <a:gd name="connsiteX0" fmla="*/ 557306 w 561186"/>
                  <a:gd name="connsiteY0" fmla="*/ 366935 h 525259"/>
                  <a:gd name="connsiteX1" fmla="*/ 557306 w 561186"/>
                  <a:gd name="connsiteY1" fmla="*/ 371384 h 525259"/>
                  <a:gd name="connsiteX2" fmla="*/ 548716 w 561186"/>
                  <a:gd name="connsiteY2" fmla="*/ 446857 h 525259"/>
                  <a:gd name="connsiteX3" fmla="*/ 539358 w 561186"/>
                  <a:gd name="connsiteY3" fmla="*/ 501161 h 525259"/>
                  <a:gd name="connsiteX4" fmla="*/ 524018 w 561186"/>
                  <a:gd name="connsiteY4" fmla="*/ 506684 h 525259"/>
                  <a:gd name="connsiteX5" fmla="*/ 520336 w 561186"/>
                  <a:gd name="connsiteY5" fmla="*/ 507757 h 525259"/>
                  <a:gd name="connsiteX6" fmla="*/ 375833 w 561186"/>
                  <a:gd name="connsiteY6" fmla="*/ 523098 h 525259"/>
                  <a:gd name="connsiteX7" fmla="*/ 347760 w 561186"/>
                  <a:gd name="connsiteY7" fmla="*/ 524172 h 525259"/>
                  <a:gd name="connsiteX8" fmla="*/ 302967 w 561186"/>
                  <a:gd name="connsiteY8" fmla="*/ 525245 h 525259"/>
                  <a:gd name="connsiteX9" fmla="*/ 222278 w 561186"/>
                  <a:gd name="connsiteY9" fmla="*/ 525245 h 525259"/>
                  <a:gd name="connsiteX10" fmla="*/ 15340 w 561186"/>
                  <a:gd name="connsiteY10" fmla="*/ 512666 h 525259"/>
                  <a:gd name="connsiteX11" fmla="*/ 0 w 561186"/>
                  <a:gd name="connsiteY11" fmla="*/ 508678 h 525259"/>
                  <a:gd name="connsiteX12" fmla="*/ 767 w 561186"/>
                  <a:gd name="connsiteY12" fmla="*/ 504076 h 525259"/>
                  <a:gd name="connsiteX13" fmla="*/ 1841 w 561186"/>
                  <a:gd name="connsiteY13" fmla="*/ 498093 h 525259"/>
                  <a:gd name="connsiteX14" fmla="*/ 17181 w 561186"/>
                  <a:gd name="connsiteY14" fmla="*/ 500241 h 525259"/>
                  <a:gd name="connsiteX15" fmla="*/ 229335 w 561186"/>
                  <a:gd name="connsiteY15" fmla="*/ 507604 h 525259"/>
                  <a:gd name="connsiteX16" fmla="*/ 255873 w 561186"/>
                  <a:gd name="connsiteY16" fmla="*/ 506837 h 525259"/>
                  <a:gd name="connsiteX17" fmla="*/ 302814 w 561186"/>
                  <a:gd name="connsiteY17" fmla="*/ 504690 h 525259"/>
                  <a:gd name="connsiteX18" fmla="*/ 343465 w 561186"/>
                  <a:gd name="connsiteY18" fmla="*/ 501775 h 525259"/>
                  <a:gd name="connsiteX19" fmla="*/ 379208 w 561186"/>
                  <a:gd name="connsiteY19" fmla="*/ 498093 h 525259"/>
                  <a:gd name="connsiteX20" fmla="*/ 508525 w 561186"/>
                  <a:gd name="connsiteY20" fmla="*/ 454374 h 525259"/>
                  <a:gd name="connsiteX21" fmla="*/ 533989 w 561186"/>
                  <a:gd name="connsiteY21" fmla="*/ 351135 h 525259"/>
                  <a:gd name="connsiteX22" fmla="*/ 538438 w 561186"/>
                  <a:gd name="connsiteY22" fmla="*/ 305115 h 525259"/>
                  <a:gd name="connsiteX23" fmla="*/ 538438 w 561186"/>
                  <a:gd name="connsiteY23" fmla="*/ 205097 h 525259"/>
                  <a:gd name="connsiteX24" fmla="*/ 495179 w 561186"/>
                  <a:gd name="connsiteY24" fmla="*/ 16107 h 525259"/>
                  <a:gd name="connsiteX25" fmla="*/ 495179 w 561186"/>
                  <a:gd name="connsiteY25" fmla="*/ 16107 h 525259"/>
                  <a:gd name="connsiteX26" fmla="*/ 490270 w 561186"/>
                  <a:gd name="connsiteY26" fmla="*/ 7823 h 525259"/>
                  <a:gd name="connsiteX27" fmla="*/ 488122 w 561186"/>
                  <a:gd name="connsiteY27" fmla="*/ 3988 h 525259"/>
                  <a:gd name="connsiteX28" fmla="*/ 488122 w 561186"/>
                  <a:gd name="connsiteY28" fmla="*/ 3988 h 525259"/>
                  <a:gd name="connsiteX29" fmla="*/ 494258 w 561186"/>
                  <a:gd name="connsiteY29" fmla="*/ 0 h 525259"/>
                  <a:gd name="connsiteX30" fmla="*/ 494258 w 561186"/>
                  <a:gd name="connsiteY30" fmla="*/ 0 h 525259"/>
                  <a:gd name="connsiteX31" fmla="*/ 494258 w 561186"/>
                  <a:gd name="connsiteY31" fmla="*/ 0 h 525259"/>
                  <a:gd name="connsiteX32" fmla="*/ 495792 w 561186"/>
                  <a:gd name="connsiteY32" fmla="*/ 2301 h 525259"/>
                  <a:gd name="connsiteX33" fmla="*/ 542886 w 561186"/>
                  <a:gd name="connsiteY33" fmla="*/ 108608 h 525259"/>
                  <a:gd name="connsiteX34" fmla="*/ 557306 w 561186"/>
                  <a:gd name="connsiteY34" fmla="*/ 366935 h 525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61186" h="525259">
                    <a:moveTo>
                      <a:pt x="557306" y="366935"/>
                    </a:moveTo>
                    <a:lnTo>
                      <a:pt x="557306" y="371384"/>
                    </a:lnTo>
                    <a:cubicBezTo>
                      <a:pt x="555159" y="398536"/>
                      <a:pt x="552244" y="424154"/>
                      <a:pt x="548716" y="446857"/>
                    </a:cubicBezTo>
                    <a:cubicBezTo>
                      <a:pt x="545188" y="469561"/>
                      <a:pt x="542580" y="485975"/>
                      <a:pt x="539358" y="501161"/>
                    </a:cubicBezTo>
                    <a:cubicBezTo>
                      <a:pt x="534403" y="503432"/>
                      <a:pt x="529280" y="505288"/>
                      <a:pt x="524018" y="506684"/>
                    </a:cubicBezTo>
                    <a:lnTo>
                      <a:pt x="520336" y="507757"/>
                    </a:lnTo>
                    <a:cubicBezTo>
                      <a:pt x="472721" y="517130"/>
                      <a:pt x="424354" y="522269"/>
                      <a:pt x="375833" y="523098"/>
                    </a:cubicBezTo>
                    <a:lnTo>
                      <a:pt x="347760" y="524172"/>
                    </a:lnTo>
                    <a:lnTo>
                      <a:pt x="302967" y="525245"/>
                    </a:lnTo>
                    <a:lnTo>
                      <a:pt x="222278" y="525245"/>
                    </a:lnTo>
                    <a:cubicBezTo>
                      <a:pt x="153094" y="525537"/>
                      <a:pt x="83972" y="521334"/>
                      <a:pt x="15340" y="512666"/>
                    </a:cubicBezTo>
                    <a:cubicBezTo>
                      <a:pt x="10125" y="511792"/>
                      <a:pt x="4986" y="510457"/>
                      <a:pt x="0" y="508678"/>
                    </a:cubicBezTo>
                    <a:cubicBezTo>
                      <a:pt x="0" y="507451"/>
                      <a:pt x="0" y="505917"/>
                      <a:pt x="767" y="504076"/>
                    </a:cubicBezTo>
                    <a:cubicBezTo>
                      <a:pt x="1534" y="502235"/>
                      <a:pt x="767" y="500241"/>
                      <a:pt x="1841" y="498093"/>
                    </a:cubicBezTo>
                    <a:cubicBezTo>
                      <a:pt x="6443" y="498860"/>
                      <a:pt x="11659" y="499627"/>
                      <a:pt x="17181" y="500241"/>
                    </a:cubicBezTo>
                    <a:cubicBezTo>
                      <a:pt x="87684" y="506929"/>
                      <a:pt x="158540" y="509384"/>
                      <a:pt x="229335" y="507604"/>
                    </a:cubicBezTo>
                    <a:cubicBezTo>
                      <a:pt x="238232" y="507604"/>
                      <a:pt x="246976" y="507604"/>
                      <a:pt x="255873" y="506837"/>
                    </a:cubicBezTo>
                    <a:cubicBezTo>
                      <a:pt x="271213" y="506837"/>
                      <a:pt x="287320" y="505763"/>
                      <a:pt x="302814" y="504690"/>
                    </a:cubicBezTo>
                    <a:cubicBezTo>
                      <a:pt x="318307" y="503616"/>
                      <a:pt x="330273" y="502849"/>
                      <a:pt x="343465" y="501775"/>
                    </a:cubicBezTo>
                    <a:cubicBezTo>
                      <a:pt x="356658" y="500701"/>
                      <a:pt x="367702" y="499474"/>
                      <a:pt x="379208" y="498093"/>
                    </a:cubicBezTo>
                    <a:cubicBezTo>
                      <a:pt x="445323" y="489963"/>
                      <a:pt x="496406" y="476004"/>
                      <a:pt x="508525" y="454374"/>
                    </a:cubicBezTo>
                    <a:cubicBezTo>
                      <a:pt x="522592" y="421577"/>
                      <a:pt x="531182" y="386709"/>
                      <a:pt x="533989" y="351135"/>
                    </a:cubicBezTo>
                    <a:cubicBezTo>
                      <a:pt x="535830" y="335795"/>
                      <a:pt x="537211" y="320455"/>
                      <a:pt x="538438" y="305115"/>
                    </a:cubicBezTo>
                    <a:cubicBezTo>
                      <a:pt x="540447" y="271811"/>
                      <a:pt x="540447" y="238401"/>
                      <a:pt x="538438" y="205097"/>
                    </a:cubicBezTo>
                    <a:cubicBezTo>
                      <a:pt x="535063" y="136374"/>
                      <a:pt x="522177" y="67036"/>
                      <a:pt x="495179" y="16107"/>
                    </a:cubicBezTo>
                    <a:lnTo>
                      <a:pt x="495179" y="16107"/>
                    </a:lnTo>
                    <a:cubicBezTo>
                      <a:pt x="493645" y="13346"/>
                      <a:pt x="491957" y="10431"/>
                      <a:pt x="490270" y="7823"/>
                    </a:cubicBezTo>
                    <a:cubicBezTo>
                      <a:pt x="489641" y="6489"/>
                      <a:pt x="488935" y="5216"/>
                      <a:pt x="488122" y="3988"/>
                    </a:cubicBezTo>
                    <a:lnTo>
                      <a:pt x="488122" y="3988"/>
                    </a:lnTo>
                    <a:lnTo>
                      <a:pt x="494258" y="0"/>
                    </a:lnTo>
                    <a:lnTo>
                      <a:pt x="494258" y="0"/>
                    </a:lnTo>
                    <a:lnTo>
                      <a:pt x="494258" y="0"/>
                    </a:lnTo>
                    <a:lnTo>
                      <a:pt x="495792" y="2301"/>
                    </a:lnTo>
                    <a:cubicBezTo>
                      <a:pt x="518634" y="34116"/>
                      <a:pt x="534664" y="70304"/>
                      <a:pt x="542886" y="108608"/>
                    </a:cubicBezTo>
                    <a:cubicBezTo>
                      <a:pt x="560666" y="193500"/>
                      <a:pt x="565529" y="280586"/>
                      <a:pt x="557306" y="366935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90" name="Freeform: Shape 2089">
                <a:extLst>
                  <a:ext uri="{FF2B5EF4-FFF2-40B4-BE49-F238E27FC236}">
                    <a16:creationId xmlns:a16="http://schemas.microsoft.com/office/drawing/2014/main" id="{8434EA6E-F297-4977-AB64-D12E790485E4}"/>
                  </a:ext>
                </a:extLst>
              </p:cNvPr>
              <p:cNvSpPr/>
              <p:nvPr/>
            </p:nvSpPr>
            <p:spPr>
              <a:xfrm>
                <a:off x="2169311" y="3230231"/>
                <a:ext cx="436565" cy="651047"/>
              </a:xfrm>
              <a:custGeom>
                <a:avLst/>
                <a:gdLst>
                  <a:gd name="connsiteX0" fmla="*/ 907 w 436565"/>
                  <a:gd name="connsiteY0" fmla="*/ 264617 h 651047"/>
                  <a:gd name="connsiteX1" fmla="*/ 907 w 436565"/>
                  <a:gd name="connsiteY1" fmla="*/ 276275 h 651047"/>
                  <a:gd name="connsiteX2" fmla="*/ 907 w 436565"/>
                  <a:gd name="connsiteY2" fmla="*/ 276275 h 651047"/>
                  <a:gd name="connsiteX3" fmla="*/ 907 w 436565"/>
                  <a:gd name="connsiteY3" fmla="*/ 276275 h 651047"/>
                  <a:gd name="connsiteX4" fmla="*/ 9190 w 436565"/>
                  <a:gd name="connsiteY4" fmla="*/ 315853 h 651047"/>
                  <a:gd name="connsiteX5" fmla="*/ 12105 w 436565"/>
                  <a:gd name="connsiteY5" fmla="*/ 323983 h 651047"/>
                  <a:gd name="connsiteX6" fmla="*/ 45546 w 436565"/>
                  <a:gd name="connsiteY6" fmla="*/ 487969 h 651047"/>
                  <a:gd name="connsiteX7" fmla="*/ 45546 w 436565"/>
                  <a:gd name="connsiteY7" fmla="*/ 516655 h 651047"/>
                  <a:gd name="connsiteX8" fmla="*/ 24377 w 436565"/>
                  <a:gd name="connsiteY8" fmla="*/ 629405 h 651047"/>
                  <a:gd name="connsiteX9" fmla="*/ 28826 w 436565"/>
                  <a:gd name="connsiteY9" fmla="*/ 631552 h 651047"/>
                  <a:gd name="connsiteX10" fmla="*/ 41558 w 436565"/>
                  <a:gd name="connsiteY10" fmla="*/ 636615 h 651047"/>
                  <a:gd name="connsiteX11" fmla="*/ 80675 w 436565"/>
                  <a:gd name="connsiteY11" fmla="*/ 646432 h 651047"/>
                  <a:gd name="connsiteX12" fmla="*/ 92487 w 436565"/>
                  <a:gd name="connsiteY12" fmla="*/ 648273 h 651047"/>
                  <a:gd name="connsiteX13" fmla="*/ 229168 w 436565"/>
                  <a:gd name="connsiteY13" fmla="*/ 644285 h 651047"/>
                  <a:gd name="connsiteX14" fmla="*/ 238372 w 436565"/>
                  <a:gd name="connsiteY14" fmla="*/ 642751 h 651047"/>
                  <a:gd name="connsiteX15" fmla="*/ 258621 w 436565"/>
                  <a:gd name="connsiteY15" fmla="*/ 639069 h 651047"/>
                  <a:gd name="connsiteX16" fmla="*/ 264143 w 436565"/>
                  <a:gd name="connsiteY16" fmla="*/ 637842 h 651047"/>
                  <a:gd name="connsiteX17" fmla="*/ 274881 w 436565"/>
                  <a:gd name="connsiteY17" fmla="*/ 635694 h 651047"/>
                  <a:gd name="connsiteX18" fmla="*/ 274881 w 436565"/>
                  <a:gd name="connsiteY18" fmla="*/ 635694 h 651047"/>
                  <a:gd name="connsiteX19" fmla="*/ 283472 w 436565"/>
                  <a:gd name="connsiteY19" fmla="*/ 633700 h 651047"/>
                  <a:gd name="connsiteX20" fmla="*/ 313232 w 436565"/>
                  <a:gd name="connsiteY20" fmla="*/ 625877 h 651047"/>
                  <a:gd name="connsiteX21" fmla="*/ 325350 w 436565"/>
                  <a:gd name="connsiteY21" fmla="*/ 622195 h 651047"/>
                  <a:gd name="connsiteX22" fmla="*/ 364314 w 436565"/>
                  <a:gd name="connsiteY22" fmla="*/ 608389 h 651047"/>
                  <a:gd name="connsiteX23" fmla="*/ 372905 w 436565"/>
                  <a:gd name="connsiteY23" fmla="*/ 604860 h 651047"/>
                  <a:gd name="connsiteX24" fmla="*/ 397602 w 436565"/>
                  <a:gd name="connsiteY24" fmla="*/ 593202 h 651047"/>
                  <a:gd name="connsiteX25" fmla="*/ 427362 w 436565"/>
                  <a:gd name="connsiteY25" fmla="*/ 574334 h 651047"/>
                  <a:gd name="connsiteX26" fmla="*/ 431657 w 436565"/>
                  <a:gd name="connsiteY26" fmla="*/ 570652 h 651047"/>
                  <a:gd name="connsiteX27" fmla="*/ 433038 w 436565"/>
                  <a:gd name="connsiteY27" fmla="*/ 569425 h 651047"/>
                  <a:gd name="connsiteX28" fmla="*/ 433038 w 436565"/>
                  <a:gd name="connsiteY28" fmla="*/ 569425 h 651047"/>
                  <a:gd name="connsiteX29" fmla="*/ 436566 w 436565"/>
                  <a:gd name="connsiteY29" fmla="*/ 566050 h 651047"/>
                  <a:gd name="connsiteX30" fmla="*/ 431043 w 436565"/>
                  <a:gd name="connsiteY30" fmla="*/ 557153 h 651047"/>
                  <a:gd name="connsiteX31" fmla="*/ 431043 w 436565"/>
                  <a:gd name="connsiteY31" fmla="*/ 557153 h 651047"/>
                  <a:gd name="connsiteX32" fmla="*/ 410795 w 436565"/>
                  <a:gd name="connsiteY32" fmla="*/ 525552 h 651047"/>
                  <a:gd name="connsiteX33" fmla="*/ 400823 w 436565"/>
                  <a:gd name="connsiteY33" fmla="*/ 510212 h 651047"/>
                  <a:gd name="connsiteX34" fmla="*/ 372444 w 436565"/>
                  <a:gd name="connsiteY34" fmla="*/ 454681 h 651047"/>
                  <a:gd name="connsiteX35" fmla="*/ 372444 w 436565"/>
                  <a:gd name="connsiteY35" fmla="*/ 441028 h 651047"/>
                  <a:gd name="connsiteX36" fmla="*/ 372444 w 436565"/>
                  <a:gd name="connsiteY36" fmla="*/ 436579 h 651047"/>
                  <a:gd name="connsiteX37" fmla="*/ 372444 w 436565"/>
                  <a:gd name="connsiteY37" fmla="*/ 430443 h 651047"/>
                  <a:gd name="connsiteX38" fmla="*/ 372444 w 436565"/>
                  <a:gd name="connsiteY38" fmla="*/ 430443 h 651047"/>
                  <a:gd name="connsiteX39" fmla="*/ 372444 w 436565"/>
                  <a:gd name="connsiteY39" fmla="*/ 423540 h 651047"/>
                  <a:gd name="connsiteX40" fmla="*/ 372444 w 436565"/>
                  <a:gd name="connsiteY40" fmla="*/ 417558 h 651047"/>
                  <a:gd name="connsiteX41" fmla="*/ 377200 w 436565"/>
                  <a:gd name="connsiteY41" fmla="*/ 383196 h 651047"/>
                  <a:gd name="connsiteX42" fmla="*/ 382262 w 436565"/>
                  <a:gd name="connsiteY42" fmla="*/ 358038 h 651047"/>
                  <a:gd name="connsiteX43" fmla="*/ 382262 w 436565"/>
                  <a:gd name="connsiteY43" fmla="*/ 356197 h 651047"/>
                  <a:gd name="connsiteX44" fmla="*/ 383643 w 436565"/>
                  <a:gd name="connsiteY44" fmla="*/ 350215 h 651047"/>
                  <a:gd name="connsiteX45" fmla="*/ 383643 w 436565"/>
                  <a:gd name="connsiteY45" fmla="*/ 350215 h 651047"/>
                  <a:gd name="connsiteX46" fmla="*/ 385023 w 436565"/>
                  <a:gd name="connsiteY46" fmla="*/ 344539 h 651047"/>
                  <a:gd name="connsiteX47" fmla="*/ 388091 w 436565"/>
                  <a:gd name="connsiteY47" fmla="*/ 332573 h 651047"/>
                  <a:gd name="connsiteX48" fmla="*/ 388091 w 436565"/>
                  <a:gd name="connsiteY48" fmla="*/ 330426 h 651047"/>
                  <a:gd name="connsiteX49" fmla="*/ 404965 w 436565"/>
                  <a:gd name="connsiteY49" fmla="*/ 138061 h 651047"/>
                  <a:gd name="connsiteX50" fmla="*/ 407726 w 436565"/>
                  <a:gd name="connsiteY50" fmla="*/ 39117 h 651047"/>
                  <a:gd name="connsiteX51" fmla="*/ 407726 w 436565"/>
                  <a:gd name="connsiteY51" fmla="*/ 32061 h 651047"/>
                  <a:gd name="connsiteX52" fmla="*/ 407726 w 436565"/>
                  <a:gd name="connsiteY52" fmla="*/ 26538 h 651047"/>
                  <a:gd name="connsiteX53" fmla="*/ 407726 w 436565"/>
                  <a:gd name="connsiteY53" fmla="*/ 26538 h 651047"/>
                  <a:gd name="connsiteX54" fmla="*/ 404505 w 436565"/>
                  <a:gd name="connsiteY54" fmla="*/ 25158 h 651047"/>
                  <a:gd name="connsiteX55" fmla="*/ 402971 w 436565"/>
                  <a:gd name="connsiteY55" fmla="*/ 25158 h 651047"/>
                  <a:gd name="connsiteX56" fmla="*/ 373825 w 436565"/>
                  <a:gd name="connsiteY56" fmla="*/ 15340 h 651047"/>
                  <a:gd name="connsiteX57" fmla="*/ 327805 w 436565"/>
                  <a:gd name="connsiteY57" fmla="*/ 0 h 651047"/>
                  <a:gd name="connsiteX58" fmla="*/ 324890 w 436565"/>
                  <a:gd name="connsiteY58" fmla="*/ 3988 h 651047"/>
                  <a:gd name="connsiteX59" fmla="*/ 305561 w 436565"/>
                  <a:gd name="connsiteY59" fmla="*/ 27152 h 651047"/>
                  <a:gd name="connsiteX60" fmla="*/ 139581 w 436565"/>
                  <a:gd name="connsiteY60" fmla="*/ 40038 h 651047"/>
                  <a:gd name="connsiteX61" fmla="*/ 118105 w 436565"/>
                  <a:gd name="connsiteY61" fmla="*/ 20249 h 651047"/>
                  <a:gd name="connsiteX62" fmla="*/ 114117 w 436565"/>
                  <a:gd name="connsiteY62" fmla="*/ 15954 h 651047"/>
                  <a:gd name="connsiteX63" fmla="*/ 107060 w 436565"/>
                  <a:gd name="connsiteY63" fmla="*/ 17028 h 651047"/>
                  <a:gd name="connsiteX64" fmla="*/ 98777 w 436565"/>
                  <a:gd name="connsiteY64" fmla="*/ 17795 h 651047"/>
                  <a:gd name="connsiteX65" fmla="*/ 83437 w 436565"/>
                  <a:gd name="connsiteY65" fmla="*/ 19175 h 651047"/>
                  <a:gd name="connsiteX66" fmla="*/ 51529 w 436565"/>
                  <a:gd name="connsiteY66" fmla="*/ 21630 h 651047"/>
                  <a:gd name="connsiteX67" fmla="*/ 49228 w 436565"/>
                  <a:gd name="connsiteY67" fmla="*/ 21630 h 651047"/>
                  <a:gd name="connsiteX68" fmla="*/ 7196 w 436565"/>
                  <a:gd name="connsiteY68" fmla="*/ 25465 h 651047"/>
                  <a:gd name="connsiteX69" fmla="*/ 4588 w 436565"/>
                  <a:gd name="connsiteY69" fmla="*/ 97716 h 651047"/>
                  <a:gd name="connsiteX70" fmla="*/ 7196 w 436565"/>
                  <a:gd name="connsiteY70" fmla="*/ 161224 h 651047"/>
                  <a:gd name="connsiteX71" fmla="*/ 4282 w 436565"/>
                  <a:gd name="connsiteY71" fmla="*/ 181320 h 651047"/>
                  <a:gd name="connsiteX72" fmla="*/ 2134 w 436565"/>
                  <a:gd name="connsiteY72" fmla="*/ 195433 h 651047"/>
                  <a:gd name="connsiteX73" fmla="*/ 907 w 436565"/>
                  <a:gd name="connsiteY73" fmla="*/ 264617 h 65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436565" h="651047">
                    <a:moveTo>
                      <a:pt x="907" y="264617"/>
                    </a:moveTo>
                    <a:cubicBezTo>
                      <a:pt x="907" y="268605"/>
                      <a:pt x="907" y="272440"/>
                      <a:pt x="907" y="276275"/>
                    </a:cubicBezTo>
                    <a:lnTo>
                      <a:pt x="907" y="276275"/>
                    </a:lnTo>
                    <a:lnTo>
                      <a:pt x="907" y="276275"/>
                    </a:lnTo>
                    <a:cubicBezTo>
                      <a:pt x="1781" y="289790"/>
                      <a:pt x="4573" y="303120"/>
                      <a:pt x="9190" y="315853"/>
                    </a:cubicBezTo>
                    <a:cubicBezTo>
                      <a:pt x="10341" y="318491"/>
                      <a:pt x="11323" y="321206"/>
                      <a:pt x="12105" y="323983"/>
                    </a:cubicBezTo>
                    <a:cubicBezTo>
                      <a:pt x="29516" y="377183"/>
                      <a:pt x="40745" y="432208"/>
                      <a:pt x="45546" y="487969"/>
                    </a:cubicBezTo>
                    <a:cubicBezTo>
                      <a:pt x="46221" y="497526"/>
                      <a:pt x="46221" y="507098"/>
                      <a:pt x="45546" y="516655"/>
                    </a:cubicBezTo>
                    <a:cubicBezTo>
                      <a:pt x="40622" y="554606"/>
                      <a:pt x="33550" y="592251"/>
                      <a:pt x="24377" y="629405"/>
                    </a:cubicBezTo>
                    <a:lnTo>
                      <a:pt x="28826" y="631552"/>
                    </a:lnTo>
                    <a:cubicBezTo>
                      <a:pt x="32814" y="633393"/>
                      <a:pt x="37110" y="635080"/>
                      <a:pt x="41558" y="636615"/>
                    </a:cubicBezTo>
                    <a:cubicBezTo>
                      <a:pt x="54260" y="641124"/>
                      <a:pt x="67360" y="644407"/>
                      <a:pt x="80675" y="646432"/>
                    </a:cubicBezTo>
                    <a:lnTo>
                      <a:pt x="92487" y="648273"/>
                    </a:lnTo>
                    <a:cubicBezTo>
                      <a:pt x="138017" y="653013"/>
                      <a:pt x="183991" y="651678"/>
                      <a:pt x="229168" y="644285"/>
                    </a:cubicBezTo>
                    <a:lnTo>
                      <a:pt x="238372" y="642751"/>
                    </a:lnTo>
                    <a:lnTo>
                      <a:pt x="258621" y="639069"/>
                    </a:lnTo>
                    <a:lnTo>
                      <a:pt x="264143" y="637842"/>
                    </a:lnTo>
                    <a:lnTo>
                      <a:pt x="274881" y="635694"/>
                    </a:lnTo>
                    <a:lnTo>
                      <a:pt x="274881" y="635694"/>
                    </a:lnTo>
                    <a:lnTo>
                      <a:pt x="283472" y="633700"/>
                    </a:lnTo>
                    <a:cubicBezTo>
                      <a:pt x="293596" y="631245"/>
                      <a:pt x="303567" y="628638"/>
                      <a:pt x="313232" y="625877"/>
                    </a:cubicBezTo>
                    <a:cubicBezTo>
                      <a:pt x="317373" y="624803"/>
                      <a:pt x="321362" y="623575"/>
                      <a:pt x="325350" y="622195"/>
                    </a:cubicBezTo>
                    <a:cubicBezTo>
                      <a:pt x="339003" y="618053"/>
                      <a:pt x="352195" y="613298"/>
                      <a:pt x="364314" y="608389"/>
                    </a:cubicBezTo>
                    <a:cubicBezTo>
                      <a:pt x="367382" y="607315"/>
                      <a:pt x="370143" y="606088"/>
                      <a:pt x="372905" y="604860"/>
                    </a:cubicBezTo>
                    <a:cubicBezTo>
                      <a:pt x="381802" y="601025"/>
                      <a:pt x="390085" y="597190"/>
                      <a:pt x="397602" y="593202"/>
                    </a:cubicBezTo>
                    <a:cubicBezTo>
                      <a:pt x="408018" y="587741"/>
                      <a:pt x="417974" y="581436"/>
                      <a:pt x="427362" y="574334"/>
                    </a:cubicBezTo>
                    <a:lnTo>
                      <a:pt x="431657" y="570652"/>
                    </a:lnTo>
                    <a:lnTo>
                      <a:pt x="433038" y="569425"/>
                    </a:lnTo>
                    <a:lnTo>
                      <a:pt x="433038" y="569425"/>
                    </a:lnTo>
                    <a:lnTo>
                      <a:pt x="436566" y="566050"/>
                    </a:lnTo>
                    <a:lnTo>
                      <a:pt x="431043" y="557153"/>
                    </a:lnTo>
                    <a:lnTo>
                      <a:pt x="431043" y="557153"/>
                    </a:lnTo>
                    <a:cubicBezTo>
                      <a:pt x="424294" y="546261"/>
                      <a:pt x="417391" y="535677"/>
                      <a:pt x="410795" y="525552"/>
                    </a:cubicBezTo>
                    <a:lnTo>
                      <a:pt x="400823" y="510212"/>
                    </a:lnTo>
                    <a:cubicBezTo>
                      <a:pt x="388152" y="493537"/>
                      <a:pt x="378534" y="474730"/>
                      <a:pt x="372444" y="454681"/>
                    </a:cubicBezTo>
                    <a:cubicBezTo>
                      <a:pt x="372199" y="450140"/>
                      <a:pt x="372199" y="445569"/>
                      <a:pt x="372444" y="441028"/>
                    </a:cubicBezTo>
                    <a:cubicBezTo>
                      <a:pt x="372444" y="439648"/>
                      <a:pt x="372444" y="438267"/>
                      <a:pt x="372444" y="436579"/>
                    </a:cubicBezTo>
                    <a:cubicBezTo>
                      <a:pt x="372444" y="434892"/>
                      <a:pt x="372444" y="432591"/>
                      <a:pt x="372444" y="430443"/>
                    </a:cubicBezTo>
                    <a:lnTo>
                      <a:pt x="372444" y="430443"/>
                    </a:lnTo>
                    <a:lnTo>
                      <a:pt x="372444" y="423540"/>
                    </a:lnTo>
                    <a:cubicBezTo>
                      <a:pt x="372444" y="421546"/>
                      <a:pt x="372444" y="419552"/>
                      <a:pt x="372444" y="417558"/>
                    </a:cubicBezTo>
                    <a:cubicBezTo>
                      <a:pt x="373671" y="406973"/>
                      <a:pt x="375205" y="395315"/>
                      <a:pt x="377200" y="383196"/>
                    </a:cubicBezTo>
                    <a:cubicBezTo>
                      <a:pt x="378734" y="374912"/>
                      <a:pt x="380421" y="366475"/>
                      <a:pt x="382262" y="358038"/>
                    </a:cubicBezTo>
                    <a:lnTo>
                      <a:pt x="382262" y="356197"/>
                    </a:lnTo>
                    <a:lnTo>
                      <a:pt x="383643" y="350215"/>
                    </a:lnTo>
                    <a:lnTo>
                      <a:pt x="383643" y="350215"/>
                    </a:lnTo>
                    <a:cubicBezTo>
                      <a:pt x="383643" y="348220"/>
                      <a:pt x="384563" y="346380"/>
                      <a:pt x="385023" y="344539"/>
                    </a:cubicBezTo>
                    <a:cubicBezTo>
                      <a:pt x="385483" y="342698"/>
                      <a:pt x="387017" y="336562"/>
                      <a:pt x="388091" y="332573"/>
                    </a:cubicBezTo>
                    <a:cubicBezTo>
                      <a:pt x="388152" y="331853"/>
                      <a:pt x="388152" y="331147"/>
                      <a:pt x="388091" y="330426"/>
                    </a:cubicBezTo>
                    <a:cubicBezTo>
                      <a:pt x="399903" y="286093"/>
                      <a:pt x="404965" y="183774"/>
                      <a:pt x="404965" y="138061"/>
                    </a:cubicBezTo>
                    <a:cubicBezTo>
                      <a:pt x="404965" y="100938"/>
                      <a:pt x="406653" y="61360"/>
                      <a:pt x="407726" y="39117"/>
                    </a:cubicBezTo>
                    <a:lnTo>
                      <a:pt x="407726" y="32061"/>
                    </a:lnTo>
                    <a:lnTo>
                      <a:pt x="407726" y="26538"/>
                    </a:lnTo>
                    <a:lnTo>
                      <a:pt x="407726" y="26538"/>
                    </a:lnTo>
                    <a:lnTo>
                      <a:pt x="404505" y="25158"/>
                    </a:lnTo>
                    <a:lnTo>
                      <a:pt x="402971" y="25158"/>
                    </a:lnTo>
                    <a:cubicBezTo>
                      <a:pt x="396221" y="22243"/>
                      <a:pt x="385943" y="19022"/>
                      <a:pt x="373825" y="15340"/>
                    </a:cubicBezTo>
                    <a:cubicBezTo>
                      <a:pt x="359405" y="10585"/>
                      <a:pt x="341150" y="5062"/>
                      <a:pt x="327805" y="0"/>
                    </a:cubicBezTo>
                    <a:lnTo>
                      <a:pt x="324890" y="3988"/>
                    </a:lnTo>
                    <a:cubicBezTo>
                      <a:pt x="318999" y="12149"/>
                      <a:pt x="312541" y="19896"/>
                      <a:pt x="305561" y="27152"/>
                    </a:cubicBezTo>
                    <a:cubicBezTo>
                      <a:pt x="267978" y="65963"/>
                      <a:pt x="208459" y="96029"/>
                      <a:pt x="139581" y="40038"/>
                    </a:cubicBezTo>
                    <a:cubicBezTo>
                      <a:pt x="132003" y="33902"/>
                      <a:pt x="124840" y="27305"/>
                      <a:pt x="118105" y="20249"/>
                    </a:cubicBezTo>
                    <a:lnTo>
                      <a:pt x="114117" y="15954"/>
                    </a:lnTo>
                    <a:lnTo>
                      <a:pt x="107060" y="17028"/>
                    </a:lnTo>
                    <a:lnTo>
                      <a:pt x="98777" y="17795"/>
                    </a:lnTo>
                    <a:lnTo>
                      <a:pt x="83437" y="19175"/>
                    </a:lnTo>
                    <a:lnTo>
                      <a:pt x="51529" y="21630"/>
                    </a:lnTo>
                    <a:lnTo>
                      <a:pt x="49228" y="21630"/>
                    </a:lnTo>
                    <a:cubicBezTo>
                      <a:pt x="35146" y="22044"/>
                      <a:pt x="21110" y="23332"/>
                      <a:pt x="7196" y="25465"/>
                    </a:cubicBezTo>
                    <a:cubicBezTo>
                      <a:pt x="293" y="27305"/>
                      <a:pt x="-13" y="36203"/>
                      <a:pt x="4588" y="97716"/>
                    </a:cubicBezTo>
                    <a:cubicBezTo>
                      <a:pt x="6644" y="118825"/>
                      <a:pt x="7518" y="140024"/>
                      <a:pt x="7196" y="161224"/>
                    </a:cubicBezTo>
                    <a:cubicBezTo>
                      <a:pt x="7196" y="165980"/>
                      <a:pt x="5509" y="173036"/>
                      <a:pt x="4282" y="181320"/>
                    </a:cubicBezTo>
                    <a:cubicBezTo>
                      <a:pt x="4282" y="185769"/>
                      <a:pt x="2901" y="190524"/>
                      <a:pt x="2134" y="195433"/>
                    </a:cubicBezTo>
                    <a:cubicBezTo>
                      <a:pt x="-213" y="218412"/>
                      <a:pt x="-627" y="241561"/>
                      <a:pt x="907" y="264617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91" name="Freeform: Shape 2090">
                <a:extLst>
                  <a:ext uri="{FF2B5EF4-FFF2-40B4-BE49-F238E27FC236}">
                    <a16:creationId xmlns:a16="http://schemas.microsoft.com/office/drawing/2014/main" id="{7D31BE47-09FF-4296-8696-5F2F658FC25F}"/>
                  </a:ext>
                </a:extLst>
              </p:cNvPr>
              <p:cNvSpPr/>
              <p:nvPr/>
            </p:nvSpPr>
            <p:spPr>
              <a:xfrm>
                <a:off x="2217465" y="3562498"/>
                <a:ext cx="388718" cy="318623"/>
              </a:xfrm>
              <a:custGeom>
                <a:avLst/>
                <a:gdLst>
                  <a:gd name="connsiteX0" fmla="*/ 0 w 388718"/>
                  <a:gd name="connsiteY0" fmla="*/ 306342 h 318623"/>
                  <a:gd name="connsiteX1" fmla="*/ 32828 w 388718"/>
                  <a:gd name="connsiteY1" fmla="*/ 314012 h 318623"/>
                  <a:gd name="connsiteX2" fmla="*/ 44640 w 388718"/>
                  <a:gd name="connsiteY2" fmla="*/ 315853 h 318623"/>
                  <a:gd name="connsiteX3" fmla="*/ 181320 w 388718"/>
                  <a:gd name="connsiteY3" fmla="*/ 311864 h 318623"/>
                  <a:gd name="connsiteX4" fmla="*/ 190524 w 388718"/>
                  <a:gd name="connsiteY4" fmla="*/ 310330 h 318623"/>
                  <a:gd name="connsiteX5" fmla="*/ 210773 w 388718"/>
                  <a:gd name="connsiteY5" fmla="*/ 306649 h 318623"/>
                  <a:gd name="connsiteX6" fmla="*/ 216295 w 388718"/>
                  <a:gd name="connsiteY6" fmla="*/ 305421 h 318623"/>
                  <a:gd name="connsiteX7" fmla="*/ 227033 w 388718"/>
                  <a:gd name="connsiteY7" fmla="*/ 303274 h 318623"/>
                  <a:gd name="connsiteX8" fmla="*/ 227033 w 388718"/>
                  <a:gd name="connsiteY8" fmla="*/ 303274 h 318623"/>
                  <a:gd name="connsiteX9" fmla="*/ 235624 w 388718"/>
                  <a:gd name="connsiteY9" fmla="*/ 301280 h 318623"/>
                  <a:gd name="connsiteX10" fmla="*/ 265384 w 388718"/>
                  <a:gd name="connsiteY10" fmla="*/ 293456 h 318623"/>
                  <a:gd name="connsiteX11" fmla="*/ 277503 w 388718"/>
                  <a:gd name="connsiteY11" fmla="*/ 289775 h 318623"/>
                  <a:gd name="connsiteX12" fmla="*/ 316466 w 388718"/>
                  <a:gd name="connsiteY12" fmla="*/ 275968 h 318623"/>
                  <a:gd name="connsiteX13" fmla="*/ 325057 w 388718"/>
                  <a:gd name="connsiteY13" fmla="*/ 272440 h 318623"/>
                  <a:gd name="connsiteX14" fmla="*/ 349754 w 388718"/>
                  <a:gd name="connsiteY14" fmla="*/ 260782 h 318623"/>
                  <a:gd name="connsiteX15" fmla="*/ 379514 w 388718"/>
                  <a:gd name="connsiteY15" fmla="*/ 241913 h 318623"/>
                  <a:gd name="connsiteX16" fmla="*/ 383809 w 388718"/>
                  <a:gd name="connsiteY16" fmla="*/ 238232 h 318623"/>
                  <a:gd name="connsiteX17" fmla="*/ 385190 w 388718"/>
                  <a:gd name="connsiteY17" fmla="*/ 237005 h 318623"/>
                  <a:gd name="connsiteX18" fmla="*/ 385190 w 388718"/>
                  <a:gd name="connsiteY18" fmla="*/ 237005 h 318623"/>
                  <a:gd name="connsiteX19" fmla="*/ 388718 w 388718"/>
                  <a:gd name="connsiteY19" fmla="*/ 233630 h 318623"/>
                  <a:gd name="connsiteX20" fmla="*/ 383196 w 388718"/>
                  <a:gd name="connsiteY20" fmla="*/ 224733 h 318623"/>
                  <a:gd name="connsiteX21" fmla="*/ 383196 w 388718"/>
                  <a:gd name="connsiteY21" fmla="*/ 224733 h 318623"/>
                  <a:gd name="connsiteX22" fmla="*/ 362947 w 388718"/>
                  <a:gd name="connsiteY22" fmla="*/ 193132 h 318623"/>
                  <a:gd name="connsiteX23" fmla="*/ 352976 w 388718"/>
                  <a:gd name="connsiteY23" fmla="*/ 177792 h 318623"/>
                  <a:gd name="connsiteX24" fmla="*/ 324597 w 388718"/>
                  <a:gd name="connsiteY24" fmla="*/ 122261 h 318623"/>
                  <a:gd name="connsiteX25" fmla="*/ 324597 w 388718"/>
                  <a:gd name="connsiteY25" fmla="*/ 108608 h 318623"/>
                  <a:gd name="connsiteX26" fmla="*/ 324597 w 388718"/>
                  <a:gd name="connsiteY26" fmla="*/ 104159 h 318623"/>
                  <a:gd name="connsiteX27" fmla="*/ 324597 w 388718"/>
                  <a:gd name="connsiteY27" fmla="*/ 98023 h 318623"/>
                  <a:gd name="connsiteX28" fmla="*/ 324597 w 388718"/>
                  <a:gd name="connsiteY28" fmla="*/ 98023 h 318623"/>
                  <a:gd name="connsiteX29" fmla="*/ 324597 w 388718"/>
                  <a:gd name="connsiteY29" fmla="*/ 91120 h 318623"/>
                  <a:gd name="connsiteX30" fmla="*/ 324597 w 388718"/>
                  <a:gd name="connsiteY30" fmla="*/ 85137 h 318623"/>
                  <a:gd name="connsiteX31" fmla="*/ 329352 w 388718"/>
                  <a:gd name="connsiteY31" fmla="*/ 50776 h 318623"/>
                  <a:gd name="connsiteX32" fmla="*/ 334414 w 388718"/>
                  <a:gd name="connsiteY32" fmla="*/ 25618 h 318623"/>
                  <a:gd name="connsiteX33" fmla="*/ 334414 w 388718"/>
                  <a:gd name="connsiteY33" fmla="*/ 23777 h 318623"/>
                  <a:gd name="connsiteX34" fmla="*/ 335795 w 388718"/>
                  <a:gd name="connsiteY34" fmla="*/ 17641 h 318623"/>
                  <a:gd name="connsiteX35" fmla="*/ 337176 w 388718"/>
                  <a:gd name="connsiteY35" fmla="*/ 11812 h 318623"/>
                  <a:gd name="connsiteX36" fmla="*/ 340397 w 388718"/>
                  <a:gd name="connsiteY36" fmla="*/ 0 h 318623"/>
                  <a:gd name="connsiteX37" fmla="*/ 335641 w 388718"/>
                  <a:gd name="connsiteY37" fmla="*/ 7210 h 318623"/>
                  <a:gd name="connsiteX38" fmla="*/ 332267 w 388718"/>
                  <a:gd name="connsiteY38" fmla="*/ 13346 h 318623"/>
                  <a:gd name="connsiteX39" fmla="*/ 332267 w 388718"/>
                  <a:gd name="connsiteY39" fmla="*/ 13346 h 318623"/>
                  <a:gd name="connsiteX40" fmla="*/ 332267 w 388718"/>
                  <a:gd name="connsiteY40" fmla="*/ 14420 h 318623"/>
                  <a:gd name="connsiteX41" fmla="*/ 332267 w 388718"/>
                  <a:gd name="connsiteY41" fmla="*/ 15340 h 318623"/>
                  <a:gd name="connsiteX42" fmla="*/ 311404 w 388718"/>
                  <a:gd name="connsiteY42" fmla="*/ 94495 h 318623"/>
                  <a:gd name="connsiteX43" fmla="*/ 311404 w 388718"/>
                  <a:gd name="connsiteY43" fmla="*/ 120880 h 318623"/>
                  <a:gd name="connsiteX44" fmla="*/ 344999 w 388718"/>
                  <a:gd name="connsiteY44" fmla="*/ 226113 h 318623"/>
                  <a:gd name="connsiteX45" fmla="*/ 92961 w 388718"/>
                  <a:gd name="connsiteY45" fmla="*/ 310944 h 318623"/>
                  <a:gd name="connsiteX46" fmla="*/ 92041 w 388718"/>
                  <a:gd name="connsiteY46" fmla="*/ 310944 h 318623"/>
                  <a:gd name="connsiteX47" fmla="*/ 0 w 388718"/>
                  <a:gd name="connsiteY47" fmla="*/ 306342 h 31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88718" h="318623">
                    <a:moveTo>
                      <a:pt x="0" y="306342"/>
                    </a:moveTo>
                    <a:cubicBezTo>
                      <a:pt x="10738" y="309686"/>
                      <a:pt x="21722" y="312248"/>
                      <a:pt x="32828" y="314012"/>
                    </a:cubicBezTo>
                    <a:lnTo>
                      <a:pt x="44640" y="315853"/>
                    </a:lnTo>
                    <a:cubicBezTo>
                      <a:pt x="90169" y="320593"/>
                      <a:pt x="136143" y="319243"/>
                      <a:pt x="181320" y="311864"/>
                    </a:cubicBezTo>
                    <a:lnTo>
                      <a:pt x="190524" y="310330"/>
                    </a:lnTo>
                    <a:lnTo>
                      <a:pt x="210773" y="306649"/>
                    </a:lnTo>
                    <a:lnTo>
                      <a:pt x="216295" y="305421"/>
                    </a:lnTo>
                    <a:lnTo>
                      <a:pt x="227033" y="303274"/>
                    </a:lnTo>
                    <a:lnTo>
                      <a:pt x="227033" y="303274"/>
                    </a:lnTo>
                    <a:lnTo>
                      <a:pt x="235624" y="301280"/>
                    </a:lnTo>
                    <a:cubicBezTo>
                      <a:pt x="245748" y="298825"/>
                      <a:pt x="255720" y="296217"/>
                      <a:pt x="265384" y="293456"/>
                    </a:cubicBezTo>
                    <a:cubicBezTo>
                      <a:pt x="269526" y="292382"/>
                      <a:pt x="273514" y="291155"/>
                      <a:pt x="277503" y="289775"/>
                    </a:cubicBezTo>
                    <a:cubicBezTo>
                      <a:pt x="291155" y="285633"/>
                      <a:pt x="304348" y="280877"/>
                      <a:pt x="316466" y="275968"/>
                    </a:cubicBezTo>
                    <a:cubicBezTo>
                      <a:pt x="319534" y="274895"/>
                      <a:pt x="322296" y="273668"/>
                      <a:pt x="325057" y="272440"/>
                    </a:cubicBezTo>
                    <a:cubicBezTo>
                      <a:pt x="333954" y="268605"/>
                      <a:pt x="342238" y="264770"/>
                      <a:pt x="349754" y="260782"/>
                    </a:cubicBezTo>
                    <a:cubicBezTo>
                      <a:pt x="360170" y="255321"/>
                      <a:pt x="370126" y="249016"/>
                      <a:pt x="379514" y="241913"/>
                    </a:cubicBezTo>
                    <a:lnTo>
                      <a:pt x="383809" y="238232"/>
                    </a:lnTo>
                    <a:lnTo>
                      <a:pt x="385190" y="237005"/>
                    </a:lnTo>
                    <a:lnTo>
                      <a:pt x="385190" y="237005"/>
                    </a:lnTo>
                    <a:lnTo>
                      <a:pt x="388718" y="233630"/>
                    </a:lnTo>
                    <a:lnTo>
                      <a:pt x="383196" y="224733"/>
                    </a:lnTo>
                    <a:lnTo>
                      <a:pt x="383196" y="224733"/>
                    </a:lnTo>
                    <a:cubicBezTo>
                      <a:pt x="376446" y="213841"/>
                      <a:pt x="369543" y="203256"/>
                      <a:pt x="362947" y="193132"/>
                    </a:cubicBezTo>
                    <a:lnTo>
                      <a:pt x="352976" y="177792"/>
                    </a:lnTo>
                    <a:cubicBezTo>
                      <a:pt x="340305" y="161117"/>
                      <a:pt x="330687" y="142310"/>
                      <a:pt x="324597" y="122261"/>
                    </a:cubicBezTo>
                    <a:cubicBezTo>
                      <a:pt x="324351" y="117720"/>
                      <a:pt x="324351" y="113149"/>
                      <a:pt x="324597" y="108608"/>
                    </a:cubicBezTo>
                    <a:cubicBezTo>
                      <a:pt x="324597" y="107227"/>
                      <a:pt x="324597" y="105693"/>
                      <a:pt x="324597" y="104159"/>
                    </a:cubicBezTo>
                    <a:cubicBezTo>
                      <a:pt x="324597" y="102625"/>
                      <a:pt x="324597" y="100171"/>
                      <a:pt x="324597" y="98023"/>
                    </a:cubicBezTo>
                    <a:lnTo>
                      <a:pt x="324597" y="98023"/>
                    </a:lnTo>
                    <a:lnTo>
                      <a:pt x="324597" y="91120"/>
                    </a:lnTo>
                    <a:cubicBezTo>
                      <a:pt x="324597" y="89126"/>
                      <a:pt x="324597" y="87132"/>
                      <a:pt x="324597" y="85137"/>
                    </a:cubicBezTo>
                    <a:cubicBezTo>
                      <a:pt x="325824" y="74553"/>
                      <a:pt x="327358" y="62894"/>
                      <a:pt x="329352" y="50776"/>
                    </a:cubicBezTo>
                    <a:cubicBezTo>
                      <a:pt x="330886" y="42492"/>
                      <a:pt x="332573" y="33902"/>
                      <a:pt x="334414" y="25618"/>
                    </a:cubicBezTo>
                    <a:lnTo>
                      <a:pt x="334414" y="23777"/>
                    </a:lnTo>
                    <a:cubicBezTo>
                      <a:pt x="334414" y="21629"/>
                      <a:pt x="335335" y="19635"/>
                      <a:pt x="335795" y="17641"/>
                    </a:cubicBezTo>
                    <a:lnTo>
                      <a:pt x="337176" y="11812"/>
                    </a:lnTo>
                    <a:lnTo>
                      <a:pt x="340397" y="0"/>
                    </a:lnTo>
                    <a:cubicBezTo>
                      <a:pt x="338709" y="2301"/>
                      <a:pt x="337176" y="4755"/>
                      <a:pt x="335641" y="7210"/>
                    </a:cubicBezTo>
                    <a:cubicBezTo>
                      <a:pt x="334108" y="9664"/>
                      <a:pt x="333341" y="11352"/>
                      <a:pt x="332267" y="13346"/>
                    </a:cubicBezTo>
                    <a:lnTo>
                      <a:pt x="332267" y="13346"/>
                    </a:lnTo>
                    <a:lnTo>
                      <a:pt x="332267" y="14420"/>
                    </a:lnTo>
                    <a:cubicBezTo>
                      <a:pt x="332205" y="14726"/>
                      <a:pt x="332205" y="15033"/>
                      <a:pt x="332267" y="15340"/>
                    </a:cubicBezTo>
                    <a:cubicBezTo>
                      <a:pt x="320961" y="40375"/>
                      <a:pt x="313920" y="67128"/>
                      <a:pt x="311404" y="94495"/>
                    </a:cubicBezTo>
                    <a:cubicBezTo>
                      <a:pt x="310284" y="103254"/>
                      <a:pt x="310284" y="112121"/>
                      <a:pt x="311404" y="120880"/>
                    </a:cubicBezTo>
                    <a:cubicBezTo>
                      <a:pt x="319228" y="163372"/>
                      <a:pt x="357424" y="191598"/>
                      <a:pt x="344999" y="226113"/>
                    </a:cubicBezTo>
                    <a:cubicBezTo>
                      <a:pt x="335948" y="251885"/>
                      <a:pt x="206938" y="301586"/>
                      <a:pt x="92961" y="310944"/>
                    </a:cubicBezTo>
                    <a:lnTo>
                      <a:pt x="92041" y="310944"/>
                    </a:lnTo>
                    <a:cubicBezTo>
                      <a:pt x="61299" y="313705"/>
                      <a:pt x="30312" y="312156"/>
                      <a:pt x="0" y="306342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92" name="Freeform: Shape 2091">
                <a:extLst>
                  <a:ext uri="{FF2B5EF4-FFF2-40B4-BE49-F238E27FC236}">
                    <a16:creationId xmlns:a16="http://schemas.microsoft.com/office/drawing/2014/main" id="{34007767-9451-4BEB-A7C8-216C7C92C85B}"/>
                  </a:ext>
                </a:extLst>
              </p:cNvPr>
              <p:cNvSpPr/>
              <p:nvPr/>
            </p:nvSpPr>
            <p:spPr>
              <a:xfrm>
                <a:off x="1956312" y="3247452"/>
                <a:ext cx="292152" cy="870895"/>
              </a:xfrm>
              <a:custGeom>
                <a:avLst/>
                <a:gdLst>
                  <a:gd name="connsiteX0" fmla="*/ 280942 w 292152"/>
                  <a:gd name="connsiteY0" fmla="*/ 4409 h 870895"/>
                  <a:gd name="connsiteX1" fmla="*/ 170800 w 292152"/>
                  <a:gd name="connsiteY1" fmla="*/ 19749 h 870895"/>
                  <a:gd name="connsiteX2" fmla="*/ 69709 w 292152"/>
                  <a:gd name="connsiteY2" fmla="*/ 232976 h 870895"/>
                  <a:gd name="connsiteX3" fmla="*/ 832 w 292152"/>
                  <a:gd name="connsiteY3" fmla="*/ 421813 h 870895"/>
                  <a:gd name="connsiteX4" fmla="*/ 80907 w 292152"/>
                  <a:gd name="connsiteY4" fmla="*/ 766659 h 870895"/>
                  <a:gd name="connsiteX5" fmla="*/ 138739 w 292152"/>
                  <a:gd name="connsiteY5" fmla="*/ 845967 h 870895"/>
                  <a:gd name="connsiteX6" fmla="*/ 200100 w 292152"/>
                  <a:gd name="connsiteY6" fmla="*/ 856245 h 870895"/>
                  <a:gd name="connsiteX7" fmla="*/ 234615 w 292152"/>
                  <a:gd name="connsiteY7" fmla="*/ 868364 h 870895"/>
                  <a:gd name="connsiteX8" fmla="*/ 239677 w 292152"/>
                  <a:gd name="connsiteY8" fmla="*/ 851950 h 870895"/>
                  <a:gd name="connsiteX9" fmla="*/ 260724 w 292152"/>
                  <a:gd name="connsiteY9" fmla="*/ 846703 h 870895"/>
                  <a:gd name="connsiteX10" fmla="*/ 262227 w 292152"/>
                  <a:gd name="connsiteY10" fmla="*/ 843359 h 870895"/>
                  <a:gd name="connsiteX11" fmla="*/ 277567 w 292152"/>
                  <a:gd name="connsiteY11" fmla="*/ 825258 h 870895"/>
                  <a:gd name="connsiteX12" fmla="*/ 292140 w 292152"/>
                  <a:gd name="connsiteY12" fmla="*/ 803628 h 870895"/>
                  <a:gd name="connsiteX13" fmla="*/ 251642 w 292152"/>
                  <a:gd name="connsiteY13" fmla="*/ 728615 h 870895"/>
                  <a:gd name="connsiteX14" fmla="*/ 190282 w 292152"/>
                  <a:gd name="connsiteY14" fmla="*/ 730456 h 870895"/>
                  <a:gd name="connsiteX15" fmla="*/ 150551 w 292152"/>
                  <a:gd name="connsiteY15" fmla="*/ 716497 h 870895"/>
                  <a:gd name="connsiteX16" fmla="*/ 114042 w 292152"/>
                  <a:gd name="connsiteY16" fmla="*/ 451726 h 870895"/>
                  <a:gd name="connsiteX17" fmla="*/ 197185 w 292152"/>
                  <a:gd name="connsiteY17" fmla="*/ 280224 h 870895"/>
                  <a:gd name="connsiteX18" fmla="*/ 258545 w 292152"/>
                  <a:gd name="connsiteY18" fmla="*/ 95069 h 870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152" h="870895">
                    <a:moveTo>
                      <a:pt x="280942" y="4409"/>
                    </a:moveTo>
                    <a:cubicBezTo>
                      <a:pt x="243620" y="-4872"/>
                      <a:pt x="204165" y="620"/>
                      <a:pt x="170800" y="19749"/>
                    </a:cubicBezTo>
                    <a:cubicBezTo>
                      <a:pt x="158681" y="29260"/>
                      <a:pt x="82748" y="201989"/>
                      <a:pt x="69709" y="232976"/>
                    </a:cubicBezTo>
                    <a:cubicBezTo>
                      <a:pt x="56670" y="263964"/>
                      <a:pt x="4360" y="400030"/>
                      <a:pt x="832" y="421813"/>
                    </a:cubicBezTo>
                    <a:cubicBezTo>
                      <a:pt x="-8066" y="476271"/>
                      <a:pt x="56823" y="700236"/>
                      <a:pt x="80907" y="766659"/>
                    </a:cubicBezTo>
                    <a:cubicBezTo>
                      <a:pt x="104991" y="833081"/>
                      <a:pt x="113735" y="847655"/>
                      <a:pt x="138739" y="845967"/>
                    </a:cubicBezTo>
                    <a:cubicBezTo>
                      <a:pt x="163744" y="844280"/>
                      <a:pt x="188748" y="845047"/>
                      <a:pt x="200100" y="856245"/>
                    </a:cubicBezTo>
                    <a:cubicBezTo>
                      <a:pt x="211451" y="867443"/>
                      <a:pt x="227712" y="875113"/>
                      <a:pt x="234615" y="868364"/>
                    </a:cubicBezTo>
                    <a:cubicBezTo>
                      <a:pt x="238925" y="864084"/>
                      <a:pt x="240828" y="857917"/>
                      <a:pt x="239677" y="851950"/>
                    </a:cubicBezTo>
                    <a:cubicBezTo>
                      <a:pt x="246933" y="856322"/>
                      <a:pt x="256367" y="853959"/>
                      <a:pt x="260724" y="846703"/>
                    </a:cubicBezTo>
                    <a:cubicBezTo>
                      <a:pt x="261353" y="845660"/>
                      <a:pt x="261859" y="844525"/>
                      <a:pt x="262227" y="843359"/>
                    </a:cubicBezTo>
                    <a:cubicBezTo>
                      <a:pt x="270817" y="841442"/>
                      <a:pt x="277092" y="834048"/>
                      <a:pt x="277567" y="825258"/>
                    </a:cubicBezTo>
                    <a:cubicBezTo>
                      <a:pt x="286587" y="821945"/>
                      <a:pt x="292463" y="813231"/>
                      <a:pt x="292140" y="803628"/>
                    </a:cubicBezTo>
                    <a:cubicBezTo>
                      <a:pt x="290453" y="796725"/>
                      <a:pt x="263608" y="735518"/>
                      <a:pt x="251642" y="728615"/>
                    </a:cubicBezTo>
                    <a:cubicBezTo>
                      <a:pt x="231547" y="722449"/>
                      <a:pt x="209979" y="723093"/>
                      <a:pt x="190282" y="730456"/>
                    </a:cubicBezTo>
                    <a:cubicBezTo>
                      <a:pt x="178930" y="737206"/>
                      <a:pt x="156534" y="745796"/>
                      <a:pt x="150551" y="716497"/>
                    </a:cubicBezTo>
                    <a:cubicBezTo>
                      <a:pt x="144568" y="687197"/>
                      <a:pt x="108059" y="473356"/>
                      <a:pt x="114042" y="451726"/>
                    </a:cubicBezTo>
                    <a:cubicBezTo>
                      <a:pt x="120024" y="430097"/>
                      <a:pt x="167885" y="316273"/>
                      <a:pt x="197185" y="280224"/>
                    </a:cubicBezTo>
                    <a:cubicBezTo>
                      <a:pt x="226485" y="244175"/>
                      <a:pt x="258545" y="95069"/>
                      <a:pt x="258545" y="9506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93" name="Freeform: Shape 2092">
                <a:extLst>
                  <a:ext uri="{FF2B5EF4-FFF2-40B4-BE49-F238E27FC236}">
                    <a16:creationId xmlns:a16="http://schemas.microsoft.com/office/drawing/2014/main" id="{E3E92F40-0CBB-4D74-A79C-21745A52AA8C}"/>
                  </a:ext>
                </a:extLst>
              </p:cNvPr>
              <p:cNvSpPr/>
              <p:nvPr/>
            </p:nvSpPr>
            <p:spPr>
              <a:xfrm>
                <a:off x="2018504" y="3241486"/>
                <a:ext cx="252804" cy="334818"/>
              </a:xfrm>
              <a:custGeom>
                <a:avLst/>
                <a:gdLst>
                  <a:gd name="connsiteX0" fmla="*/ 0 w 252804"/>
                  <a:gd name="connsiteY0" fmla="*/ 242778 h 334818"/>
                  <a:gd name="connsiteX1" fmla="*/ 112443 w 252804"/>
                  <a:gd name="connsiteY1" fmla="*/ 334818 h 334818"/>
                  <a:gd name="connsiteX2" fmla="*/ 151714 w 252804"/>
                  <a:gd name="connsiteY2" fmla="*/ 266708 h 334818"/>
                  <a:gd name="connsiteX3" fmla="*/ 200495 w 252804"/>
                  <a:gd name="connsiteY3" fmla="*/ 102109 h 334818"/>
                  <a:gd name="connsiteX4" fmla="*/ 252805 w 252804"/>
                  <a:gd name="connsiteY4" fmla="*/ 7307 h 334818"/>
                  <a:gd name="connsiteX5" fmla="*/ 139902 w 252804"/>
                  <a:gd name="connsiteY5" fmla="*/ 1784 h 334818"/>
                  <a:gd name="connsiteX6" fmla="*/ 19175 w 252804"/>
                  <a:gd name="connsiteY6" fmla="*/ 195837 h 334818"/>
                  <a:gd name="connsiteX7" fmla="*/ 2761 w 252804"/>
                  <a:gd name="connsiteY7" fmla="*/ 236948 h 334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804" h="334818">
                    <a:moveTo>
                      <a:pt x="0" y="242778"/>
                    </a:moveTo>
                    <a:cubicBezTo>
                      <a:pt x="20249" y="285270"/>
                      <a:pt x="85291" y="326841"/>
                      <a:pt x="112443" y="334818"/>
                    </a:cubicBezTo>
                    <a:cubicBezTo>
                      <a:pt x="122567" y="321012"/>
                      <a:pt x="144504" y="275452"/>
                      <a:pt x="151714" y="266708"/>
                    </a:cubicBezTo>
                    <a:cubicBezTo>
                      <a:pt x="181320" y="230199"/>
                      <a:pt x="199268" y="108245"/>
                      <a:pt x="200495" y="102109"/>
                    </a:cubicBezTo>
                    <a:lnTo>
                      <a:pt x="252805" y="7307"/>
                    </a:lnTo>
                    <a:cubicBezTo>
                      <a:pt x="252805" y="7307"/>
                      <a:pt x="161531" y="-4352"/>
                      <a:pt x="139902" y="1784"/>
                    </a:cubicBezTo>
                    <a:cubicBezTo>
                      <a:pt x="88206" y="17124"/>
                      <a:pt x="64275" y="81093"/>
                      <a:pt x="19175" y="195837"/>
                    </a:cubicBezTo>
                    <a:cubicBezTo>
                      <a:pt x="11658" y="215012"/>
                      <a:pt x="5676" y="230045"/>
                      <a:pt x="2761" y="236948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94" name="Freeform: Shape 2093">
                <a:extLst>
                  <a:ext uri="{FF2B5EF4-FFF2-40B4-BE49-F238E27FC236}">
                    <a16:creationId xmlns:a16="http://schemas.microsoft.com/office/drawing/2014/main" id="{BE3CE4E8-3D69-4AB1-8456-83310F997645}"/>
                  </a:ext>
                </a:extLst>
              </p:cNvPr>
              <p:cNvSpPr/>
              <p:nvPr/>
            </p:nvSpPr>
            <p:spPr>
              <a:xfrm>
                <a:off x="2347549" y="3080358"/>
                <a:ext cx="75319" cy="12579"/>
              </a:xfrm>
              <a:custGeom>
                <a:avLst/>
                <a:gdLst>
                  <a:gd name="connsiteX0" fmla="*/ 63815 w 75319"/>
                  <a:gd name="connsiteY0" fmla="*/ 3835 h 12579"/>
                  <a:gd name="connsiteX1" fmla="*/ 37737 w 75319"/>
                  <a:gd name="connsiteY1" fmla="*/ 1687 h 12579"/>
                  <a:gd name="connsiteX2" fmla="*/ 11658 w 75319"/>
                  <a:gd name="connsiteY2" fmla="*/ 3835 h 12579"/>
                  <a:gd name="connsiteX3" fmla="*/ 0 w 75319"/>
                  <a:gd name="connsiteY3" fmla="*/ 0 h 12579"/>
                  <a:gd name="connsiteX4" fmla="*/ 37737 w 75319"/>
                  <a:gd name="connsiteY4" fmla="*/ 12579 h 12579"/>
                  <a:gd name="connsiteX5" fmla="*/ 75320 w 75319"/>
                  <a:gd name="connsiteY5" fmla="*/ 0 h 12579"/>
                  <a:gd name="connsiteX6" fmla="*/ 63815 w 75319"/>
                  <a:gd name="connsiteY6" fmla="*/ 3835 h 1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319" h="12579">
                    <a:moveTo>
                      <a:pt x="63815" y="3835"/>
                    </a:moveTo>
                    <a:cubicBezTo>
                      <a:pt x="57679" y="3835"/>
                      <a:pt x="43719" y="1381"/>
                      <a:pt x="37737" y="1687"/>
                    </a:cubicBezTo>
                    <a:cubicBezTo>
                      <a:pt x="31754" y="1994"/>
                      <a:pt x="17641" y="4449"/>
                      <a:pt x="11658" y="3835"/>
                    </a:cubicBezTo>
                    <a:cubicBezTo>
                      <a:pt x="7547" y="3421"/>
                      <a:pt x="3559" y="2102"/>
                      <a:pt x="0" y="0"/>
                    </a:cubicBezTo>
                    <a:cubicBezTo>
                      <a:pt x="6750" y="12579"/>
                      <a:pt x="32981" y="12579"/>
                      <a:pt x="37737" y="12579"/>
                    </a:cubicBezTo>
                    <a:cubicBezTo>
                      <a:pt x="42492" y="12579"/>
                      <a:pt x="68417" y="12579"/>
                      <a:pt x="75320" y="0"/>
                    </a:cubicBezTo>
                    <a:cubicBezTo>
                      <a:pt x="71822" y="2132"/>
                      <a:pt x="67895" y="3436"/>
                      <a:pt x="63815" y="3835"/>
                    </a:cubicBezTo>
                    <a:close/>
                  </a:path>
                </a:pathLst>
              </a:custGeom>
              <a:solidFill>
                <a:srgbClr val="E9543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95" name="Freeform: Shape 2094">
                <a:extLst>
                  <a:ext uri="{FF2B5EF4-FFF2-40B4-BE49-F238E27FC236}">
                    <a16:creationId xmlns:a16="http://schemas.microsoft.com/office/drawing/2014/main" id="{65F97866-6B25-441C-A297-2B7662C2CFEB}"/>
                  </a:ext>
                </a:extLst>
              </p:cNvPr>
              <p:cNvSpPr/>
              <p:nvPr/>
            </p:nvSpPr>
            <p:spPr>
              <a:xfrm>
                <a:off x="2357367" y="3088489"/>
                <a:ext cx="55837" cy="18101"/>
              </a:xfrm>
              <a:custGeom>
                <a:avLst/>
                <a:gdLst>
                  <a:gd name="connsiteX0" fmla="*/ 27919 w 55837"/>
                  <a:gd name="connsiteY0" fmla="*/ 4449 h 18101"/>
                  <a:gd name="connsiteX1" fmla="*/ 0 w 55837"/>
                  <a:gd name="connsiteY1" fmla="*/ 0 h 18101"/>
                  <a:gd name="connsiteX2" fmla="*/ 10891 w 55837"/>
                  <a:gd name="connsiteY2" fmla="*/ 15340 h 18101"/>
                  <a:gd name="connsiteX3" fmla="*/ 44946 w 55837"/>
                  <a:gd name="connsiteY3" fmla="*/ 15340 h 18101"/>
                  <a:gd name="connsiteX4" fmla="*/ 55838 w 55837"/>
                  <a:gd name="connsiteY4" fmla="*/ 0 h 18101"/>
                  <a:gd name="connsiteX5" fmla="*/ 27919 w 55837"/>
                  <a:gd name="connsiteY5" fmla="*/ 4449 h 1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837" h="18101">
                    <a:moveTo>
                      <a:pt x="27919" y="4449"/>
                    </a:moveTo>
                    <a:cubicBezTo>
                      <a:pt x="18469" y="4157"/>
                      <a:pt x="9081" y="2654"/>
                      <a:pt x="0" y="0"/>
                    </a:cubicBezTo>
                    <a:cubicBezTo>
                      <a:pt x="583" y="6704"/>
                      <a:pt x="4740" y="12579"/>
                      <a:pt x="10891" y="15340"/>
                    </a:cubicBezTo>
                    <a:cubicBezTo>
                      <a:pt x="21936" y="19022"/>
                      <a:pt x="33886" y="19022"/>
                      <a:pt x="44946" y="15340"/>
                    </a:cubicBezTo>
                    <a:cubicBezTo>
                      <a:pt x="51098" y="12579"/>
                      <a:pt x="55255" y="6704"/>
                      <a:pt x="55838" y="0"/>
                    </a:cubicBezTo>
                    <a:cubicBezTo>
                      <a:pt x="46757" y="2654"/>
                      <a:pt x="37369" y="4142"/>
                      <a:pt x="27919" y="4449"/>
                    </a:cubicBezTo>
                    <a:close/>
                  </a:path>
                </a:pathLst>
              </a:custGeom>
              <a:solidFill>
                <a:srgbClr val="ED6038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96" name="Freeform: Shape 2095">
                <a:extLst>
                  <a:ext uri="{FF2B5EF4-FFF2-40B4-BE49-F238E27FC236}">
                    <a16:creationId xmlns:a16="http://schemas.microsoft.com/office/drawing/2014/main" id="{EA15EE3F-3982-42F3-B9BB-2FAF5E3BDA74}"/>
                  </a:ext>
                </a:extLst>
              </p:cNvPr>
              <p:cNvSpPr/>
              <p:nvPr/>
            </p:nvSpPr>
            <p:spPr>
              <a:xfrm>
                <a:off x="2402773" y="3032957"/>
                <a:ext cx="4452" cy="18101"/>
              </a:xfrm>
              <a:custGeom>
                <a:avLst/>
                <a:gdLst>
                  <a:gd name="connsiteX0" fmla="*/ 0 w 4452"/>
                  <a:gd name="connsiteY0" fmla="*/ 0 h 18101"/>
                  <a:gd name="connsiteX1" fmla="*/ 3222 w 4452"/>
                  <a:gd name="connsiteY1" fmla="*/ 3988 h 18101"/>
                  <a:gd name="connsiteX2" fmla="*/ 4449 w 4452"/>
                  <a:gd name="connsiteY2" fmla="*/ 9051 h 18101"/>
                  <a:gd name="connsiteX3" fmla="*/ 0 w 4452"/>
                  <a:gd name="connsiteY3" fmla="*/ 18101 h 18101"/>
                  <a:gd name="connsiteX4" fmla="*/ 1687 w 4452"/>
                  <a:gd name="connsiteY4" fmla="*/ 9051 h 18101"/>
                  <a:gd name="connsiteX5" fmla="*/ 1687 w 4452"/>
                  <a:gd name="connsiteY5" fmla="*/ 4602 h 18101"/>
                  <a:gd name="connsiteX6" fmla="*/ 0 w 4452"/>
                  <a:gd name="connsiteY6" fmla="*/ 0 h 1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52" h="18101">
                    <a:moveTo>
                      <a:pt x="0" y="0"/>
                    </a:moveTo>
                    <a:cubicBezTo>
                      <a:pt x="1534" y="874"/>
                      <a:pt x="2685" y="2301"/>
                      <a:pt x="3222" y="3988"/>
                    </a:cubicBezTo>
                    <a:cubicBezTo>
                      <a:pt x="3958" y="5584"/>
                      <a:pt x="4372" y="7302"/>
                      <a:pt x="4449" y="9051"/>
                    </a:cubicBezTo>
                    <a:cubicBezTo>
                      <a:pt x="4541" y="12609"/>
                      <a:pt x="2869" y="16000"/>
                      <a:pt x="0" y="18101"/>
                    </a:cubicBezTo>
                    <a:cubicBezTo>
                      <a:pt x="1212" y="15248"/>
                      <a:pt x="1780" y="12149"/>
                      <a:pt x="1687" y="9051"/>
                    </a:cubicBezTo>
                    <a:cubicBezTo>
                      <a:pt x="1841" y="7578"/>
                      <a:pt x="1841" y="6075"/>
                      <a:pt x="1687" y="4602"/>
                    </a:cubicBezTo>
                    <a:cubicBezTo>
                      <a:pt x="1273" y="3022"/>
                      <a:pt x="706" y="1473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97" name="Freeform: Shape 2096">
                <a:extLst>
                  <a:ext uri="{FF2B5EF4-FFF2-40B4-BE49-F238E27FC236}">
                    <a16:creationId xmlns:a16="http://schemas.microsoft.com/office/drawing/2014/main" id="{1E692A63-CC1C-4E49-AD68-B751483E47C5}"/>
                  </a:ext>
                </a:extLst>
              </p:cNvPr>
              <p:cNvSpPr/>
              <p:nvPr/>
            </p:nvSpPr>
            <p:spPr>
              <a:xfrm>
                <a:off x="2371271" y="3045962"/>
                <a:ext cx="27517" cy="8319"/>
              </a:xfrm>
              <a:custGeom>
                <a:avLst/>
                <a:gdLst>
                  <a:gd name="connsiteX0" fmla="*/ 515 w 27517"/>
                  <a:gd name="connsiteY0" fmla="*/ 3869 h 8319"/>
                  <a:gd name="connsiteX1" fmla="*/ 316 w 27517"/>
                  <a:gd name="connsiteY1" fmla="*/ 1921 h 8319"/>
                  <a:gd name="connsiteX2" fmla="*/ 515 w 27517"/>
                  <a:gd name="connsiteY2" fmla="*/ 1721 h 8319"/>
                  <a:gd name="connsiteX3" fmla="*/ 2663 w 27517"/>
                  <a:gd name="connsiteY3" fmla="*/ 648 h 8319"/>
                  <a:gd name="connsiteX4" fmla="*/ 4044 w 27517"/>
                  <a:gd name="connsiteY4" fmla="*/ 648 h 8319"/>
                  <a:gd name="connsiteX5" fmla="*/ 5578 w 27517"/>
                  <a:gd name="connsiteY5" fmla="*/ 648 h 8319"/>
                  <a:gd name="connsiteX6" fmla="*/ 7418 w 27517"/>
                  <a:gd name="connsiteY6" fmla="*/ 2182 h 8319"/>
                  <a:gd name="connsiteX7" fmla="*/ 13861 w 27517"/>
                  <a:gd name="connsiteY7" fmla="*/ 5710 h 8319"/>
                  <a:gd name="connsiteX8" fmla="*/ 20304 w 27517"/>
                  <a:gd name="connsiteY8" fmla="*/ 2182 h 8319"/>
                  <a:gd name="connsiteX9" fmla="*/ 24906 w 27517"/>
                  <a:gd name="connsiteY9" fmla="*/ 341 h 8319"/>
                  <a:gd name="connsiteX10" fmla="*/ 26900 w 27517"/>
                  <a:gd name="connsiteY10" fmla="*/ 1261 h 8319"/>
                  <a:gd name="connsiteX11" fmla="*/ 27284 w 27517"/>
                  <a:gd name="connsiteY11" fmla="*/ 3179 h 8319"/>
                  <a:gd name="connsiteX12" fmla="*/ 26900 w 27517"/>
                  <a:gd name="connsiteY12" fmla="*/ 3562 h 8319"/>
                  <a:gd name="connsiteX13" fmla="*/ 24446 w 27517"/>
                  <a:gd name="connsiteY13" fmla="*/ 1568 h 8319"/>
                  <a:gd name="connsiteX14" fmla="*/ 21531 w 27517"/>
                  <a:gd name="connsiteY14" fmla="*/ 3562 h 8319"/>
                  <a:gd name="connsiteX15" fmla="*/ 18310 w 27517"/>
                  <a:gd name="connsiteY15" fmla="*/ 7091 h 8319"/>
                  <a:gd name="connsiteX16" fmla="*/ 13554 w 27517"/>
                  <a:gd name="connsiteY16" fmla="*/ 8318 h 8319"/>
                  <a:gd name="connsiteX17" fmla="*/ 8646 w 27517"/>
                  <a:gd name="connsiteY17" fmla="*/ 7091 h 8319"/>
                  <a:gd name="connsiteX18" fmla="*/ 5424 w 27517"/>
                  <a:gd name="connsiteY18" fmla="*/ 3562 h 8319"/>
                  <a:gd name="connsiteX19" fmla="*/ 2663 w 27517"/>
                  <a:gd name="connsiteY19" fmla="*/ 1568 h 8319"/>
                  <a:gd name="connsiteX20" fmla="*/ 515 w 27517"/>
                  <a:gd name="connsiteY20" fmla="*/ 3869 h 8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517" h="8319">
                    <a:moveTo>
                      <a:pt x="515" y="3869"/>
                    </a:moveTo>
                    <a:cubicBezTo>
                      <a:pt x="-83" y="3394"/>
                      <a:pt x="-175" y="2519"/>
                      <a:pt x="316" y="1921"/>
                    </a:cubicBezTo>
                    <a:cubicBezTo>
                      <a:pt x="377" y="1844"/>
                      <a:pt x="439" y="1783"/>
                      <a:pt x="515" y="1721"/>
                    </a:cubicBezTo>
                    <a:cubicBezTo>
                      <a:pt x="1114" y="1154"/>
                      <a:pt x="1850" y="786"/>
                      <a:pt x="2663" y="648"/>
                    </a:cubicBezTo>
                    <a:lnTo>
                      <a:pt x="4044" y="648"/>
                    </a:lnTo>
                    <a:lnTo>
                      <a:pt x="5578" y="648"/>
                    </a:lnTo>
                    <a:lnTo>
                      <a:pt x="7418" y="2182"/>
                    </a:lnTo>
                    <a:cubicBezTo>
                      <a:pt x="9566" y="4790"/>
                      <a:pt x="10947" y="5863"/>
                      <a:pt x="13861" y="5710"/>
                    </a:cubicBezTo>
                    <a:cubicBezTo>
                      <a:pt x="16776" y="5556"/>
                      <a:pt x="18310" y="4636"/>
                      <a:pt x="20304" y="2182"/>
                    </a:cubicBezTo>
                    <a:cubicBezTo>
                      <a:pt x="22298" y="-273"/>
                      <a:pt x="23065" y="-273"/>
                      <a:pt x="24906" y="341"/>
                    </a:cubicBezTo>
                    <a:cubicBezTo>
                      <a:pt x="25643" y="448"/>
                      <a:pt x="26333" y="770"/>
                      <a:pt x="26900" y="1261"/>
                    </a:cubicBezTo>
                    <a:cubicBezTo>
                      <a:pt x="27529" y="1675"/>
                      <a:pt x="27713" y="2535"/>
                      <a:pt x="27284" y="3179"/>
                    </a:cubicBezTo>
                    <a:cubicBezTo>
                      <a:pt x="27192" y="3332"/>
                      <a:pt x="27054" y="3455"/>
                      <a:pt x="26900" y="3562"/>
                    </a:cubicBezTo>
                    <a:cubicBezTo>
                      <a:pt x="26900" y="1875"/>
                      <a:pt x="25520" y="1568"/>
                      <a:pt x="24446" y="1568"/>
                    </a:cubicBezTo>
                    <a:cubicBezTo>
                      <a:pt x="23372" y="1568"/>
                      <a:pt x="22452" y="2488"/>
                      <a:pt x="21531" y="3562"/>
                    </a:cubicBezTo>
                    <a:cubicBezTo>
                      <a:pt x="20718" y="4958"/>
                      <a:pt x="19614" y="6155"/>
                      <a:pt x="18310" y="7091"/>
                    </a:cubicBezTo>
                    <a:cubicBezTo>
                      <a:pt x="16868" y="7919"/>
                      <a:pt x="15227" y="8348"/>
                      <a:pt x="13554" y="8318"/>
                    </a:cubicBezTo>
                    <a:cubicBezTo>
                      <a:pt x="11836" y="8348"/>
                      <a:pt x="10149" y="7934"/>
                      <a:pt x="8646" y="7091"/>
                    </a:cubicBezTo>
                    <a:cubicBezTo>
                      <a:pt x="7403" y="6078"/>
                      <a:pt x="6329" y="4882"/>
                      <a:pt x="5424" y="3562"/>
                    </a:cubicBezTo>
                    <a:cubicBezTo>
                      <a:pt x="4504" y="2488"/>
                      <a:pt x="4044" y="1568"/>
                      <a:pt x="2663" y="1568"/>
                    </a:cubicBezTo>
                    <a:cubicBezTo>
                      <a:pt x="1282" y="1568"/>
                      <a:pt x="55" y="2182"/>
                      <a:pt x="515" y="3869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98" name="Freeform: Shape 2097">
                <a:extLst>
                  <a:ext uri="{FF2B5EF4-FFF2-40B4-BE49-F238E27FC236}">
                    <a16:creationId xmlns:a16="http://schemas.microsoft.com/office/drawing/2014/main" id="{CECE3633-8646-4C5F-87C3-2F8016B95E42}"/>
                  </a:ext>
                </a:extLst>
              </p:cNvPr>
              <p:cNvSpPr/>
              <p:nvPr/>
            </p:nvSpPr>
            <p:spPr>
              <a:xfrm>
                <a:off x="2363802" y="3032957"/>
                <a:ext cx="4456" cy="18101"/>
              </a:xfrm>
              <a:custGeom>
                <a:avLst/>
                <a:gdLst>
                  <a:gd name="connsiteX0" fmla="*/ 3996 w 4456"/>
                  <a:gd name="connsiteY0" fmla="*/ 0 h 18101"/>
                  <a:gd name="connsiteX1" fmla="*/ 2769 w 4456"/>
                  <a:gd name="connsiteY1" fmla="*/ 4602 h 18101"/>
                  <a:gd name="connsiteX2" fmla="*/ 2769 w 4456"/>
                  <a:gd name="connsiteY2" fmla="*/ 9051 h 18101"/>
                  <a:gd name="connsiteX3" fmla="*/ 4456 w 4456"/>
                  <a:gd name="connsiteY3" fmla="*/ 18101 h 18101"/>
                  <a:gd name="connsiteX4" fmla="*/ 8 w 4456"/>
                  <a:gd name="connsiteY4" fmla="*/ 9051 h 18101"/>
                  <a:gd name="connsiteX5" fmla="*/ 1235 w 4456"/>
                  <a:gd name="connsiteY5" fmla="*/ 3988 h 18101"/>
                  <a:gd name="connsiteX6" fmla="*/ 3996 w 4456"/>
                  <a:gd name="connsiteY6" fmla="*/ 0 h 1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56" h="18101">
                    <a:moveTo>
                      <a:pt x="3996" y="0"/>
                    </a:moveTo>
                    <a:cubicBezTo>
                      <a:pt x="3367" y="1473"/>
                      <a:pt x="2953" y="3022"/>
                      <a:pt x="2769" y="4602"/>
                    </a:cubicBezTo>
                    <a:cubicBezTo>
                      <a:pt x="2554" y="6075"/>
                      <a:pt x="2554" y="7578"/>
                      <a:pt x="2769" y="9051"/>
                    </a:cubicBezTo>
                    <a:cubicBezTo>
                      <a:pt x="2677" y="12149"/>
                      <a:pt x="3245" y="15248"/>
                      <a:pt x="4456" y="18101"/>
                    </a:cubicBezTo>
                    <a:cubicBezTo>
                      <a:pt x="1542" y="16030"/>
                      <a:pt x="-130" y="12625"/>
                      <a:pt x="8" y="9051"/>
                    </a:cubicBezTo>
                    <a:cubicBezTo>
                      <a:pt x="85" y="7302"/>
                      <a:pt x="499" y="5584"/>
                      <a:pt x="1235" y="3988"/>
                    </a:cubicBezTo>
                    <a:cubicBezTo>
                      <a:pt x="1649" y="2378"/>
                      <a:pt x="2631" y="966"/>
                      <a:pt x="3996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099" name="Freeform: Shape 2098">
                <a:extLst>
                  <a:ext uri="{FF2B5EF4-FFF2-40B4-BE49-F238E27FC236}">
                    <a16:creationId xmlns:a16="http://schemas.microsoft.com/office/drawing/2014/main" id="{C7427C9E-14BC-449E-B2B0-0C2D144C41C6}"/>
                  </a:ext>
                </a:extLst>
              </p:cNvPr>
              <p:cNvSpPr/>
              <p:nvPr/>
            </p:nvSpPr>
            <p:spPr>
              <a:xfrm>
                <a:off x="2411842" y="2925496"/>
                <a:ext cx="73614" cy="22729"/>
              </a:xfrm>
              <a:custGeom>
                <a:avLst/>
                <a:gdLst>
                  <a:gd name="connsiteX0" fmla="*/ 596 w 73614"/>
                  <a:gd name="connsiteY0" fmla="*/ 21250 h 22729"/>
                  <a:gd name="connsiteX1" fmla="*/ 9953 w 73614"/>
                  <a:gd name="connsiteY1" fmla="*/ 9898 h 22729"/>
                  <a:gd name="connsiteX2" fmla="*/ 39867 w 73614"/>
                  <a:gd name="connsiteY2" fmla="*/ 80 h 22729"/>
                  <a:gd name="connsiteX3" fmla="*/ 73615 w 73614"/>
                  <a:gd name="connsiteY3" fmla="*/ 16648 h 22729"/>
                  <a:gd name="connsiteX4" fmla="*/ 47843 w 73614"/>
                  <a:gd name="connsiteY4" fmla="*/ 9284 h 22729"/>
                  <a:gd name="connsiteX5" fmla="*/ 21152 w 73614"/>
                  <a:gd name="connsiteY5" fmla="*/ 16341 h 22729"/>
                  <a:gd name="connsiteX6" fmla="*/ 596 w 73614"/>
                  <a:gd name="connsiteY6" fmla="*/ 21250 h 2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614" h="22729">
                    <a:moveTo>
                      <a:pt x="596" y="21250"/>
                    </a:moveTo>
                    <a:cubicBezTo>
                      <a:pt x="-1859" y="19102"/>
                      <a:pt x="3664" y="13119"/>
                      <a:pt x="9953" y="9898"/>
                    </a:cubicBezTo>
                    <a:cubicBezTo>
                      <a:pt x="19142" y="4590"/>
                      <a:pt x="29328" y="1246"/>
                      <a:pt x="39867" y="80"/>
                    </a:cubicBezTo>
                    <a:cubicBezTo>
                      <a:pt x="53258" y="-794"/>
                      <a:pt x="66113" y="5511"/>
                      <a:pt x="73615" y="16648"/>
                    </a:cubicBezTo>
                    <a:cubicBezTo>
                      <a:pt x="65761" y="12092"/>
                      <a:pt x="56909" y="9561"/>
                      <a:pt x="47843" y="9284"/>
                    </a:cubicBezTo>
                    <a:cubicBezTo>
                      <a:pt x="38777" y="10910"/>
                      <a:pt x="29849" y="13273"/>
                      <a:pt x="21152" y="16341"/>
                    </a:cubicBezTo>
                    <a:cubicBezTo>
                      <a:pt x="15476" y="18949"/>
                      <a:pt x="5198" y="25698"/>
                      <a:pt x="596" y="21250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00" name="Freeform: Shape 2099">
                <a:extLst>
                  <a:ext uri="{FF2B5EF4-FFF2-40B4-BE49-F238E27FC236}">
                    <a16:creationId xmlns:a16="http://schemas.microsoft.com/office/drawing/2014/main" id="{8D24386B-0FFC-4292-9AC7-B8D32DB58EC7}"/>
                  </a:ext>
                </a:extLst>
              </p:cNvPr>
              <p:cNvSpPr/>
              <p:nvPr/>
            </p:nvSpPr>
            <p:spPr>
              <a:xfrm>
                <a:off x="2416120" y="2957629"/>
                <a:ext cx="53230" cy="37444"/>
              </a:xfrm>
              <a:custGeom>
                <a:avLst/>
                <a:gdLst>
                  <a:gd name="connsiteX0" fmla="*/ 0 w 53230"/>
                  <a:gd name="connsiteY0" fmla="*/ 30689 h 37444"/>
                  <a:gd name="connsiteX1" fmla="*/ 22550 w 53230"/>
                  <a:gd name="connsiteY1" fmla="*/ 9 h 37444"/>
                  <a:gd name="connsiteX2" fmla="*/ 53230 w 53230"/>
                  <a:gd name="connsiteY2" fmla="*/ 15349 h 37444"/>
                  <a:gd name="connsiteX3" fmla="*/ 31447 w 53230"/>
                  <a:gd name="connsiteY3" fmla="*/ 37132 h 37444"/>
                  <a:gd name="connsiteX4" fmla="*/ 0 w 53230"/>
                  <a:gd name="connsiteY4" fmla="*/ 30689 h 3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230" h="37444">
                    <a:moveTo>
                      <a:pt x="0" y="30689"/>
                    </a:moveTo>
                    <a:cubicBezTo>
                      <a:pt x="1381" y="15349"/>
                      <a:pt x="8130" y="776"/>
                      <a:pt x="22550" y="9"/>
                    </a:cubicBezTo>
                    <a:cubicBezTo>
                      <a:pt x="34684" y="-252"/>
                      <a:pt x="46158" y="5485"/>
                      <a:pt x="53230" y="15349"/>
                    </a:cubicBezTo>
                    <a:cubicBezTo>
                      <a:pt x="50070" y="25795"/>
                      <a:pt x="41894" y="33956"/>
                      <a:pt x="31447" y="37132"/>
                    </a:cubicBezTo>
                    <a:cubicBezTo>
                      <a:pt x="20556" y="38328"/>
                      <a:pt x="9541" y="36073"/>
                      <a:pt x="0" y="306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01" name="Freeform: Shape 2100">
                <a:extLst>
                  <a:ext uri="{FF2B5EF4-FFF2-40B4-BE49-F238E27FC236}">
                    <a16:creationId xmlns:a16="http://schemas.microsoft.com/office/drawing/2014/main" id="{8161734F-CE3E-41D3-A6B9-0DCC98E52EB2}"/>
                  </a:ext>
                </a:extLst>
              </p:cNvPr>
              <p:cNvSpPr/>
              <p:nvPr/>
            </p:nvSpPr>
            <p:spPr>
              <a:xfrm>
                <a:off x="2422033" y="2955007"/>
                <a:ext cx="35895" cy="35895"/>
              </a:xfrm>
              <a:custGeom>
                <a:avLst/>
                <a:gdLst>
                  <a:gd name="connsiteX0" fmla="*/ 35811 w 35895"/>
                  <a:gd name="connsiteY0" fmla="*/ 19658 h 35895"/>
                  <a:gd name="connsiteX1" fmla="*/ 16237 w 35895"/>
                  <a:gd name="connsiteY1" fmla="*/ 35811 h 35895"/>
                  <a:gd name="connsiteX2" fmla="*/ 84 w 35895"/>
                  <a:gd name="connsiteY2" fmla="*/ 16237 h 35895"/>
                  <a:gd name="connsiteX3" fmla="*/ 19658 w 35895"/>
                  <a:gd name="connsiteY3" fmla="*/ 84 h 35895"/>
                  <a:gd name="connsiteX4" fmla="*/ 20471 w 35895"/>
                  <a:gd name="connsiteY4" fmla="*/ 176 h 35895"/>
                  <a:gd name="connsiteX5" fmla="*/ 35811 w 35895"/>
                  <a:gd name="connsiteY5" fmla="*/ 19658 h 35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895" h="35895">
                    <a:moveTo>
                      <a:pt x="35811" y="19658"/>
                    </a:moveTo>
                    <a:cubicBezTo>
                      <a:pt x="34860" y="29522"/>
                      <a:pt x="26101" y="36762"/>
                      <a:pt x="16237" y="35811"/>
                    </a:cubicBezTo>
                    <a:cubicBezTo>
                      <a:pt x="6358" y="34860"/>
                      <a:pt x="-867" y="26101"/>
                      <a:pt x="84" y="16237"/>
                    </a:cubicBezTo>
                    <a:cubicBezTo>
                      <a:pt x="1020" y="6358"/>
                      <a:pt x="9795" y="-867"/>
                      <a:pt x="19658" y="84"/>
                    </a:cubicBezTo>
                    <a:cubicBezTo>
                      <a:pt x="19934" y="100"/>
                      <a:pt x="20195" y="130"/>
                      <a:pt x="20471" y="176"/>
                    </a:cubicBezTo>
                    <a:cubicBezTo>
                      <a:pt x="29967" y="1526"/>
                      <a:pt x="36732" y="10101"/>
                      <a:pt x="35811" y="19658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02" name="Freeform: Shape 2101">
                <a:extLst>
                  <a:ext uri="{FF2B5EF4-FFF2-40B4-BE49-F238E27FC236}">
                    <a16:creationId xmlns:a16="http://schemas.microsoft.com/office/drawing/2014/main" id="{372D8C75-A67C-48D7-B3EC-0665A19E01A1}"/>
                  </a:ext>
                </a:extLst>
              </p:cNvPr>
              <p:cNvSpPr/>
              <p:nvPr/>
            </p:nvSpPr>
            <p:spPr>
              <a:xfrm>
                <a:off x="2429799" y="2962803"/>
                <a:ext cx="20270" cy="20356"/>
              </a:xfrm>
              <a:custGeom>
                <a:avLst/>
                <a:gdLst>
                  <a:gd name="connsiteX0" fmla="*/ 20222 w 20270"/>
                  <a:gd name="connsiteY0" fmla="*/ 11095 h 20356"/>
                  <a:gd name="connsiteX1" fmla="*/ 9576 w 20270"/>
                  <a:gd name="connsiteY1" fmla="*/ 20330 h 20356"/>
                  <a:gd name="connsiteX2" fmla="*/ 9177 w 20270"/>
                  <a:gd name="connsiteY2" fmla="*/ 20299 h 20356"/>
                  <a:gd name="connsiteX3" fmla="*/ 50 w 20270"/>
                  <a:gd name="connsiteY3" fmla="*/ 9177 h 20356"/>
                  <a:gd name="connsiteX4" fmla="*/ 11172 w 20270"/>
                  <a:gd name="connsiteY4" fmla="*/ 50 h 20356"/>
                  <a:gd name="connsiteX5" fmla="*/ 20222 w 20270"/>
                  <a:gd name="connsiteY5" fmla="*/ 11095 h 2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70" h="20356">
                    <a:moveTo>
                      <a:pt x="20222" y="11095"/>
                    </a:moveTo>
                    <a:cubicBezTo>
                      <a:pt x="19839" y="16587"/>
                      <a:pt x="15068" y="20729"/>
                      <a:pt x="9576" y="20330"/>
                    </a:cubicBezTo>
                    <a:cubicBezTo>
                      <a:pt x="9438" y="20330"/>
                      <a:pt x="9316" y="20314"/>
                      <a:pt x="9177" y="20299"/>
                    </a:cubicBezTo>
                    <a:cubicBezTo>
                      <a:pt x="3578" y="19747"/>
                      <a:pt x="-502" y="14777"/>
                      <a:pt x="50" y="9177"/>
                    </a:cubicBezTo>
                    <a:cubicBezTo>
                      <a:pt x="602" y="3578"/>
                      <a:pt x="5572" y="-502"/>
                      <a:pt x="11172" y="50"/>
                    </a:cubicBezTo>
                    <a:cubicBezTo>
                      <a:pt x="16710" y="618"/>
                      <a:pt x="20759" y="5557"/>
                      <a:pt x="20222" y="11095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03" name="Freeform: Shape 2102">
                <a:extLst>
                  <a:ext uri="{FF2B5EF4-FFF2-40B4-BE49-F238E27FC236}">
                    <a16:creationId xmlns:a16="http://schemas.microsoft.com/office/drawing/2014/main" id="{BACF6AE3-EFB5-44F5-AB66-E5C7E54884E9}"/>
                  </a:ext>
                </a:extLst>
              </p:cNvPr>
              <p:cNvSpPr/>
              <p:nvPr/>
            </p:nvSpPr>
            <p:spPr>
              <a:xfrm>
                <a:off x="2443230" y="2962700"/>
                <a:ext cx="11425" cy="12150"/>
              </a:xfrm>
              <a:custGeom>
                <a:avLst/>
                <a:gdLst>
                  <a:gd name="connsiteX0" fmla="*/ 11393 w 11425"/>
                  <a:gd name="connsiteY0" fmla="*/ 6596 h 12150"/>
                  <a:gd name="connsiteX1" fmla="*/ 4996 w 11425"/>
                  <a:gd name="connsiteY1" fmla="*/ 12134 h 12150"/>
                  <a:gd name="connsiteX2" fmla="*/ 4797 w 11425"/>
                  <a:gd name="connsiteY2" fmla="*/ 12119 h 12150"/>
                  <a:gd name="connsiteX3" fmla="*/ 149 w 11425"/>
                  <a:gd name="connsiteY3" fmla="*/ 4786 h 12150"/>
                  <a:gd name="connsiteX4" fmla="*/ 5870 w 11425"/>
                  <a:gd name="connsiteY4" fmla="*/ 0 h 12150"/>
                  <a:gd name="connsiteX5" fmla="*/ 11408 w 11425"/>
                  <a:gd name="connsiteY5" fmla="*/ 6397 h 12150"/>
                  <a:gd name="connsiteX6" fmla="*/ 11393 w 11425"/>
                  <a:gd name="connsiteY6" fmla="*/ 6596 h 12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25" h="12150">
                    <a:moveTo>
                      <a:pt x="11393" y="6596"/>
                    </a:moveTo>
                    <a:cubicBezTo>
                      <a:pt x="11163" y="9894"/>
                      <a:pt x="8294" y="12380"/>
                      <a:pt x="4996" y="12134"/>
                    </a:cubicBezTo>
                    <a:cubicBezTo>
                      <a:pt x="4935" y="12134"/>
                      <a:pt x="4858" y="12119"/>
                      <a:pt x="4797" y="12119"/>
                    </a:cubicBezTo>
                    <a:cubicBezTo>
                      <a:pt x="1483" y="11382"/>
                      <a:pt x="-588" y="8100"/>
                      <a:pt x="149" y="4786"/>
                    </a:cubicBezTo>
                    <a:cubicBezTo>
                      <a:pt x="747" y="2086"/>
                      <a:pt x="3094" y="123"/>
                      <a:pt x="5870" y="0"/>
                    </a:cubicBezTo>
                    <a:cubicBezTo>
                      <a:pt x="9168" y="230"/>
                      <a:pt x="11654" y="3099"/>
                      <a:pt x="11408" y="6397"/>
                    </a:cubicBezTo>
                    <a:cubicBezTo>
                      <a:pt x="11408" y="6458"/>
                      <a:pt x="11393" y="6535"/>
                      <a:pt x="11393" y="6596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04" name="Freeform: Shape 2103">
                <a:extLst>
                  <a:ext uri="{FF2B5EF4-FFF2-40B4-BE49-F238E27FC236}">
                    <a16:creationId xmlns:a16="http://schemas.microsoft.com/office/drawing/2014/main" id="{CF2948FC-CC53-42B4-A01C-98A59B9C8EAA}"/>
                  </a:ext>
                </a:extLst>
              </p:cNvPr>
              <p:cNvSpPr/>
              <p:nvPr/>
            </p:nvSpPr>
            <p:spPr>
              <a:xfrm>
                <a:off x="2415366" y="2954128"/>
                <a:ext cx="64261" cy="34189"/>
              </a:xfrm>
              <a:custGeom>
                <a:avLst/>
                <a:gdLst>
                  <a:gd name="connsiteX0" fmla="*/ 64262 w 64261"/>
                  <a:gd name="connsiteY0" fmla="*/ 6884 h 34189"/>
                  <a:gd name="connsiteX1" fmla="*/ 48922 w 64261"/>
                  <a:gd name="connsiteY1" fmla="*/ 8725 h 34189"/>
                  <a:gd name="connsiteX2" fmla="*/ 39411 w 64261"/>
                  <a:gd name="connsiteY2" fmla="*/ 3662 h 34189"/>
                  <a:gd name="connsiteX3" fmla="*/ 31894 w 64261"/>
                  <a:gd name="connsiteY3" fmla="*/ 748 h 34189"/>
                  <a:gd name="connsiteX4" fmla="*/ 18855 w 64261"/>
                  <a:gd name="connsiteY4" fmla="*/ 748 h 34189"/>
                  <a:gd name="connsiteX5" fmla="*/ 3515 w 64261"/>
                  <a:gd name="connsiteY5" fmla="*/ 14554 h 34189"/>
                  <a:gd name="connsiteX6" fmla="*/ 140 w 64261"/>
                  <a:gd name="connsiteY6" fmla="*/ 34189 h 34189"/>
                  <a:gd name="connsiteX7" fmla="*/ 7196 w 64261"/>
                  <a:gd name="connsiteY7" fmla="*/ 16548 h 34189"/>
                  <a:gd name="connsiteX8" fmla="*/ 20235 w 64261"/>
                  <a:gd name="connsiteY8" fmla="*/ 5810 h 34189"/>
                  <a:gd name="connsiteX9" fmla="*/ 37417 w 64261"/>
                  <a:gd name="connsiteY9" fmla="*/ 7344 h 34189"/>
                  <a:gd name="connsiteX10" fmla="*/ 41098 w 64261"/>
                  <a:gd name="connsiteY10" fmla="*/ 9185 h 34189"/>
                  <a:gd name="connsiteX11" fmla="*/ 49535 w 64261"/>
                  <a:gd name="connsiteY11" fmla="*/ 16241 h 34189"/>
                  <a:gd name="connsiteX12" fmla="*/ 45700 w 64261"/>
                  <a:gd name="connsiteY12" fmla="*/ 30814 h 34189"/>
                  <a:gd name="connsiteX13" fmla="*/ 64262 w 64261"/>
                  <a:gd name="connsiteY13" fmla="*/ 6884 h 34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261" h="34189">
                    <a:moveTo>
                      <a:pt x="64262" y="6884"/>
                    </a:moveTo>
                    <a:cubicBezTo>
                      <a:pt x="62267" y="6884"/>
                      <a:pt x="59506" y="12713"/>
                      <a:pt x="48922" y="8725"/>
                    </a:cubicBezTo>
                    <a:cubicBezTo>
                      <a:pt x="47234" y="8725"/>
                      <a:pt x="41098" y="4583"/>
                      <a:pt x="39411" y="3662"/>
                    </a:cubicBezTo>
                    <a:cubicBezTo>
                      <a:pt x="37002" y="2466"/>
                      <a:pt x="34486" y="1484"/>
                      <a:pt x="31894" y="748"/>
                    </a:cubicBezTo>
                    <a:cubicBezTo>
                      <a:pt x="27599" y="-249"/>
                      <a:pt x="23150" y="-249"/>
                      <a:pt x="18855" y="748"/>
                    </a:cubicBezTo>
                    <a:cubicBezTo>
                      <a:pt x="11906" y="2773"/>
                      <a:pt x="6261" y="7850"/>
                      <a:pt x="3515" y="14554"/>
                    </a:cubicBezTo>
                    <a:cubicBezTo>
                      <a:pt x="738" y="20705"/>
                      <a:pt x="-428" y="27470"/>
                      <a:pt x="140" y="34189"/>
                    </a:cubicBezTo>
                    <a:cubicBezTo>
                      <a:pt x="1659" y="28007"/>
                      <a:pt x="4036" y="22071"/>
                      <a:pt x="7196" y="16548"/>
                    </a:cubicBezTo>
                    <a:cubicBezTo>
                      <a:pt x="10019" y="11440"/>
                      <a:pt x="14682" y="7590"/>
                      <a:pt x="20235" y="5810"/>
                    </a:cubicBezTo>
                    <a:cubicBezTo>
                      <a:pt x="25973" y="4475"/>
                      <a:pt x="32002" y="5012"/>
                      <a:pt x="37417" y="7344"/>
                    </a:cubicBezTo>
                    <a:cubicBezTo>
                      <a:pt x="38720" y="7804"/>
                      <a:pt x="39948" y="8418"/>
                      <a:pt x="41098" y="9185"/>
                    </a:cubicBezTo>
                    <a:cubicBezTo>
                      <a:pt x="44243" y="11102"/>
                      <a:pt x="47096" y="13480"/>
                      <a:pt x="49535" y="16241"/>
                    </a:cubicBezTo>
                    <a:cubicBezTo>
                      <a:pt x="52296" y="19616"/>
                      <a:pt x="49535" y="25139"/>
                      <a:pt x="45700" y="30814"/>
                    </a:cubicBezTo>
                    <a:cubicBezTo>
                      <a:pt x="54536" y="25292"/>
                      <a:pt x="61117" y="16809"/>
                      <a:pt x="64262" y="6884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05" name="Freeform: Shape 2104">
                <a:extLst>
                  <a:ext uri="{FF2B5EF4-FFF2-40B4-BE49-F238E27FC236}">
                    <a16:creationId xmlns:a16="http://schemas.microsoft.com/office/drawing/2014/main" id="{AF90C4CF-39D7-49A6-9EC9-FF2811F623F8}"/>
                  </a:ext>
                </a:extLst>
              </p:cNvPr>
              <p:cNvSpPr/>
              <p:nvPr/>
            </p:nvSpPr>
            <p:spPr>
              <a:xfrm>
                <a:off x="2284194" y="2925504"/>
                <a:ext cx="74524" cy="22722"/>
              </a:xfrm>
              <a:custGeom>
                <a:avLst/>
                <a:gdLst>
                  <a:gd name="connsiteX0" fmla="*/ 73939 w 74524"/>
                  <a:gd name="connsiteY0" fmla="*/ 21242 h 22722"/>
                  <a:gd name="connsiteX1" fmla="*/ 64582 w 74524"/>
                  <a:gd name="connsiteY1" fmla="*/ 9890 h 22722"/>
                  <a:gd name="connsiteX2" fmla="*/ 33902 w 74524"/>
                  <a:gd name="connsiteY2" fmla="*/ 73 h 22722"/>
                  <a:gd name="connsiteX3" fmla="*/ 0 w 74524"/>
                  <a:gd name="connsiteY3" fmla="*/ 16640 h 22722"/>
                  <a:gd name="connsiteX4" fmla="*/ 25772 w 74524"/>
                  <a:gd name="connsiteY4" fmla="*/ 9277 h 22722"/>
                  <a:gd name="connsiteX5" fmla="*/ 52617 w 74524"/>
                  <a:gd name="connsiteY5" fmla="*/ 16333 h 22722"/>
                  <a:gd name="connsiteX6" fmla="*/ 73939 w 74524"/>
                  <a:gd name="connsiteY6" fmla="*/ 21242 h 22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524" h="22722">
                    <a:moveTo>
                      <a:pt x="73939" y="21242"/>
                    </a:moveTo>
                    <a:cubicBezTo>
                      <a:pt x="76394" y="19095"/>
                      <a:pt x="70718" y="13112"/>
                      <a:pt x="64582" y="9890"/>
                    </a:cubicBezTo>
                    <a:cubicBezTo>
                      <a:pt x="55163" y="4491"/>
                      <a:pt x="44701" y="1131"/>
                      <a:pt x="33902" y="73"/>
                    </a:cubicBezTo>
                    <a:cubicBezTo>
                      <a:pt x="20479" y="-756"/>
                      <a:pt x="7593" y="5534"/>
                      <a:pt x="0" y="16640"/>
                    </a:cubicBezTo>
                    <a:cubicBezTo>
                      <a:pt x="7854" y="12099"/>
                      <a:pt x="16705" y="9584"/>
                      <a:pt x="25772" y="9277"/>
                    </a:cubicBezTo>
                    <a:cubicBezTo>
                      <a:pt x="34899" y="10888"/>
                      <a:pt x="43873" y="13250"/>
                      <a:pt x="52617" y="16333"/>
                    </a:cubicBezTo>
                    <a:cubicBezTo>
                      <a:pt x="59060" y="18941"/>
                      <a:pt x="69184" y="25691"/>
                      <a:pt x="73939" y="21242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06" name="Freeform: Shape 2105">
                <a:extLst>
                  <a:ext uri="{FF2B5EF4-FFF2-40B4-BE49-F238E27FC236}">
                    <a16:creationId xmlns:a16="http://schemas.microsoft.com/office/drawing/2014/main" id="{FC57DADF-6762-4840-9361-C4C6DC365A42}"/>
                  </a:ext>
                </a:extLst>
              </p:cNvPr>
              <p:cNvSpPr/>
              <p:nvPr/>
            </p:nvSpPr>
            <p:spPr>
              <a:xfrm>
                <a:off x="2301375" y="2957634"/>
                <a:ext cx="53076" cy="37419"/>
              </a:xfrm>
              <a:custGeom>
                <a:avLst/>
                <a:gdLst>
                  <a:gd name="connsiteX0" fmla="*/ 53077 w 53076"/>
                  <a:gd name="connsiteY0" fmla="*/ 30684 h 37419"/>
                  <a:gd name="connsiteX1" fmla="*/ 30680 w 53076"/>
                  <a:gd name="connsiteY1" fmla="*/ 4 h 37419"/>
                  <a:gd name="connsiteX2" fmla="*/ 0 w 53076"/>
                  <a:gd name="connsiteY2" fmla="*/ 15344 h 37419"/>
                  <a:gd name="connsiteX3" fmla="*/ 21783 w 53076"/>
                  <a:gd name="connsiteY3" fmla="*/ 37127 h 37419"/>
                  <a:gd name="connsiteX4" fmla="*/ 53077 w 53076"/>
                  <a:gd name="connsiteY4" fmla="*/ 30684 h 3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076" h="37419">
                    <a:moveTo>
                      <a:pt x="53077" y="30684"/>
                    </a:moveTo>
                    <a:cubicBezTo>
                      <a:pt x="51543" y="15344"/>
                      <a:pt x="44947" y="771"/>
                      <a:pt x="30680" y="4"/>
                    </a:cubicBezTo>
                    <a:cubicBezTo>
                      <a:pt x="18562" y="-165"/>
                      <a:pt x="7133" y="5557"/>
                      <a:pt x="0" y="15344"/>
                    </a:cubicBezTo>
                    <a:cubicBezTo>
                      <a:pt x="3268" y="25729"/>
                      <a:pt x="11398" y="33859"/>
                      <a:pt x="21783" y="37127"/>
                    </a:cubicBezTo>
                    <a:cubicBezTo>
                      <a:pt x="32629" y="38277"/>
                      <a:pt x="43566" y="36022"/>
                      <a:pt x="53077" y="306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07" name="Freeform: Shape 2106">
                <a:extLst>
                  <a:ext uri="{FF2B5EF4-FFF2-40B4-BE49-F238E27FC236}">
                    <a16:creationId xmlns:a16="http://schemas.microsoft.com/office/drawing/2014/main" id="{69361CCB-D4B2-426D-A618-2D8E506A1CE8}"/>
                  </a:ext>
                </a:extLst>
              </p:cNvPr>
              <p:cNvSpPr/>
              <p:nvPr/>
            </p:nvSpPr>
            <p:spPr>
              <a:xfrm>
                <a:off x="2312654" y="2955109"/>
                <a:ext cx="35902" cy="35902"/>
              </a:xfrm>
              <a:custGeom>
                <a:avLst/>
                <a:gdLst>
                  <a:gd name="connsiteX0" fmla="*/ 74 w 35902"/>
                  <a:gd name="connsiteY0" fmla="*/ 19556 h 35902"/>
                  <a:gd name="connsiteX1" fmla="*/ 19556 w 35902"/>
                  <a:gd name="connsiteY1" fmla="*/ 35831 h 35902"/>
                  <a:gd name="connsiteX2" fmla="*/ 35831 w 35902"/>
                  <a:gd name="connsiteY2" fmla="*/ 16334 h 35902"/>
                  <a:gd name="connsiteX3" fmla="*/ 16349 w 35902"/>
                  <a:gd name="connsiteY3" fmla="*/ 74 h 35902"/>
                  <a:gd name="connsiteX4" fmla="*/ 16334 w 35902"/>
                  <a:gd name="connsiteY4" fmla="*/ 74 h 35902"/>
                  <a:gd name="connsiteX5" fmla="*/ 74 w 35902"/>
                  <a:gd name="connsiteY5" fmla="*/ 19556 h 35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902" h="35902">
                    <a:moveTo>
                      <a:pt x="74" y="19556"/>
                    </a:moveTo>
                    <a:cubicBezTo>
                      <a:pt x="963" y="29435"/>
                      <a:pt x="9677" y="36706"/>
                      <a:pt x="19556" y="35831"/>
                    </a:cubicBezTo>
                    <a:cubicBezTo>
                      <a:pt x="29435" y="34942"/>
                      <a:pt x="36706" y="26213"/>
                      <a:pt x="35831" y="16334"/>
                    </a:cubicBezTo>
                    <a:cubicBezTo>
                      <a:pt x="34942" y="6470"/>
                      <a:pt x="26213" y="-816"/>
                      <a:pt x="16349" y="74"/>
                    </a:cubicBezTo>
                    <a:cubicBezTo>
                      <a:pt x="16334" y="74"/>
                      <a:pt x="16334" y="74"/>
                      <a:pt x="16334" y="74"/>
                    </a:cubicBezTo>
                    <a:cubicBezTo>
                      <a:pt x="6470" y="963"/>
                      <a:pt x="-816" y="9692"/>
                      <a:pt x="74" y="19556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08" name="Freeform: Shape 2107">
                <a:extLst>
                  <a:ext uri="{FF2B5EF4-FFF2-40B4-BE49-F238E27FC236}">
                    <a16:creationId xmlns:a16="http://schemas.microsoft.com/office/drawing/2014/main" id="{25B87E9D-A20A-4304-B58B-2223F8CDDA50}"/>
                  </a:ext>
                </a:extLst>
              </p:cNvPr>
              <p:cNvSpPr/>
              <p:nvPr/>
            </p:nvSpPr>
            <p:spPr>
              <a:xfrm>
                <a:off x="2320364" y="2962815"/>
                <a:ext cx="20237" cy="20254"/>
              </a:xfrm>
              <a:custGeom>
                <a:avLst/>
                <a:gdLst>
                  <a:gd name="connsiteX0" fmla="*/ 33 w 20237"/>
                  <a:gd name="connsiteY0" fmla="*/ 11083 h 20254"/>
                  <a:gd name="connsiteX1" fmla="*/ 11078 w 20237"/>
                  <a:gd name="connsiteY1" fmla="*/ 20210 h 20254"/>
                  <a:gd name="connsiteX2" fmla="*/ 20190 w 20237"/>
                  <a:gd name="connsiteY2" fmla="*/ 9165 h 20254"/>
                  <a:gd name="connsiteX3" fmla="*/ 9237 w 20237"/>
                  <a:gd name="connsiteY3" fmla="*/ 38 h 20254"/>
                  <a:gd name="connsiteX4" fmla="*/ 33 w 20237"/>
                  <a:gd name="connsiteY4" fmla="*/ 11083 h 2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37" h="20254">
                    <a:moveTo>
                      <a:pt x="33" y="11083"/>
                    </a:moveTo>
                    <a:cubicBezTo>
                      <a:pt x="555" y="16651"/>
                      <a:pt x="5509" y="20732"/>
                      <a:pt x="11078" y="20210"/>
                    </a:cubicBezTo>
                    <a:cubicBezTo>
                      <a:pt x="16631" y="19673"/>
                      <a:pt x="20727" y="14734"/>
                      <a:pt x="20190" y="9165"/>
                    </a:cubicBezTo>
                    <a:cubicBezTo>
                      <a:pt x="19668" y="3628"/>
                      <a:pt x="14775" y="-438"/>
                      <a:pt x="9237" y="38"/>
                    </a:cubicBezTo>
                    <a:cubicBezTo>
                      <a:pt x="3669" y="605"/>
                      <a:pt x="-412" y="5514"/>
                      <a:pt x="33" y="11083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09" name="Freeform: Shape 2108">
                <a:extLst>
                  <a:ext uri="{FF2B5EF4-FFF2-40B4-BE49-F238E27FC236}">
                    <a16:creationId xmlns:a16="http://schemas.microsoft.com/office/drawing/2014/main" id="{095D3A76-4367-41B0-B708-B89915B6C5FB}"/>
                  </a:ext>
                </a:extLst>
              </p:cNvPr>
              <p:cNvSpPr/>
              <p:nvPr/>
            </p:nvSpPr>
            <p:spPr>
              <a:xfrm>
                <a:off x="2315920" y="2962678"/>
                <a:ext cx="12151" cy="12172"/>
              </a:xfrm>
              <a:custGeom>
                <a:avLst/>
                <a:gdLst>
                  <a:gd name="connsiteX0" fmla="*/ 29 w 12151"/>
                  <a:gd name="connsiteY0" fmla="*/ 6617 h 12172"/>
                  <a:gd name="connsiteX1" fmla="*/ 6426 w 12151"/>
                  <a:gd name="connsiteY1" fmla="*/ 12155 h 12172"/>
                  <a:gd name="connsiteX2" fmla="*/ 6625 w 12151"/>
                  <a:gd name="connsiteY2" fmla="*/ 12140 h 12172"/>
                  <a:gd name="connsiteX3" fmla="*/ 12148 w 12151"/>
                  <a:gd name="connsiteY3" fmla="*/ 5544 h 12172"/>
                  <a:gd name="connsiteX4" fmla="*/ 5398 w 12151"/>
                  <a:gd name="connsiteY4" fmla="*/ 21 h 12172"/>
                  <a:gd name="connsiteX5" fmla="*/ 29 w 12151"/>
                  <a:gd name="connsiteY5" fmla="*/ 6556 h 12172"/>
                  <a:gd name="connsiteX6" fmla="*/ 29 w 12151"/>
                  <a:gd name="connsiteY6" fmla="*/ 6617 h 1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51" h="12172">
                    <a:moveTo>
                      <a:pt x="29" y="6617"/>
                    </a:moveTo>
                    <a:cubicBezTo>
                      <a:pt x="259" y="9916"/>
                      <a:pt x="3128" y="12401"/>
                      <a:pt x="6426" y="12155"/>
                    </a:cubicBezTo>
                    <a:cubicBezTo>
                      <a:pt x="6487" y="12155"/>
                      <a:pt x="6564" y="12140"/>
                      <a:pt x="6625" y="12140"/>
                    </a:cubicBezTo>
                    <a:cubicBezTo>
                      <a:pt x="9877" y="11680"/>
                      <a:pt x="12255" y="8827"/>
                      <a:pt x="12148" y="5544"/>
                    </a:cubicBezTo>
                    <a:cubicBezTo>
                      <a:pt x="11749" y="2184"/>
                      <a:pt x="8773" y="-255"/>
                      <a:pt x="5398" y="21"/>
                    </a:cubicBezTo>
                    <a:cubicBezTo>
                      <a:pt x="2115" y="343"/>
                      <a:pt x="-293" y="3274"/>
                      <a:pt x="29" y="6556"/>
                    </a:cubicBezTo>
                    <a:cubicBezTo>
                      <a:pt x="29" y="6572"/>
                      <a:pt x="29" y="6602"/>
                      <a:pt x="29" y="6617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10" name="Freeform: Shape 2109">
                <a:extLst>
                  <a:ext uri="{FF2B5EF4-FFF2-40B4-BE49-F238E27FC236}">
                    <a16:creationId xmlns:a16="http://schemas.microsoft.com/office/drawing/2014/main" id="{736AC806-1144-4C12-8D74-A85B018452FD}"/>
                  </a:ext>
                </a:extLst>
              </p:cNvPr>
              <p:cNvSpPr/>
              <p:nvPr/>
            </p:nvSpPr>
            <p:spPr>
              <a:xfrm>
                <a:off x="2290791" y="2954128"/>
                <a:ext cx="64072" cy="34189"/>
              </a:xfrm>
              <a:custGeom>
                <a:avLst/>
                <a:gdLst>
                  <a:gd name="connsiteX0" fmla="*/ 0 w 64072"/>
                  <a:gd name="connsiteY0" fmla="*/ 6884 h 34189"/>
                  <a:gd name="connsiteX1" fmla="*/ 15340 w 64072"/>
                  <a:gd name="connsiteY1" fmla="*/ 8725 h 34189"/>
                  <a:gd name="connsiteX2" fmla="*/ 24851 w 64072"/>
                  <a:gd name="connsiteY2" fmla="*/ 3662 h 34189"/>
                  <a:gd name="connsiteX3" fmla="*/ 32368 w 64072"/>
                  <a:gd name="connsiteY3" fmla="*/ 748 h 34189"/>
                  <a:gd name="connsiteX4" fmla="*/ 45253 w 64072"/>
                  <a:gd name="connsiteY4" fmla="*/ 748 h 34189"/>
                  <a:gd name="connsiteX5" fmla="*/ 60593 w 64072"/>
                  <a:gd name="connsiteY5" fmla="*/ 14554 h 34189"/>
                  <a:gd name="connsiteX6" fmla="*/ 63968 w 64072"/>
                  <a:gd name="connsiteY6" fmla="*/ 34189 h 34189"/>
                  <a:gd name="connsiteX7" fmla="*/ 56912 w 64072"/>
                  <a:gd name="connsiteY7" fmla="*/ 16548 h 34189"/>
                  <a:gd name="connsiteX8" fmla="*/ 43873 w 64072"/>
                  <a:gd name="connsiteY8" fmla="*/ 5810 h 34189"/>
                  <a:gd name="connsiteX9" fmla="*/ 26538 w 64072"/>
                  <a:gd name="connsiteY9" fmla="*/ 7344 h 34189"/>
                  <a:gd name="connsiteX10" fmla="*/ 23010 w 64072"/>
                  <a:gd name="connsiteY10" fmla="*/ 9185 h 34189"/>
                  <a:gd name="connsiteX11" fmla="*/ 14573 w 64072"/>
                  <a:gd name="connsiteY11" fmla="*/ 16241 h 34189"/>
                  <a:gd name="connsiteX12" fmla="*/ 18408 w 64072"/>
                  <a:gd name="connsiteY12" fmla="*/ 30814 h 34189"/>
                  <a:gd name="connsiteX13" fmla="*/ 0 w 64072"/>
                  <a:gd name="connsiteY13" fmla="*/ 6884 h 34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072" h="34189">
                    <a:moveTo>
                      <a:pt x="0" y="6884"/>
                    </a:moveTo>
                    <a:cubicBezTo>
                      <a:pt x="2148" y="6884"/>
                      <a:pt x="4755" y="12713"/>
                      <a:pt x="15340" y="8725"/>
                    </a:cubicBezTo>
                    <a:cubicBezTo>
                      <a:pt x="17028" y="8725"/>
                      <a:pt x="23163" y="4583"/>
                      <a:pt x="24851" y="3662"/>
                    </a:cubicBezTo>
                    <a:cubicBezTo>
                      <a:pt x="27244" y="2435"/>
                      <a:pt x="29775" y="1453"/>
                      <a:pt x="32368" y="748"/>
                    </a:cubicBezTo>
                    <a:cubicBezTo>
                      <a:pt x="36602" y="-249"/>
                      <a:pt x="41019" y="-249"/>
                      <a:pt x="45253" y="748"/>
                    </a:cubicBezTo>
                    <a:cubicBezTo>
                      <a:pt x="52172" y="2819"/>
                      <a:pt x="57817" y="7881"/>
                      <a:pt x="60593" y="14554"/>
                    </a:cubicBezTo>
                    <a:cubicBezTo>
                      <a:pt x="63293" y="20736"/>
                      <a:pt x="64444" y="27470"/>
                      <a:pt x="63968" y="34189"/>
                    </a:cubicBezTo>
                    <a:cubicBezTo>
                      <a:pt x="62450" y="28007"/>
                      <a:pt x="60072" y="22071"/>
                      <a:pt x="56912" y="16548"/>
                    </a:cubicBezTo>
                    <a:cubicBezTo>
                      <a:pt x="54059" y="11470"/>
                      <a:pt x="49410" y="7635"/>
                      <a:pt x="43873" y="5810"/>
                    </a:cubicBezTo>
                    <a:cubicBezTo>
                      <a:pt x="38074" y="4475"/>
                      <a:pt x="32015" y="5012"/>
                      <a:pt x="26538" y="7344"/>
                    </a:cubicBezTo>
                    <a:cubicBezTo>
                      <a:pt x="25280" y="7804"/>
                      <a:pt x="24099" y="8418"/>
                      <a:pt x="23010" y="9185"/>
                    </a:cubicBezTo>
                    <a:cubicBezTo>
                      <a:pt x="19835" y="11072"/>
                      <a:pt x="16981" y="13449"/>
                      <a:pt x="14573" y="16241"/>
                    </a:cubicBezTo>
                    <a:cubicBezTo>
                      <a:pt x="11812" y="19616"/>
                      <a:pt x="14573" y="25139"/>
                      <a:pt x="18408" y="30814"/>
                    </a:cubicBezTo>
                    <a:cubicBezTo>
                      <a:pt x="9695" y="25200"/>
                      <a:pt x="3191" y="16748"/>
                      <a:pt x="0" y="6884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11" name="Freeform: Shape 2110">
                <a:extLst>
                  <a:ext uri="{FF2B5EF4-FFF2-40B4-BE49-F238E27FC236}">
                    <a16:creationId xmlns:a16="http://schemas.microsoft.com/office/drawing/2014/main" id="{F5A295BC-FFB6-403A-9671-A050D69AB462}"/>
                  </a:ext>
                </a:extLst>
              </p:cNvPr>
              <p:cNvSpPr/>
              <p:nvPr/>
            </p:nvSpPr>
            <p:spPr>
              <a:xfrm>
                <a:off x="2168062" y="3385473"/>
                <a:ext cx="24551" cy="121187"/>
              </a:xfrm>
              <a:custGeom>
                <a:avLst/>
                <a:gdLst>
                  <a:gd name="connsiteX0" fmla="*/ 2922 w 24551"/>
                  <a:gd name="connsiteY0" fmla="*/ 121187 h 121187"/>
                  <a:gd name="connsiteX1" fmla="*/ 8 w 24551"/>
                  <a:gd name="connsiteY1" fmla="*/ 89740 h 121187"/>
                  <a:gd name="connsiteX2" fmla="*/ 2922 w 24551"/>
                  <a:gd name="connsiteY2" fmla="*/ 59060 h 121187"/>
                  <a:gd name="connsiteX3" fmla="*/ 10899 w 24551"/>
                  <a:gd name="connsiteY3" fmla="*/ 28379 h 121187"/>
                  <a:gd name="connsiteX4" fmla="*/ 24552 w 24551"/>
                  <a:gd name="connsiteY4" fmla="*/ 0 h 121187"/>
                  <a:gd name="connsiteX5" fmla="*/ 10592 w 24551"/>
                  <a:gd name="connsiteY5" fmla="*/ 60133 h 121187"/>
                  <a:gd name="connsiteX6" fmla="*/ 6144 w 24551"/>
                  <a:gd name="connsiteY6" fmla="*/ 90813 h 121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51" h="121187">
                    <a:moveTo>
                      <a:pt x="2922" y="121187"/>
                    </a:moveTo>
                    <a:cubicBezTo>
                      <a:pt x="882" y="110832"/>
                      <a:pt x="-99" y="100294"/>
                      <a:pt x="8" y="89740"/>
                    </a:cubicBezTo>
                    <a:cubicBezTo>
                      <a:pt x="253" y="79462"/>
                      <a:pt x="1220" y="69199"/>
                      <a:pt x="2922" y="59060"/>
                    </a:cubicBezTo>
                    <a:cubicBezTo>
                      <a:pt x="4702" y="48628"/>
                      <a:pt x="7371" y="38366"/>
                      <a:pt x="10899" y="28379"/>
                    </a:cubicBezTo>
                    <a:cubicBezTo>
                      <a:pt x="14320" y="18424"/>
                      <a:pt x="18907" y="8897"/>
                      <a:pt x="24552" y="0"/>
                    </a:cubicBezTo>
                    <a:cubicBezTo>
                      <a:pt x="18815" y="19773"/>
                      <a:pt x="14151" y="39854"/>
                      <a:pt x="10592" y="60133"/>
                    </a:cubicBezTo>
                    <a:cubicBezTo>
                      <a:pt x="8752" y="70258"/>
                      <a:pt x="7371" y="80536"/>
                      <a:pt x="6144" y="90813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12" name="Freeform: Shape 2111">
                <a:extLst>
                  <a:ext uri="{FF2B5EF4-FFF2-40B4-BE49-F238E27FC236}">
                    <a16:creationId xmlns:a16="http://schemas.microsoft.com/office/drawing/2014/main" id="{506358E4-3EDE-4948-9BF1-CEB6039BCE43}"/>
                  </a:ext>
                </a:extLst>
              </p:cNvPr>
              <p:cNvSpPr/>
              <p:nvPr/>
            </p:nvSpPr>
            <p:spPr>
              <a:xfrm>
                <a:off x="2521657" y="3458185"/>
                <a:ext cx="31603" cy="120726"/>
              </a:xfrm>
              <a:custGeom>
                <a:avLst/>
                <a:gdLst>
                  <a:gd name="connsiteX0" fmla="*/ 31603 w 31603"/>
                  <a:gd name="connsiteY0" fmla="*/ 120727 h 120726"/>
                  <a:gd name="connsiteX1" fmla="*/ 16263 w 31603"/>
                  <a:gd name="connsiteY1" fmla="*/ 92961 h 120726"/>
                  <a:gd name="connsiteX2" fmla="*/ 7059 w 31603"/>
                  <a:gd name="connsiteY2" fmla="*/ 62281 h 120726"/>
                  <a:gd name="connsiteX3" fmla="*/ 1537 w 31603"/>
                  <a:gd name="connsiteY3" fmla="*/ 31601 h 120726"/>
                  <a:gd name="connsiteX4" fmla="*/ 463 w 31603"/>
                  <a:gd name="connsiteY4" fmla="*/ 0 h 120726"/>
                  <a:gd name="connsiteX5" fmla="*/ 7366 w 31603"/>
                  <a:gd name="connsiteY5" fmla="*/ 30680 h 120726"/>
                  <a:gd name="connsiteX6" fmla="*/ 14576 w 31603"/>
                  <a:gd name="connsiteY6" fmla="*/ 61360 h 120726"/>
                  <a:gd name="connsiteX7" fmla="*/ 22092 w 31603"/>
                  <a:gd name="connsiteY7" fmla="*/ 92041 h 120726"/>
                  <a:gd name="connsiteX8" fmla="*/ 31603 w 31603"/>
                  <a:gd name="connsiteY8" fmla="*/ 120727 h 12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603" h="120726">
                    <a:moveTo>
                      <a:pt x="31603" y="120727"/>
                    </a:moveTo>
                    <a:cubicBezTo>
                      <a:pt x="25130" y="112289"/>
                      <a:pt x="19960" y="102932"/>
                      <a:pt x="16263" y="92961"/>
                    </a:cubicBezTo>
                    <a:cubicBezTo>
                      <a:pt x="12489" y="82959"/>
                      <a:pt x="9406" y="72712"/>
                      <a:pt x="7059" y="62281"/>
                    </a:cubicBezTo>
                    <a:cubicBezTo>
                      <a:pt x="4543" y="52187"/>
                      <a:pt x="2687" y="41940"/>
                      <a:pt x="1537" y="31601"/>
                    </a:cubicBezTo>
                    <a:cubicBezTo>
                      <a:pt x="-43" y="21139"/>
                      <a:pt x="-412" y="10539"/>
                      <a:pt x="463" y="0"/>
                    </a:cubicBezTo>
                    <a:lnTo>
                      <a:pt x="7366" y="30680"/>
                    </a:lnTo>
                    <a:lnTo>
                      <a:pt x="14576" y="61360"/>
                    </a:lnTo>
                    <a:cubicBezTo>
                      <a:pt x="16877" y="71485"/>
                      <a:pt x="19331" y="81609"/>
                      <a:pt x="22092" y="92041"/>
                    </a:cubicBezTo>
                    <a:cubicBezTo>
                      <a:pt x="24700" y="101782"/>
                      <a:pt x="27875" y="111354"/>
                      <a:pt x="31603" y="120727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13" name="Freeform: Shape 2112">
                <a:extLst>
                  <a:ext uri="{FF2B5EF4-FFF2-40B4-BE49-F238E27FC236}">
                    <a16:creationId xmlns:a16="http://schemas.microsoft.com/office/drawing/2014/main" id="{F22C3433-EB9F-48EF-B9A8-AD1D372A773E}"/>
                  </a:ext>
                </a:extLst>
              </p:cNvPr>
              <p:cNvSpPr/>
              <p:nvPr/>
            </p:nvSpPr>
            <p:spPr>
              <a:xfrm>
                <a:off x="2182950" y="3554828"/>
                <a:ext cx="377673" cy="163218"/>
              </a:xfrm>
              <a:custGeom>
                <a:avLst/>
                <a:gdLst>
                  <a:gd name="connsiteX0" fmla="*/ 377673 w 377673"/>
                  <a:gd name="connsiteY0" fmla="*/ 4909 h 163218"/>
                  <a:gd name="connsiteX1" fmla="*/ 377673 w 377673"/>
                  <a:gd name="connsiteY1" fmla="*/ 7210 h 163218"/>
                  <a:gd name="connsiteX2" fmla="*/ 360339 w 377673"/>
                  <a:gd name="connsiteY2" fmla="*/ 105080 h 163218"/>
                  <a:gd name="connsiteX3" fmla="*/ 182087 w 377673"/>
                  <a:gd name="connsiteY3" fmla="*/ 93114 h 163218"/>
                  <a:gd name="connsiteX4" fmla="*/ 32521 w 377673"/>
                  <a:gd name="connsiteY4" fmla="*/ 163219 h 163218"/>
                  <a:gd name="connsiteX5" fmla="*/ 0 w 377673"/>
                  <a:gd name="connsiteY5" fmla="*/ 0 h 163218"/>
                  <a:gd name="connsiteX6" fmla="*/ 28533 w 377673"/>
                  <a:gd name="connsiteY6" fmla="*/ 14420 h 163218"/>
                  <a:gd name="connsiteX7" fmla="*/ 377673 w 377673"/>
                  <a:gd name="connsiteY7" fmla="*/ 4909 h 16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673" h="163218">
                    <a:moveTo>
                      <a:pt x="377673" y="4909"/>
                    </a:moveTo>
                    <a:cubicBezTo>
                      <a:pt x="377673" y="5676"/>
                      <a:pt x="377673" y="6289"/>
                      <a:pt x="377673" y="7210"/>
                    </a:cubicBezTo>
                    <a:cubicBezTo>
                      <a:pt x="368699" y="39179"/>
                      <a:pt x="362885" y="71960"/>
                      <a:pt x="360339" y="105080"/>
                    </a:cubicBezTo>
                    <a:cubicBezTo>
                      <a:pt x="301893" y="87592"/>
                      <a:pt x="227494" y="93114"/>
                      <a:pt x="182087" y="93114"/>
                    </a:cubicBezTo>
                    <a:cubicBezTo>
                      <a:pt x="127936" y="93114"/>
                      <a:pt x="99711" y="108454"/>
                      <a:pt x="32521" y="163219"/>
                    </a:cubicBezTo>
                    <a:cubicBezTo>
                      <a:pt x="27796" y="107764"/>
                      <a:pt x="16889" y="53031"/>
                      <a:pt x="0" y="0"/>
                    </a:cubicBezTo>
                    <a:cubicBezTo>
                      <a:pt x="8959" y="5829"/>
                      <a:pt x="18531" y="10661"/>
                      <a:pt x="28533" y="14420"/>
                    </a:cubicBezTo>
                    <a:cubicBezTo>
                      <a:pt x="80842" y="32981"/>
                      <a:pt x="284406" y="48168"/>
                      <a:pt x="377673" y="4909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14" name="Freeform: Shape 2113">
                <a:extLst>
                  <a:ext uri="{FF2B5EF4-FFF2-40B4-BE49-F238E27FC236}">
                    <a16:creationId xmlns:a16="http://schemas.microsoft.com/office/drawing/2014/main" id="{805991D7-5003-4976-ABD5-7D02E744FD72}"/>
                  </a:ext>
                </a:extLst>
              </p:cNvPr>
              <p:cNvSpPr/>
              <p:nvPr/>
            </p:nvSpPr>
            <p:spPr>
              <a:xfrm>
                <a:off x="2530367" y="3252628"/>
                <a:ext cx="162027" cy="329539"/>
              </a:xfrm>
              <a:custGeom>
                <a:avLst/>
                <a:gdLst>
                  <a:gd name="connsiteX0" fmla="*/ 36 w 162027"/>
                  <a:gd name="connsiteY0" fmla="*/ 176258 h 329539"/>
                  <a:gd name="connsiteX1" fmla="*/ 7399 w 162027"/>
                  <a:gd name="connsiteY1" fmla="*/ 271827 h 329539"/>
                  <a:gd name="connsiteX2" fmla="*/ 12615 w 162027"/>
                  <a:gd name="connsiteY2" fmla="*/ 295451 h 329539"/>
                  <a:gd name="connsiteX3" fmla="*/ 17984 w 162027"/>
                  <a:gd name="connsiteY3" fmla="*/ 312325 h 329539"/>
                  <a:gd name="connsiteX4" fmla="*/ 19518 w 162027"/>
                  <a:gd name="connsiteY4" fmla="*/ 317080 h 329539"/>
                  <a:gd name="connsiteX5" fmla="*/ 19518 w 162027"/>
                  <a:gd name="connsiteY5" fmla="*/ 317080 h 329539"/>
                  <a:gd name="connsiteX6" fmla="*/ 20898 w 162027"/>
                  <a:gd name="connsiteY6" fmla="*/ 321375 h 329539"/>
                  <a:gd name="connsiteX7" fmla="*/ 20898 w 162027"/>
                  <a:gd name="connsiteY7" fmla="*/ 321375 h 329539"/>
                  <a:gd name="connsiteX8" fmla="*/ 20898 w 162027"/>
                  <a:gd name="connsiteY8" fmla="*/ 322142 h 329539"/>
                  <a:gd name="connsiteX9" fmla="*/ 22279 w 162027"/>
                  <a:gd name="connsiteY9" fmla="*/ 325824 h 329539"/>
                  <a:gd name="connsiteX10" fmla="*/ 24427 w 162027"/>
                  <a:gd name="connsiteY10" fmla="*/ 325824 h 329539"/>
                  <a:gd name="connsiteX11" fmla="*/ 24427 w 162027"/>
                  <a:gd name="connsiteY11" fmla="*/ 325824 h 329539"/>
                  <a:gd name="connsiteX12" fmla="*/ 28108 w 162027"/>
                  <a:gd name="connsiteY12" fmla="*/ 326744 h 329539"/>
                  <a:gd name="connsiteX13" fmla="*/ 61703 w 162027"/>
                  <a:gd name="connsiteY13" fmla="*/ 329506 h 329539"/>
                  <a:gd name="connsiteX14" fmla="*/ 156965 w 162027"/>
                  <a:gd name="connsiteY14" fmla="*/ 314932 h 329539"/>
                  <a:gd name="connsiteX15" fmla="*/ 162027 w 162027"/>
                  <a:gd name="connsiteY15" fmla="*/ 313399 h 329539"/>
                  <a:gd name="connsiteX16" fmla="*/ 160493 w 162027"/>
                  <a:gd name="connsiteY16" fmla="*/ 294837 h 329539"/>
                  <a:gd name="connsiteX17" fmla="*/ 140551 w 162027"/>
                  <a:gd name="connsiteY17" fmla="*/ 104927 h 329539"/>
                  <a:gd name="connsiteX18" fmla="*/ 82412 w 162027"/>
                  <a:gd name="connsiteY18" fmla="*/ 14420 h 329539"/>
                  <a:gd name="connsiteX19" fmla="*/ 49738 w 162027"/>
                  <a:gd name="connsiteY19" fmla="*/ 2148 h 329539"/>
                  <a:gd name="connsiteX20" fmla="*/ 44676 w 162027"/>
                  <a:gd name="connsiteY20" fmla="*/ 1074 h 329539"/>
                  <a:gd name="connsiteX21" fmla="*/ 40841 w 162027"/>
                  <a:gd name="connsiteY21" fmla="*/ 0 h 329539"/>
                  <a:gd name="connsiteX22" fmla="*/ 38079 w 162027"/>
                  <a:gd name="connsiteY22" fmla="*/ 0 h 329539"/>
                  <a:gd name="connsiteX23" fmla="*/ 35932 w 162027"/>
                  <a:gd name="connsiteY23" fmla="*/ 2148 h 329539"/>
                  <a:gd name="connsiteX24" fmla="*/ 35932 w 162027"/>
                  <a:gd name="connsiteY24" fmla="*/ 2148 h 329539"/>
                  <a:gd name="connsiteX25" fmla="*/ 17830 w 162027"/>
                  <a:gd name="connsiteY25" fmla="*/ 36049 h 329539"/>
                  <a:gd name="connsiteX26" fmla="*/ 8780 w 162027"/>
                  <a:gd name="connsiteY26" fmla="*/ 74400 h 329539"/>
                  <a:gd name="connsiteX27" fmla="*/ 1570 w 162027"/>
                  <a:gd name="connsiteY27" fmla="*/ 131925 h 329539"/>
                  <a:gd name="connsiteX28" fmla="*/ 36 w 162027"/>
                  <a:gd name="connsiteY28" fmla="*/ 176258 h 329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2027" h="329539">
                    <a:moveTo>
                      <a:pt x="36" y="176258"/>
                    </a:moveTo>
                    <a:cubicBezTo>
                      <a:pt x="-332" y="208273"/>
                      <a:pt x="2137" y="240257"/>
                      <a:pt x="7399" y="271827"/>
                    </a:cubicBezTo>
                    <a:cubicBezTo>
                      <a:pt x="9086" y="280724"/>
                      <a:pt x="10927" y="288701"/>
                      <a:pt x="12615" y="295451"/>
                    </a:cubicBezTo>
                    <a:cubicBezTo>
                      <a:pt x="14302" y="302200"/>
                      <a:pt x="15836" y="306035"/>
                      <a:pt x="17984" y="312325"/>
                    </a:cubicBezTo>
                    <a:cubicBezTo>
                      <a:pt x="17984" y="313859"/>
                      <a:pt x="19058" y="315393"/>
                      <a:pt x="19518" y="317080"/>
                    </a:cubicBezTo>
                    <a:lnTo>
                      <a:pt x="19518" y="317080"/>
                    </a:lnTo>
                    <a:lnTo>
                      <a:pt x="20898" y="321375"/>
                    </a:lnTo>
                    <a:lnTo>
                      <a:pt x="20898" y="321375"/>
                    </a:lnTo>
                    <a:lnTo>
                      <a:pt x="20898" y="322142"/>
                    </a:lnTo>
                    <a:lnTo>
                      <a:pt x="22279" y="325824"/>
                    </a:lnTo>
                    <a:lnTo>
                      <a:pt x="24427" y="325824"/>
                    </a:lnTo>
                    <a:lnTo>
                      <a:pt x="24427" y="325824"/>
                    </a:lnTo>
                    <a:lnTo>
                      <a:pt x="28108" y="326744"/>
                    </a:lnTo>
                    <a:cubicBezTo>
                      <a:pt x="39184" y="328800"/>
                      <a:pt x="50443" y="329736"/>
                      <a:pt x="61703" y="329506"/>
                    </a:cubicBezTo>
                    <a:cubicBezTo>
                      <a:pt x="93933" y="328570"/>
                      <a:pt x="125932" y="323676"/>
                      <a:pt x="156965" y="314932"/>
                    </a:cubicBezTo>
                    <a:lnTo>
                      <a:pt x="162027" y="313399"/>
                    </a:lnTo>
                    <a:cubicBezTo>
                      <a:pt x="162027" y="307262"/>
                      <a:pt x="160954" y="301126"/>
                      <a:pt x="160493" y="294837"/>
                    </a:cubicBezTo>
                    <a:cubicBezTo>
                      <a:pt x="154817" y="224886"/>
                      <a:pt x="148375" y="145578"/>
                      <a:pt x="140551" y="104927"/>
                    </a:cubicBezTo>
                    <a:cubicBezTo>
                      <a:pt x="130273" y="52617"/>
                      <a:pt x="108797" y="28226"/>
                      <a:pt x="82412" y="14420"/>
                    </a:cubicBezTo>
                    <a:cubicBezTo>
                      <a:pt x="71996" y="9158"/>
                      <a:pt x="61044" y="5047"/>
                      <a:pt x="49738" y="2148"/>
                    </a:cubicBezTo>
                    <a:lnTo>
                      <a:pt x="44676" y="1074"/>
                    </a:lnTo>
                    <a:lnTo>
                      <a:pt x="40841" y="0"/>
                    </a:lnTo>
                    <a:lnTo>
                      <a:pt x="38079" y="0"/>
                    </a:lnTo>
                    <a:lnTo>
                      <a:pt x="35932" y="2148"/>
                    </a:lnTo>
                    <a:lnTo>
                      <a:pt x="35932" y="2148"/>
                    </a:lnTo>
                    <a:cubicBezTo>
                      <a:pt x="27602" y="12057"/>
                      <a:pt x="21435" y="23608"/>
                      <a:pt x="17830" y="36049"/>
                    </a:cubicBezTo>
                    <a:cubicBezTo>
                      <a:pt x="13857" y="48582"/>
                      <a:pt x="10835" y="61407"/>
                      <a:pt x="8780" y="74400"/>
                    </a:cubicBezTo>
                    <a:cubicBezTo>
                      <a:pt x="5865" y="91580"/>
                      <a:pt x="3564" y="110756"/>
                      <a:pt x="1570" y="131925"/>
                    </a:cubicBezTo>
                    <a:cubicBezTo>
                      <a:pt x="803" y="146958"/>
                      <a:pt x="189" y="161685"/>
                      <a:pt x="36" y="176258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15" name="Freeform: Shape 2114">
                <a:extLst>
                  <a:ext uri="{FF2B5EF4-FFF2-40B4-BE49-F238E27FC236}">
                    <a16:creationId xmlns:a16="http://schemas.microsoft.com/office/drawing/2014/main" id="{63AD0097-5DE3-4FE4-BE13-2049D9E6D3B0}"/>
                  </a:ext>
                </a:extLst>
              </p:cNvPr>
              <p:cNvSpPr/>
              <p:nvPr/>
            </p:nvSpPr>
            <p:spPr>
              <a:xfrm>
                <a:off x="2318208" y="2787447"/>
                <a:ext cx="258442" cy="662607"/>
              </a:xfrm>
              <a:custGeom>
                <a:avLst/>
                <a:gdLst>
                  <a:gd name="connsiteX0" fmla="*/ 2496 w 258442"/>
                  <a:gd name="connsiteY0" fmla="*/ 31209 h 662607"/>
                  <a:gd name="connsiteX1" fmla="*/ 54806 w 258442"/>
                  <a:gd name="connsiteY1" fmla="*/ 64804 h 662607"/>
                  <a:gd name="connsiteX2" fmla="*/ 174152 w 258442"/>
                  <a:gd name="connsiteY2" fmla="*/ 234925 h 662607"/>
                  <a:gd name="connsiteX3" fmla="*/ 141478 w 258442"/>
                  <a:gd name="connsiteY3" fmla="*/ 349823 h 662607"/>
                  <a:gd name="connsiteX4" fmla="*/ 155590 w 258442"/>
                  <a:gd name="connsiteY4" fmla="*/ 444318 h 662607"/>
                  <a:gd name="connsiteX5" fmla="*/ 158812 w 258442"/>
                  <a:gd name="connsiteY5" fmla="*/ 537739 h 662607"/>
                  <a:gd name="connsiteX6" fmla="*/ 202225 w 258442"/>
                  <a:gd name="connsiteY6" fmla="*/ 662608 h 662607"/>
                  <a:gd name="connsiteX7" fmla="*/ 216337 w 258442"/>
                  <a:gd name="connsiteY7" fmla="*/ 530836 h 662607"/>
                  <a:gd name="connsiteX8" fmla="*/ 254688 w 258442"/>
                  <a:gd name="connsiteY8" fmla="*/ 476685 h 662607"/>
                  <a:gd name="connsiteX9" fmla="*/ 221553 w 258442"/>
                  <a:gd name="connsiteY9" fmla="*/ 383571 h 662607"/>
                  <a:gd name="connsiteX10" fmla="*/ 252233 w 258442"/>
                  <a:gd name="connsiteY10" fmla="*/ 291530 h 662607"/>
                  <a:gd name="connsiteX11" fmla="*/ 240575 w 258442"/>
                  <a:gd name="connsiteY11" fmla="*/ 112511 h 662607"/>
                  <a:gd name="connsiteX12" fmla="*/ 117854 w 258442"/>
                  <a:gd name="connsiteY12" fmla="*/ 68 h 662607"/>
                  <a:gd name="connsiteX13" fmla="*/ 2496 w 258442"/>
                  <a:gd name="connsiteY13" fmla="*/ 31209 h 662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8442" h="662607">
                    <a:moveTo>
                      <a:pt x="2496" y="31209"/>
                    </a:moveTo>
                    <a:cubicBezTo>
                      <a:pt x="-10236" y="51611"/>
                      <a:pt x="28574" y="55753"/>
                      <a:pt x="54806" y="64804"/>
                    </a:cubicBezTo>
                    <a:cubicBezTo>
                      <a:pt x="112945" y="84899"/>
                      <a:pt x="164948" y="185223"/>
                      <a:pt x="174152" y="234925"/>
                    </a:cubicBezTo>
                    <a:cubicBezTo>
                      <a:pt x="183356" y="284627"/>
                      <a:pt x="153750" y="322671"/>
                      <a:pt x="141478" y="349823"/>
                    </a:cubicBezTo>
                    <a:cubicBezTo>
                      <a:pt x="129205" y="376975"/>
                      <a:pt x="146233" y="426523"/>
                      <a:pt x="155590" y="444318"/>
                    </a:cubicBezTo>
                    <a:cubicBezTo>
                      <a:pt x="172465" y="475919"/>
                      <a:pt x="143932" y="498315"/>
                      <a:pt x="158812" y="537739"/>
                    </a:cubicBezTo>
                    <a:cubicBezTo>
                      <a:pt x="174152" y="579925"/>
                      <a:pt x="208054" y="581765"/>
                      <a:pt x="202225" y="662608"/>
                    </a:cubicBezTo>
                    <a:cubicBezTo>
                      <a:pt x="213576" y="630240"/>
                      <a:pt x="253921" y="592350"/>
                      <a:pt x="216337" y="530836"/>
                    </a:cubicBezTo>
                    <a:cubicBezTo>
                      <a:pt x="202991" y="508900"/>
                      <a:pt x="236433" y="507366"/>
                      <a:pt x="254688" y="476685"/>
                    </a:cubicBezTo>
                    <a:cubicBezTo>
                      <a:pt x="264812" y="459658"/>
                      <a:pt x="254688" y="395229"/>
                      <a:pt x="221553" y="383571"/>
                    </a:cubicBezTo>
                    <a:cubicBezTo>
                      <a:pt x="252233" y="371913"/>
                      <a:pt x="262358" y="327886"/>
                      <a:pt x="252233" y="291530"/>
                    </a:cubicBezTo>
                    <a:cubicBezTo>
                      <a:pt x="242109" y="255174"/>
                      <a:pt x="256375" y="158685"/>
                      <a:pt x="240575" y="112511"/>
                    </a:cubicBezTo>
                    <a:cubicBezTo>
                      <a:pt x="224774" y="66337"/>
                      <a:pt x="181822" y="1296"/>
                      <a:pt x="117854" y="68"/>
                    </a:cubicBezTo>
                    <a:cubicBezTo>
                      <a:pt x="53885" y="-1159"/>
                      <a:pt x="12774" y="14335"/>
                      <a:pt x="2496" y="31209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16" name="Freeform: Shape 2115">
                <a:extLst>
                  <a:ext uri="{FF2B5EF4-FFF2-40B4-BE49-F238E27FC236}">
                    <a16:creationId xmlns:a16="http://schemas.microsoft.com/office/drawing/2014/main" id="{3A71E185-4342-4988-9084-5FBC159EE99C}"/>
                  </a:ext>
                </a:extLst>
              </p:cNvPr>
              <p:cNvSpPr/>
              <p:nvPr/>
            </p:nvSpPr>
            <p:spPr>
              <a:xfrm>
                <a:off x="2212010" y="2824970"/>
                <a:ext cx="132646" cy="518164"/>
              </a:xfrm>
              <a:custGeom>
                <a:avLst/>
                <a:gdLst>
                  <a:gd name="connsiteX0" fmla="*/ 118051 w 132646"/>
                  <a:gd name="connsiteY0" fmla="*/ 427505 h 518164"/>
                  <a:gd name="connsiteX1" fmla="*/ 106239 w 132646"/>
                  <a:gd name="connsiteY1" fmla="*/ 329174 h 518164"/>
                  <a:gd name="connsiteX2" fmla="*/ 72338 w 132646"/>
                  <a:gd name="connsiteY2" fmla="*/ 248332 h 518164"/>
                  <a:gd name="connsiteX3" fmla="*/ 74332 w 132646"/>
                  <a:gd name="connsiteY3" fmla="*/ 143713 h 518164"/>
                  <a:gd name="connsiteX4" fmla="*/ 84149 w 132646"/>
                  <a:gd name="connsiteY4" fmla="*/ 57041 h 518164"/>
                  <a:gd name="connsiteX5" fmla="*/ 132624 w 132646"/>
                  <a:gd name="connsiteY5" fmla="*/ 18844 h 518164"/>
                  <a:gd name="connsiteX6" fmla="*/ 66508 w 132646"/>
                  <a:gd name="connsiteY6" fmla="*/ 3504 h 518164"/>
                  <a:gd name="connsiteX7" fmla="*/ 23096 w 132646"/>
                  <a:gd name="connsiteY7" fmla="*/ 62257 h 518164"/>
                  <a:gd name="connsiteX8" fmla="*/ 392 w 132646"/>
                  <a:gd name="connsiteY8" fmla="*/ 213050 h 518164"/>
                  <a:gd name="connsiteX9" fmla="*/ 39203 w 132646"/>
                  <a:gd name="connsiteY9" fmla="*/ 317056 h 518164"/>
                  <a:gd name="connsiteX10" fmla="*/ 59759 w 132646"/>
                  <a:gd name="connsiteY10" fmla="*/ 423209 h 518164"/>
                  <a:gd name="connsiteX11" fmla="*/ 59759 w 132646"/>
                  <a:gd name="connsiteY11" fmla="*/ 518165 h 518164"/>
                  <a:gd name="connsiteX12" fmla="*/ 118051 w 132646"/>
                  <a:gd name="connsiteY12" fmla="*/ 427505 h 518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646" h="518164">
                    <a:moveTo>
                      <a:pt x="118051" y="427505"/>
                    </a:moveTo>
                    <a:cubicBezTo>
                      <a:pt x="151799" y="399739"/>
                      <a:pt x="118051" y="342060"/>
                      <a:pt x="106239" y="329174"/>
                    </a:cubicBezTo>
                    <a:cubicBezTo>
                      <a:pt x="88169" y="305597"/>
                      <a:pt x="76479" y="277755"/>
                      <a:pt x="72338" y="248332"/>
                    </a:cubicBezTo>
                    <a:cubicBezTo>
                      <a:pt x="68042" y="217652"/>
                      <a:pt x="62673" y="178535"/>
                      <a:pt x="74332" y="143713"/>
                    </a:cubicBezTo>
                    <a:cubicBezTo>
                      <a:pt x="85990" y="108890"/>
                      <a:pt x="78320" y="73148"/>
                      <a:pt x="84149" y="57041"/>
                    </a:cubicBezTo>
                    <a:cubicBezTo>
                      <a:pt x="94243" y="38081"/>
                      <a:pt x="111823" y="24228"/>
                      <a:pt x="132624" y="18844"/>
                    </a:cubicBezTo>
                    <a:cubicBezTo>
                      <a:pt x="115351" y="1464"/>
                      <a:pt x="89672" y="-4504"/>
                      <a:pt x="66508" y="3504"/>
                    </a:cubicBezTo>
                    <a:cubicBezTo>
                      <a:pt x="46919" y="18737"/>
                      <a:pt x="31901" y="39062"/>
                      <a:pt x="23096" y="62257"/>
                    </a:cubicBezTo>
                    <a:cubicBezTo>
                      <a:pt x="5823" y="110578"/>
                      <a:pt x="-1893" y="161783"/>
                      <a:pt x="392" y="213050"/>
                    </a:cubicBezTo>
                    <a:cubicBezTo>
                      <a:pt x="2386" y="233759"/>
                      <a:pt x="10210" y="289750"/>
                      <a:pt x="39203" y="317056"/>
                    </a:cubicBezTo>
                    <a:cubicBezTo>
                      <a:pt x="68196" y="344361"/>
                      <a:pt x="69883" y="398512"/>
                      <a:pt x="59759" y="423209"/>
                    </a:cubicBezTo>
                    <a:cubicBezTo>
                      <a:pt x="49634" y="447907"/>
                      <a:pt x="38129" y="494848"/>
                      <a:pt x="59759" y="518165"/>
                    </a:cubicBezTo>
                    <a:cubicBezTo>
                      <a:pt x="67781" y="481977"/>
                      <a:pt x="88460" y="449824"/>
                      <a:pt x="118051" y="427505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17" name="Freeform: Shape 2116">
                <a:extLst>
                  <a:ext uri="{FF2B5EF4-FFF2-40B4-BE49-F238E27FC236}">
                    <a16:creationId xmlns:a16="http://schemas.microsoft.com/office/drawing/2014/main" id="{F8FBCD75-824D-4862-B0C9-C295A58A6C59}"/>
                  </a:ext>
                </a:extLst>
              </p:cNvPr>
              <p:cNvSpPr/>
              <p:nvPr/>
            </p:nvSpPr>
            <p:spPr>
              <a:xfrm>
                <a:off x="2324999" y="2805924"/>
                <a:ext cx="1863218" cy="2784045"/>
              </a:xfrm>
              <a:custGeom>
                <a:avLst/>
                <a:gdLst>
                  <a:gd name="connsiteX0" fmla="*/ 1863210 w 1863218"/>
                  <a:gd name="connsiteY0" fmla="*/ 2005413 h 2784045"/>
                  <a:gd name="connsiteX1" fmla="*/ 1842194 w 1863218"/>
                  <a:gd name="connsiteY1" fmla="*/ 1800622 h 2784045"/>
                  <a:gd name="connsiteX2" fmla="*/ 1793872 w 1863218"/>
                  <a:gd name="connsiteY2" fmla="*/ 1785282 h 2784045"/>
                  <a:gd name="connsiteX3" fmla="*/ 1732512 w 1863218"/>
                  <a:gd name="connsiteY3" fmla="*/ 1795407 h 2784045"/>
                  <a:gd name="connsiteX4" fmla="*/ 1718246 w 1863218"/>
                  <a:gd name="connsiteY4" fmla="*/ 1757056 h 2784045"/>
                  <a:gd name="connsiteX5" fmla="*/ 1716712 w 1863218"/>
                  <a:gd name="connsiteY5" fmla="*/ 1755522 h 2784045"/>
                  <a:gd name="connsiteX6" fmla="*/ 1702138 w 1863218"/>
                  <a:gd name="connsiteY6" fmla="*/ 1747238 h 2784045"/>
                  <a:gd name="connsiteX7" fmla="*/ 1687719 w 1863218"/>
                  <a:gd name="connsiteY7" fmla="*/ 1743710 h 2784045"/>
                  <a:gd name="connsiteX8" fmla="*/ 1687719 w 1863218"/>
                  <a:gd name="connsiteY8" fmla="*/ 1735580 h 2784045"/>
                  <a:gd name="connsiteX9" fmla="*/ 1672379 w 1863218"/>
                  <a:gd name="connsiteY9" fmla="*/ 1672839 h 2784045"/>
                  <a:gd name="connsiteX10" fmla="*/ 1651516 w 1863218"/>
                  <a:gd name="connsiteY10" fmla="*/ 1530636 h 2784045"/>
                  <a:gd name="connsiteX11" fmla="*/ 1657806 w 1863218"/>
                  <a:gd name="connsiteY11" fmla="*/ 1528335 h 2784045"/>
                  <a:gd name="connsiteX12" fmla="*/ 1650903 w 1863218"/>
                  <a:gd name="connsiteY12" fmla="*/ 1502871 h 2784045"/>
                  <a:gd name="connsiteX13" fmla="*/ 1622063 w 1863218"/>
                  <a:gd name="connsiteY13" fmla="*/ 1398251 h 2784045"/>
                  <a:gd name="connsiteX14" fmla="*/ 1584633 w 1863218"/>
                  <a:gd name="connsiteY14" fmla="*/ 1260190 h 2784045"/>
                  <a:gd name="connsiteX15" fmla="*/ 1582792 w 1863218"/>
                  <a:gd name="connsiteY15" fmla="*/ 1254514 h 2784045"/>
                  <a:gd name="connsiteX16" fmla="*/ 1579418 w 1863218"/>
                  <a:gd name="connsiteY16" fmla="*/ 1243316 h 2784045"/>
                  <a:gd name="connsiteX17" fmla="*/ 1575890 w 1863218"/>
                  <a:gd name="connsiteY17" fmla="*/ 1233191 h 2784045"/>
                  <a:gd name="connsiteX18" fmla="*/ 1564538 w 1863218"/>
                  <a:gd name="connsiteY18" fmla="*/ 1205733 h 2784045"/>
                  <a:gd name="connsiteX19" fmla="*/ 1544596 w 1863218"/>
                  <a:gd name="connsiteY19" fmla="*/ 1159712 h 2784045"/>
                  <a:gd name="connsiteX20" fmla="*/ 1539993 w 1863218"/>
                  <a:gd name="connsiteY20" fmla="*/ 1146980 h 2784045"/>
                  <a:gd name="connsiteX21" fmla="*/ 1496735 w 1863218"/>
                  <a:gd name="connsiteY21" fmla="*/ 1002323 h 2784045"/>
                  <a:gd name="connsiteX22" fmla="*/ 1481394 w 1863218"/>
                  <a:gd name="connsiteY22" fmla="*/ 860427 h 2784045"/>
                  <a:gd name="connsiteX23" fmla="*/ 1481394 w 1863218"/>
                  <a:gd name="connsiteY23" fmla="*/ 803515 h 2784045"/>
                  <a:gd name="connsiteX24" fmla="*/ 1484922 w 1863218"/>
                  <a:gd name="connsiteY24" fmla="*/ 721138 h 2784045"/>
                  <a:gd name="connsiteX25" fmla="*/ 1449794 w 1863218"/>
                  <a:gd name="connsiteY25" fmla="*/ 610230 h 2784045"/>
                  <a:gd name="connsiteX26" fmla="*/ 1448566 w 1863218"/>
                  <a:gd name="connsiteY26" fmla="*/ 609156 h 2784045"/>
                  <a:gd name="connsiteX27" fmla="*/ 1427244 w 1863218"/>
                  <a:gd name="connsiteY27" fmla="*/ 591054 h 2784045"/>
                  <a:gd name="connsiteX28" fmla="*/ 1378002 w 1863218"/>
                  <a:gd name="connsiteY28" fmla="*/ 573874 h 2784045"/>
                  <a:gd name="connsiteX29" fmla="*/ 1378002 w 1863218"/>
                  <a:gd name="connsiteY29" fmla="*/ 573874 h 2784045"/>
                  <a:gd name="connsiteX30" fmla="*/ 1342260 w 1863218"/>
                  <a:gd name="connsiteY30" fmla="*/ 565436 h 2784045"/>
                  <a:gd name="connsiteX31" fmla="*/ 1342260 w 1863218"/>
                  <a:gd name="connsiteY31" fmla="*/ 564056 h 2784045"/>
                  <a:gd name="connsiteX32" fmla="*/ 1285961 w 1863218"/>
                  <a:gd name="connsiteY32" fmla="*/ 540125 h 2784045"/>
                  <a:gd name="connsiteX33" fmla="*/ 1284274 w 1863218"/>
                  <a:gd name="connsiteY33" fmla="*/ 537671 h 2784045"/>
                  <a:gd name="connsiteX34" fmla="*/ 1272309 w 1863218"/>
                  <a:gd name="connsiteY34" fmla="*/ 534143 h 2784045"/>
                  <a:gd name="connsiteX35" fmla="*/ 1271235 w 1863218"/>
                  <a:gd name="connsiteY35" fmla="*/ 534143 h 2784045"/>
                  <a:gd name="connsiteX36" fmla="*/ 1269854 w 1863218"/>
                  <a:gd name="connsiteY36" fmla="*/ 534143 h 2784045"/>
                  <a:gd name="connsiteX37" fmla="*/ 1269854 w 1863218"/>
                  <a:gd name="connsiteY37" fmla="*/ 534143 h 2784045"/>
                  <a:gd name="connsiteX38" fmla="*/ 1256508 w 1863218"/>
                  <a:gd name="connsiteY38" fmla="*/ 530001 h 2784045"/>
                  <a:gd name="connsiteX39" fmla="*/ 1255281 w 1863218"/>
                  <a:gd name="connsiteY39" fmla="*/ 528774 h 2784045"/>
                  <a:gd name="connsiteX40" fmla="*/ 1272615 w 1863218"/>
                  <a:gd name="connsiteY40" fmla="*/ 478611 h 2784045"/>
                  <a:gd name="connsiteX41" fmla="*/ 1273383 w 1863218"/>
                  <a:gd name="connsiteY41" fmla="*/ 474623 h 2784045"/>
                  <a:gd name="connsiteX42" fmla="*/ 1283047 w 1863218"/>
                  <a:gd name="connsiteY42" fmla="*/ 391633 h 2784045"/>
                  <a:gd name="connsiteX43" fmla="*/ 1283814 w 1863218"/>
                  <a:gd name="connsiteY43" fmla="*/ 391633 h 2784045"/>
                  <a:gd name="connsiteX44" fmla="*/ 1324158 w 1863218"/>
                  <a:gd name="connsiteY44" fmla="*/ 335028 h 2784045"/>
                  <a:gd name="connsiteX45" fmla="*/ 1328760 w 1863218"/>
                  <a:gd name="connsiteY45" fmla="*/ 319688 h 2784045"/>
                  <a:gd name="connsiteX46" fmla="*/ 1298080 w 1863218"/>
                  <a:gd name="connsiteY46" fmla="*/ 160304 h 2784045"/>
                  <a:gd name="connsiteX47" fmla="*/ 1273229 w 1863218"/>
                  <a:gd name="connsiteY47" fmla="*/ 127323 h 2784045"/>
                  <a:gd name="connsiteX48" fmla="*/ 1160173 w 1863218"/>
                  <a:gd name="connsiteY48" fmla="*/ 81303 h 2784045"/>
                  <a:gd name="connsiteX49" fmla="*/ 1022112 w 1863218"/>
                  <a:gd name="connsiteY49" fmla="*/ 160458 h 2784045"/>
                  <a:gd name="connsiteX50" fmla="*/ 991431 w 1863218"/>
                  <a:gd name="connsiteY50" fmla="*/ 319841 h 2784045"/>
                  <a:gd name="connsiteX51" fmla="*/ 995727 w 1863218"/>
                  <a:gd name="connsiteY51" fmla="*/ 333341 h 2784045"/>
                  <a:gd name="connsiteX52" fmla="*/ 1036531 w 1863218"/>
                  <a:gd name="connsiteY52" fmla="*/ 391019 h 2784045"/>
                  <a:gd name="connsiteX53" fmla="*/ 1036531 w 1863218"/>
                  <a:gd name="connsiteY53" fmla="*/ 391019 h 2784045"/>
                  <a:gd name="connsiteX54" fmla="*/ 1061689 w 1863218"/>
                  <a:gd name="connsiteY54" fmla="*/ 523711 h 2784045"/>
                  <a:gd name="connsiteX55" fmla="*/ 1050798 w 1863218"/>
                  <a:gd name="connsiteY55" fmla="*/ 533529 h 2784045"/>
                  <a:gd name="connsiteX56" fmla="*/ 1050798 w 1863218"/>
                  <a:gd name="connsiteY56" fmla="*/ 533529 h 2784045"/>
                  <a:gd name="connsiteX57" fmla="*/ 1013674 w 1863218"/>
                  <a:gd name="connsiteY57" fmla="*/ 539819 h 2784045"/>
                  <a:gd name="connsiteX58" fmla="*/ 1006465 w 1863218"/>
                  <a:gd name="connsiteY58" fmla="*/ 540739 h 2784045"/>
                  <a:gd name="connsiteX59" fmla="*/ 863341 w 1863218"/>
                  <a:gd name="connsiteY59" fmla="*/ 580777 h 2784045"/>
                  <a:gd name="connsiteX60" fmla="*/ 815173 w 1863218"/>
                  <a:gd name="connsiteY60" fmla="*/ 633393 h 2784045"/>
                  <a:gd name="connsiteX61" fmla="*/ 801521 w 1863218"/>
                  <a:gd name="connsiteY61" fmla="*/ 648733 h 2784045"/>
                  <a:gd name="connsiteX62" fmla="*/ 783573 w 1863218"/>
                  <a:gd name="connsiteY62" fmla="*/ 578476 h 2784045"/>
                  <a:gd name="connsiteX63" fmla="*/ 718531 w 1863218"/>
                  <a:gd name="connsiteY63" fmla="*/ 506684 h 2784045"/>
                  <a:gd name="connsiteX64" fmla="*/ 605934 w 1863218"/>
                  <a:gd name="connsiteY64" fmla="*/ 441181 h 2784045"/>
                  <a:gd name="connsiteX65" fmla="*/ 584918 w 1863218"/>
                  <a:gd name="connsiteY65" fmla="*/ 433051 h 2784045"/>
                  <a:gd name="connsiteX66" fmla="*/ 584918 w 1863218"/>
                  <a:gd name="connsiteY66" fmla="*/ 433051 h 2784045"/>
                  <a:gd name="connsiteX67" fmla="*/ 538898 w 1863218"/>
                  <a:gd name="connsiteY67" fmla="*/ 404519 h 2784045"/>
                  <a:gd name="connsiteX68" fmla="*/ 525552 w 1863218"/>
                  <a:gd name="connsiteY68" fmla="*/ 393474 h 2784045"/>
                  <a:gd name="connsiteX69" fmla="*/ 516962 w 1863218"/>
                  <a:gd name="connsiteY69" fmla="*/ 387184 h 2784045"/>
                  <a:gd name="connsiteX70" fmla="*/ 513433 w 1863218"/>
                  <a:gd name="connsiteY70" fmla="*/ 369083 h 2784045"/>
                  <a:gd name="connsiteX71" fmla="*/ 511439 w 1863218"/>
                  <a:gd name="connsiteY71" fmla="*/ 355277 h 2784045"/>
                  <a:gd name="connsiteX72" fmla="*/ 534143 w 1863218"/>
                  <a:gd name="connsiteY72" fmla="*/ 327358 h 2784045"/>
                  <a:gd name="connsiteX73" fmla="*/ 550710 w 1863218"/>
                  <a:gd name="connsiteY73" fmla="*/ 279804 h 2784045"/>
                  <a:gd name="connsiteX74" fmla="*/ 556692 w 1863218"/>
                  <a:gd name="connsiteY74" fmla="*/ 223966 h 2784045"/>
                  <a:gd name="connsiteX75" fmla="*/ 574180 w 1863218"/>
                  <a:gd name="connsiteY75" fmla="*/ 162605 h 2784045"/>
                  <a:gd name="connsiteX76" fmla="*/ 564976 w 1863218"/>
                  <a:gd name="connsiteY76" fmla="*/ 49088 h 2784045"/>
                  <a:gd name="connsiteX77" fmla="*/ 516808 w 1863218"/>
                  <a:gd name="connsiteY77" fmla="*/ 15340 h 2784045"/>
                  <a:gd name="connsiteX78" fmla="*/ 541352 w 1863218"/>
                  <a:gd name="connsiteY78" fmla="*/ 0 h 2784045"/>
                  <a:gd name="connsiteX79" fmla="*/ 499167 w 1863218"/>
                  <a:gd name="connsiteY79" fmla="*/ 2608 h 2784045"/>
                  <a:gd name="connsiteX80" fmla="*/ 387031 w 1863218"/>
                  <a:gd name="connsiteY80" fmla="*/ 19328 h 2784045"/>
                  <a:gd name="connsiteX81" fmla="*/ 317233 w 1863218"/>
                  <a:gd name="connsiteY81" fmla="*/ 48935 h 2784045"/>
                  <a:gd name="connsiteX82" fmla="*/ 290848 w 1863218"/>
                  <a:gd name="connsiteY82" fmla="*/ 77928 h 2784045"/>
                  <a:gd name="connsiteX83" fmla="*/ 289314 w 1863218"/>
                  <a:gd name="connsiteY83" fmla="*/ 154628 h 2784045"/>
                  <a:gd name="connsiteX84" fmla="*/ 308029 w 1863218"/>
                  <a:gd name="connsiteY84" fmla="*/ 228721 h 2784045"/>
                  <a:gd name="connsiteX85" fmla="*/ 313245 w 1863218"/>
                  <a:gd name="connsiteY85" fmla="*/ 278730 h 2784045"/>
                  <a:gd name="connsiteX86" fmla="*/ 352669 w 1863218"/>
                  <a:gd name="connsiteY86" fmla="*/ 354050 h 2784045"/>
                  <a:gd name="connsiteX87" fmla="*/ 350828 w 1863218"/>
                  <a:gd name="connsiteY87" fmla="*/ 368009 h 2784045"/>
                  <a:gd name="connsiteX88" fmla="*/ 345306 w 1863218"/>
                  <a:gd name="connsiteY88" fmla="*/ 393474 h 2784045"/>
                  <a:gd name="connsiteX89" fmla="*/ 346993 w 1863218"/>
                  <a:gd name="connsiteY89" fmla="*/ 386111 h 2784045"/>
                  <a:gd name="connsiteX90" fmla="*/ 325057 w 1863218"/>
                  <a:gd name="connsiteY90" fmla="*/ 403445 h 2784045"/>
                  <a:gd name="connsiteX91" fmla="*/ 279037 w 1863218"/>
                  <a:gd name="connsiteY91" fmla="*/ 431978 h 2784045"/>
                  <a:gd name="connsiteX92" fmla="*/ 279037 w 1863218"/>
                  <a:gd name="connsiteY92" fmla="*/ 431978 h 2784045"/>
                  <a:gd name="connsiteX93" fmla="*/ 250964 w 1863218"/>
                  <a:gd name="connsiteY93" fmla="*/ 443329 h 2784045"/>
                  <a:gd name="connsiteX94" fmla="*/ 245442 w 1863218"/>
                  <a:gd name="connsiteY94" fmla="*/ 445630 h 2784045"/>
                  <a:gd name="connsiteX95" fmla="*/ 238692 w 1863218"/>
                  <a:gd name="connsiteY95" fmla="*/ 448852 h 2784045"/>
                  <a:gd name="connsiteX96" fmla="*/ 147725 w 1863218"/>
                  <a:gd name="connsiteY96" fmla="*/ 503923 h 2784045"/>
                  <a:gd name="connsiteX97" fmla="*/ 145424 w 1863218"/>
                  <a:gd name="connsiteY97" fmla="*/ 505610 h 2784045"/>
                  <a:gd name="connsiteX98" fmla="*/ 80229 w 1863218"/>
                  <a:gd name="connsiteY98" fmla="*/ 577402 h 2784045"/>
                  <a:gd name="connsiteX99" fmla="*/ 43873 w 1863218"/>
                  <a:gd name="connsiteY99" fmla="*/ 781885 h 2784045"/>
                  <a:gd name="connsiteX100" fmla="*/ 38043 w 1863218"/>
                  <a:gd name="connsiteY100" fmla="*/ 843246 h 2784045"/>
                  <a:gd name="connsiteX101" fmla="*/ 30834 w 1863218"/>
                  <a:gd name="connsiteY101" fmla="*/ 943724 h 2784045"/>
                  <a:gd name="connsiteX102" fmla="*/ 11198 w 1863218"/>
                  <a:gd name="connsiteY102" fmla="*/ 1065371 h 2784045"/>
                  <a:gd name="connsiteX103" fmla="*/ 11198 w 1863218"/>
                  <a:gd name="connsiteY103" fmla="*/ 1065677 h 2784045"/>
                  <a:gd name="connsiteX104" fmla="*/ 9511 w 1863218"/>
                  <a:gd name="connsiteY104" fmla="*/ 1075342 h 2784045"/>
                  <a:gd name="connsiteX105" fmla="*/ 0 w 1863218"/>
                  <a:gd name="connsiteY105" fmla="*/ 1152042 h 2784045"/>
                  <a:gd name="connsiteX106" fmla="*/ 28072 w 1863218"/>
                  <a:gd name="connsiteY106" fmla="*/ 1450868 h 2784045"/>
                  <a:gd name="connsiteX107" fmla="*/ 30834 w 1863218"/>
                  <a:gd name="connsiteY107" fmla="*/ 1486610 h 2784045"/>
                  <a:gd name="connsiteX108" fmla="*/ 37123 w 1863218"/>
                  <a:gd name="connsiteY108" fmla="*/ 1491826 h 2784045"/>
                  <a:gd name="connsiteX109" fmla="*/ 37123 w 1863218"/>
                  <a:gd name="connsiteY109" fmla="*/ 1497808 h 2784045"/>
                  <a:gd name="connsiteX110" fmla="*/ 35129 w 1863218"/>
                  <a:gd name="connsiteY110" fmla="*/ 1516370 h 2784045"/>
                  <a:gd name="connsiteX111" fmla="*/ 30680 w 1863218"/>
                  <a:gd name="connsiteY111" fmla="*/ 1669771 h 2784045"/>
                  <a:gd name="connsiteX112" fmla="*/ 76701 w 1863218"/>
                  <a:gd name="connsiteY112" fmla="*/ 1751073 h 2784045"/>
                  <a:gd name="connsiteX113" fmla="*/ 97256 w 1863218"/>
                  <a:gd name="connsiteY113" fmla="*/ 1754755 h 2784045"/>
                  <a:gd name="connsiteX114" fmla="*/ 123641 w 1863218"/>
                  <a:gd name="connsiteY114" fmla="*/ 1735427 h 2784045"/>
                  <a:gd name="connsiteX115" fmla="*/ 95415 w 1863218"/>
                  <a:gd name="connsiteY115" fmla="*/ 1616694 h 2784045"/>
                  <a:gd name="connsiteX116" fmla="*/ 115818 w 1863218"/>
                  <a:gd name="connsiteY116" fmla="*/ 1601354 h 2784045"/>
                  <a:gd name="connsiteX117" fmla="*/ 125329 w 1863218"/>
                  <a:gd name="connsiteY117" fmla="*/ 1662714 h 2784045"/>
                  <a:gd name="connsiteX118" fmla="*/ 148646 w 1863218"/>
                  <a:gd name="connsiteY118" fmla="*/ 1622063 h 2784045"/>
                  <a:gd name="connsiteX119" fmla="*/ 129010 w 1863218"/>
                  <a:gd name="connsiteY119" fmla="*/ 1516063 h 2784045"/>
                  <a:gd name="connsiteX120" fmla="*/ 127016 w 1863218"/>
                  <a:gd name="connsiteY120" fmla="*/ 1510541 h 2784045"/>
                  <a:gd name="connsiteX121" fmla="*/ 120727 w 1863218"/>
                  <a:gd name="connsiteY121" fmla="*/ 1495200 h 2784045"/>
                  <a:gd name="connsiteX122" fmla="*/ 124255 w 1863218"/>
                  <a:gd name="connsiteY122" fmla="*/ 1492286 h 2784045"/>
                  <a:gd name="connsiteX123" fmla="*/ 129317 w 1863218"/>
                  <a:gd name="connsiteY123" fmla="*/ 1486150 h 2784045"/>
                  <a:gd name="connsiteX124" fmla="*/ 158770 w 1863218"/>
                  <a:gd name="connsiteY124" fmla="*/ 1149588 h 2784045"/>
                  <a:gd name="connsiteX125" fmla="*/ 174110 w 1863218"/>
                  <a:gd name="connsiteY125" fmla="*/ 1044201 h 2784045"/>
                  <a:gd name="connsiteX126" fmla="*/ 175798 w 1863218"/>
                  <a:gd name="connsiteY126" fmla="*/ 1032543 h 2784045"/>
                  <a:gd name="connsiteX127" fmla="*/ 177332 w 1863218"/>
                  <a:gd name="connsiteY127" fmla="*/ 1020424 h 2784045"/>
                  <a:gd name="connsiteX128" fmla="*/ 189911 w 1863218"/>
                  <a:gd name="connsiteY128" fmla="*/ 925929 h 2784045"/>
                  <a:gd name="connsiteX129" fmla="*/ 189911 w 1863218"/>
                  <a:gd name="connsiteY129" fmla="*/ 925929 h 2784045"/>
                  <a:gd name="connsiteX130" fmla="*/ 196967 w 1863218"/>
                  <a:gd name="connsiteY130" fmla="*/ 1011987 h 2784045"/>
                  <a:gd name="connsiteX131" fmla="*/ 198501 w 1863218"/>
                  <a:gd name="connsiteY131" fmla="*/ 1025640 h 2784045"/>
                  <a:gd name="connsiteX132" fmla="*/ 199421 w 1863218"/>
                  <a:gd name="connsiteY132" fmla="*/ 1035457 h 2784045"/>
                  <a:gd name="connsiteX133" fmla="*/ 203256 w 1863218"/>
                  <a:gd name="connsiteY133" fmla="*/ 1081478 h 2784045"/>
                  <a:gd name="connsiteX134" fmla="*/ 169508 w 1863218"/>
                  <a:gd name="connsiteY134" fmla="*/ 1434300 h 2784045"/>
                  <a:gd name="connsiteX135" fmla="*/ 159230 w 1863218"/>
                  <a:gd name="connsiteY135" fmla="*/ 1489678 h 2784045"/>
                  <a:gd name="connsiteX136" fmla="*/ 156622 w 1863218"/>
                  <a:gd name="connsiteY136" fmla="*/ 1514682 h 2784045"/>
                  <a:gd name="connsiteX137" fmla="*/ 152174 w 1863218"/>
                  <a:gd name="connsiteY137" fmla="*/ 2148229 h 2784045"/>
                  <a:gd name="connsiteX138" fmla="*/ 138368 w 1863218"/>
                  <a:gd name="connsiteY138" fmla="*/ 2492308 h 2784045"/>
                  <a:gd name="connsiteX139" fmla="*/ 152021 w 1863218"/>
                  <a:gd name="connsiteY139" fmla="*/ 2657060 h 2784045"/>
                  <a:gd name="connsiteX140" fmla="*/ 155549 w 1863218"/>
                  <a:gd name="connsiteY140" fmla="*/ 2710137 h 2784045"/>
                  <a:gd name="connsiteX141" fmla="*/ 157236 w 1863218"/>
                  <a:gd name="connsiteY141" fmla="*/ 2735295 h 2784045"/>
                  <a:gd name="connsiteX142" fmla="*/ 187916 w 1863218"/>
                  <a:gd name="connsiteY142" fmla="*/ 2723023 h 2784045"/>
                  <a:gd name="connsiteX143" fmla="*/ 198348 w 1863218"/>
                  <a:gd name="connsiteY143" fmla="*/ 2698479 h 2784045"/>
                  <a:gd name="connsiteX144" fmla="*/ 200188 w 1863218"/>
                  <a:gd name="connsiteY144" fmla="*/ 2677616 h 2784045"/>
                  <a:gd name="connsiteX145" fmla="*/ 197581 w 1863218"/>
                  <a:gd name="connsiteY145" fmla="*/ 2644788 h 2784045"/>
                  <a:gd name="connsiteX146" fmla="*/ 196200 w 1863218"/>
                  <a:gd name="connsiteY146" fmla="*/ 2599842 h 2784045"/>
                  <a:gd name="connsiteX147" fmla="*/ 196200 w 1863218"/>
                  <a:gd name="connsiteY147" fmla="*/ 2547379 h 2784045"/>
                  <a:gd name="connsiteX148" fmla="*/ 206785 w 1863218"/>
                  <a:gd name="connsiteY148" fmla="*/ 2411158 h 2784045"/>
                  <a:gd name="connsiteX149" fmla="*/ 261089 w 1863218"/>
                  <a:gd name="connsiteY149" fmla="*/ 1981635 h 2784045"/>
                  <a:gd name="connsiteX150" fmla="*/ 254185 w 1863218"/>
                  <a:gd name="connsiteY150" fmla="*/ 1695389 h 2784045"/>
                  <a:gd name="connsiteX151" fmla="*/ 300206 w 1863218"/>
                  <a:gd name="connsiteY151" fmla="*/ 1499649 h 2784045"/>
                  <a:gd name="connsiteX152" fmla="*/ 303888 w 1863218"/>
                  <a:gd name="connsiteY152" fmla="*/ 1498575 h 2784045"/>
                  <a:gd name="connsiteX153" fmla="*/ 291309 w 1863218"/>
                  <a:gd name="connsiteY153" fmla="*/ 1587855 h 2784045"/>
                  <a:gd name="connsiteX154" fmla="*/ 323063 w 1863218"/>
                  <a:gd name="connsiteY154" fmla="*/ 1587855 h 2784045"/>
                  <a:gd name="connsiteX155" fmla="*/ 345459 w 1863218"/>
                  <a:gd name="connsiteY155" fmla="*/ 1587855 h 2784045"/>
                  <a:gd name="connsiteX156" fmla="*/ 369697 w 1863218"/>
                  <a:gd name="connsiteY156" fmla="*/ 1584326 h 2784045"/>
                  <a:gd name="connsiteX157" fmla="*/ 417251 w 1863218"/>
                  <a:gd name="connsiteY157" fmla="*/ 1530176 h 2784045"/>
                  <a:gd name="connsiteX158" fmla="*/ 437346 w 1863218"/>
                  <a:gd name="connsiteY158" fmla="*/ 1535392 h 2784045"/>
                  <a:gd name="connsiteX159" fmla="*/ 437346 w 1863218"/>
                  <a:gd name="connsiteY159" fmla="*/ 1511921 h 2784045"/>
                  <a:gd name="connsiteX160" fmla="*/ 412189 w 1863218"/>
                  <a:gd name="connsiteY160" fmla="*/ 1465901 h 2784045"/>
                  <a:gd name="connsiteX161" fmla="*/ 409121 w 1863218"/>
                  <a:gd name="connsiteY161" fmla="*/ 1431999 h 2784045"/>
                  <a:gd name="connsiteX162" fmla="*/ 427836 w 1863218"/>
                  <a:gd name="connsiteY162" fmla="*/ 1439823 h 2784045"/>
                  <a:gd name="connsiteX163" fmla="*/ 451306 w 1863218"/>
                  <a:gd name="connsiteY163" fmla="*/ 1495354 h 2784045"/>
                  <a:gd name="connsiteX164" fmla="*/ 464959 w 1863218"/>
                  <a:gd name="connsiteY164" fmla="*/ 1480014 h 2784045"/>
                  <a:gd name="connsiteX165" fmla="*/ 457442 w 1863218"/>
                  <a:gd name="connsiteY165" fmla="*/ 1411904 h 2784045"/>
                  <a:gd name="connsiteX166" fmla="*/ 437653 w 1863218"/>
                  <a:gd name="connsiteY166" fmla="*/ 1371099 h 2784045"/>
                  <a:gd name="connsiteX167" fmla="*/ 431057 w 1863218"/>
                  <a:gd name="connsiteY167" fmla="*/ 1349930 h 2784045"/>
                  <a:gd name="connsiteX168" fmla="*/ 441642 w 1863218"/>
                  <a:gd name="connsiteY168" fmla="*/ 1346862 h 2784045"/>
                  <a:gd name="connsiteX169" fmla="*/ 443483 w 1863218"/>
                  <a:gd name="connsiteY169" fmla="*/ 1346862 h 2784045"/>
                  <a:gd name="connsiteX170" fmla="*/ 461737 w 1863218"/>
                  <a:gd name="connsiteY170" fmla="*/ 1204199 h 2784045"/>
                  <a:gd name="connsiteX171" fmla="*/ 481526 w 1863218"/>
                  <a:gd name="connsiteY171" fmla="*/ 1025026 h 2784045"/>
                  <a:gd name="connsiteX172" fmla="*/ 485361 w 1863218"/>
                  <a:gd name="connsiteY172" fmla="*/ 931451 h 2784045"/>
                  <a:gd name="connsiteX173" fmla="*/ 503309 w 1863218"/>
                  <a:gd name="connsiteY173" fmla="*/ 752279 h 2784045"/>
                  <a:gd name="connsiteX174" fmla="*/ 486895 w 1863218"/>
                  <a:gd name="connsiteY174" fmla="*/ 1138083 h 2784045"/>
                  <a:gd name="connsiteX175" fmla="*/ 483213 w 1863218"/>
                  <a:gd name="connsiteY175" fmla="*/ 1184103 h 2784045"/>
                  <a:gd name="connsiteX176" fmla="*/ 467873 w 1863218"/>
                  <a:gd name="connsiteY176" fmla="*/ 1348549 h 2784045"/>
                  <a:gd name="connsiteX177" fmla="*/ 483213 w 1863218"/>
                  <a:gd name="connsiteY177" fmla="*/ 1355605 h 2784045"/>
                  <a:gd name="connsiteX178" fmla="*/ 483213 w 1863218"/>
                  <a:gd name="connsiteY178" fmla="*/ 1362202 h 2784045"/>
                  <a:gd name="connsiteX179" fmla="*/ 484134 w 1863218"/>
                  <a:gd name="connsiteY179" fmla="*/ 1552573 h 2784045"/>
                  <a:gd name="connsiteX180" fmla="*/ 510672 w 1863218"/>
                  <a:gd name="connsiteY180" fmla="*/ 1858148 h 2784045"/>
                  <a:gd name="connsiteX181" fmla="*/ 512973 w 1863218"/>
                  <a:gd name="connsiteY181" fmla="*/ 1951109 h 2784045"/>
                  <a:gd name="connsiteX182" fmla="*/ 512206 w 1863218"/>
                  <a:gd name="connsiteY182" fmla="*/ 2023514 h 2784045"/>
                  <a:gd name="connsiteX183" fmla="*/ 516655 w 1863218"/>
                  <a:gd name="connsiteY183" fmla="*/ 2388455 h 2784045"/>
                  <a:gd name="connsiteX184" fmla="*/ 516655 w 1863218"/>
                  <a:gd name="connsiteY184" fmla="*/ 2388455 h 2784045"/>
                  <a:gd name="connsiteX185" fmla="*/ 518802 w 1863218"/>
                  <a:gd name="connsiteY185" fmla="*/ 2466843 h 2784045"/>
                  <a:gd name="connsiteX186" fmla="*/ 522177 w 1863218"/>
                  <a:gd name="connsiteY186" fmla="*/ 2611807 h 2784045"/>
                  <a:gd name="connsiteX187" fmla="*/ 534449 w 1863218"/>
                  <a:gd name="connsiteY187" fmla="*/ 2616869 h 2784045"/>
                  <a:gd name="connsiteX188" fmla="*/ 513433 w 1863218"/>
                  <a:gd name="connsiteY188" fmla="*/ 2658441 h 2784045"/>
                  <a:gd name="connsiteX189" fmla="*/ 517422 w 1863218"/>
                  <a:gd name="connsiteY189" fmla="*/ 2768276 h 2784045"/>
                  <a:gd name="connsiteX190" fmla="*/ 517422 w 1863218"/>
                  <a:gd name="connsiteY190" fmla="*/ 2779628 h 2784045"/>
                  <a:gd name="connsiteX191" fmla="*/ 544574 w 1863218"/>
                  <a:gd name="connsiteY191" fmla="*/ 2783770 h 2784045"/>
                  <a:gd name="connsiteX192" fmla="*/ 544574 w 1863218"/>
                  <a:gd name="connsiteY192" fmla="*/ 2783770 h 2784045"/>
                  <a:gd name="connsiteX193" fmla="*/ 554545 w 1863218"/>
                  <a:gd name="connsiteY193" fmla="*/ 2783770 h 2784045"/>
                  <a:gd name="connsiteX194" fmla="*/ 604094 w 1863218"/>
                  <a:gd name="connsiteY194" fmla="*/ 2765975 h 2784045"/>
                  <a:gd name="connsiteX195" fmla="*/ 607468 w 1863218"/>
                  <a:gd name="connsiteY195" fmla="*/ 2752783 h 2784045"/>
                  <a:gd name="connsiteX196" fmla="*/ 608849 w 1863218"/>
                  <a:gd name="connsiteY196" fmla="*/ 2738363 h 2784045"/>
                  <a:gd name="connsiteX197" fmla="*/ 625877 w 1863218"/>
                  <a:gd name="connsiteY197" fmla="*/ 2741278 h 2784045"/>
                  <a:gd name="connsiteX198" fmla="*/ 666068 w 1863218"/>
                  <a:gd name="connsiteY198" fmla="*/ 2725938 h 2784045"/>
                  <a:gd name="connsiteX199" fmla="*/ 671437 w 1863218"/>
                  <a:gd name="connsiteY199" fmla="*/ 2685440 h 2784045"/>
                  <a:gd name="connsiteX200" fmla="*/ 673277 w 1863218"/>
                  <a:gd name="connsiteY200" fmla="*/ 2680531 h 2784045"/>
                  <a:gd name="connsiteX201" fmla="*/ 674965 w 1863218"/>
                  <a:gd name="connsiteY201" fmla="*/ 2614875 h 2784045"/>
                  <a:gd name="connsiteX202" fmla="*/ 680487 w 1863218"/>
                  <a:gd name="connsiteY202" fmla="*/ 2611654 h 2784045"/>
                  <a:gd name="connsiteX203" fmla="*/ 716843 w 1863218"/>
                  <a:gd name="connsiteY203" fmla="*/ 2348417 h 2784045"/>
                  <a:gd name="connsiteX204" fmla="*/ 708100 w 1863218"/>
                  <a:gd name="connsiteY204" fmla="*/ 2147922 h 2784045"/>
                  <a:gd name="connsiteX205" fmla="*/ 715003 w 1863218"/>
                  <a:gd name="connsiteY205" fmla="*/ 2004492 h 2784045"/>
                  <a:gd name="connsiteX206" fmla="*/ 715003 w 1863218"/>
                  <a:gd name="connsiteY206" fmla="*/ 2003572 h 2784045"/>
                  <a:gd name="connsiteX207" fmla="*/ 716076 w 1863218"/>
                  <a:gd name="connsiteY207" fmla="*/ 1929939 h 2784045"/>
                  <a:gd name="connsiteX208" fmla="*/ 690765 w 1863218"/>
                  <a:gd name="connsiteY208" fmla="*/ 1433993 h 2784045"/>
                  <a:gd name="connsiteX209" fmla="*/ 682942 w 1863218"/>
                  <a:gd name="connsiteY209" fmla="*/ 1390274 h 2784045"/>
                  <a:gd name="connsiteX210" fmla="*/ 682021 w 1863218"/>
                  <a:gd name="connsiteY210" fmla="*/ 1381684 h 2784045"/>
                  <a:gd name="connsiteX211" fmla="*/ 681101 w 1863218"/>
                  <a:gd name="connsiteY211" fmla="*/ 1372173 h 2784045"/>
                  <a:gd name="connsiteX212" fmla="*/ 669289 w 1863218"/>
                  <a:gd name="connsiteY212" fmla="*/ 1141304 h 2784045"/>
                  <a:gd name="connsiteX213" fmla="*/ 686163 w 1863218"/>
                  <a:gd name="connsiteY213" fmla="*/ 1151429 h 2784045"/>
                  <a:gd name="connsiteX214" fmla="*/ 703958 w 1863218"/>
                  <a:gd name="connsiteY214" fmla="*/ 1162167 h 2784045"/>
                  <a:gd name="connsiteX215" fmla="*/ 721599 w 1863218"/>
                  <a:gd name="connsiteY215" fmla="*/ 1372940 h 2784045"/>
                  <a:gd name="connsiteX216" fmla="*/ 731570 w 1863218"/>
                  <a:gd name="connsiteY216" fmla="*/ 1486917 h 2784045"/>
                  <a:gd name="connsiteX217" fmla="*/ 740160 w 1863218"/>
                  <a:gd name="connsiteY217" fmla="*/ 1495968 h 2784045"/>
                  <a:gd name="connsiteX218" fmla="*/ 733871 w 1863218"/>
                  <a:gd name="connsiteY218" fmla="*/ 1511308 h 2784045"/>
                  <a:gd name="connsiteX219" fmla="*/ 711935 w 1863218"/>
                  <a:gd name="connsiteY219" fmla="*/ 1622063 h 2784045"/>
                  <a:gd name="connsiteX220" fmla="*/ 735405 w 1863218"/>
                  <a:gd name="connsiteY220" fmla="*/ 1662714 h 2784045"/>
                  <a:gd name="connsiteX221" fmla="*/ 744762 w 1863218"/>
                  <a:gd name="connsiteY221" fmla="*/ 1601354 h 2784045"/>
                  <a:gd name="connsiteX222" fmla="*/ 744762 w 1863218"/>
                  <a:gd name="connsiteY222" fmla="*/ 1600127 h 2784045"/>
                  <a:gd name="connsiteX223" fmla="*/ 759335 w 1863218"/>
                  <a:gd name="connsiteY223" fmla="*/ 1591229 h 2784045"/>
                  <a:gd name="connsiteX224" fmla="*/ 764858 w 1863218"/>
                  <a:gd name="connsiteY224" fmla="*/ 1617001 h 2784045"/>
                  <a:gd name="connsiteX225" fmla="*/ 762710 w 1863218"/>
                  <a:gd name="connsiteY225" fmla="*/ 1650903 h 2784045"/>
                  <a:gd name="connsiteX226" fmla="*/ 736785 w 1863218"/>
                  <a:gd name="connsiteY226" fmla="*/ 1735427 h 2784045"/>
                  <a:gd name="connsiteX227" fmla="*/ 736785 w 1863218"/>
                  <a:gd name="connsiteY227" fmla="*/ 1735427 h 2784045"/>
                  <a:gd name="connsiteX228" fmla="*/ 735528 w 1863218"/>
                  <a:gd name="connsiteY228" fmla="*/ 1745981 h 2784045"/>
                  <a:gd name="connsiteX229" fmla="*/ 736785 w 1863218"/>
                  <a:gd name="connsiteY229" fmla="*/ 1747238 h 2784045"/>
                  <a:gd name="connsiteX230" fmla="*/ 769460 w 1863218"/>
                  <a:gd name="connsiteY230" fmla="*/ 1754448 h 2784045"/>
                  <a:gd name="connsiteX231" fmla="*/ 784800 w 1863218"/>
                  <a:gd name="connsiteY231" fmla="*/ 1751073 h 2784045"/>
                  <a:gd name="connsiteX232" fmla="*/ 830820 w 1863218"/>
                  <a:gd name="connsiteY232" fmla="*/ 1669771 h 2784045"/>
                  <a:gd name="connsiteX233" fmla="*/ 823764 w 1863218"/>
                  <a:gd name="connsiteY233" fmla="*/ 1491979 h 2784045"/>
                  <a:gd name="connsiteX234" fmla="*/ 830053 w 1863218"/>
                  <a:gd name="connsiteY234" fmla="*/ 1486763 h 2784045"/>
                  <a:gd name="connsiteX235" fmla="*/ 840638 w 1863218"/>
                  <a:gd name="connsiteY235" fmla="*/ 1371559 h 2784045"/>
                  <a:gd name="connsiteX236" fmla="*/ 851529 w 1863218"/>
                  <a:gd name="connsiteY236" fmla="*/ 1267246 h 2784045"/>
                  <a:gd name="connsiteX237" fmla="*/ 855211 w 1863218"/>
                  <a:gd name="connsiteY237" fmla="*/ 1270468 h 2784045"/>
                  <a:gd name="connsiteX238" fmla="*/ 870551 w 1863218"/>
                  <a:gd name="connsiteY238" fmla="*/ 1243623 h 2784045"/>
                  <a:gd name="connsiteX239" fmla="*/ 948479 w 1863218"/>
                  <a:gd name="connsiteY239" fmla="*/ 1307284 h 2784045"/>
                  <a:gd name="connsiteX240" fmla="*/ 1011987 w 1863218"/>
                  <a:gd name="connsiteY240" fmla="*/ 1291944 h 2784045"/>
                  <a:gd name="connsiteX241" fmla="*/ 1004777 w 1863218"/>
                  <a:gd name="connsiteY241" fmla="*/ 1303296 h 2784045"/>
                  <a:gd name="connsiteX242" fmla="*/ 988210 w 1863218"/>
                  <a:gd name="connsiteY242" fmla="*/ 1360668 h 2784045"/>
                  <a:gd name="connsiteX243" fmla="*/ 966887 w 1863218"/>
                  <a:gd name="connsiteY243" fmla="*/ 1452708 h 2784045"/>
                  <a:gd name="connsiteX244" fmla="*/ 970109 w 1863218"/>
                  <a:gd name="connsiteY244" fmla="*/ 1453475 h 2784045"/>
                  <a:gd name="connsiteX245" fmla="*/ 966427 w 1863218"/>
                  <a:gd name="connsiteY245" fmla="*/ 1476639 h 2784045"/>
                  <a:gd name="connsiteX246" fmla="*/ 965200 w 1863218"/>
                  <a:gd name="connsiteY246" fmla="*/ 1484462 h 2784045"/>
                  <a:gd name="connsiteX247" fmla="*/ 995880 w 1863218"/>
                  <a:gd name="connsiteY247" fmla="*/ 1908003 h 2784045"/>
                  <a:gd name="connsiteX248" fmla="*/ 995880 w 1863218"/>
                  <a:gd name="connsiteY248" fmla="*/ 1856920 h 2784045"/>
                  <a:gd name="connsiteX249" fmla="*/ 1022265 w 1863218"/>
                  <a:gd name="connsiteY249" fmla="*/ 1551345 h 2784045"/>
                  <a:gd name="connsiteX250" fmla="*/ 1022265 w 1863218"/>
                  <a:gd name="connsiteY250" fmla="*/ 1354378 h 2784045"/>
                  <a:gd name="connsiteX251" fmla="*/ 1037605 w 1863218"/>
                  <a:gd name="connsiteY251" fmla="*/ 1347322 h 2784045"/>
                  <a:gd name="connsiteX252" fmla="*/ 1022265 w 1863218"/>
                  <a:gd name="connsiteY252" fmla="*/ 1176893 h 2784045"/>
                  <a:gd name="connsiteX253" fmla="*/ 1013828 w 1863218"/>
                  <a:gd name="connsiteY253" fmla="*/ 1168610 h 2784045"/>
                  <a:gd name="connsiteX254" fmla="*/ 1009686 w 1863218"/>
                  <a:gd name="connsiteY254" fmla="*/ 1166615 h 2784045"/>
                  <a:gd name="connsiteX255" fmla="*/ 907214 w 1863218"/>
                  <a:gd name="connsiteY255" fmla="*/ 1156031 h 2784045"/>
                  <a:gd name="connsiteX256" fmla="*/ 901845 w 1863218"/>
                  <a:gd name="connsiteY256" fmla="*/ 1155110 h 2784045"/>
                  <a:gd name="connsiteX257" fmla="*/ 902919 w 1863218"/>
                  <a:gd name="connsiteY257" fmla="*/ 1148667 h 2784045"/>
                  <a:gd name="connsiteX258" fmla="*/ 857972 w 1863218"/>
                  <a:gd name="connsiteY258" fmla="*/ 1119521 h 2784045"/>
                  <a:gd name="connsiteX259" fmla="*/ 854751 w 1863218"/>
                  <a:gd name="connsiteY259" fmla="*/ 1098045 h 2784045"/>
                  <a:gd name="connsiteX260" fmla="*/ 829746 w 1863218"/>
                  <a:gd name="connsiteY260" fmla="*/ 943110 h 2784045"/>
                  <a:gd name="connsiteX261" fmla="*/ 824838 w 1863218"/>
                  <a:gd name="connsiteY261" fmla="*/ 869784 h 2784045"/>
                  <a:gd name="connsiteX262" fmla="*/ 882823 w 1863218"/>
                  <a:gd name="connsiteY262" fmla="*/ 826985 h 2784045"/>
                  <a:gd name="connsiteX263" fmla="*/ 960598 w 1863218"/>
                  <a:gd name="connsiteY263" fmla="*/ 1023032 h 2784045"/>
                  <a:gd name="connsiteX264" fmla="*/ 979006 w 1863218"/>
                  <a:gd name="connsiteY264" fmla="*/ 1065984 h 2784045"/>
                  <a:gd name="connsiteX265" fmla="*/ 1006618 w 1863218"/>
                  <a:gd name="connsiteY265" fmla="*/ 1133021 h 2784045"/>
                  <a:gd name="connsiteX266" fmla="*/ 1017509 w 1863218"/>
                  <a:gd name="connsiteY266" fmla="*/ 1162934 h 2784045"/>
                  <a:gd name="connsiteX267" fmla="*/ 1022112 w 1863218"/>
                  <a:gd name="connsiteY267" fmla="*/ 1174899 h 2784045"/>
                  <a:gd name="connsiteX268" fmla="*/ 1002630 w 1863218"/>
                  <a:gd name="connsiteY268" fmla="*/ 750898 h 2784045"/>
                  <a:gd name="connsiteX269" fmla="*/ 1020424 w 1863218"/>
                  <a:gd name="connsiteY269" fmla="*/ 930071 h 2784045"/>
                  <a:gd name="connsiteX270" fmla="*/ 1062303 w 1863218"/>
                  <a:gd name="connsiteY270" fmla="*/ 1345481 h 2784045"/>
                  <a:gd name="connsiteX271" fmla="*/ 1074881 w 1863218"/>
                  <a:gd name="connsiteY271" fmla="*/ 1349163 h 2784045"/>
                  <a:gd name="connsiteX272" fmla="*/ 1068285 w 1863218"/>
                  <a:gd name="connsiteY272" fmla="*/ 1370332 h 2784045"/>
                  <a:gd name="connsiteX273" fmla="*/ 1048497 w 1863218"/>
                  <a:gd name="connsiteY273" fmla="*/ 1411137 h 2784045"/>
                  <a:gd name="connsiteX274" fmla="*/ 1040980 w 1863218"/>
                  <a:gd name="connsiteY274" fmla="*/ 1479247 h 2784045"/>
                  <a:gd name="connsiteX275" fmla="*/ 1054633 w 1863218"/>
                  <a:gd name="connsiteY275" fmla="*/ 1494587 h 2784045"/>
                  <a:gd name="connsiteX276" fmla="*/ 1078103 w 1863218"/>
                  <a:gd name="connsiteY276" fmla="*/ 1439056 h 2784045"/>
                  <a:gd name="connsiteX277" fmla="*/ 1097738 w 1863218"/>
                  <a:gd name="connsiteY277" fmla="*/ 1439056 h 2784045"/>
                  <a:gd name="connsiteX278" fmla="*/ 1068439 w 1863218"/>
                  <a:gd name="connsiteY278" fmla="*/ 1510541 h 2784045"/>
                  <a:gd name="connsiteX279" fmla="*/ 1068439 w 1863218"/>
                  <a:gd name="connsiteY279" fmla="*/ 1534011 h 2784045"/>
                  <a:gd name="connsiteX280" fmla="*/ 1137469 w 1863218"/>
                  <a:gd name="connsiteY280" fmla="*/ 1500723 h 2784045"/>
                  <a:gd name="connsiteX281" fmla="*/ 1140844 w 1863218"/>
                  <a:gd name="connsiteY281" fmla="*/ 1497808 h 2784045"/>
                  <a:gd name="connsiteX282" fmla="*/ 1191773 w 1863218"/>
                  <a:gd name="connsiteY282" fmla="*/ 1574509 h 2784045"/>
                  <a:gd name="connsiteX283" fmla="*/ 1172138 w 1863218"/>
                  <a:gd name="connsiteY283" fmla="*/ 1480781 h 2784045"/>
                  <a:gd name="connsiteX284" fmla="*/ 1187478 w 1863218"/>
                  <a:gd name="connsiteY284" fmla="*/ 1514376 h 2784045"/>
                  <a:gd name="connsiteX285" fmla="*/ 1204352 w 1863218"/>
                  <a:gd name="connsiteY285" fmla="*/ 1511615 h 2784045"/>
                  <a:gd name="connsiteX286" fmla="*/ 1190393 w 1863218"/>
                  <a:gd name="connsiteY286" fmla="*/ 1408069 h 2784045"/>
                  <a:gd name="connsiteX287" fmla="*/ 1204045 w 1863218"/>
                  <a:gd name="connsiteY287" fmla="*/ 1306364 h 2784045"/>
                  <a:gd name="connsiteX288" fmla="*/ 1209414 w 1863218"/>
                  <a:gd name="connsiteY288" fmla="*/ 1305137 h 2784045"/>
                  <a:gd name="connsiteX289" fmla="*/ 1209414 w 1863218"/>
                  <a:gd name="connsiteY289" fmla="*/ 1301762 h 2784045"/>
                  <a:gd name="connsiteX290" fmla="*/ 1214016 w 1863218"/>
                  <a:gd name="connsiteY290" fmla="*/ 1283047 h 2784045"/>
                  <a:gd name="connsiteX291" fmla="*/ 1237640 w 1863218"/>
                  <a:gd name="connsiteY291" fmla="*/ 1192540 h 2784045"/>
                  <a:gd name="connsiteX292" fmla="*/ 1238407 w 1863218"/>
                  <a:gd name="connsiteY292" fmla="*/ 1189319 h 2784045"/>
                  <a:gd name="connsiteX293" fmla="*/ 1251139 w 1863218"/>
                  <a:gd name="connsiteY293" fmla="*/ 1138543 h 2784045"/>
                  <a:gd name="connsiteX294" fmla="*/ 1251139 w 1863218"/>
                  <a:gd name="connsiteY294" fmla="*/ 1137623 h 2784045"/>
                  <a:gd name="connsiteX295" fmla="*/ 1272615 w 1863218"/>
                  <a:gd name="connsiteY295" fmla="*/ 1028248 h 2784045"/>
                  <a:gd name="connsiteX296" fmla="*/ 1273996 w 1863218"/>
                  <a:gd name="connsiteY296" fmla="*/ 898010 h 2784045"/>
                  <a:gd name="connsiteX297" fmla="*/ 1281053 w 1863218"/>
                  <a:gd name="connsiteY297" fmla="*/ 867330 h 2784045"/>
                  <a:gd name="connsiteX298" fmla="*/ 1296393 w 1863218"/>
                  <a:gd name="connsiteY298" fmla="*/ 799373 h 2784045"/>
                  <a:gd name="connsiteX299" fmla="*/ 1300995 w 1863218"/>
                  <a:gd name="connsiteY299" fmla="*/ 765471 h 2784045"/>
                  <a:gd name="connsiteX300" fmla="*/ 1314340 w 1863218"/>
                  <a:gd name="connsiteY300" fmla="*/ 909975 h 2784045"/>
                  <a:gd name="connsiteX301" fmla="*/ 1310045 w 1863218"/>
                  <a:gd name="connsiteY301" fmla="*/ 934059 h 2784045"/>
                  <a:gd name="connsiteX302" fmla="*/ 1310045 w 1863218"/>
                  <a:gd name="connsiteY302" fmla="*/ 934059 h 2784045"/>
                  <a:gd name="connsiteX303" fmla="*/ 1275223 w 1863218"/>
                  <a:gd name="connsiteY303" fmla="*/ 1060002 h 2784045"/>
                  <a:gd name="connsiteX304" fmla="*/ 1265713 w 1863218"/>
                  <a:gd name="connsiteY304" fmla="*/ 1096818 h 2784045"/>
                  <a:gd name="connsiteX305" fmla="*/ 1230737 w 1863218"/>
                  <a:gd name="connsiteY305" fmla="*/ 1229970 h 2784045"/>
                  <a:gd name="connsiteX306" fmla="*/ 1230737 w 1863218"/>
                  <a:gd name="connsiteY306" fmla="*/ 1229970 h 2784045"/>
                  <a:gd name="connsiteX307" fmla="*/ 1230737 w 1863218"/>
                  <a:gd name="connsiteY307" fmla="*/ 1231964 h 2784045"/>
                  <a:gd name="connsiteX308" fmla="*/ 1230737 w 1863218"/>
                  <a:gd name="connsiteY308" fmla="*/ 1234572 h 2784045"/>
                  <a:gd name="connsiteX309" fmla="*/ 1227209 w 1863218"/>
                  <a:gd name="connsiteY309" fmla="*/ 1249912 h 2784045"/>
                  <a:gd name="connsiteX310" fmla="*/ 1229970 w 1863218"/>
                  <a:gd name="connsiteY310" fmla="*/ 1249912 h 2784045"/>
                  <a:gd name="connsiteX311" fmla="*/ 1232271 w 1863218"/>
                  <a:gd name="connsiteY311" fmla="*/ 1249912 h 2784045"/>
                  <a:gd name="connsiteX312" fmla="*/ 1232271 w 1863218"/>
                  <a:gd name="connsiteY312" fmla="*/ 1252367 h 2784045"/>
                  <a:gd name="connsiteX313" fmla="*/ 1227209 w 1863218"/>
                  <a:gd name="connsiteY313" fmla="*/ 1273689 h 2784045"/>
                  <a:gd name="connsiteX314" fmla="*/ 1223067 w 1863218"/>
                  <a:gd name="connsiteY314" fmla="*/ 1289029 h 2784045"/>
                  <a:gd name="connsiteX315" fmla="*/ 1216931 w 1863218"/>
                  <a:gd name="connsiteY315" fmla="*/ 1319710 h 2784045"/>
                  <a:gd name="connsiteX316" fmla="*/ 1216931 w 1863218"/>
                  <a:gd name="connsiteY316" fmla="*/ 1320477 h 2784045"/>
                  <a:gd name="connsiteX317" fmla="*/ 1205426 w 1863218"/>
                  <a:gd name="connsiteY317" fmla="*/ 1416352 h 2784045"/>
                  <a:gd name="connsiteX318" fmla="*/ 1207420 w 1863218"/>
                  <a:gd name="connsiteY318" fmla="*/ 1437215 h 2784045"/>
                  <a:gd name="connsiteX319" fmla="*/ 1243316 w 1863218"/>
                  <a:gd name="connsiteY319" fmla="*/ 1785128 h 2784045"/>
                  <a:gd name="connsiteX320" fmla="*/ 1240094 w 1863218"/>
                  <a:gd name="connsiteY320" fmla="*/ 1861829 h 2784045"/>
                  <a:gd name="connsiteX321" fmla="*/ 1239021 w 1863218"/>
                  <a:gd name="connsiteY321" fmla="*/ 1869653 h 2784045"/>
                  <a:gd name="connsiteX322" fmla="*/ 1228743 w 1863218"/>
                  <a:gd name="connsiteY322" fmla="*/ 1947427 h 2784045"/>
                  <a:gd name="connsiteX323" fmla="*/ 1228743 w 1863218"/>
                  <a:gd name="connsiteY323" fmla="*/ 1952949 h 2784045"/>
                  <a:gd name="connsiteX324" fmla="*/ 1228743 w 1863218"/>
                  <a:gd name="connsiteY324" fmla="*/ 1958012 h 2784045"/>
                  <a:gd name="connsiteX325" fmla="*/ 1241782 w 1863218"/>
                  <a:gd name="connsiteY325" fmla="*/ 1960159 h 2784045"/>
                  <a:gd name="connsiteX326" fmla="*/ 1253440 w 1863218"/>
                  <a:gd name="connsiteY326" fmla="*/ 2242877 h 2784045"/>
                  <a:gd name="connsiteX327" fmla="*/ 1271695 w 1863218"/>
                  <a:gd name="connsiteY327" fmla="*/ 2243798 h 2784045"/>
                  <a:gd name="connsiteX328" fmla="*/ 1269087 w 1863218"/>
                  <a:gd name="connsiteY328" fmla="*/ 2317737 h 2784045"/>
                  <a:gd name="connsiteX329" fmla="*/ 1287342 w 1863218"/>
                  <a:gd name="connsiteY329" fmla="*/ 2397659 h 2784045"/>
                  <a:gd name="connsiteX330" fmla="*/ 1308051 w 1863218"/>
                  <a:gd name="connsiteY330" fmla="*/ 2536794 h 2784045"/>
                  <a:gd name="connsiteX331" fmla="*/ 1301455 w 1863218"/>
                  <a:gd name="connsiteY331" fmla="*/ 2601989 h 2784045"/>
                  <a:gd name="connsiteX332" fmla="*/ 1296546 w 1863218"/>
                  <a:gd name="connsiteY332" fmla="*/ 2675775 h 2784045"/>
                  <a:gd name="connsiteX333" fmla="*/ 1294552 w 1863218"/>
                  <a:gd name="connsiteY333" fmla="*/ 2687894 h 2784045"/>
                  <a:gd name="connsiteX334" fmla="*/ 1326766 w 1863218"/>
                  <a:gd name="connsiteY334" fmla="*/ 2780855 h 2784045"/>
                  <a:gd name="connsiteX335" fmla="*/ 1348549 w 1863218"/>
                  <a:gd name="connsiteY335" fmla="*/ 2723636 h 2784045"/>
                  <a:gd name="connsiteX336" fmla="*/ 1406228 w 1863218"/>
                  <a:gd name="connsiteY336" fmla="*/ 2541089 h 2784045"/>
                  <a:gd name="connsiteX337" fmla="*/ 1426477 w 1863218"/>
                  <a:gd name="connsiteY337" fmla="*/ 2442452 h 2784045"/>
                  <a:gd name="connsiteX338" fmla="*/ 1426477 w 1863218"/>
                  <a:gd name="connsiteY338" fmla="*/ 2248246 h 2784045"/>
                  <a:gd name="connsiteX339" fmla="*/ 1428011 w 1863218"/>
                  <a:gd name="connsiteY339" fmla="*/ 2234440 h 2784045"/>
                  <a:gd name="connsiteX340" fmla="*/ 1448566 w 1863218"/>
                  <a:gd name="connsiteY340" fmla="*/ 2229531 h 2784045"/>
                  <a:gd name="connsiteX341" fmla="*/ 1449947 w 1863218"/>
                  <a:gd name="connsiteY341" fmla="*/ 2218794 h 2784045"/>
                  <a:gd name="connsiteX342" fmla="*/ 1481548 w 1863218"/>
                  <a:gd name="connsiteY342" fmla="*/ 2243951 h 2784045"/>
                  <a:gd name="connsiteX343" fmla="*/ 1542908 w 1863218"/>
                  <a:gd name="connsiteY343" fmla="*/ 2230605 h 2784045"/>
                  <a:gd name="connsiteX344" fmla="*/ 1709195 w 1863218"/>
                  <a:gd name="connsiteY344" fmla="*/ 2195016 h 2784045"/>
                  <a:gd name="connsiteX345" fmla="*/ 1851551 w 1863218"/>
                  <a:gd name="connsiteY345" fmla="*/ 2164336 h 2784045"/>
                  <a:gd name="connsiteX346" fmla="*/ 1847716 w 1863218"/>
                  <a:gd name="connsiteY346" fmla="*/ 2035786 h 2784045"/>
                  <a:gd name="connsiteX347" fmla="*/ 1863210 w 1863218"/>
                  <a:gd name="connsiteY347" fmla="*/ 2005413 h 2784045"/>
                  <a:gd name="connsiteX348" fmla="*/ 1065524 w 1863218"/>
                  <a:gd name="connsiteY348" fmla="*/ 519416 h 2784045"/>
                  <a:gd name="connsiteX349" fmla="*/ 1053252 w 1863218"/>
                  <a:gd name="connsiteY349" fmla="*/ 405439 h 2784045"/>
                  <a:gd name="connsiteX350" fmla="*/ 1056627 w 1863218"/>
                  <a:gd name="connsiteY350" fmla="*/ 408661 h 2784045"/>
                  <a:gd name="connsiteX351" fmla="*/ 1063376 w 1863218"/>
                  <a:gd name="connsiteY351" fmla="*/ 414643 h 2784045"/>
                  <a:gd name="connsiteX352" fmla="*/ 1098198 w 1863218"/>
                  <a:gd name="connsiteY352" fmla="*/ 448238 h 2784045"/>
                  <a:gd name="connsiteX353" fmla="*/ 1097431 w 1863218"/>
                  <a:gd name="connsiteY353" fmla="*/ 457902 h 2784045"/>
                  <a:gd name="connsiteX354" fmla="*/ 1079023 w 1863218"/>
                  <a:gd name="connsiteY354" fmla="*/ 506991 h 2784045"/>
                  <a:gd name="connsiteX355" fmla="*/ 1241629 w 1863218"/>
                  <a:gd name="connsiteY355" fmla="*/ 512360 h 2784045"/>
                  <a:gd name="connsiteX356" fmla="*/ 1240555 w 1863218"/>
                  <a:gd name="connsiteY356" fmla="*/ 510212 h 2784045"/>
                  <a:gd name="connsiteX357" fmla="*/ 1240555 w 1863218"/>
                  <a:gd name="connsiteY357" fmla="*/ 510212 h 2784045"/>
                  <a:gd name="connsiteX358" fmla="*/ 1233345 w 1863218"/>
                  <a:gd name="connsiteY358" fmla="*/ 496253 h 2784045"/>
                  <a:gd name="connsiteX359" fmla="*/ 1231197 w 1863218"/>
                  <a:gd name="connsiteY359" fmla="*/ 491651 h 2784045"/>
                  <a:gd name="connsiteX360" fmla="*/ 1220612 w 1863218"/>
                  <a:gd name="connsiteY360" fmla="*/ 459590 h 2784045"/>
                  <a:gd name="connsiteX361" fmla="*/ 1218925 w 1863218"/>
                  <a:gd name="connsiteY361" fmla="*/ 450386 h 2784045"/>
                  <a:gd name="connsiteX362" fmla="*/ 1256815 w 1863218"/>
                  <a:gd name="connsiteY362" fmla="*/ 414336 h 2784045"/>
                  <a:gd name="connsiteX363" fmla="*/ 1263411 w 1863218"/>
                  <a:gd name="connsiteY363" fmla="*/ 408354 h 2784045"/>
                  <a:gd name="connsiteX364" fmla="*/ 1266940 w 1863218"/>
                  <a:gd name="connsiteY364" fmla="*/ 405132 h 2784045"/>
                  <a:gd name="connsiteX365" fmla="*/ 1263258 w 1863218"/>
                  <a:gd name="connsiteY365" fmla="*/ 476617 h 2784045"/>
                  <a:gd name="connsiteX366" fmla="*/ 1262491 w 1863218"/>
                  <a:gd name="connsiteY366" fmla="*/ 481219 h 2784045"/>
                  <a:gd name="connsiteX367" fmla="*/ 1252980 w 1863218"/>
                  <a:gd name="connsiteY367" fmla="*/ 524632 h 2784045"/>
                  <a:gd name="connsiteX368" fmla="*/ 1241015 w 1863218"/>
                  <a:gd name="connsiteY368" fmla="*/ 512360 h 2784045"/>
                  <a:gd name="connsiteX369" fmla="*/ 1628966 w 1863218"/>
                  <a:gd name="connsiteY369" fmla="*/ 1717019 h 2784045"/>
                  <a:gd name="connsiteX370" fmla="*/ 1632188 w 1863218"/>
                  <a:gd name="connsiteY370" fmla="*/ 1749079 h 2784045"/>
                  <a:gd name="connsiteX371" fmla="*/ 1612246 w 1863218"/>
                  <a:gd name="connsiteY371" fmla="*/ 1756903 h 2784045"/>
                  <a:gd name="connsiteX372" fmla="*/ 1628353 w 1863218"/>
                  <a:gd name="connsiteY372" fmla="*/ 1717019 h 2784045"/>
                  <a:gd name="connsiteX373" fmla="*/ 1612399 w 1863218"/>
                  <a:gd name="connsiteY373" fmla="*/ 1809059 h 2784045"/>
                  <a:gd name="connsiteX374" fmla="*/ 1673759 w 1863218"/>
                  <a:gd name="connsiteY374" fmla="*/ 1789884 h 2784045"/>
                  <a:gd name="connsiteX375" fmla="*/ 1685878 w 1863218"/>
                  <a:gd name="connsiteY375" fmla="*/ 1769635 h 2784045"/>
                  <a:gd name="connsiteX376" fmla="*/ 1685878 w 1863218"/>
                  <a:gd name="connsiteY376" fmla="*/ 1769635 h 2784045"/>
                  <a:gd name="connsiteX377" fmla="*/ 1687412 w 1863218"/>
                  <a:gd name="connsiteY377" fmla="*/ 1763959 h 2784045"/>
                  <a:gd name="connsiteX378" fmla="*/ 1701832 w 1863218"/>
                  <a:gd name="connsiteY378" fmla="*/ 1768408 h 2784045"/>
                  <a:gd name="connsiteX379" fmla="*/ 1704900 w 1863218"/>
                  <a:gd name="connsiteY379" fmla="*/ 1770862 h 2784045"/>
                  <a:gd name="connsiteX380" fmla="*/ 1714411 w 1863218"/>
                  <a:gd name="connsiteY380" fmla="*/ 1799242 h 2784045"/>
                  <a:gd name="connsiteX381" fmla="*/ 1701372 w 1863218"/>
                  <a:gd name="connsiteY381" fmla="*/ 1801389 h 2784045"/>
                  <a:gd name="connsiteX382" fmla="*/ 1684497 w 1863218"/>
                  <a:gd name="connsiteY382" fmla="*/ 1804151 h 2784045"/>
                  <a:gd name="connsiteX383" fmla="*/ 1594451 w 1863218"/>
                  <a:gd name="connsiteY383" fmla="*/ 1819491 h 2784045"/>
                  <a:gd name="connsiteX384" fmla="*/ 1601968 w 1863218"/>
                  <a:gd name="connsiteY384" fmla="*/ 1794333 h 2784045"/>
                  <a:gd name="connsiteX385" fmla="*/ 1611785 w 1863218"/>
                  <a:gd name="connsiteY385" fmla="*/ 1808906 h 2784045"/>
                  <a:gd name="connsiteX386" fmla="*/ 1590462 w 1863218"/>
                  <a:gd name="connsiteY386" fmla="*/ 1697230 h 2784045"/>
                  <a:gd name="connsiteX387" fmla="*/ 1590462 w 1863218"/>
                  <a:gd name="connsiteY387" fmla="*/ 1745091 h 2784045"/>
                  <a:gd name="connsiteX388" fmla="*/ 1593684 w 1863218"/>
                  <a:gd name="connsiteY388" fmla="*/ 1770555 h 2784045"/>
                  <a:gd name="connsiteX389" fmla="*/ 1573742 w 1863218"/>
                  <a:gd name="connsiteY389" fmla="*/ 1822252 h 2784045"/>
                  <a:gd name="connsiteX390" fmla="*/ 1546283 w 1863218"/>
                  <a:gd name="connsiteY390" fmla="*/ 1826854 h 2784045"/>
                  <a:gd name="connsiteX391" fmla="*/ 1536926 w 1863218"/>
                  <a:gd name="connsiteY391" fmla="*/ 1828388 h 2784045"/>
                  <a:gd name="connsiteX392" fmla="*/ 1543982 w 1863218"/>
                  <a:gd name="connsiteY392" fmla="*/ 1788503 h 2784045"/>
                  <a:gd name="connsiteX393" fmla="*/ 1564845 w 1863218"/>
                  <a:gd name="connsiteY393" fmla="*/ 1507473 h 2784045"/>
                  <a:gd name="connsiteX394" fmla="*/ 1575890 w 1863218"/>
                  <a:gd name="connsiteY394" fmla="*/ 1544442 h 2784045"/>
                  <a:gd name="connsiteX395" fmla="*/ 1582639 w 1863218"/>
                  <a:gd name="connsiteY395" fmla="*/ 1544442 h 2784045"/>
                  <a:gd name="connsiteX396" fmla="*/ 1584940 w 1863218"/>
                  <a:gd name="connsiteY396" fmla="*/ 1556408 h 2784045"/>
                  <a:gd name="connsiteX397" fmla="*/ 1570520 w 1863218"/>
                  <a:gd name="connsiteY397" fmla="*/ 1631421 h 2784045"/>
                  <a:gd name="connsiteX398" fmla="*/ 1589849 w 1863218"/>
                  <a:gd name="connsiteY398" fmla="*/ 1697076 h 278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</a:cxnLst>
                <a:rect l="l" t="t" r="r" b="b"/>
                <a:pathLst>
                  <a:path w="1863218" h="2784045">
                    <a:moveTo>
                      <a:pt x="1863210" y="2005413"/>
                    </a:moveTo>
                    <a:lnTo>
                      <a:pt x="1842194" y="1800622"/>
                    </a:lnTo>
                    <a:lnTo>
                      <a:pt x="1793872" y="1785282"/>
                    </a:lnTo>
                    <a:lnTo>
                      <a:pt x="1732512" y="1795407"/>
                    </a:lnTo>
                    <a:cubicBezTo>
                      <a:pt x="1732773" y="1781278"/>
                      <a:pt x="1727664" y="1767579"/>
                      <a:pt x="1718246" y="1757056"/>
                    </a:cubicBezTo>
                    <a:cubicBezTo>
                      <a:pt x="1717816" y="1756473"/>
                      <a:pt x="1717295" y="1755952"/>
                      <a:pt x="1716712" y="1755522"/>
                    </a:cubicBezTo>
                    <a:cubicBezTo>
                      <a:pt x="1712493" y="1751764"/>
                      <a:pt x="1707523" y="1748941"/>
                      <a:pt x="1702138" y="1747238"/>
                    </a:cubicBezTo>
                    <a:cubicBezTo>
                      <a:pt x="1697491" y="1745474"/>
                      <a:pt x="1692659" y="1744293"/>
                      <a:pt x="1687719" y="1743710"/>
                    </a:cubicBezTo>
                    <a:cubicBezTo>
                      <a:pt x="1687719" y="1741102"/>
                      <a:pt x="1687719" y="1738188"/>
                      <a:pt x="1687719" y="1735580"/>
                    </a:cubicBezTo>
                    <a:cubicBezTo>
                      <a:pt x="1686031" y="1713981"/>
                      <a:pt x="1680846" y="1692781"/>
                      <a:pt x="1672379" y="1672839"/>
                    </a:cubicBezTo>
                    <a:cubicBezTo>
                      <a:pt x="1663175" y="1652897"/>
                      <a:pt x="1660873" y="1578344"/>
                      <a:pt x="1651516" y="1530636"/>
                    </a:cubicBezTo>
                    <a:cubicBezTo>
                      <a:pt x="1653664" y="1529869"/>
                      <a:pt x="1655811" y="1529256"/>
                      <a:pt x="1657806" y="1528335"/>
                    </a:cubicBezTo>
                    <a:cubicBezTo>
                      <a:pt x="1656195" y="1519668"/>
                      <a:pt x="1653894" y="1511154"/>
                      <a:pt x="1650903" y="1502871"/>
                    </a:cubicBezTo>
                    <a:cubicBezTo>
                      <a:pt x="1645073" y="1487530"/>
                      <a:pt x="1634335" y="1446112"/>
                      <a:pt x="1622063" y="1398251"/>
                    </a:cubicBezTo>
                    <a:cubicBezTo>
                      <a:pt x="1609791" y="1350390"/>
                      <a:pt x="1596598" y="1299001"/>
                      <a:pt x="1584633" y="1260190"/>
                    </a:cubicBezTo>
                    <a:cubicBezTo>
                      <a:pt x="1584633" y="1258196"/>
                      <a:pt x="1583406" y="1256202"/>
                      <a:pt x="1582792" y="1254514"/>
                    </a:cubicBezTo>
                    <a:lnTo>
                      <a:pt x="1579418" y="1243316"/>
                    </a:lnTo>
                    <a:cubicBezTo>
                      <a:pt x="1578191" y="1239788"/>
                      <a:pt x="1577117" y="1236413"/>
                      <a:pt x="1575890" y="1233191"/>
                    </a:cubicBezTo>
                    <a:cubicBezTo>
                      <a:pt x="1572852" y="1223742"/>
                      <a:pt x="1569048" y="1214568"/>
                      <a:pt x="1564538" y="1205733"/>
                    </a:cubicBezTo>
                    <a:cubicBezTo>
                      <a:pt x="1556990" y="1190807"/>
                      <a:pt x="1550333" y="1175436"/>
                      <a:pt x="1544596" y="1159712"/>
                    </a:cubicBezTo>
                    <a:cubicBezTo>
                      <a:pt x="1543062" y="1155724"/>
                      <a:pt x="1541374" y="1151275"/>
                      <a:pt x="1539993" y="1146980"/>
                    </a:cubicBezTo>
                    <a:cubicBezTo>
                      <a:pt x="1524653" y="1103107"/>
                      <a:pt x="1508546" y="1048497"/>
                      <a:pt x="1496735" y="1002323"/>
                    </a:cubicBezTo>
                    <a:cubicBezTo>
                      <a:pt x="1487024" y="955628"/>
                      <a:pt x="1481885" y="908119"/>
                      <a:pt x="1481394" y="860427"/>
                    </a:cubicBezTo>
                    <a:cubicBezTo>
                      <a:pt x="1481394" y="841712"/>
                      <a:pt x="1480627" y="822537"/>
                      <a:pt x="1481394" y="803515"/>
                    </a:cubicBezTo>
                    <a:cubicBezTo>
                      <a:pt x="1481394" y="775136"/>
                      <a:pt x="1482775" y="747063"/>
                      <a:pt x="1484922" y="721138"/>
                    </a:cubicBezTo>
                    <a:cubicBezTo>
                      <a:pt x="1489831" y="680825"/>
                      <a:pt x="1477007" y="640373"/>
                      <a:pt x="1449794" y="610230"/>
                    </a:cubicBezTo>
                    <a:lnTo>
                      <a:pt x="1448566" y="609156"/>
                    </a:lnTo>
                    <a:cubicBezTo>
                      <a:pt x="1442277" y="602222"/>
                      <a:pt x="1435113" y="596132"/>
                      <a:pt x="1427244" y="591054"/>
                    </a:cubicBezTo>
                    <a:cubicBezTo>
                      <a:pt x="1412855" y="580654"/>
                      <a:pt x="1395735" y="574686"/>
                      <a:pt x="1378002" y="573874"/>
                    </a:cubicBezTo>
                    <a:lnTo>
                      <a:pt x="1378002" y="573874"/>
                    </a:lnTo>
                    <a:cubicBezTo>
                      <a:pt x="1369565" y="572493"/>
                      <a:pt x="1356526" y="569425"/>
                      <a:pt x="1342260" y="565436"/>
                    </a:cubicBezTo>
                    <a:lnTo>
                      <a:pt x="1342260" y="564056"/>
                    </a:lnTo>
                    <a:lnTo>
                      <a:pt x="1285961" y="540125"/>
                    </a:lnTo>
                    <a:cubicBezTo>
                      <a:pt x="1285486" y="539251"/>
                      <a:pt x="1284918" y="538422"/>
                      <a:pt x="1284274" y="537671"/>
                    </a:cubicBezTo>
                    <a:lnTo>
                      <a:pt x="1272309" y="534143"/>
                    </a:lnTo>
                    <a:lnTo>
                      <a:pt x="1271235" y="534143"/>
                    </a:lnTo>
                    <a:lnTo>
                      <a:pt x="1269854" y="534143"/>
                    </a:lnTo>
                    <a:lnTo>
                      <a:pt x="1269854" y="534143"/>
                    </a:lnTo>
                    <a:lnTo>
                      <a:pt x="1256508" y="530001"/>
                    </a:lnTo>
                    <a:lnTo>
                      <a:pt x="1255281" y="528774"/>
                    </a:lnTo>
                    <a:cubicBezTo>
                      <a:pt x="1263948" y="513203"/>
                      <a:pt x="1269823" y="496222"/>
                      <a:pt x="1272615" y="478611"/>
                    </a:cubicBezTo>
                    <a:cubicBezTo>
                      <a:pt x="1272953" y="477308"/>
                      <a:pt x="1273214" y="475973"/>
                      <a:pt x="1273383" y="474623"/>
                    </a:cubicBezTo>
                    <a:cubicBezTo>
                      <a:pt x="1278598" y="447226"/>
                      <a:pt x="1281835" y="419491"/>
                      <a:pt x="1283047" y="391633"/>
                    </a:cubicBezTo>
                    <a:lnTo>
                      <a:pt x="1283814" y="391633"/>
                    </a:lnTo>
                    <a:cubicBezTo>
                      <a:pt x="1300611" y="375388"/>
                      <a:pt x="1314279" y="356197"/>
                      <a:pt x="1324158" y="335028"/>
                    </a:cubicBezTo>
                    <a:cubicBezTo>
                      <a:pt x="1326168" y="330073"/>
                      <a:pt x="1327717" y="324934"/>
                      <a:pt x="1328760" y="319688"/>
                    </a:cubicBezTo>
                    <a:cubicBezTo>
                      <a:pt x="1338118" y="277809"/>
                      <a:pt x="1328760" y="213841"/>
                      <a:pt x="1298080" y="160304"/>
                    </a:cubicBezTo>
                    <a:cubicBezTo>
                      <a:pt x="1291254" y="148293"/>
                      <a:pt x="1282893" y="137202"/>
                      <a:pt x="1273229" y="127323"/>
                    </a:cubicBezTo>
                    <a:cubicBezTo>
                      <a:pt x="1238561" y="91734"/>
                      <a:pt x="1187938" y="67957"/>
                      <a:pt x="1160173" y="81303"/>
                    </a:cubicBezTo>
                    <a:cubicBezTo>
                      <a:pt x="1124277" y="64122"/>
                      <a:pt x="1051104" y="108608"/>
                      <a:pt x="1022112" y="160458"/>
                    </a:cubicBezTo>
                    <a:cubicBezTo>
                      <a:pt x="993119" y="212307"/>
                      <a:pt x="982074" y="277963"/>
                      <a:pt x="991431" y="319841"/>
                    </a:cubicBezTo>
                    <a:cubicBezTo>
                      <a:pt x="992520" y="324443"/>
                      <a:pt x="993947" y="328953"/>
                      <a:pt x="995727" y="333341"/>
                    </a:cubicBezTo>
                    <a:cubicBezTo>
                      <a:pt x="1005406" y="355062"/>
                      <a:pt x="1019273" y="374667"/>
                      <a:pt x="1036531" y="391019"/>
                    </a:cubicBezTo>
                    <a:cubicBezTo>
                      <a:pt x="1036531" y="391019"/>
                      <a:pt x="1036531" y="391019"/>
                      <a:pt x="1036531" y="391019"/>
                    </a:cubicBezTo>
                    <a:cubicBezTo>
                      <a:pt x="1038986" y="442716"/>
                      <a:pt x="1048036" y="498400"/>
                      <a:pt x="1061689" y="523711"/>
                    </a:cubicBezTo>
                    <a:lnTo>
                      <a:pt x="1050798" y="533529"/>
                    </a:lnTo>
                    <a:lnTo>
                      <a:pt x="1050798" y="533529"/>
                    </a:lnTo>
                    <a:lnTo>
                      <a:pt x="1013674" y="539819"/>
                    </a:lnTo>
                    <a:lnTo>
                      <a:pt x="1006465" y="540739"/>
                    </a:lnTo>
                    <a:cubicBezTo>
                      <a:pt x="940809" y="552091"/>
                      <a:pt x="880369" y="563749"/>
                      <a:pt x="863341" y="580777"/>
                    </a:cubicBezTo>
                    <a:cubicBezTo>
                      <a:pt x="853524" y="590594"/>
                      <a:pt x="834809" y="611457"/>
                      <a:pt x="815173" y="633393"/>
                    </a:cubicBezTo>
                    <a:cubicBezTo>
                      <a:pt x="810725" y="638455"/>
                      <a:pt x="805969" y="643518"/>
                      <a:pt x="801521" y="648733"/>
                    </a:cubicBezTo>
                    <a:cubicBezTo>
                      <a:pt x="797686" y="624818"/>
                      <a:pt x="791672" y="601302"/>
                      <a:pt x="783573" y="578476"/>
                    </a:cubicBezTo>
                    <a:cubicBezTo>
                      <a:pt x="775443" y="557766"/>
                      <a:pt x="751205" y="531688"/>
                      <a:pt x="718531" y="506684"/>
                    </a:cubicBezTo>
                    <a:cubicBezTo>
                      <a:pt x="683908" y="480207"/>
                      <a:pt x="646064" y="458194"/>
                      <a:pt x="605934" y="441181"/>
                    </a:cubicBezTo>
                    <a:cubicBezTo>
                      <a:pt x="598878" y="438267"/>
                      <a:pt x="591975" y="435506"/>
                      <a:pt x="584918" y="433051"/>
                    </a:cubicBezTo>
                    <a:lnTo>
                      <a:pt x="584918" y="433051"/>
                    </a:lnTo>
                    <a:cubicBezTo>
                      <a:pt x="568719" y="424998"/>
                      <a:pt x="553302" y="415456"/>
                      <a:pt x="538898" y="404519"/>
                    </a:cubicBezTo>
                    <a:lnTo>
                      <a:pt x="525552" y="393474"/>
                    </a:lnTo>
                    <a:cubicBezTo>
                      <a:pt x="522484" y="391173"/>
                      <a:pt x="519723" y="389025"/>
                      <a:pt x="516962" y="387184"/>
                    </a:cubicBezTo>
                    <a:cubicBezTo>
                      <a:pt x="515443" y="381217"/>
                      <a:pt x="514277" y="375173"/>
                      <a:pt x="513433" y="369083"/>
                    </a:cubicBezTo>
                    <a:cubicBezTo>
                      <a:pt x="512666" y="364328"/>
                      <a:pt x="512053" y="359726"/>
                      <a:pt x="511439" y="355277"/>
                    </a:cubicBezTo>
                    <a:cubicBezTo>
                      <a:pt x="520198" y="346993"/>
                      <a:pt x="527823" y="337621"/>
                      <a:pt x="534143" y="327358"/>
                    </a:cubicBezTo>
                    <a:cubicBezTo>
                      <a:pt x="543408" y="313076"/>
                      <a:pt x="549099" y="296754"/>
                      <a:pt x="550710" y="279804"/>
                    </a:cubicBezTo>
                    <a:cubicBezTo>
                      <a:pt x="552397" y="261856"/>
                      <a:pt x="554698" y="242834"/>
                      <a:pt x="556692" y="223966"/>
                    </a:cubicBezTo>
                    <a:cubicBezTo>
                      <a:pt x="565406" y="204453"/>
                      <a:pt x="571296" y="183790"/>
                      <a:pt x="574180" y="162605"/>
                    </a:cubicBezTo>
                    <a:cubicBezTo>
                      <a:pt x="576021" y="147265"/>
                      <a:pt x="580930" y="80996"/>
                      <a:pt x="564976" y="49088"/>
                    </a:cubicBezTo>
                    <a:cubicBezTo>
                      <a:pt x="558687" y="36510"/>
                      <a:pt x="520950" y="19482"/>
                      <a:pt x="516808" y="15340"/>
                    </a:cubicBezTo>
                    <a:cubicBezTo>
                      <a:pt x="512666" y="11198"/>
                      <a:pt x="532148" y="8590"/>
                      <a:pt x="541352" y="0"/>
                    </a:cubicBezTo>
                    <a:cubicBezTo>
                      <a:pt x="531228" y="0"/>
                      <a:pt x="516808" y="3375"/>
                      <a:pt x="499167" y="2608"/>
                    </a:cubicBezTo>
                    <a:cubicBezTo>
                      <a:pt x="481526" y="1841"/>
                      <a:pt x="420779" y="15954"/>
                      <a:pt x="387031" y="19328"/>
                    </a:cubicBezTo>
                    <a:cubicBezTo>
                      <a:pt x="353283" y="22703"/>
                      <a:pt x="321375" y="25311"/>
                      <a:pt x="317233" y="48935"/>
                    </a:cubicBezTo>
                    <a:cubicBezTo>
                      <a:pt x="309717" y="47094"/>
                      <a:pt x="296678" y="59520"/>
                      <a:pt x="290848" y="77928"/>
                    </a:cubicBezTo>
                    <a:cubicBezTo>
                      <a:pt x="285019" y="96336"/>
                      <a:pt x="289314" y="139288"/>
                      <a:pt x="289314" y="154628"/>
                    </a:cubicBezTo>
                    <a:cubicBezTo>
                      <a:pt x="290925" y="180277"/>
                      <a:pt x="297261" y="205389"/>
                      <a:pt x="308029" y="228721"/>
                    </a:cubicBezTo>
                    <a:cubicBezTo>
                      <a:pt x="309870" y="245749"/>
                      <a:pt x="311864" y="262623"/>
                      <a:pt x="313245" y="278730"/>
                    </a:cubicBezTo>
                    <a:cubicBezTo>
                      <a:pt x="316988" y="307738"/>
                      <a:pt x="330978" y="334445"/>
                      <a:pt x="352669" y="354050"/>
                    </a:cubicBezTo>
                    <a:cubicBezTo>
                      <a:pt x="352669" y="358652"/>
                      <a:pt x="351595" y="363254"/>
                      <a:pt x="350828" y="368009"/>
                    </a:cubicBezTo>
                    <a:cubicBezTo>
                      <a:pt x="349432" y="376584"/>
                      <a:pt x="347576" y="385083"/>
                      <a:pt x="345306" y="393474"/>
                    </a:cubicBezTo>
                    <a:cubicBezTo>
                      <a:pt x="345643" y="390973"/>
                      <a:pt x="346211" y="388504"/>
                      <a:pt x="346993" y="386111"/>
                    </a:cubicBezTo>
                    <a:cubicBezTo>
                      <a:pt x="340704" y="390559"/>
                      <a:pt x="333494" y="396695"/>
                      <a:pt x="325057" y="403445"/>
                    </a:cubicBezTo>
                    <a:cubicBezTo>
                      <a:pt x="310683" y="414428"/>
                      <a:pt x="295266" y="423985"/>
                      <a:pt x="279037" y="431978"/>
                    </a:cubicBezTo>
                    <a:lnTo>
                      <a:pt x="279037" y="431978"/>
                    </a:lnTo>
                    <a:cubicBezTo>
                      <a:pt x="269679" y="435199"/>
                      <a:pt x="260322" y="439034"/>
                      <a:pt x="250964" y="443329"/>
                    </a:cubicBezTo>
                    <a:cubicBezTo>
                      <a:pt x="249062" y="443927"/>
                      <a:pt x="247206" y="444694"/>
                      <a:pt x="245442" y="445630"/>
                    </a:cubicBezTo>
                    <a:cubicBezTo>
                      <a:pt x="243141" y="446581"/>
                      <a:pt x="240886" y="447655"/>
                      <a:pt x="238692" y="448852"/>
                    </a:cubicBezTo>
                    <a:cubicBezTo>
                      <a:pt x="206570" y="464054"/>
                      <a:pt x="176089" y="482508"/>
                      <a:pt x="147725" y="503923"/>
                    </a:cubicBezTo>
                    <a:lnTo>
                      <a:pt x="145424" y="505610"/>
                    </a:lnTo>
                    <a:cubicBezTo>
                      <a:pt x="118334" y="524064"/>
                      <a:pt x="95998" y="548670"/>
                      <a:pt x="80229" y="577402"/>
                    </a:cubicBezTo>
                    <a:cubicBezTo>
                      <a:pt x="64889" y="616366"/>
                      <a:pt x="52310" y="702424"/>
                      <a:pt x="43873" y="781885"/>
                    </a:cubicBezTo>
                    <a:cubicBezTo>
                      <a:pt x="41572" y="802901"/>
                      <a:pt x="39578" y="823457"/>
                      <a:pt x="38043" y="843246"/>
                    </a:cubicBezTo>
                    <a:cubicBezTo>
                      <a:pt x="33748" y="890647"/>
                      <a:pt x="31294" y="929151"/>
                      <a:pt x="30834" y="943724"/>
                    </a:cubicBezTo>
                    <a:cubicBezTo>
                      <a:pt x="26416" y="984590"/>
                      <a:pt x="19865" y="1025195"/>
                      <a:pt x="11198" y="1065371"/>
                    </a:cubicBezTo>
                    <a:lnTo>
                      <a:pt x="11198" y="1065677"/>
                    </a:lnTo>
                    <a:cubicBezTo>
                      <a:pt x="11198" y="1069052"/>
                      <a:pt x="9971" y="1072120"/>
                      <a:pt x="9511" y="1075342"/>
                    </a:cubicBezTo>
                    <a:cubicBezTo>
                      <a:pt x="4372" y="1100622"/>
                      <a:pt x="1181" y="1126271"/>
                      <a:pt x="0" y="1152042"/>
                    </a:cubicBezTo>
                    <a:cubicBezTo>
                      <a:pt x="0" y="1194074"/>
                      <a:pt x="20709" y="1370792"/>
                      <a:pt x="28072" y="1450868"/>
                    </a:cubicBezTo>
                    <a:cubicBezTo>
                      <a:pt x="29760" y="1467742"/>
                      <a:pt x="30834" y="1480474"/>
                      <a:pt x="30834" y="1486610"/>
                    </a:cubicBezTo>
                    <a:cubicBezTo>
                      <a:pt x="32981" y="1488451"/>
                      <a:pt x="34822" y="1490138"/>
                      <a:pt x="37123" y="1491826"/>
                    </a:cubicBezTo>
                    <a:cubicBezTo>
                      <a:pt x="37123" y="1493666"/>
                      <a:pt x="37123" y="1495814"/>
                      <a:pt x="37123" y="1497808"/>
                    </a:cubicBezTo>
                    <a:cubicBezTo>
                      <a:pt x="37123" y="1503791"/>
                      <a:pt x="35896" y="1509927"/>
                      <a:pt x="35129" y="1516370"/>
                    </a:cubicBezTo>
                    <a:cubicBezTo>
                      <a:pt x="29913" y="1564998"/>
                      <a:pt x="22090" y="1628813"/>
                      <a:pt x="30680" y="1669771"/>
                    </a:cubicBezTo>
                    <a:cubicBezTo>
                      <a:pt x="42032" y="1723615"/>
                      <a:pt x="56605" y="1741563"/>
                      <a:pt x="76701" y="1751073"/>
                    </a:cubicBezTo>
                    <a:cubicBezTo>
                      <a:pt x="83235" y="1753651"/>
                      <a:pt x="90231" y="1754908"/>
                      <a:pt x="97256" y="1754755"/>
                    </a:cubicBezTo>
                    <a:cubicBezTo>
                      <a:pt x="115818" y="1754755"/>
                      <a:pt x="133612" y="1746625"/>
                      <a:pt x="123641" y="1735427"/>
                    </a:cubicBezTo>
                    <a:cubicBezTo>
                      <a:pt x="109528" y="1720087"/>
                      <a:pt x="92961" y="1652590"/>
                      <a:pt x="95415" y="1616694"/>
                    </a:cubicBezTo>
                    <a:cubicBezTo>
                      <a:pt x="97870" y="1580798"/>
                      <a:pt x="109528" y="1580798"/>
                      <a:pt x="115818" y="1601354"/>
                    </a:cubicBezTo>
                    <a:cubicBezTo>
                      <a:pt x="123242" y="1620913"/>
                      <a:pt x="126479" y="1641821"/>
                      <a:pt x="125329" y="1662714"/>
                    </a:cubicBezTo>
                    <a:cubicBezTo>
                      <a:pt x="122107" y="1678055"/>
                      <a:pt x="151714" y="1664249"/>
                      <a:pt x="148646" y="1622063"/>
                    </a:cubicBezTo>
                    <a:cubicBezTo>
                      <a:pt x="147326" y="1585953"/>
                      <a:pt x="140715" y="1550241"/>
                      <a:pt x="129010" y="1516063"/>
                    </a:cubicBezTo>
                    <a:lnTo>
                      <a:pt x="127016" y="1510541"/>
                    </a:lnTo>
                    <a:cubicBezTo>
                      <a:pt x="124500" y="1505616"/>
                      <a:pt x="122383" y="1500477"/>
                      <a:pt x="120727" y="1495200"/>
                    </a:cubicBezTo>
                    <a:lnTo>
                      <a:pt x="124255" y="1492286"/>
                    </a:lnTo>
                    <a:cubicBezTo>
                      <a:pt x="126188" y="1490460"/>
                      <a:pt x="127891" y="1488405"/>
                      <a:pt x="129317" y="1486150"/>
                    </a:cubicBezTo>
                    <a:cubicBezTo>
                      <a:pt x="135300" y="1448873"/>
                      <a:pt x="150793" y="1188705"/>
                      <a:pt x="158770" y="1149588"/>
                    </a:cubicBezTo>
                    <a:cubicBezTo>
                      <a:pt x="162298" y="1131486"/>
                      <a:pt x="168588" y="1088227"/>
                      <a:pt x="174110" y="1044201"/>
                    </a:cubicBezTo>
                    <a:cubicBezTo>
                      <a:pt x="174110" y="1040366"/>
                      <a:pt x="175184" y="1036378"/>
                      <a:pt x="175798" y="1032543"/>
                    </a:cubicBezTo>
                    <a:cubicBezTo>
                      <a:pt x="176411" y="1028708"/>
                      <a:pt x="176871" y="1024412"/>
                      <a:pt x="177332" y="1020424"/>
                    </a:cubicBezTo>
                    <a:cubicBezTo>
                      <a:pt x="183161" y="978392"/>
                      <a:pt x="188223" y="939889"/>
                      <a:pt x="189911" y="925929"/>
                    </a:cubicBezTo>
                    <a:lnTo>
                      <a:pt x="189911" y="925929"/>
                    </a:lnTo>
                    <a:cubicBezTo>
                      <a:pt x="190984" y="952314"/>
                      <a:pt x="194052" y="982687"/>
                      <a:pt x="196967" y="1011987"/>
                    </a:cubicBezTo>
                    <a:cubicBezTo>
                      <a:pt x="196967" y="1016742"/>
                      <a:pt x="197887" y="1021191"/>
                      <a:pt x="198501" y="1025640"/>
                    </a:cubicBezTo>
                    <a:cubicBezTo>
                      <a:pt x="199115" y="1030088"/>
                      <a:pt x="198501" y="1032236"/>
                      <a:pt x="199421" y="1035457"/>
                    </a:cubicBezTo>
                    <a:cubicBezTo>
                      <a:pt x="200956" y="1052025"/>
                      <a:pt x="202336" y="1067825"/>
                      <a:pt x="203256" y="1081478"/>
                    </a:cubicBezTo>
                    <a:cubicBezTo>
                      <a:pt x="212921" y="1236566"/>
                      <a:pt x="189604" y="1313267"/>
                      <a:pt x="169508" y="1434300"/>
                    </a:cubicBezTo>
                    <a:cubicBezTo>
                      <a:pt x="164507" y="1452432"/>
                      <a:pt x="161071" y="1470963"/>
                      <a:pt x="159230" y="1489678"/>
                    </a:cubicBezTo>
                    <a:cubicBezTo>
                      <a:pt x="159230" y="1497501"/>
                      <a:pt x="157543" y="1505785"/>
                      <a:pt x="156622" y="1514682"/>
                    </a:cubicBezTo>
                    <a:cubicBezTo>
                      <a:pt x="139902" y="1687872"/>
                      <a:pt x="141282" y="2046370"/>
                      <a:pt x="152174" y="2148229"/>
                    </a:cubicBezTo>
                    <a:cubicBezTo>
                      <a:pt x="160304" y="2222015"/>
                      <a:pt x="130698" y="2426038"/>
                      <a:pt x="138368" y="2492308"/>
                    </a:cubicBezTo>
                    <a:cubicBezTo>
                      <a:pt x="141896" y="2521454"/>
                      <a:pt x="147112" y="2587723"/>
                      <a:pt x="152021" y="2657060"/>
                    </a:cubicBezTo>
                    <a:cubicBezTo>
                      <a:pt x="153248" y="2674702"/>
                      <a:pt x="154321" y="2692649"/>
                      <a:pt x="155549" y="2710137"/>
                    </a:cubicBezTo>
                    <a:cubicBezTo>
                      <a:pt x="155549" y="2718728"/>
                      <a:pt x="156622" y="2727011"/>
                      <a:pt x="157236" y="2735295"/>
                    </a:cubicBezTo>
                    <a:cubicBezTo>
                      <a:pt x="168496" y="2734528"/>
                      <a:pt x="179234" y="2730233"/>
                      <a:pt x="187916" y="2723023"/>
                    </a:cubicBezTo>
                    <a:cubicBezTo>
                      <a:pt x="193285" y="2715782"/>
                      <a:pt x="196860" y="2707376"/>
                      <a:pt x="198348" y="2698479"/>
                    </a:cubicBezTo>
                    <a:cubicBezTo>
                      <a:pt x="199636" y="2691606"/>
                      <a:pt x="200250" y="2684611"/>
                      <a:pt x="200188" y="2677616"/>
                    </a:cubicBezTo>
                    <a:cubicBezTo>
                      <a:pt x="199943" y="2666633"/>
                      <a:pt x="199069" y="2655680"/>
                      <a:pt x="197581" y="2644788"/>
                    </a:cubicBezTo>
                    <a:cubicBezTo>
                      <a:pt x="197581" y="2639113"/>
                      <a:pt x="196507" y="2620244"/>
                      <a:pt x="196200" y="2599842"/>
                    </a:cubicBezTo>
                    <a:cubicBezTo>
                      <a:pt x="195893" y="2579439"/>
                      <a:pt x="196200" y="2558577"/>
                      <a:pt x="196200" y="2547379"/>
                    </a:cubicBezTo>
                    <a:cubicBezTo>
                      <a:pt x="197734" y="2524982"/>
                      <a:pt x="197734" y="2451503"/>
                      <a:pt x="206785" y="2411158"/>
                    </a:cubicBezTo>
                    <a:cubicBezTo>
                      <a:pt x="215835" y="2370814"/>
                      <a:pt x="262776" y="2081039"/>
                      <a:pt x="261089" y="1981635"/>
                    </a:cubicBezTo>
                    <a:cubicBezTo>
                      <a:pt x="259401" y="1882232"/>
                      <a:pt x="251118" y="1728984"/>
                      <a:pt x="254185" y="1695389"/>
                    </a:cubicBezTo>
                    <a:cubicBezTo>
                      <a:pt x="255873" y="1677594"/>
                      <a:pt x="279497" y="1590002"/>
                      <a:pt x="300206" y="1499649"/>
                    </a:cubicBezTo>
                    <a:lnTo>
                      <a:pt x="303888" y="1498575"/>
                    </a:lnTo>
                    <a:cubicBezTo>
                      <a:pt x="297966" y="1528059"/>
                      <a:pt x="293763" y="1557880"/>
                      <a:pt x="291309" y="1587855"/>
                    </a:cubicBezTo>
                    <a:cubicBezTo>
                      <a:pt x="292996" y="1607950"/>
                      <a:pt x="319841" y="1594451"/>
                      <a:pt x="323063" y="1587855"/>
                    </a:cubicBezTo>
                    <a:cubicBezTo>
                      <a:pt x="325517" y="1587855"/>
                      <a:pt x="335181" y="1587855"/>
                      <a:pt x="345459" y="1587855"/>
                    </a:cubicBezTo>
                    <a:cubicBezTo>
                      <a:pt x="353682" y="1588039"/>
                      <a:pt x="361873" y="1586842"/>
                      <a:pt x="369697" y="1584326"/>
                    </a:cubicBezTo>
                    <a:cubicBezTo>
                      <a:pt x="377673" y="1576350"/>
                      <a:pt x="412342" y="1547357"/>
                      <a:pt x="417251" y="1530176"/>
                    </a:cubicBezTo>
                    <a:cubicBezTo>
                      <a:pt x="423724" y="1532676"/>
                      <a:pt x="430474" y="1534440"/>
                      <a:pt x="437346" y="1535392"/>
                    </a:cubicBezTo>
                    <a:cubicBezTo>
                      <a:pt x="470481" y="1540300"/>
                      <a:pt x="457442" y="1523273"/>
                      <a:pt x="437346" y="1511921"/>
                    </a:cubicBezTo>
                    <a:cubicBezTo>
                      <a:pt x="423341" y="1500401"/>
                      <a:pt x="414336" y="1483910"/>
                      <a:pt x="412189" y="1465901"/>
                    </a:cubicBezTo>
                    <a:cubicBezTo>
                      <a:pt x="411115" y="1454703"/>
                      <a:pt x="410041" y="1443198"/>
                      <a:pt x="409121" y="1431999"/>
                    </a:cubicBezTo>
                    <a:cubicBezTo>
                      <a:pt x="413416" y="1422642"/>
                      <a:pt x="427836" y="1429545"/>
                      <a:pt x="427836" y="1439823"/>
                    </a:cubicBezTo>
                    <a:cubicBezTo>
                      <a:pt x="429416" y="1460394"/>
                      <a:pt x="437653" y="1479891"/>
                      <a:pt x="451306" y="1495354"/>
                    </a:cubicBezTo>
                    <a:cubicBezTo>
                      <a:pt x="464959" y="1506399"/>
                      <a:pt x="469868" y="1489218"/>
                      <a:pt x="464959" y="1480014"/>
                    </a:cubicBezTo>
                    <a:cubicBezTo>
                      <a:pt x="458823" y="1457863"/>
                      <a:pt x="456291" y="1434868"/>
                      <a:pt x="457442" y="1411904"/>
                    </a:cubicBezTo>
                    <a:cubicBezTo>
                      <a:pt x="457826" y="1395904"/>
                      <a:pt x="450447" y="1380702"/>
                      <a:pt x="437653" y="1371099"/>
                    </a:cubicBezTo>
                    <a:lnTo>
                      <a:pt x="431057" y="1349930"/>
                    </a:lnTo>
                    <a:cubicBezTo>
                      <a:pt x="435506" y="1348856"/>
                      <a:pt x="439034" y="1347629"/>
                      <a:pt x="441642" y="1346862"/>
                    </a:cubicBezTo>
                    <a:lnTo>
                      <a:pt x="443483" y="1346862"/>
                    </a:lnTo>
                    <a:cubicBezTo>
                      <a:pt x="447011" y="1321244"/>
                      <a:pt x="454374" y="1266173"/>
                      <a:pt x="461737" y="1204199"/>
                    </a:cubicBezTo>
                    <a:cubicBezTo>
                      <a:pt x="469101" y="1142225"/>
                      <a:pt x="477077" y="1077643"/>
                      <a:pt x="481526" y="1025026"/>
                    </a:cubicBezTo>
                    <a:cubicBezTo>
                      <a:pt x="485514" y="994008"/>
                      <a:pt x="486803" y="962699"/>
                      <a:pt x="485361" y="931451"/>
                    </a:cubicBezTo>
                    <a:cubicBezTo>
                      <a:pt x="477998" y="893561"/>
                      <a:pt x="502082" y="758568"/>
                      <a:pt x="503309" y="752279"/>
                    </a:cubicBezTo>
                    <a:cubicBezTo>
                      <a:pt x="509445" y="805969"/>
                      <a:pt x="498247" y="988824"/>
                      <a:pt x="486895" y="1138083"/>
                    </a:cubicBezTo>
                    <a:cubicBezTo>
                      <a:pt x="485668" y="1153423"/>
                      <a:pt x="484441" y="1169530"/>
                      <a:pt x="483213" y="1184103"/>
                    </a:cubicBezTo>
                    <a:cubicBezTo>
                      <a:pt x="476310" y="1270928"/>
                      <a:pt x="470021" y="1338425"/>
                      <a:pt x="467873" y="1348549"/>
                    </a:cubicBezTo>
                    <a:cubicBezTo>
                      <a:pt x="472506" y="1351832"/>
                      <a:pt x="477706" y="1354225"/>
                      <a:pt x="483213" y="1355605"/>
                    </a:cubicBezTo>
                    <a:lnTo>
                      <a:pt x="483213" y="1362202"/>
                    </a:lnTo>
                    <a:cubicBezTo>
                      <a:pt x="479348" y="1425618"/>
                      <a:pt x="479655" y="1489202"/>
                      <a:pt x="484134" y="1552573"/>
                    </a:cubicBezTo>
                    <a:cubicBezTo>
                      <a:pt x="497480" y="1678668"/>
                      <a:pt x="510672" y="1843114"/>
                      <a:pt x="510672" y="1858148"/>
                    </a:cubicBezTo>
                    <a:cubicBezTo>
                      <a:pt x="509552" y="1889150"/>
                      <a:pt x="510319" y="1920198"/>
                      <a:pt x="512973" y="1951109"/>
                    </a:cubicBezTo>
                    <a:cubicBezTo>
                      <a:pt x="516609" y="1975131"/>
                      <a:pt x="516348" y="1999583"/>
                      <a:pt x="512206" y="2023514"/>
                    </a:cubicBezTo>
                    <a:cubicBezTo>
                      <a:pt x="509905" y="2036553"/>
                      <a:pt x="513740" y="2263740"/>
                      <a:pt x="516655" y="2388455"/>
                    </a:cubicBezTo>
                    <a:lnTo>
                      <a:pt x="516655" y="2388455"/>
                    </a:lnTo>
                    <a:cubicBezTo>
                      <a:pt x="517729" y="2429413"/>
                      <a:pt x="518342" y="2459326"/>
                      <a:pt x="518802" y="2466843"/>
                    </a:cubicBezTo>
                    <a:cubicBezTo>
                      <a:pt x="520490" y="2497523"/>
                      <a:pt x="522177" y="2587570"/>
                      <a:pt x="522177" y="2611807"/>
                    </a:cubicBezTo>
                    <a:cubicBezTo>
                      <a:pt x="526150" y="2613771"/>
                      <a:pt x="530246" y="2615473"/>
                      <a:pt x="534449" y="2616869"/>
                    </a:cubicBezTo>
                    <a:cubicBezTo>
                      <a:pt x="529433" y="2631642"/>
                      <a:pt x="522361" y="2645647"/>
                      <a:pt x="513433" y="2658441"/>
                    </a:cubicBezTo>
                    <a:cubicBezTo>
                      <a:pt x="515274" y="2698325"/>
                      <a:pt x="516655" y="2735141"/>
                      <a:pt x="517422" y="2768276"/>
                    </a:cubicBezTo>
                    <a:cubicBezTo>
                      <a:pt x="517422" y="2772111"/>
                      <a:pt x="517422" y="2775793"/>
                      <a:pt x="517422" y="2779628"/>
                    </a:cubicBezTo>
                    <a:cubicBezTo>
                      <a:pt x="527853" y="2781469"/>
                      <a:pt x="537517" y="2783003"/>
                      <a:pt x="544574" y="2783770"/>
                    </a:cubicBezTo>
                    <a:lnTo>
                      <a:pt x="544574" y="2783770"/>
                    </a:lnTo>
                    <a:cubicBezTo>
                      <a:pt x="547887" y="2784138"/>
                      <a:pt x="551232" y="2784138"/>
                      <a:pt x="554545" y="2783770"/>
                    </a:cubicBezTo>
                    <a:cubicBezTo>
                      <a:pt x="571818" y="2780195"/>
                      <a:pt x="588492" y="2774198"/>
                      <a:pt x="604094" y="2765975"/>
                    </a:cubicBezTo>
                    <a:cubicBezTo>
                      <a:pt x="605965" y="2761803"/>
                      <a:pt x="607100" y="2757339"/>
                      <a:pt x="607468" y="2752783"/>
                    </a:cubicBezTo>
                    <a:cubicBezTo>
                      <a:pt x="608389" y="2745573"/>
                      <a:pt x="608849" y="2738363"/>
                      <a:pt x="608849" y="2738363"/>
                    </a:cubicBezTo>
                    <a:lnTo>
                      <a:pt x="625877" y="2741278"/>
                    </a:lnTo>
                    <a:cubicBezTo>
                      <a:pt x="639683" y="2737289"/>
                      <a:pt x="653121" y="2732150"/>
                      <a:pt x="666068" y="2725938"/>
                    </a:cubicBezTo>
                    <a:cubicBezTo>
                      <a:pt x="666988" y="2712331"/>
                      <a:pt x="668783" y="2698816"/>
                      <a:pt x="671437" y="2685440"/>
                    </a:cubicBezTo>
                    <a:cubicBezTo>
                      <a:pt x="671912" y="2683752"/>
                      <a:pt x="672526" y="2682111"/>
                      <a:pt x="673277" y="2680531"/>
                    </a:cubicBezTo>
                    <a:cubicBezTo>
                      <a:pt x="677757" y="2658916"/>
                      <a:pt x="678324" y="2636689"/>
                      <a:pt x="674965" y="2614875"/>
                    </a:cubicBezTo>
                    <a:cubicBezTo>
                      <a:pt x="676882" y="2613924"/>
                      <a:pt x="678723" y="2612850"/>
                      <a:pt x="680487" y="2611654"/>
                    </a:cubicBezTo>
                    <a:cubicBezTo>
                      <a:pt x="697545" y="2524660"/>
                      <a:pt x="709679" y="2436777"/>
                      <a:pt x="716843" y="2348417"/>
                    </a:cubicBezTo>
                    <a:cubicBezTo>
                      <a:pt x="710861" y="2271717"/>
                      <a:pt x="703344" y="2189340"/>
                      <a:pt x="708100" y="2147922"/>
                    </a:cubicBezTo>
                    <a:cubicBezTo>
                      <a:pt x="711321" y="2118316"/>
                      <a:pt x="713775" y="2066773"/>
                      <a:pt x="715003" y="2004492"/>
                    </a:cubicBezTo>
                    <a:lnTo>
                      <a:pt x="715003" y="2003572"/>
                    </a:lnTo>
                    <a:cubicBezTo>
                      <a:pt x="715003" y="1980255"/>
                      <a:pt x="715923" y="1955710"/>
                      <a:pt x="716076" y="1929939"/>
                    </a:cubicBezTo>
                    <a:cubicBezTo>
                      <a:pt x="717610" y="1738648"/>
                      <a:pt x="710247" y="1495507"/>
                      <a:pt x="690765" y="1433993"/>
                    </a:cubicBezTo>
                    <a:cubicBezTo>
                      <a:pt x="688157" y="1418653"/>
                      <a:pt x="685550" y="1404234"/>
                      <a:pt x="682942" y="1390274"/>
                    </a:cubicBezTo>
                    <a:lnTo>
                      <a:pt x="682021" y="1381684"/>
                    </a:lnTo>
                    <a:lnTo>
                      <a:pt x="681101" y="1372173"/>
                    </a:lnTo>
                    <a:cubicBezTo>
                      <a:pt x="675578" y="1310812"/>
                      <a:pt x="672510" y="1232118"/>
                      <a:pt x="669289" y="1141304"/>
                    </a:cubicBezTo>
                    <a:cubicBezTo>
                      <a:pt x="674812" y="1144832"/>
                      <a:pt x="680334" y="1148207"/>
                      <a:pt x="686163" y="1151429"/>
                    </a:cubicBezTo>
                    <a:lnTo>
                      <a:pt x="703958" y="1162167"/>
                    </a:lnTo>
                    <a:cubicBezTo>
                      <a:pt x="708866" y="1199750"/>
                      <a:pt x="715616" y="1294705"/>
                      <a:pt x="721599" y="1372940"/>
                    </a:cubicBezTo>
                    <a:cubicBezTo>
                      <a:pt x="725741" y="1426784"/>
                      <a:pt x="729269" y="1472651"/>
                      <a:pt x="731570" y="1486917"/>
                    </a:cubicBezTo>
                    <a:cubicBezTo>
                      <a:pt x="733856" y="1490430"/>
                      <a:pt x="736770" y="1493513"/>
                      <a:pt x="740160" y="1495968"/>
                    </a:cubicBezTo>
                    <a:cubicBezTo>
                      <a:pt x="738504" y="1501244"/>
                      <a:pt x="736387" y="1506383"/>
                      <a:pt x="733871" y="1511308"/>
                    </a:cubicBezTo>
                    <a:cubicBezTo>
                      <a:pt x="721292" y="1534625"/>
                      <a:pt x="715003" y="1580031"/>
                      <a:pt x="711935" y="1622063"/>
                    </a:cubicBezTo>
                    <a:cubicBezTo>
                      <a:pt x="708866" y="1664095"/>
                      <a:pt x="738473" y="1678515"/>
                      <a:pt x="735405" y="1662714"/>
                    </a:cubicBezTo>
                    <a:cubicBezTo>
                      <a:pt x="734116" y="1641821"/>
                      <a:pt x="737307" y="1620913"/>
                      <a:pt x="744762" y="1601354"/>
                    </a:cubicBezTo>
                    <a:lnTo>
                      <a:pt x="744762" y="1600127"/>
                    </a:lnTo>
                    <a:cubicBezTo>
                      <a:pt x="748751" y="1588315"/>
                      <a:pt x="754733" y="1584787"/>
                      <a:pt x="759335" y="1591229"/>
                    </a:cubicBezTo>
                    <a:cubicBezTo>
                      <a:pt x="763063" y="1599298"/>
                      <a:pt x="764950" y="1608104"/>
                      <a:pt x="764858" y="1617001"/>
                    </a:cubicBezTo>
                    <a:cubicBezTo>
                      <a:pt x="765119" y="1628337"/>
                      <a:pt x="764398" y="1639689"/>
                      <a:pt x="762710" y="1650903"/>
                    </a:cubicBezTo>
                    <a:cubicBezTo>
                      <a:pt x="758108" y="1684804"/>
                      <a:pt x="747370" y="1723768"/>
                      <a:pt x="736785" y="1735427"/>
                    </a:cubicBezTo>
                    <a:lnTo>
                      <a:pt x="736785" y="1735427"/>
                    </a:lnTo>
                    <a:cubicBezTo>
                      <a:pt x="733518" y="1737988"/>
                      <a:pt x="732966" y="1742713"/>
                      <a:pt x="735528" y="1745981"/>
                    </a:cubicBezTo>
                    <a:cubicBezTo>
                      <a:pt x="735896" y="1746456"/>
                      <a:pt x="736325" y="1746870"/>
                      <a:pt x="736785" y="1747238"/>
                    </a:cubicBezTo>
                    <a:cubicBezTo>
                      <a:pt x="746388" y="1753651"/>
                      <a:pt x="758047" y="1756228"/>
                      <a:pt x="769460" y="1754448"/>
                    </a:cubicBezTo>
                    <a:cubicBezTo>
                      <a:pt x="774737" y="1754249"/>
                      <a:pt x="779922" y="1753098"/>
                      <a:pt x="784800" y="1751073"/>
                    </a:cubicBezTo>
                    <a:cubicBezTo>
                      <a:pt x="805509" y="1741563"/>
                      <a:pt x="820082" y="1723615"/>
                      <a:pt x="830820" y="1669771"/>
                    </a:cubicBezTo>
                    <a:cubicBezTo>
                      <a:pt x="841098" y="1621603"/>
                      <a:pt x="828213" y="1541374"/>
                      <a:pt x="823764" y="1491979"/>
                    </a:cubicBezTo>
                    <a:cubicBezTo>
                      <a:pt x="825911" y="1490292"/>
                      <a:pt x="828059" y="1488604"/>
                      <a:pt x="830053" y="1486763"/>
                    </a:cubicBezTo>
                    <a:cubicBezTo>
                      <a:pt x="830053" y="1472804"/>
                      <a:pt x="834962" y="1426170"/>
                      <a:pt x="840638" y="1371559"/>
                    </a:cubicBezTo>
                    <a:cubicBezTo>
                      <a:pt x="844166" y="1337964"/>
                      <a:pt x="848001" y="1301302"/>
                      <a:pt x="851529" y="1267246"/>
                    </a:cubicBezTo>
                    <a:lnTo>
                      <a:pt x="855211" y="1270468"/>
                    </a:lnTo>
                    <a:cubicBezTo>
                      <a:pt x="860856" y="1261831"/>
                      <a:pt x="865980" y="1252873"/>
                      <a:pt x="870551" y="1243623"/>
                    </a:cubicBezTo>
                    <a:cubicBezTo>
                      <a:pt x="891874" y="1261724"/>
                      <a:pt x="919486" y="1284274"/>
                      <a:pt x="948479" y="1307284"/>
                    </a:cubicBezTo>
                    <a:cubicBezTo>
                      <a:pt x="970645" y="1308005"/>
                      <a:pt x="992597" y="1302698"/>
                      <a:pt x="1011987" y="1291944"/>
                    </a:cubicBezTo>
                    <a:cubicBezTo>
                      <a:pt x="1009778" y="1295856"/>
                      <a:pt x="1007385" y="1299645"/>
                      <a:pt x="1004777" y="1303296"/>
                    </a:cubicBezTo>
                    <a:cubicBezTo>
                      <a:pt x="1002476" y="1312040"/>
                      <a:pt x="995727" y="1334896"/>
                      <a:pt x="988210" y="1360668"/>
                    </a:cubicBezTo>
                    <a:cubicBezTo>
                      <a:pt x="979006" y="1390826"/>
                      <a:pt x="971888" y="1421583"/>
                      <a:pt x="966887" y="1452708"/>
                    </a:cubicBezTo>
                    <a:lnTo>
                      <a:pt x="970109" y="1453475"/>
                    </a:lnTo>
                    <a:cubicBezTo>
                      <a:pt x="968728" y="1461299"/>
                      <a:pt x="967501" y="1468815"/>
                      <a:pt x="966427" y="1476639"/>
                    </a:cubicBezTo>
                    <a:cubicBezTo>
                      <a:pt x="966427" y="1479247"/>
                      <a:pt x="966427" y="1481855"/>
                      <a:pt x="965200" y="1484462"/>
                    </a:cubicBezTo>
                    <a:cubicBezTo>
                      <a:pt x="947098" y="1622523"/>
                      <a:pt x="967347" y="1773010"/>
                      <a:pt x="995880" y="1908003"/>
                    </a:cubicBezTo>
                    <a:cubicBezTo>
                      <a:pt x="995880" y="1886833"/>
                      <a:pt x="995880" y="1865357"/>
                      <a:pt x="995880" y="1856920"/>
                    </a:cubicBezTo>
                    <a:cubicBezTo>
                      <a:pt x="995880" y="1841580"/>
                      <a:pt x="1008919" y="1677441"/>
                      <a:pt x="1022265" y="1551345"/>
                    </a:cubicBezTo>
                    <a:cubicBezTo>
                      <a:pt x="1026637" y="1485766"/>
                      <a:pt x="1026637" y="1419957"/>
                      <a:pt x="1022265" y="1354378"/>
                    </a:cubicBezTo>
                    <a:cubicBezTo>
                      <a:pt x="1027757" y="1352967"/>
                      <a:pt x="1032957" y="1350574"/>
                      <a:pt x="1037605" y="1347322"/>
                    </a:cubicBezTo>
                    <a:cubicBezTo>
                      <a:pt x="1035764" y="1336737"/>
                      <a:pt x="1029168" y="1266479"/>
                      <a:pt x="1022265" y="1176893"/>
                    </a:cubicBezTo>
                    <a:cubicBezTo>
                      <a:pt x="1020393" y="1173319"/>
                      <a:pt x="1017448" y="1170420"/>
                      <a:pt x="1013828" y="1168610"/>
                    </a:cubicBezTo>
                    <a:lnTo>
                      <a:pt x="1009686" y="1166615"/>
                    </a:lnTo>
                    <a:cubicBezTo>
                      <a:pt x="982841" y="1155264"/>
                      <a:pt x="940655" y="1156031"/>
                      <a:pt x="907214" y="1156031"/>
                    </a:cubicBezTo>
                    <a:cubicBezTo>
                      <a:pt x="905389" y="1155969"/>
                      <a:pt x="903578" y="1155662"/>
                      <a:pt x="901845" y="1155110"/>
                    </a:cubicBezTo>
                    <a:cubicBezTo>
                      <a:pt x="901845" y="1152963"/>
                      <a:pt x="902766" y="1150662"/>
                      <a:pt x="902919" y="1148667"/>
                    </a:cubicBezTo>
                    <a:cubicBezTo>
                      <a:pt x="886582" y="1141228"/>
                      <a:pt x="871441" y="1131394"/>
                      <a:pt x="857972" y="1119521"/>
                    </a:cubicBezTo>
                    <a:cubicBezTo>
                      <a:pt x="857052" y="1112618"/>
                      <a:pt x="855978" y="1105408"/>
                      <a:pt x="854751" y="1098045"/>
                    </a:cubicBezTo>
                    <a:cubicBezTo>
                      <a:pt x="846314" y="1043127"/>
                      <a:pt x="830667" y="974250"/>
                      <a:pt x="829746" y="943110"/>
                    </a:cubicBezTo>
                    <a:cubicBezTo>
                      <a:pt x="829746" y="931451"/>
                      <a:pt x="827599" y="904299"/>
                      <a:pt x="824838" y="869784"/>
                    </a:cubicBezTo>
                    <a:cubicBezTo>
                      <a:pt x="848155" y="851990"/>
                      <a:pt x="869324" y="836189"/>
                      <a:pt x="882823" y="826985"/>
                    </a:cubicBezTo>
                    <a:cubicBezTo>
                      <a:pt x="895862" y="871318"/>
                      <a:pt x="928844" y="948172"/>
                      <a:pt x="960598" y="1023032"/>
                    </a:cubicBezTo>
                    <a:cubicBezTo>
                      <a:pt x="966887" y="1037605"/>
                      <a:pt x="973177" y="1052178"/>
                      <a:pt x="979006" y="1065984"/>
                    </a:cubicBezTo>
                    <a:cubicBezTo>
                      <a:pt x="989437" y="1090835"/>
                      <a:pt x="999101" y="1113845"/>
                      <a:pt x="1006618" y="1133021"/>
                    </a:cubicBezTo>
                    <a:cubicBezTo>
                      <a:pt x="1011067" y="1144679"/>
                      <a:pt x="1015055" y="1154803"/>
                      <a:pt x="1017509" y="1162934"/>
                    </a:cubicBezTo>
                    <a:cubicBezTo>
                      <a:pt x="1019304" y="1166815"/>
                      <a:pt x="1020854" y="1170819"/>
                      <a:pt x="1022112" y="1174899"/>
                    </a:cubicBezTo>
                    <a:cubicBezTo>
                      <a:pt x="1009686" y="1020117"/>
                      <a:pt x="996033" y="809191"/>
                      <a:pt x="1002630" y="750898"/>
                    </a:cubicBezTo>
                    <a:cubicBezTo>
                      <a:pt x="1003857" y="757188"/>
                      <a:pt x="1027787" y="892181"/>
                      <a:pt x="1020424" y="930071"/>
                    </a:cubicBezTo>
                    <a:cubicBezTo>
                      <a:pt x="1013061" y="967961"/>
                      <a:pt x="1052485" y="1273229"/>
                      <a:pt x="1062303" y="1345481"/>
                    </a:cubicBezTo>
                    <a:cubicBezTo>
                      <a:pt x="1064757" y="1345481"/>
                      <a:pt x="1069052" y="1347629"/>
                      <a:pt x="1074881" y="1349163"/>
                    </a:cubicBezTo>
                    <a:lnTo>
                      <a:pt x="1068285" y="1370332"/>
                    </a:lnTo>
                    <a:cubicBezTo>
                      <a:pt x="1055492" y="1379935"/>
                      <a:pt x="1048113" y="1395137"/>
                      <a:pt x="1048497" y="1411137"/>
                    </a:cubicBezTo>
                    <a:cubicBezTo>
                      <a:pt x="1049570" y="1434101"/>
                      <a:pt x="1047039" y="1457080"/>
                      <a:pt x="1040980" y="1479247"/>
                    </a:cubicBezTo>
                    <a:cubicBezTo>
                      <a:pt x="1036071" y="1488911"/>
                      <a:pt x="1040980" y="1506092"/>
                      <a:pt x="1054633" y="1494587"/>
                    </a:cubicBezTo>
                    <a:cubicBezTo>
                      <a:pt x="1068285" y="1479124"/>
                      <a:pt x="1076523" y="1459627"/>
                      <a:pt x="1078103" y="1439056"/>
                    </a:cubicBezTo>
                    <a:cubicBezTo>
                      <a:pt x="1078103" y="1426630"/>
                      <a:pt x="1098965" y="1419267"/>
                      <a:pt x="1097738" y="1439056"/>
                    </a:cubicBezTo>
                    <a:cubicBezTo>
                      <a:pt x="1096511" y="1458845"/>
                      <a:pt x="1088688" y="1499496"/>
                      <a:pt x="1068439" y="1510541"/>
                    </a:cubicBezTo>
                    <a:cubicBezTo>
                      <a:pt x="1048190" y="1521586"/>
                      <a:pt x="1035457" y="1538920"/>
                      <a:pt x="1068439" y="1534011"/>
                    </a:cubicBezTo>
                    <a:cubicBezTo>
                      <a:pt x="1093888" y="1528933"/>
                      <a:pt x="1117650" y="1517474"/>
                      <a:pt x="1137469" y="1500723"/>
                    </a:cubicBezTo>
                    <a:lnTo>
                      <a:pt x="1140844" y="1497808"/>
                    </a:lnTo>
                    <a:cubicBezTo>
                      <a:pt x="1151275" y="1546283"/>
                      <a:pt x="1175973" y="1582332"/>
                      <a:pt x="1191773" y="1574509"/>
                    </a:cubicBezTo>
                    <a:cubicBezTo>
                      <a:pt x="1204966" y="1568373"/>
                      <a:pt x="1158025" y="1487837"/>
                      <a:pt x="1172138" y="1480781"/>
                    </a:cubicBezTo>
                    <a:cubicBezTo>
                      <a:pt x="1186251" y="1473724"/>
                      <a:pt x="1190393" y="1501797"/>
                      <a:pt x="1187478" y="1514376"/>
                    </a:cubicBezTo>
                    <a:cubicBezTo>
                      <a:pt x="1184563" y="1526955"/>
                      <a:pt x="1200210" y="1532630"/>
                      <a:pt x="1204352" y="1511615"/>
                    </a:cubicBezTo>
                    <a:cubicBezTo>
                      <a:pt x="1204613" y="1476608"/>
                      <a:pt x="1199903" y="1441756"/>
                      <a:pt x="1190393" y="1408069"/>
                    </a:cubicBezTo>
                    <a:cubicBezTo>
                      <a:pt x="1187324" y="1398865"/>
                      <a:pt x="1194688" y="1351617"/>
                      <a:pt x="1204045" y="1306364"/>
                    </a:cubicBezTo>
                    <a:lnTo>
                      <a:pt x="1209414" y="1305137"/>
                    </a:lnTo>
                    <a:cubicBezTo>
                      <a:pt x="1209414" y="1303909"/>
                      <a:pt x="1209414" y="1302836"/>
                      <a:pt x="1209414" y="1301762"/>
                    </a:cubicBezTo>
                    <a:cubicBezTo>
                      <a:pt x="1210488" y="1297006"/>
                      <a:pt x="1212022" y="1290563"/>
                      <a:pt x="1214016" y="1283047"/>
                    </a:cubicBezTo>
                    <a:cubicBezTo>
                      <a:pt x="1219692" y="1260650"/>
                      <a:pt x="1228589" y="1227976"/>
                      <a:pt x="1237640" y="1192540"/>
                    </a:cubicBezTo>
                    <a:cubicBezTo>
                      <a:pt x="1237947" y="1191482"/>
                      <a:pt x="1238208" y="1190408"/>
                      <a:pt x="1238407" y="1189319"/>
                    </a:cubicBezTo>
                    <a:cubicBezTo>
                      <a:pt x="1242702" y="1174899"/>
                      <a:pt x="1247151" y="1156951"/>
                      <a:pt x="1251139" y="1138543"/>
                    </a:cubicBezTo>
                    <a:cubicBezTo>
                      <a:pt x="1251201" y="1138236"/>
                      <a:pt x="1251201" y="1137929"/>
                      <a:pt x="1251139" y="1137623"/>
                    </a:cubicBezTo>
                    <a:cubicBezTo>
                      <a:pt x="1260389" y="1101604"/>
                      <a:pt x="1267553" y="1065095"/>
                      <a:pt x="1272615" y="1028248"/>
                    </a:cubicBezTo>
                    <a:cubicBezTo>
                      <a:pt x="1275376" y="1001863"/>
                      <a:pt x="1268627" y="927003"/>
                      <a:pt x="1273996" y="898010"/>
                    </a:cubicBezTo>
                    <a:cubicBezTo>
                      <a:pt x="1275376" y="890493"/>
                      <a:pt x="1277984" y="879909"/>
                      <a:pt x="1281053" y="867330"/>
                    </a:cubicBezTo>
                    <a:cubicBezTo>
                      <a:pt x="1286115" y="847388"/>
                      <a:pt x="1292251" y="823457"/>
                      <a:pt x="1296393" y="799373"/>
                    </a:cubicBezTo>
                    <a:cubicBezTo>
                      <a:pt x="1298387" y="788021"/>
                      <a:pt x="1300074" y="776516"/>
                      <a:pt x="1300995" y="765471"/>
                    </a:cubicBezTo>
                    <a:cubicBezTo>
                      <a:pt x="1312546" y="812719"/>
                      <a:pt x="1317040" y="861409"/>
                      <a:pt x="1314340" y="909975"/>
                    </a:cubicBezTo>
                    <a:cubicBezTo>
                      <a:pt x="1313420" y="917339"/>
                      <a:pt x="1311886" y="925316"/>
                      <a:pt x="1310045" y="934059"/>
                    </a:cubicBezTo>
                    <a:lnTo>
                      <a:pt x="1310045" y="934059"/>
                    </a:lnTo>
                    <a:cubicBezTo>
                      <a:pt x="1300765" y="976643"/>
                      <a:pt x="1289137" y="1018691"/>
                      <a:pt x="1275223" y="1060002"/>
                    </a:cubicBezTo>
                    <a:cubicBezTo>
                      <a:pt x="1271849" y="1070586"/>
                      <a:pt x="1269394" y="1084086"/>
                      <a:pt x="1265713" y="1096818"/>
                    </a:cubicBezTo>
                    <a:cubicBezTo>
                      <a:pt x="1265713" y="1096818"/>
                      <a:pt x="1237026" y="1205733"/>
                      <a:pt x="1230737" y="1229970"/>
                    </a:cubicBezTo>
                    <a:lnTo>
                      <a:pt x="1230737" y="1229970"/>
                    </a:lnTo>
                    <a:lnTo>
                      <a:pt x="1230737" y="1231964"/>
                    </a:lnTo>
                    <a:cubicBezTo>
                      <a:pt x="1230676" y="1232839"/>
                      <a:pt x="1230676" y="1233698"/>
                      <a:pt x="1230737" y="1234572"/>
                    </a:cubicBezTo>
                    <a:cubicBezTo>
                      <a:pt x="1229510" y="1239788"/>
                      <a:pt x="1228436" y="1244850"/>
                      <a:pt x="1227209" y="1249912"/>
                    </a:cubicBezTo>
                    <a:lnTo>
                      <a:pt x="1229970" y="1249912"/>
                    </a:lnTo>
                    <a:lnTo>
                      <a:pt x="1232271" y="1249912"/>
                    </a:lnTo>
                    <a:cubicBezTo>
                      <a:pt x="1232317" y="1250725"/>
                      <a:pt x="1232317" y="1251554"/>
                      <a:pt x="1232271" y="1252367"/>
                    </a:cubicBezTo>
                    <a:cubicBezTo>
                      <a:pt x="1230890" y="1257582"/>
                      <a:pt x="1229203" y="1265099"/>
                      <a:pt x="1227209" y="1273689"/>
                    </a:cubicBezTo>
                    <a:cubicBezTo>
                      <a:pt x="1225521" y="1279979"/>
                      <a:pt x="1224294" y="1285194"/>
                      <a:pt x="1223067" y="1289029"/>
                    </a:cubicBezTo>
                    <a:cubicBezTo>
                      <a:pt x="1220612" y="1298387"/>
                      <a:pt x="1218618" y="1308511"/>
                      <a:pt x="1216931" y="1319710"/>
                    </a:cubicBezTo>
                    <a:lnTo>
                      <a:pt x="1216931" y="1320477"/>
                    </a:lnTo>
                    <a:cubicBezTo>
                      <a:pt x="1209292" y="1351863"/>
                      <a:pt x="1205426" y="1384046"/>
                      <a:pt x="1205426" y="1416352"/>
                    </a:cubicBezTo>
                    <a:cubicBezTo>
                      <a:pt x="1205426" y="1420801"/>
                      <a:pt x="1206500" y="1428011"/>
                      <a:pt x="1207420" y="1437215"/>
                    </a:cubicBezTo>
                    <a:cubicBezTo>
                      <a:pt x="1214783" y="1516216"/>
                      <a:pt x="1238100" y="1750153"/>
                      <a:pt x="1243316" y="1785128"/>
                    </a:cubicBezTo>
                    <a:cubicBezTo>
                      <a:pt x="1245325" y="1810731"/>
                      <a:pt x="1244252" y="1836487"/>
                      <a:pt x="1240094" y="1861829"/>
                    </a:cubicBezTo>
                    <a:cubicBezTo>
                      <a:pt x="1240094" y="1864283"/>
                      <a:pt x="1240094" y="1867045"/>
                      <a:pt x="1239021" y="1869653"/>
                    </a:cubicBezTo>
                    <a:cubicBezTo>
                      <a:pt x="1235492" y="1897265"/>
                      <a:pt x="1230890" y="1925490"/>
                      <a:pt x="1228743" y="1947427"/>
                    </a:cubicBezTo>
                    <a:cubicBezTo>
                      <a:pt x="1228743" y="1949160"/>
                      <a:pt x="1228743" y="1951001"/>
                      <a:pt x="1228743" y="1952949"/>
                    </a:cubicBezTo>
                    <a:lnTo>
                      <a:pt x="1228743" y="1958012"/>
                    </a:lnTo>
                    <a:cubicBezTo>
                      <a:pt x="1231657" y="1958779"/>
                      <a:pt x="1236259" y="1959392"/>
                      <a:pt x="1241782" y="1960159"/>
                    </a:cubicBezTo>
                    <a:cubicBezTo>
                      <a:pt x="1238990" y="2054562"/>
                      <a:pt x="1242886" y="2149027"/>
                      <a:pt x="1253440" y="2242877"/>
                    </a:cubicBezTo>
                    <a:cubicBezTo>
                      <a:pt x="1259423" y="2242877"/>
                      <a:pt x="1265559" y="2243645"/>
                      <a:pt x="1271695" y="2243798"/>
                    </a:cubicBezTo>
                    <a:cubicBezTo>
                      <a:pt x="1272861" y="2268480"/>
                      <a:pt x="1271987" y="2293208"/>
                      <a:pt x="1269087" y="2317737"/>
                    </a:cubicBezTo>
                    <a:cubicBezTo>
                      <a:pt x="1274916" y="2342588"/>
                      <a:pt x="1281359" y="2370354"/>
                      <a:pt x="1287342" y="2397659"/>
                    </a:cubicBezTo>
                    <a:cubicBezTo>
                      <a:pt x="1301148" y="2460400"/>
                      <a:pt x="1312653" y="2520380"/>
                      <a:pt x="1308051" y="2536794"/>
                    </a:cubicBezTo>
                    <a:cubicBezTo>
                      <a:pt x="1303909" y="2558285"/>
                      <a:pt x="1301700" y="2580099"/>
                      <a:pt x="1301455" y="2601989"/>
                    </a:cubicBezTo>
                    <a:cubicBezTo>
                      <a:pt x="1300074" y="2628681"/>
                      <a:pt x="1299000" y="2656907"/>
                      <a:pt x="1296546" y="2675775"/>
                    </a:cubicBezTo>
                    <a:cubicBezTo>
                      <a:pt x="1296546" y="2680378"/>
                      <a:pt x="1295319" y="2684673"/>
                      <a:pt x="1294552" y="2687894"/>
                    </a:cubicBezTo>
                    <a:cubicBezTo>
                      <a:pt x="1285808" y="2723483"/>
                      <a:pt x="1300074" y="2773799"/>
                      <a:pt x="1326766" y="2780855"/>
                    </a:cubicBezTo>
                    <a:cubicBezTo>
                      <a:pt x="1333055" y="2763981"/>
                      <a:pt x="1340725" y="2744806"/>
                      <a:pt x="1348549" y="2723636"/>
                    </a:cubicBezTo>
                    <a:cubicBezTo>
                      <a:pt x="1371575" y="2664056"/>
                      <a:pt x="1390842" y="2603079"/>
                      <a:pt x="1406228" y="2541089"/>
                    </a:cubicBezTo>
                    <a:cubicBezTo>
                      <a:pt x="1413745" y="2510409"/>
                      <a:pt x="1420647" y="2477581"/>
                      <a:pt x="1426477" y="2442452"/>
                    </a:cubicBezTo>
                    <a:cubicBezTo>
                      <a:pt x="1434760" y="2391983"/>
                      <a:pt x="1426477" y="2303471"/>
                      <a:pt x="1426477" y="2248246"/>
                    </a:cubicBezTo>
                    <a:cubicBezTo>
                      <a:pt x="1426615" y="2243614"/>
                      <a:pt x="1427136" y="2238996"/>
                      <a:pt x="1428011" y="2234440"/>
                    </a:cubicBezTo>
                    <a:cubicBezTo>
                      <a:pt x="1435221" y="2232906"/>
                      <a:pt x="1442124" y="2231372"/>
                      <a:pt x="1448566" y="2229531"/>
                    </a:cubicBezTo>
                    <a:cubicBezTo>
                      <a:pt x="1448566" y="2226310"/>
                      <a:pt x="1448566" y="2222475"/>
                      <a:pt x="1449947" y="2218794"/>
                    </a:cubicBezTo>
                    <a:lnTo>
                      <a:pt x="1481548" y="2243951"/>
                    </a:lnTo>
                    <a:lnTo>
                      <a:pt x="1542908" y="2230605"/>
                    </a:lnTo>
                    <a:lnTo>
                      <a:pt x="1709195" y="2195016"/>
                    </a:lnTo>
                    <a:lnTo>
                      <a:pt x="1851551" y="2164336"/>
                    </a:lnTo>
                    <a:lnTo>
                      <a:pt x="1847716" y="2035786"/>
                    </a:lnTo>
                    <a:cubicBezTo>
                      <a:pt x="1857672" y="2028913"/>
                      <a:pt x="1863486" y="2017501"/>
                      <a:pt x="1863210" y="2005413"/>
                    </a:cubicBezTo>
                    <a:close/>
                    <a:moveTo>
                      <a:pt x="1065524" y="519416"/>
                    </a:moveTo>
                    <a:cubicBezTo>
                      <a:pt x="1055967" y="482216"/>
                      <a:pt x="1051825" y="443820"/>
                      <a:pt x="1053252" y="405439"/>
                    </a:cubicBezTo>
                    <a:cubicBezTo>
                      <a:pt x="1054295" y="406590"/>
                      <a:pt x="1055430" y="407663"/>
                      <a:pt x="1056627" y="408661"/>
                    </a:cubicBezTo>
                    <a:cubicBezTo>
                      <a:pt x="1059235" y="410808"/>
                      <a:pt x="1061229" y="412956"/>
                      <a:pt x="1063376" y="414643"/>
                    </a:cubicBezTo>
                    <a:cubicBezTo>
                      <a:pt x="1074115" y="426700"/>
                      <a:pt x="1085758" y="437945"/>
                      <a:pt x="1098198" y="448238"/>
                    </a:cubicBezTo>
                    <a:cubicBezTo>
                      <a:pt x="1098198" y="451460"/>
                      <a:pt x="1098198" y="454834"/>
                      <a:pt x="1097431" y="457902"/>
                    </a:cubicBezTo>
                    <a:cubicBezTo>
                      <a:pt x="1094824" y="475375"/>
                      <a:pt x="1088550" y="492111"/>
                      <a:pt x="1079023" y="506991"/>
                    </a:cubicBezTo>
                    <a:close/>
                    <a:moveTo>
                      <a:pt x="1241629" y="512360"/>
                    </a:moveTo>
                    <a:cubicBezTo>
                      <a:pt x="1241629" y="511593"/>
                      <a:pt x="1240555" y="510826"/>
                      <a:pt x="1240555" y="510212"/>
                    </a:cubicBezTo>
                    <a:lnTo>
                      <a:pt x="1240555" y="510212"/>
                    </a:lnTo>
                    <a:cubicBezTo>
                      <a:pt x="1238100" y="505917"/>
                      <a:pt x="1235646" y="501315"/>
                      <a:pt x="1233345" y="496253"/>
                    </a:cubicBezTo>
                    <a:lnTo>
                      <a:pt x="1231197" y="491651"/>
                    </a:lnTo>
                    <a:cubicBezTo>
                      <a:pt x="1226641" y="481327"/>
                      <a:pt x="1223098" y="470589"/>
                      <a:pt x="1220612" y="459590"/>
                    </a:cubicBezTo>
                    <a:cubicBezTo>
                      <a:pt x="1219846" y="456522"/>
                      <a:pt x="1219539" y="453454"/>
                      <a:pt x="1218925" y="450386"/>
                    </a:cubicBezTo>
                    <a:cubicBezTo>
                      <a:pt x="1232486" y="439387"/>
                      <a:pt x="1245157" y="427329"/>
                      <a:pt x="1256815" y="414336"/>
                    </a:cubicBezTo>
                    <a:lnTo>
                      <a:pt x="1263411" y="408354"/>
                    </a:lnTo>
                    <a:lnTo>
                      <a:pt x="1266940" y="405132"/>
                    </a:lnTo>
                    <a:cubicBezTo>
                      <a:pt x="1267338" y="429017"/>
                      <a:pt x="1266096" y="452901"/>
                      <a:pt x="1263258" y="476617"/>
                    </a:cubicBezTo>
                    <a:cubicBezTo>
                      <a:pt x="1263258" y="478151"/>
                      <a:pt x="1263258" y="479685"/>
                      <a:pt x="1262491" y="481219"/>
                    </a:cubicBezTo>
                    <a:cubicBezTo>
                      <a:pt x="1260666" y="495946"/>
                      <a:pt x="1257475" y="510488"/>
                      <a:pt x="1252980" y="524632"/>
                    </a:cubicBezTo>
                    <a:cubicBezTo>
                      <a:pt x="1248378" y="521196"/>
                      <a:pt x="1244328" y="517054"/>
                      <a:pt x="1241015" y="512360"/>
                    </a:cubicBezTo>
                    <a:close/>
                    <a:moveTo>
                      <a:pt x="1628966" y="1717019"/>
                    </a:moveTo>
                    <a:cubicBezTo>
                      <a:pt x="1632939" y="1727220"/>
                      <a:pt x="1634044" y="1738295"/>
                      <a:pt x="1632188" y="1749079"/>
                    </a:cubicBezTo>
                    <a:cubicBezTo>
                      <a:pt x="1625285" y="1750981"/>
                      <a:pt x="1618596" y="1753605"/>
                      <a:pt x="1612246" y="1756903"/>
                    </a:cubicBezTo>
                    <a:cubicBezTo>
                      <a:pt x="1614838" y="1742652"/>
                      <a:pt x="1620315" y="1729076"/>
                      <a:pt x="1628353" y="1717019"/>
                    </a:cubicBezTo>
                    <a:close/>
                    <a:moveTo>
                      <a:pt x="1612399" y="1809059"/>
                    </a:moveTo>
                    <a:cubicBezTo>
                      <a:pt x="1622370" y="1812281"/>
                      <a:pt x="1644460" y="1816269"/>
                      <a:pt x="1673759" y="1789884"/>
                    </a:cubicBezTo>
                    <a:cubicBezTo>
                      <a:pt x="1679497" y="1784300"/>
                      <a:pt x="1683669" y="1777321"/>
                      <a:pt x="1685878" y="1769635"/>
                    </a:cubicBezTo>
                    <a:lnTo>
                      <a:pt x="1685878" y="1769635"/>
                    </a:lnTo>
                    <a:cubicBezTo>
                      <a:pt x="1685878" y="1767794"/>
                      <a:pt x="1686952" y="1765800"/>
                      <a:pt x="1687412" y="1763959"/>
                    </a:cubicBezTo>
                    <a:cubicBezTo>
                      <a:pt x="1692474" y="1764465"/>
                      <a:pt x="1697368" y="1765984"/>
                      <a:pt x="1701832" y="1768408"/>
                    </a:cubicBezTo>
                    <a:cubicBezTo>
                      <a:pt x="1702952" y="1769098"/>
                      <a:pt x="1703979" y="1769926"/>
                      <a:pt x="1704900" y="1770862"/>
                    </a:cubicBezTo>
                    <a:cubicBezTo>
                      <a:pt x="1711711" y="1778686"/>
                      <a:pt x="1715132" y="1788902"/>
                      <a:pt x="1714411" y="1799242"/>
                    </a:cubicBezTo>
                    <a:lnTo>
                      <a:pt x="1701372" y="1801389"/>
                    </a:lnTo>
                    <a:lnTo>
                      <a:pt x="1684497" y="1804151"/>
                    </a:lnTo>
                    <a:lnTo>
                      <a:pt x="1594451" y="1819491"/>
                    </a:lnTo>
                    <a:cubicBezTo>
                      <a:pt x="1595049" y="1810654"/>
                      <a:pt x="1597611" y="1802049"/>
                      <a:pt x="1601968" y="1794333"/>
                    </a:cubicBezTo>
                    <a:cubicBezTo>
                      <a:pt x="1601860" y="1800775"/>
                      <a:pt x="1605772" y="1806590"/>
                      <a:pt x="1611785" y="1808906"/>
                    </a:cubicBezTo>
                    <a:close/>
                    <a:moveTo>
                      <a:pt x="1590462" y="1697230"/>
                    </a:moveTo>
                    <a:cubicBezTo>
                      <a:pt x="1596537" y="1712600"/>
                      <a:pt x="1596537" y="1729720"/>
                      <a:pt x="1590462" y="1745091"/>
                    </a:cubicBezTo>
                    <a:cubicBezTo>
                      <a:pt x="1588223" y="1753681"/>
                      <a:pt x="1589374" y="1762793"/>
                      <a:pt x="1593684" y="1770555"/>
                    </a:cubicBezTo>
                    <a:cubicBezTo>
                      <a:pt x="1580829" y="1784699"/>
                      <a:pt x="1573711" y="1803138"/>
                      <a:pt x="1573742" y="1822252"/>
                    </a:cubicBezTo>
                    <a:lnTo>
                      <a:pt x="1546283" y="1826854"/>
                    </a:lnTo>
                    <a:lnTo>
                      <a:pt x="1536926" y="1828388"/>
                    </a:lnTo>
                    <a:cubicBezTo>
                      <a:pt x="1539380" y="1815195"/>
                      <a:pt x="1541681" y="1801849"/>
                      <a:pt x="1543982" y="1788503"/>
                    </a:cubicBezTo>
                    <a:cubicBezTo>
                      <a:pt x="1561086" y="1695864"/>
                      <a:pt x="1568081" y="1601630"/>
                      <a:pt x="1564845" y="1507473"/>
                    </a:cubicBezTo>
                    <a:cubicBezTo>
                      <a:pt x="1569753" y="1522813"/>
                      <a:pt x="1573742" y="1535545"/>
                      <a:pt x="1575890" y="1544442"/>
                    </a:cubicBezTo>
                    <a:lnTo>
                      <a:pt x="1582639" y="1544442"/>
                    </a:lnTo>
                    <a:cubicBezTo>
                      <a:pt x="1583820" y="1548339"/>
                      <a:pt x="1584603" y="1552342"/>
                      <a:pt x="1584940" y="1556408"/>
                    </a:cubicBezTo>
                    <a:cubicBezTo>
                      <a:pt x="1584940" y="1574969"/>
                      <a:pt x="1568373" y="1612552"/>
                      <a:pt x="1570520" y="1631421"/>
                    </a:cubicBezTo>
                    <a:cubicBezTo>
                      <a:pt x="1573849" y="1654109"/>
                      <a:pt x="1580353" y="1676198"/>
                      <a:pt x="1589849" y="1697076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18" name="Freeform: Shape 2117">
                <a:extLst>
                  <a:ext uri="{FF2B5EF4-FFF2-40B4-BE49-F238E27FC236}">
                    <a16:creationId xmlns:a16="http://schemas.microsoft.com/office/drawing/2014/main" id="{BD169842-B7A3-4715-9C07-1153C8962D4B}"/>
                  </a:ext>
                </a:extLst>
              </p:cNvPr>
              <p:cNvSpPr/>
              <p:nvPr/>
            </p:nvSpPr>
            <p:spPr>
              <a:xfrm>
                <a:off x="2846340" y="3299392"/>
                <a:ext cx="1014092" cy="2514106"/>
              </a:xfrm>
              <a:custGeom>
                <a:avLst/>
                <a:gdLst>
                  <a:gd name="connsiteX0" fmla="*/ 1000245 w 1014092"/>
                  <a:gd name="connsiteY0" fmla="*/ 986392 h 2514106"/>
                  <a:gd name="connsiteX1" fmla="*/ 991961 w 1014092"/>
                  <a:gd name="connsiteY1" fmla="*/ 956786 h 2514106"/>
                  <a:gd name="connsiteX2" fmla="*/ 982910 w 1014092"/>
                  <a:gd name="connsiteY2" fmla="*/ 930554 h 2514106"/>
                  <a:gd name="connsiteX3" fmla="*/ 950543 w 1014092"/>
                  <a:gd name="connsiteY3" fmla="*/ 863518 h 2514106"/>
                  <a:gd name="connsiteX4" fmla="*/ 948855 w 1014092"/>
                  <a:gd name="connsiteY4" fmla="*/ 860296 h 2514106"/>
                  <a:gd name="connsiteX5" fmla="*/ 939651 w 1014092"/>
                  <a:gd name="connsiteY5" fmla="*/ 844956 h 2514106"/>
                  <a:gd name="connsiteX6" fmla="*/ 893631 w 1014092"/>
                  <a:gd name="connsiteY6" fmla="*/ 777153 h 2514106"/>
                  <a:gd name="connsiteX7" fmla="*/ 860803 w 1014092"/>
                  <a:gd name="connsiteY7" fmla="*/ 718400 h 2514106"/>
                  <a:gd name="connsiteX8" fmla="*/ 847918 w 1014092"/>
                  <a:gd name="connsiteY8" fmla="*/ 651211 h 2514106"/>
                  <a:gd name="connsiteX9" fmla="*/ 838714 w 1014092"/>
                  <a:gd name="connsiteY9" fmla="*/ 536160 h 2514106"/>
                  <a:gd name="connsiteX10" fmla="*/ 843776 w 1014092"/>
                  <a:gd name="connsiteY10" fmla="*/ 508088 h 2514106"/>
                  <a:gd name="connsiteX11" fmla="*/ 845770 w 1014092"/>
                  <a:gd name="connsiteY11" fmla="*/ 146521 h 2514106"/>
                  <a:gd name="connsiteX12" fmla="*/ 839634 w 1014092"/>
                  <a:gd name="connsiteY12" fmla="*/ 145294 h 2514106"/>
                  <a:gd name="connsiteX13" fmla="*/ 818004 w 1014092"/>
                  <a:gd name="connsiteY13" fmla="*/ 140232 h 2514106"/>
                  <a:gd name="connsiteX14" fmla="*/ 811408 w 1014092"/>
                  <a:gd name="connsiteY14" fmla="*/ 138391 h 2514106"/>
                  <a:gd name="connsiteX15" fmla="*/ 769069 w 1014092"/>
                  <a:gd name="connsiteY15" fmla="*/ 124431 h 2514106"/>
                  <a:gd name="connsiteX16" fmla="*/ 744985 w 1014092"/>
                  <a:gd name="connsiteY16" fmla="*/ 113386 h 2514106"/>
                  <a:gd name="connsiteX17" fmla="*/ 740844 w 1014092"/>
                  <a:gd name="connsiteY17" fmla="*/ 111239 h 2514106"/>
                  <a:gd name="connsiteX18" fmla="*/ 739616 w 1014092"/>
                  <a:gd name="connsiteY18" fmla="*/ 111239 h 2514106"/>
                  <a:gd name="connsiteX19" fmla="*/ 737929 w 1014092"/>
                  <a:gd name="connsiteY19" fmla="*/ 110165 h 2514106"/>
                  <a:gd name="connsiteX20" fmla="*/ 737929 w 1014092"/>
                  <a:gd name="connsiteY20" fmla="*/ 110165 h 2514106"/>
                  <a:gd name="connsiteX21" fmla="*/ 725350 w 1014092"/>
                  <a:gd name="connsiteY21" fmla="*/ 99887 h 2514106"/>
                  <a:gd name="connsiteX22" fmla="*/ 724276 w 1014092"/>
                  <a:gd name="connsiteY22" fmla="*/ 98353 h 2514106"/>
                  <a:gd name="connsiteX23" fmla="*/ 722896 w 1014092"/>
                  <a:gd name="connsiteY23" fmla="*/ 96512 h 2514106"/>
                  <a:gd name="connsiteX24" fmla="*/ 712924 w 1014092"/>
                  <a:gd name="connsiteY24" fmla="*/ 81172 h 2514106"/>
                  <a:gd name="connsiteX25" fmla="*/ 711851 w 1014092"/>
                  <a:gd name="connsiteY25" fmla="*/ 79178 h 2514106"/>
                  <a:gd name="connsiteX26" fmla="*/ 692215 w 1014092"/>
                  <a:gd name="connsiteY26" fmla="*/ 29783 h 2514106"/>
                  <a:gd name="connsiteX27" fmla="*/ 690375 w 1014092"/>
                  <a:gd name="connsiteY27" fmla="*/ 20885 h 2514106"/>
                  <a:gd name="connsiteX28" fmla="*/ 688841 w 1014092"/>
                  <a:gd name="connsiteY28" fmla="*/ 483 h 2514106"/>
                  <a:gd name="connsiteX29" fmla="*/ 660001 w 1014092"/>
                  <a:gd name="connsiteY29" fmla="*/ 483 h 2514106"/>
                  <a:gd name="connsiteX30" fmla="*/ 633310 w 1014092"/>
                  <a:gd name="connsiteY30" fmla="*/ 483 h 2514106"/>
                  <a:gd name="connsiteX31" fmla="*/ 572102 w 1014092"/>
                  <a:gd name="connsiteY31" fmla="*/ 483 h 2514106"/>
                  <a:gd name="connsiteX32" fmla="*/ 572102 w 1014092"/>
                  <a:gd name="connsiteY32" fmla="*/ 18585 h 2514106"/>
                  <a:gd name="connsiteX33" fmla="*/ 571335 w 1014092"/>
                  <a:gd name="connsiteY33" fmla="*/ 27788 h 2514106"/>
                  <a:gd name="connsiteX34" fmla="*/ 554308 w 1014092"/>
                  <a:gd name="connsiteY34" fmla="*/ 74576 h 2514106"/>
                  <a:gd name="connsiteX35" fmla="*/ 554308 w 1014092"/>
                  <a:gd name="connsiteY35" fmla="*/ 74576 h 2514106"/>
                  <a:gd name="connsiteX36" fmla="*/ 541422 w 1014092"/>
                  <a:gd name="connsiteY36" fmla="*/ 91143 h 2514106"/>
                  <a:gd name="connsiteX37" fmla="*/ 538814 w 1014092"/>
                  <a:gd name="connsiteY37" fmla="*/ 93751 h 2514106"/>
                  <a:gd name="connsiteX38" fmla="*/ 534672 w 1014092"/>
                  <a:gd name="connsiteY38" fmla="*/ 97433 h 2514106"/>
                  <a:gd name="connsiteX39" fmla="*/ 527002 w 1014092"/>
                  <a:gd name="connsiteY39" fmla="*/ 102802 h 2514106"/>
                  <a:gd name="connsiteX40" fmla="*/ 527002 w 1014092"/>
                  <a:gd name="connsiteY40" fmla="*/ 102802 h 2514106"/>
                  <a:gd name="connsiteX41" fmla="*/ 525469 w 1014092"/>
                  <a:gd name="connsiteY41" fmla="*/ 104029 h 2514106"/>
                  <a:gd name="connsiteX42" fmla="*/ 524395 w 1014092"/>
                  <a:gd name="connsiteY42" fmla="*/ 104029 h 2514106"/>
                  <a:gd name="connsiteX43" fmla="*/ 515958 w 1014092"/>
                  <a:gd name="connsiteY43" fmla="*/ 107097 h 2514106"/>
                  <a:gd name="connsiteX44" fmla="*/ 514884 w 1014092"/>
                  <a:gd name="connsiteY44" fmla="*/ 107097 h 2514106"/>
                  <a:gd name="connsiteX45" fmla="*/ 508441 w 1014092"/>
                  <a:gd name="connsiteY45" fmla="*/ 108324 h 2514106"/>
                  <a:gd name="connsiteX46" fmla="*/ 469784 w 1014092"/>
                  <a:gd name="connsiteY46" fmla="*/ 115074 h 2514106"/>
                  <a:gd name="connsiteX47" fmla="*/ 449688 w 1014092"/>
                  <a:gd name="connsiteY47" fmla="*/ 118755 h 2514106"/>
                  <a:gd name="connsiteX48" fmla="*/ 444626 w 1014092"/>
                  <a:gd name="connsiteY48" fmla="*/ 119676 h 2514106"/>
                  <a:gd name="connsiteX49" fmla="*/ 347983 w 1014092"/>
                  <a:gd name="connsiteY49" fmla="*/ 150356 h 2514106"/>
                  <a:gd name="connsiteX50" fmla="*/ 284322 w 1014092"/>
                  <a:gd name="connsiteY50" fmla="*/ 220000 h 2514106"/>
                  <a:gd name="connsiteX51" fmla="*/ 275271 w 1014092"/>
                  <a:gd name="connsiteY51" fmla="*/ 229971 h 2514106"/>
                  <a:gd name="connsiteX52" fmla="*/ 244591 w 1014092"/>
                  <a:gd name="connsiteY52" fmla="*/ 262339 h 2514106"/>
                  <a:gd name="connsiteX53" fmla="*/ 236921 w 1014092"/>
                  <a:gd name="connsiteY53" fmla="*/ 268935 h 2514106"/>
                  <a:gd name="connsiteX54" fmla="*/ 175560 w 1014092"/>
                  <a:gd name="connsiteY54" fmla="*/ 323239 h 2514106"/>
                  <a:gd name="connsiteX55" fmla="*/ 144880 w 1014092"/>
                  <a:gd name="connsiteY55" fmla="*/ 351925 h 2514106"/>
                  <a:gd name="connsiteX56" fmla="*/ 124018 w 1014092"/>
                  <a:gd name="connsiteY56" fmla="*/ 371867 h 2514106"/>
                  <a:gd name="connsiteX57" fmla="*/ 20626 w 1014092"/>
                  <a:gd name="connsiteY57" fmla="*/ 483850 h 2514106"/>
                  <a:gd name="connsiteX58" fmla="*/ 72322 w 1014092"/>
                  <a:gd name="connsiteY58" fmla="*/ 623905 h 2514106"/>
                  <a:gd name="connsiteX59" fmla="*/ 134449 w 1014092"/>
                  <a:gd name="connsiteY59" fmla="*/ 660261 h 2514106"/>
                  <a:gd name="connsiteX60" fmla="*/ 135523 w 1014092"/>
                  <a:gd name="connsiteY60" fmla="*/ 660261 h 2514106"/>
                  <a:gd name="connsiteX61" fmla="*/ 143346 w 1014092"/>
                  <a:gd name="connsiteY61" fmla="*/ 664557 h 2514106"/>
                  <a:gd name="connsiteX62" fmla="*/ 156232 w 1014092"/>
                  <a:gd name="connsiteY62" fmla="*/ 672073 h 2514106"/>
                  <a:gd name="connsiteX63" fmla="*/ 186912 w 1014092"/>
                  <a:gd name="connsiteY63" fmla="*/ 689408 h 2514106"/>
                  <a:gd name="connsiteX64" fmla="*/ 199951 w 1014092"/>
                  <a:gd name="connsiteY64" fmla="*/ 696924 h 2514106"/>
                  <a:gd name="connsiteX65" fmla="*/ 324513 w 1014092"/>
                  <a:gd name="connsiteY65" fmla="*/ 769790 h 2514106"/>
                  <a:gd name="connsiteX66" fmla="*/ 338473 w 1014092"/>
                  <a:gd name="connsiteY66" fmla="*/ 779607 h 2514106"/>
                  <a:gd name="connsiteX67" fmla="*/ 339393 w 1014092"/>
                  <a:gd name="connsiteY67" fmla="*/ 780374 h 2514106"/>
                  <a:gd name="connsiteX68" fmla="*/ 353813 w 1014092"/>
                  <a:gd name="connsiteY68" fmla="*/ 793107 h 2514106"/>
                  <a:gd name="connsiteX69" fmla="*/ 430513 w 1014092"/>
                  <a:gd name="connsiteY69" fmla="*/ 854467 h 2514106"/>
                  <a:gd name="connsiteX70" fmla="*/ 491874 w 1014092"/>
                  <a:gd name="connsiteY70" fmla="*/ 840201 h 2514106"/>
                  <a:gd name="connsiteX71" fmla="*/ 495402 w 1014092"/>
                  <a:gd name="connsiteY71" fmla="*/ 837746 h 2514106"/>
                  <a:gd name="connsiteX72" fmla="*/ 483283 w 1014092"/>
                  <a:gd name="connsiteY72" fmla="*/ 883767 h 2514106"/>
                  <a:gd name="connsiteX73" fmla="*/ 477454 w 1014092"/>
                  <a:gd name="connsiteY73" fmla="*/ 910765 h 2514106"/>
                  <a:gd name="connsiteX74" fmla="*/ 466102 w 1014092"/>
                  <a:gd name="connsiteY74" fmla="*/ 1000505 h 2514106"/>
                  <a:gd name="connsiteX75" fmla="*/ 464415 w 1014092"/>
                  <a:gd name="connsiteY75" fmla="*/ 1023055 h 2514106"/>
                  <a:gd name="connsiteX76" fmla="*/ 469017 w 1014092"/>
                  <a:gd name="connsiteY76" fmla="*/ 1302859 h 2514106"/>
                  <a:gd name="connsiteX77" fmla="*/ 557069 w 1014092"/>
                  <a:gd name="connsiteY77" fmla="*/ 1709525 h 2514106"/>
                  <a:gd name="connsiteX78" fmla="*/ 553541 w 1014092"/>
                  <a:gd name="connsiteY78" fmla="*/ 1740205 h 2514106"/>
                  <a:gd name="connsiteX79" fmla="*/ 533445 w 1014092"/>
                  <a:gd name="connsiteY79" fmla="*/ 1847586 h 2514106"/>
                  <a:gd name="connsiteX80" fmla="*/ 572563 w 1014092"/>
                  <a:gd name="connsiteY80" fmla="*/ 2207772 h 2514106"/>
                  <a:gd name="connsiteX81" fmla="*/ 592505 w 1014092"/>
                  <a:gd name="connsiteY81" fmla="*/ 2331413 h 2514106"/>
                  <a:gd name="connsiteX82" fmla="*/ 569188 w 1014092"/>
                  <a:gd name="connsiteY82" fmla="*/ 2421459 h 2514106"/>
                  <a:gd name="connsiteX83" fmla="*/ 554768 w 1014092"/>
                  <a:gd name="connsiteY83" fmla="*/ 2454134 h 2514106"/>
                  <a:gd name="connsiteX84" fmla="*/ 558603 w 1014092"/>
                  <a:gd name="connsiteY84" fmla="*/ 2464412 h 2514106"/>
                  <a:gd name="connsiteX85" fmla="*/ 560597 w 1014092"/>
                  <a:gd name="connsiteY85" fmla="*/ 2467326 h 2514106"/>
                  <a:gd name="connsiteX86" fmla="*/ 562898 w 1014092"/>
                  <a:gd name="connsiteY86" fmla="*/ 2470087 h 2514106"/>
                  <a:gd name="connsiteX87" fmla="*/ 567961 w 1014092"/>
                  <a:gd name="connsiteY87" fmla="*/ 2474996 h 2514106"/>
                  <a:gd name="connsiteX88" fmla="*/ 668438 w 1014092"/>
                  <a:gd name="connsiteY88" fmla="*/ 2465332 h 2514106"/>
                  <a:gd name="connsiteX89" fmla="*/ 668438 w 1014092"/>
                  <a:gd name="connsiteY89" fmla="*/ 2447231 h 2514106"/>
                  <a:gd name="connsiteX90" fmla="*/ 668438 w 1014092"/>
                  <a:gd name="connsiteY90" fmla="*/ 2447231 h 2514106"/>
                  <a:gd name="connsiteX91" fmla="*/ 664450 w 1014092"/>
                  <a:gd name="connsiteY91" fmla="*/ 2392773 h 2514106"/>
                  <a:gd name="connsiteX92" fmla="*/ 703107 w 1014092"/>
                  <a:gd name="connsiteY92" fmla="*/ 1955580 h 2514106"/>
                  <a:gd name="connsiteX93" fmla="*/ 703107 w 1014092"/>
                  <a:gd name="connsiteY93" fmla="*/ 1785612 h 2514106"/>
                  <a:gd name="connsiteX94" fmla="*/ 705561 w 1014092"/>
                  <a:gd name="connsiteY94" fmla="*/ 1768277 h 2514106"/>
                  <a:gd name="connsiteX95" fmla="*/ 724583 w 1014092"/>
                  <a:gd name="connsiteY95" fmla="*/ 1596008 h 2514106"/>
                  <a:gd name="connsiteX96" fmla="*/ 724583 w 1014092"/>
                  <a:gd name="connsiteY96" fmla="*/ 1593553 h 2514106"/>
                  <a:gd name="connsiteX97" fmla="*/ 727344 w 1014092"/>
                  <a:gd name="connsiteY97" fmla="*/ 1150378 h 2514106"/>
                  <a:gd name="connsiteX98" fmla="*/ 761553 w 1014092"/>
                  <a:gd name="connsiteY98" fmla="*/ 1148230 h 2514106"/>
                  <a:gd name="connsiteX99" fmla="*/ 742838 w 1014092"/>
                  <a:gd name="connsiteY99" fmla="*/ 1573151 h 2514106"/>
                  <a:gd name="connsiteX100" fmla="*/ 740077 w 1014092"/>
                  <a:gd name="connsiteY100" fmla="*/ 1654147 h 2514106"/>
                  <a:gd name="connsiteX101" fmla="*/ 743912 w 1014092"/>
                  <a:gd name="connsiteY101" fmla="*/ 1770272 h 2514106"/>
                  <a:gd name="connsiteX102" fmla="*/ 737776 w 1014092"/>
                  <a:gd name="connsiteY102" fmla="*/ 1860932 h 2514106"/>
                  <a:gd name="connsiteX103" fmla="*/ 720595 w 1014092"/>
                  <a:gd name="connsiteY103" fmla="*/ 2231242 h 2514106"/>
                  <a:gd name="connsiteX104" fmla="*/ 689914 w 1014092"/>
                  <a:gd name="connsiteY104" fmla="*/ 2471468 h 2514106"/>
                  <a:gd name="connsiteX105" fmla="*/ 689914 w 1014092"/>
                  <a:gd name="connsiteY105" fmla="*/ 2471468 h 2514106"/>
                  <a:gd name="connsiteX106" fmla="*/ 788398 w 1014092"/>
                  <a:gd name="connsiteY106" fmla="*/ 2471468 h 2514106"/>
                  <a:gd name="connsiteX107" fmla="*/ 776433 w 1014092"/>
                  <a:gd name="connsiteY107" fmla="*/ 2368996 h 2514106"/>
                  <a:gd name="connsiteX108" fmla="*/ 894858 w 1014092"/>
                  <a:gd name="connsiteY108" fmla="*/ 1964324 h 2514106"/>
                  <a:gd name="connsiteX109" fmla="*/ 894858 w 1014092"/>
                  <a:gd name="connsiteY109" fmla="*/ 1774567 h 2514106"/>
                  <a:gd name="connsiteX110" fmla="*/ 896239 w 1014092"/>
                  <a:gd name="connsiteY110" fmla="*/ 1761374 h 2514106"/>
                  <a:gd name="connsiteX111" fmla="*/ 909891 w 1014092"/>
                  <a:gd name="connsiteY111" fmla="*/ 1705229 h 2514106"/>
                  <a:gd name="connsiteX112" fmla="*/ 948702 w 1014092"/>
                  <a:gd name="connsiteY112" fmla="*/ 1561032 h 2514106"/>
                  <a:gd name="connsiteX113" fmla="*/ 953764 w 1014092"/>
                  <a:gd name="connsiteY113" fmla="*/ 1539863 h 2514106"/>
                  <a:gd name="connsiteX114" fmla="*/ 983524 w 1014092"/>
                  <a:gd name="connsiteY114" fmla="*/ 1396894 h 2514106"/>
                  <a:gd name="connsiteX115" fmla="*/ 988740 w 1014092"/>
                  <a:gd name="connsiteY115" fmla="*/ 1365293 h 2514106"/>
                  <a:gd name="connsiteX116" fmla="*/ 1013284 w 1014092"/>
                  <a:gd name="connsiteY116" fmla="*/ 1133197 h 2514106"/>
                  <a:gd name="connsiteX117" fmla="*/ 1000245 w 1014092"/>
                  <a:gd name="connsiteY117" fmla="*/ 986392 h 2514106"/>
                  <a:gd name="connsiteX118" fmla="*/ 389095 w 1014092"/>
                  <a:gd name="connsiteY118" fmla="*/ 707816 h 2514106"/>
                  <a:gd name="connsiteX119" fmla="*/ 384033 w 1014092"/>
                  <a:gd name="connsiteY119" fmla="*/ 706895 h 2514106"/>
                  <a:gd name="connsiteX120" fmla="*/ 342001 w 1014092"/>
                  <a:gd name="connsiteY120" fmla="*/ 681124 h 2514106"/>
                  <a:gd name="connsiteX121" fmla="*/ 328808 w 1014092"/>
                  <a:gd name="connsiteY121" fmla="*/ 670693 h 2514106"/>
                  <a:gd name="connsiteX122" fmla="*/ 168964 w 1014092"/>
                  <a:gd name="connsiteY122" fmla="*/ 522661 h 2514106"/>
                  <a:gd name="connsiteX123" fmla="*/ 296901 w 1014092"/>
                  <a:gd name="connsiteY123" fmla="*/ 429239 h 2514106"/>
                  <a:gd name="connsiteX124" fmla="*/ 308099 w 1014092"/>
                  <a:gd name="connsiteY124" fmla="*/ 420802 h 2514106"/>
                  <a:gd name="connsiteX125" fmla="*/ 369459 w 1014092"/>
                  <a:gd name="connsiteY125" fmla="*/ 376162 h 2514106"/>
                  <a:gd name="connsiteX126" fmla="*/ 506140 w 1014092"/>
                  <a:gd name="connsiteY126" fmla="*/ 722849 h 2514106"/>
                  <a:gd name="connsiteX127" fmla="*/ 509515 w 1014092"/>
                  <a:gd name="connsiteY127" fmla="*/ 756290 h 2514106"/>
                  <a:gd name="connsiteX128" fmla="*/ 509515 w 1014092"/>
                  <a:gd name="connsiteY128" fmla="*/ 768256 h 2514106"/>
                  <a:gd name="connsiteX129" fmla="*/ 507674 w 1014092"/>
                  <a:gd name="connsiteY129" fmla="*/ 744325 h 2514106"/>
                  <a:gd name="connsiteX130" fmla="*/ 504299 w 1014092"/>
                  <a:gd name="connsiteY130" fmla="*/ 732513 h 2514106"/>
                  <a:gd name="connsiteX131" fmla="*/ 504299 w 1014092"/>
                  <a:gd name="connsiteY131" fmla="*/ 732513 h 2514106"/>
                  <a:gd name="connsiteX132" fmla="*/ 494175 w 1014092"/>
                  <a:gd name="connsiteY132" fmla="*/ 720855 h 2514106"/>
                  <a:gd name="connsiteX133" fmla="*/ 389095 w 1014092"/>
                  <a:gd name="connsiteY133" fmla="*/ 707509 h 251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1014092" h="2514106">
                    <a:moveTo>
                      <a:pt x="1000245" y="986392"/>
                    </a:moveTo>
                    <a:cubicBezTo>
                      <a:pt x="997637" y="975961"/>
                      <a:pt x="995029" y="966297"/>
                      <a:pt x="991961" y="956786"/>
                    </a:cubicBezTo>
                    <a:cubicBezTo>
                      <a:pt x="988893" y="947275"/>
                      <a:pt x="985979" y="938991"/>
                      <a:pt x="982910" y="930554"/>
                    </a:cubicBezTo>
                    <a:cubicBezTo>
                      <a:pt x="973875" y="907406"/>
                      <a:pt x="963060" y="884994"/>
                      <a:pt x="950543" y="863518"/>
                    </a:cubicBezTo>
                    <a:lnTo>
                      <a:pt x="948855" y="860296"/>
                    </a:lnTo>
                    <a:cubicBezTo>
                      <a:pt x="945787" y="854774"/>
                      <a:pt x="942719" y="849666"/>
                      <a:pt x="939651" y="844956"/>
                    </a:cubicBezTo>
                    <a:cubicBezTo>
                      <a:pt x="923391" y="818725"/>
                      <a:pt x="906824" y="796481"/>
                      <a:pt x="893631" y="777153"/>
                    </a:cubicBezTo>
                    <a:cubicBezTo>
                      <a:pt x="879365" y="759619"/>
                      <a:pt x="868259" y="739738"/>
                      <a:pt x="860803" y="718400"/>
                    </a:cubicBezTo>
                    <a:cubicBezTo>
                      <a:pt x="856048" y="699072"/>
                      <a:pt x="851599" y="675448"/>
                      <a:pt x="847918" y="651211"/>
                    </a:cubicBezTo>
                    <a:cubicBezTo>
                      <a:pt x="841644" y="613183"/>
                      <a:pt x="838560" y="574694"/>
                      <a:pt x="838714" y="536160"/>
                    </a:cubicBezTo>
                    <a:cubicBezTo>
                      <a:pt x="838069" y="526526"/>
                      <a:pt x="839802" y="516893"/>
                      <a:pt x="843776" y="508088"/>
                    </a:cubicBezTo>
                    <a:cubicBezTo>
                      <a:pt x="868934" y="349777"/>
                      <a:pt x="856508" y="165849"/>
                      <a:pt x="845770" y="146521"/>
                    </a:cubicBezTo>
                    <a:lnTo>
                      <a:pt x="839634" y="145294"/>
                    </a:lnTo>
                    <a:cubicBezTo>
                      <a:pt x="833651" y="144067"/>
                      <a:pt x="826288" y="142226"/>
                      <a:pt x="818004" y="140232"/>
                    </a:cubicBezTo>
                    <a:lnTo>
                      <a:pt x="811408" y="138391"/>
                    </a:lnTo>
                    <a:cubicBezTo>
                      <a:pt x="797909" y="134556"/>
                      <a:pt x="782722" y="129800"/>
                      <a:pt x="769069" y="124431"/>
                    </a:cubicBezTo>
                    <a:cubicBezTo>
                      <a:pt x="760816" y="121271"/>
                      <a:pt x="752778" y="117574"/>
                      <a:pt x="744985" y="113386"/>
                    </a:cubicBezTo>
                    <a:cubicBezTo>
                      <a:pt x="743543" y="112788"/>
                      <a:pt x="742163" y="112083"/>
                      <a:pt x="740844" y="111239"/>
                    </a:cubicBezTo>
                    <a:lnTo>
                      <a:pt x="739616" y="111239"/>
                    </a:lnTo>
                    <a:cubicBezTo>
                      <a:pt x="739003" y="110978"/>
                      <a:pt x="738435" y="110610"/>
                      <a:pt x="737929" y="110165"/>
                    </a:cubicBezTo>
                    <a:lnTo>
                      <a:pt x="737929" y="110165"/>
                    </a:lnTo>
                    <a:cubicBezTo>
                      <a:pt x="733266" y="107358"/>
                      <a:pt x="729032" y="103906"/>
                      <a:pt x="725350" y="99887"/>
                    </a:cubicBezTo>
                    <a:cubicBezTo>
                      <a:pt x="724951" y="99396"/>
                      <a:pt x="724598" y="98890"/>
                      <a:pt x="724276" y="98353"/>
                    </a:cubicBezTo>
                    <a:lnTo>
                      <a:pt x="722896" y="96512"/>
                    </a:lnTo>
                    <a:cubicBezTo>
                      <a:pt x="719260" y="91603"/>
                      <a:pt x="715931" y="86480"/>
                      <a:pt x="712924" y="81172"/>
                    </a:cubicBezTo>
                    <a:cubicBezTo>
                      <a:pt x="712418" y="80605"/>
                      <a:pt x="712050" y="79914"/>
                      <a:pt x="711851" y="79178"/>
                    </a:cubicBezTo>
                    <a:cubicBezTo>
                      <a:pt x="702800" y="63822"/>
                      <a:pt x="696173" y="47163"/>
                      <a:pt x="692215" y="29783"/>
                    </a:cubicBezTo>
                    <a:lnTo>
                      <a:pt x="690375" y="20885"/>
                    </a:lnTo>
                    <a:cubicBezTo>
                      <a:pt x="689331" y="14136"/>
                      <a:pt x="688810" y="7310"/>
                      <a:pt x="688841" y="483"/>
                    </a:cubicBezTo>
                    <a:cubicBezTo>
                      <a:pt x="679238" y="-161"/>
                      <a:pt x="669604" y="-161"/>
                      <a:pt x="660001" y="483"/>
                    </a:cubicBezTo>
                    <a:cubicBezTo>
                      <a:pt x="645888" y="483"/>
                      <a:pt x="633310" y="483"/>
                      <a:pt x="633310" y="483"/>
                    </a:cubicBezTo>
                    <a:lnTo>
                      <a:pt x="572102" y="483"/>
                    </a:lnTo>
                    <a:cubicBezTo>
                      <a:pt x="572639" y="6512"/>
                      <a:pt x="572639" y="12556"/>
                      <a:pt x="572102" y="18585"/>
                    </a:cubicBezTo>
                    <a:cubicBezTo>
                      <a:pt x="572010" y="21668"/>
                      <a:pt x="571750" y="24736"/>
                      <a:pt x="571335" y="27788"/>
                    </a:cubicBezTo>
                    <a:cubicBezTo>
                      <a:pt x="568896" y="44371"/>
                      <a:pt x="563098" y="60294"/>
                      <a:pt x="554308" y="74576"/>
                    </a:cubicBezTo>
                    <a:lnTo>
                      <a:pt x="554308" y="74576"/>
                    </a:lnTo>
                    <a:cubicBezTo>
                      <a:pt x="550580" y="80513"/>
                      <a:pt x="546254" y="86066"/>
                      <a:pt x="541422" y="91143"/>
                    </a:cubicBezTo>
                    <a:lnTo>
                      <a:pt x="538814" y="93751"/>
                    </a:lnTo>
                    <a:cubicBezTo>
                      <a:pt x="537587" y="95132"/>
                      <a:pt x="536191" y="96374"/>
                      <a:pt x="534672" y="97433"/>
                    </a:cubicBezTo>
                    <a:cubicBezTo>
                      <a:pt x="532341" y="99519"/>
                      <a:pt x="529764" y="101329"/>
                      <a:pt x="527002" y="102802"/>
                    </a:cubicBezTo>
                    <a:cubicBezTo>
                      <a:pt x="527002" y="102802"/>
                      <a:pt x="527002" y="102802"/>
                      <a:pt x="527002" y="102802"/>
                    </a:cubicBezTo>
                    <a:lnTo>
                      <a:pt x="525469" y="104029"/>
                    </a:lnTo>
                    <a:lnTo>
                      <a:pt x="524395" y="104029"/>
                    </a:lnTo>
                    <a:cubicBezTo>
                      <a:pt x="521771" y="105502"/>
                      <a:pt x="518918" y="106529"/>
                      <a:pt x="515958" y="107097"/>
                    </a:cubicBezTo>
                    <a:lnTo>
                      <a:pt x="514884" y="107097"/>
                    </a:lnTo>
                    <a:lnTo>
                      <a:pt x="508441" y="108324"/>
                    </a:lnTo>
                    <a:cubicBezTo>
                      <a:pt x="498930" y="110165"/>
                      <a:pt x="485431" y="112313"/>
                      <a:pt x="469784" y="115074"/>
                    </a:cubicBezTo>
                    <a:lnTo>
                      <a:pt x="449688" y="118755"/>
                    </a:lnTo>
                    <a:lnTo>
                      <a:pt x="444626" y="119676"/>
                    </a:lnTo>
                    <a:cubicBezTo>
                      <a:pt x="404128" y="127346"/>
                      <a:pt x="360256" y="137470"/>
                      <a:pt x="347983" y="150356"/>
                    </a:cubicBezTo>
                    <a:cubicBezTo>
                      <a:pt x="335711" y="163242"/>
                      <a:pt x="308253" y="193615"/>
                      <a:pt x="284322" y="220000"/>
                    </a:cubicBezTo>
                    <a:cubicBezTo>
                      <a:pt x="281407" y="223375"/>
                      <a:pt x="278339" y="226750"/>
                      <a:pt x="275271" y="229971"/>
                    </a:cubicBezTo>
                    <a:cubicBezTo>
                      <a:pt x="261465" y="245311"/>
                      <a:pt x="249960" y="257584"/>
                      <a:pt x="244591" y="262339"/>
                    </a:cubicBezTo>
                    <a:lnTo>
                      <a:pt x="236921" y="268935"/>
                    </a:lnTo>
                    <a:cubicBezTo>
                      <a:pt x="225263" y="279213"/>
                      <a:pt x="202713" y="299615"/>
                      <a:pt x="175560" y="323239"/>
                    </a:cubicBezTo>
                    <a:lnTo>
                      <a:pt x="144880" y="351925"/>
                    </a:lnTo>
                    <a:cubicBezTo>
                      <a:pt x="137977" y="358368"/>
                      <a:pt x="131074" y="365118"/>
                      <a:pt x="124018" y="371867"/>
                    </a:cubicBezTo>
                    <a:cubicBezTo>
                      <a:pt x="86204" y="405968"/>
                      <a:pt x="51597" y="443444"/>
                      <a:pt x="20626" y="483850"/>
                    </a:cubicBezTo>
                    <a:cubicBezTo>
                      <a:pt x="-20333" y="546438"/>
                      <a:pt x="1143" y="580953"/>
                      <a:pt x="72322" y="623905"/>
                    </a:cubicBezTo>
                    <a:cubicBezTo>
                      <a:pt x="88582" y="633876"/>
                      <a:pt x="110212" y="646302"/>
                      <a:pt x="134449" y="660261"/>
                    </a:cubicBezTo>
                    <a:lnTo>
                      <a:pt x="135523" y="660261"/>
                    </a:lnTo>
                    <a:lnTo>
                      <a:pt x="143346" y="664557"/>
                    </a:lnTo>
                    <a:cubicBezTo>
                      <a:pt x="147488" y="667164"/>
                      <a:pt x="151937" y="669465"/>
                      <a:pt x="156232" y="672073"/>
                    </a:cubicBezTo>
                    <a:lnTo>
                      <a:pt x="186912" y="689408"/>
                    </a:lnTo>
                    <a:lnTo>
                      <a:pt x="199951" y="696924"/>
                    </a:lnTo>
                    <a:cubicBezTo>
                      <a:pt x="250420" y="725610"/>
                      <a:pt x="299662" y="753683"/>
                      <a:pt x="324513" y="769790"/>
                    </a:cubicBezTo>
                    <a:cubicBezTo>
                      <a:pt x="330803" y="773931"/>
                      <a:pt x="335711" y="777306"/>
                      <a:pt x="338473" y="779607"/>
                    </a:cubicBezTo>
                    <a:lnTo>
                      <a:pt x="339393" y="780374"/>
                    </a:lnTo>
                    <a:cubicBezTo>
                      <a:pt x="343688" y="784363"/>
                      <a:pt x="348597" y="788658"/>
                      <a:pt x="353813" y="793107"/>
                    </a:cubicBezTo>
                    <a:cubicBezTo>
                      <a:pt x="374675" y="810901"/>
                      <a:pt x="401674" y="832684"/>
                      <a:pt x="430513" y="854467"/>
                    </a:cubicBezTo>
                    <a:cubicBezTo>
                      <a:pt x="451882" y="855403"/>
                      <a:pt x="473113" y="850479"/>
                      <a:pt x="491874" y="840201"/>
                    </a:cubicBezTo>
                    <a:lnTo>
                      <a:pt x="495402" y="837746"/>
                    </a:lnTo>
                    <a:cubicBezTo>
                      <a:pt x="491260" y="853086"/>
                      <a:pt x="486965" y="868427"/>
                      <a:pt x="483283" y="883767"/>
                    </a:cubicBezTo>
                    <a:cubicBezTo>
                      <a:pt x="480982" y="892971"/>
                      <a:pt x="479141" y="901868"/>
                      <a:pt x="477454" y="910765"/>
                    </a:cubicBezTo>
                    <a:cubicBezTo>
                      <a:pt x="472392" y="938224"/>
                      <a:pt x="468710" y="968597"/>
                      <a:pt x="466102" y="1000505"/>
                    </a:cubicBezTo>
                    <a:cubicBezTo>
                      <a:pt x="466102" y="1008022"/>
                      <a:pt x="464875" y="1015845"/>
                      <a:pt x="464415" y="1023055"/>
                    </a:cubicBezTo>
                    <a:cubicBezTo>
                      <a:pt x="458356" y="1116292"/>
                      <a:pt x="459889" y="1209867"/>
                      <a:pt x="469017" y="1302859"/>
                    </a:cubicBezTo>
                    <a:cubicBezTo>
                      <a:pt x="479602" y="1399348"/>
                      <a:pt x="557069" y="1679458"/>
                      <a:pt x="557069" y="1709525"/>
                    </a:cubicBezTo>
                    <a:cubicBezTo>
                      <a:pt x="556624" y="1719818"/>
                      <a:pt x="555458" y="1730081"/>
                      <a:pt x="553541" y="1740205"/>
                    </a:cubicBezTo>
                    <a:cubicBezTo>
                      <a:pt x="546945" y="1777635"/>
                      <a:pt x="533599" y="1829178"/>
                      <a:pt x="533445" y="1847586"/>
                    </a:cubicBezTo>
                    <a:cubicBezTo>
                      <a:pt x="533445" y="1978284"/>
                      <a:pt x="555228" y="2112510"/>
                      <a:pt x="572563" y="2207772"/>
                    </a:cubicBezTo>
                    <a:cubicBezTo>
                      <a:pt x="581337" y="2248607"/>
                      <a:pt x="587995" y="2289887"/>
                      <a:pt x="592505" y="2331413"/>
                    </a:cubicBezTo>
                    <a:cubicBezTo>
                      <a:pt x="590327" y="2362599"/>
                      <a:pt x="582426" y="2393126"/>
                      <a:pt x="569188" y="2421459"/>
                    </a:cubicBezTo>
                    <a:cubicBezTo>
                      <a:pt x="564739" y="2432197"/>
                      <a:pt x="559984" y="2443242"/>
                      <a:pt x="554768" y="2454134"/>
                    </a:cubicBezTo>
                    <a:cubicBezTo>
                      <a:pt x="555397" y="2457769"/>
                      <a:pt x="556701" y="2461252"/>
                      <a:pt x="558603" y="2464412"/>
                    </a:cubicBezTo>
                    <a:lnTo>
                      <a:pt x="560597" y="2467326"/>
                    </a:lnTo>
                    <a:cubicBezTo>
                      <a:pt x="561272" y="2468308"/>
                      <a:pt x="562055" y="2469244"/>
                      <a:pt x="562898" y="2470087"/>
                    </a:cubicBezTo>
                    <a:cubicBezTo>
                      <a:pt x="564432" y="2471882"/>
                      <a:pt x="566120" y="2473524"/>
                      <a:pt x="567961" y="2474996"/>
                    </a:cubicBezTo>
                    <a:cubicBezTo>
                      <a:pt x="593272" y="2494785"/>
                      <a:pt x="646042" y="2493864"/>
                      <a:pt x="668438" y="2465332"/>
                    </a:cubicBezTo>
                    <a:cubicBezTo>
                      <a:pt x="668438" y="2459349"/>
                      <a:pt x="668438" y="2453367"/>
                      <a:pt x="668438" y="2447231"/>
                    </a:cubicBezTo>
                    <a:lnTo>
                      <a:pt x="668438" y="2447231"/>
                    </a:lnTo>
                    <a:cubicBezTo>
                      <a:pt x="668377" y="2429007"/>
                      <a:pt x="667042" y="2410813"/>
                      <a:pt x="664450" y="2392773"/>
                    </a:cubicBezTo>
                    <a:cubicBezTo>
                      <a:pt x="655706" y="2336782"/>
                      <a:pt x="692369" y="2022463"/>
                      <a:pt x="703107" y="1955580"/>
                    </a:cubicBezTo>
                    <a:cubicBezTo>
                      <a:pt x="713845" y="1888697"/>
                      <a:pt x="700959" y="1817519"/>
                      <a:pt x="703107" y="1785612"/>
                    </a:cubicBezTo>
                    <a:cubicBezTo>
                      <a:pt x="703613" y="1779798"/>
                      <a:pt x="704442" y="1774015"/>
                      <a:pt x="705561" y="1768277"/>
                    </a:cubicBezTo>
                    <a:cubicBezTo>
                      <a:pt x="713078" y="1728086"/>
                      <a:pt x="733941" y="1654914"/>
                      <a:pt x="724583" y="1596008"/>
                    </a:cubicBezTo>
                    <a:cubicBezTo>
                      <a:pt x="724506" y="1595195"/>
                      <a:pt x="724506" y="1594367"/>
                      <a:pt x="724583" y="1593553"/>
                    </a:cubicBezTo>
                    <a:cubicBezTo>
                      <a:pt x="714765" y="1520535"/>
                      <a:pt x="742224" y="1250395"/>
                      <a:pt x="727344" y="1150378"/>
                    </a:cubicBezTo>
                    <a:cubicBezTo>
                      <a:pt x="737806" y="1144441"/>
                      <a:pt x="750431" y="1143644"/>
                      <a:pt x="761553" y="1148230"/>
                    </a:cubicBezTo>
                    <a:cubicBezTo>
                      <a:pt x="764928" y="1183666"/>
                      <a:pt x="749588" y="1434323"/>
                      <a:pt x="742838" y="1573151"/>
                    </a:cubicBezTo>
                    <a:cubicBezTo>
                      <a:pt x="741304" y="1610274"/>
                      <a:pt x="740077" y="1639267"/>
                      <a:pt x="740077" y="1654147"/>
                    </a:cubicBezTo>
                    <a:cubicBezTo>
                      <a:pt x="740077" y="1691117"/>
                      <a:pt x="742838" y="1732535"/>
                      <a:pt x="743912" y="1770272"/>
                    </a:cubicBezTo>
                    <a:cubicBezTo>
                      <a:pt x="745921" y="1800630"/>
                      <a:pt x="743865" y="1831126"/>
                      <a:pt x="737776" y="1860932"/>
                    </a:cubicBezTo>
                    <a:cubicBezTo>
                      <a:pt x="724890" y="1908333"/>
                      <a:pt x="724890" y="2095635"/>
                      <a:pt x="720595" y="2231242"/>
                    </a:cubicBezTo>
                    <a:cubicBezTo>
                      <a:pt x="718217" y="2312130"/>
                      <a:pt x="707939" y="2392589"/>
                      <a:pt x="689914" y="2471468"/>
                    </a:cubicBezTo>
                    <a:lnTo>
                      <a:pt x="689914" y="2471468"/>
                    </a:lnTo>
                    <a:cubicBezTo>
                      <a:pt x="689914" y="2532828"/>
                      <a:pt x="789318" y="2523624"/>
                      <a:pt x="788398" y="2471468"/>
                    </a:cubicBezTo>
                    <a:cubicBezTo>
                      <a:pt x="780851" y="2437827"/>
                      <a:pt x="776832" y="2403481"/>
                      <a:pt x="776433" y="2368996"/>
                    </a:cubicBezTo>
                    <a:cubicBezTo>
                      <a:pt x="776433" y="2317300"/>
                      <a:pt x="858349" y="2186142"/>
                      <a:pt x="894858" y="1964324"/>
                    </a:cubicBezTo>
                    <a:cubicBezTo>
                      <a:pt x="902989" y="1914929"/>
                      <a:pt x="894858" y="1828564"/>
                      <a:pt x="894858" y="1774567"/>
                    </a:cubicBezTo>
                    <a:cubicBezTo>
                      <a:pt x="894950" y="1770134"/>
                      <a:pt x="895410" y="1765731"/>
                      <a:pt x="896239" y="1761374"/>
                    </a:cubicBezTo>
                    <a:cubicBezTo>
                      <a:pt x="899844" y="1742445"/>
                      <a:pt x="904400" y="1723699"/>
                      <a:pt x="909891" y="1705229"/>
                    </a:cubicBezTo>
                    <a:cubicBezTo>
                      <a:pt x="920016" y="1668567"/>
                      <a:pt x="934129" y="1620092"/>
                      <a:pt x="948702" y="1561032"/>
                    </a:cubicBezTo>
                    <a:cubicBezTo>
                      <a:pt x="950390" y="1554283"/>
                      <a:pt x="952077" y="1547073"/>
                      <a:pt x="953764" y="1539863"/>
                    </a:cubicBezTo>
                    <a:cubicBezTo>
                      <a:pt x="964042" y="1497064"/>
                      <a:pt x="974320" y="1449510"/>
                      <a:pt x="983524" y="1396894"/>
                    </a:cubicBezTo>
                    <a:cubicBezTo>
                      <a:pt x="985211" y="1386462"/>
                      <a:pt x="987052" y="1376031"/>
                      <a:pt x="988740" y="1365293"/>
                    </a:cubicBezTo>
                    <a:cubicBezTo>
                      <a:pt x="1001027" y="1288423"/>
                      <a:pt x="1009219" y="1210941"/>
                      <a:pt x="1013284" y="1133197"/>
                    </a:cubicBezTo>
                    <a:cubicBezTo>
                      <a:pt x="1016061" y="1083894"/>
                      <a:pt x="1011673" y="1034437"/>
                      <a:pt x="1000245" y="986392"/>
                    </a:cubicBezTo>
                    <a:close/>
                    <a:moveTo>
                      <a:pt x="389095" y="707816"/>
                    </a:moveTo>
                    <a:cubicBezTo>
                      <a:pt x="387377" y="707770"/>
                      <a:pt x="385659" y="707463"/>
                      <a:pt x="384033" y="706895"/>
                    </a:cubicBezTo>
                    <a:cubicBezTo>
                      <a:pt x="368830" y="700406"/>
                      <a:pt x="354672" y="691724"/>
                      <a:pt x="342001" y="681124"/>
                    </a:cubicBezTo>
                    <a:lnTo>
                      <a:pt x="328808" y="670693"/>
                    </a:lnTo>
                    <a:cubicBezTo>
                      <a:pt x="268215" y="621604"/>
                      <a:pt x="185225" y="538921"/>
                      <a:pt x="168964" y="522661"/>
                    </a:cubicBezTo>
                    <a:cubicBezTo>
                      <a:pt x="193815" y="508241"/>
                      <a:pt x="249193" y="465595"/>
                      <a:pt x="296901" y="429239"/>
                    </a:cubicBezTo>
                    <a:lnTo>
                      <a:pt x="308099" y="420802"/>
                    </a:lnTo>
                    <a:cubicBezTo>
                      <a:pt x="334638" y="400707"/>
                      <a:pt x="357341" y="383679"/>
                      <a:pt x="369459" y="376162"/>
                    </a:cubicBezTo>
                    <a:cubicBezTo>
                      <a:pt x="388635" y="451636"/>
                      <a:pt x="492180" y="669005"/>
                      <a:pt x="506140" y="722849"/>
                    </a:cubicBezTo>
                    <a:cubicBezTo>
                      <a:pt x="508840" y="733787"/>
                      <a:pt x="509990" y="745046"/>
                      <a:pt x="509515" y="756290"/>
                    </a:cubicBezTo>
                    <a:lnTo>
                      <a:pt x="509515" y="768256"/>
                    </a:lnTo>
                    <a:cubicBezTo>
                      <a:pt x="509622" y="760233"/>
                      <a:pt x="509008" y="752225"/>
                      <a:pt x="507674" y="744325"/>
                    </a:cubicBezTo>
                    <a:cubicBezTo>
                      <a:pt x="507045" y="740260"/>
                      <a:pt x="505910" y="736287"/>
                      <a:pt x="504299" y="732513"/>
                    </a:cubicBezTo>
                    <a:lnTo>
                      <a:pt x="504299" y="732513"/>
                    </a:lnTo>
                    <a:cubicBezTo>
                      <a:pt x="502443" y="727528"/>
                      <a:pt x="498853" y="723386"/>
                      <a:pt x="494175" y="720855"/>
                    </a:cubicBezTo>
                    <a:cubicBezTo>
                      <a:pt x="467483" y="706742"/>
                      <a:pt x="423610" y="707509"/>
                      <a:pt x="389095" y="70750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19" name="Freeform: Shape 2118">
                <a:extLst>
                  <a:ext uri="{FF2B5EF4-FFF2-40B4-BE49-F238E27FC236}">
                    <a16:creationId xmlns:a16="http://schemas.microsoft.com/office/drawing/2014/main" id="{8566FBE6-8B08-4419-9BD4-E88C7946F73A}"/>
                  </a:ext>
                </a:extLst>
              </p:cNvPr>
              <p:cNvSpPr/>
              <p:nvPr/>
            </p:nvSpPr>
            <p:spPr>
              <a:xfrm>
                <a:off x="3519925" y="5771474"/>
                <a:ext cx="135576" cy="95415"/>
              </a:xfrm>
              <a:custGeom>
                <a:avLst/>
                <a:gdLst>
                  <a:gd name="connsiteX0" fmla="*/ 39033 w 135576"/>
                  <a:gd name="connsiteY0" fmla="*/ 95415 h 95415"/>
                  <a:gd name="connsiteX1" fmla="*/ 113279 w 135576"/>
                  <a:gd name="connsiteY1" fmla="*/ 95415 h 95415"/>
                  <a:gd name="connsiteX2" fmla="*/ 130613 w 135576"/>
                  <a:gd name="connsiteY2" fmla="*/ 44026 h 95415"/>
                  <a:gd name="connsiteX3" fmla="*/ 114506 w 135576"/>
                  <a:gd name="connsiteY3" fmla="*/ 0 h 95415"/>
                  <a:gd name="connsiteX4" fmla="*/ 16176 w 135576"/>
                  <a:gd name="connsiteY4" fmla="*/ 0 h 95415"/>
                  <a:gd name="connsiteX5" fmla="*/ 3597 w 135576"/>
                  <a:gd name="connsiteY5" fmla="*/ 44180 h 95415"/>
                  <a:gd name="connsiteX6" fmla="*/ 39033 w 135576"/>
                  <a:gd name="connsiteY6" fmla="*/ 95415 h 9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576" h="95415">
                    <a:moveTo>
                      <a:pt x="39033" y="95415"/>
                    </a:moveTo>
                    <a:lnTo>
                      <a:pt x="113279" y="95415"/>
                    </a:lnTo>
                    <a:cubicBezTo>
                      <a:pt x="130613" y="95415"/>
                      <a:pt x="142885" y="77161"/>
                      <a:pt x="130613" y="44026"/>
                    </a:cubicBezTo>
                    <a:cubicBezTo>
                      <a:pt x="124002" y="29837"/>
                      <a:pt x="118617" y="15110"/>
                      <a:pt x="114506" y="0"/>
                    </a:cubicBezTo>
                    <a:cubicBezTo>
                      <a:pt x="115427" y="52616"/>
                      <a:pt x="15869" y="61360"/>
                      <a:pt x="16176" y="0"/>
                    </a:cubicBezTo>
                    <a:cubicBezTo>
                      <a:pt x="12740" y="14926"/>
                      <a:pt x="8537" y="29683"/>
                      <a:pt x="3597" y="44180"/>
                    </a:cubicBezTo>
                    <a:cubicBezTo>
                      <a:pt x="-9442" y="79001"/>
                      <a:pt x="15409" y="95415"/>
                      <a:pt x="39033" y="95415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20" name="Freeform: Shape 2119">
                <a:extLst>
                  <a:ext uri="{FF2B5EF4-FFF2-40B4-BE49-F238E27FC236}">
                    <a16:creationId xmlns:a16="http://schemas.microsoft.com/office/drawing/2014/main" id="{CC53D016-D54E-4467-AB1F-7C603BD84DCA}"/>
                  </a:ext>
                </a:extLst>
              </p:cNvPr>
              <p:cNvSpPr/>
              <p:nvPr/>
            </p:nvSpPr>
            <p:spPr>
              <a:xfrm>
                <a:off x="3381020" y="5747236"/>
                <a:ext cx="134526" cy="95285"/>
              </a:xfrm>
              <a:custGeom>
                <a:avLst/>
                <a:gdLst>
                  <a:gd name="connsiteX0" fmla="*/ 103231 w 134526"/>
                  <a:gd name="connsiteY0" fmla="*/ 90200 h 95285"/>
                  <a:gd name="connsiteX1" fmla="*/ 31439 w 134526"/>
                  <a:gd name="connsiteY1" fmla="*/ 90967 h 95285"/>
                  <a:gd name="connsiteX2" fmla="*/ 8889 w 134526"/>
                  <a:gd name="connsiteY2" fmla="*/ 81149 h 95285"/>
                  <a:gd name="connsiteX3" fmla="*/ 2600 w 134526"/>
                  <a:gd name="connsiteY3" fmla="*/ 42799 h 95285"/>
                  <a:gd name="connsiteX4" fmla="*/ 19474 w 134526"/>
                  <a:gd name="connsiteY4" fmla="*/ 7363 h 95285"/>
                  <a:gd name="connsiteX5" fmla="*/ 23309 w 134526"/>
                  <a:gd name="connsiteY5" fmla="*/ 17642 h 95285"/>
                  <a:gd name="connsiteX6" fmla="*/ 25303 w 134526"/>
                  <a:gd name="connsiteY6" fmla="*/ 20556 h 95285"/>
                  <a:gd name="connsiteX7" fmla="*/ 27604 w 134526"/>
                  <a:gd name="connsiteY7" fmla="*/ 23317 h 95285"/>
                  <a:gd name="connsiteX8" fmla="*/ 32667 w 134526"/>
                  <a:gd name="connsiteY8" fmla="*/ 27766 h 95285"/>
                  <a:gd name="connsiteX9" fmla="*/ 130889 w 134526"/>
                  <a:gd name="connsiteY9" fmla="*/ 4771 h 95285"/>
                  <a:gd name="connsiteX10" fmla="*/ 133605 w 134526"/>
                  <a:gd name="connsiteY10" fmla="*/ 0 h 95285"/>
                  <a:gd name="connsiteX11" fmla="*/ 133605 w 134526"/>
                  <a:gd name="connsiteY11" fmla="*/ 0 h 95285"/>
                  <a:gd name="connsiteX12" fmla="*/ 103231 w 134526"/>
                  <a:gd name="connsiteY12" fmla="*/ 90200 h 95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4526" h="95285">
                    <a:moveTo>
                      <a:pt x="103231" y="90200"/>
                    </a:moveTo>
                    <a:cubicBezTo>
                      <a:pt x="79776" y="96704"/>
                      <a:pt x="55032" y="96981"/>
                      <a:pt x="31439" y="90967"/>
                    </a:cubicBezTo>
                    <a:cubicBezTo>
                      <a:pt x="23401" y="89034"/>
                      <a:pt x="15777" y="85721"/>
                      <a:pt x="8889" y="81149"/>
                    </a:cubicBezTo>
                    <a:cubicBezTo>
                      <a:pt x="-39" y="70473"/>
                      <a:pt x="-2447" y="55777"/>
                      <a:pt x="2600" y="42799"/>
                    </a:cubicBezTo>
                    <a:cubicBezTo>
                      <a:pt x="8429" y="30987"/>
                      <a:pt x="14105" y="19175"/>
                      <a:pt x="19474" y="7363"/>
                    </a:cubicBezTo>
                    <a:cubicBezTo>
                      <a:pt x="20103" y="10999"/>
                      <a:pt x="21407" y="14481"/>
                      <a:pt x="23309" y="17642"/>
                    </a:cubicBezTo>
                    <a:lnTo>
                      <a:pt x="25303" y="20556"/>
                    </a:lnTo>
                    <a:cubicBezTo>
                      <a:pt x="25978" y="21538"/>
                      <a:pt x="26760" y="22473"/>
                      <a:pt x="27604" y="23317"/>
                    </a:cubicBezTo>
                    <a:cubicBezTo>
                      <a:pt x="29184" y="24913"/>
                      <a:pt x="30872" y="26400"/>
                      <a:pt x="32667" y="27766"/>
                    </a:cubicBezTo>
                    <a:cubicBezTo>
                      <a:pt x="66139" y="48536"/>
                      <a:pt x="110119" y="38243"/>
                      <a:pt x="130889" y="4771"/>
                    </a:cubicBezTo>
                    <a:cubicBezTo>
                      <a:pt x="131856" y="3222"/>
                      <a:pt x="132761" y="1626"/>
                      <a:pt x="133605" y="0"/>
                    </a:cubicBezTo>
                    <a:lnTo>
                      <a:pt x="133605" y="0"/>
                    </a:lnTo>
                    <a:cubicBezTo>
                      <a:pt x="138667" y="52157"/>
                      <a:pt x="122099" y="83757"/>
                      <a:pt x="103231" y="9020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21" name="Freeform: Shape 2120">
                <a:extLst>
                  <a:ext uri="{FF2B5EF4-FFF2-40B4-BE49-F238E27FC236}">
                    <a16:creationId xmlns:a16="http://schemas.microsoft.com/office/drawing/2014/main" id="{9B4CF44B-C456-4D94-B7C0-DD1D31DDAD99}"/>
                  </a:ext>
                </a:extLst>
              </p:cNvPr>
              <p:cNvSpPr/>
              <p:nvPr/>
            </p:nvSpPr>
            <p:spPr>
              <a:xfrm>
                <a:off x="3418442" y="3297632"/>
                <a:ext cx="120266" cy="66518"/>
              </a:xfrm>
              <a:custGeom>
                <a:avLst/>
                <a:gdLst>
                  <a:gd name="connsiteX0" fmla="*/ 0 w 120266"/>
                  <a:gd name="connsiteY0" fmla="*/ 28168 h 66518"/>
                  <a:gd name="connsiteX1" fmla="*/ 61360 w 120266"/>
                  <a:gd name="connsiteY1" fmla="*/ 66518 h 66518"/>
                  <a:gd name="connsiteX2" fmla="*/ 120266 w 120266"/>
                  <a:gd name="connsiteY2" fmla="*/ 30163 h 66518"/>
                  <a:gd name="connsiteX3" fmla="*/ 116892 w 120266"/>
                  <a:gd name="connsiteY3" fmla="*/ 863 h 66518"/>
                  <a:gd name="connsiteX4" fmla="*/ 61360 w 120266"/>
                  <a:gd name="connsiteY4" fmla="*/ 863 h 66518"/>
                  <a:gd name="connsiteX5" fmla="*/ 0 w 120266"/>
                  <a:gd name="connsiteY5" fmla="*/ 863 h 66518"/>
                  <a:gd name="connsiteX6" fmla="*/ 0 w 120266"/>
                  <a:gd name="connsiteY6" fmla="*/ 28168 h 66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266" h="66518">
                    <a:moveTo>
                      <a:pt x="0" y="28168"/>
                    </a:moveTo>
                    <a:cubicBezTo>
                      <a:pt x="23624" y="48877"/>
                      <a:pt x="49395" y="66518"/>
                      <a:pt x="61360" y="66518"/>
                    </a:cubicBezTo>
                    <a:cubicBezTo>
                      <a:pt x="73326" y="66518"/>
                      <a:pt x="97256" y="49951"/>
                      <a:pt x="120266" y="30163"/>
                    </a:cubicBezTo>
                    <a:cubicBezTo>
                      <a:pt x="118073" y="20544"/>
                      <a:pt x="116938" y="10727"/>
                      <a:pt x="116892" y="863"/>
                    </a:cubicBezTo>
                    <a:cubicBezTo>
                      <a:pt x="98407" y="-288"/>
                      <a:pt x="79845" y="-288"/>
                      <a:pt x="61360" y="863"/>
                    </a:cubicBezTo>
                    <a:lnTo>
                      <a:pt x="0" y="863"/>
                    </a:lnTo>
                    <a:cubicBezTo>
                      <a:pt x="1227" y="9929"/>
                      <a:pt x="1227" y="19102"/>
                      <a:pt x="0" y="28168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22" name="Freeform: Shape 2121">
                <a:extLst>
                  <a:ext uri="{FF2B5EF4-FFF2-40B4-BE49-F238E27FC236}">
                    <a16:creationId xmlns:a16="http://schemas.microsoft.com/office/drawing/2014/main" id="{A7930B78-BC65-4FC7-BBF9-E1304FB09F04}"/>
                  </a:ext>
                </a:extLst>
              </p:cNvPr>
              <p:cNvSpPr/>
              <p:nvPr/>
            </p:nvSpPr>
            <p:spPr>
              <a:xfrm>
                <a:off x="3352347" y="3003965"/>
                <a:ext cx="252621" cy="348833"/>
              </a:xfrm>
              <a:custGeom>
                <a:avLst/>
                <a:gdLst>
                  <a:gd name="connsiteX0" fmla="*/ 900 w 252621"/>
                  <a:gd name="connsiteY0" fmla="*/ 95262 h 348833"/>
                  <a:gd name="connsiteX1" fmla="*/ 126382 w 252621"/>
                  <a:gd name="connsiteY1" fmla="*/ 0 h 348833"/>
                  <a:gd name="connsiteX2" fmla="*/ 251864 w 252621"/>
                  <a:gd name="connsiteY2" fmla="*/ 95262 h 348833"/>
                  <a:gd name="connsiteX3" fmla="*/ 230848 w 252621"/>
                  <a:gd name="connsiteY3" fmla="*/ 266458 h 348833"/>
                  <a:gd name="connsiteX4" fmla="*/ 126382 w 252621"/>
                  <a:gd name="connsiteY4" fmla="*/ 348834 h 348833"/>
                  <a:gd name="connsiteX5" fmla="*/ 22069 w 252621"/>
                  <a:gd name="connsiteY5" fmla="*/ 266458 h 348833"/>
                  <a:gd name="connsiteX6" fmla="*/ 900 w 252621"/>
                  <a:gd name="connsiteY6" fmla="*/ 95262 h 348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621" h="348833">
                    <a:moveTo>
                      <a:pt x="900" y="95262"/>
                    </a:moveTo>
                    <a:cubicBezTo>
                      <a:pt x="4275" y="59826"/>
                      <a:pt x="37102" y="0"/>
                      <a:pt x="126382" y="0"/>
                    </a:cubicBezTo>
                    <a:cubicBezTo>
                      <a:pt x="215661" y="0"/>
                      <a:pt x="249103" y="59826"/>
                      <a:pt x="251864" y="95262"/>
                    </a:cubicBezTo>
                    <a:cubicBezTo>
                      <a:pt x="254625" y="130698"/>
                      <a:pt x="250330" y="237465"/>
                      <a:pt x="230848" y="266458"/>
                    </a:cubicBezTo>
                    <a:cubicBezTo>
                      <a:pt x="211366" y="295450"/>
                      <a:pt x="146938" y="348834"/>
                      <a:pt x="126382" y="348834"/>
                    </a:cubicBezTo>
                    <a:cubicBezTo>
                      <a:pt x="105826" y="348834"/>
                      <a:pt x="41398" y="295604"/>
                      <a:pt x="22069" y="266458"/>
                    </a:cubicBezTo>
                    <a:cubicBezTo>
                      <a:pt x="2740" y="237312"/>
                      <a:pt x="-2322" y="131311"/>
                      <a:pt x="900" y="95262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23" name="Freeform: Shape 2122">
                <a:extLst>
                  <a:ext uri="{FF2B5EF4-FFF2-40B4-BE49-F238E27FC236}">
                    <a16:creationId xmlns:a16="http://schemas.microsoft.com/office/drawing/2014/main" id="{1AF83863-7FE5-41CC-8813-C49C2A83B81B}"/>
                  </a:ext>
                </a:extLst>
              </p:cNvPr>
              <p:cNvSpPr/>
              <p:nvPr/>
            </p:nvSpPr>
            <p:spPr>
              <a:xfrm>
                <a:off x="3285892" y="4153706"/>
                <a:ext cx="588810" cy="916878"/>
              </a:xfrm>
              <a:custGeom>
                <a:avLst/>
                <a:gdLst>
                  <a:gd name="connsiteX0" fmla="*/ 561153 w 588810"/>
                  <a:gd name="connsiteY0" fmla="*/ 509598 h 916878"/>
                  <a:gd name="connsiteX1" fmla="*/ 555170 w 588810"/>
                  <a:gd name="connsiteY1" fmla="*/ 540278 h 916878"/>
                  <a:gd name="connsiteX2" fmla="*/ 515286 w 588810"/>
                  <a:gd name="connsiteY2" fmla="*/ 720832 h 916878"/>
                  <a:gd name="connsiteX3" fmla="*/ 508843 w 588810"/>
                  <a:gd name="connsiteY3" fmla="*/ 747984 h 916878"/>
                  <a:gd name="connsiteX4" fmla="*/ 478163 w 588810"/>
                  <a:gd name="connsiteY4" fmla="*/ 891567 h 916878"/>
                  <a:gd name="connsiteX5" fmla="*/ 476782 w 588810"/>
                  <a:gd name="connsiteY5" fmla="*/ 902152 h 916878"/>
                  <a:gd name="connsiteX6" fmla="*/ 456687 w 588810"/>
                  <a:gd name="connsiteY6" fmla="*/ 907061 h 916878"/>
                  <a:gd name="connsiteX7" fmla="*/ 304206 w 588810"/>
                  <a:gd name="connsiteY7" fmla="*/ 915958 h 916878"/>
                  <a:gd name="connsiteX8" fmla="*/ 266163 w 588810"/>
                  <a:gd name="connsiteY8" fmla="*/ 913964 h 916878"/>
                  <a:gd name="connsiteX9" fmla="*/ 150805 w 588810"/>
                  <a:gd name="connsiteY9" fmla="*/ 896936 h 916878"/>
                  <a:gd name="connsiteX10" fmla="*/ 113682 w 588810"/>
                  <a:gd name="connsiteY10" fmla="*/ 886198 h 916878"/>
                  <a:gd name="connsiteX11" fmla="*/ 104785 w 588810"/>
                  <a:gd name="connsiteY11" fmla="*/ 882823 h 916878"/>
                  <a:gd name="connsiteX12" fmla="*/ 6761 w 588810"/>
                  <a:gd name="connsiteY12" fmla="*/ 173190 h 916878"/>
                  <a:gd name="connsiteX13" fmla="*/ 7835 w 588810"/>
                  <a:gd name="connsiteY13" fmla="*/ 165520 h 916878"/>
                  <a:gd name="connsiteX14" fmla="*/ 9983 w 588810"/>
                  <a:gd name="connsiteY14" fmla="*/ 152174 h 916878"/>
                  <a:gd name="connsiteX15" fmla="*/ 11517 w 588810"/>
                  <a:gd name="connsiteY15" fmla="*/ 142970 h 916878"/>
                  <a:gd name="connsiteX16" fmla="*/ 13818 w 588810"/>
                  <a:gd name="connsiteY16" fmla="*/ 130391 h 916878"/>
                  <a:gd name="connsiteX17" fmla="*/ 13818 w 588810"/>
                  <a:gd name="connsiteY17" fmla="*/ 128243 h 916878"/>
                  <a:gd name="connsiteX18" fmla="*/ 20414 w 588810"/>
                  <a:gd name="connsiteY18" fmla="*/ 99404 h 916878"/>
                  <a:gd name="connsiteX19" fmla="*/ 23022 w 588810"/>
                  <a:gd name="connsiteY19" fmla="*/ 88973 h 916878"/>
                  <a:gd name="connsiteX20" fmla="*/ 29311 w 588810"/>
                  <a:gd name="connsiteY20" fmla="*/ 68110 h 916878"/>
                  <a:gd name="connsiteX21" fmla="*/ 32533 w 588810"/>
                  <a:gd name="connsiteY21" fmla="*/ 58446 h 916878"/>
                  <a:gd name="connsiteX22" fmla="*/ 33606 w 588810"/>
                  <a:gd name="connsiteY22" fmla="*/ 55224 h 916878"/>
                  <a:gd name="connsiteX23" fmla="*/ 37748 w 588810"/>
                  <a:gd name="connsiteY23" fmla="*/ 43719 h 916878"/>
                  <a:gd name="connsiteX24" fmla="*/ 42964 w 588810"/>
                  <a:gd name="connsiteY24" fmla="*/ 30067 h 916878"/>
                  <a:gd name="connsiteX25" fmla="*/ 139453 w 588810"/>
                  <a:gd name="connsiteY25" fmla="*/ 47401 h 916878"/>
                  <a:gd name="connsiteX26" fmla="*/ 153720 w 588810"/>
                  <a:gd name="connsiteY26" fmla="*/ 47401 h 916878"/>
                  <a:gd name="connsiteX27" fmla="*/ 258032 w 588810"/>
                  <a:gd name="connsiteY27" fmla="*/ 47401 h 916878"/>
                  <a:gd name="connsiteX28" fmla="*/ 261867 w 588810"/>
                  <a:gd name="connsiteY28" fmla="*/ 47401 h 916878"/>
                  <a:gd name="connsiteX29" fmla="*/ 304513 w 588810"/>
                  <a:gd name="connsiteY29" fmla="*/ 44793 h 916878"/>
                  <a:gd name="connsiteX30" fmla="*/ 509150 w 588810"/>
                  <a:gd name="connsiteY30" fmla="*/ 4295 h 916878"/>
                  <a:gd name="connsiteX31" fmla="*/ 514979 w 588810"/>
                  <a:gd name="connsiteY31" fmla="*/ 1841 h 916878"/>
                  <a:gd name="connsiteX32" fmla="*/ 518814 w 588810"/>
                  <a:gd name="connsiteY32" fmla="*/ 0 h 916878"/>
                  <a:gd name="connsiteX33" fmla="*/ 528172 w 588810"/>
                  <a:gd name="connsiteY33" fmla="*/ 11198 h 916878"/>
                  <a:gd name="connsiteX34" fmla="*/ 537682 w 588810"/>
                  <a:gd name="connsiteY34" fmla="*/ 23010 h 916878"/>
                  <a:gd name="connsiteX35" fmla="*/ 545506 w 588810"/>
                  <a:gd name="connsiteY35" fmla="*/ 33288 h 916878"/>
                  <a:gd name="connsiteX36" fmla="*/ 545506 w 588810"/>
                  <a:gd name="connsiteY36" fmla="*/ 33288 h 916878"/>
                  <a:gd name="connsiteX37" fmla="*/ 555784 w 588810"/>
                  <a:gd name="connsiteY37" fmla="*/ 47554 h 916878"/>
                  <a:gd name="connsiteX38" fmla="*/ 569897 w 588810"/>
                  <a:gd name="connsiteY38" fmla="*/ 86058 h 916878"/>
                  <a:gd name="connsiteX39" fmla="*/ 569897 w 588810"/>
                  <a:gd name="connsiteY39" fmla="*/ 86058 h 916878"/>
                  <a:gd name="connsiteX40" fmla="*/ 569897 w 588810"/>
                  <a:gd name="connsiteY40" fmla="*/ 88206 h 916878"/>
                  <a:gd name="connsiteX41" fmla="*/ 572351 w 588810"/>
                  <a:gd name="connsiteY41" fmla="*/ 97103 h 916878"/>
                  <a:gd name="connsiteX42" fmla="*/ 577720 w 588810"/>
                  <a:gd name="connsiteY42" fmla="*/ 119960 h 916878"/>
                  <a:gd name="connsiteX43" fmla="*/ 577720 w 588810"/>
                  <a:gd name="connsiteY43" fmla="*/ 120727 h 916878"/>
                  <a:gd name="connsiteX44" fmla="*/ 584470 w 588810"/>
                  <a:gd name="connsiteY44" fmla="*/ 166747 h 916878"/>
                  <a:gd name="connsiteX45" fmla="*/ 586771 w 588810"/>
                  <a:gd name="connsiteY45" fmla="*/ 194206 h 916878"/>
                  <a:gd name="connsiteX46" fmla="*/ 561153 w 588810"/>
                  <a:gd name="connsiteY46" fmla="*/ 509598 h 916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588810" h="916878">
                    <a:moveTo>
                      <a:pt x="561153" y="509598"/>
                    </a:moveTo>
                    <a:cubicBezTo>
                      <a:pt x="559159" y="520030"/>
                      <a:pt x="557011" y="530461"/>
                      <a:pt x="555170" y="540278"/>
                    </a:cubicBezTo>
                    <a:cubicBezTo>
                      <a:pt x="542591" y="604554"/>
                      <a:pt x="528172" y="666068"/>
                      <a:pt x="515286" y="720832"/>
                    </a:cubicBezTo>
                    <a:cubicBezTo>
                      <a:pt x="513031" y="730143"/>
                      <a:pt x="510883" y="739194"/>
                      <a:pt x="508843" y="747984"/>
                    </a:cubicBezTo>
                    <a:cubicBezTo>
                      <a:pt x="493503" y="809344"/>
                      <a:pt x="482151" y="859353"/>
                      <a:pt x="478163" y="891567"/>
                    </a:cubicBezTo>
                    <a:cubicBezTo>
                      <a:pt x="478163" y="895402"/>
                      <a:pt x="477089" y="898777"/>
                      <a:pt x="476782" y="902152"/>
                    </a:cubicBezTo>
                    <a:cubicBezTo>
                      <a:pt x="470493" y="903839"/>
                      <a:pt x="463743" y="905527"/>
                      <a:pt x="456687" y="907061"/>
                    </a:cubicBezTo>
                    <a:cubicBezTo>
                      <a:pt x="406340" y="915590"/>
                      <a:pt x="355212" y="918581"/>
                      <a:pt x="304206" y="915958"/>
                    </a:cubicBezTo>
                    <a:cubicBezTo>
                      <a:pt x="291474" y="915958"/>
                      <a:pt x="278741" y="915038"/>
                      <a:pt x="266163" y="913964"/>
                    </a:cubicBezTo>
                    <a:cubicBezTo>
                      <a:pt x="227337" y="911233"/>
                      <a:pt x="188772" y="905542"/>
                      <a:pt x="150805" y="896936"/>
                    </a:cubicBezTo>
                    <a:cubicBezTo>
                      <a:pt x="138241" y="894022"/>
                      <a:pt x="125862" y="890432"/>
                      <a:pt x="113682" y="886198"/>
                    </a:cubicBezTo>
                    <a:lnTo>
                      <a:pt x="104785" y="882823"/>
                    </a:lnTo>
                    <a:cubicBezTo>
                      <a:pt x="74104" y="726201"/>
                      <a:pt x="-26834" y="427529"/>
                      <a:pt x="6761" y="173190"/>
                    </a:cubicBezTo>
                    <a:cubicBezTo>
                      <a:pt x="6761" y="170582"/>
                      <a:pt x="7528" y="167974"/>
                      <a:pt x="7835" y="165520"/>
                    </a:cubicBezTo>
                    <a:cubicBezTo>
                      <a:pt x="8142" y="163065"/>
                      <a:pt x="9216" y="156623"/>
                      <a:pt x="9983" y="152174"/>
                    </a:cubicBezTo>
                    <a:cubicBezTo>
                      <a:pt x="10750" y="147725"/>
                      <a:pt x="10903" y="146038"/>
                      <a:pt x="11517" y="142970"/>
                    </a:cubicBezTo>
                    <a:cubicBezTo>
                      <a:pt x="12130" y="139902"/>
                      <a:pt x="12897" y="134533"/>
                      <a:pt x="13818" y="130391"/>
                    </a:cubicBezTo>
                    <a:lnTo>
                      <a:pt x="13818" y="128243"/>
                    </a:lnTo>
                    <a:cubicBezTo>
                      <a:pt x="15812" y="118579"/>
                      <a:pt x="17806" y="109068"/>
                      <a:pt x="20414" y="99404"/>
                    </a:cubicBezTo>
                    <a:cubicBezTo>
                      <a:pt x="21334" y="96029"/>
                      <a:pt x="22255" y="92501"/>
                      <a:pt x="23022" y="88973"/>
                    </a:cubicBezTo>
                    <a:cubicBezTo>
                      <a:pt x="25016" y="81916"/>
                      <a:pt x="27164" y="74860"/>
                      <a:pt x="29311" y="68110"/>
                    </a:cubicBezTo>
                    <a:cubicBezTo>
                      <a:pt x="30232" y="64889"/>
                      <a:pt x="31305" y="61821"/>
                      <a:pt x="32533" y="58446"/>
                    </a:cubicBezTo>
                    <a:cubicBezTo>
                      <a:pt x="33760" y="55071"/>
                      <a:pt x="32533" y="56452"/>
                      <a:pt x="33606" y="55224"/>
                    </a:cubicBezTo>
                    <a:cubicBezTo>
                      <a:pt x="34834" y="51389"/>
                      <a:pt x="36214" y="47401"/>
                      <a:pt x="37748" y="43719"/>
                    </a:cubicBezTo>
                    <a:cubicBezTo>
                      <a:pt x="39282" y="40038"/>
                      <a:pt x="41123" y="34515"/>
                      <a:pt x="42964" y="30067"/>
                    </a:cubicBezTo>
                    <a:cubicBezTo>
                      <a:pt x="58304" y="38504"/>
                      <a:pt x="93586" y="45407"/>
                      <a:pt x="139453" y="47401"/>
                    </a:cubicBezTo>
                    <a:lnTo>
                      <a:pt x="153720" y="47401"/>
                    </a:lnTo>
                    <a:cubicBezTo>
                      <a:pt x="185473" y="48935"/>
                      <a:pt x="221063" y="49088"/>
                      <a:pt x="258032" y="47401"/>
                    </a:cubicBezTo>
                    <a:lnTo>
                      <a:pt x="261867" y="47401"/>
                    </a:lnTo>
                    <a:cubicBezTo>
                      <a:pt x="275980" y="47401"/>
                      <a:pt x="290246" y="45867"/>
                      <a:pt x="304513" y="44793"/>
                    </a:cubicBezTo>
                    <a:cubicBezTo>
                      <a:pt x="381213" y="38964"/>
                      <a:pt x="457914" y="26078"/>
                      <a:pt x="509150" y="4295"/>
                    </a:cubicBezTo>
                    <a:lnTo>
                      <a:pt x="514979" y="1841"/>
                    </a:lnTo>
                    <a:lnTo>
                      <a:pt x="518814" y="0"/>
                    </a:lnTo>
                    <a:cubicBezTo>
                      <a:pt x="521882" y="3682"/>
                      <a:pt x="525103" y="7363"/>
                      <a:pt x="528172" y="11198"/>
                    </a:cubicBezTo>
                    <a:lnTo>
                      <a:pt x="537682" y="23010"/>
                    </a:lnTo>
                    <a:cubicBezTo>
                      <a:pt x="540290" y="26385"/>
                      <a:pt x="543052" y="29760"/>
                      <a:pt x="545506" y="33288"/>
                    </a:cubicBezTo>
                    <a:lnTo>
                      <a:pt x="545506" y="33288"/>
                    </a:lnTo>
                    <a:cubicBezTo>
                      <a:pt x="549034" y="38043"/>
                      <a:pt x="552409" y="42645"/>
                      <a:pt x="555784" y="47554"/>
                    </a:cubicBezTo>
                    <a:cubicBezTo>
                      <a:pt x="561444" y="60011"/>
                      <a:pt x="566169" y="72881"/>
                      <a:pt x="569897" y="86058"/>
                    </a:cubicBezTo>
                    <a:cubicBezTo>
                      <a:pt x="569897" y="86058"/>
                      <a:pt x="569897" y="86058"/>
                      <a:pt x="569897" y="86058"/>
                    </a:cubicBezTo>
                    <a:cubicBezTo>
                      <a:pt x="570035" y="86764"/>
                      <a:pt x="570035" y="87500"/>
                      <a:pt x="569897" y="88206"/>
                    </a:cubicBezTo>
                    <a:cubicBezTo>
                      <a:pt x="570924" y="91105"/>
                      <a:pt x="571753" y="94081"/>
                      <a:pt x="572351" y="97103"/>
                    </a:cubicBezTo>
                    <a:cubicBezTo>
                      <a:pt x="574499" y="104620"/>
                      <a:pt x="576186" y="112443"/>
                      <a:pt x="577720" y="119960"/>
                    </a:cubicBezTo>
                    <a:cubicBezTo>
                      <a:pt x="577781" y="120205"/>
                      <a:pt x="577781" y="120481"/>
                      <a:pt x="577720" y="120727"/>
                    </a:cubicBezTo>
                    <a:cubicBezTo>
                      <a:pt x="580635" y="136067"/>
                      <a:pt x="582936" y="150640"/>
                      <a:pt x="584470" y="166747"/>
                    </a:cubicBezTo>
                    <a:cubicBezTo>
                      <a:pt x="585390" y="175798"/>
                      <a:pt x="586157" y="184848"/>
                      <a:pt x="586771" y="194206"/>
                    </a:cubicBezTo>
                    <a:cubicBezTo>
                      <a:pt x="594134" y="292382"/>
                      <a:pt x="580635" y="403291"/>
                      <a:pt x="561153" y="509598"/>
                    </a:cubicBezTo>
                    <a:close/>
                  </a:path>
                </a:pathLst>
              </a:custGeom>
              <a:solidFill>
                <a:srgbClr val="6B6B6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24" name="Freeform: Shape 2123">
                <a:extLst>
                  <a:ext uri="{FF2B5EF4-FFF2-40B4-BE49-F238E27FC236}">
                    <a16:creationId xmlns:a16="http://schemas.microsoft.com/office/drawing/2014/main" id="{6E2C0243-CB73-4453-8E2B-92A7EA9E2DFD}"/>
                  </a:ext>
                </a:extLst>
              </p:cNvPr>
              <p:cNvSpPr/>
              <p:nvPr/>
            </p:nvSpPr>
            <p:spPr>
              <a:xfrm>
                <a:off x="3755925" y="4621426"/>
                <a:ext cx="389638" cy="82069"/>
              </a:xfrm>
              <a:custGeom>
                <a:avLst/>
                <a:gdLst>
                  <a:gd name="connsiteX0" fmla="*/ 38810 w 389638"/>
                  <a:gd name="connsiteY0" fmla="*/ 82070 h 82069"/>
                  <a:gd name="connsiteX1" fmla="*/ 0 w 389638"/>
                  <a:gd name="connsiteY1" fmla="*/ 57065 h 82069"/>
                  <a:gd name="connsiteX2" fmla="*/ 342391 w 389638"/>
                  <a:gd name="connsiteY2" fmla="*/ 0 h 82069"/>
                  <a:gd name="connsiteX3" fmla="*/ 389639 w 389638"/>
                  <a:gd name="connsiteY3" fmla="*/ 15187 h 82069"/>
                  <a:gd name="connsiteX4" fmla="*/ 38810 w 389638"/>
                  <a:gd name="connsiteY4" fmla="*/ 82070 h 8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638" h="82069">
                    <a:moveTo>
                      <a:pt x="38810" y="82070"/>
                    </a:moveTo>
                    <a:lnTo>
                      <a:pt x="0" y="57065"/>
                    </a:lnTo>
                    <a:lnTo>
                      <a:pt x="342391" y="0"/>
                    </a:lnTo>
                    <a:lnTo>
                      <a:pt x="389639" y="15187"/>
                    </a:lnTo>
                    <a:lnTo>
                      <a:pt x="38810" y="82070"/>
                    </a:ln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25" name="Freeform: Shape 2124">
                <a:extLst>
                  <a:ext uri="{FF2B5EF4-FFF2-40B4-BE49-F238E27FC236}">
                    <a16:creationId xmlns:a16="http://schemas.microsoft.com/office/drawing/2014/main" id="{66CAC975-F702-499B-BFC7-FC8CC2A490C4}"/>
                  </a:ext>
                </a:extLst>
              </p:cNvPr>
              <p:cNvSpPr/>
              <p:nvPr/>
            </p:nvSpPr>
            <p:spPr>
              <a:xfrm>
                <a:off x="3794735" y="4636612"/>
                <a:ext cx="361719" cy="433818"/>
              </a:xfrm>
              <a:custGeom>
                <a:avLst/>
                <a:gdLst>
                  <a:gd name="connsiteX0" fmla="*/ 0 w 361719"/>
                  <a:gd name="connsiteY0" fmla="*/ 433818 h 433818"/>
                  <a:gd name="connsiteX1" fmla="*/ 0 w 361719"/>
                  <a:gd name="connsiteY1" fmla="*/ 66883 h 433818"/>
                  <a:gd name="connsiteX2" fmla="*/ 350828 w 361719"/>
                  <a:gd name="connsiteY2" fmla="*/ 0 h 433818"/>
                  <a:gd name="connsiteX3" fmla="*/ 361720 w 361719"/>
                  <a:gd name="connsiteY3" fmla="*/ 356351 h 433818"/>
                  <a:gd name="connsiteX4" fmla="*/ 0 w 361719"/>
                  <a:gd name="connsiteY4" fmla="*/ 433818 h 43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719" h="433818">
                    <a:moveTo>
                      <a:pt x="0" y="433818"/>
                    </a:moveTo>
                    <a:lnTo>
                      <a:pt x="0" y="66883"/>
                    </a:lnTo>
                    <a:lnTo>
                      <a:pt x="350828" y="0"/>
                    </a:lnTo>
                    <a:lnTo>
                      <a:pt x="361720" y="356351"/>
                    </a:lnTo>
                    <a:lnTo>
                      <a:pt x="0" y="433818"/>
                    </a:ln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26" name="Freeform: Shape 2125">
                <a:extLst>
                  <a:ext uri="{FF2B5EF4-FFF2-40B4-BE49-F238E27FC236}">
                    <a16:creationId xmlns:a16="http://schemas.microsoft.com/office/drawing/2014/main" id="{4669BC7B-5C50-4A8B-AC2A-345AC4B5BFE5}"/>
                  </a:ext>
                </a:extLst>
              </p:cNvPr>
              <p:cNvSpPr/>
              <p:nvPr/>
            </p:nvSpPr>
            <p:spPr>
              <a:xfrm>
                <a:off x="3794581" y="4636306"/>
                <a:ext cx="371549" cy="293324"/>
              </a:xfrm>
              <a:custGeom>
                <a:avLst/>
                <a:gdLst>
                  <a:gd name="connsiteX0" fmla="*/ 371384 w 371549"/>
                  <a:gd name="connsiteY0" fmla="*/ 200035 h 293324"/>
                  <a:gd name="connsiteX1" fmla="*/ 343005 w 371549"/>
                  <a:gd name="connsiteY1" fmla="*/ 237925 h 293324"/>
                  <a:gd name="connsiteX2" fmla="*/ 40498 w 371549"/>
                  <a:gd name="connsiteY2" fmla="*/ 292689 h 293324"/>
                  <a:gd name="connsiteX3" fmla="*/ 7992 w 371549"/>
                  <a:gd name="connsiteY3" fmla="*/ 271842 h 293324"/>
                  <a:gd name="connsiteX4" fmla="*/ 7363 w 371549"/>
                  <a:gd name="connsiteY4" fmla="*/ 266151 h 293324"/>
                  <a:gd name="connsiteX5" fmla="*/ 0 w 371549"/>
                  <a:gd name="connsiteY5" fmla="*/ 66730 h 293324"/>
                  <a:gd name="connsiteX6" fmla="*/ 350982 w 371549"/>
                  <a:gd name="connsiteY6" fmla="*/ 0 h 293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1549" h="293324">
                    <a:moveTo>
                      <a:pt x="371384" y="200035"/>
                    </a:moveTo>
                    <a:cubicBezTo>
                      <a:pt x="373133" y="218105"/>
                      <a:pt x="360830" y="234520"/>
                      <a:pt x="343005" y="237925"/>
                    </a:cubicBezTo>
                    <a:lnTo>
                      <a:pt x="40498" y="292689"/>
                    </a:lnTo>
                    <a:cubicBezTo>
                      <a:pt x="25772" y="295911"/>
                      <a:pt x="11214" y="286569"/>
                      <a:pt x="7992" y="271842"/>
                    </a:cubicBezTo>
                    <a:cubicBezTo>
                      <a:pt x="7578" y="269971"/>
                      <a:pt x="7379" y="268069"/>
                      <a:pt x="7363" y="266151"/>
                    </a:cubicBezTo>
                    <a:lnTo>
                      <a:pt x="0" y="66730"/>
                    </a:lnTo>
                    <a:lnTo>
                      <a:pt x="350982" y="0"/>
                    </a:lnTo>
                    <a:close/>
                  </a:path>
                </a:pathLst>
              </a:custGeom>
              <a:solidFill>
                <a:srgbClr val="2F79B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27" name="Freeform: Shape 2126">
                <a:extLst>
                  <a:ext uri="{FF2B5EF4-FFF2-40B4-BE49-F238E27FC236}">
                    <a16:creationId xmlns:a16="http://schemas.microsoft.com/office/drawing/2014/main" id="{0063DDE6-0FBE-4689-AECF-C87C94CEC670}"/>
                  </a:ext>
                </a:extLst>
              </p:cNvPr>
              <p:cNvSpPr/>
              <p:nvPr/>
            </p:nvSpPr>
            <p:spPr>
              <a:xfrm>
                <a:off x="3963560" y="4870635"/>
                <a:ext cx="66397" cy="51322"/>
              </a:xfrm>
              <a:custGeom>
                <a:avLst/>
                <a:gdLst>
                  <a:gd name="connsiteX0" fmla="*/ 49925 w 66397"/>
                  <a:gd name="connsiteY0" fmla="*/ 375 h 51322"/>
                  <a:gd name="connsiteX1" fmla="*/ 10655 w 66397"/>
                  <a:gd name="connsiteY1" fmla="*/ 7892 h 51322"/>
                  <a:gd name="connsiteX2" fmla="*/ 223 w 66397"/>
                  <a:gd name="connsiteY2" fmla="*/ 23232 h 51322"/>
                  <a:gd name="connsiteX3" fmla="*/ 3291 w 66397"/>
                  <a:gd name="connsiteY3" fmla="*/ 41026 h 51322"/>
                  <a:gd name="connsiteX4" fmla="*/ 17097 w 66397"/>
                  <a:gd name="connsiteY4" fmla="*/ 51181 h 51322"/>
                  <a:gd name="connsiteX5" fmla="*/ 18632 w 66397"/>
                  <a:gd name="connsiteY5" fmla="*/ 50844 h 51322"/>
                  <a:gd name="connsiteX6" fmla="*/ 55295 w 66397"/>
                  <a:gd name="connsiteY6" fmla="*/ 43020 h 51322"/>
                  <a:gd name="connsiteX7" fmla="*/ 66339 w 66397"/>
                  <a:gd name="connsiteY7" fmla="*/ 27680 h 51322"/>
                  <a:gd name="connsiteX8" fmla="*/ 64498 w 66397"/>
                  <a:gd name="connsiteY8" fmla="*/ 11266 h 51322"/>
                  <a:gd name="connsiteX9" fmla="*/ 52456 w 66397"/>
                  <a:gd name="connsiteY9" fmla="*/ 7 h 51322"/>
                  <a:gd name="connsiteX10" fmla="*/ 49925 w 66397"/>
                  <a:gd name="connsiteY10" fmla="*/ 375 h 51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397" h="51322">
                    <a:moveTo>
                      <a:pt x="49925" y="375"/>
                    </a:moveTo>
                    <a:lnTo>
                      <a:pt x="10655" y="7892"/>
                    </a:lnTo>
                    <a:cubicBezTo>
                      <a:pt x="3568" y="9287"/>
                      <a:pt x="-1096" y="16129"/>
                      <a:pt x="223" y="23232"/>
                    </a:cubicBezTo>
                    <a:lnTo>
                      <a:pt x="3291" y="41026"/>
                    </a:lnTo>
                    <a:cubicBezTo>
                      <a:pt x="4304" y="47637"/>
                      <a:pt x="10486" y="52194"/>
                      <a:pt x="17097" y="51181"/>
                    </a:cubicBezTo>
                    <a:cubicBezTo>
                      <a:pt x="17619" y="51104"/>
                      <a:pt x="18125" y="50982"/>
                      <a:pt x="18632" y="50844"/>
                    </a:cubicBezTo>
                    <a:lnTo>
                      <a:pt x="55295" y="43020"/>
                    </a:lnTo>
                    <a:cubicBezTo>
                      <a:pt x="62274" y="41363"/>
                      <a:pt x="66984" y="34829"/>
                      <a:pt x="66339" y="27680"/>
                    </a:cubicBezTo>
                    <a:lnTo>
                      <a:pt x="64498" y="11266"/>
                    </a:lnTo>
                    <a:cubicBezTo>
                      <a:pt x="64284" y="4823"/>
                      <a:pt x="58884" y="-208"/>
                      <a:pt x="52456" y="7"/>
                    </a:cubicBezTo>
                    <a:cubicBezTo>
                      <a:pt x="51597" y="37"/>
                      <a:pt x="50754" y="160"/>
                      <a:pt x="49925" y="375"/>
                    </a:cubicBezTo>
                    <a:close/>
                  </a:path>
                </a:pathLst>
              </a:custGeom>
              <a:solidFill>
                <a:srgbClr val="C4C4C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28" name="Freeform: Shape 2127">
                <a:extLst>
                  <a:ext uri="{FF2B5EF4-FFF2-40B4-BE49-F238E27FC236}">
                    <a16:creationId xmlns:a16="http://schemas.microsoft.com/office/drawing/2014/main" id="{DB80CB1B-9E81-4B10-BFE0-45C52927420E}"/>
                  </a:ext>
                </a:extLst>
              </p:cNvPr>
              <p:cNvSpPr/>
              <p:nvPr/>
            </p:nvSpPr>
            <p:spPr>
              <a:xfrm>
                <a:off x="3755925" y="4678491"/>
                <a:ext cx="38810" cy="391939"/>
              </a:xfrm>
              <a:custGeom>
                <a:avLst/>
                <a:gdLst>
                  <a:gd name="connsiteX0" fmla="*/ 38810 w 38810"/>
                  <a:gd name="connsiteY0" fmla="*/ 25004 h 391939"/>
                  <a:gd name="connsiteX1" fmla="*/ 0 w 38810"/>
                  <a:gd name="connsiteY1" fmla="*/ 0 h 391939"/>
                  <a:gd name="connsiteX2" fmla="*/ 0 w 38810"/>
                  <a:gd name="connsiteY2" fmla="*/ 361259 h 391939"/>
                  <a:gd name="connsiteX3" fmla="*/ 38810 w 38810"/>
                  <a:gd name="connsiteY3" fmla="*/ 391940 h 391939"/>
                  <a:gd name="connsiteX4" fmla="*/ 38810 w 38810"/>
                  <a:gd name="connsiteY4" fmla="*/ 25004 h 39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10" h="391939">
                    <a:moveTo>
                      <a:pt x="38810" y="25004"/>
                    </a:moveTo>
                    <a:lnTo>
                      <a:pt x="0" y="0"/>
                    </a:lnTo>
                    <a:lnTo>
                      <a:pt x="0" y="361259"/>
                    </a:lnTo>
                    <a:lnTo>
                      <a:pt x="38810" y="391940"/>
                    </a:lnTo>
                    <a:lnTo>
                      <a:pt x="38810" y="25004"/>
                    </a:lnTo>
                    <a:close/>
                  </a:path>
                </a:pathLst>
              </a:custGeom>
              <a:solidFill>
                <a:srgbClr val="1F69A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29" name="Freeform: Shape 2128">
                <a:extLst>
                  <a:ext uri="{FF2B5EF4-FFF2-40B4-BE49-F238E27FC236}">
                    <a16:creationId xmlns:a16="http://schemas.microsoft.com/office/drawing/2014/main" id="{C04332AC-F330-42D0-B56F-8001E5646AB9}"/>
                  </a:ext>
                </a:extLst>
              </p:cNvPr>
              <p:cNvSpPr/>
              <p:nvPr/>
            </p:nvSpPr>
            <p:spPr>
              <a:xfrm>
                <a:off x="3441606" y="3268735"/>
                <a:ext cx="74399" cy="17587"/>
              </a:xfrm>
              <a:custGeom>
                <a:avLst/>
                <a:gdLst>
                  <a:gd name="connsiteX0" fmla="*/ 0 w 74399"/>
                  <a:gd name="connsiteY0" fmla="*/ 17334 h 17587"/>
                  <a:gd name="connsiteX1" fmla="*/ 7210 w 74399"/>
                  <a:gd name="connsiteY1" fmla="*/ 17334 h 17587"/>
                  <a:gd name="connsiteX2" fmla="*/ 16567 w 74399"/>
                  <a:gd name="connsiteY2" fmla="*/ 15033 h 17587"/>
                  <a:gd name="connsiteX3" fmla="*/ 27919 w 74399"/>
                  <a:gd name="connsiteY3" fmla="*/ 9971 h 17587"/>
                  <a:gd name="connsiteX4" fmla="*/ 37123 w 74399"/>
                  <a:gd name="connsiteY4" fmla="*/ 11965 h 17587"/>
                  <a:gd name="connsiteX5" fmla="*/ 46481 w 74399"/>
                  <a:gd name="connsiteY5" fmla="*/ 9971 h 17587"/>
                  <a:gd name="connsiteX6" fmla="*/ 57679 w 74399"/>
                  <a:gd name="connsiteY6" fmla="*/ 15033 h 17587"/>
                  <a:gd name="connsiteX7" fmla="*/ 67190 w 74399"/>
                  <a:gd name="connsiteY7" fmla="*/ 17334 h 17587"/>
                  <a:gd name="connsiteX8" fmla="*/ 74400 w 74399"/>
                  <a:gd name="connsiteY8" fmla="*/ 17334 h 17587"/>
                  <a:gd name="connsiteX9" fmla="*/ 61514 w 74399"/>
                  <a:gd name="connsiteY9" fmla="*/ 7824 h 17587"/>
                  <a:gd name="connsiteX10" fmla="*/ 46174 w 74399"/>
                  <a:gd name="connsiteY10" fmla="*/ 0 h 17587"/>
                  <a:gd name="connsiteX11" fmla="*/ 37430 w 74399"/>
                  <a:gd name="connsiteY11" fmla="*/ 1534 h 17587"/>
                  <a:gd name="connsiteX12" fmla="*/ 28686 w 74399"/>
                  <a:gd name="connsiteY12" fmla="*/ 0 h 17587"/>
                  <a:gd name="connsiteX13" fmla="*/ 13346 w 74399"/>
                  <a:gd name="connsiteY13" fmla="*/ 7824 h 17587"/>
                  <a:gd name="connsiteX14" fmla="*/ 0 w 74399"/>
                  <a:gd name="connsiteY14" fmla="*/ 17334 h 17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399" h="17587">
                    <a:moveTo>
                      <a:pt x="0" y="17334"/>
                    </a:moveTo>
                    <a:cubicBezTo>
                      <a:pt x="2393" y="17672"/>
                      <a:pt x="4817" y="17672"/>
                      <a:pt x="7210" y="17334"/>
                    </a:cubicBezTo>
                    <a:cubicBezTo>
                      <a:pt x="10462" y="17304"/>
                      <a:pt x="13668" y="16521"/>
                      <a:pt x="16567" y="15033"/>
                    </a:cubicBezTo>
                    <a:cubicBezTo>
                      <a:pt x="20080" y="12809"/>
                      <a:pt x="23915" y="11106"/>
                      <a:pt x="27919" y="9971"/>
                    </a:cubicBezTo>
                    <a:cubicBezTo>
                      <a:pt x="30220" y="9971"/>
                      <a:pt x="33288" y="11965"/>
                      <a:pt x="37123" y="11965"/>
                    </a:cubicBezTo>
                    <a:cubicBezTo>
                      <a:pt x="40958" y="11965"/>
                      <a:pt x="44180" y="9664"/>
                      <a:pt x="46481" y="9971"/>
                    </a:cubicBezTo>
                    <a:cubicBezTo>
                      <a:pt x="50438" y="11106"/>
                      <a:pt x="54212" y="12809"/>
                      <a:pt x="57679" y="15033"/>
                    </a:cubicBezTo>
                    <a:cubicBezTo>
                      <a:pt x="60639" y="16491"/>
                      <a:pt x="63892" y="17288"/>
                      <a:pt x="67190" y="17334"/>
                    </a:cubicBezTo>
                    <a:cubicBezTo>
                      <a:pt x="69583" y="17672"/>
                      <a:pt x="72006" y="17672"/>
                      <a:pt x="74400" y="17334"/>
                    </a:cubicBezTo>
                    <a:cubicBezTo>
                      <a:pt x="70565" y="17334"/>
                      <a:pt x="66423" y="12272"/>
                      <a:pt x="61514" y="7824"/>
                    </a:cubicBezTo>
                    <a:cubicBezTo>
                      <a:pt x="57019" y="4157"/>
                      <a:pt x="51788" y="1488"/>
                      <a:pt x="46174" y="0"/>
                    </a:cubicBezTo>
                    <a:cubicBezTo>
                      <a:pt x="44180" y="0"/>
                      <a:pt x="39731" y="1534"/>
                      <a:pt x="37430" y="1534"/>
                    </a:cubicBezTo>
                    <a:cubicBezTo>
                      <a:pt x="34546" y="874"/>
                      <a:pt x="31631" y="368"/>
                      <a:pt x="28686" y="0"/>
                    </a:cubicBezTo>
                    <a:cubicBezTo>
                      <a:pt x="23102" y="1549"/>
                      <a:pt x="17887" y="4203"/>
                      <a:pt x="13346" y="7824"/>
                    </a:cubicBezTo>
                    <a:cubicBezTo>
                      <a:pt x="7517" y="12272"/>
                      <a:pt x="3835" y="16721"/>
                      <a:pt x="0" y="17334"/>
                    </a:cubicBezTo>
                    <a:close/>
                  </a:path>
                </a:pathLst>
              </a:custGeom>
              <a:solidFill>
                <a:srgbClr val="E33364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30" name="Freeform: Shape 2129">
                <a:extLst>
                  <a:ext uri="{FF2B5EF4-FFF2-40B4-BE49-F238E27FC236}">
                    <a16:creationId xmlns:a16="http://schemas.microsoft.com/office/drawing/2014/main" id="{E8576227-F6C2-4C7B-9A80-37C571D3D526}"/>
                  </a:ext>
                </a:extLst>
              </p:cNvPr>
              <p:cNvSpPr/>
              <p:nvPr/>
            </p:nvSpPr>
            <p:spPr>
              <a:xfrm>
                <a:off x="3449122" y="3279291"/>
                <a:ext cx="59979" cy="15061"/>
              </a:xfrm>
              <a:custGeom>
                <a:avLst/>
                <a:gdLst>
                  <a:gd name="connsiteX0" fmla="*/ 0 w 59979"/>
                  <a:gd name="connsiteY0" fmla="*/ 7391 h 15061"/>
                  <a:gd name="connsiteX1" fmla="*/ 6903 w 59979"/>
                  <a:gd name="connsiteY1" fmla="*/ 8312 h 15061"/>
                  <a:gd name="connsiteX2" fmla="*/ 29913 w 59979"/>
                  <a:gd name="connsiteY2" fmla="*/ 15061 h 15061"/>
                  <a:gd name="connsiteX3" fmla="*/ 52923 w 59979"/>
                  <a:gd name="connsiteY3" fmla="*/ 8312 h 15061"/>
                  <a:gd name="connsiteX4" fmla="*/ 59980 w 59979"/>
                  <a:gd name="connsiteY4" fmla="*/ 7391 h 15061"/>
                  <a:gd name="connsiteX5" fmla="*/ 50469 w 59979"/>
                  <a:gd name="connsiteY5" fmla="*/ 5090 h 15061"/>
                  <a:gd name="connsiteX6" fmla="*/ 39271 w 59979"/>
                  <a:gd name="connsiteY6" fmla="*/ 28 h 15061"/>
                  <a:gd name="connsiteX7" fmla="*/ 29913 w 59979"/>
                  <a:gd name="connsiteY7" fmla="*/ 2022 h 15061"/>
                  <a:gd name="connsiteX8" fmla="*/ 20709 w 59979"/>
                  <a:gd name="connsiteY8" fmla="*/ 28 h 15061"/>
                  <a:gd name="connsiteX9" fmla="*/ 9357 w 59979"/>
                  <a:gd name="connsiteY9" fmla="*/ 5090 h 15061"/>
                  <a:gd name="connsiteX10" fmla="*/ 0 w 59979"/>
                  <a:gd name="connsiteY10" fmla="*/ 7391 h 15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979" h="15061">
                    <a:moveTo>
                      <a:pt x="0" y="7391"/>
                    </a:moveTo>
                    <a:cubicBezTo>
                      <a:pt x="2316" y="7499"/>
                      <a:pt x="4633" y="7821"/>
                      <a:pt x="6903" y="8312"/>
                    </a:cubicBezTo>
                    <a:cubicBezTo>
                      <a:pt x="13039" y="9386"/>
                      <a:pt x="18408" y="15061"/>
                      <a:pt x="29913" y="15061"/>
                    </a:cubicBezTo>
                    <a:cubicBezTo>
                      <a:pt x="41418" y="15061"/>
                      <a:pt x="46941" y="9386"/>
                      <a:pt x="52923" y="8312"/>
                    </a:cubicBezTo>
                    <a:cubicBezTo>
                      <a:pt x="55255" y="7821"/>
                      <a:pt x="57602" y="7514"/>
                      <a:pt x="59980" y="7391"/>
                    </a:cubicBezTo>
                    <a:cubicBezTo>
                      <a:pt x="56682" y="7345"/>
                      <a:pt x="53430" y="6548"/>
                      <a:pt x="50469" y="5090"/>
                    </a:cubicBezTo>
                    <a:cubicBezTo>
                      <a:pt x="47002" y="2866"/>
                      <a:pt x="43228" y="1163"/>
                      <a:pt x="39271" y="28"/>
                    </a:cubicBezTo>
                    <a:cubicBezTo>
                      <a:pt x="36970" y="28"/>
                      <a:pt x="33902" y="2022"/>
                      <a:pt x="29913" y="2022"/>
                    </a:cubicBezTo>
                    <a:cubicBezTo>
                      <a:pt x="25925" y="2022"/>
                      <a:pt x="23010" y="-279"/>
                      <a:pt x="20709" y="28"/>
                    </a:cubicBezTo>
                    <a:cubicBezTo>
                      <a:pt x="16705" y="1163"/>
                      <a:pt x="12870" y="2866"/>
                      <a:pt x="9357" y="5090"/>
                    </a:cubicBezTo>
                    <a:cubicBezTo>
                      <a:pt x="6458" y="6578"/>
                      <a:pt x="3252" y="7361"/>
                      <a:pt x="0" y="73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31" name="Freeform: Shape 2130">
                <a:extLst>
                  <a:ext uri="{FF2B5EF4-FFF2-40B4-BE49-F238E27FC236}">
                    <a16:creationId xmlns:a16="http://schemas.microsoft.com/office/drawing/2014/main" id="{D52D0AEA-AAEB-49D8-BDB7-8ACE8C943AED}"/>
                  </a:ext>
                </a:extLst>
              </p:cNvPr>
              <p:cNvSpPr/>
              <p:nvPr/>
            </p:nvSpPr>
            <p:spPr>
              <a:xfrm>
                <a:off x="3441606" y="3286069"/>
                <a:ext cx="74399" cy="23317"/>
              </a:xfrm>
              <a:custGeom>
                <a:avLst/>
                <a:gdLst>
                  <a:gd name="connsiteX0" fmla="*/ 0 w 74399"/>
                  <a:gd name="connsiteY0" fmla="*/ 0 h 23317"/>
                  <a:gd name="connsiteX1" fmla="*/ 18562 w 74399"/>
                  <a:gd name="connsiteY1" fmla="*/ 18868 h 23317"/>
                  <a:gd name="connsiteX2" fmla="*/ 37123 w 74399"/>
                  <a:gd name="connsiteY2" fmla="*/ 23317 h 23317"/>
                  <a:gd name="connsiteX3" fmla="*/ 55838 w 74399"/>
                  <a:gd name="connsiteY3" fmla="*/ 18868 h 23317"/>
                  <a:gd name="connsiteX4" fmla="*/ 74400 w 74399"/>
                  <a:gd name="connsiteY4" fmla="*/ 0 h 23317"/>
                  <a:gd name="connsiteX5" fmla="*/ 67190 w 74399"/>
                  <a:gd name="connsiteY5" fmla="*/ 0 h 23317"/>
                  <a:gd name="connsiteX6" fmla="*/ 60133 w 74399"/>
                  <a:gd name="connsiteY6" fmla="*/ 920 h 23317"/>
                  <a:gd name="connsiteX7" fmla="*/ 37123 w 74399"/>
                  <a:gd name="connsiteY7" fmla="*/ 7670 h 23317"/>
                  <a:gd name="connsiteX8" fmla="*/ 14113 w 74399"/>
                  <a:gd name="connsiteY8" fmla="*/ 920 h 23317"/>
                  <a:gd name="connsiteX9" fmla="*/ 7210 w 74399"/>
                  <a:gd name="connsiteY9" fmla="*/ 0 h 23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399" h="23317">
                    <a:moveTo>
                      <a:pt x="0" y="0"/>
                    </a:moveTo>
                    <a:cubicBezTo>
                      <a:pt x="2761" y="1534"/>
                      <a:pt x="12272" y="15340"/>
                      <a:pt x="18562" y="18868"/>
                    </a:cubicBezTo>
                    <a:cubicBezTo>
                      <a:pt x="24391" y="21553"/>
                      <a:pt x="30711" y="23056"/>
                      <a:pt x="37123" y="23317"/>
                    </a:cubicBezTo>
                    <a:cubicBezTo>
                      <a:pt x="43597" y="23071"/>
                      <a:pt x="49948" y="21553"/>
                      <a:pt x="55838" y="18868"/>
                    </a:cubicBezTo>
                    <a:cubicBezTo>
                      <a:pt x="62127" y="15187"/>
                      <a:pt x="71178" y="1534"/>
                      <a:pt x="74400" y="0"/>
                    </a:cubicBezTo>
                    <a:lnTo>
                      <a:pt x="67190" y="0"/>
                    </a:lnTo>
                    <a:cubicBezTo>
                      <a:pt x="64812" y="123"/>
                      <a:pt x="62465" y="430"/>
                      <a:pt x="60133" y="920"/>
                    </a:cubicBezTo>
                    <a:cubicBezTo>
                      <a:pt x="54151" y="1994"/>
                      <a:pt x="48935" y="7670"/>
                      <a:pt x="37123" y="7670"/>
                    </a:cubicBezTo>
                    <a:cubicBezTo>
                      <a:pt x="25311" y="7670"/>
                      <a:pt x="20249" y="1994"/>
                      <a:pt x="14113" y="920"/>
                    </a:cubicBezTo>
                    <a:cubicBezTo>
                      <a:pt x="11843" y="430"/>
                      <a:pt x="9526" y="107"/>
                      <a:pt x="7210" y="0"/>
                    </a:cubicBezTo>
                    <a:close/>
                  </a:path>
                </a:pathLst>
              </a:custGeom>
              <a:solidFill>
                <a:srgbClr val="F9437D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32" name="Freeform: Shape 2131">
                <a:extLst>
                  <a:ext uri="{FF2B5EF4-FFF2-40B4-BE49-F238E27FC236}">
                    <a16:creationId xmlns:a16="http://schemas.microsoft.com/office/drawing/2014/main" id="{F44947A4-56E6-450D-9F9A-0E525065E5C2}"/>
                  </a:ext>
                </a:extLst>
              </p:cNvPr>
              <p:cNvSpPr/>
              <p:nvPr/>
            </p:nvSpPr>
            <p:spPr>
              <a:xfrm>
                <a:off x="3456792" y="3240741"/>
                <a:ext cx="44026" cy="8396"/>
              </a:xfrm>
              <a:custGeom>
                <a:avLst/>
                <a:gdLst>
                  <a:gd name="connsiteX0" fmla="*/ 21936 w 44026"/>
                  <a:gd name="connsiteY0" fmla="*/ 1915 h 8396"/>
                  <a:gd name="connsiteX1" fmla="*/ 44026 w 44026"/>
                  <a:gd name="connsiteY1" fmla="*/ 841 h 8396"/>
                  <a:gd name="connsiteX2" fmla="*/ 23470 w 44026"/>
                  <a:gd name="connsiteY2" fmla="*/ 8051 h 8396"/>
                  <a:gd name="connsiteX3" fmla="*/ 20556 w 44026"/>
                  <a:gd name="connsiteY3" fmla="*/ 8051 h 8396"/>
                  <a:gd name="connsiteX4" fmla="*/ 0 w 44026"/>
                  <a:gd name="connsiteY4" fmla="*/ 841 h 8396"/>
                  <a:gd name="connsiteX5" fmla="*/ 21936 w 44026"/>
                  <a:gd name="connsiteY5" fmla="*/ 1915 h 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26" h="8396">
                    <a:moveTo>
                      <a:pt x="21936" y="1915"/>
                    </a:moveTo>
                    <a:cubicBezTo>
                      <a:pt x="29115" y="-186"/>
                      <a:pt x="36678" y="-554"/>
                      <a:pt x="44026" y="841"/>
                    </a:cubicBezTo>
                    <a:cubicBezTo>
                      <a:pt x="36648" y="1348"/>
                      <a:pt x="29545" y="3833"/>
                      <a:pt x="23470" y="8051"/>
                    </a:cubicBezTo>
                    <a:cubicBezTo>
                      <a:pt x="22550" y="8511"/>
                      <a:pt x="21476" y="8511"/>
                      <a:pt x="20556" y="8051"/>
                    </a:cubicBezTo>
                    <a:cubicBezTo>
                      <a:pt x="14497" y="3802"/>
                      <a:pt x="7379" y="1317"/>
                      <a:pt x="0" y="841"/>
                    </a:cubicBezTo>
                    <a:cubicBezTo>
                      <a:pt x="7287" y="-570"/>
                      <a:pt x="14819" y="-202"/>
                      <a:pt x="21936" y="1915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33" name="Freeform: Shape 2132">
                <a:extLst>
                  <a:ext uri="{FF2B5EF4-FFF2-40B4-BE49-F238E27FC236}">
                    <a16:creationId xmlns:a16="http://schemas.microsoft.com/office/drawing/2014/main" id="{2FFA4FC0-733A-4087-8037-D3FBE60B56CA}"/>
                  </a:ext>
                </a:extLst>
              </p:cNvPr>
              <p:cNvSpPr/>
              <p:nvPr/>
            </p:nvSpPr>
            <p:spPr>
              <a:xfrm>
                <a:off x="3375797" y="3127107"/>
                <a:ext cx="83326" cy="25780"/>
              </a:xfrm>
              <a:custGeom>
                <a:avLst/>
                <a:gdLst>
                  <a:gd name="connsiteX0" fmla="*/ 82990 w 83326"/>
                  <a:gd name="connsiteY0" fmla="*/ 25196 h 25780"/>
                  <a:gd name="connsiteX1" fmla="*/ 63355 w 83326"/>
                  <a:gd name="connsiteY1" fmla="*/ 9856 h 25780"/>
                  <a:gd name="connsiteX2" fmla="*/ 27459 w 83326"/>
                  <a:gd name="connsiteY2" fmla="*/ 39 h 25780"/>
                  <a:gd name="connsiteX3" fmla="*/ 0 w 83326"/>
                  <a:gd name="connsiteY3" fmla="*/ 8936 h 25780"/>
                  <a:gd name="connsiteX4" fmla="*/ 34055 w 83326"/>
                  <a:gd name="connsiteY4" fmla="*/ 7249 h 25780"/>
                  <a:gd name="connsiteX5" fmla="*/ 62281 w 83326"/>
                  <a:gd name="connsiteY5" fmla="*/ 18293 h 25780"/>
                  <a:gd name="connsiteX6" fmla="*/ 82990 w 83326"/>
                  <a:gd name="connsiteY6" fmla="*/ 25196 h 25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326" h="25780">
                    <a:moveTo>
                      <a:pt x="82990" y="25196"/>
                    </a:moveTo>
                    <a:cubicBezTo>
                      <a:pt x="84984" y="21055"/>
                      <a:pt x="78081" y="17220"/>
                      <a:pt x="63355" y="9856"/>
                    </a:cubicBezTo>
                    <a:cubicBezTo>
                      <a:pt x="52325" y="3828"/>
                      <a:pt x="40022" y="468"/>
                      <a:pt x="27459" y="39"/>
                    </a:cubicBezTo>
                    <a:cubicBezTo>
                      <a:pt x="17534" y="-391"/>
                      <a:pt x="7793" y="2769"/>
                      <a:pt x="0" y="8936"/>
                    </a:cubicBezTo>
                    <a:cubicBezTo>
                      <a:pt x="11198" y="6620"/>
                      <a:pt x="22688" y="6052"/>
                      <a:pt x="34055" y="7249"/>
                    </a:cubicBezTo>
                    <a:cubicBezTo>
                      <a:pt x="41418" y="9703"/>
                      <a:pt x="57679" y="16452"/>
                      <a:pt x="62281" y="18293"/>
                    </a:cubicBezTo>
                    <a:cubicBezTo>
                      <a:pt x="66883" y="20134"/>
                      <a:pt x="81609" y="27958"/>
                      <a:pt x="82990" y="25196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34" name="Freeform: Shape 2133">
                <a:extLst>
                  <a:ext uri="{FF2B5EF4-FFF2-40B4-BE49-F238E27FC236}">
                    <a16:creationId xmlns:a16="http://schemas.microsoft.com/office/drawing/2014/main" id="{432CEF7E-372C-4235-9AD7-512015167333}"/>
                  </a:ext>
                </a:extLst>
              </p:cNvPr>
              <p:cNvSpPr/>
              <p:nvPr/>
            </p:nvSpPr>
            <p:spPr>
              <a:xfrm>
                <a:off x="3394819" y="3155525"/>
                <a:ext cx="64274" cy="33457"/>
              </a:xfrm>
              <a:custGeom>
                <a:avLst/>
                <a:gdLst>
                  <a:gd name="connsiteX0" fmla="*/ 64275 w 64274"/>
                  <a:gd name="connsiteY0" fmla="*/ 24851 h 33457"/>
                  <a:gd name="connsiteX1" fmla="*/ 32214 w 64274"/>
                  <a:gd name="connsiteY1" fmla="*/ 0 h 33457"/>
                  <a:gd name="connsiteX2" fmla="*/ 0 w 64274"/>
                  <a:gd name="connsiteY2" fmla="*/ 11352 h 33457"/>
                  <a:gd name="connsiteX3" fmla="*/ 27459 w 64274"/>
                  <a:gd name="connsiteY3" fmla="*/ 33288 h 33457"/>
                  <a:gd name="connsiteX4" fmla="*/ 64275 w 64274"/>
                  <a:gd name="connsiteY4" fmla="*/ 24851 h 3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74" h="33457">
                    <a:moveTo>
                      <a:pt x="64275" y="24851"/>
                    </a:moveTo>
                    <a:cubicBezTo>
                      <a:pt x="58891" y="11367"/>
                      <a:pt x="46618" y="1856"/>
                      <a:pt x="32214" y="0"/>
                    </a:cubicBezTo>
                    <a:cubicBezTo>
                      <a:pt x="20617" y="660"/>
                      <a:pt x="9449" y="4602"/>
                      <a:pt x="0" y="11352"/>
                    </a:cubicBezTo>
                    <a:cubicBezTo>
                      <a:pt x="5338" y="22458"/>
                      <a:pt x="15447" y="30542"/>
                      <a:pt x="27459" y="33288"/>
                    </a:cubicBezTo>
                    <a:cubicBezTo>
                      <a:pt x="40298" y="34224"/>
                      <a:pt x="53123" y="31278"/>
                      <a:pt x="64275" y="248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35" name="Freeform: Shape 2134">
                <a:extLst>
                  <a:ext uri="{FF2B5EF4-FFF2-40B4-BE49-F238E27FC236}">
                    <a16:creationId xmlns:a16="http://schemas.microsoft.com/office/drawing/2014/main" id="{A9545CBC-BC35-4C93-A07E-9F7401412D2F}"/>
                  </a:ext>
                </a:extLst>
              </p:cNvPr>
              <p:cNvSpPr/>
              <p:nvPr/>
            </p:nvSpPr>
            <p:spPr>
              <a:xfrm>
                <a:off x="3410158" y="3155371"/>
                <a:ext cx="33749" cy="33748"/>
              </a:xfrm>
              <a:custGeom>
                <a:avLst/>
                <a:gdLst>
                  <a:gd name="connsiteX0" fmla="*/ 1 w 33749"/>
                  <a:gd name="connsiteY0" fmla="*/ 16721 h 33748"/>
                  <a:gd name="connsiteX1" fmla="*/ 16722 w 33749"/>
                  <a:gd name="connsiteY1" fmla="*/ 33748 h 33748"/>
                  <a:gd name="connsiteX2" fmla="*/ 33749 w 33749"/>
                  <a:gd name="connsiteY2" fmla="*/ 17028 h 33748"/>
                  <a:gd name="connsiteX3" fmla="*/ 17028 w 33749"/>
                  <a:gd name="connsiteY3" fmla="*/ 0 h 33748"/>
                  <a:gd name="connsiteX4" fmla="*/ 16875 w 33749"/>
                  <a:gd name="connsiteY4" fmla="*/ 0 h 33748"/>
                  <a:gd name="connsiteX5" fmla="*/ 1 w 33749"/>
                  <a:gd name="connsiteY5" fmla="*/ 16721 h 3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749" h="33748">
                    <a:moveTo>
                      <a:pt x="1" y="16721"/>
                    </a:moveTo>
                    <a:cubicBezTo>
                      <a:pt x="-91" y="26032"/>
                      <a:pt x="7395" y="33656"/>
                      <a:pt x="16722" y="33748"/>
                    </a:cubicBezTo>
                    <a:cubicBezTo>
                      <a:pt x="26033" y="33825"/>
                      <a:pt x="33657" y="26339"/>
                      <a:pt x="33749" y="17028"/>
                    </a:cubicBezTo>
                    <a:cubicBezTo>
                      <a:pt x="33826" y="7716"/>
                      <a:pt x="26340" y="92"/>
                      <a:pt x="17028" y="0"/>
                    </a:cubicBezTo>
                    <a:cubicBezTo>
                      <a:pt x="16982" y="0"/>
                      <a:pt x="16921" y="0"/>
                      <a:pt x="16875" y="0"/>
                    </a:cubicBezTo>
                    <a:cubicBezTo>
                      <a:pt x="7609" y="0"/>
                      <a:pt x="77" y="7455"/>
                      <a:pt x="1" y="16721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36" name="Freeform: Shape 2135">
                <a:extLst>
                  <a:ext uri="{FF2B5EF4-FFF2-40B4-BE49-F238E27FC236}">
                    <a16:creationId xmlns:a16="http://schemas.microsoft.com/office/drawing/2014/main" id="{CBF17106-62E6-436C-A5E7-38626CFD14AB}"/>
                  </a:ext>
                </a:extLst>
              </p:cNvPr>
              <p:cNvSpPr/>
              <p:nvPr/>
            </p:nvSpPr>
            <p:spPr>
              <a:xfrm>
                <a:off x="3418440" y="3164269"/>
                <a:ext cx="15956" cy="15954"/>
              </a:xfrm>
              <a:custGeom>
                <a:avLst/>
                <a:gdLst>
                  <a:gd name="connsiteX0" fmla="*/ 2 w 15956"/>
                  <a:gd name="connsiteY0" fmla="*/ 7823 h 15954"/>
                  <a:gd name="connsiteX1" fmla="*/ 7825 w 15956"/>
                  <a:gd name="connsiteY1" fmla="*/ 15954 h 15954"/>
                  <a:gd name="connsiteX2" fmla="*/ 15955 w 15956"/>
                  <a:gd name="connsiteY2" fmla="*/ 8130 h 15954"/>
                  <a:gd name="connsiteX3" fmla="*/ 8132 w 15956"/>
                  <a:gd name="connsiteY3" fmla="*/ 0 h 15954"/>
                  <a:gd name="connsiteX4" fmla="*/ 7979 w 15956"/>
                  <a:gd name="connsiteY4" fmla="*/ 0 h 15954"/>
                  <a:gd name="connsiteX5" fmla="*/ 2 w 15956"/>
                  <a:gd name="connsiteY5" fmla="*/ 7823 h 1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56" h="15954">
                    <a:moveTo>
                      <a:pt x="2" y="7823"/>
                    </a:moveTo>
                    <a:cubicBezTo>
                      <a:pt x="-90" y="12226"/>
                      <a:pt x="3423" y="15862"/>
                      <a:pt x="7825" y="15954"/>
                    </a:cubicBezTo>
                    <a:cubicBezTo>
                      <a:pt x="12228" y="16030"/>
                      <a:pt x="15863" y="12533"/>
                      <a:pt x="15955" y="8130"/>
                    </a:cubicBezTo>
                    <a:cubicBezTo>
                      <a:pt x="16032" y="3728"/>
                      <a:pt x="12535" y="92"/>
                      <a:pt x="8132" y="0"/>
                    </a:cubicBezTo>
                    <a:cubicBezTo>
                      <a:pt x="8086" y="0"/>
                      <a:pt x="8025" y="0"/>
                      <a:pt x="7979" y="0"/>
                    </a:cubicBezTo>
                    <a:cubicBezTo>
                      <a:pt x="3637" y="0"/>
                      <a:pt x="79" y="3482"/>
                      <a:pt x="2" y="78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37" name="Freeform: Shape 2136">
                <a:extLst>
                  <a:ext uri="{FF2B5EF4-FFF2-40B4-BE49-F238E27FC236}">
                    <a16:creationId xmlns:a16="http://schemas.microsoft.com/office/drawing/2014/main" id="{C80A7598-3D26-4E1F-8CAA-E46F403E866E}"/>
                  </a:ext>
                </a:extLst>
              </p:cNvPr>
              <p:cNvSpPr/>
              <p:nvPr/>
            </p:nvSpPr>
            <p:spPr>
              <a:xfrm>
                <a:off x="3427033" y="3165189"/>
                <a:ext cx="4908" cy="4908"/>
              </a:xfrm>
              <a:custGeom>
                <a:avLst/>
                <a:gdLst>
                  <a:gd name="connsiteX0" fmla="*/ 4909 w 4908"/>
                  <a:gd name="connsiteY0" fmla="*/ 2454 h 4908"/>
                  <a:gd name="connsiteX1" fmla="*/ 2454 w 4908"/>
                  <a:gd name="connsiteY1" fmla="*/ 0 h 4908"/>
                  <a:gd name="connsiteX2" fmla="*/ 0 w 4908"/>
                  <a:gd name="connsiteY2" fmla="*/ 2454 h 4908"/>
                  <a:gd name="connsiteX3" fmla="*/ 2454 w 4908"/>
                  <a:gd name="connsiteY3" fmla="*/ 4909 h 4908"/>
                  <a:gd name="connsiteX4" fmla="*/ 4909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4909" y="2454"/>
                    </a:moveTo>
                    <a:cubicBezTo>
                      <a:pt x="4909" y="1105"/>
                      <a:pt x="3804" y="0"/>
                      <a:pt x="2454" y="0"/>
                    </a:cubicBezTo>
                    <a:cubicBezTo>
                      <a:pt x="1105" y="0"/>
                      <a:pt x="0" y="1105"/>
                      <a:pt x="0" y="2454"/>
                    </a:cubicBezTo>
                    <a:cubicBezTo>
                      <a:pt x="0" y="3804"/>
                      <a:pt x="1105" y="4909"/>
                      <a:pt x="2454" y="4909"/>
                    </a:cubicBezTo>
                    <a:cubicBezTo>
                      <a:pt x="3804" y="4909"/>
                      <a:pt x="4909" y="3804"/>
                      <a:pt x="4909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38" name="Freeform: Shape 2137">
                <a:extLst>
                  <a:ext uri="{FF2B5EF4-FFF2-40B4-BE49-F238E27FC236}">
                    <a16:creationId xmlns:a16="http://schemas.microsoft.com/office/drawing/2014/main" id="{33538C18-E4D7-4678-89B1-1A4368229AA0}"/>
                  </a:ext>
                </a:extLst>
              </p:cNvPr>
              <p:cNvSpPr/>
              <p:nvPr/>
            </p:nvSpPr>
            <p:spPr>
              <a:xfrm>
                <a:off x="3383927" y="3152744"/>
                <a:ext cx="75166" cy="27784"/>
              </a:xfrm>
              <a:custGeom>
                <a:avLst/>
                <a:gdLst>
                  <a:gd name="connsiteX0" fmla="*/ 10892 w 75166"/>
                  <a:gd name="connsiteY0" fmla="*/ 8917 h 27784"/>
                  <a:gd name="connsiteX1" fmla="*/ 27152 w 75166"/>
                  <a:gd name="connsiteY1" fmla="*/ 2934 h 27784"/>
                  <a:gd name="connsiteX2" fmla="*/ 36970 w 75166"/>
                  <a:gd name="connsiteY2" fmla="*/ 173 h 27784"/>
                  <a:gd name="connsiteX3" fmla="*/ 42492 w 75166"/>
                  <a:gd name="connsiteY3" fmla="*/ 173 h 27784"/>
                  <a:gd name="connsiteX4" fmla="*/ 47401 w 75166"/>
                  <a:gd name="connsiteY4" fmla="*/ 1093 h 27784"/>
                  <a:gd name="connsiteX5" fmla="*/ 65349 w 75166"/>
                  <a:gd name="connsiteY5" fmla="*/ 10757 h 27784"/>
                  <a:gd name="connsiteX6" fmla="*/ 75166 w 75166"/>
                  <a:gd name="connsiteY6" fmla="*/ 27785 h 27784"/>
                  <a:gd name="connsiteX7" fmla="*/ 62741 w 75166"/>
                  <a:gd name="connsiteY7" fmla="*/ 13519 h 27784"/>
                  <a:gd name="connsiteX8" fmla="*/ 46327 w 75166"/>
                  <a:gd name="connsiteY8" fmla="*/ 6002 h 27784"/>
                  <a:gd name="connsiteX9" fmla="*/ 41878 w 75166"/>
                  <a:gd name="connsiteY9" fmla="*/ 6002 h 27784"/>
                  <a:gd name="connsiteX10" fmla="*/ 37737 w 75166"/>
                  <a:gd name="connsiteY10" fmla="*/ 6002 h 27784"/>
                  <a:gd name="connsiteX11" fmla="*/ 28839 w 75166"/>
                  <a:gd name="connsiteY11" fmla="*/ 8303 h 27784"/>
                  <a:gd name="connsiteX12" fmla="*/ 11658 w 75166"/>
                  <a:gd name="connsiteY12" fmla="*/ 15973 h 27784"/>
                  <a:gd name="connsiteX13" fmla="*/ 11658 w 75166"/>
                  <a:gd name="connsiteY13" fmla="*/ 15973 h 27784"/>
                  <a:gd name="connsiteX14" fmla="*/ 11658 w 75166"/>
                  <a:gd name="connsiteY14" fmla="*/ 15973 h 27784"/>
                  <a:gd name="connsiteX15" fmla="*/ 0 w 75166"/>
                  <a:gd name="connsiteY15" fmla="*/ 8456 h 27784"/>
                  <a:gd name="connsiteX16" fmla="*/ 10892 w 75166"/>
                  <a:gd name="connsiteY16" fmla="*/ 8917 h 2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5166" h="27784">
                    <a:moveTo>
                      <a:pt x="10892" y="8917"/>
                    </a:moveTo>
                    <a:cubicBezTo>
                      <a:pt x="16521" y="7536"/>
                      <a:pt x="21982" y="5542"/>
                      <a:pt x="27152" y="2934"/>
                    </a:cubicBezTo>
                    <a:cubicBezTo>
                      <a:pt x="30312" y="1676"/>
                      <a:pt x="33610" y="740"/>
                      <a:pt x="36970" y="173"/>
                    </a:cubicBezTo>
                    <a:cubicBezTo>
                      <a:pt x="38810" y="-58"/>
                      <a:pt x="40651" y="-58"/>
                      <a:pt x="42492" y="173"/>
                    </a:cubicBezTo>
                    <a:cubicBezTo>
                      <a:pt x="44149" y="326"/>
                      <a:pt x="45790" y="633"/>
                      <a:pt x="47401" y="1093"/>
                    </a:cubicBezTo>
                    <a:cubicBezTo>
                      <a:pt x="54227" y="2397"/>
                      <a:pt x="60501" y="5772"/>
                      <a:pt x="65349" y="10757"/>
                    </a:cubicBezTo>
                    <a:cubicBezTo>
                      <a:pt x="69736" y="15712"/>
                      <a:pt x="73080" y="21495"/>
                      <a:pt x="75166" y="27785"/>
                    </a:cubicBezTo>
                    <a:cubicBezTo>
                      <a:pt x="71562" y="22584"/>
                      <a:pt x="67389" y="17798"/>
                      <a:pt x="62741" y="13519"/>
                    </a:cubicBezTo>
                    <a:cubicBezTo>
                      <a:pt x="57955" y="9745"/>
                      <a:pt x="52325" y="7168"/>
                      <a:pt x="46327" y="6002"/>
                    </a:cubicBezTo>
                    <a:lnTo>
                      <a:pt x="41878" y="6002"/>
                    </a:lnTo>
                    <a:lnTo>
                      <a:pt x="37737" y="6002"/>
                    </a:lnTo>
                    <a:cubicBezTo>
                      <a:pt x="34699" y="6478"/>
                      <a:pt x="31723" y="7244"/>
                      <a:pt x="28839" y="8303"/>
                    </a:cubicBezTo>
                    <a:cubicBezTo>
                      <a:pt x="22903" y="10358"/>
                      <a:pt x="17150" y="12920"/>
                      <a:pt x="11658" y="15973"/>
                    </a:cubicBezTo>
                    <a:lnTo>
                      <a:pt x="11658" y="15973"/>
                    </a:lnTo>
                    <a:lnTo>
                      <a:pt x="11658" y="15973"/>
                    </a:lnTo>
                    <a:cubicBezTo>
                      <a:pt x="5522" y="13519"/>
                      <a:pt x="5983" y="11217"/>
                      <a:pt x="0" y="8456"/>
                    </a:cubicBezTo>
                    <a:cubicBezTo>
                      <a:pt x="4909" y="9377"/>
                      <a:pt x="4602" y="10297"/>
                      <a:pt x="10892" y="8917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39" name="Freeform: Shape 2138">
                <a:extLst>
                  <a:ext uri="{FF2B5EF4-FFF2-40B4-BE49-F238E27FC236}">
                    <a16:creationId xmlns:a16="http://schemas.microsoft.com/office/drawing/2014/main" id="{C406BC3B-9EEE-46B4-8181-5D06319D84EE}"/>
                  </a:ext>
                </a:extLst>
              </p:cNvPr>
              <p:cNvSpPr/>
              <p:nvPr/>
            </p:nvSpPr>
            <p:spPr>
              <a:xfrm>
                <a:off x="3498379" y="3127099"/>
                <a:ext cx="83281" cy="25788"/>
              </a:xfrm>
              <a:custGeom>
                <a:avLst/>
                <a:gdLst>
                  <a:gd name="connsiteX0" fmla="*/ 292 w 83281"/>
                  <a:gd name="connsiteY0" fmla="*/ 25204 h 25788"/>
                  <a:gd name="connsiteX1" fmla="*/ 20081 w 83281"/>
                  <a:gd name="connsiteY1" fmla="*/ 9864 h 25788"/>
                  <a:gd name="connsiteX2" fmla="*/ 55976 w 83281"/>
                  <a:gd name="connsiteY2" fmla="*/ 47 h 25788"/>
                  <a:gd name="connsiteX3" fmla="*/ 83282 w 83281"/>
                  <a:gd name="connsiteY3" fmla="*/ 8944 h 25788"/>
                  <a:gd name="connsiteX4" fmla="*/ 49380 w 83281"/>
                  <a:gd name="connsiteY4" fmla="*/ 7257 h 25788"/>
                  <a:gd name="connsiteX5" fmla="*/ 21154 w 83281"/>
                  <a:gd name="connsiteY5" fmla="*/ 18301 h 25788"/>
                  <a:gd name="connsiteX6" fmla="*/ 292 w 83281"/>
                  <a:gd name="connsiteY6" fmla="*/ 25204 h 2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281" h="25788">
                    <a:moveTo>
                      <a:pt x="292" y="25204"/>
                    </a:moveTo>
                    <a:cubicBezTo>
                      <a:pt x="-1549" y="21063"/>
                      <a:pt x="5354" y="17227"/>
                      <a:pt x="20081" y="9864"/>
                    </a:cubicBezTo>
                    <a:cubicBezTo>
                      <a:pt x="31110" y="3820"/>
                      <a:pt x="43413" y="461"/>
                      <a:pt x="55976" y="47"/>
                    </a:cubicBezTo>
                    <a:cubicBezTo>
                      <a:pt x="65855" y="-429"/>
                      <a:pt x="75566" y="2746"/>
                      <a:pt x="83282" y="8944"/>
                    </a:cubicBezTo>
                    <a:cubicBezTo>
                      <a:pt x="72145" y="6612"/>
                      <a:pt x="60701" y="6044"/>
                      <a:pt x="49380" y="7257"/>
                    </a:cubicBezTo>
                    <a:cubicBezTo>
                      <a:pt x="42170" y="9711"/>
                      <a:pt x="25756" y="16460"/>
                      <a:pt x="21154" y="18301"/>
                    </a:cubicBezTo>
                    <a:cubicBezTo>
                      <a:pt x="16552" y="20142"/>
                      <a:pt x="1673" y="27966"/>
                      <a:pt x="292" y="25204"/>
                    </a:cubicBezTo>
                    <a:close/>
                  </a:path>
                </a:pathLst>
              </a:custGeom>
              <a:solidFill>
                <a:srgbClr val="F492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40" name="Freeform: Shape 2139">
                <a:extLst>
                  <a:ext uri="{FF2B5EF4-FFF2-40B4-BE49-F238E27FC236}">
                    <a16:creationId xmlns:a16="http://schemas.microsoft.com/office/drawing/2014/main" id="{EB56B2F2-22FA-48B2-8921-C8CEB69E96A9}"/>
                  </a:ext>
                </a:extLst>
              </p:cNvPr>
              <p:cNvSpPr/>
              <p:nvPr/>
            </p:nvSpPr>
            <p:spPr>
              <a:xfrm>
                <a:off x="3498518" y="3155525"/>
                <a:ext cx="64275" cy="33457"/>
              </a:xfrm>
              <a:custGeom>
                <a:avLst/>
                <a:gdLst>
                  <a:gd name="connsiteX0" fmla="*/ 0 w 64275"/>
                  <a:gd name="connsiteY0" fmla="*/ 24851 h 33457"/>
                  <a:gd name="connsiteX1" fmla="*/ 32061 w 64275"/>
                  <a:gd name="connsiteY1" fmla="*/ 0 h 33457"/>
                  <a:gd name="connsiteX2" fmla="*/ 64275 w 64275"/>
                  <a:gd name="connsiteY2" fmla="*/ 11352 h 33457"/>
                  <a:gd name="connsiteX3" fmla="*/ 36816 w 64275"/>
                  <a:gd name="connsiteY3" fmla="*/ 33288 h 33457"/>
                  <a:gd name="connsiteX4" fmla="*/ 0 w 64275"/>
                  <a:gd name="connsiteY4" fmla="*/ 24851 h 3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75" h="33457">
                    <a:moveTo>
                      <a:pt x="0" y="24851"/>
                    </a:moveTo>
                    <a:cubicBezTo>
                      <a:pt x="5384" y="11367"/>
                      <a:pt x="17656" y="1856"/>
                      <a:pt x="32061" y="0"/>
                    </a:cubicBezTo>
                    <a:cubicBezTo>
                      <a:pt x="43658" y="660"/>
                      <a:pt x="54826" y="4602"/>
                      <a:pt x="64275" y="11352"/>
                    </a:cubicBezTo>
                    <a:cubicBezTo>
                      <a:pt x="58906" y="22427"/>
                      <a:pt x="48812" y="30496"/>
                      <a:pt x="36816" y="33288"/>
                    </a:cubicBezTo>
                    <a:cubicBezTo>
                      <a:pt x="23977" y="34224"/>
                      <a:pt x="11152" y="31278"/>
                      <a:pt x="0" y="248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41" name="Freeform: Shape 2140">
                <a:extLst>
                  <a:ext uri="{FF2B5EF4-FFF2-40B4-BE49-F238E27FC236}">
                    <a16:creationId xmlns:a16="http://schemas.microsoft.com/office/drawing/2014/main" id="{A8602C3C-0C16-4C61-A595-877D8017C4AB}"/>
                  </a:ext>
                </a:extLst>
              </p:cNvPr>
              <p:cNvSpPr/>
              <p:nvPr/>
            </p:nvSpPr>
            <p:spPr>
              <a:xfrm>
                <a:off x="3513704" y="3155371"/>
                <a:ext cx="33749" cy="33748"/>
              </a:xfrm>
              <a:custGeom>
                <a:avLst/>
                <a:gdLst>
                  <a:gd name="connsiteX0" fmla="*/ 33749 w 33749"/>
                  <a:gd name="connsiteY0" fmla="*/ 16721 h 33748"/>
                  <a:gd name="connsiteX1" fmla="*/ 17028 w 33749"/>
                  <a:gd name="connsiteY1" fmla="*/ 33748 h 33748"/>
                  <a:gd name="connsiteX2" fmla="*/ 1 w 33749"/>
                  <a:gd name="connsiteY2" fmla="*/ 17028 h 33748"/>
                  <a:gd name="connsiteX3" fmla="*/ 16721 w 33749"/>
                  <a:gd name="connsiteY3" fmla="*/ 0 h 33748"/>
                  <a:gd name="connsiteX4" fmla="*/ 16875 w 33749"/>
                  <a:gd name="connsiteY4" fmla="*/ 0 h 33748"/>
                  <a:gd name="connsiteX5" fmla="*/ 33749 w 33749"/>
                  <a:gd name="connsiteY5" fmla="*/ 16721 h 3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749" h="33748">
                    <a:moveTo>
                      <a:pt x="33749" y="16721"/>
                    </a:moveTo>
                    <a:cubicBezTo>
                      <a:pt x="33841" y="26032"/>
                      <a:pt x="26355" y="33656"/>
                      <a:pt x="17028" y="33748"/>
                    </a:cubicBezTo>
                    <a:cubicBezTo>
                      <a:pt x="7717" y="33825"/>
                      <a:pt x="93" y="26339"/>
                      <a:pt x="1" y="17028"/>
                    </a:cubicBezTo>
                    <a:cubicBezTo>
                      <a:pt x="-76" y="7716"/>
                      <a:pt x="7410" y="92"/>
                      <a:pt x="16721" y="0"/>
                    </a:cubicBezTo>
                    <a:cubicBezTo>
                      <a:pt x="16767" y="0"/>
                      <a:pt x="16829" y="0"/>
                      <a:pt x="16875" y="0"/>
                    </a:cubicBezTo>
                    <a:cubicBezTo>
                      <a:pt x="26140" y="0"/>
                      <a:pt x="33672" y="7455"/>
                      <a:pt x="33749" y="16721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42" name="Freeform: Shape 2141">
                <a:extLst>
                  <a:ext uri="{FF2B5EF4-FFF2-40B4-BE49-F238E27FC236}">
                    <a16:creationId xmlns:a16="http://schemas.microsoft.com/office/drawing/2014/main" id="{4C3F2294-5E22-45B4-B14E-547F2FF87D98}"/>
                  </a:ext>
                </a:extLst>
              </p:cNvPr>
              <p:cNvSpPr/>
              <p:nvPr/>
            </p:nvSpPr>
            <p:spPr>
              <a:xfrm>
                <a:off x="3522600" y="3164269"/>
                <a:ext cx="15956" cy="15954"/>
              </a:xfrm>
              <a:custGeom>
                <a:avLst/>
                <a:gdLst>
                  <a:gd name="connsiteX0" fmla="*/ 15955 w 15956"/>
                  <a:gd name="connsiteY0" fmla="*/ 7823 h 15954"/>
                  <a:gd name="connsiteX1" fmla="*/ 8132 w 15956"/>
                  <a:gd name="connsiteY1" fmla="*/ 15954 h 15954"/>
                  <a:gd name="connsiteX2" fmla="*/ 1 w 15956"/>
                  <a:gd name="connsiteY2" fmla="*/ 8130 h 15954"/>
                  <a:gd name="connsiteX3" fmla="*/ 7825 w 15956"/>
                  <a:gd name="connsiteY3" fmla="*/ 0 h 15954"/>
                  <a:gd name="connsiteX4" fmla="*/ 7978 w 15956"/>
                  <a:gd name="connsiteY4" fmla="*/ 0 h 15954"/>
                  <a:gd name="connsiteX5" fmla="*/ 15955 w 15956"/>
                  <a:gd name="connsiteY5" fmla="*/ 7823 h 1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56" h="15954">
                    <a:moveTo>
                      <a:pt x="15955" y="7823"/>
                    </a:moveTo>
                    <a:cubicBezTo>
                      <a:pt x="16047" y="12226"/>
                      <a:pt x="12534" y="15862"/>
                      <a:pt x="8132" y="15954"/>
                    </a:cubicBezTo>
                    <a:cubicBezTo>
                      <a:pt x="3729" y="16030"/>
                      <a:pt x="93" y="12533"/>
                      <a:pt x="1" y="8130"/>
                    </a:cubicBezTo>
                    <a:cubicBezTo>
                      <a:pt x="-75" y="3728"/>
                      <a:pt x="3422" y="92"/>
                      <a:pt x="7825" y="0"/>
                    </a:cubicBezTo>
                    <a:cubicBezTo>
                      <a:pt x="7871" y="0"/>
                      <a:pt x="7932" y="0"/>
                      <a:pt x="7978" y="0"/>
                    </a:cubicBezTo>
                    <a:cubicBezTo>
                      <a:pt x="12319" y="0"/>
                      <a:pt x="15878" y="3482"/>
                      <a:pt x="15955" y="78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43" name="Freeform: Shape 2142">
                <a:extLst>
                  <a:ext uri="{FF2B5EF4-FFF2-40B4-BE49-F238E27FC236}">
                    <a16:creationId xmlns:a16="http://schemas.microsoft.com/office/drawing/2014/main" id="{39FEFD3A-E07E-4EA6-9827-509CC06DDBEC}"/>
                  </a:ext>
                </a:extLst>
              </p:cNvPr>
              <p:cNvSpPr/>
              <p:nvPr/>
            </p:nvSpPr>
            <p:spPr>
              <a:xfrm>
                <a:off x="3525823" y="3165189"/>
                <a:ext cx="4908" cy="4908"/>
              </a:xfrm>
              <a:custGeom>
                <a:avLst/>
                <a:gdLst>
                  <a:gd name="connsiteX0" fmla="*/ 0 w 4908"/>
                  <a:gd name="connsiteY0" fmla="*/ 2454 h 4908"/>
                  <a:gd name="connsiteX1" fmla="*/ 2454 w 4908"/>
                  <a:gd name="connsiteY1" fmla="*/ 0 h 4908"/>
                  <a:gd name="connsiteX2" fmla="*/ 4909 w 4908"/>
                  <a:gd name="connsiteY2" fmla="*/ 2454 h 4908"/>
                  <a:gd name="connsiteX3" fmla="*/ 2454 w 4908"/>
                  <a:gd name="connsiteY3" fmla="*/ 4909 h 4908"/>
                  <a:gd name="connsiteX4" fmla="*/ 0 w 4908"/>
                  <a:gd name="connsiteY4" fmla="*/ 2454 h 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8" h="4908">
                    <a:moveTo>
                      <a:pt x="0" y="2454"/>
                    </a:moveTo>
                    <a:cubicBezTo>
                      <a:pt x="0" y="1105"/>
                      <a:pt x="1105" y="0"/>
                      <a:pt x="2454" y="0"/>
                    </a:cubicBezTo>
                    <a:cubicBezTo>
                      <a:pt x="3804" y="0"/>
                      <a:pt x="4909" y="1105"/>
                      <a:pt x="4909" y="2454"/>
                    </a:cubicBezTo>
                    <a:cubicBezTo>
                      <a:pt x="4909" y="3804"/>
                      <a:pt x="3804" y="4909"/>
                      <a:pt x="2454" y="4909"/>
                    </a:cubicBezTo>
                    <a:cubicBezTo>
                      <a:pt x="1105" y="4909"/>
                      <a:pt x="0" y="3804"/>
                      <a:pt x="0" y="24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44" name="Freeform: Shape 2143">
                <a:extLst>
                  <a:ext uri="{FF2B5EF4-FFF2-40B4-BE49-F238E27FC236}">
                    <a16:creationId xmlns:a16="http://schemas.microsoft.com/office/drawing/2014/main" id="{8A43A5CD-079B-4C9E-9279-27FE5F2310B1}"/>
                  </a:ext>
                </a:extLst>
              </p:cNvPr>
              <p:cNvSpPr/>
              <p:nvPr/>
            </p:nvSpPr>
            <p:spPr>
              <a:xfrm>
                <a:off x="3498518" y="3152744"/>
                <a:ext cx="74706" cy="27784"/>
              </a:xfrm>
              <a:custGeom>
                <a:avLst/>
                <a:gdLst>
                  <a:gd name="connsiteX0" fmla="*/ 64275 w 74706"/>
                  <a:gd name="connsiteY0" fmla="*/ 8917 h 27784"/>
                  <a:gd name="connsiteX1" fmla="*/ 48015 w 74706"/>
                  <a:gd name="connsiteY1" fmla="*/ 2934 h 27784"/>
                  <a:gd name="connsiteX2" fmla="*/ 38197 w 74706"/>
                  <a:gd name="connsiteY2" fmla="*/ 173 h 27784"/>
                  <a:gd name="connsiteX3" fmla="*/ 32675 w 74706"/>
                  <a:gd name="connsiteY3" fmla="*/ 173 h 27784"/>
                  <a:gd name="connsiteX4" fmla="*/ 27612 w 74706"/>
                  <a:gd name="connsiteY4" fmla="*/ 1093 h 27784"/>
                  <a:gd name="connsiteX5" fmla="*/ 9818 w 74706"/>
                  <a:gd name="connsiteY5" fmla="*/ 10757 h 27784"/>
                  <a:gd name="connsiteX6" fmla="*/ 0 w 74706"/>
                  <a:gd name="connsiteY6" fmla="*/ 27785 h 27784"/>
                  <a:gd name="connsiteX7" fmla="*/ 11965 w 74706"/>
                  <a:gd name="connsiteY7" fmla="*/ 13212 h 27784"/>
                  <a:gd name="connsiteX8" fmla="*/ 28379 w 74706"/>
                  <a:gd name="connsiteY8" fmla="*/ 5695 h 27784"/>
                  <a:gd name="connsiteX9" fmla="*/ 32828 w 74706"/>
                  <a:gd name="connsiteY9" fmla="*/ 5695 h 27784"/>
                  <a:gd name="connsiteX10" fmla="*/ 36970 w 74706"/>
                  <a:gd name="connsiteY10" fmla="*/ 5695 h 27784"/>
                  <a:gd name="connsiteX11" fmla="*/ 45867 w 74706"/>
                  <a:gd name="connsiteY11" fmla="*/ 7996 h 27784"/>
                  <a:gd name="connsiteX12" fmla="*/ 63048 w 74706"/>
                  <a:gd name="connsiteY12" fmla="*/ 15666 h 27784"/>
                  <a:gd name="connsiteX13" fmla="*/ 63048 w 74706"/>
                  <a:gd name="connsiteY13" fmla="*/ 15666 h 27784"/>
                  <a:gd name="connsiteX14" fmla="*/ 63048 w 74706"/>
                  <a:gd name="connsiteY14" fmla="*/ 15666 h 27784"/>
                  <a:gd name="connsiteX15" fmla="*/ 74706 w 74706"/>
                  <a:gd name="connsiteY15" fmla="*/ 8149 h 27784"/>
                  <a:gd name="connsiteX16" fmla="*/ 64275 w 74706"/>
                  <a:gd name="connsiteY16" fmla="*/ 8917 h 2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4706" h="27784">
                    <a:moveTo>
                      <a:pt x="64275" y="8917"/>
                    </a:moveTo>
                    <a:cubicBezTo>
                      <a:pt x="58645" y="7567"/>
                      <a:pt x="53184" y="5557"/>
                      <a:pt x="48015" y="2934"/>
                    </a:cubicBezTo>
                    <a:cubicBezTo>
                      <a:pt x="44854" y="1676"/>
                      <a:pt x="41556" y="740"/>
                      <a:pt x="38197" y="173"/>
                    </a:cubicBezTo>
                    <a:cubicBezTo>
                      <a:pt x="36356" y="-58"/>
                      <a:pt x="34515" y="-58"/>
                      <a:pt x="32675" y="173"/>
                    </a:cubicBezTo>
                    <a:lnTo>
                      <a:pt x="27612" y="1093"/>
                    </a:lnTo>
                    <a:cubicBezTo>
                      <a:pt x="20832" y="2443"/>
                      <a:pt x="14634" y="5802"/>
                      <a:pt x="9818" y="10757"/>
                    </a:cubicBezTo>
                    <a:cubicBezTo>
                      <a:pt x="5430" y="15712"/>
                      <a:pt x="2086" y="21495"/>
                      <a:pt x="0" y="27785"/>
                    </a:cubicBezTo>
                    <a:cubicBezTo>
                      <a:pt x="3406" y="22477"/>
                      <a:pt x="7409" y="17584"/>
                      <a:pt x="11965" y="13212"/>
                    </a:cubicBezTo>
                    <a:cubicBezTo>
                      <a:pt x="16751" y="9438"/>
                      <a:pt x="22381" y="6861"/>
                      <a:pt x="28379" y="5695"/>
                    </a:cubicBezTo>
                    <a:lnTo>
                      <a:pt x="32828" y="5695"/>
                    </a:lnTo>
                    <a:lnTo>
                      <a:pt x="36970" y="5695"/>
                    </a:lnTo>
                    <a:cubicBezTo>
                      <a:pt x="39992" y="6186"/>
                      <a:pt x="42983" y="6968"/>
                      <a:pt x="45867" y="7996"/>
                    </a:cubicBezTo>
                    <a:cubicBezTo>
                      <a:pt x="51804" y="10052"/>
                      <a:pt x="57556" y="12613"/>
                      <a:pt x="63048" y="15666"/>
                    </a:cubicBezTo>
                    <a:lnTo>
                      <a:pt x="63048" y="15666"/>
                    </a:lnTo>
                    <a:lnTo>
                      <a:pt x="63048" y="15666"/>
                    </a:lnTo>
                    <a:cubicBezTo>
                      <a:pt x="69184" y="13212"/>
                      <a:pt x="68570" y="10911"/>
                      <a:pt x="74706" y="8149"/>
                    </a:cubicBezTo>
                    <a:cubicBezTo>
                      <a:pt x="70104" y="9377"/>
                      <a:pt x="70565" y="10297"/>
                      <a:pt x="64275" y="8917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45" name="Freeform: Shape 2144">
                <a:extLst>
                  <a:ext uri="{FF2B5EF4-FFF2-40B4-BE49-F238E27FC236}">
                    <a16:creationId xmlns:a16="http://schemas.microsoft.com/office/drawing/2014/main" id="{27888DDD-D4DE-4EBB-AEA3-A77952AB606C}"/>
                  </a:ext>
                </a:extLst>
              </p:cNvPr>
              <p:cNvSpPr/>
              <p:nvPr/>
            </p:nvSpPr>
            <p:spPr>
              <a:xfrm>
                <a:off x="3310934" y="2952602"/>
                <a:ext cx="167794" cy="331012"/>
              </a:xfrm>
              <a:custGeom>
                <a:avLst/>
                <a:gdLst>
                  <a:gd name="connsiteX0" fmla="*/ 3196 w 167794"/>
                  <a:gd name="connsiteY0" fmla="*/ 236671 h 331012"/>
                  <a:gd name="connsiteX1" fmla="*/ 47222 w 167794"/>
                  <a:gd name="connsiteY1" fmla="*/ 306008 h 331012"/>
                  <a:gd name="connsiteX2" fmla="*/ 67164 w 167794"/>
                  <a:gd name="connsiteY2" fmla="*/ 325183 h 331012"/>
                  <a:gd name="connsiteX3" fmla="*/ 73760 w 167794"/>
                  <a:gd name="connsiteY3" fmla="*/ 331013 h 331012"/>
                  <a:gd name="connsiteX4" fmla="*/ 67931 w 167794"/>
                  <a:gd name="connsiteY4" fmla="*/ 296958 h 331012"/>
                  <a:gd name="connsiteX5" fmla="*/ 167795 w 167794"/>
                  <a:gd name="connsiteY5" fmla="*/ 97536 h 331012"/>
                  <a:gd name="connsiteX6" fmla="*/ 167795 w 167794"/>
                  <a:gd name="connsiteY6" fmla="*/ 3655 h 331012"/>
                  <a:gd name="connsiteX7" fmla="*/ 33109 w 167794"/>
                  <a:gd name="connsiteY7" fmla="*/ 80355 h 331012"/>
                  <a:gd name="connsiteX8" fmla="*/ 3196 w 167794"/>
                  <a:gd name="connsiteY8" fmla="*/ 236671 h 331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794" h="331012">
                    <a:moveTo>
                      <a:pt x="3196" y="236671"/>
                    </a:moveTo>
                    <a:cubicBezTo>
                      <a:pt x="11479" y="263271"/>
                      <a:pt x="26666" y="287201"/>
                      <a:pt x="47222" y="306008"/>
                    </a:cubicBezTo>
                    <a:cubicBezTo>
                      <a:pt x="54278" y="313372"/>
                      <a:pt x="61181" y="319661"/>
                      <a:pt x="67164" y="325183"/>
                    </a:cubicBezTo>
                    <a:cubicBezTo>
                      <a:pt x="69618" y="327178"/>
                      <a:pt x="71766" y="329325"/>
                      <a:pt x="73760" y="331013"/>
                    </a:cubicBezTo>
                    <a:cubicBezTo>
                      <a:pt x="71244" y="319768"/>
                      <a:pt x="69296" y="308401"/>
                      <a:pt x="67931" y="296958"/>
                    </a:cubicBezTo>
                    <a:cubicBezTo>
                      <a:pt x="52591" y="181140"/>
                      <a:pt x="94009" y="97536"/>
                      <a:pt x="167795" y="97536"/>
                    </a:cubicBezTo>
                    <a:lnTo>
                      <a:pt x="167795" y="3655"/>
                    </a:lnTo>
                    <a:cubicBezTo>
                      <a:pt x="132973" y="-13066"/>
                      <a:pt x="61335" y="30193"/>
                      <a:pt x="33109" y="80355"/>
                    </a:cubicBezTo>
                    <a:cubicBezTo>
                      <a:pt x="4883" y="130518"/>
                      <a:pt x="-6008" y="195866"/>
                      <a:pt x="3196" y="236671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46" name="Freeform: Shape 2145">
                <a:extLst>
                  <a:ext uri="{FF2B5EF4-FFF2-40B4-BE49-F238E27FC236}">
                    <a16:creationId xmlns:a16="http://schemas.microsoft.com/office/drawing/2014/main" id="{BFA83353-3984-4BD2-8CA8-6546F02F96F3}"/>
                  </a:ext>
                </a:extLst>
              </p:cNvPr>
              <p:cNvSpPr/>
              <p:nvPr/>
            </p:nvSpPr>
            <p:spPr>
              <a:xfrm>
                <a:off x="3356523" y="3030350"/>
                <a:ext cx="121438" cy="246822"/>
              </a:xfrm>
              <a:custGeom>
                <a:avLst/>
                <a:gdLst>
                  <a:gd name="connsiteX0" fmla="*/ 1633 w 121438"/>
                  <a:gd name="connsiteY0" fmla="*/ 227647 h 246822"/>
                  <a:gd name="connsiteX1" fmla="*/ 21575 w 121438"/>
                  <a:gd name="connsiteY1" fmla="*/ 246822 h 246822"/>
                  <a:gd name="connsiteX2" fmla="*/ 21575 w 121438"/>
                  <a:gd name="connsiteY2" fmla="*/ 218597 h 246822"/>
                  <a:gd name="connsiteX3" fmla="*/ 23722 w 121438"/>
                  <a:gd name="connsiteY3" fmla="*/ 187916 h 246822"/>
                  <a:gd name="connsiteX4" fmla="*/ 121439 w 121438"/>
                  <a:gd name="connsiteY4" fmla="*/ 19175 h 246822"/>
                  <a:gd name="connsiteX5" fmla="*/ 121439 w 121438"/>
                  <a:gd name="connsiteY5" fmla="*/ 0 h 246822"/>
                  <a:gd name="connsiteX6" fmla="*/ 866 w 121438"/>
                  <a:gd name="connsiteY6" fmla="*/ 166440 h 246822"/>
                  <a:gd name="connsiteX7" fmla="*/ 1633 w 121438"/>
                  <a:gd name="connsiteY7" fmla="*/ 227647 h 246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438" h="246822">
                    <a:moveTo>
                      <a:pt x="1633" y="227647"/>
                    </a:moveTo>
                    <a:cubicBezTo>
                      <a:pt x="8689" y="235010"/>
                      <a:pt x="15592" y="241300"/>
                      <a:pt x="21575" y="246822"/>
                    </a:cubicBezTo>
                    <a:cubicBezTo>
                      <a:pt x="21575" y="237925"/>
                      <a:pt x="21575" y="228414"/>
                      <a:pt x="21575" y="218597"/>
                    </a:cubicBezTo>
                    <a:cubicBezTo>
                      <a:pt x="21575" y="208779"/>
                      <a:pt x="22802" y="198348"/>
                      <a:pt x="23722" y="187916"/>
                    </a:cubicBezTo>
                    <a:cubicBezTo>
                      <a:pt x="33387" y="78695"/>
                      <a:pt x="99042" y="26845"/>
                      <a:pt x="121439" y="19175"/>
                    </a:cubicBezTo>
                    <a:lnTo>
                      <a:pt x="121439" y="0"/>
                    </a:lnTo>
                    <a:cubicBezTo>
                      <a:pt x="49187" y="18408"/>
                      <a:pt x="6081" y="115357"/>
                      <a:pt x="866" y="166440"/>
                    </a:cubicBezTo>
                    <a:cubicBezTo>
                      <a:pt x="-500" y="186827"/>
                      <a:pt x="-254" y="207291"/>
                      <a:pt x="1633" y="227647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47" name="Freeform: Shape 2146">
                <a:extLst>
                  <a:ext uri="{FF2B5EF4-FFF2-40B4-BE49-F238E27FC236}">
                    <a16:creationId xmlns:a16="http://schemas.microsoft.com/office/drawing/2014/main" id="{F87AE2E7-8A47-420D-A6FE-C41102783D5D}"/>
                  </a:ext>
                </a:extLst>
              </p:cNvPr>
              <p:cNvSpPr/>
              <p:nvPr/>
            </p:nvSpPr>
            <p:spPr>
              <a:xfrm>
                <a:off x="3358386" y="3031577"/>
                <a:ext cx="120649" cy="368469"/>
              </a:xfrm>
              <a:custGeom>
                <a:avLst/>
                <a:gdLst>
                  <a:gd name="connsiteX0" fmla="*/ 120343 w 120649"/>
                  <a:gd name="connsiteY0" fmla="*/ 18715 h 368469"/>
                  <a:gd name="connsiteX1" fmla="*/ 19252 w 120649"/>
                  <a:gd name="connsiteY1" fmla="*/ 187456 h 368469"/>
                  <a:gd name="connsiteX2" fmla="*/ 33058 w 120649"/>
                  <a:gd name="connsiteY2" fmla="*/ 368469 h 368469"/>
                  <a:gd name="connsiteX3" fmla="*/ 2378 w 120649"/>
                  <a:gd name="connsiteY3" fmla="*/ 161378 h 368469"/>
                  <a:gd name="connsiteX4" fmla="*/ 120650 w 120649"/>
                  <a:gd name="connsiteY4" fmla="*/ 0 h 36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649" h="368469">
                    <a:moveTo>
                      <a:pt x="120343" y="18715"/>
                    </a:moveTo>
                    <a:cubicBezTo>
                      <a:pt x="97946" y="25771"/>
                      <a:pt x="28302" y="77774"/>
                      <a:pt x="19252" y="187456"/>
                    </a:cubicBezTo>
                    <a:cubicBezTo>
                      <a:pt x="9894" y="290235"/>
                      <a:pt x="24774" y="350061"/>
                      <a:pt x="33058" y="368469"/>
                    </a:cubicBezTo>
                    <a:cubicBezTo>
                      <a:pt x="8207" y="350061"/>
                      <a:pt x="-5906" y="224119"/>
                      <a:pt x="2378" y="161378"/>
                    </a:cubicBezTo>
                    <a:cubicBezTo>
                      <a:pt x="8514" y="113824"/>
                      <a:pt x="48398" y="18408"/>
                      <a:pt x="120650" y="0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48" name="Freeform: Shape 2147">
                <a:extLst>
                  <a:ext uri="{FF2B5EF4-FFF2-40B4-BE49-F238E27FC236}">
                    <a16:creationId xmlns:a16="http://schemas.microsoft.com/office/drawing/2014/main" id="{E116EE67-9DAF-48D8-83BA-C3CB0B515CFA}"/>
                  </a:ext>
                </a:extLst>
              </p:cNvPr>
              <p:cNvSpPr/>
              <p:nvPr/>
            </p:nvSpPr>
            <p:spPr>
              <a:xfrm>
                <a:off x="3478729" y="2952602"/>
                <a:ext cx="167885" cy="331012"/>
              </a:xfrm>
              <a:custGeom>
                <a:avLst/>
                <a:gdLst>
                  <a:gd name="connsiteX0" fmla="*/ 164753 w 167885"/>
                  <a:gd name="connsiteY0" fmla="*/ 236671 h 331012"/>
                  <a:gd name="connsiteX1" fmla="*/ 120880 w 167885"/>
                  <a:gd name="connsiteY1" fmla="*/ 306008 h 331012"/>
                  <a:gd name="connsiteX2" fmla="*/ 100785 w 167885"/>
                  <a:gd name="connsiteY2" fmla="*/ 325183 h 331012"/>
                  <a:gd name="connsiteX3" fmla="*/ 94188 w 167885"/>
                  <a:gd name="connsiteY3" fmla="*/ 331013 h 331012"/>
                  <a:gd name="connsiteX4" fmla="*/ 100018 w 167885"/>
                  <a:gd name="connsiteY4" fmla="*/ 296958 h 331012"/>
                  <a:gd name="connsiteX5" fmla="*/ 0 w 167885"/>
                  <a:gd name="connsiteY5" fmla="*/ 97536 h 331012"/>
                  <a:gd name="connsiteX6" fmla="*/ 0 w 167885"/>
                  <a:gd name="connsiteY6" fmla="*/ 3655 h 331012"/>
                  <a:gd name="connsiteX7" fmla="*/ 134840 w 167885"/>
                  <a:gd name="connsiteY7" fmla="*/ 80355 h 331012"/>
                  <a:gd name="connsiteX8" fmla="*/ 164753 w 167885"/>
                  <a:gd name="connsiteY8" fmla="*/ 236671 h 331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885" h="331012">
                    <a:moveTo>
                      <a:pt x="164753" y="236671"/>
                    </a:moveTo>
                    <a:cubicBezTo>
                      <a:pt x="156531" y="263256"/>
                      <a:pt x="141390" y="287186"/>
                      <a:pt x="120880" y="306008"/>
                    </a:cubicBezTo>
                    <a:cubicBezTo>
                      <a:pt x="113670" y="313372"/>
                      <a:pt x="106767" y="319661"/>
                      <a:pt x="100785" y="325183"/>
                    </a:cubicBezTo>
                    <a:lnTo>
                      <a:pt x="94188" y="331013"/>
                    </a:lnTo>
                    <a:cubicBezTo>
                      <a:pt x="96704" y="319768"/>
                      <a:pt x="98652" y="308401"/>
                      <a:pt x="100018" y="296958"/>
                    </a:cubicBezTo>
                    <a:cubicBezTo>
                      <a:pt x="115358" y="181140"/>
                      <a:pt x="73786" y="97536"/>
                      <a:pt x="0" y="97536"/>
                    </a:cubicBezTo>
                    <a:lnTo>
                      <a:pt x="0" y="3655"/>
                    </a:lnTo>
                    <a:cubicBezTo>
                      <a:pt x="34976" y="-13066"/>
                      <a:pt x="106614" y="30193"/>
                      <a:pt x="134840" y="80355"/>
                    </a:cubicBezTo>
                    <a:cubicBezTo>
                      <a:pt x="163065" y="130518"/>
                      <a:pt x="173804" y="195866"/>
                      <a:pt x="164753" y="236671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49" name="Freeform: Shape 2148">
                <a:extLst>
                  <a:ext uri="{FF2B5EF4-FFF2-40B4-BE49-F238E27FC236}">
                    <a16:creationId xmlns:a16="http://schemas.microsoft.com/office/drawing/2014/main" id="{B3B034D5-7A58-4FC4-870F-E215A4090770}"/>
                  </a:ext>
                </a:extLst>
              </p:cNvPr>
              <p:cNvSpPr/>
              <p:nvPr/>
            </p:nvSpPr>
            <p:spPr>
              <a:xfrm>
                <a:off x="3478729" y="3030350"/>
                <a:ext cx="121972" cy="246822"/>
              </a:xfrm>
              <a:custGeom>
                <a:avLst/>
                <a:gdLst>
                  <a:gd name="connsiteX0" fmla="*/ 120880 w 121972"/>
                  <a:gd name="connsiteY0" fmla="*/ 227647 h 246822"/>
                  <a:gd name="connsiteX1" fmla="*/ 100785 w 121972"/>
                  <a:gd name="connsiteY1" fmla="*/ 246822 h 246822"/>
                  <a:gd name="connsiteX2" fmla="*/ 100018 w 121972"/>
                  <a:gd name="connsiteY2" fmla="*/ 218597 h 246822"/>
                  <a:gd name="connsiteX3" fmla="*/ 98024 w 121972"/>
                  <a:gd name="connsiteY3" fmla="*/ 187916 h 246822"/>
                  <a:gd name="connsiteX4" fmla="*/ 0 w 121972"/>
                  <a:gd name="connsiteY4" fmla="*/ 19175 h 246822"/>
                  <a:gd name="connsiteX5" fmla="*/ 0 w 121972"/>
                  <a:gd name="connsiteY5" fmla="*/ 0 h 246822"/>
                  <a:gd name="connsiteX6" fmla="*/ 120727 w 121972"/>
                  <a:gd name="connsiteY6" fmla="*/ 166440 h 246822"/>
                  <a:gd name="connsiteX7" fmla="*/ 120880 w 121972"/>
                  <a:gd name="connsiteY7" fmla="*/ 227647 h 246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972" h="246822">
                    <a:moveTo>
                      <a:pt x="120880" y="227647"/>
                    </a:moveTo>
                    <a:cubicBezTo>
                      <a:pt x="113670" y="235010"/>
                      <a:pt x="106767" y="241300"/>
                      <a:pt x="100785" y="246822"/>
                    </a:cubicBezTo>
                    <a:cubicBezTo>
                      <a:pt x="100785" y="237925"/>
                      <a:pt x="100785" y="228414"/>
                      <a:pt x="100018" y="218597"/>
                    </a:cubicBezTo>
                    <a:cubicBezTo>
                      <a:pt x="99251" y="208779"/>
                      <a:pt x="98944" y="198348"/>
                      <a:pt x="98024" y="187916"/>
                    </a:cubicBezTo>
                    <a:cubicBezTo>
                      <a:pt x="88052" y="78695"/>
                      <a:pt x="22550" y="26845"/>
                      <a:pt x="0" y="19175"/>
                    </a:cubicBezTo>
                    <a:lnTo>
                      <a:pt x="0" y="0"/>
                    </a:lnTo>
                    <a:cubicBezTo>
                      <a:pt x="72405" y="18408"/>
                      <a:pt x="115511" y="115357"/>
                      <a:pt x="120727" y="166440"/>
                    </a:cubicBezTo>
                    <a:cubicBezTo>
                      <a:pt x="122337" y="186812"/>
                      <a:pt x="122383" y="207275"/>
                      <a:pt x="120880" y="227647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50" name="Freeform: Shape 2149">
                <a:extLst>
                  <a:ext uri="{FF2B5EF4-FFF2-40B4-BE49-F238E27FC236}">
                    <a16:creationId xmlns:a16="http://schemas.microsoft.com/office/drawing/2014/main" id="{263797E3-8A74-4A5B-8599-3E0AF84AAB89}"/>
                  </a:ext>
                </a:extLst>
              </p:cNvPr>
              <p:cNvSpPr/>
              <p:nvPr/>
            </p:nvSpPr>
            <p:spPr>
              <a:xfrm>
                <a:off x="3478422" y="3031577"/>
                <a:ext cx="120817" cy="368469"/>
              </a:xfrm>
              <a:custGeom>
                <a:avLst/>
                <a:gdLst>
                  <a:gd name="connsiteX0" fmla="*/ 307 w 120817"/>
                  <a:gd name="connsiteY0" fmla="*/ 18715 h 368469"/>
                  <a:gd name="connsiteX1" fmla="*/ 101551 w 120817"/>
                  <a:gd name="connsiteY1" fmla="*/ 187456 h 368469"/>
                  <a:gd name="connsiteX2" fmla="*/ 87745 w 120817"/>
                  <a:gd name="connsiteY2" fmla="*/ 368469 h 368469"/>
                  <a:gd name="connsiteX3" fmla="*/ 118426 w 120817"/>
                  <a:gd name="connsiteY3" fmla="*/ 161378 h 368469"/>
                  <a:gd name="connsiteX4" fmla="*/ 0 w 120817"/>
                  <a:gd name="connsiteY4" fmla="*/ 0 h 368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817" h="368469">
                    <a:moveTo>
                      <a:pt x="307" y="18715"/>
                    </a:moveTo>
                    <a:cubicBezTo>
                      <a:pt x="22857" y="25771"/>
                      <a:pt x="92347" y="77774"/>
                      <a:pt x="101551" y="187456"/>
                    </a:cubicBezTo>
                    <a:cubicBezTo>
                      <a:pt x="110909" y="290235"/>
                      <a:pt x="96029" y="350061"/>
                      <a:pt x="87745" y="368469"/>
                    </a:cubicBezTo>
                    <a:cubicBezTo>
                      <a:pt x="112750" y="350061"/>
                      <a:pt x="126709" y="224119"/>
                      <a:pt x="118426" y="161378"/>
                    </a:cubicBezTo>
                    <a:cubicBezTo>
                      <a:pt x="112443" y="113824"/>
                      <a:pt x="72405" y="18408"/>
                      <a:pt x="0" y="0"/>
                    </a:cubicBezTo>
                    <a:close/>
                  </a:path>
                </a:pathLst>
              </a:custGeom>
              <a:solidFill>
                <a:srgbClr val="FED75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51" name="Freeform: Shape 2150">
                <a:extLst>
                  <a:ext uri="{FF2B5EF4-FFF2-40B4-BE49-F238E27FC236}">
                    <a16:creationId xmlns:a16="http://schemas.microsoft.com/office/drawing/2014/main" id="{F08BF49B-FD84-433B-A92E-A30CE9DC1D16}"/>
                  </a:ext>
                </a:extLst>
              </p:cNvPr>
              <p:cNvSpPr/>
              <p:nvPr/>
            </p:nvSpPr>
            <p:spPr>
              <a:xfrm>
                <a:off x="3882941" y="4579260"/>
                <a:ext cx="156553" cy="94321"/>
              </a:xfrm>
              <a:custGeom>
                <a:avLst/>
                <a:gdLst>
                  <a:gd name="connsiteX0" fmla="*/ 9204 w 156553"/>
                  <a:gd name="connsiteY0" fmla="*/ 94322 h 94321"/>
                  <a:gd name="connsiteX1" fmla="*/ 18869 w 156553"/>
                  <a:gd name="connsiteY1" fmla="*/ 84504 h 94321"/>
                  <a:gd name="connsiteX2" fmla="*/ 90354 w 156553"/>
                  <a:gd name="connsiteY2" fmla="*/ 20689 h 94321"/>
                  <a:gd name="connsiteX3" fmla="*/ 127476 w 156553"/>
                  <a:gd name="connsiteY3" fmla="*/ 27592 h 94321"/>
                  <a:gd name="connsiteX4" fmla="*/ 136680 w 156553"/>
                  <a:gd name="connsiteY4" fmla="*/ 60573 h 94321"/>
                  <a:gd name="connsiteX5" fmla="*/ 146498 w 156553"/>
                  <a:gd name="connsiteY5" fmla="*/ 70238 h 94321"/>
                  <a:gd name="connsiteX6" fmla="*/ 156162 w 156553"/>
                  <a:gd name="connsiteY6" fmla="*/ 60573 h 94321"/>
                  <a:gd name="connsiteX7" fmla="*/ 140822 w 156553"/>
                  <a:gd name="connsiteY7" fmla="*/ 13173 h 94321"/>
                  <a:gd name="connsiteX8" fmla="*/ 88819 w 156553"/>
                  <a:gd name="connsiteY8" fmla="*/ 1361 h 94321"/>
                  <a:gd name="connsiteX9" fmla="*/ 0 w 156553"/>
                  <a:gd name="connsiteY9" fmla="*/ 84504 h 94321"/>
                  <a:gd name="connsiteX10" fmla="*/ 9204 w 156553"/>
                  <a:gd name="connsiteY10" fmla="*/ 94322 h 94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6553" h="94321">
                    <a:moveTo>
                      <a:pt x="9204" y="94322"/>
                    </a:moveTo>
                    <a:cubicBezTo>
                      <a:pt x="14573" y="94245"/>
                      <a:pt x="18869" y="89873"/>
                      <a:pt x="18869" y="84504"/>
                    </a:cubicBezTo>
                    <a:cubicBezTo>
                      <a:pt x="18869" y="43853"/>
                      <a:pt x="38964" y="25905"/>
                      <a:pt x="90354" y="20689"/>
                    </a:cubicBezTo>
                    <a:cubicBezTo>
                      <a:pt x="103147" y="17806"/>
                      <a:pt x="116570" y="20306"/>
                      <a:pt x="127476" y="27592"/>
                    </a:cubicBezTo>
                    <a:cubicBezTo>
                      <a:pt x="134824" y="36919"/>
                      <a:pt x="138138" y="48793"/>
                      <a:pt x="136680" y="60573"/>
                    </a:cubicBezTo>
                    <a:cubicBezTo>
                      <a:pt x="136757" y="65943"/>
                      <a:pt x="141129" y="70238"/>
                      <a:pt x="146498" y="70238"/>
                    </a:cubicBezTo>
                    <a:cubicBezTo>
                      <a:pt x="151837" y="70238"/>
                      <a:pt x="156162" y="65912"/>
                      <a:pt x="156162" y="60573"/>
                    </a:cubicBezTo>
                    <a:cubicBezTo>
                      <a:pt x="158141" y="43301"/>
                      <a:pt x="152542" y="26012"/>
                      <a:pt x="140822" y="13173"/>
                    </a:cubicBezTo>
                    <a:cubicBezTo>
                      <a:pt x="126034" y="1852"/>
                      <a:pt x="107043" y="-2459"/>
                      <a:pt x="88819" y="1361"/>
                    </a:cubicBezTo>
                    <a:cubicBezTo>
                      <a:pt x="47554" y="5656"/>
                      <a:pt x="0" y="18849"/>
                      <a:pt x="0" y="84504"/>
                    </a:cubicBezTo>
                    <a:cubicBezTo>
                      <a:pt x="-15" y="89689"/>
                      <a:pt x="4019" y="94000"/>
                      <a:pt x="9204" y="94322"/>
                    </a:cubicBezTo>
                    <a:close/>
                  </a:path>
                </a:pathLst>
              </a:custGeom>
              <a:solidFill>
                <a:srgbClr val="26111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52" name="Freeform: Shape 2151">
                <a:extLst>
                  <a:ext uri="{FF2B5EF4-FFF2-40B4-BE49-F238E27FC236}">
                    <a16:creationId xmlns:a16="http://schemas.microsoft.com/office/drawing/2014/main" id="{7EAFA1B1-5D38-4034-AF81-22C2315448B9}"/>
                  </a:ext>
                </a:extLst>
              </p:cNvPr>
              <p:cNvSpPr/>
              <p:nvPr/>
            </p:nvSpPr>
            <p:spPr>
              <a:xfrm>
                <a:off x="3677989" y="3444968"/>
                <a:ext cx="317055" cy="1201577"/>
              </a:xfrm>
              <a:custGeom>
                <a:avLst/>
                <a:gdLst>
                  <a:gd name="connsiteX0" fmla="*/ 13354 w 317055"/>
                  <a:gd name="connsiteY0" fmla="*/ 24 h 1201577"/>
                  <a:gd name="connsiteX1" fmla="*/ 112451 w 317055"/>
                  <a:gd name="connsiteY1" fmla="*/ 136705 h 1201577"/>
                  <a:gd name="connsiteX2" fmla="*/ 124263 w 317055"/>
                  <a:gd name="connsiteY2" fmla="*/ 412827 h 1201577"/>
                  <a:gd name="connsiteX3" fmla="*/ 190992 w 317055"/>
                  <a:gd name="connsiteY3" fmla="*/ 613169 h 1201577"/>
                  <a:gd name="connsiteX4" fmla="*/ 274903 w 317055"/>
                  <a:gd name="connsiteY4" fmla="*/ 902790 h 1201577"/>
                  <a:gd name="connsiteX5" fmla="*/ 301901 w 317055"/>
                  <a:gd name="connsiteY5" fmla="*/ 1066315 h 1201577"/>
                  <a:gd name="connsiteX6" fmla="*/ 301901 w 317055"/>
                  <a:gd name="connsiteY6" fmla="*/ 1180446 h 1201577"/>
                  <a:gd name="connsiteX7" fmla="*/ 242688 w 317055"/>
                  <a:gd name="connsiteY7" fmla="*/ 1199160 h 1201577"/>
                  <a:gd name="connsiteX8" fmla="*/ 243609 w 317055"/>
                  <a:gd name="connsiteY8" fmla="*/ 1170628 h 1201577"/>
                  <a:gd name="connsiteX9" fmla="*/ 258949 w 317055"/>
                  <a:gd name="connsiteY9" fmla="*/ 1109268 h 1201577"/>
                  <a:gd name="connsiteX10" fmla="*/ 235325 w 317055"/>
                  <a:gd name="connsiteY10" fmla="*/ 1164185 h 1201577"/>
                  <a:gd name="connsiteX11" fmla="*/ 221366 w 317055"/>
                  <a:gd name="connsiteY11" fmla="*/ 1136573 h 1201577"/>
                  <a:gd name="connsiteX12" fmla="*/ 221366 w 317055"/>
                  <a:gd name="connsiteY12" fmla="*/ 1090553 h 1201577"/>
                  <a:gd name="connsiteX13" fmla="*/ 201883 w 317055"/>
                  <a:gd name="connsiteY13" fmla="*/ 1025817 h 1201577"/>
                  <a:gd name="connsiteX14" fmla="*/ 215997 w 317055"/>
                  <a:gd name="connsiteY14" fmla="*/ 952645 h 1201577"/>
                  <a:gd name="connsiteX15" fmla="*/ 103707 w 317055"/>
                  <a:gd name="connsiteY15" fmla="*/ 681585 h 1201577"/>
                  <a:gd name="connsiteX16" fmla="*/ 3843 w 317055"/>
                  <a:gd name="connsiteY16" fmla="*/ 347631 h 1201577"/>
                  <a:gd name="connsiteX17" fmla="*/ 13354 w 317055"/>
                  <a:gd name="connsiteY17" fmla="*/ 24 h 120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7055" h="1201577">
                    <a:moveTo>
                      <a:pt x="13354" y="24"/>
                    </a:moveTo>
                    <a:cubicBezTo>
                      <a:pt x="51090" y="-1203"/>
                      <a:pt x="119967" y="44050"/>
                      <a:pt x="112451" y="136705"/>
                    </a:cubicBezTo>
                    <a:cubicBezTo>
                      <a:pt x="104934" y="229359"/>
                      <a:pt x="109230" y="354074"/>
                      <a:pt x="124263" y="412827"/>
                    </a:cubicBezTo>
                    <a:cubicBezTo>
                      <a:pt x="139296" y="471579"/>
                      <a:pt x="167368" y="568989"/>
                      <a:pt x="190992" y="613169"/>
                    </a:cubicBezTo>
                    <a:cubicBezTo>
                      <a:pt x="214616" y="657348"/>
                      <a:pt x="259869" y="863979"/>
                      <a:pt x="274903" y="902790"/>
                    </a:cubicBezTo>
                    <a:cubicBezTo>
                      <a:pt x="289936" y="941600"/>
                      <a:pt x="291163" y="1042692"/>
                      <a:pt x="301901" y="1066315"/>
                    </a:cubicBezTo>
                    <a:cubicBezTo>
                      <a:pt x="312639" y="1089939"/>
                      <a:pt x="329820" y="1154521"/>
                      <a:pt x="301901" y="1180446"/>
                    </a:cubicBezTo>
                    <a:cubicBezTo>
                      <a:pt x="273982" y="1206370"/>
                      <a:pt x="252353" y="1202535"/>
                      <a:pt x="242688" y="1199160"/>
                    </a:cubicBezTo>
                    <a:cubicBezTo>
                      <a:pt x="233024" y="1195786"/>
                      <a:pt x="223206" y="1181366"/>
                      <a:pt x="243609" y="1170628"/>
                    </a:cubicBezTo>
                    <a:cubicBezTo>
                      <a:pt x="264011" y="1159890"/>
                      <a:pt x="266312" y="1126602"/>
                      <a:pt x="258949" y="1109268"/>
                    </a:cubicBezTo>
                    <a:cubicBezTo>
                      <a:pt x="248211" y="1117858"/>
                      <a:pt x="243609" y="1154368"/>
                      <a:pt x="235325" y="1164185"/>
                    </a:cubicBezTo>
                    <a:cubicBezTo>
                      <a:pt x="227041" y="1174003"/>
                      <a:pt x="216917" y="1152220"/>
                      <a:pt x="221366" y="1136573"/>
                    </a:cubicBezTo>
                    <a:cubicBezTo>
                      <a:pt x="227118" y="1121770"/>
                      <a:pt x="227118" y="1105356"/>
                      <a:pt x="221366" y="1090553"/>
                    </a:cubicBezTo>
                    <a:cubicBezTo>
                      <a:pt x="211839" y="1069997"/>
                      <a:pt x="205289" y="1048214"/>
                      <a:pt x="201883" y="1025817"/>
                    </a:cubicBezTo>
                    <a:cubicBezTo>
                      <a:pt x="199736" y="1007563"/>
                      <a:pt x="215997" y="970900"/>
                      <a:pt x="215997" y="952645"/>
                    </a:cubicBezTo>
                    <a:cubicBezTo>
                      <a:pt x="215997" y="934390"/>
                      <a:pt x="152335" y="743866"/>
                      <a:pt x="103707" y="681585"/>
                    </a:cubicBezTo>
                    <a:cubicBezTo>
                      <a:pt x="55079" y="619304"/>
                      <a:pt x="13507" y="549047"/>
                      <a:pt x="3843" y="347631"/>
                    </a:cubicBezTo>
                    <a:cubicBezTo>
                      <a:pt x="-4287" y="181191"/>
                      <a:pt x="1235" y="50493"/>
                      <a:pt x="13354" y="24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53" name="Freeform: Shape 2152">
                <a:extLst>
                  <a:ext uri="{FF2B5EF4-FFF2-40B4-BE49-F238E27FC236}">
                    <a16:creationId xmlns:a16="http://schemas.microsoft.com/office/drawing/2014/main" id="{672882FC-D807-407C-B547-0215EB26089A}"/>
                  </a:ext>
                </a:extLst>
              </p:cNvPr>
              <p:cNvSpPr/>
              <p:nvPr/>
            </p:nvSpPr>
            <p:spPr>
              <a:xfrm>
                <a:off x="3671581" y="3438396"/>
                <a:ext cx="294196" cy="946484"/>
              </a:xfrm>
              <a:custGeom>
                <a:avLst/>
                <a:gdLst>
                  <a:gd name="connsiteX0" fmla="*/ 287293 w 294196"/>
                  <a:gd name="connsiteY0" fmla="*/ 907368 h 946484"/>
                  <a:gd name="connsiteX1" fmla="*/ 259221 w 294196"/>
                  <a:gd name="connsiteY1" fmla="*/ 805202 h 946484"/>
                  <a:gd name="connsiteX2" fmla="*/ 203076 w 294196"/>
                  <a:gd name="connsiteY2" fmla="*/ 616979 h 946484"/>
                  <a:gd name="connsiteX3" fmla="*/ 136807 w 294196"/>
                  <a:gd name="connsiteY3" fmla="*/ 418325 h 946484"/>
                  <a:gd name="connsiteX4" fmla="*/ 125302 w 294196"/>
                  <a:gd name="connsiteY4" fmla="*/ 143737 h 946484"/>
                  <a:gd name="connsiteX5" fmla="*/ 91093 w 294196"/>
                  <a:gd name="connsiteY5" fmla="*/ 35436 h 946484"/>
                  <a:gd name="connsiteX6" fmla="*/ 20989 w 294196"/>
                  <a:gd name="connsiteY6" fmla="*/ 0 h 946484"/>
                  <a:gd name="connsiteX7" fmla="*/ 14546 w 294196"/>
                  <a:gd name="connsiteY7" fmla="*/ 0 h 946484"/>
                  <a:gd name="connsiteX8" fmla="*/ 13626 w 294196"/>
                  <a:gd name="connsiteY8" fmla="*/ 4909 h 946484"/>
                  <a:gd name="connsiteX9" fmla="*/ 13626 w 294196"/>
                  <a:gd name="connsiteY9" fmla="*/ 4909 h 946484"/>
                  <a:gd name="connsiteX10" fmla="*/ 3654 w 294196"/>
                  <a:gd name="connsiteY10" fmla="*/ 354203 h 946484"/>
                  <a:gd name="connsiteX11" fmla="*/ 21909 w 294196"/>
                  <a:gd name="connsiteY11" fmla="*/ 510826 h 946484"/>
                  <a:gd name="connsiteX12" fmla="*/ 67930 w 294196"/>
                  <a:gd name="connsiteY12" fmla="*/ 636768 h 946484"/>
                  <a:gd name="connsiteX13" fmla="*/ 105053 w 294196"/>
                  <a:gd name="connsiteY13" fmla="*/ 690919 h 946484"/>
                  <a:gd name="connsiteX14" fmla="*/ 114564 w 294196"/>
                  <a:gd name="connsiteY14" fmla="*/ 704571 h 946484"/>
                  <a:gd name="connsiteX15" fmla="*/ 123768 w 294196"/>
                  <a:gd name="connsiteY15" fmla="*/ 719911 h 946484"/>
                  <a:gd name="connsiteX16" fmla="*/ 125455 w 294196"/>
                  <a:gd name="connsiteY16" fmla="*/ 723133 h 946484"/>
                  <a:gd name="connsiteX17" fmla="*/ 157823 w 294196"/>
                  <a:gd name="connsiteY17" fmla="*/ 790169 h 946484"/>
                  <a:gd name="connsiteX18" fmla="*/ 168254 w 294196"/>
                  <a:gd name="connsiteY18" fmla="*/ 815634 h 946484"/>
                  <a:gd name="connsiteX19" fmla="*/ 179299 w 294196"/>
                  <a:gd name="connsiteY19" fmla="*/ 844013 h 946484"/>
                  <a:gd name="connsiteX20" fmla="*/ 184514 w 294196"/>
                  <a:gd name="connsiteY20" fmla="*/ 858279 h 946484"/>
                  <a:gd name="connsiteX21" fmla="*/ 184514 w 294196"/>
                  <a:gd name="connsiteY21" fmla="*/ 858279 h 946484"/>
                  <a:gd name="connsiteX22" fmla="*/ 202616 w 294196"/>
                  <a:gd name="connsiteY22" fmla="*/ 910589 h 946484"/>
                  <a:gd name="connsiteX23" fmla="*/ 213354 w 294196"/>
                  <a:gd name="connsiteY23" fmla="*/ 946485 h 946484"/>
                  <a:gd name="connsiteX24" fmla="*/ 219950 w 294196"/>
                  <a:gd name="connsiteY24" fmla="*/ 946485 h 946484"/>
                  <a:gd name="connsiteX25" fmla="*/ 288060 w 294196"/>
                  <a:gd name="connsiteY25" fmla="*/ 933753 h 946484"/>
                  <a:gd name="connsiteX26" fmla="*/ 294196 w 294196"/>
                  <a:gd name="connsiteY26" fmla="*/ 931298 h 946484"/>
                  <a:gd name="connsiteX27" fmla="*/ 287293 w 294196"/>
                  <a:gd name="connsiteY27" fmla="*/ 907368 h 94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94196" h="946484">
                    <a:moveTo>
                      <a:pt x="287293" y="907368"/>
                    </a:moveTo>
                    <a:cubicBezTo>
                      <a:pt x="281617" y="892028"/>
                      <a:pt x="271186" y="852143"/>
                      <a:pt x="259221" y="805202"/>
                    </a:cubicBezTo>
                    <a:cubicBezTo>
                      <a:pt x="239893" y="729882"/>
                      <a:pt x="217803" y="644745"/>
                      <a:pt x="203076" y="616979"/>
                    </a:cubicBezTo>
                    <a:cubicBezTo>
                      <a:pt x="181446" y="576328"/>
                      <a:pt x="154601" y="487816"/>
                      <a:pt x="136807" y="418325"/>
                    </a:cubicBezTo>
                    <a:cubicBezTo>
                      <a:pt x="122694" y="362334"/>
                      <a:pt x="117478" y="239306"/>
                      <a:pt x="125302" y="143737"/>
                    </a:cubicBezTo>
                    <a:cubicBezTo>
                      <a:pt x="129965" y="104405"/>
                      <a:pt x="117509" y="64950"/>
                      <a:pt x="91093" y="35436"/>
                    </a:cubicBezTo>
                    <a:cubicBezTo>
                      <a:pt x="73268" y="14895"/>
                      <a:pt x="48095" y="2178"/>
                      <a:pt x="20989" y="0"/>
                    </a:cubicBezTo>
                    <a:lnTo>
                      <a:pt x="14546" y="0"/>
                    </a:lnTo>
                    <a:lnTo>
                      <a:pt x="13626" y="4909"/>
                    </a:lnTo>
                    <a:lnTo>
                      <a:pt x="13626" y="4909"/>
                    </a:lnTo>
                    <a:cubicBezTo>
                      <a:pt x="2581" y="52157"/>
                      <a:pt x="-4782" y="178252"/>
                      <a:pt x="3654" y="354203"/>
                    </a:cubicBezTo>
                    <a:cubicBezTo>
                      <a:pt x="5756" y="406805"/>
                      <a:pt x="11861" y="459160"/>
                      <a:pt x="21909" y="510826"/>
                    </a:cubicBezTo>
                    <a:cubicBezTo>
                      <a:pt x="30408" y="555005"/>
                      <a:pt x="45932" y="597528"/>
                      <a:pt x="67930" y="636768"/>
                    </a:cubicBezTo>
                    <a:cubicBezTo>
                      <a:pt x="78944" y="655713"/>
                      <a:pt x="91354" y="673814"/>
                      <a:pt x="105053" y="690919"/>
                    </a:cubicBezTo>
                    <a:cubicBezTo>
                      <a:pt x="108121" y="695061"/>
                      <a:pt x="111342" y="699509"/>
                      <a:pt x="114564" y="704571"/>
                    </a:cubicBezTo>
                    <a:cubicBezTo>
                      <a:pt x="117785" y="709634"/>
                      <a:pt x="120700" y="714236"/>
                      <a:pt x="123768" y="719911"/>
                    </a:cubicBezTo>
                    <a:lnTo>
                      <a:pt x="125455" y="723133"/>
                    </a:lnTo>
                    <a:cubicBezTo>
                      <a:pt x="136347" y="742461"/>
                      <a:pt x="147238" y="765778"/>
                      <a:pt x="157823" y="790169"/>
                    </a:cubicBezTo>
                    <a:cubicBezTo>
                      <a:pt x="161351" y="798606"/>
                      <a:pt x="164879" y="807043"/>
                      <a:pt x="168254" y="815634"/>
                    </a:cubicBezTo>
                    <a:cubicBezTo>
                      <a:pt x="171629" y="824224"/>
                      <a:pt x="175771" y="834655"/>
                      <a:pt x="179299" y="844013"/>
                    </a:cubicBezTo>
                    <a:cubicBezTo>
                      <a:pt x="181140" y="848768"/>
                      <a:pt x="182827" y="853524"/>
                      <a:pt x="184514" y="858279"/>
                    </a:cubicBezTo>
                    <a:lnTo>
                      <a:pt x="184514" y="858279"/>
                    </a:lnTo>
                    <a:cubicBezTo>
                      <a:pt x="191418" y="877301"/>
                      <a:pt x="197707" y="895249"/>
                      <a:pt x="202616" y="910589"/>
                    </a:cubicBezTo>
                    <a:cubicBezTo>
                      <a:pt x="207525" y="925929"/>
                      <a:pt x="211206" y="938048"/>
                      <a:pt x="213354" y="946485"/>
                    </a:cubicBezTo>
                    <a:lnTo>
                      <a:pt x="219950" y="946485"/>
                    </a:lnTo>
                    <a:cubicBezTo>
                      <a:pt x="243221" y="946209"/>
                      <a:pt x="266262" y="941898"/>
                      <a:pt x="288060" y="933753"/>
                    </a:cubicBezTo>
                    <a:lnTo>
                      <a:pt x="294196" y="931298"/>
                    </a:lnTo>
                    <a:cubicBezTo>
                      <a:pt x="292570" y="923137"/>
                      <a:pt x="290269" y="915130"/>
                      <a:pt x="287293" y="907368"/>
                    </a:cubicBezTo>
                    <a:close/>
                  </a:path>
                </a:pathLst>
              </a:custGeom>
              <a:solidFill>
                <a:srgbClr val="4F4F4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54" name="Freeform: Shape 2153">
                <a:extLst>
                  <a:ext uri="{FF2B5EF4-FFF2-40B4-BE49-F238E27FC236}">
                    <a16:creationId xmlns:a16="http://schemas.microsoft.com/office/drawing/2014/main" id="{CD465A70-6268-4DF2-9A37-4E0919688C56}"/>
                  </a:ext>
                </a:extLst>
              </p:cNvPr>
              <p:cNvSpPr/>
              <p:nvPr/>
            </p:nvSpPr>
            <p:spPr>
              <a:xfrm>
                <a:off x="3292960" y="4154319"/>
                <a:ext cx="572032" cy="195086"/>
              </a:xfrm>
              <a:custGeom>
                <a:avLst/>
                <a:gdLst>
                  <a:gd name="connsiteX0" fmla="*/ 572032 w 572032"/>
                  <a:gd name="connsiteY0" fmla="*/ 122107 h 195086"/>
                  <a:gd name="connsiteX1" fmla="*/ 563595 w 572032"/>
                  <a:gd name="connsiteY1" fmla="*/ 126403 h 195086"/>
                  <a:gd name="connsiteX2" fmla="*/ 557766 w 572032"/>
                  <a:gd name="connsiteY2" fmla="*/ 129164 h 195086"/>
                  <a:gd name="connsiteX3" fmla="*/ 553625 w 572032"/>
                  <a:gd name="connsiteY3" fmla="*/ 131158 h 195086"/>
                  <a:gd name="connsiteX4" fmla="*/ 308183 w 572032"/>
                  <a:gd name="connsiteY4" fmla="*/ 167361 h 195086"/>
                  <a:gd name="connsiteX5" fmla="*/ 281491 w 572032"/>
                  <a:gd name="connsiteY5" fmla="*/ 139442 h 195086"/>
                  <a:gd name="connsiteX6" fmla="*/ 152020 w 572032"/>
                  <a:gd name="connsiteY6" fmla="*/ 192979 h 195086"/>
                  <a:gd name="connsiteX7" fmla="*/ 138674 w 572032"/>
                  <a:gd name="connsiteY7" fmla="*/ 191445 h 195086"/>
                  <a:gd name="connsiteX8" fmla="*/ 16721 w 572032"/>
                  <a:gd name="connsiteY8" fmla="*/ 169355 h 195086"/>
                  <a:gd name="connsiteX9" fmla="*/ 0 w 572032"/>
                  <a:gd name="connsiteY9" fmla="*/ 165520 h 195086"/>
                  <a:gd name="connsiteX10" fmla="*/ 2148 w 572032"/>
                  <a:gd name="connsiteY10" fmla="*/ 152174 h 195086"/>
                  <a:gd name="connsiteX11" fmla="*/ 3681 w 572032"/>
                  <a:gd name="connsiteY11" fmla="*/ 142970 h 195086"/>
                  <a:gd name="connsiteX12" fmla="*/ 5983 w 572032"/>
                  <a:gd name="connsiteY12" fmla="*/ 130391 h 195086"/>
                  <a:gd name="connsiteX13" fmla="*/ 5983 w 572032"/>
                  <a:gd name="connsiteY13" fmla="*/ 128243 h 195086"/>
                  <a:gd name="connsiteX14" fmla="*/ 12579 w 572032"/>
                  <a:gd name="connsiteY14" fmla="*/ 99404 h 195086"/>
                  <a:gd name="connsiteX15" fmla="*/ 15187 w 572032"/>
                  <a:gd name="connsiteY15" fmla="*/ 88973 h 195086"/>
                  <a:gd name="connsiteX16" fmla="*/ 21476 w 572032"/>
                  <a:gd name="connsiteY16" fmla="*/ 68110 h 195086"/>
                  <a:gd name="connsiteX17" fmla="*/ 24697 w 572032"/>
                  <a:gd name="connsiteY17" fmla="*/ 58446 h 195086"/>
                  <a:gd name="connsiteX18" fmla="*/ 25771 w 572032"/>
                  <a:gd name="connsiteY18" fmla="*/ 55224 h 195086"/>
                  <a:gd name="connsiteX19" fmla="*/ 29913 w 572032"/>
                  <a:gd name="connsiteY19" fmla="*/ 43719 h 195086"/>
                  <a:gd name="connsiteX20" fmla="*/ 35129 w 572032"/>
                  <a:gd name="connsiteY20" fmla="*/ 30067 h 195086"/>
                  <a:gd name="connsiteX21" fmla="*/ 131618 w 572032"/>
                  <a:gd name="connsiteY21" fmla="*/ 47401 h 195086"/>
                  <a:gd name="connsiteX22" fmla="*/ 145884 w 572032"/>
                  <a:gd name="connsiteY22" fmla="*/ 47401 h 195086"/>
                  <a:gd name="connsiteX23" fmla="*/ 250197 w 572032"/>
                  <a:gd name="connsiteY23" fmla="*/ 47401 h 195086"/>
                  <a:gd name="connsiteX24" fmla="*/ 254032 w 572032"/>
                  <a:gd name="connsiteY24" fmla="*/ 47401 h 195086"/>
                  <a:gd name="connsiteX25" fmla="*/ 296678 w 572032"/>
                  <a:gd name="connsiteY25" fmla="*/ 44793 h 195086"/>
                  <a:gd name="connsiteX26" fmla="*/ 501315 w 572032"/>
                  <a:gd name="connsiteY26" fmla="*/ 4295 h 195086"/>
                  <a:gd name="connsiteX27" fmla="*/ 507144 w 572032"/>
                  <a:gd name="connsiteY27" fmla="*/ 1841 h 195086"/>
                  <a:gd name="connsiteX28" fmla="*/ 510979 w 572032"/>
                  <a:gd name="connsiteY28" fmla="*/ 0 h 195086"/>
                  <a:gd name="connsiteX29" fmla="*/ 520336 w 572032"/>
                  <a:gd name="connsiteY29" fmla="*/ 11198 h 195086"/>
                  <a:gd name="connsiteX30" fmla="*/ 529847 w 572032"/>
                  <a:gd name="connsiteY30" fmla="*/ 23010 h 195086"/>
                  <a:gd name="connsiteX31" fmla="*/ 537671 w 572032"/>
                  <a:gd name="connsiteY31" fmla="*/ 33288 h 195086"/>
                  <a:gd name="connsiteX32" fmla="*/ 537671 w 572032"/>
                  <a:gd name="connsiteY32" fmla="*/ 33288 h 195086"/>
                  <a:gd name="connsiteX33" fmla="*/ 537671 w 572032"/>
                  <a:gd name="connsiteY33" fmla="*/ 33288 h 195086"/>
                  <a:gd name="connsiteX34" fmla="*/ 562061 w 572032"/>
                  <a:gd name="connsiteY34" fmla="*/ 86058 h 195086"/>
                  <a:gd name="connsiteX35" fmla="*/ 562061 w 572032"/>
                  <a:gd name="connsiteY35" fmla="*/ 86058 h 195086"/>
                  <a:gd name="connsiteX36" fmla="*/ 562061 w 572032"/>
                  <a:gd name="connsiteY36" fmla="*/ 87592 h 195086"/>
                  <a:gd name="connsiteX37" fmla="*/ 562061 w 572032"/>
                  <a:gd name="connsiteY37" fmla="*/ 87592 h 195086"/>
                  <a:gd name="connsiteX38" fmla="*/ 564362 w 572032"/>
                  <a:gd name="connsiteY38" fmla="*/ 96643 h 195086"/>
                  <a:gd name="connsiteX39" fmla="*/ 572032 w 572032"/>
                  <a:gd name="connsiteY39" fmla="*/ 122107 h 19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72032" h="195086">
                    <a:moveTo>
                      <a:pt x="572032" y="122107"/>
                    </a:moveTo>
                    <a:lnTo>
                      <a:pt x="563595" y="126403"/>
                    </a:lnTo>
                    <a:cubicBezTo>
                      <a:pt x="561601" y="127170"/>
                      <a:pt x="559760" y="128243"/>
                      <a:pt x="557766" y="129164"/>
                    </a:cubicBezTo>
                    <a:lnTo>
                      <a:pt x="553625" y="131158"/>
                    </a:lnTo>
                    <a:cubicBezTo>
                      <a:pt x="468026" y="170889"/>
                      <a:pt x="360185" y="193285"/>
                      <a:pt x="308183" y="167361"/>
                    </a:cubicBezTo>
                    <a:cubicBezTo>
                      <a:pt x="295910" y="161992"/>
                      <a:pt x="286308" y="151944"/>
                      <a:pt x="281491" y="139442"/>
                    </a:cubicBezTo>
                    <a:cubicBezTo>
                      <a:pt x="287627" y="191751"/>
                      <a:pt x="224733" y="199882"/>
                      <a:pt x="152020" y="192979"/>
                    </a:cubicBezTo>
                    <a:lnTo>
                      <a:pt x="138674" y="191445"/>
                    </a:lnTo>
                    <a:cubicBezTo>
                      <a:pt x="97655" y="186321"/>
                      <a:pt x="56942" y="178943"/>
                      <a:pt x="16721" y="169355"/>
                    </a:cubicBezTo>
                    <a:lnTo>
                      <a:pt x="0" y="165520"/>
                    </a:lnTo>
                    <a:cubicBezTo>
                      <a:pt x="0" y="161071"/>
                      <a:pt x="1381" y="156623"/>
                      <a:pt x="2148" y="152174"/>
                    </a:cubicBezTo>
                    <a:cubicBezTo>
                      <a:pt x="2914" y="147725"/>
                      <a:pt x="3221" y="146038"/>
                      <a:pt x="3681" y="142970"/>
                    </a:cubicBezTo>
                    <a:lnTo>
                      <a:pt x="5983" y="130391"/>
                    </a:lnTo>
                    <a:lnTo>
                      <a:pt x="5983" y="128243"/>
                    </a:lnTo>
                    <a:cubicBezTo>
                      <a:pt x="7977" y="118579"/>
                      <a:pt x="9971" y="109068"/>
                      <a:pt x="12579" y="99404"/>
                    </a:cubicBezTo>
                    <a:cubicBezTo>
                      <a:pt x="13499" y="96029"/>
                      <a:pt x="14420" y="92501"/>
                      <a:pt x="15187" y="88973"/>
                    </a:cubicBezTo>
                    <a:cubicBezTo>
                      <a:pt x="17181" y="81916"/>
                      <a:pt x="19328" y="74860"/>
                      <a:pt x="21476" y="68110"/>
                    </a:cubicBezTo>
                    <a:cubicBezTo>
                      <a:pt x="22396" y="64889"/>
                      <a:pt x="23470" y="61821"/>
                      <a:pt x="24697" y="58446"/>
                    </a:cubicBezTo>
                    <a:cubicBezTo>
                      <a:pt x="25925" y="55071"/>
                      <a:pt x="24697" y="56452"/>
                      <a:pt x="25771" y="55224"/>
                    </a:cubicBezTo>
                    <a:cubicBezTo>
                      <a:pt x="26999" y="51389"/>
                      <a:pt x="28379" y="47401"/>
                      <a:pt x="29913" y="43719"/>
                    </a:cubicBezTo>
                    <a:cubicBezTo>
                      <a:pt x="31447" y="40038"/>
                      <a:pt x="33288" y="34515"/>
                      <a:pt x="35129" y="30067"/>
                    </a:cubicBezTo>
                    <a:cubicBezTo>
                      <a:pt x="50469" y="38504"/>
                      <a:pt x="85751" y="45407"/>
                      <a:pt x="131618" y="47401"/>
                    </a:cubicBezTo>
                    <a:lnTo>
                      <a:pt x="145884" y="47401"/>
                    </a:lnTo>
                    <a:cubicBezTo>
                      <a:pt x="177638" y="48935"/>
                      <a:pt x="213227" y="49089"/>
                      <a:pt x="250197" y="47401"/>
                    </a:cubicBezTo>
                    <a:lnTo>
                      <a:pt x="254032" y="47401"/>
                    </a:lnTo>
                    <a:cubicBezTo>
                      <a:pt x="268145" y="47401"/>
                      <a:pt x="282411" y="45867"/>
                      <a:pt x="296678" y="44793"/>
                    </a:cubicBezTo>
                    <a:cubicBezTo>
                      <a:pt x="373378" y="38964"/>
                      <a:pt x="450079" y="26078"/>
                      <a:pt x="501315" y="4295"/>
                    </a:cubicBezTo>
                    <a:lnTo>
                      <a:pt x="507144" y="1841"/>
                    </a:lnTo>
                    <a:lnTo>
                      <a:pt x="510979" y="0"/>
                    </a:lnTo>
                    <a:cubicBezTo>
                      <a:pt x="514047" y="3682"/>
                      <a:pt x="517269" y="7363"/>
                      <a:pt x="520336" y="11198"/>
                    </a:cubicBezTo>
                    <a:lnTo>
                      <a:pt x="529847" y="23010"/>
                    </a:lnTo>
                    <a:cubicBezTo>
                      <a:pt x="532455" y="26385"/>
                      <a:pt x="535216" y="29760"/>
                      <a:pt x="537671" y="33288"/>
                    </a:cubicBezTo>
                    <a:lnTo>
                      <a:pt x="537671" y="33288"/>
                    </a:lnTo>
                    <a:lnTo>
                      <a:pt x="537671" y="33288"/>
                    </a:lnTo>
                    <a:cubicBezTo>
                      <a:pt x="547504" y="50040"/>
                      <a:pt x="555680" y="67711"/>
                      <a:pt x="562061" y="86058"/>
                    </a:cubicBezTo>
                    <a:cubicBezTo>
                      <a:pt x="562061" y="86058"/>
                      <a:pt x="562061" y="86058"/>
                      <a:pt x="562061" y="86058"/>
                    </a:cubicBezTo>
                    <a:cubicBezTo>
                      <a:pt x="562108" y="86564"/>
                      <a:pt x="562108" y="87086"/>
                      <a:pt x="562061" y="87592"/>
                    </a:cubicBezTo>
                    <a:lnTo>
                      <a:pt x="562061" y="87592"/>
                    </a:lnTo>
                    <a:cubicBezTo>
                      <a:pt x="562997" y="90568"/>
                      <a:pt x="563764" y="93590"/>
                      <a:pt x="564362" y="96643"/>
                    </a:cubicBezTo>
                    <a:cubicBezTo>
                      <a:pt x="568811" y="106767"/>
                      <a:pt x="570345" y="114437"/>
                      <a:pt x="572032" y="122107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55" name="Freeform: Shape 2154">
                <a:extLst>
                  <a:ext uri="{FF2B5EF4-FFF2-40B4-BE49-F238E27FC236}">
                    <a16:creationId xmlns:a16="http://schemas.microsoft.com/office/drawing/2014/main" id="{8F01BFDD-F091-4473-8588-46829897EECA}"/>
                  </a:ext>
                </a:extLst>
              </p:cNvPr>
              <p:cNvSpPr/>
              <p:nvPr/>
            </p:nvSpPr>
            <p:spPr>
              <a:xfrm>
                <a:off x="2839365" y="3403114"/>
                <a:ext cx="1021792" cy="926968"/>
              </a:xfrm>
              <a:custGeom>
                <a:avLst/>
                <a:gdLst>
                  <a:gd name="connsiteX0" fmla="*/ 1021793 w 1021792"/>
                  <a:gd name="connsiteY0" fmla="*/ 838950 h 926968"/>
                  <a:gd name="connsiteX1" fmla="*/ 1017958 w 1021792"/>
                  <a:gd name="connsiteY1" fmla="*/ 841405 h 926968"/>
                  <a:gd name="connsiteX2" fmla="*/ 1017958 w 1021792"/>
                  <a:gd name="connsiteY2" fmla="*/ 841405 h 926968"/>
                  <a:gd name="connsiteX3" fmla="*/ 1005992 w 1021792"/>
                  <a:gd name="connsiteY3" fmla="*/ 848615 h 926968"/>
                  <a:gd name="connsiteX4" fmla="*/ 1000470 w 1021792"/>
                  <a:gd name="connsiteY4" fmla="*/ 851836 h 926968"/>
                  <a:gd name="connsiteX5" fmla="*/ 999089 w 1021792"/>
                  <a:gd name="connsiteY5" fmla="*/ 852603 h 926968"/>
                  <a:gd name="connsiteX6" fmla="*/ 760858 w 1021792"/>
                  <a:gd name="connsiteY6" fmla="*/ 902152 h 926968"/>
                  <a:gd name="connsiteX7" fmla="*/ 729103 w 1021792"/>
                  <a:gd name="connsiteY7" fmla="*/ 871472 h 926968"/>
                  <a:gd name="connsiteX8" fmla="*/ 605462 w 1021792"/>
                  <a:gd name="connsiteY8" fmla="*/ 924395 h 926968"/>
                  <a:gd name="connsiteX9" fmla="*/ 591656 w 1021792"/>
                  <a:gd name="connsiteY9" fmla="*/ 922707 h 926968"/>
                  <a:gd name="connsiteX10" fmla="*/ 472617 w 1021792"/>
                  <a:gd name="connsiteY10" fmla="*/ 898010 h 926968"/>
                  <a:gd name="connsiteX11" fmla="*/ 457277 w 1021792"/>
                  <a:gd name="connsiteY11" fmla="*/ 894175 h 926968"/>
                  <a:gd name="connsiteX12" fmla="*/ 457277 w 1021792"/>
                  <a:gd name="connsiteY12" fmla="*/ 894175 h 926968"/>
                  <a:gd name="connsiteX13" fmla="*/ 454055 w 1021792"/>
                  <a:gd name="connsiteY13" fmla="*/ 893255 h 926968"/>
                  <a:gd name="connsiteX14" fmla="*/ 491178 w 1021792"/>
                  <a:gd name="connsiteY14" fmla="*/ 747984 h 926968"/>
                  <a:gd name="connsiteX15" fmla="*/ 497775 w 1021792"/>
                  <a:gd name="connsiteY15" fmla="*/ 737246 h 926968"/>
                  <a:gd name="connsiteX16" fmla="*/ 517103 w 1021792"/>
                  <a:gd name="connsiteY16" fmla="*/ 669903 h 926968"/>
                  <a:gd name="connsiteX17" fmla="*/ 515876 w 1021792"/>
                  <a:gd name="connsiteY17" fmla="*/ 652261 h 926968"/>
                  <a:gd name="connsiteX18" fmla="*/ 513575 w 1021792"/>
                  <a:gd name="connsiteY18" fmla="*/ 640296 h 926968"/>
                  <a:gd name="connsiteX19" fmla="*/ 510200 w 1021792"/>
                  <a:gd name="connsiteY19" fmla="*/ 628484 h 926968"/>
                  <a:gd name="connsiteX20" fmla="*/ 510200 w 1021792"/>
                  <a:gd name="connsiteY20" fmla="*/ 628484 h 926968"/>
                  <a:gd name="connsiteX21" fmla="*/ 503604 w 1021792"/>
                  <a:gd name="connsiteY21" fmla="*/ 611457 h 926968"/>
                  <a:gd name="connsiteX22" fmla="*/ 448073 w 1021792"/>
                  <a:gd name="connsiteY22" fmla="*/ 474623 h 926968"/>
                  <a:gd name="connsiteX23" fmla="*/ 372139 w 1021792"/>
                  <a:gd name="connsiteY23" fmla="*/ 283332 h 926968"/>
                  <a:gd name="connsiteX24" fmla="*/ 315688 w 1021792"/>
                  <a:gd name="connsiteY24" fmla="*/ 325210 h 926968"/>
                  <a:gd name="connsiteX25" fmla="*/ 304489 w 1021792"/>
                  <a:gd name="connsiteY25" fmla="*/ 333801 h 926968"/>
                  <a:gd name="connsiteX26" fmla="*/ 296052 w 1021792"/>
                  <a:gd name="connsiteY26" fmla="*/ 339937 h 926968"/>
                  <a:gd name="connsiteX27" fmla="*/ 186217 w 1021792"/>
                  <a:gd name="connsiteY27" fmla="*/ 420779 h 926968"/>
                  <a:gd name="connsiteX28" fmla="*/ 335630 w 1021792"/>
                  <a:gd name="connsiteY28" fmla="*/ 558840 h 926968"/>
                  <a:gd name="connsiteX29" fmla="*/ 347902 w 1021792"/>
                  <a:gd name="connsiteY29" fmla="*/ 568658 h 926968"/>
                  <a:gd name="connsiteX30" fmla="*/ 391774 w 1021792"/>
                  <a:gd name="connsiteY30" fmla="*/ 596883 h 926968"/>
                  <a:gd name="connsiteX31" fmla="*/ 390854 w 1021792"/>
                  <a:gd name="connsiteY31" fmla="*/ 603173 h 926968"/>
                  <a:gd name="connsiteX32" fmla="*/ 360174 w 1021792"/>
                  <a:gd name="connsiteY32" fmla="*/ 689845 h 926968"/>
                  <a:gd name="connsiteX33" fmla="*/ 344834 w 1021792"/>
                  <a:gd name="connsiteY33" fmla="*/ 716076 h 926968"/>
                  <a:gd name="connsiteX34" fmla="*/ 341306 w 1021792"/>
                  <a:gd name="connsiteY34" fmla="*/ 713008 h 926968"/>
                  <a:gd name="connsiteX35" fmla="*/ 328727 w 1021792"/>
                  <a:gd name="connsiteY35" fmla="*/ 703191 h 926968"/>
                  <a:gd name="connsiteX36" fmla="*/ 206006 w 1021792"/>
                  <a:gd name="connsiteY36" fmla="*/ 615445 h 926968"/>
                  <a:gd name="connsiteX37" fmla="*/ 197262 w 1021792"/>
                  <a:gd name="connsiteY37" fmla="*/ 610076 h 926968"/>
                  <a:gd name="connsiteX38" fmla="*/ 179928 w 1021792"/>
                  <a:gd name="connsiteY38" fmla="*/ 599798 h 926968"/>
                  <a:gd name="connsiteX39" fmla="*/ 163514 w 1021792"/>
                  <a:gd name="connsiteY39" fmla="*/ 589827 h 926968"/>
                  <a:gd name="connsiteX40" fmla="*/ 149401 w 1021792"/>
                  <a:gd name="connsiteY40" fmla="*/ 580163 h 926968"/>
                  <a:gd name="connsiteX41" fmla="*/ 141271 w 1021792"/>
                  <a:gd name="connsiteY41" fmla="*/ 574334 h 926968"/>
                  <a:gd name="connsiteX42" fmla="*/ 138969 w 1021792"/>
                  <a:gd name="connsiteY42" fmla="*/ 572646 h 926968"/>
                  <a:gd name="connsiteX43" fmla="*/ 75308 w 1021792"/>
                  <a:gd name="connsiteY43" fmla="*/ 525705 h 926968"/>
                  <a:gd name="connsiteX44" fmla="*/ 1522 w 1021792"/>
                  <a:gd name="connsiteY44" fmla="*/ 449005 h 926968"/>
                  <a:gd name="connsiteX45" fmla="*/ 21771 w 1021792"/>
                  <a:gd name="connsiteY45" fmla="*/ 376293 h 926968"/>
                  <a:gd name="connsiteX46" fmla="*/ 115806 w 1021792"/>
                  <a:gd name="connsiteY46" fmla="*/ 272900 h 926968"/>
                  <a:gd name="connsiteX47" fmla="*/ 151242 w 1021792"/>
                  <a:gd name="connsiteY47" fmla="*/ 239152 h 926968"/>
                  <a:gd name="connsiteX48" fmla="*/ 183609 w 1021792"/>
                  <a:gd name="connsiteY48" fmla="*/ 209546 h 926968"/>
                  <a:gd name="connsiteX49" fmla="*/ 239140 w 1021792"/>
                  <a:gd name="connsiteY49" fmla="*/ 159844 h 926968"/>
                  <a:gd name="connsiteX50" fmla="*/ 246810 w 1021792"/>
                  <a:gd name="connsiteY50" fmla="*/ 153248 h 926968"/>
                  <a:gd name="connsiteX51" fmla="*/ 280098 w 1021792"/>
                  <a:gd name="connsiteY51" fmla="*/ 118119 h 926968"/>
                  <a:gd name="connsiteX52" fmla="*/ 289456 w 1021792"/>
                  <a:gd name="connsiteY52" fmla="*/ 107841 h 926968"/>
                  <a:gd name="connsiteX53" fmla="*/ 302648 w 1021792"/>
                  <a:gd name="connsiteY53" fmla="*/ 92501 h 926968"/>
                  <a:gd name="connsiteX54" fmla="*/ 349743 w 1021792"/>
                  <a:gd name="connsiteY54" fmla="*/ 41111 h 926968"/>
                  <a:gd name="connsiteX55" fmla="*/ 450681 w 1021792"/>
                  <a:gd name="connsiteY55" fmla="*/ 9051 h 926968"/>
                  <a:gd name="connsiteX56" fmla="*/ 456356 w 1021792"/>
                  <a:gd name="connsiteY56" fmla="*/ 8284 h 926968"/>
                  <a:gd name="connsiteX57" fmla="*/ 456356 w 1021792"/>
                  <a:gd name="connsiteY57" fmla="*/ 8284 h 926968"/>
                  <a:gd name="connsiteX58" fmla="*/ 476759 w 1021792"/>
                  <a:gd name="connsiteY58" fmla="*/ 4449 h 926968"/>
                  <a:gd name="connsiteX59" fmla="*/ 489798 w 1021792"/>
                  <a:gd name="connsiteY59" fmla="*/ 2301 h 926968"/>
                  <a:gd name="connsiteX60" fmla="*/ 496854 w 1021792"/>
                  <a:gd name="connsiteY60" fmla="*/ 1381 h 926968"/>
                  <a:gd name="connsiteX61" fmla="*/ 497621 w 1021792"/>
                  <a:gd name="connsiteY61" fmla="*/ 1381 h 926968"/>
                  <a:gd name="connsiteX62" fmla="*/ 501303 w 1021792"/>
                  <a:gd name="connsiteY62" fmla="*/ 1381 h 926968"/>
                  <a:gd name="connsiteX63" fmla="*/ 501303 w 1021792"/>
                  <a:gd name="connsiteY63" fmla="*/ 1381 h 926968"/>
                  <a:gd name="connsiteX64" fmla="*/ 518637 w 1021792"/>
                  <a:gd name="connsiteY64" fmla="*/ 0 h 926968"/>
                  <a:gd name="connsiteX65" fmla="*/ 521398 w 1021792"/>
                  <a:gd name="connsiteY65" fmla="*/ 3375 h 926968"/>
                  <a:gd name="connsiteX66" fmla="*/ 537966 w 1021792"/>
                  <a:gd name="connsiteY66" fmla="*/ 24544 h 926968"/>
                  <a:gd name="connsiteX67" fmla="*/ 537966 w 1021792"/>
                  <a:gd name="connsiteY67" fmla="*/ 24544 h 926968"/>
                  <a:gd name="connsiteX68" fmla="*/ 541494 w 1021792"/>
                  <a:gd name="connsiteY68" fmla="*/ 28533 h 926968"/>
                  <a:gd name="connsiteX69" fmla="*/ 543795 w 1021792"/>
                  <a:gd name="connsiteY69" fmla="*/ 31294 h 926968"/>
                  <a:gd name="connsiteX70" fmla="*/ 603161 w 1021792"/>
                  <a:gd name="connsiteY70" fmla="*/ 86058 h 926968"/>
                  <a:gd name="connsiteX71" fmla="*/ 606689 w 1021792"/>
                  <a:gd name="connsiteY71" fmla="*/ 88206 h 926968"/>
                  <a:gd name="connsiteX72" fmla="*/ 677868 w 1021792"/>
                  <a:gd name="connsiteY72" fmla="*/ 99864 h 926968"/>
                  <a:gd name="connsiteX73" fmla="*/ 682776 w 1021792"/>
                  <a:gd name="connsiteY73" fmla="*/ 97870 h 926968"/>
                  <a:gd name="connsiteX74" fmla="*/ 728797 w 1021792"/>
                  <a:gd name="connsiteY74" fmla="*/ 51849 h 926968"/>
                  <a:gd name="connsiteX75" fmla="*/ 734779 w 1021792"/>
                  <a:gd name="connsiteY75" fmla="*/ 41725 h 926968"/>
                  <a:gd name="connsiteX76" fmla="*/ 738461 w 1021792"/>
                  <a:gd name="connsiteY76" fmla="*/ 34822 h 926968"/>
                  <a:gd name="connsiteX77" fmla="*/ 739228 w 1021792"/>
                  <a:gd name="connsiteY77" fmla="*/ 33441 h 926968"/>
                  <a:gd name="connsiteX78" fmla="*/ 751347 w 1021792"/>
                  <a:gd name="connsiteY78" fmla="*/ 8284 h 926968"/>
                  <a:gd name="connsiteX79" fmla="*/ 753801 w 1021792"/>
                  <a:gd name="connsiteY79" fmla="*/ 2608 h 926968"/>
                  <a:gd name="connsiteX80" fmla="*/ 769141 w 1021792"/>
                  <a:gd name="connsiteY80" fmla="*/ 9511 h 926968"/>
                  <a:gd name="connsiteX81" fmla="*/ 815162 w 1021792"/>
                  <a:gd name="connsiteY81" fmla="*/ 24851 h 926968"/>
                  <a:gd name="connsiteX82" fmla="*/ 818076 w 1021792"/>
                  <a:gd name="connsiteY82" fmla="*/ 25771 h 926968"/>
                  <a:gd name="connsiteX83" fmla="*/ 853051 w 1021792"/>
                  <a:gd name="connsiteY83" fmla="*/ 34055 h 926968"/>
                  <a:gd name="connsiteX84" fmla="*/ 853051 w 1021792"/>
                  <a:gd name="connsiteY84" fmla="*/ 34055 h 926968"/>
                  <a:gd name="connsiteX85" fmla="*/ 853051 w 1021792"/>
                  <a:gd name="connsiteY85" fmla="*/ 34055 h 926968"/>
                  <a:gd name="connsiteX86" fmla="*/ 856426 w 1021792"/>
                  <a:gd name="connsiteY86" fmla="*/ 34055 h 926968"/>
                  <a:gd name="connsiteX87" fmla="*/ 857807 w 1021792"/>
                  <a:gd name="connsiteY87" fmla="*/ 36816 h 926968"/>
                  <a:gd name="connsiteX88" fmla="*/ 859494 w 1021792"/>
                  <a:gd name="connsiteY88" fmla="*/ 40344 h 926968"/>
                  <a:gd name="connsiteX89" fmla="*/ 855199 w 1021792"/>
                  <a:gd name="connsiteY89" fmla="*/ 405592 h 926968"/>
                  <a:gd name="connsiteX90" fmla="*/ 859648 w 1021792"/>
                  <a:gd name="connsiteY90" fmla="*/ 539512 h 926968"/>
                  <a:gd name="connsiteX91" fmla="*/ 869465 w 1021792"/>
                  <a:gd name="connsiteY91" fmla="*/ 593509 h 926968"/>
                  <a:gd name="connsiteX92" fmla="*/ 902293 w 1021792"/>
                  <a:gd name="connsiteY92" fmla="*/ 661926 h 926968"/>
                  <a:gd name="connsiteX93" fmla="*/ 913645 w 1021792"/>
                  <a:gd name="connsiteY93" fmla="*/ 679106 h 926968"/>
                  <a:gd name="connsiteX94" fmla="*/ 997249 w 1021792"/>
                  <a:gd name="connsiteY94" fmla="*/ 780351 h 926968"/>
                  <a:gd name="connsiteX95" fmla="*/ 1021793 w 1021792"/>
                  <a:gd name="connsiteY95" fmla="*/ 838950 h 926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1021792" h="926968">
                    <a:moveTo>
                      <a:pt x="1021793" y="838950"/>
                    </a:moveTo>
                    <a:lnTo>
                      <a:pt x="1017958" y="841405"/>
                    </a:lnTo>
                    <a:lnTo>
                      <a:pt x="1017958" y="841405"/>
                    </a:lnTo>
                    <a:lnTo>
                      <a:pt x="1005992" y="848615"/>
                    </a:lnTo>
                    <a:lnTo>
                      <a:pt x="1000470" y="851836"/>
                    </a:lnTo>
                    <a:lnTo>
                      <a:pt x="999089" y="852603"/>
                    </a:lnTo>
                    <a:cubicBezTo>
                      <a:pt x="921315" y="895709"/>
                      <a:pt x="815008" y="923628"/>
                      <a:pt x="760858" y="902152"/>
                    </a:cubicBezTo>
                    <a:cubicBezTo>
                      <a:pt x="746208" y="897212"/>
                      <a:pt x="734549" y="885937"/>
                      <a:pt x="729103" y="871472"/>
                    </a:cubicBezTo>
                    <a:cubicBezTo>
                      <a:pt x="734933" y="924855"/>
                      <a:pt x="674339" y="932065"/>
                      <a:pt x="605462" y="924395"/>
                    </a:cubicBezTo>
                    <a:cubicBezTo>
                      <a:pt x="601013" y="924395"/>
                      <a:pt x="596412" y="923475"/>
                      <a:pt x="591656" y="922707"/>
                    </a:cubicBezTo>
                    <a:cubicBezTo>
                      <a:pt x="551542" y="916694"/>
                      <a:pt x="511811" y="908457"/>
                      <a:pt x="472617" y="898010"/>
                    </a:cubicBezTo>
                    <a:lnTo>
                      <a:pt x="457277" y="894175"/>
                    </a:lnTo>
                    <a:lnTo>
                      <a:pt x="457277" y="894175"/>
                    </a:lnTo>
                    <a:lnTo>
                      <a:pt x="454055" y="893255"/>
                    </a:lnTo>
                    <a:cubicBezTo>
                      <a:pt x="456817" y="862574"/>
                      <a:pt x="485963" y="767772"/>
                      <a:pt x="491178" y="747984"/>
                    </a:cubicBezTo>
                    <a:cubicBezTo>
                      <a:pt x="493479" y="744302"/>
                      <a:pt x="495781" y="740774"/>
                      <a:pt x="497775" y="737246"/>
                    </a:cubicBezTo>
                    <a:cubicBezTo>
                      <a:pt x="510246" y="716981"/>
                      <a:pt x="516919" y="693695"/>
                      <a:pt x="517103" y="669903"/>
                    </a:cubicBezTo>
                    <a:cubicBezTo>
                      <a:pt x="517088" y="663996"/>
                      <a:pt x="516674" y="658106"/>
                      <a:pt x="515876" y="652261"/>
                    </a:cubicBezTo>
                    <a:cubicBezTo>
                      <a:pt x="515400" y="648227"/>
                      <a:pt x="514633" y="644223"/>
                      <a:pt x="513575" y="640296"/>
                    </a:cubicBezTo>
                    <a:cubicBezTo>
                      <a:pt x="512701" y="636292"/>
                      <a:pt x="511581" y="632350"/>
                      <a:pt x="510200" y="628484"/>
                    </a:cubicBezTo>
                    <a:lnTo>
                      <a:pt x="510200" y="628484"/>
                    </a:lnTo>
                    <a:cubicBezTo>
                      <a:pt x="508405" y="622655"/>
                      <a:pt x="506196" y="616964"/>
                      <a:pt x="503604" y="611457"/>
                    </a:cubicBezTo>
                    <a:cubicBezTo>
                      <a:pt x="494400" y="583231"/>
                      <a:pt x="471850" y="530307"/>
                      <a:pt x="448073" y="474623"/>
                    </a:cubicBezTo>
                    <a:cubicBezTo>
                      <a:pt x="417393" y="401911"/>
                      <a:pt x="384871" y="326744"/>
                      <a:pt x="372139" y="283332"/>
                    </a:cubicBezTo>
                    <a:cubicBezTo>
                      <a:pt x="359100" y="292536"/>
                      <a:pt x="338544" y="307876"/>
                      <a:pt x="315688" y="325210"/>
                    </a:cubicBezTo>
                    <a:cubicBezTo>
                      <a:pt x="312006" y="327971"/>
                      <a:pt x="308171" y="330733"/>
                      <a:pt x="304489" y="333801"/>
                    </a:cubicBezTo>
                    <a:lnTo>
                      <a:pt x="296052" y="339937"/>
                    </a:lnTo>
                    <a:cubicBezTo>
                      <a:pt x="254327" y="371998"/>
                      <a:pt x="211068" y="404979"/>
                      <a:pt x="186217" y="420779"/>
                    </a:cubicBezTo>
                    <a:cubicBezTo>
                      <a:pt x="246197" y="480452"/>
                      <a:pt x="298046" y="528160"/>
                      <a:pt x="335630" y="558840"/>
                    </a:cubicBezTo>
                    <a:lnTo>
                      <a:pt x="347902" y="568658"/>
                    </a:lnTo>
                    <a:cubicBezTo>
                      <a:pt x="361064" y="580163"/>
                      <a:pt x="375851" y="589674"/>
                      <a:pt x="391774" y="596883"/>
                    </a:cubicBezTo>
                    <a:cubicBezTo>
                      <a:pt x="391590" y="599000"/>
                      <a:pt x="391284" y="601102"/>
                      <a:pt x="390854" y="603173"/>
                    </a:cubicBezTo>
                    <a:cubicBezTo>
                      <a:pt x="384764" y="633362"/>
                      <a:pt x="374440" y="662539"/>
                      <a:pt x="360174" y="689845"/>
                    </a:cubicBezTo>
                    <a:cubicBezTo>
                      <a:pt x="355603" y="698895"/>
                      <a:pt x="350479" y="707655"/>
                      <a:pt x="344834" y="716076"/>
                    </a:cubicBezTo>
                    <a:lnTo>
                      <a:pt x="341306" y="713008"/>
                    </a:lnTo>
                    <a:lnTo>
                      <a:pt x="328727" y="703191"/>
                    </a:lnTo>
                    <a:cubicBezTo>
                      <a:pt x="303109" y="683248"/>
                      <a:pt x="252026" y="644591"/>
                      <a:pt x="206006" y="615445"/>
                    </a:cubicBezTo>
                    <a:lnTo>
                      <a:pt x="197262" y="610076"/>
                    </a:lnTo>
                    <a:cubicBezTo>
                      <a:pt x="191279" y="606241"/>
                      <a:pt x="185604" y="602866"/>
                      <a:pt x="179928" y="599798"/>
                    </a:cubicBezTo>
                    <a:cubicBezTo>
                      <a:pt x="174252" y="596730"/>
                      <a:pt x="168883" y="593202"/>
                      <a:pt x="163514" y="589827"/>
                    </a:cubicBezTo>
                    <a:cubicBezTo>
                      <a:pt x="158145" y="586452"/>
                      <a:pt x="154003" y="583384"/>
                      <a:pt x="149401" y="580163"/>
                    </a:cubicBezTo>
                    <a:cubicBezTo>
                      <a:pt x="144799" y="576942"/>
                      <a:pt x="144032" y="576481"/>
                      <a:pt x="141271" y="574334"/>
                    </a:cubicBezTo>
                    <a:cubicBezTo>
                      <a:pt x="140396" y="573919"/>
                      <a:pt x="139614" y="573352"/>
                      <a:pt x="138969" y="572646"/>
                    </a:cubicBezTo>
                    <a:cubicBezTo>
                      <a:pt x="114272" y="554698"/>
                      <a:pt x="92949" y="536443"/>
                      <a:pt x="75308" y="525705"/>
                    </a:cubicBezTo>
                    <a:cubicBezTo>
                      <a:pt x="29288" y="497787"/>
                      <a:pt x="7351" y="474930"/>
                      <a:pt x="1522" y="449005"/>
                    </a:cubicBezTo>
                    <a:cubicBezTo>
                      <a:pt x="-3233" y="427682"/>
                      <a:pt x="3056" y="404519"/>
                      <a:pt x="21771" y="376293"/>
                    </a:cubicBezTo>
                    <a:cubicBezTo>
                      <a:pt x="49905" y="339047"/>
                      <a:pt x="81383" y="304440"/>
                      <a:pt x="115806" y="272900"/>
                    </a:cubicBezTo>
                    <a:cubicBezTo>
                      <a:pt x="127618" y="261395"/>
                      <a:pt x="139583" y="250044"/>
                      <a:pt x="151242" y="239152"/>
                    </a:cubicBezTo>
                    <a:lnTo>
                      <a:pt x="183609" y="209546"/>
                    </a:lnTo>
                    <a:cubicBezTo>
                      <a:pt x="208153" y="187149"/>
                      <a:pt x="228709" y="169048"/>
                      <a:pt x="239140" y="159844"/>
                    </a:cubicBezTo>
                    <a:lnTo>
                      <a:pt x="246810" y="153248"/>
                    </a:lnTo>
                    <a:cubicBezTo>
                      <a:pt x="252180" y="148492"/>
                      <a:pt x="265218" y="134686"/>
                      <a:pt x="280098" y="118119"/>
                    </a:cubicBezTo>
                    <a:cubicBezTo>
                      <a:pt x="283167" y="114744"/>
                      <a:pt x="286081" y="111369"/>
                      <a:pt x="289456" y="107841"/>
                    </a:cubicBezTo>
                    <a:lnTo>
                      <a:pt x="302648" y="92501"/>
                    </a:lnTo>
                    <a:cubicBezTo>
                      <a:pt x="321977" y="71178"/>
                      <a:pt x="340078" y="50776"/>
                      <a:pt x="349743" y="41111"/>
                    </a:cubicBezTo>
                    <a:cubicBezTo>
                      <a:pt x="362935" y="27919"/>
                      <a:pt x="402819" y="18101"/>
                      <a:pt x="450681" y="9051"/>
                    </a:cubicBezTo>
                    <a:lnTo>
                      <a:pt x="456356" y="8284"/>
                    </a:lnTo>
                    <a:lnTo>
                      <a:pt x="456356" y="8284"/>
                    </a:lnTo>
                    <a:lnTo>
                      <a:pt x="476759" y="4449"/>
                    </a:lnTo>
                    <a:lnTo>
                      <a:pt x="489798" y="2301"/>
                    </a:lnTo>
                    <a:lnTo>
                      <a:pt x="496854" y="1381"/>
                    </a:lnTo>
                    <a:lnTo>
                      <a:pt x="497621" y="1381"/>
                    </a:lnTo>
                    <a:lnTo>
                      <a:pt x="501303" y="1381"/>
                    </a:lnTo>
                    <a:lnTo>
                      <a:pt x="501303" y="1381"/>
                    </a:lnTo>
                    <a:cubicBezTo>
                      <a:pt x="508052" y="1381"/>
                      <a:pt x="514649" y="1381"/>
                      <a:pt x="518637" y="0"/>
                    </a:cubicBezTo>
                    <a:lnTo>
                      <a:pt x="521398" y="3375"/>
                    </a:lnTo>
                    <a:cubicBezTo>
                      <a:pt x="527120" y="10845"/>
                      <a:pt x="532643" y="17902"/>
                      <a:pt x="537966" y="24544"/>
                    </a:cubicBezTo>
                    <a:lnTo>
                      <a:pt x="537966" y="24544"/>
                    </a:lnTo>
                    <a:lnTo>
                      <a:pt x="541494" y="28533"/>
                    </a:lnTo>
                    <a:cubicBezTo>
                      <a:pt x="542169" y="29530"/>
                      <a:pt x="542936" y="30450"/>
                      <a:pt x="543795" y="31294"/>
                    </a:cubicBezTo>
                    <a:cubicBezTo>
                      <a:pt x="560930" y="52233"/>
                      <a:pt x="580918" y="70656"/>
                      <a:pt x="603161" y="86058"/>
                    </a:cubicBezTo>
                    <a:lnTo>
                      <a:pt x="606689" y="88206"/>
                    </a:lnTo>
                    <a:cubicBezTo>
                      <a:pt x="627000" y="103699"/>
                      <a:pt x="653676" y="108071"/>
                      <a:pt x="677868" y="99864"/>
                    </a:cubicBezTo>
                    <a:lnTo>
                      <a:pt x="682776" y="97870"/>
                    </a:lnTo>
                    <a:cubicBezTo>
                      <a:pt x="702105" y="87116"/>
                      <a:pt x="718043" y="71178"/>
                      <a:pt x="728797" y="51849"/>
                    </a:cubicBezTo>
                    <a:cubicBezTo>
                      <a:pt x="730791" y="48628"/>
                      <a:pt x="732939" y="45100"/>
                      <a:pt x="734779" y="41725"/>
                    </a:cubicBezTo>
                    <a:cubicBezTo>
                      <a:pt x="736620" y="38350"/>
                      <a:pt x="737234" y="37123"/>
                      <a:pt x="738461" y="34822"/>
                    </a:cubicBezTo>
                    <a:lnTo>
                      <a:pt x="739228" y="33441"/>
                    </a:lnTo>
                    <a:cubicBezTo>
                      <a:pt x="743677" y="25004"/>
                      <a:pt x="747818" y="16414"/>
                      <a:pt x="751347" y="8284"/>
                    </a:cubicBezTo>
                    <a:cubicBezTo>
                      <a:pt x="752267" y="6443"/>
                      <a:pt x="753034" y="4449"/>
                      <a:pt x="753801" y="2608"/>
                    </a:cubicBezTo>
                    <a:cubicBezTo>
                      <a:pt x="758787" y="5200"/>
                      <a:pt x="763895" y="7501"/>
                      <a:pt x="769141" y="9511"/>
                    </a:cubicBezTo>
                    <a:cubicBezTo>
                      <a:pt x="784174" y="15509"/>
                      <a:pt x="799545" y="20632"/>
                      <a:pt x="815162" y="24851"/>
                    </a:cubicBezTo>
                    <a:lnTo>
                      <a:pt x="818076" y="25771"/>
                    </a:lnTo>
                    <a:cubicBezTo>
                      <a:pt x="829581" y="29115"/>
                      <a:pt x="841255" y="31892"/>
                      <a:pt x="853051" y="34055"/>
                    </a:cubicBezTo>
                    <a:lnTo>
                      <a:pt x="853051" y="34055"/>
                    </a:lnTo>
                    <a:lnTo>
                      <a:pt x="853051" y="34055"/>
                    </a:lnTo>
                    <a:lnTo>
                      <a:pt x="856426" y="34055"/>
                    </a:lnTo>
                    <a:lnTo>
                      <a:pt x="857807" y="36816"/>
                    </a:lnTo>
                    <a:lnTo>
                      <a:pt x="859494" y="40344"/>
                    </a:lnTo>
                    <a:cubicBezTo>
                      <a:pt x="872226" y="72098"/>
                      <a:pt x="898765" y="226420"/>
                      <a:pt x="855199" y="405592"/>
                    </a:cubicBezTo>
                    <a:cubicBezTo>
                      <a:pt x="851579" y="450263"/>
                      <a:pt x="853082" y="495179"/>
                      <a:pt x="859648" y="539512"/>
                    </a:cubicBezTo>
                    <a:cubicBezTo>
                      <a:pt x="861979" y="557674"/>
                      <a:pt x="865262" y="575699"/>
                      <a:pt x="869465" y="593509"/>
                    </a:cubicBezTo>
                    <a:cubicBezTo>
                      <a:pt x="877488" y="617608"/>
                      <a:pt x="888518" y="640587"/>
                      <a:pt x="902293" y="661926"/>
                    </a:cubicBezTo>
                    <a:cubicBezTo>
                      <a:pt x="905975" y="667908"/>
                      <a:pt x="909810" y="673738"/>
                      <a:pt x="913645" y="679106"/>
                    </a:cubicBezTo>
                    <a:cubicBezTo>
                      <a:pt x="934201" y="707946"/>
                      <a:pt x="979761" y="752586"/>
                      <a:pt x="997249" y="780351"/>
                    </a:cubicBezTo>
                    <a:cubicBezTo>
                      <a:pt x="1006591" y="799373"/>
                      <a:pt x="1014798" y="818947"/>
                      <a:pt x="1021793" y="838950"/>
                    </a:cubicBezTo>
                    <a:close/>
                  </a:path>
                </a:pathLst>
              </a:custGeom>
              <a:solidFill>
                <a:srgbClr val="6B6B6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56" name="Freeform: Shape 2155">
                <a:extLst>
                  <a:ext uri="{FF2B5EF4-FFF2-40B4-BE49-F238E27FC236}">
                    <a16:creationId xmlns:a16="http://schemas.microsoft.com/office/drawing/2014/main" id="{70C97F64-D0FD-4992-AA1F-1835FAA41F5C}"/>
                  </a:ext>
                </a:extLst>
              </p:cNvPr>
              <p:cNvSpPr/>
              <p:nvPr/>
            </p:nvSpPr>
            <p:spPr>
              <a:xfrm>
                <a:off x="3334992" y="3378723"/>
                <a:ext cx="288547" cy="438267"/>
              </a:xfrm>
              <a:custGeom>
                <a:avLst/>
                <a:gdLst>
                  <a:gd name="connsiteX0" fmla="*/ 0 w 288547"/>
                  <a:gd name="connsiteY0" fmla="*/ 59213 h 438267"/>
                  <a:gd name="connsiteX1" fmla="*/ 138061 w 288547"/>
                  <a:gd name="connsiteY1" fmla="*/ 420012 h 438267"/>
                  <a:gd name="connsiteX2" fmla="*/ 144964 w 288547"/>
                  <a:gd name="connsiteY2" fmla="*/ 438267 h 438267"/>
                  <a:gd name="connsiteX3" fmla="*/ 150486 w 288547"/>
                  <a:gd name="connsiteY3" fmla="*/ 423847 h 438267"/>
                  <a:gd name="connsiteX4" fmla="*/ 150486 w 288547"/>
                  <a:gd name="connsiteY4" fmla="*/ 423080 h 438267"/>
                  <a:gd name="connsiteX5" fmla="*/ 288547 w 288547"/>
                  <a:gd name="connsiteY5" fmla="*/ 59213 h 438267"/>
                  <a:gd name="connsiteX6" fmla="*/ 277503 w 288547"/>
                  <a:gd name="connsiteY6" fmla="*/ 40651 h 438267"/>
                  <a:gd name="connsiteX7" fmla="*/ 271980 w 288547"/>
                  <a:gd name="connsiteY7" fmla="*/ 32981 h 438267"/>
                  <a:gd name="connsiteX8" fmla="*/ 265537 w 288547"/>
                  <a:gd name="connsiteY8" fmla="*/ 24391 h 438267"/>
                  <a:gd name="connsiteX9" fmla="*/ 253726 w 288547"/>
                  <a:gd name="connsiteY9" fmla="*/ 20863 h 438267"/>
                  <a:gd name="connsiteX10" fmla="*/ 252652 w 288547"/>
                  <a:gd name="connsiteY10" fmla="*/ 20863 h 438267"/>
                  <a:gd name="connsiteX11" fmla="*/ 251271 w 288547"/>
                  <a:gd name="connsiteY11" fmla="*/ 20863 h 438267"/>
                  <a:gd name="connsiteX12" fmla="*/ 251271 w 288547"/>
                  <a:gd name="connsiteY12" fmla="*/ 20863 h 438267"/>
                  <a:gd name="connsiteX13" fmla="*/ 238232 w 288547"/>
                  <a:gd name="connsiteY13" fmla="*/ 16721 h 438267"/>
                  <a:gd name="connsiteX14" fmla="*/ 223966 w 288547"/>
                  <a:gd name="connsiteY14" fmla="*/ 1381 h 438267"/>
                  <a:gd name="connsiteX15" fmla="*/ 208626 w 288547"/>
                  <a:gd name="connsiteY15" fmla="*/ 13193 h 438267"/>
                  <a:gd name="connsiteX16" fmla="*/ 144811 w 288547"/>
                  <a:gd name="connsiteY16" fmla="*/ 48015 h 438267"/>
                  <a:gd name="connsiteX17" fmla="*/ 80229 w 288547"/>
                  <a:gd name="connsiteY17" fmla="*/ 11812 h 438267"/>
                  <a:gd name="connsiteX18" fmla="*/ 64889 w 288547"/>
                  <a:gd name="connsiteY18" fmla="*/ 0 h 438267"/>
                  <a:gd name="connsiteX19" fmla="*/ 50622 w 288547"/>
                  <a:gd name="connsiteY19" fmla="*/ 15340 h 438267"/>
                  <a:gd name="connsiteX20" fmla="*/ 37430 w 288547"/>
                  <a:gd name="connsiteY20" fmla="*/ 19482 h 438267"/>
                  <a:gd name="connsiteX21" fmla="*/ 37430 w 288547"/>
                  <a:gd name="connsiteY21" fmla="*/ 19482 h 438267"/>
                  <a:gd name="connsiteX22" fmla="*/ 35742 w 288547"/>
                  <a:gd name="connsiteY22" fmla="*/ 19482 h 438267"/>
                  <a:gd name="connsiteX23" fmla="*/ 35742 w 288547"/>
                  <a:gd name="connsiteY23" fmla="*/ 19482 h 438267"/>
                  <a:gd name="connsiteX24" fmla="*/ 23931 w 288547"/>
                  <a:gd name="connsiteY24" fmla="*/ 23010 h 438267"/>
                  <a:gd name="connsiteX25" fmla="*/ 17334 w 288547"/>
                  <a:gd name="connsiteY25" fmla="*/ 31601 h 438267"/>
                  <a:gd name="connsiteX26" fmla="*/ 11812 w 288547"/>
                  <a:gd name="connsiteY26" fmla="*/ 39271 h 438267"/>
                  <a:gd name="connsiteX27" fmla="*/ 0 w 288547"/>
                  <a:gd name="connsiteY27" fmla="*/ 59213 h 438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88547" h="438267">
                    <a:moveTo>
                      <a:pt x="0" y="59213"/>
                    </a:moveTo>
                    <a:lnTo>
                      <a:pt x="138061" y="420012"/>
                    </a:lnTo>
                    <a:lnTo>
                      <a:pt x="144964" y="438267"/>
                    </a:lnTo>
                    <a:lnTo>
                      <a:pt x="150486" y="423847"/>
                    </a:lnTo>
                    <a:lnTo>
                      <a:pt x="150486" y="423080"/>
                    </a:lnTo>
                    <a:lnTo>
                      <a:pt x="288547" y="59213"/>
                    </a:lnTo>
                    <a:cubicBezTo>
                      <a:pt x="288547" y="59213"/>
                      <a:pt x="284406" y="51696"/>
                      <a:pt x="277503" y="40651"/>
                    </a:cubicBezTo>
                    <a:cubicBezTo>
                      <a:pt x="275815" y="38197"/>
                      <a:pt x="273821" y="35742"/>
                      <a:pt x="271980" y="32981"/>
                    </a:cubicBezTo>
                    <a:cubicBezTo>
                      <a:pt x="269986" y="30005"/>
                      <a:pt x="267838" y="27137"/>
                      <a:pt x="265537" y="24391"/>
                    </a:cubicBezTo>
                    <a:lnTo>
                      <a:pt x="253726" y="20863"/>
                    </a:lnTo>
                    <a:lnTo>
                      <a:pt x="252652" y="20863"/>
                    </a:lnTo>
                    <a:lnTo>
                      <a:pt x="251271" y="20863"/>
                    </a:lnTo>
                    <a:lnTo>
                      <a:pt x="251271" y="20863"/>
                    </a:lnTo>
                    <a:lnTo>
                      <a:pt x="238232" y="16721"/>
                    </a:lnTo>
                    <a:cubicBezTo>
                      <a:pt x="232525" y="12594"/>
                      <a:pt x="227678" y="7379"/>
                      <a:pt x="223966" y="1381"/>
                    </a:cubicBezTo>
                    <a:cubicBezTo>
                      <a:pt x="219134" y="5676"/>
                      <a:pt x="214010" y="9618"/>
                      <a:pt x="208626" y="13193"/>
                    </a:cubicBezTo>
                    <a:cubicBezTo>
                      <a:pt x="188745" y="27183"/>
                      <a:pt x="167330" y="38872"/>
                      <a:pt x="144811" y="48015"/>
                    </a:cubicBezTo>
                    <a:cubicBezTo>
                      <a:pt x="121923" y="38550"/>
                      <a:pt x="100248" y="26400"/>
                      <a:pt x="80229" y="11812"/>
                    </a:cubicBezTo>
                    <a:cubicBezTo>
                      <a:pt x="74814" y="8284"/>
                      <a:pt x="69690" y="4326"/>
                      <a:pt x="64889" y="0"/>
                    </a:cubicBezTo>
                    <a:cubicBezTo>
                      <a:pt x="61130" y="5967"/>
                      <a:pt x="56298" y="11168"/>
                      <a:pt x="50622" y="15340"/>
                    </a:cubicBezTo>
                    <a:lnTo>
                      <a:pt x="37430" y="19482"/>
                    </a:lnTo>
                    <a:lnTo>
                      <a:pt x="37430" y="19482"/>
                    </a:lnTo>
                    <a:lnTo>
                      <a:pt x="35742" y="19482"/>
                    </a:lnTo>
                    <a:lnTo>
                      <a:pt x="35742" y="19482"/>
                    </a:lnTo>
                    <a:lnTo>
                      <a:pt x="23931" y="23010"/>
                    </a:lnTo>
                    <a:cubicBezTo>
                      <a:pt x="21476" y="25772"/>
                      <a:pt x="19482" y="28839"/>
                      <a:pt x="17334" y="31601"/>
                    </a:cubicBezTo>
                    <a:cubicBezTo>
                      <a:pt x="15187" y="34362"/>
                      <a:pt x="13499" y="36816"/>
                      <a:pt x="11812" y="39271"/>
                    </a:cubicBezTo>
                    <a:cubicBezTo>
                      <a:pt x="4142" y="51696"/>
                      <a:pt x="0" y="59213"/>
                      <a:pt x="0" y="59213"/>
                    </a:cubicBezTo>
                    <a:close/>
                  </a:path>
                </a:pathLst>
              </a:custGeom>
              <a:solidFill>
                <a:srgbClr val="F2F2F2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57" name="Freeform: Shape 2156">
                <a:extLst>
                  <a:ext uri="{FF2B5EF4-FFF2-40B4-BE49-F238E27FC236}">
                    <a16:creationId xmlns:a16="http://schemas.microsoft.com/office/drawing/2014/main" id="{EFFC9F28-8AEA-432F-A8BB-514006ACE985}"/>
                  </a:ext>
                </a:extLst>
              </p:cNvPr>
              <p:cNvSpPr/>
              <p:nvPr/>
            </p:nvSpPr>
            <p:spPr>
              <a:xfrm>
                <a:off x="3369875" y="3376729"/>
                <a:ext cx="109927" cy="173803"/>
              </a:xfrm>
              <a:custGeom>
                <a:avLst/>
                <a:gdLst>
                  <a:gd name="connsiteX0" fmla="*/ 92 w 109927"/>
                  <a:gd name="connsiteY0" fmla="*/ 22857 h 173803"/>
                  <a:gd name="connsiteX1" fmla="*/ 92 w 109927"/>
                  <a:gd name="connsiteY1" fmla="*/ 27305 h 173803"/>
                  <a:gd name="connsiteX2" fmla="*/ 8069 w 109927"/>
                  <a:gd name="connsiteY2" fmla="*/ 53997 h 173803"/>
                  <a:gd name="connsiteX3" fmla="*/ 9449 w 109927"/>
                  <a:gd name="connsiteY3" fmla="*/ 59213 h 173803"/>
                  <a:gd name="connsiteX4" fmla="*/ 11137 w 109927"/>
                  <a:gd name="connsiteY4" fmla="*/ 64582 h 173803"/>
                  <a:gd name="connsiteX5" fmla="*/ 22182 w 109927"/>
                  <a:gd name="connsiteY5" fmla="*/ 100938 h 173803"/>
                  <a:gd name="connsiteX6" fmla="*/ 23256 w 109927"/>
                  <a:gd name="connsiteY6" fmla="*/ 103699 h 173803"/>
                  <a:gd name="connsiteX7" fmla="*/ 46726 w 109927"/>
                  <a:gd name="connsiteY7" fmla="*/ 173803 h 173803"/>
                  <a:gd name="connsiteX8" fmla="*/ 62833 w 109927"/>
                  <a:gd name="connsiteY8" fmla="*/ 140975 h 173803"/>
                  <a:gd name="connsiteX9" fmla="*/ 87377 w 109927"/>
                  <a:gd name="connsiteY9" fmla="*/ 92501 h 173803"/>
                  <a:gd name="connsiteX10" fmla="*/ 109927 w 109927"/>
                  <a:gd name="connsiteY10" fmla="*/ 50009 h 173803"/>
                  <a:gd name="connsiteX11" fmla="*/ 53322 w 109927"/>
                  <a:gd name="connsiteY11" fmla="*/ 13806 h 173803"/>
                  <a:gd name="connsiteX12" fmla="*/ 31539 w 109927"/>
                  <a:gd name="connsiteY12" fmla="*/ 0 h 173803"/>
                  <a:gd name="connsiteX13" fmla="*/ 30619 w 109927"/>
                  <a:gd name="connsiteY13" fmla="*/ 1994 h 173803"/>
                  <a:gd name="connsiteX14" fmla="*/ 16352 w 109927"/>
                  <a:gd name="connsiteY14" fmla="*/ 17334 h 173803"/>
                  <a:gd name="connsiteX15" fmla="*/ 3160 w 109927"/>
                  <a:gd name="connsiteY15" fmla="*/ 21476 h 173803"/>
                  <a:gd name="connsiteX16" fmla="*/ 3160 w 109927"/>
                  <a:gd name="connsiteY16" fmla="*/ 21476 h 173803"/>
                  <a:gd name="connsiteX17" fmla="*/ 1473 w 109927"/>
                  <a:gd name="connsiteY17" fmla="*/ 21476 h 17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927" h="173803">
                    <a:moveTo>
                      <a:pt x="92" y="22857"/>
                    </a:moveTo>
                    <a:cubicBezTo>
                      <a:pt x="-31" y="24329"/>
                      <a:pt x="-31" y="25833"/>
                      <a:pt x="92" y="27305"/>
                    </a:cubicBezTo>
                    <a:cubicBezTo>
                      <a:pt x="2086" y="34669"/>
                      <a:pt x="5001" y="43873"/>
                      <a:pt x="8069" y="53997"/>
                    </a:cubicBezTo>
                    <a:lnTo>
                      <a:pt x="9449" y="59213"/>
                    </a:lnTo>
                    <a:cubicBezTo>
                      <a:pt x="9449" y="60900"/>
                      <a:pt x="10523" y="62894"/>
                      <a:pt x="11137" y="64582"/>
                    </a:cubicBezTo>
                    <a:cubicBezTo>
                      <a:pt x="14665" y="76394"/>
                      <a:pt x="18347" y="88819"/>
                      <a:pt x="22182" y="100938"/>
                    </a:cubicBezTo>
                    <a:lnTo>
                      <a:pt x="23256" y="103699"/>
                    </a:lnTo>
                    <a:cubicBezTo>
                      <a:pt x="34914" y="140209"/>
                      <a:pt x="46726" y="173803"/>
                      <a:pt x="46726" y="173803"/>
                    </a:cubicBezTo>
                    <a:lnTo>
                      <a:pt x="62833" y="140975"/>
                    </a:lnTo>
                    <a:lnTo>
                      <a:pt x="87377" y="92501"/>
                    </a:lnTo>
                    <a:lnTo>
                      <a:pt x="109927" y="50009"/>
                    </a:lnTo>
                    <a:lnTo>
                      <a:pt x="53322" y="13806"/>
                    </a:lnTo>
                    <a:lnTo>
                      <a:pt x="31539" y="0"/>
                    </a:lnTo>
                    <a:cubicBezTo>
                      <a:pt x="31539" y="0"/>
                      <a:pt x="30772" y="1381"/>
                      <a:pt x="30619" y="1994"/>
                    </a:cubicBezTo>
                    <a:cubicBezTo>
                      <a:pt x="26861" y="7961"/>
                      <a:pt x="22028" y="13162"/>
                      <a:pt x="16352" y="17334"/>
                    </a:cubicBezTo>
                    <a:lnTo>
                      <a:pt x="3160" y="21476"/>
                    </a:lnTo>
                    <a:lnTo>
                      <a:pt x="3160" y="21476"/>
                    </a:lnTo>
                    <a:lnTo>
                      <a:pt x="1473" y="21476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58" name="Freeform: Shape 2157">
                <a:extLst>
                  <a:ext uri="{FF2B5EF4-FFF2-40B4-BE49-F238E27FC236}">
                    <a16:creationId xmlns:a16="http://schemas.microsoft.com/office/drawing/2014/main" id="{4B373609-221F-4929-965A-202AE9693011}"/>
                  </a:ext>
                </a:extLst>
              </p:cNvPr>
              <p:cNvSpPr/>
              <p:nvPr/>
            </p:nvSpPr>
            <p:spPr>
              <a:xfrm>
                <a:off x="3372422" y="3372587"/>
                <a:ext cx="107380" cy="159537"/>
              </a:xfrm>
              <a:custGeom>
                <a:avLst/>
                <a:gdLst>
                  <a:gd name="connsiteX0" fmla="*/ 0 w 107380"/>
                  <a:gd name="connsiteY0" fmla="*/ 26078 h 159537"/>
                  <a:gd name="connsiteX1" fmla="*/ 0 w 107380"/>
                  <a:gd name="connsiteY1" fmla="*/ 26078 h 159537"/>
                  <a:gd name="connsiteX2" fmla="*/ 1074 w 107380"/>
                  <a:gd name="connsiteY2" fmla="*/ 29760 h 159537"/>
                  <a:gd name="connsiteX3" fmla="*/ 1074 w 107380"/>
                  <a:gd name="connsiteY3" fmla="*/ 29760 h 159537"/>
                  <a:gd name="connsiteX4" fmla="*/ 1074 w 107380"/>
                  <a:gd name="connsiteY4" fmla="*/ 32521 h 159537"/>
                  <a:gd name="connsiteX5" fmla="*/ 13499 w 107380"/>
                  <a:gd name="connsiteY5" fmla="*/ 71638 h 159537"/>
                  <a:gd name="connsiteX6" fmla="*/ 44946 w 107380"/>
                  <a:gd name="connsiteY6" fmla="*/ 159537 h 159537"/>
                  <a:gd name="connsiteX7" fmla="*/ 81456 w 107380"/>
                  <a:gd name="connsiteY7" fmla="*/ 96489 h 159537"/>
                  <a:gd name="connsiteX8" fmla="*/ 107381 w 107380"/>
                  <a:gd name="connsiteY8" fmla="*/ 54151 h 159537"/>
                  <a:gd name="connsiteX9" fmla="*/ 50776 w 107380"/>
                  <a:gd name="connsiteY9" fmla="*/ 17948 h 159537"/>
                  <a:gd name="connsiteX10" fmla="*/ 28839 w 107380"/>
                  <a:gd name="connsiteY10" fmla="*/ 0 h 159537"/>
                  <a:gd name="connsiteX11" fmla="*/ 0 w 107380"/>
                  <a:gd name="connsiteY11" fmla="*/ 26078 h 15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7380" h="159537">
                    <a:moveTo>
                      <a:pt x="0" y="26078"/>
                    </a:moveTo>
                    <a:lnTo>
                      <a:pt x="0" y="26078"/>
                    </a:lnTo>
                    <a:cubicBezTo>
                      <a:pt x="414" y="27290"/>
                      <a:pt x="782" y="28517"/>
                      <a:pt x="1074" y="29760"/>
                    </a:cubicBezTo>
                    <a:lnTo>
                      <a:pt x="1074" y="29760"/>
                    </a:lnTo>
                    <a:lnTo>
                      <a:pt x="1074" y="32521"/>
                    </a:lnTo>
                    <a:cubicBezTo>
                      <a:pt x="4449" y="44026"/>
                      <a:pt x="8590" y="57372"/>
                      <a:pt x="13499" y="71638"/>
                    </a:cubicBezTo>
                    <a:cubicBezTo>
                      <a:pt x="27919" y="113670"/>
                      <a:pt x="44946" y="159537"/>
                      <a:pt x="44946" y="159537"/>
                    </a:cubicBezTo>
                    <a:lnTo>
                      <a:pt x="81456" y="96489"/>
                    </a:lnTo>
                    <a:lnTo>
                      <a:pt x="107381" y="54151"/>
                    </a:lnTo>
                    <a:lnTo>
                      <a:pt x="50776" y="17948"/>
                    </a:lnTo>
                    <a:lnTo>
                      <a:pt x="28839" y="0"/>
                    </a:lnTo>
                    <a:cubicBezTo>
                      <a:pt x="28839" y="0"/>
                      <a:pt x="0" y="26078"/>
                      <a:pt x="0" y="26078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59" name="Freeform: Shape 2158">
                <a:extLst>
                  <a:ext uri="{FF2B5EF4-FFF2-40B4-BE49-F238E27FC236}">
                    <a16:creationId xmlns:a16="http://schemas.microsoft.com/office/drawing/2014/main" id="{2A752047-CEB1-4C6D-99E6-EC7930E65486}"/>
                  </a:ext>
                </a:extLst>
              </p:cNvPr>
              <p:cNvSpPr/>
              <p:nvPr/>
            </p:nvSpPr>
            <p:spPr>
              <a:xfrm>
                <a:off x="3290352" y="3399279"/>
                <a:ext cx="188990" cy="426608"/>
              </a:xfrm>
              <a:custGeom>
                <a:avLst/>
                <a:gdLst>
                  <a:gd name="connsiteX0" fmla="*/ 0 w 188990"/>
                  <a:gd name="connsiteY0" fmla="*/ 13346 h 426608"/>
                  <a:gd name="connsiteX1" fmla="*/ 3222 w 188990"/>
                  <a:gd name="connsiteY1" fmla="*/ 92041 h 426608"/>
                  <a:gd name="connsiteX2" fmla="*/ 52617 w 188990"/>
                  <a:gd name="connsiteY2" fmla="*/ 103852 h 426608"/>
                  <a:gd name="connsiteX3" fmla="*/ 20863 w 188990"/>
                  <a:gd name="connsiteY3" fmla="*/ 147112 h 426608"/>
                  <a:gd name="connsiteX4" fmla="*/ 140976 w 188990"/>
                  <a:gd name="connsiteY4" fmla="*/ 346840 h 426608"/>
                  <a:gd name="connsiteX5" fmla="*/ 188990 w 188990"/>
                  <a:gd name="connsiteY5" fmla="*/ 426608 h 426608"/>
                  <a:gd name="connsiteX6" fmla="*/ 185155 w 188990"/>
                  <a:gd name="connsiteY6" fmla="*/ 411268 h 426608"/>
                  <a:gd name="connsiteX7" fmla="*/ 182087 w 188990"/>
                  <a:gd name="connsiteY7" fmla="*/ 399456 h 426608"/>
                  <a:gd name="connsiteX8" fmla="*/ 99557 w 188990"/>
                  <a:gd name="connsiteY8" fmla="*/ 75627 h 426608"/>
                  <a:gd name="connsiteX9" fmla="*/ 98484 w 188990"/>
                  <a:gd name="connsiteY9" fmla="*/ 72866 h 426608"/>
                  <a:gd name="connsiteX10" fmla="*/ 89586 w 188990"/>
                  <a:gd name="connsiteY10" fmla="*/ 36663 h 426608"/>
                  <a:gd name="connsiteX11" fmla="*/ 88206 w 188990"/>
                  <a:gd name="connsiteY11" fmla="*/ 31447 h 426608"/>
                  <a:gd name="connsiteX12" fmla="*/ 80229 w 188990"/>
                  <a:gd name="connsiteY12" fmla="*/ 0 h 426608"/>
                  <a:gd name="connsiteX13" fmla="*/ 79615 w 188990"/>
                  <a:gd name="connsiteY13" fmla="*/ 307 h 426608"/>
                  <a:gd name="connsiteX14" fmla="*/ 0 w 188990"/>
                  <a:gd name="connsiteY14" fmla="*/ 13346 h 42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8990" h="426608">
                    <a:moveTo>
                      <a:pt x="0" y="13346"/>
                    </a:moveTo>
                    <a:lnTo>
                      <a:pt x="3222" y="92041"/>
                    </a:lnTo>
                    <a:lnTo>
                      <a:pt x="52617" y="103852"/>
                    </a:lnTo>
                    <a:lnTo>
                      <a:pt x="20863" y="147112"/>
                    </a:lnTo>
                    <a:lnTo>
                      <a:pt x="140976" y="346840"/>
                    </a:lnTo>
                    <a:lnTo>
                      <a:pt x="188990" y="426608"/>
                    </a:lnTo>
                    <a:lnTo>
                      <a:pt x="185155" y="411268"/>
                    </a:lnTo>
                    <a:lnTo>
                      <a:pt x="182087" y="399456"/>
                    </a:lnTo>
                    <a:lnTo>
                      <a:pt x="99557" y="75627"/>
                    </a:lnTo>
                    <a:lnTo>
                      <a:pt x="98484" y="72866"/>
                    </a:lnTo>
                    <a:lnTo>
                      <a:pt x="89586" y="36663"/>
                    </a:lnTo>
                    <a:lnTo>
                      <a:pt x="88206" y="31447"/>
                    </a:lnTo>
                    <a:lnTo>
                      <a:pt x="80229" y="0"/>
                    </a:lnTo>
                    <a:lnTo>
                      <a:pt x="79615" y="307"/>
                    </a:lnTo>
                    <a:lnTo>
                      <a:pt x="0" y="13346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60" name="Freeform: Shape 2159">
                <a:extLst>
                  <a:ext uri="{FF2B5EF4-FFF2-40B4-BE49-F238E27FC236}">
                    <a16:creationId xmlns:a16="http://schemas.microsoft.com/office/drawing/2014/main" id="{99BAE109-5EB9-49C9-8A92-205B36318D86}"/>
                  </a:ext>
                </a:extLst>
              </p:cNvPr>
              <p:cNvSpPr/>
              <p:nvPr/>
            </p:nvSpPr>
            <p:spPr>
              <a:xfrm>
                <a:off x="3479342" y="3399279"/>
                <a:ext cx="184234" cy="425227"/>
              </a:xfrm>
              <a:custGeom>
                <a:avLst/>
                <a:gdLst>
                  <a:gd name="connsiteX0" fmla="*/ 0 w 184234"/>
                  <a:gd name="connsiteY0" fmla="*/ 425228 h 425227"/>
                  <a:gd name="connsiteX1" fmla="*/ 47554 w 184234"/>
                  <a:gd name="connsiteY1" fmla="*/ 346226 h 425227"/>
                  <a:gd name="connsiteX2" fmla="*/ 167054 w 184234"/>
                  <a:gd name="connsiteY2" fmla="*/ 147418 h 425227"/>
                  <a:gd name="connsiteX3" fmla="*/ 135607 w 184234"/>
                  <a:gd name="connsiteY3" fmla="*/ 104313 h 425227"/>
                  <a:gd name="connsiteX4" fmla="*/ 184235 w 184234"/>
                  <a:gd name="connsiteY4" fmla="*/ 95109 h 425227"/>
                  <a:gd name="connsiteX5" fmla="*/ 184235 w 184234"/>
                  <a:gd name="connsiteY5" fmla="*/ 34362 h 425227"/>
                  <a:gd name="connsiteX6" fmla="*/ 109375 w 184234"/>
                  <a:gd name="connsiteY6" fmla="*/ 307 h 425227"/>
                  <a:gd name="connsiteX7" fmla="*/ 108301 w 184234"/>
                  <a:gd name="connsiteY7" fmla="*/ 0 h 425227"/>
                  <a:gd name="connsiteX8" fmla="*/ 5829 w 184234"/>
                  <a:gd name="connsiteY8" fmla="*/ 402524 h 425227"/>
                  <a:gd name="connsiteX9" fmla="*/ 5522 w 184234"/>
                  <a:gd name="connsiteY9" fmla="*/ 403291 h 425227"/>
                  <a:gd name="connsiteX10" fmla="*/ 3375 w 184234"/>
                  <a:gd name="connsiteY10" fmla="*/ 412189 h 425227"/>
                  <a:gd name="connsiteX11" fmla="*/ 0 w 184234"/>
                  <a:gd name="connsiteY11" fmla="*/ 425228 h 42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234" h="425227">
                    <a:moveTo>
                      <a:pt x="0" y="425228"/>
                    </a:moveTo>
                    <a:lnTo>
                      <a:pt x="47554" y="346226"/>
                    </a:lnTo>
                    <a:lnTo>
                      <a:pt x="167054" y="147418"/>
                    </a:lnTo>
                    <a:lnTo>
                      <a:pt x="135607" y="104313"/>
                    </a:lnTo>
                    <a:lnTo>
                      <a:pt x="184235" y="95109"/>
                    </a:lnTo>
                    <a:lnTo>
                      <a:pt x="184235" y="34362"/>
                    </a:lnTo>
                    <a:lnTo>
                      <a:pt x="109375" y="307"/>
                    </a:lnTo>
                    <a:lnTo>
                      <a:pt x="108301" y="0"/>
                    </a:lnTo>
                    <a:lnTo>
                      <a:pt x="5829" y="402524"/>
                    </a:lnTo>
                    <a:lnTo>
                      <a:pt x="5522" y="403291"/>
                    </a:lnTo>
                    <a:lnTo>
                      <a:pt x="3375" y="412189"/>
                    </a:lnTo>
                    <a:lnTo>
                      <a:pt x="0" y="425228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61" name="Freeform: Shape 2160">
                <a:extLst>
                  <a:ext uri="{FF2B5EF4-FFF2-40B4-BE49-F238E27FC236}">
                    <a16:creationId xmlns:a16="http://schemas.microsoft.com/office/drawing/2014/main" id="{87BDBCC1-4124-4763-830A-68E08A2FB63D}"/>
                  </a:ext>
                </a:extLst>
              </p:cNvPr>
              <p:cNvSpPr/>
              <p:nvPr/>
            </p:nvSpPr>
            <p:spPr>
              <a:xfrm>
                <a:off x="3295108" y="3398666"/>
                <a:ext cx="184234" cy="418324"/>
              </a:xfrm>
              <a:custGeom>
                <a:avLst/>
                <a:gdLst>
                  <a:gd name="connsiteX0" fmla="*/ 0 w 184234"/>
                  <a:gd name="connsiteY0" fmla="*/ 13193 h 418324"/>
                  <a:gd name="connsiteX1" fmla="*/ 6443 w 184234"/>
                  <a:gd name="connsiteY1" fmla="*/ 90046 h 418324"/>
                  <a:gd name="connsiteX2" fmla="*/ 47861 w 184234"/>
                  <a:gd name="connsiteY2" fmla="*/ 104466 h 418324"/>
                  <a:gd name="connsiteX3" fmla="*/ 54764 w 184234"/>
                  <a:gd name="connsiteY3" fmla="*/ 106921 h 418324"/>
                  <a:gd name="connsiteX4" fmla="*/ 23010 w 184234"/>
                  <a:gd name="connsiteY4" fmla="*/ 150026 h 418324"/>
                  <a:gd name="connsiteX5" fmla="*/ 138214 w 184234"/>
                  <a:gd name="connsiteY5" fmla="*/ 342084 h 418324"/>
                  <a:gd name="connsiteX6" fmla="*/ 180400 w 184234"/>
                  <a:gd name="connsiteY6" fmla="*/ 411882 h 418324"/>
                  <a:gd name="connsiteX7" fmla="*/ 184235 w 184234"/>
                  <a:gd name="connsiteY7" fmla="*/ 418325 h 418324"/>
                  <a:gd name="connsiteX8" fmla="*/ 98637 w 184234"/>
                  <a:gd name="connsiteY8" fmla="*/ 81763 h 418324"/>
                  <a:gd name="connsiteX9" fmla="*/ 97563 w 184234"/>
                  <a:gd name="connsiteY9" fmla="*/ 79002 h 418324"/>
                  <a:gd name="connsiteX10" fmla="*/ 88972 w 184234"/>
                  <a:gd name="connsiteY10" fmla="*/ 44180 h 418324"/>
                  <a:gd name="connsiteX11" fmla="*/ 79308 w 184234"/>
                  <a:gd name="connsiteY11" fmla="*/ 6443 h 418324"/>
                  <a:gd name="connsiteX12" fmla="*/ 78541 w 184234"/>
                  <a:gd name="connsiteY12" fmla="*/ 3682 h 418324"/>
                  <a:gd name="connsiteX13" fmla="*/ 77467 w 184234"/>
                  <a:gd name="connsiteY13" fmla="*/ 0 h 418324"/>
                  <a:gd name="connsiteX14" fmla="*/ 77161 w 184234"/>
                  <a:gd name="connsiteY14" fmla="*/ 0 h 418324"/>
                  <a:gd name="connsiteX15" fmla="*/ 0 w 184234"/>
                  <a:gd name="connsiteY15" fmla="*/ 13193 h 418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4234" h="418324">
                    <a:moveTo>
                      <a:pt x="0" y="13193"/>
                    </a:moveTo>
                    <a:lnTo>
                      <a:pt x="6443" y="90046"/>
                    </a:lnTo>
                    <a:lnTo>
                      <a:pt x="47861" y="104466"/>
                    </a:lnTo>
                    <a:lnTo>
                      <a:pt x="54764" y="106921"/>
                    </a:lnTo>
                    <a:lnTo>
                      <a:pt x="23010" y="150026"/>
                    </a:lnTo>
                    <a:lnTo>
                      <a:pt x="138214" y="342084"/>
                    </a:lnTo>
                    <a:lnTo>
                      <a:pt x="180400" y="411882"/>
                    </a:lnTo>
                    <a:lnTo>
                      <a:pt x="184235" y="418325"/>
                    </a:lnTo>
                    <a:lnTo>
                      <a:pt x="98637" y="81763"/>
                    </a:lnTo>
                    <a:lnTo>
                      <a:pt x="97563" y="79002"/>
                    </a:lnTo>
                    <a:lnTo>
                      <a:pt x="88972" y="44180"/>
                    </a:lnTo>
                    <a:lnTo>
                      <a:pt x="79308" y="6443"/>
                    </a:lnTo>
                    <a:lnTo>
                      <a:pt x="78541" y="3682"/>
                    </a:lnTo>
                    <a:lnTo>
                      <a:pt x="77467" y="0"/>
                    </a:lnTo>
                    <a:lnTo>
                      <a:pt x="77161" y="0"/>
                    </a:lnTo>
                    <a:lnTo>
                      <a:pt x="0" y="13193"/>
                    </a:lnTo>
                    <a:close/>
                  </a:path>
                </a:pathLst>
              </a:custGeom>
              <a:solidFill>
                <a:srgbClr val="4F4F4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62" name="Freeform: Shape 2161">
                <a:extLst>
                  <a:ext uri="{FF2B5EF4-FFF2-40B4-BE49-F238E27FC236}">
                    <a16:creationId xmlns:a16="http://schemas.microsoft.com/office/drawing/2014/main" id="{C0E5B17E-6A06-4108-8244-BCDC0F359A7E}"/>
                  </a:ext>
                </a:extLst>
              </p:cNvPr>
              <p:cNvSpPr/>
              <p:nvPr/>
            </p:nvSpPr>
            <p:spPr>
              <a:xfrm>
                <a:off x="3479803" y="3377957"/>
                <a:ext cx="109067" cy="172422"/>
              </a:xfrm>
              <a:custGeom>
                <a:avLst/>
                <a:gdLst>
                  <a:gd name="connsiteX0" fmla="*/ 0 w 109067"/>
                  <a:gd name="connsiteY0" fmla="*/ 48781 h 172422"/>
                  <a:gd name="connsiteX1" fmla="*/ 21323 w 109067"/>
                  <a:gd name="connsiteY1" fmla="*/ 91120 h 172422"/>
                  <a:gd name="connsiteX2" fmla="*/ 45560 w 109067"/>
                  <a:gd name="connsiteY2" fmla="*/ 139288 h 172422"/>
                  <a:gd name="connsiteX3" fmla="*/ 62127 w 109067"/>
                  <a:gd name="connsiteY3" fmla="*/ 172423 h 172422"/>
                  <a:gd name="connsiteX4" fmla="*/ 85598 w 109067"/>
                  <a:gd name="connsiteY4" fmla="*/ 102319 h 172422"/>
                  <a:gd name="connsiteX5" fmla="*/ 86672 w 109067"/>
                  <a:gd name="connsiteY5" fmla="*/ 99557 h 172422"/>
                  <a:gd name="connsiteX6" fmla="*/ 97410 w 109067"/>
                  <a:gd name="connsiteY6" fmla="*/ 64735 h 172422"/>
                  <a:gd name="connsiteX7" fmla="*/ 97410 w 109067"/>
                  <a:gd name="connsiteY7" fmla="*/ 63201 h 172422"/>
                  <a:gd name="connsiteX8" fmla="*/ 108301 w 109067"/>
                  <a:gd name="connsiteY8" fmla="*/ 25925 h 172422"/>
                  <a:gd name="connsiteX9" fmla="*/ 109068 w 109067"/>
                  <a:gd name="connsiteY9" fmla="*/ 21476 h 172422"/>
                  <a:gd name="connsiteX10" fmla="*/ 107995 w 109067"/>
                  <a:gd name="connsiteY10" fmla="*/ 21476 h 172422"/>
                  <a:gd name="connsiteX11" fmla="*/ 106614 w 109067"/>
                  <a:gd name="connsiteY11" fmla="*/ 21476 h 172422"/>
                  <a:gd name="connsiteX12" fmla="*/ 106614 w 109067"/>
                  <a:gd name="connsiteY12" fmla="*/ 21476 h 172422"/>
                  <a:gd name="connsiteX13" fmla="*/ 93575 w 109067"/>
                  <a:gd name="connsiteY13" fmla="*/ 17334 h 172422"/>
                  <a:gd name="connsiteX14" fmla="*/ 79308 w 109067"/>
                  <a:gd name="connsiteY14" fmla="*/ 1994 h 172422"/>
                  <a:gd name="connsiteX15" fmla="*/ 78235 w 109067"/>
                  <a:gd name="connsiteY15" fmla="*/ 0 h 172422"/>
                  <a:gd name="connsiteX16" fmla="*/ 56605 w 109067"/>
                  <a:gd name="connsiteY16" fmla="*/ 13806 h 17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9067" h="172422">
                    <a:moveTo>
                      <a:pt x="0" y="48781"/>
                    </a:moveTo>
                    <a:lnTo>
                      <a:pt x="21323" y="91120"/>
                    </a:lnTo>
                    <a:lnTo>
                      <a:pt x="45560" y="139288"/>
                    </a:lnTo>
                    <a:lnTo>
                      <a:pt x="62127" y="172423"/>
                    </a:lnTo>
                    <a:cubicBezTo>
                      <a:pt x="62127" y="172423"/>
                      <a:pt x="73786" y="138828"/>
                      <a:pt x="85598" y="102319"/>
                    </a:cubicBezTo>
                    <a:lnTo>
                      <a:pt x="86672" y="99557"/>
                    </a:lnTo>
                    <a:cubicBezTo>
                      <a:pt x="90507" y="87745"/>
                      <a:pt x="93881" y="76087"/>
                      <a:pt x="97410" y="64735"/>
                    </a:cubicBezTo>
                    <a:cubicBezTo>
                      <a:pt x="97410" y="64735"/>
                      <a:pt x="97410" y="63661"/>
                      <a:pt x="97410" y="63201"/>
                    </a:cubicBezTo>
                    <a:cubicBezTo>
                      <a:pt x="101858" y="48781"/>
                      <a:pt x="105693" y="35742"/>
                      <a:pt x="108301" y="25925"/>
                    </a:cubicBezTo>
                    <a:cubicBezTo>
                      <a:pt x="108761" y="24483"/>
                      <a:pt x="109007" y="22979"/>
                      <a:pt x="109068" y="21476"/>
                    </a:cubicBezTo>
                    <a:lnTo>
                      <a:pt x="107995" y="21476"/>
                    </a:lnTo>
                    <a:lnTo>
                      <a:pt x="106614" y="21476"/>
                    </a:lnTo>
                    <a:lnTo>
                      <a:pt x="106614" y="21476"/>
                    </a:lnTo>
                    <a:lnTo>
                      <a:pt x="93575" y="17334"/>
                    </a:lnTo>
                    <a:cubicBezTo>
                      <a:pt x="87868" y="13208"/>
                      <a:pt x="83021" y="7992"/>
                      <a:pt x="79308" y="1994"/>
                    </a:cubicBezTo>
                    <a:cubicBezTo>
                      <a:pt x="79308" y="1994"/>
                      <a:pt x="78235" y="614"/>
                      <a:pt x="78235" y="0"/>
                    </a:cubicBezTo>
                    <a:lnTo>
                      <a:pt x="56605" y="13806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63" name="Freeform: Shape 2162">
                <a:extLst>
                  <a:ext uri="{FF2B5EF4-FFF2-40B4-BE49-F238E27FC236}">
                    <a16:creationId xmlns:a16="http://schemas.microsoft.com/office/drawing/2014/main" id="{2FEE6261-1FAD-4D78-8DB0-A3EEAABAF9F0}"/>
                  </a:ext>
                </a:extLst>
              </p:cNvPr>
              <p:cNvSpPr/>
              <p:nvPr/>
            </p:nvSpPr>
            <p:spPr>
              <a:xfrm>
                <a:off x="3479803" y="3376729"/>
                <a:ext cx="106153" cy="155395"/>
              </a:xfrm>
              <a:custGeom>
                <a:avLst/>
                <a:gdLst>
                  <a:gd name="connsiteX0" fmla="*/ 106154 w 106153"/>
                  <a:gd name="connsiteY0" fmla="*/ 21936 h 155395"/>
                  <a:gd name="connsiteX1" fmla="*/ 106154 w 106153"/>
                  <a:gd name="connsiteY1" fmla="*/ 21936 h 155395"/>
                  <a:gd name="connsiteX2" fmla="*/ 105080 w 106153"/>
                  <a:gd name="connsiteY2" fmla="*/ 25618 h 155395"/>
                  <a:gd name="connsiteX3" fmla="*/ 105080 w 106153"/>
                  <a:gd name="connsiteY3" fmla="*/ 25618 h 155395"/>
                  <a:gd name="connsiteX4" fmla="*/ 105080 w 106153"/>
                  <a:gd name="connsiteY4" fmla="*/ 28379 h 155395"/>
                  <a:gd name="connsiteX5" fmla="*/ 92654 w 106153"/>
                  <a:gd name="connsiteY5" fmla="*/ 67496 h 155395"/>
                  <a:gd name="connsiteX6" fmla="*/ 61207 w 106153"/>
                  <a:gd name="connsiteY6" fmla="*/ 155395 h 155395"/>
                  <a:gd name="connsiteX7" fmla="*/ 24544 w 106153"/>
                  <a:gd name="connsiteY7" fmla="*/ 92347 h 155395"/>
                  <a:gd name="connsiteX8" fmla="*/ 0 w 106153"/>
                  <a:gd name="connsiteY8" fmla="*/ 50009 h 155395"/>
                  <a:gd name="connsiteX9" fmla="*/ 56605 w 106153"/>
                  <a:gd name="connsiteY9" fmla="*/ 13806 h 155395"/>
                  <a:gd name="connsiteX10" fmla="*/ 78388 w 106153"/>
                  <a:gd name="connsiteY10" fmla="*/ 0 h 155395"/>
                  <a:gd name="connsiteX11" fmla="*/ 79308 w 106153"/>
                  <a:gd name="connsiteY11" fmla="*/ 1994 h 155395"/>
                  <a:gd name="connsiteX12" fmla="*/ 93575 w 106153"/>
                  <a:gd name="connsiteY12" fmla="*/ 17334 h 15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153" h="155395">
                    <a:moveTo>
                      <a:pt x="106154" y="21936"/>
                    </a:moveTo>
                    <a:lnTo>
                      <a:pt x="106154" y="21936"/>
                    </a:lnTo>
                    <a:cubicBezTo>
                      <a:pt x="105663" y="23117"/>
                      <a:pt x="105310" y="24360"/>
                      <a:pt x="105080" y="25618"/>
                    </a:cubicBezTo>
                    <a:lnTo>
                      <a:pt x="105080" y="25618"/>
                    </a:lnTo>
                    <a:lnTo>
                      <a:pt x="105080" y="28379"/>
                    </a:lnTo>
                    <a:cubicBezTo>
                      <a:pt x="101705" y="39884"/>
                      <a:pt x="97563" y="53230"/>
                      <a:pt x="92654" y="67496"/>
                    </a:cubicBezTo>
                    <a:cubicBezTo>
                      <a:pt x="78081" y="109528"/>
                      <a:pt x="61207" y="155395"/>
                      <a:pt x="61207" y="155395"/>
                    </a:cubicBezTo>
                    <a:lnTo>
                      <a:pt x="24544" y="92347"/>
                    </a:lnTo>
                    <a:lnTo>
                      <a:pt x="0" y="50009"/>
                    </a:lnTo>
                    <a:lnTo>
                      <a:pt x="56605" y="13806"/>
                    </a:lnTo>
                    <a:lnTo>
                      <a:pt x="78388" y="0"/>
                    </a:lnTo>
                    <a:cubicBezTo>
                      <a:pt x="78388" y="0"/>
                      <a:pt x="78388" y="1381"/>
                      <a:pt x="79308" y="1994"/>
                    </a:cubicBezTo>
                    <a:cubicBezTo>
                      <a:pt x="83067" y="7961"/>
                      <a:pt x="87899" y="13162"/>
                      <a:pt x="93575" y="17334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64" name="Freeform: Shape 2163">
                <a:extLst>
                  <a:ext uri="{FF2B5EF4-FFF2-40B4-BE49-F238E27FC236}">
                    <a16:creationId xmlns:a16="http://schemas.microsoft.com/office/drawing/2014/main" id="{890EFEDE-FF18-4C23-9FB2-649EB6146A5D}"/>
                  </a:ext>
                </a:extLst>
              </p:cNvPr>
              <p:cNvSpPr/>
              <p:nvPr/>
            </p:nvSpPr>
            <p:spPr>
              <a:xfrm>
                <a:off x="3479342" y="3398666"/>
                <a:ext cx="177791" cy="418324"/>
              </a:xfrm>
              <a:custGeom>
                <a:avLst/>
                <a:gdLst>
                  <a:gd name="connsiteX0" fmla="*/ 0 w 177791"/>
                  <a:gd name="connsiteY0" fmla="*/ 418325 h 418324"/>
                  <a:gd name="connsiteX1" fmla="*/ 3375 w 177791"/>
                  <a:gd name="connsiteY1" fmla="*/ 412802 h 418324"/>
                  <a:gd name="connsiteX2" fmla="*/ 45867 w 177791"/>
                  <a:gd name="connsiteY2" fmla="*/ 342084 h 418324"/>
                  <a:gd name="connsiteX3" fmla="*/ 161225 w 177791"/>
                  <a:gd name="connsiteY3" fmla="*/ 150026 h 418324"/>
                  <a:gd name="connsiteX4" fmla="*/ 129471 w 177791"/>
                  <a:gd name="connsiteY4" fmla="*/ 106921 h 418324"/>
                  <a:gd name="connsiteX5" fmla="*/ 135607 w 177791"/>
                  <a:gd name="connsiteY5" fmla="*/ 104926 h 418324"/>
                  <a:gd name="connsiteX6" fmla="*/ 177792 w 177791"/>
                  <a:gd name="connsiteY6" fmla="*/ 90046 h 418324"/>
                  <a:gd name="connsiteX7" fmla="*/ 177792 w 177791"/>
                  <a:gd name="connsiteY7" fmla="*/ 30067 h 418324"/>
                  <a:gd name="connsiteX8" fmla="*/ 109375 w 177791"/>
                  <a:gd name="connsiteY8" fmla="*/ 920 h 418324"/>
                  <a:gd name="connsiteX9" fmla="*/ 108301 w 177791"/>
                  <a:gd name="connsiteY9" fmla="*/ 614 h 418324"/>
                  <a:gd name="connsiteX10" fmla="*/ 106921 w 177791"/>
                  <a:gd name="connsiteY10" fmla="*/ 0 h 418324"/>
                  <a:gd name="connsiteX11" fmla="*/ 106614 w 177791"/>
                  <a:gd name="connsiteY11" fmla="*/ 0 h 418324"/>
                  <a:gd name="connsiteX12" fmla="*/ 106614 w 177791"/>
                  <a:gd name="connsiteY12" fmla="*/ 307 h 418324"/>
                  <a:gd name="connsiteX13" fmla="*/ 105540 w 177791"/>
                  <a:gd name="connsiteY13" fmla="*/ 3682 h 418324"/>
                  <a:gd name="connsiteX14" fmla="*/ 104926 w 177791"/>
                  <a:gd name="connsiteY14" fmla="*/ 6443 h 418324"/>
                  <a:gd name="connsiteX15" fmla="*/ 95262 w 177791"/>
                  <a:gd name="connsiteY15" fmla="*/ 44180 h 418324"/>
                  <a:gd name="connsiteX16" fmla="*/ 86672 w 177791"/>
                  <a:gd name="connsiteY16" fmla="*/ 79002 h 418324"/>
                  <a:gd name="connsiteX17" fmla="*/ 85598 w 177791"/>
                  <a:gd name="connsiteY17" fmla="*/ 81763 h 418324"/>
                  <a:gd name="connsiteX18" fmla="*/ 0 w 177791"/>
                  <a:gd name="connsiteY18" fmla="*/ 418325 h 418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7791" h="418324">
                    <a:moveTo>
                      <a:pt x="0" y="418325"/>
                    </a:moveTo>
                    <a:lnTo>
                      <a:pt x="3375" y="412802"/>
                    </a:lnTo>
                    <a:lnTo>
                      <a:pt x="45867" y="342084"/>
                    </a:lnTo>
                    <a:lnTo>
                      <a:pt x="161225" y="150026"/>
                    </a:lnTo>
                    <a:lnTo>
                      <a:pt x="129471" y="106921"/>
                    </a:lnTo>
                    <a:lnTo>
                      <a:pt x="135607" y="104926"/>
                    </a:lnTo>
                    <a:lnTo>
                      <a:pt x="177792" y="90046"/>
                    </a:lnTo>
                    <a:lnTo>
                      <a:pt x="177792" y="30067"/>
                    </a:lnTo>
                    <a:lnTo>
                      <a:pt x="109375" y="920"/>
                    </a:lnTo>
                    <a:lnTo>
                      <a:pt x="108301" y="614"/>
                    </a:lnTo>
                    <a:lnTo>
                      <a:pt x="106921" y="0"/>
                    </a:lnTo>
                    <a:lnTo>
                      <a:pt x="106614" y="0"/>
                    </a:lnTo>
                    <a:lnTo>
                      <a:pt x="106614" y="307"/>
                    </a:lnTo>
                    <a:lnTo>
                      <a:pt x="105540" y="3682"/>
                    </a:lnTo>
                    <a:lnTo>
                      <a:pt x="104926" y="6443"/>
                    </a:lnTo>
                    <a:lnTo>
                      <a:pt x="95262" y="44180"/>
                    </a:lnTo>
                    <a:lnTo>
                      <a:pt x="86672" y="79002"/>
                    </a:lnTo>
                    <a:lnTo>
                      <a:pt x="85598" y="81763"/>
                    </a:lnTo>
                    <a:lnTo>
                      <a:pt x="0" y="418325"/>
                    </a:lnTo>
                    <a:close/>
                  </a:path>
                </a:pathLst>
              </a:custGeom>
              <a:solidFill>
                <a:srgbClr val="4F4F4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65" name="Freeform: Shape 2164">
                <a:extLst>
                  <a:ext uri="{FF2B5EF4-FFF2-40B4-BE49-F238E27FC236}">
                    <a16:creationId xmlns:a16="http://schemas.microsoft.com/office/drawing/2014/main" id="{FA3654D4-8378-4878-B089-A299E472542A}"/>
                  </a:ext>
                </a:extLst>
              </p:cNvPr>
              <p:cNvSpPr/>
              <p:nvPr/>
            </p:nvSpPr>
            <p:spPr>
              <a:xfrm>
                <a:off x="3479803" y="3824507"/>
                <a:ext cx="88819" cy="449925"/>
              </a:xfrm>
              <a:custGeom>
                <a:avLst/>
                <a:gdLst>
                  <a:gd name="connsiteX0" fmla="*/ 0 w 88819"/>
                  <a:gd name="connsiteY0" fmla="*/ 0 h 449925"/>
                  <a:gd name="connsiteX1" fmla="*/ 13193 w 88819"/>
                  <a:gd name="connsiteY1" fmla="*/ 114284 h 449925"/>
                  <a:gd name="connsiteX2" fmla="*/ 31601 w 88819"/>
                  <a:gd name="connsiteY2" fmla="*/ 227647 h 449925"/>
                  <a:gd name="connsiteX3" fmla="*/ 55071 w 88819"/>
                  <a:gd name="connsiteY3" fmla="*/ 340244 h 449925"/>
                  <a:gd name="connsiteX4" fmla="*/ 88819 w 88819"/>
                  <a:gd name="connsiteY4" fmla="*/ 449925 h 449925"/>
                  <a:gd name="connsiteX5" fmla="*/ 73479 w 88819"/>
                  <a:gd name="connsiteY5" fmla="*/ 395008 h 449925"/>
                  <a:gd name="connsiteX6" fmla="*/ 60747 w 88819"/>
                  <a:gd name="connsiteY6" fmla="*/ 339017 h 449925"/>
                  <a:gd name="connsiteX7" fmla="*/ 38810 w 88819"/>
                  <a:gd name="connsiteY7" fmla="*/ 226420 h 449925"/>
                  <a:gd name="connsiteX8" fmla="*/ 18868 w 88819"/>
                  <a:gd name="connsiteY8" fmla="*/ 113517 h 449925"/>
                  <a:gd name="connsiteX9" fmla="*/ 9511 w 88819"/>
                  <a:gd name="connsiteY9" fmla="*/ 56759 h 449925"/>
                  <a:gd name="connsiteX10" fmla="*/ 0 w 88819"/>
                  <a:gd name="connsiteY10" fmla="*/ 0 h 449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819" h="449925">
                    <a:moveTo>
                      <a:pt x="0" y="0"/>
                    </a:moveTo>
                    <a:cubicBezTo>
                      <a:pt x="2608" y="38350"/>
                      <a:pt x="7823" y="76701"/>
                      <a:pt x="13193" y="114284"/>
                    </a:cubicBezTo>
                    <a:cubicBezTo>
                      <a:pt x="18562" y="151867"/>
                      <a:pt x="25004" y="189911"/>
                      <a:pt x="31601" y="227647"/>
                    </a:cubicBezTo>
                    <a:cubicBezTo>
                      <a:pt x="38197" y="265384"/>
                      <a:pt x="46174" y="302814"/>
                      <a:pt x="55071" y="340244"/>
                    </a:cubicBezTo>
                    <a:cubicBezTo>
                      <a:pt x="63217" y="377689"/>
                      <a:pt x="74507" y="414382"/>
                      <a:pt x="88819" y="449925"/>
                    </a:cubicBezTo>
                    <a:cubicBezTo>
                      <a:pt x="82376" y="431978"/>
                      <a:pt x="77314" y="413416"/>
                      <a:pt x="73479" y="395008"/>
                    </a:cubicBezTo>
                    <a:cubicBezTo>
                      <a:pt x="69644" y="376600"/>
                      <a:pt x="64582" y="357731"/>
                      <a:pt x="60747" y="339017"/>
                    </a:cubicBezTo>
                    <a:cubicBezTo>
                      <a:pt x="52770" y="301587"/>
                      <a:pt x="45407" y="264157"/>
                      <a:pt x="38810" y="226420"/>
                    </a:cubicBezTo>
                    <a:cubicBezTo>
                      <a:pt x="32214" y="188683"/>
                      <a:pt x="25158" y="151100"/>
                      <a:pt x="18868" y="113517"/>
                    </a:cubicBezTo>
                    <a:cubicBezTo>
                      <a:pt x="15647" y="94649"/>
                      <a:pt x="12425" y="75627"/>
                      <a:pt x="9511" y="56759"/>
                    </a:cubicBezTo>
                    <a:cubicBezTo>
                      <a:pt x="6596" y="37890"/>
                      <a:pt x="2148" y="19022"/>
                      <a:pt x="0" y="0"/>
                    </a:cubicBezTo>
                    <a:close/>
                  </a:path>
                </a:pathLst>
              </a:custGeom>
              <a:solidFill>
                <a:srgbClr val="4F4F4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66" name="Freeform: Shape 2165">
                <a:extLst>
                  <a:ext uri="{FF2B5EF4-FFF2-40B4-BE49-F238E27FC236}">
                    <a16:creationId xmlns:a16="http://schemas.microsoft.com/office/drawing/2014/main" id="{8527459B-0557-4D63-8A1D-1055A05606C8}"/>
                  </a:ext>
                </a:extLst>
              </p:cNvPr>
              <p:cNvSpPr/>
              <p:nvPr/>
            </p:nvSpPr>
            <p:spPr>
              <a:xfrm>
                <a:off x="2432319" y="3185438"/>
                <a:ext cx="673171" cy="2652032"/>
              </a:xfrm>
              <a:custGeom>
                <a:avLst/>
                <a:gdLst>
                  <a:gd name="connsiteX0" fmla="*/ 668736 w 673171"/>
                  <a:gd name="connsiteY0" fmla="*/ 2649697 h 2652032"/>
                  <a:gd name="connsiteX1" fmla="*/ 451980 w 673171"/>
                  <a:gd name="connsiteY1" fmla="*/ 2584195 h 2652032"/>
                  <a:gd name="connsiteX2" fmla="*/ 443083 w 673171"/>
                  <a:gd name="connsiteY2" fmla="*/ 2433248 h 2652032"/>
                  <a:gd name="connsiteX3" fmla="*/ 443083 w 673171"/>
                  <a:gd name="connsiteY3" fmla="*/ 2271717 h 2652032"/>
                  <a:gd name="connsiteX4" fmla="*/ 415778 w 673171"/>
                  <a:gd name="connsiteY4" fmla="*/ 1957705 h 2652032"/>
                  <a:gd name="connsiteX5" fmla="*/ 415778 w 673171"/>
                  <a:gd name="connsiteY5" fmla="*/ 1780680 h 2652032"/>
                  <a:gd name="connsiteX6" fmla="*/ 387706 w 673171"/>
                  <a:gd name="connsiteY6" fmla="*/ 1527721 h 2652032"/>
                  <a:gd name="connsiteX7" fmla="*/ 357025 w 673171"/>
                  <a:gd name="connsiteY7" fmla="*/ 1283814 h 2652032"/>
                  <a:gd name="connsiteX8" fmla="*/ 314380 w 673171"/>
                  <a:gd name="connsiteY8" fmla="*/ 1283814 h 2652032"/>
                  <a:gd name="connsiteX9" fmla="*/ 284466 w 673171"/>
                  <a:gd name="connsiteY9" fmla="*/ 1527721 h 2652032"/>
                  <a:gd name="connsiteX10" fmla="*/ 256394 w 673171"/>
                  <a:gd name="connsiteY10" fmla="*/ 1780680 h 2652032"/>
                  <a:gd name="connsiteX11" fmla="*/ 256394 w 673171"/>
                  <a:gd name="connsiteY11" fmla="*/ 1957705 h 2652032"/>
                  <a:gd name="connsiteX12" fmla="*/ 229089 w 673171"/>
                  <a:gd name="connsiteY12" fmla="*/ 2271717 h 2652032"/>
                  <a:gd name="connsiteX13" fmla="*/ 229089 w 673171"/>
                  <a:gd name="connsiteY13" fmla="*/ 2433248 h 2652032"/>
                  <a:gd name="connsiteX14" fmla="*/ 220192 w 673171"/>
                  <a:gd name="connsiteY14" fmla="*/ 2584195 h 2652032"/>
                  <a:gd name="connsiteX15" fmla="*/ 4356 w 673171"/>
                  <a:gd name="connsiteY15" fmla="*/ 2649697 h 2652032"/>
                  <a:gd name="connsiteX16" fmla="*/ 41633 w 673171"/>
                  <a:gd name="connsiteY16" fmla="*/ 2567014 h 2652032"/>
                  <a:gd name="connsiteX17" fmla="*/ 123089 w 673171"/>
                  <a:gd name="connsiteY17" fmla="*/ 2439384 h 2652032"/>
                  <a:gd name="connsiteX18" fmla="*/ 61728 w 673171"/>
                  <a:gd name="connsiteY18" fmla="*/ 2113100 h 2652032"/>
                  <a:gd name="connsiteX19" fmla="*/ 77068 w 673171"/>
                  <a:gd name="connsiteY19" fmla="*/ 1799088 h 2652032"/>
                  <a:gd name="connsiteX20" fmla="*/ 70932 w 673171"/>
                  <a:gd name="connsiteY20" fmla="*/ 1646607 h 2652032"/>
                  <a:gd name="connsiteX21" fmla="*/ 83204 w 673171"/>
                  <a:gd name="connsiteY21" fmla="*/ 1149588 h 2652032"/>
                  <a:gd name="connsiteX22" fmla="*/ 129225 w 673171"/>
                  <a:gd name="connsiteY22" fmla="*/ 829440 h 2652032"/>
                  <a:gd name="connsiteX23" fmla="*/ 86426 w 673171"/>
                  <a:gd name="connsiteY23" fmla="*/ 478918 h 2652032"/>
                  <a:gd name="connsiteX24" fmla="*/ 50376 w 673171"/>
                  <a:gd name="connsiteY24" fmla="*/ 204330 h 2652032"/>
                  <a:gd name="connsiteX25" fmla="*/ 239520 w 673171"/>
                  <a:gd name="connsiteY25" fmla="*/ 100631 h 2652032"/>
                  <a:gd name="connsiteX26" fmla="*/ 257775 w 673171"/>
                  <a:gd name="connsiteY26" fmla="*/ 52156 h 2652032"/>
                  <a:gd name="connsiteX27" fmla="*/ 260843 w 673171"/>
                  <a:gd name="connsiteY27" fmla="*/ 0 h 2652032"/>
                  <a:gd name="connsiteX28" fmla="*/ 413324 w 673171"/>
                  <a:gd name="connsiteY28" fmla="*/ 0 h 2652032"/>
                  <a:gd name="connsiteX29" fmla="*/ 416392 w 673171"/>
                  <a:gd name="connsiteY29" fmla="*/ 52156 h 2652032"/>
                  <a:gd name="connsiteX30" fmla="*/ 434646 w 673171"/>
                  <a:gd name="connsiteY30" fmla="*/ 100631 h 2652032"/>
                  <a:gd name="connsiteX31" fmla="*/ 623636 w 673171"/>
                  <a:gd name="connsiteY31" fmla="*/ 204330 h 2652032"/>
                  <a:gd name="connsiteX32" fmla="*/ 587127 w 673171"/>
                  <a:gd name="connsiteY32" fmla="*/ 478765 h 2652032"/>
                  <a:gd name="connsiteX33" fmla="*/ 544482 w 673171"/>
                  <a:gd name="connsiteY33" fmla="*/ 829286 h 2652032"/>
                  <a:gd name="connsiteX34" fmla="*/ 590502 w 673171"/>
                  <a:gd name="connsiteY34" fmla="*/ 1149434 h 2652032"/>
                  <a:gd name="connsiteX35" fmla="*/ 602774 w 673171"/>
                  <a:gd name="connsiteY35" fmla="*/ 1646454 h 2652032"/>
                  <a:gd name="connsiteX36" fmla="*/ 596638 w 673171"/>
                  <a:gd name="connsiteY36" fmla="*/ 1798935 h 2652032"/>
                  <a:gd name="connsiteX37" fmla="*/ 611978 w 673171"/>
                  <a:gd name="connsiteY37" fmla="*/ 2112947 h 2652032"/>
                  <a:gd name="connsiteX38" fmla="*/ 550617 w 673171"/>
                  <a:gd name="connsiteY38" fmla="*/ 2439231 h 2652032"/>
                  <a:gd name="connsiteX39" fmla="*/ 632227 w 673171"/>
                  <a:gd name="connsiteY39" fmla="*/ 2566861 h 2652032"/>
                  <a:gd name="connsiteX40" fmla="*/ 668736 w 673171"/>
                  <a:gd name="connsiteY40" fmla="*/ 2649697 h 2652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673171" h="2652032">
                    <a:moveTo>
                      <a:pt x="668736" y="2649697"/>
                    </a:moveTo>
                    <a:cubicBezTo>
                      <a:pt x="653396" y="2661969"/>
                      <a:pt x="473303" y="2623772"/>
                      <a:pt x="451980" y="2584195"/>
                    </a:cubicBezTo>
                    <a:cubicBezTo>
                      <a:pt x="430658" y="2544617"/>
                      <a:pt x="436640" y="2476047"/>
                      <a:pt x="443083" y="2433248"/>
                    </a:cubicBezTo>
                    <a:cubicBezTo>
                      <a:pt x="450815" y="2379681"/>
                      <a:pt x="450815" y="2325284"/>
                      <a:pt x="443083" y="2271717"/>
                    </a:cubicBezTo>
                    <a:cubicBezTo>
                      <a:pt x="434033" y="2210356"/>
                      <a:pt x="409642" y="1994214"/>
                      <a:pt x="415778" y="1957705"/>
                    </a:cubicBezTo>
                    <a:cubicBezTo>
                      <a:pt x="426623" y="1899197"/>
                      <a:pt x="426623" y="1839187"/>
                      <a:pt x="415778" y="1780680"/>
                    </a:cubicBezTo>
                    <a:cubicBezTo>
                      <a:pt x="400438" y="1713797"/>
                      <a:pt x="412710" y="1582639"/>
                      <a:pt x="387706" y="1527721"/>
                    </a:cubicBezTo>
                    <a:cubicBezTo>
                      <a:pt x="362701" y="1472804"/>
                      <a:pt x="357025" y="1283814"/>
                      <a:pt x="357025" y="1283814"/>
                    </a:cubicBezTo>
                    <a:lnTo>
                      <a:pt x="314380" y="1283814"/>
                    </a:lnTo>
                    <a:cubicBezTo>
                      <a:pt x="314380" y="1283814"/>
                      <a:pt x="309471" y="1472804"/>
                      <a:pt x="284466" y="1527721"/>
                    </a:cubicBezTo>
                    <a:cubicBezTo>
                      <a:pt x="259462" y="1582639"/>
                      <a:pt x="271734" y="1713797"/>
                      <a:pt x="256394" y="1780680"/>
                    </a:cubicBezTo>
                    <a:cubicBezTo>
                      <a:pt x="245549" y="1839187"/>
                      <a:pt x="245549" y="1899197"/>
                      <a:pt x="256394" y="1957705"/>
                    </a:cubicBezTo>
                    <a:cubicBezTo>
                      <a:pt x="262530" y="1994214"/>
                      <a:pt x="238140" y="2210663"/>
                      <a:pt x="229089" y="2271717"/>
                    </a:cubicBezTo>
                    <a:cubicBezTo>
                      <a:pt x="221357" y="2325284"/>
                      <a:pt x="221357" y="2379681"/>
                      <a:pt x="229089" y="2433248"/>
                    </a:cubicBezTo>
                    <a:cubicBezTo>
                      <a:pt x="235071" y="2476047"/>
                      <a:pt x="241514" y="2544617"/>
                      <a:pt x="220192" y="2584195"/>
                    </a:cubicBezTo>
                    <a:cubicBezTo>
                      <a:pt x="198869" y="2623772"/>
                      <a:pt x="19696" y="2661816"/>
                      <a:pt x="4356" y="2649697"/>
                    </a:cubicBezTo>
                    <a:cubicBezTo>
                      <a:pt x="-10984" y="2637578"/>
                      <a:pt x="17242" y="2594473"/>
                      <a:pt x="41633" y="2567014"/>
                    </a:cubicBezTo>
                    <a:cubicBezTo>
                      <a:pt x="66023" y="2539555"/>
                      <a:pt x="120174" y="2482030"/>
                      <a:pt x="123089" y="2439384"/>
                    </a:cubicBezTo>
                    <a:cubicBezTo>
                      <a:pt x="126003" y="2396739"/>
                      <a:pt x="71392" y="2149763"/>
                      <a:pt x="61728" y="2113100"/>
                    </a:cubicBezTo>
                    <a:cubicBezTo>
                      <a:pt x="52064" y="2076437"/>
                      <a:pt x="74000" y="1835751"/>
                      <a:pt x="77068" y="1799088"/>
                    </a:cubicBezTo>
                    <a:cubicBezTo>
                      <a:pt x="80136" y="1762425"/>
                      <a:pt x="70932" y="1686185"/>
                      <a:pt x="70932" y="1646607"/>
                    </a:cubicBezTo>
                    <a:cubicBezTo>
                      <a:pt x="70932" y="1607030"/>
                      <a:pt x="61728" y="1247764"/>
                      <a:pt x="83204" y="1149588"/>
                    </a:cubicBezTo>
                    <a:cubicBezTo>
                      <a:pt x="104680" y="1051411"/>
                      <a:pt x="129225" y="887425"/>
                      <a:pt x="129225" y="829440"/>
                    </a:cubicBezTo>
                    <a:cubicBezTo>
                      <a:pt x="129225" y="771454"/>
                      <a:pt x="89494" y="530768"/>
                      <a:pt x="86426" y="478918"/>
                    </a:cubicBezTo>
                    <a:cubicBezTo>
                      <a:pt x="83358" y="427069"/>
                      <a:pt x="62035" y="241300"/>
                      <a:pt x="50376" y="204330"/>
                    </a:cubicBezTo>
                    <a:cubicBezTo>
                      <a:pt x="114498" y="140362"/>
                      <a:pt x="224333" y="106767"/>
                      <a:pt x="239520" y="100631"/>
                    </a:cubicBezTo>
                    <a:cubicBezTo>
                      <a:pt x="247497" y="97410"/>
                      <a:pt x="253940" y="75320"/>
                      <a:pt x="257775" y="52156"/>
                    </a:cubicBezTo>
                    <a:cubicBezTo>
                      <a:pt x="260904" y="34960"/>
                      <a:pt x="261932" y="17442"/>
                      <a:pt x="260843" y="0"/>
                    </a:cubicBezTo>
                    <a:lnTo>
                      <a:pt x="413324" y="0"/>
                    </a:lnTo>
                    <a:cubicBezTo>
                      <a:pt x="412234" y="17442"/>
                      <a:pt x="413262" y="34960"/>
                      <a:pt x="416392" y="52156"/>
                    </a:cubicBezTo>
                    <a:cubicBezTo>
                      <a:pt x="420227" y="75320"/>
                      <a:pt x="426516" y="98177"/>
                      <a:pt x="434646" y="100631"/>
                    </a:cubicBezTo>
                    <a:cubicBezTo>
                      <a:pt x="449986" y="106767"/>
                      <a:pt x="559668" y="140362"/>
                      <a:pt x="623636" y="204330"/>
                    </a:cubicBezTo>
                    <a:cubicBezTo>
                      <a:pt x="611518" y="240840"/>
                      <a:pt x="590195" y="426915"/>
                      <a:pt x="587127" y="478765"/>
                    </a:cubicBezTo>
                    <a:cubicBezTo>
                      <a:pt x="584059" y="530614"/>
                      <a:pt x="544482" y="771454"/>
                      <a:pt x="544482" y="829286"/>
                    </a:cubicBezTo>
                    <a:cubicBezTo>
                      <a:pt x="544482" y="887119"/>
                      <a:pt x="568872" y="1051871"/>
                      <a:pt x="590502" y="1149434"/>
                    </a:cubicBezTo>
                    <a:cubicBezTo>
                      <a:pt x="612131" y="1246997"/>
                      <a:pt x="602774" y="1606876"/>
                      <a:pt x="602774" y="1646454"/>
                    </a:cubicBezTo>
                    <a:cubicBezTo>
                      <a:pt x="602774" y="1686031"/>
                      <a:pt x="593570" y="1762425"/>
                      <a:pt x="596638" y="1798935"/>
                    </a:cubicBezTo>
                    <a:cubicBezTo>
                      <a:pt x="599706" y="1835444"/>
                      <a:pt x="621029" y="2076437"/>
                      <a:pt x="611978" y="2112947"/>
                    </a:cubicBezTo>
                    <a:cubicBezTo>
                      <a:pt x="602927" y="2149456"/>
                      <a:pt x="548010" y="2396432"/>
                      <a:pt x="550617" y="2439231"/>
                    </a:cubicBezTo>
                    <a:cubicBezTo>
                      <a:pt x="553225" y="2482030"/>
                      <a:pt x="607836" y="2539402"/>
                      <a:pt x="632227" y="2566861"/>
                    </a:cubicBezTo>
                    <a:cubicBezTo>
                      <a:pt x="656618" y="2594319"/>
                      <a:pt x="684076" y="2637425"/>
                      <a:pt x="668736" y="2649697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67" name="Freeform: Shape 2166">
                <a:extLst>
                  <a:ext uri="{FF2B5EF4-FFF2-40B4-BE49-F238E27FC236}">
                    <a16:creationId xmlns:a16="http://schemas.microsoft.com/office/drawing/2014/main" id="{2A930ED8-956E-4605-B7EF-CAA9C061CCC5}"/>
                  </a:ext>
                </a:extLst>
              </p:cNvPr>
              <p:cNvSpPr/>
              <p:nvPr/>
            </p:nvSpPr>
            <p:spPr>
              <a:xfrm>
                <a:off x="2992141" y="3390689"/>
                <a:ext cx="184310" cy="1200967"/>
              </a:xfrm>
              <a:custGeom>
                <a:avLst/>
                <a:gdLst>
                  <a:gd name="connsiteX0" fmla="*/ 183007 w 184310"/>
                  <a:gd name="connsiteY0" fmla="*/ 570959 h 1200967"/>
                  <a:gd name="connsiteX1" fmla="*/ 183007 w 184310"/>
                  <a:gd name="connsiteY1" fmla="*/ 579089 h 1200967"/>
                  <a:gd name="connsiteX2" fmla="*/ 178405 w 184310"/>
                  <a:gd name="connsiteY2" fmla="*/ 678647 h 1200967"/>
                  <a:gd name="connsiteX3" fmla="*/ 176258 w 184310"/>
                  <a:gd name="connsiteY3" fmla="*/ 715309 h 1200967"/>
                  <a:gd name="connsiteX4" fmla="*/ 160918 w 184310"/>
                  <a:gd name="connsiteY4" fmla="*/ 910742 h 1200967"/>
                  <a:gd name="connsiteX5" fmla="*/ 161685 w 184310"/>
                  <a:gd name="connsiteY5" fmla="*/ 944491 h 1200967"/>
                  <a:gd name="connsiteX6" fmla="*/ 168588 w 184310"/>
                  <a:gd name="connsiteY6" fmla="*/ 1117987 h 1200967"/>
                  <a:gd name="connsiteX7" fmla="*/ 122567 w 184310"/>
                  <a:gd name="connsiteY7" fmla="*/ 1197296 h 1200967"/>
                  <a:gd name="connsiteX8" fmla="*/ 76547 w 184310"/>
                  <a:gd name="connsiteY8" fmla="*/ 1181955 h 1200967"/>
                  <a:gd name="connsiteX9" fmla="*/ 104159 w 184310"/>
                  <a:gd name="connsiteY9" fmla="*/ 1066138 h 1200967"/>
                  <a:gd name="connsiteX10" fmla="*/ 84217 w 184310"/>
                  <a:gd name="connsiteY10" fmla="*/ 1050798 h 1200967"/>
                  <a:gd name="connsiteX11" fmla="*/ 75013 w 184310"/>
                  <a:gd name="connsiteY11" fmla="*/ 1110317 h 1200967"/>
                  <a:gd name="connsiteX12" fmla="*/ 52156 w 184310"/>
                  <a:gd name="connsiteY12" fmla="*/ 1070586 h 1200967"/>
                  <a:gd name="connsiteX13" fmla="*/ 73479 w 184310"/>
                  <a:gd name="connsiteY13" fmla="*/ 963206 h 1200967"/>
                  <a:gd name="connsiteX14" fmla="*/ 79615 w 184310"/>
                  <a:gd name="connsiteY14" fmla="*/ 948786 h 1200967"/>
                  <a:gd name="connsiteX15" fmla="*/ 78081 w 184310"/>
                  <a:gd name="connsiteY15" fmla="*/ 883897 h 1200967"/>
                  <a:gd name="connsiteX16" fmla="*/ 53077 w 184310"/>
                  <a:gd name="connsiteY16" fmla="*/ 628178 h 1200967"/>
                  <a:gd name="connsiteX17" fmla="*/ 53077 w 184310"/>
                  <a:gd name="connsiteY17" fmla="*/ 625877 h 1200967"/>
                  <a:gd name="connsiteX18" fmla="*/ 53077 w 184310"/>
                  <a:gd name="connsiteY18" fmla="*/ 606395 h 1200967"/>
                  <a:gd name="connsiteX19" fmla="*/ 32061 w 184310"/>
                  <a:gd name="connsiteY19" fmla="*/ 501315 h 1200967"/>
                  <a:gd name="connsiteX20" fmla="*/ 12579 w 184310"/>
                  <a:gd name="connsiteY20" fmla="*/ 404059 h 1200967"/>
                  <a:gd name="connsiteX21" fmla="*/ 12579 w 184310"/>
                  <a:gd name="connsiteY21" fmla="*/ 399610 h 1200967"/>
                  <a:gd name="connsiteX22" fmla="*/ 12579 w 184310"/>
                  <a:gd name="connsiteY22" fmla="*/ 396389 h 1200967"/>
                  <a:gd name="connsiteX23" fmla="*/ 12579 w 184310"/>
                  <a:gd name="connsiteY23" fmla="*/ 392860 h 1200967"/>
                  <a:gd name="connsiteX24" fmla="*/ 12579 w 184310"/>
                  <a:gd name="connsiteY24" fmla="*/ 392860 h 1200967"/>
                  <a:gd name="connsiteX25" fmla="*/ 1534 w 184310"/>
                  <a:gd name="connsiteY25" fmla="*/ 301740 h 1200967"/>
                  <a:gd name="connsiteX26" fmla="*/ 0 w 184310"/>
                  <a:gd name="connsiteY26" fmla="*/ 272747 h 1200967"/>
                  <a:gd name="connsiteX27" fmla="*/ 0 w 184310"/>
                  <a:gd name="connsiteY27" fmla="*/ 261089 h 1200967"/>
                  <a:gd name="connsiteX28" fmla="*/ 0 w 184310"/>
                  <a:gd name="connsiteY28" fmla="*/ 252498 h 1200967"/>
                  <a:gd name="connsiteX29" fmla="*/ 30680 w 184310"/>
                  <a:gd name="connsiteY29" fmla="*/ 30680 h 1200967"/>
                  <a:gd name="connsiteX30" fmla="*/ 64889 w 184310"/>
                  <a:gd name="connsiteY30" fmla="*/ 0 h 1200967"/>
                  <a:gd name="connsiteX31" fmla="*/ 129317 w 184310"/>
                  <a:gd name="connsiteY31" fmla="*/ 131618 h 1200967"/>
                  <a:gd name="connsiteX32" fmla="*/ 130851 w 184310"/>
                  <a:gd name="connsiteY32" fmla="*/ 139288 h 1200967"/>
                  <a:gd name="connsiteX33" fmla="*/ 148799 w 184310"/>
                  <a:gd name="connsiteY33" fmla="*/ 298979 h 1200967"/>
                  <a:gd name="connsiteX34" fmla="*/ 152787 w 184310"/>
                  <a:gd name="connsiteY34" fmla="*/ 338710 h 1200967"/>
                  <a:gd name="connsiteX35" fmla="*/ 153554 w 184310"/>
                  <a:gd name="connsiteY35" fmla="*/ 346380 h 1200967"/>
                  <a:gd name="connsiteX36" fmla="*/ 184235 w 184310"/>
                  <a:gd name="connsiteY36" fmla="*/ 544267 h 1200967"/>
                  <a:gd name="connsiteX37" fmla="*/ 183007 w 184310"/>
                  <a:gd name="connsiteY37" fmla="*/ 570959 h 1200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84310" h="1200967">
                    <a:moveTo>
                      <a:pt x="183007" y="570959"/>
                    </a:moveTo>
                    <a:lnTo>
                      <a:pt x="183007" y="579089"/>
                    </a:lnTo>
                    <a:cubicBezTo>
                      <a:pt x="183007" y="604400"/>
                      <a:pt x="180706" y="640450"/>
                      <a:pt x="178405" y="678647"/>
                    </a:cubicBezTo>
                    <a:cubicBezTo>
                      <a:pt x="177638" y="690612"/>
                      <a:pt x="177025" y="702884"/>
                      <a:pt x="176258" y="715309"/>
                    </a:cubicBezTo>
                    <a:cubicBezTo>
                      <a:pt x="170582" y="802902"/>
                      <a:pt x="163219" y="894022"/>
                      <a:pt x="160918" y="910742"/>
                    </a:cubicBezTo>
                    <a:cubicBezTo>
                      <a:pt x="160227" y="921987"/>
                      <a:pt x="160488" y="933277"/>
                      <a:pt x="161685" y="944491"/>
                    </a:cubicBezTo>
                    <a:cubicBezTo>
                      <a:pt x="166133" y="992659"/>
                      <a:pt x="178559" y="1071047"/>
                      <a:pt x="168588" y="1117987"/>
                    </a:cubicBezTo>
                    <a:cubicBezTo>
                      <a:pt x="157543" y="1170450"/>
                      <a:pt x="143277" y="1188092"/>
                      <a:pt x="122567" y="1197296"/>
                    </a:cubicBezTo>
                    <a:cubicBezTo>
                      <a:pt x="101858" y="1206500"/>
                      <a:pt x="63048" y="1197296"/>
                      <a:pt x="76547" y="1181955"/>
                    </a:cubicBezTo>
                    <a:cubicBezTo>
                      <a:pt x="90046" y="1166615"/>
                      <a:pt x="105847" y="1101267"/>
                      <a:pt x="104159" y="1066138"/>
                    </a:cubicBezTo>
                    <a:cubicBezTo>
                      <a:pt x="102472" y="1031009"/>
                      <a:pt x="90200" y="1031162"/>
                      <a:pt x="84217" y="1050798"/>
                    </a:cubicBezTo>
                    <a:cubicBezTo>
                      <a:pt x="77007" y="1069773"/>
                      <a:pt x="73862" y="1090053"/>
                      <a:pt x="75013" y="1110317"/>
                    </a:cubicBezTo>
                    <a:cubicBezTo>
                      <a:pt x="78081" y="1125657"/>
                      <a:pt x="49242" y="1111698"/>
                      <a:pt x="52156" y="1070586"/>
                    </a:cubicBezTo>
                    <a:cubicBezTo>
                      <a:pt x="55071" y="1029475"/>
                      <a:pt x="61207" y="985142"/>
                      <a:pt x="73479" y="963206"/>
                    </a:cubicBezTo>
                    <a:cubicBezTo>
                      <a:pt x="76010" y="958619"/>
                      <a:pt x="78066" y="953787"/>
                      <a:pt x="79615" y="948786"/>
                    </a:cubicBezTo>
                    <a:cubicBezTo>
                      <a:pt x="84938" y="927417"/>
                      <a:pt x="84401" y="904990"/>
                      <a:pt x="78081" y="883897"/>
                    </a:cubicBezTo>
                    <a:cubicBezTo>
                      <a:pt x="70564" y="846467"/>
                      <a:pt x="50776" y="666988"/>
                      <a:pt x="53077" y="628178"/>
                    </a:cubicBezTo>
                    <a:cubicBezTo>
                      <a:pt x="53077" y="627411"/>
                      <a:pt x="53077" y="626644"/>
                      <a:pt x="53077" y="625877"/>
                    </a:cubicBezTo>
                    <a:cubicBezTo>
                      <a:pt x="53629" y="619388"/>
                      <a:pt x="53629" y="612883"/>
                      <a:pt x="53077" y="606395"/>
                    </a:cubicBezTo>
                    <a:cubicBezTo>
                      <a:pt x="50898" y="570575"/>
                      <a:pt x="43827" y="535216"/>
                      <a:pt x="32061" y="501315"/>
                    </a:cubicBezTo>
                    <a:cubicBezTo>
                      <a:pt x="22933" y="469484"/>
                      <a:pt x="16429" y="436948"/>
                      <a:pt x="12579" y="404059"/>
                    </a:cubicBezTo>
                    <a:cubicBezTo>
                      <a:pt x="12579" y="402525"/>
                      <a:pt x="12579" y="400990"/>
                      <a:pt x="12579" y="399610"/>
                    </a:cubicBezTo>
                    <a:lnTo>
                      <a:pt x="12579" y="396389"/>
                    </a:lnTo>
                    <a:cubicBezTo>
                      <a:pt x="12671" y="395207"/>
                      <a:pt x="12671" y="394042"/>
                      <a:pt x="12579" y="392860"/>
                    </a:cubicBezTo>
                    <a:lnTo>
                      <a:pt x="12579" y="392860"/>
                    </a:lnTo>
                    <a:cubicBezTo>
                      <a:pt x="7977" y="360799"/>
                      <a:pt x="3988" y="327665"/>
                      <a:pt x="1534" y="301740"/>
                    </a:cubicBezTo>
                    <a:cubicBezTo>
                      <a:pt x="1534" y="294223"/>
                      <a:pt x="307" y="284252"/>
                      <a:pt x="0" y="272747"/>
                    </a:cubicBezTo>
                    <a:cubicBezTo>
                      <a:pt x="0" y="269066"/>
                      <a:pt x="0" y="265231"/>
                      <a:pt x="0" y="261089"/>
                    </a:cubicBezTo>
                    <a:cubicBezTo>
                      <a:pt x="0" y="256947"/>
                      <a:pt x="0" y="255413"/>
                      <a:pt x="0" y="252498"/>
                    </a:cubicBezTo>
                    <a:cubicBezTo>
                      <a:pt x="0" y="184388"/>
                      <a:pt x="6136" y="81609"/>
                      <a:pt x="30680" y="30680"/>
                    </a:cubicBezTo>
                    <a:cubicBezTo>
                      <a:pt x="39577" y="11965"/>
                      <a:pt x="50929" y="0"/>
                      <a:pt x="64889" y="0"/>
                    </a:cubicBezTo>
                    <a:cubicBezTo>
                      <a:pt x="100478" y="31601"/>
                      <a:pt x="118425" y="76701"/>
                      <a:pt x="129317" y="131618"/>
                    </a:cubicBezTo>
                    <a:cubicBezTo>
                      <a:pt x="129317" y="134073"/>
                      <a:pt x="130391" y="136834"/>
                      <a:pt x="130851" y="139288"/>
                    </a:cubicBezTo>
                    <a:cubicBezTo>
                      <a:pt x="139442" y="186536"/>
                      <a:pt x="143430" y="240533"/>
                      <a:pt x="148799" y="298979"/>
                    </a:cubicBezTo>
                    <a:cubicBezTo>
                      <a:pt x="150180" y="312632"/>
                      <a:pt x="151407" y="325824"/>
                      <a:pt x="152787" y="338710"/>
                    </a:cubicBezTo>
                    <a:cubicBezTo>
                      <a:pt x="152787" y="341164"/>
                      <a:pt x="152787" y="343772"/>
                      <a:pt x="153554" y="346380"/>
                    </a:cubicBezTo>
                    <a:cubicBezTo>
                      <a:pt x="160412" y="412818"/>
                      <a:pt x="170659" y="478872"/>
                      <a:pt x="184235" y="544267"/>
                    </a:cubicBezTo>
                    <a:cubicBezTo>
                      <a:pt x="184495" y="553180"/>
                      <a:pt x="184081" y="562108"/>
                      <a:pt x="183007" y="57095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68" name="Freeform: Shape 2167">
                <a:extLst>
                  <a:ext uri="{FF2B5EF4-FFF2-40B4-BE49-F238E27FC236}">
                    <a16:creationId xmlns:a16="http://schemas.microsoft.com/office/drawing/2014/main" id="{3F0064FA-6E5B-40E3-89EB-D639ED898194}"/>
                  </a:ext>
                </a:extLst>
              </p:cNvPr>
              <p:cNvSpPr/>
              <p:nvPr/>
            </p:nvSpPr>
            <p:spPr>
              <a:xfrm>
                <a:off x="2362665" y="3389768"/>
                <a:ext cx="184981" cy="1202655"/>
              </a:xfrm>
              <a:custGeom>
                <a:avLst/>
                <a:gdLst>
                  <a:gd name="connsiteX0" fmla="*/ 120031 w 184981"/>
                  <a:gd name="connsiteY0" fmla="*/ 0 h 1202655"/>
                  <a:gd name="connsiteX1" fmla="*/ 36120 w 184981"/>
                  <a:gd name="connsiteY1" fmla="*/ 298826 h 1202655"/>
                  <a:gd name="connsiteX2" fmla="*/ 992 w 184981"/>
                  <a:gd name="connsiteY2" fmla="*/ 544267 h 1202655"/>
                  <a:gd name="connsiteX3" fmla="*/ 22314 w 184981"/>
                  <a:gd name="connsiteY3" fmla="*/ 912430 h 1202655"/>
                  <a:gd name="connsiteX4" fmla="*/ 14798 w 184981"/>
                  <a:gd name="connsiteY4" fmla="*/ 1119675 h 1202655"/>
                  <a:gd name="connsiteX5" fmla="*/ 60818 w 184981"/>
                  <a:gd name="connsiteY5" fmla="*/ 1198983 h 1202655"/>
                  <a:gd name="connsiteX6" fmla="*/ 106838 w 184981"/>
                  <a:gd name="connsiteY6" fmla="*/ 1183643 h 1202655"/>
                  <a:gd name="connsiteX7" fmla="*/ 79226 w 184981"/>
                  <a:gd name="connsiteY7" fmla="*/ 1067672 h 1202655"/>
                  <a:gd name="connsiteX8" fmla="*/ 99322 w 184981"/>
                  <a:gd name="connsiteY8" fmla="*/ 1052332 h 1202655"/>
                  <a:gd name="connsiteX9" fmla="*/ 108372 w 184981"/>
                  <a:gd name="connsiteY9" fmla="*/ 1111851 h 1202655"/>
                  <a:gd name="connsiteX10" fmla="*/ 131229 w 184981"/>
                  <a:gd name="connsiteY10" fmla="*/ 1072120 h 1202655"/>
                  <a:gd name="connsiteX11" fmla="*/ 109906 w 184981"/>
                  <a:gd name="connsiteY11" fmla="*/ 964739 h 1202655"/>
                  <a:gd name="connsiteX12" fmla="*/ 105304 w 184981"/>
                  <a:gd name="connsiteY12" fmla="*/ 885431 h 1202655"/>
                  <a:gd name="connsiteX13" fmla="*/ 130155 w 184981"/>
                  <a:gd name="connsiteY13" fmla="*/ 627411 h 1202655"/>
                  <a:gd name="connsiteX14" fmla="*/ 151171 w 184981"/>
                  <a:gd name="connsiteY14" fmla="*/ 502695 h 1202655"/>
                  <a:gd name="connsiteX15" fmla="*/ 183079 w 184981"/>
                  <a:gd name="connsiteY15" fmla="*/ 303274 h 1202655"/>
                  <a:gd name="connsiteX16" fmla="*/ 120031 w 184981"/>
                  <a:gd name="connsiteY16" fmla="*/ 0 h 1202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981" h="1202655">
                    <a:moveTo>
                      <a:pt x="120031" y="0"/>
                    </a:moveTo>
                    <a:cubicBezTo>
                      <a:pt x="52995" y="59366"/>
                      <a:pt x="48239" y="167668"/>
                      <a:pt x="36120" y="298826"/>
                    </a:cubicBezTo>
                    <a:cubicBezTo>
                      <a:pt x="29309" y="381263"/>
                      <a:pt x="17574" y="463225"/>
                      <a:pt x="992" y="544267"/>
                    </a:cubicBezTo>
                    <a:cubicBezTo>
                      <a:pt x="-4991" y="571726"/>
                      <a:pt x="17866" y="879602"/>
                      <a:pt x="22314" y="912430"/>
                    </a:cubicBezTo>
                    <a:cubicBezTo>
                      <a:pt x="26763" y="945258"/>
                      <a:pt x="1912" y="1058468"/>
                      <a:pt x="14798" y="1119675"/>
                    </a:cubicBezTo>
                    <a:cubicBezTo>
                      <a:pt x="25843" y="1172138"/>
                      <a:pt x="40262" y="1189779"/>
                      <a:pt x="60818" y="1198983"/>
                    </a:cubicBezTo>
                    <a:cubicBezTo>
                      <a:pt x="81374" y="1208187"/>
                      <a:pt x="120338" y="1198983"/>
                      <a:pt x="106838" y="1183643"/>
                    </a:cubicBezTo>
                    <a:cubicBezTo>
                      <a:pt x="93339" y="1168303"/>
                      <a:pt x="77539" y="1102800"/>
                      <a:pt x="79226" y="1067672"/>
                    </a:cubicBezTo>
                    <a:cubicBezTo>
                      <a:pt x="80914" y="1032543"/>
                      <a:pt x="93186" y="1032696"/>
                      <a:pt x="99322" y="1052332"/>
                    </a:cubicBezTo>
                    <a:cubicBezTo>
                      <a:pt x="106424" y="1071338"/>
                      <a:pt x="109492" y="1091602"/>
                      <a:pt x="108372" y="1111851"/>
                    </a:cubicBezTo>
                    <a:cubicBezTo>
                      <a:pt x="105304" y="1127191"/>
                      <a:pt x="134297" y="1113232"/>
                      <a:pt x="131229" y="1072120"/>
                    </a:cubicBezTo>
                    <a:cubicBezTo>
                      <a:pt x="128161" y="1031009"/>
                      <a:pt x="122025" y="986829"/>
                      <a:pt x="109906" y="964739"/>
                    </a:cubicBezTo>
                    <a:cubicBezTo>
                      <a:pt x="97788" y="942650"/>
                      <a:pt x="97788" y="923475"/>
                      <a:pt x="105304" y="885431"/>
                    </a:cubicBezTo>
                    <a:cubicBezTo>
                      <a:pt x="112821" y="847388"/>
                      <a:pt x="133377" y="661005"/>
                      <a:pt x="130155" y="627411"/>
                    </a:cubicBezTo>
                    <a:cubicBezTo>
                      <a:pt x="129833" y="584934"/>
                      <a:pt x="136951" y="542718"/>
                      <a:pt x="151171" y="502695"/>
                    </a:cubicBezTo>
                    <a:cubicBezTo>
                      <a:pt x="160222" y="482907"/>
                      <a:pt x="176943" y="368623"/>
                      <a:pt x="183079" y="303274"/>
                    </a:cubicBezTo>
                    <a:cubicBezTo>
                      <a:pt x="189215" y="237925"/>
                      <a:pt x="183539" y="1534"/>
                      <a:pt x="120031" y="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69" name="Freeform: Shape 2168">
                <a:extLst>
                  <a:ext uri="{FF2B5EF4-FFF2-40B4-BE49-F238E27FC236}">
                    <a16:creationId xmlns:a16="http://schemas.microsoft.com/office/drawing/2014/main" id="{5BC90673-445A-476F-B9B7-9DDEDCAAFB51}"/>
                  </a:ext>
                </a:extLst>
              </p:cNvPr>
              <p:cNvSpPr/>
              <p:nvPr/>
            </p:nvSpPr>
            <p:spPr>
              <a:xfrm>
                <a:off x="2857341" y="5620569"/>
                <a:ext cx="308296" cy="208824"/>
              </a:xfrm>
              <a:custGeom>
                <a:avLst/>
                <a:gdLst>
                  <a:gd name="connsiteX0" fmla="*/ 308297 w 308296"/>
                  <a:gd name="connsiteY0" fmla="*/ 179591 h 208824"/>
                  <a:gd name="connsiteX1" fmla="*/ 269486 w 308296"/>
                  <a:gd name="connsiteY1" fmla="*/ 201067 h 208824"/>
                  <a:gd name="connsiteX2" fmla="*/ 248010 w 308296"/>
                  <a:gd name="connsiteY2" fmla="*/ 206130 h 208824"/>
                  <a:gd name="connsiteX3" fmla="*/ 243868 w 308296"/>
                  <a:gd name="connsiteY3" fmla="*/ 206896 h 208824"/>
                  <a:gd name="connsiteX4" fmla="*/ 131425 w 308296"/>
                  <a:gd name="connsiteY4" fmla="*/ 189408 h 208824"/>
                  <a:gd name="connsiteX5" fmla="*/ 67610 w 308296"/>
                  <a:gd name="connsiteY5" fmla="*/ 149064 h 208824"/>
                  <a:gd name="connsiteX6" fmla="*/ 65309 w 308296"/>
                  <a:gd name="connsiteY6" fmla="*/ 149064 h 208824"/>
                  <a:gd name="connsiteX7" fmla="*/ 19289 w 308296"/>
                  <a:gd name="connsiteY7" fmla="*/ 132190 h 208824"/>
                  <a:gd name="connsiteX8" fmla="*/ 3949 w 308296"/>
                  <a:gd name="connsiteY8" fmla="*/ 121299 h 208824"/>
                  <a:gd name="connsiteX9" fmla="*/ 1034 w 308296"/>
                  <a:gd name="connsiteY9" fmla="*/ 57484 h 208824"/>
                  <a:gd name="connsiteX10" fmla="*/ 1034 w 308296"/>
                  <a:gd name="connsiteY10" fmla="*/ 55796 h 208824"/>
                  <a:gd name="connsiteX11" fmla="*/ 8244 w 308296"/>
                  <a:gd name="connsiteY11" fmla="*/ 39689 h 208824"/>
                  <a:gd name="connsiteX12" fmla="*/ 11619 w 308296"/>
                  <a:gd name="connsiteY12" fmla="*/ 44905 h 208824"/>
                  <a:gd name="connsiteX13" fmla="*/ 42299 w 308296"/>
                  <a:gd name="connsiteY13" fmla="*/ 55796 h 208824"/>
                  <a:gd name="connsiteX14" fmla="*/ 61321 w 308296"/>
                  <a:gd name="connsiteY14" fmla="*/ 21588 h 208824"/>
                  <a:gd name="connsiteX15" fmla="*/ 67303 w 308296"/>
                  <a:gd name="connsiteY15" fmla="*/ 13151 h 208824"/>
                  <a:gd name="connsiteX16" fmla="*/ 113324 w 308296"/>
                  <a:gd name="connsiteY16" fmla="*/ 265 h 208824"/>
                  <a:gd name="connsiteX17" fmla="*/ 123602 w 308296"/>
                  <a:gd name="connsiteY17" fmla="*/ 3947 h 208824"/>
                  <a:gd name="connsiteX18" fmla="*/ 138942 w 308296"/>
                  <a:gd name="connsiteY18" fmla="*/ 16219 h 208824"/>
                  <a:gd name="connsiteX19" fmla="*/ 147686 w 308296"/>
                  <a:gd name="connsiteY19" fmla="*/ 28337 h 208824"/>
                  <a:gd name="connsiteX20" fmla="*/ 168702 w 308296"/>
                  <a:gd name="connsiteY20" fmla="*/ 56870 h 208824"/>
                  <a:gd name="connsiteX21" fmla="*/ 209967 w 308296"/>
                  <a:gd name="connsiteY21" fmla="*/ 99976 h 208824"/>
                  <a:gd name="connsiteX22" fmla="*/ 272554 w 308296"/>
                  <a:gd name="connsiteY22" fmla="*/ 150905 h 208824"/>
                  <a:gd name="connsiteX23" fmla="*/ 304308 w 308296"/>
                  <a:gd name="connsiteY23" fmla="*/ 176676 h 208824"/>
                  <a:gd name="connsiteX24" fmla="*/ 308297 w 308296"/>
                  <a:gd name="connsiteY24" fmla="*/ 179591 h 208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08296" h="208824">
                    <a:moveTo>
                      <a:pt x="308297" y="179591"/>
                    </a:moveTo>
                    <a:cubicBezTo>
                      <a:pt x="303848" y="189255"/>
                      <a:pt x="288048" y="196005"/>
                      <a:pt x="269486" y="201067"/>
                    </a:cubicBezTo>
                    <a:cubicBezTo>
                      <a:pt x="262583" y="202908"/>
                      <a:pt x="255067" y="204595"/>
                      <a:pt x="248010" y="206130"/>
                    </a:cubicBezTo>
                    <a:lnTo>
                      <a:pt x="243868" y="206896"/>
                    </a:lnTo>
                    <a:cubicBezTo>
                      <a:pt x="216563" y="212112"/>
                      <a:pt x="153515" y="206896"/>
                      <a:pt x="131425" y="189408"/>
                    </a:cubicBezTo>
                    <a:cubicBezTo>
                      <a:pt x="109335" y="171921"/>
                      <a:pt x="85405" y="150598"/>
                      <a:pt x="67610" y="149064"/>
                    </a:cubicBezTo>
                    <a:lnTo>
                      <a:pt x="65309" y="149064"/>
                    </a:lnTo>
                    <a:cubicBezTo>
                      <a:pt x="49141" y="146012"/>
                      <a:pt x="33601" y="140305"/>
                      <a:pt x="19289" y="132190"/>
                    </a:cubicBezTo>
                    <a:cubicBezTo>
                      <a:pt x="13736" y="129230"/>
                      <a:pt x="8566" y="125579"/>
                      <a:pt x="3949" y="121299"/>
                    </a:cubicBezTo>
                    <a:cubicBezTo>
                      <a:pt x="-24" y="100267"/>
                      <a:pt x="-1006" y="78791"/>
                      <a:pt x="1034" y="57484"/>
                    </a:cubicBezTo>
                    <a:cubicBezTo>
                      <a:pt x="1034" y="57484"/>
                      <a:pt x="1034" y="56410"/>
                      <a:pt x="1034" y="55796"/>
                    </a:cubicBezTo>
                    <a:cubicBezTo>
                      <a:pt x="2031" y="49906"/>
                      <a:pt x="4516" y="44368"/>
                      <a:pt x="8244" y="39689"/>
                    </a:cubicBezTo>
                    <a:cubicBezTo>
                      <a:pt x="9195" y="41530"/>
                      <a:pt x="10315" y="43279"/>
                      <a:pt x="11619" y="44905"/>
                    </a:cubicBezTo>
                    <a:cubicBezTo>
                      <a:pt x="21897" y="58557"/>
                      <a:pt x="37850" y="61319"/>
                      <a:pt x="42299" y="55796"/>
                    </a:cubicBezTo>
                    <a:cubicBezTo>
                      <a:pt x="46748" y="50274"/>
                      <a:pt x="54111" y="33246"/>
                      <a:pt x="61321" y="21588"/>
                    </a:cubicBezTo>
                    <a:cubicBezTo>
                      <a:pt x="62993" y="18566"/>
                      <a:pt x="65003" y="15728"/>
                      <a:pt x="67303" y="13151"/>
                    </a:cubicBezTo>
                    <a:cubicBezTo>
                      <a:pt x="80557" y="3395"/>
                      <a:pt x="96925" y="-1192"/>
                      <a:pt x="113324" y="265"/>
                    </a:cubicBezTo>
                    <a:cubicBezTo>
                      <a:pt x="116929" y="909"/>
                      <a:pt x="120396" y="2167"/>
                      <a:pt x="123602" y="3947"/>
                    </a:cubicBezTo>
                    <a:cubicBezTo>
                      <a:pt x="129477" y="6984"/>
                      <a:pt x="134693" y="11156"/>
                      <a:pt x="138942" y="16219"/>
                    </a:cubicBezTo>
                    <a:cubicBezTo>
                      <a:pt x="142301" y="19916"/>
                      <a:pt x="145231" y="23981"/>
                      <a:pt x="147686" y="28337"/>
                    </a:cubicBezTo>
                    <a:cubicBezTo>
                      <a:pt x="153898" y="38416"/>
                      <a:pt x="160924" y="47958"/>
                      <a:pt x="168702" y="56870"/>
                    </a:cubicBezTo>
                    <a:cubicBezTo>
                      <a:pt x="181265" y="72333"/>
                      <a:pt x="195071" y="86753"/>
                      <a:pt x="209967" y="99976"/>
                    </a:cubicBezTo>
                    <a:lnTo>
                      <a:pt x="272554" y="150905"/>
                    </a:lnTo>
                    <a:lnTo>
                      <a:pt x="304308" y="176676"/>
                    </a:lnTo>
                    <a:cubicBezTo>
                      <a:pt x="305765" y="177459"/>
                      <a:pt x="307100" y="178440"/>
                      <a:pt x="308297" y="179591"/>
                    </a:cubicBezTo>
                    <a:close/>
                  </a:path>
                </a:pathLst>
              </a:custGeom>
              <a:solidFill>
                <a:srgbClr val="7F332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70" name="Freeform: Shape 2169">
                <a:extLst>
                  <a:ext uri="{FF2B5EF4-FFF2-40B4-BE49-F238E27FC236}">
                    <a16:creationId xmlns:a16="http://schemas.microsoft.com/office/drawing/2014/main" id="{5874814D-4EF2-44E4-B6B9-0877E4A4E833}"/>
                  </a:ext>
                </a:extLst>
              </p:cNvPr>
              <p:cNvSpPr/>
              <p:nvPr/>
            </p:nvSpPr>
            <p:spPr>
              <a:xfrm>
                <a:off x="2856332" y="5741867"/>
                <a:ext cx="313482" cy="125045"/>
              </a:xfrm>
              <a:custGeom>
                <a:avLst/>
                <a:gdLst>
                  <a:gd name="connsiteX0" fmla="*/ 310379 w 313482"/>
                  <a:gd name="connsiteY0" fmla="*/ 92347 h 125045"/>
                  <a:gd name="connsiteX1" fmla="*/ 266200 w 313482"/>
                  <a:gd name="connsiteY1" fmla="*/ 121033 h 125045"/>
                  <a:gd name="connsiteX2" fmla="*/ 249479 w 313482"/>
                  <a:gd name="connsiteY2" fmla="*/ 124408 h 125045"/>
                  <a:gd name="connsiteX3" fmla="*/ 139951 w 313482"/>
                  <a:gd name="connsiteY3" fmla="*/ 110602 h 125045"/>
                  <a:gd name="connsiteX4" fmla="*/ 69386 w 313482"/>
                  <a:gd name="connsiteY4" fmla="*/ 65809 h 125045"/>
                  <a:gd name="connsiteX5" fmla="*/ 67239 w 313482"/>
                  <a:gd name="connsiteY5" fmla="*/ 65809 h 125045"/>
                  <a:gd name="connsiteX6" fmla="*/ 4037 w 313482"/>
                  <a:gd name="connsiteY6" fmla="*/ 43259 h 125045"/>
                  <a:gd name="connsiteX7" fmla="*/ 6185 w 313482"/>
                  <a:gd name="connsiteY7" fmla="*/ 0 h 125045"/>
                  <a:gd name="connsiteX8" fmla="*/ 21525 w 313482"/>
                  <a:gd name="connsiteY8" fmla="*/ 10891 h 125045"/>
                  <a:gd name="connsiteX9" fmla="*/ 67545 w 313482"/>
                  <a:gd name="connsiteY9" fmla="*/ 27766 h 125045"/>
                  <a:gd name="connsiteX10" fmla="*/ 69846 w 313482"/>
                  <a:gd name="connsiteY10" fmla="*/ 27766 h 125045"/>
                  <a:gd name="connsiteX11" fmla="*/ 133661 w 313482"/>
                  <a:gd name="connsiteY11" fmla="*/ 68110 h 125045"/>
                  <a:gd name="connsiteX12" fmla="*/ 246104 w 313482"/>
                  <a:gd name="connsiteY12" fmla="*/ 85598 h 125045"/>
                  <a:gd name="connsiteX13" fmla="*/ 250246 w 313482"/>
                  <a:gd name="connsiteY13" fmla="*/ 84831 h 125045"/>
                  <a:gd name="connsiteX14" fmla="*/ 271722 w 313482"/>
                  <a:gd name="connsiteY14" fmla="*/ 79768 h 125045"/>
                  <a:gd name="connsiteX15" fmla="*/ 310533 w 313482"/>
                  <a:gd name="connsiteY15" fmla="*/ 58292 h 125045"/>
                  <a:gd name="connsiteX16" fmla="*/ 310379 w 313482"/>
                  <a:gd name="connsiteY16" fmla="*/ 92347 h 125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3482" h="125045">
                    <a:moveTo>
                      <a:pt x="310379" y="92347"/>
                    </a:moveTo>
                    <a:cubicBezTo>
                      <a:pt x="307465" y="102318"/>
                      <a:pt x="288136" y="114897"/>
                      <a:pt x="266200" y="121033"/>
                    </a:cubicBezTo>
                    <a:cubicBezTo>
                      <a:pt x="260739" y="122629"/>
                      <a:pt x="255140" y="123764"/>
                      <a:pt x="249479" y="124408"/>
                    </a:cubicBezTo>
                    <a:cubicBezTo>
                      <a:pt x="221253" y="127323"/>
                      <a:pt x="155137" y="119806"/>
                      <a:pt x="139951" y="110602"/>
                    </a:cubicBezTo>
                    <a:cubicBezTo>
                      <a:pt x="124764" y="101398"/>
                      <a:pt x="80738" y="66422"/>
                      <a:pt x="69386" y="65809"/>
                    </a:cubicBezTo>
                    <a:lnTo>
                      <a:pt x="67239" y="65809"/>
                    </a:lnTo>
                    <a:cubicBezTo>
                      <a:pt x="53126" y="63814"/>
                      <a:pt x="9713" y="52003"/>
                      <a:pt x="4037" y="43259"/>
                    </a:cubicBezTo>
                    <a:cubicBezTo>
                      <a:pt x="-2022" y="29284"/>
                      <a:pt x="-1224" y="13299"/>
                      <a:pt x="6185" y="0"/>
                    </a:cubicBezTo>
                    <a:cubicBezTo>
                      <a:pt x="10802" y="4280"/>
                      <a:pt x="15972" y="7931"/>
                      <a:pt x="21525" y="10891"/>
                    </a:cubicBezTo>
                    <a:cubicBezTo>
                      <a:pt x="35837" y="19006"/>
                      <a:pt x="51377" y="24713"/>
                      <a:pt x="67545" y="27766"/>
                    </a:cubicBezTo>
                    <a:lnTo>
                      <a:pt x="69846" y="27766"/>
                    </a:lnTo>
                    <a:cubicBezTo>
                      <a:pt x="87334" y="29299"/>
                      <a:pt x="111572" y="50622"/>
                      <a:pt x="133661" y="68110"/>
                    </a:cubicBezTo>
                    <a:cubicBezTo>
                      <a:pt x="155751" y="85598"/>
                      <a:pt x="218799" y="90813"/>
                      <a:pt x="246104" y="85598"/>
                    </a:cubicBezTo>
                    <a:lnTo>
                      <a:pt x="250246" y="84831"/>
                    </a:lnTo>
                    <a:cubicBezTo>
                      <a:pt x="257303" y="83297"/>
                      <a:pt x="264819" y="81609"/>
                      <a:pt x="271722" y="79768"/>
                    </a:cubicBezTo>
                    <a:cubicBezTo>
                      <a:pt x="290284" y="74706"/>
                      <a:pt x="306084" y="67957"/>
                      <a:pt x="310533" y="58292"/>
                    </a:cubicBezTo>
                    <a:cubicBezTo>
                      <a:pt x="314521" y="69306"/>
                      <a:pt x="314460" y="81379"/>
                      <a:pt x="310379" y="92347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71" name="Freeform: Shape 2170">
                <a:extLst>
                  <a:ext uri="{FF2B5EF4-FFF2-40B4-BE49-F238E27FC236}">
                    <a16:creationId xmlns:a16="http://schemas.microsoft.com/office/drawing/2014/main" id="{FB433699-C20A-478B-A30C-BC7141AF2CAB}"/>
                  </a:ext>
                </a:extLst>
              </p:cNvPr>
              <p:cNvSpPr/>
              <p:nvPr/>
            </p:nvSpPr>
            <p:spPr>
              <a:xfrm>
                <a:off x="2689480" y="3185438"/>
                <a:ext cx="158616" cy="92961"/>
              </a:xfrm>
              <a:custGeom>
                <a:avLst/>
                <a:gdLst>
                  <a:gd name="connsiteX0" fmla="*/ 158617 w 158616"/>
                  <a:gd name="connsiteY0" fmla="*/ 52156 h 92961"/>
                  <a:gd name="connsiteX1" fmla="*/ 79308 w 158616"/>
                  <a:gd name="connsiteY1" fmla="*/ 92961 h 92961"/>
                  <a:gd name="connsiteX2" fmla="*/ 0 w 158616"/>
                  <a:gd name="connsiteY2" fmla="*/ 52156 h 92961"/>
                  <a:gd name="connsiteX3" fmla="*/ 3068 w 158616"/>
                  <a:gd name="connsiteY3" fmla="*/ 0 h 92961"/>
                  <a:gd name="connsiteX4" fmla="*/ 155549 w 158616"/>
                  <a:gd name="connsiteY4" fmla="*/ 0 h 92961"/>
                  <a:gd name="connsiteX5" fmla="*/ 158617 w 158616"/>
                  <a:gd name="connsiteY5" fmla="*/ 52156 h 92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616" h="92961">
                    <a:moveTo>
                      <a:pt x="158617" y="52156"/>
                    </a:moveTo>
                    <a:cubicBezTo>
                      <a:pt x="137708" y="74537"/>
                      <a:pt x="109666" y="88957"/>
                      <a:pt x="79308" y="92961"/>
                    </a:cubicBezTo>
                    <a:cubicBezTo>
                      <a:pt x="48950" y="88957"/>
                      <a:pt x="20909" y="74537"/>
                      <a:pt x="0" y="52156"/>
                    </a:cubicBezTo>
                    <a:cubicBezTo>
                      <a:pt x="3130" y="34960"/>
                      <a:pt x="4157" y="17442"/>
                      <a:pt x="3068" y="0"/>
                    </a:cubicBezTo>
                    <a:lnTo>
                      <a:pt x="155549" y="0"/>
                    </a:lnTo>
                    <a:cubicBezTo>
                      <a:pt x="154460" y="17442"/>
                      <a:pt x="155487" y="34960"/>
                      <a:pt x="158617" y="52156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72" name="Freeform: Shape 2171">
                <a:extLst>
                  <a:ext uri="{FF2B5EF4-FFF2-40B4-BE49-F238E27FC236}">
                    <a16:creationId xmlns:a16="http://schemas.microsoft.com/office/drawing/2014/main" id="{668CE7E8-D52D-4F2D-B822-6E211CB8B97C}"/>
                  </a:ext>
                </a:extLst>
              </p:cNvPr>
              <p:cNvSpPr/>
              <p:nvPr/>
            </p:nvSpPr>
            <p:spPr>
              <a:xfrm>
                <a:off x="2641978" y="2903027"/>
                <a:ext cx="253774" cy="360185"/>
              </a:xfrm>
              <a:custGeom>
                <a:avLst/>
                <a:gdLst>
                  <a:gd name="connsiteX0" fmla="*/ 242782 w 253774"/>
                  <a:gd name="connsiteY0" fmla="*/ 61360 h 360185"/>
                  <a:gd name="connsiteX1" fmla="*/ 126811 w 253774"/>
                  <a:gd name="connsiteY1" fmla="*/ 0 h 360185"/>
                  <a:gd name="connsiteX2" fmla="*/ 10993 w 253774"/>
                  <a:gd name="connsiteY2" fmla="*/ 61360 h 360185"/>
                  <a:gd name="connsiteX3" fmla="*/ 10993 w 253774"/>
                  <a:gd name="connsiteY3" fmla="*/ 247436 h 360185"/>
                  <a:gd name="connsiteX4" fmla="*/ 126811 w 253774"/>
                  <a:gd name="connsiteY4" fmla="*/ 360186 h 360185"/>
                  <a:gd name="connsiteX5" fmla="*/ 242782 w 253774"/>
                  <a:gd name="connsiteY5" fmla="*/ 247436 h 360185"/>
                  <a:gd name="connsiteX6" fmla="*/ 242782 w 253774"/>
                  <a:gd name="connsiteY6" fmla="*/ 61360 h 360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774" h="360185">
                    <a:moveTo>
                      <a:pt x="242782" y="61360"/>
                    </a:moveTo>
                    <a:cubicBezTo>
                      <a:pt x="221306" y="24851"/>
                      <a:pt x="159485" y="0"/>
                      <a:pt x="126811" y="0"/>
                    </a:cubicBezTo>
                    <a:cubicBezTo>
                      <a:pt x="94136" y="0"/>
                      <a:pt x="32316" y="24391"/>
                      <a:pt x="10993" y="61360"/>
                    </a:cubicBezTo>
                    <a:cubicBezTo>
                      <a:pt x="-10330" y="98330"/>
                      <a:pt x="4857" y="180246"/>
                      <a:pt x="10993" y="247436"/>
                    </a:cubicBezTo>
                    <a:cubicBezTo>
                      <a:pt x="17129" y="314626"/>
                      <a:pt x="92142" y="360186"/>
                      <a:pt x="126811" y="360186"/>
                    </a:cubicBezTo>
                    <a:cubicBezTo>
                      <a:pt x="161479" y="360186"/>
                      <a:pt x="236646" y="314165"/>
                      <a:pt x="242782" y="247436"/>
                    </a:cubicBezTo>
                    <a:cubicBezTo>
                      <a:pt x="248918" y="180706"/>
                      <a:pt x="264105" y="98023"/>
                      <a:pt x="242782" y="61360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73" name="Freeform: Shape 2172">
                <a:extLst>
                  <a:ext uri="{FF2B5EF4-FFF2-40B4-BE49-F238E27FC236}">
                    <a16:creationId xmlns:a16="http://schemas.microsoft.com/office/drawing/2014/main" id="{7E344DA5-B44A-44CE-A46A-B7F1574D8C46}"/>
                  </a:ext>
                </a:extLst>
              </p:cNvPr>
              <p:cNvSpPr/>
              <p:nvPr/>
            </p:nvSpPr>
            <p:spPr>
              <a:xfrm>
                <a:off x="2371940" y="5619626"/>
                <a:ext cx="307625" cy="209613"/>
              </a:xfrm>
              <a:custGeom>
                <a:avLst/>
                <a:gdLst>
                  <a:gd name="connsiteX0" fmla="*/ 0 w 307625"/>
                  <a:gd name="connsiteY0" fmla="*/ 180534 h 209613"/>
                  <a:gd name="connsiteX1" fmla="*/ 64275 w 307625"/>
                  <a:gd name="connsiteY1" fmla="*/ 207685 h 209613"/>
                  <a:gd name="connsiteX2" fmla="*/ 176871 w 307625"/>
                  <a:gd name="connsiteY2" fmla="*/ 190198 h 209613"/>
                  <a:gd name="connsiteX3" fmla="*/ 240840 w 307625"/>
                  <a:gd name="connsiteY3" fmla="*/ 150007 h 209613"/>
                  <a:gd name="connsiteX4" fmla="*/ 303120 w 307625"/>
                  <a:gd name="connsiteY4" fmla="*/ 121934 h 209613"/>
                  <a:gd name="connsiteX5" fmla="*/ 298672 w 307625"/>
                  <a:gd name="connsiteY5" fmla="*/ 40478 h 209613"/>
                  <a:gd name="connsiteX6" fmla="*/ 264310 w 307625"/>
                  <a:gd name="connsiteY6" fmla="*/ 55818 h 209613"/>
                  <a:gd name="connsiteX7" fmla="*/ 239306 w 307625"/>
                  <a:gd name="connsiteY7" fmla="*/ 13326 h 209613"/>
                  <a:gd name="connsiteX8" fmla="*/ 193285 w 307625"/>
                  <a:gd name="connsiteY8" fmla="*/ 287 h 209613"/>
                  <a:gd name="connsiteX9" fmla="*/ 159077 w 307625"/>
                  <a:gd name="connsiteY9" fmla="*/ 28513 h 209613"/>
                  <a:gd name="connsiteX10" fmla="*/ 96796 w 307625"/>
                  <a:gd name="connsiteY10" fmla="*/ 99998 h 209613"/>
                  <a:gd name="connsiteX11" fmla="*/ 2454 w 307625"/>
                  <a:gd name="connsiteY11" fmla="*/ 176699 h 209613"/>
                  <a:gd name="connsiteX12" fmla="*/ 0 w 307625"/>
                  <a:gd name="connsiteY12" fmla="*/ 180534 h 209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7625" h="209613">
                    <a:moveTo>
                      <a:pt x="0" y="180534"/>
                    </a:moveTo>
                    <a:cubicBezTo>
                      <a:pt x="6443" y="194493"/>
                      <a:pt x="36970" y="202470"/>
                      <a:pt x="64275" y="207685"/>
                    </a:cubicBezTo>
                    <a:cubicBezTo>
                      <a:pt x="91580" y="212901"/>
                      <a:pt x="154782" y="207685"/>
                      <a:pt x="176871" y="190198"/>
                    </a:cubicBezTo>
                    <a:cubicBezTo>
                      <a:pt x="198961" y="172710"/>
                      <a:pt x="222892" y="151541"/>
                      <a:pt x="240840" y="150007"/>
                    </a:cubicBezTo>
                    <a:cubicBezTo>
                      <a:pt x="263666" y="146156"/>
                      <a:pt x="285111" y="136477"/>
                      <a:pt x="303120" y="121934"/>
                    </a:cubicBezTo>
                    <a:cubicBezTo>
                      <a:pt x="303888" y="112730"/>
                      <a:pt x="315239" y="59653"/>
                      <a:pt x="298672" y="40478"/>
                    </a:cubicBezTo>
                    <a:cubicBezTo>
                      <a:pt x="288701" y="58426"/>
                      <a:pt x="269679" y="62568"/>
                      <a:pt x="264310" y="55818"/>
                    </a:cubicBezTo>
                    <a:cubicBezTo>
                      <a:pt x="258941" y="49069"/>
                      <a:pt x="247589" y="21610"/>
                      <a:pt x="239306" y="13326"/>
                    </a:cubicBezTo>
                    <a:cubicBezTo>
                      <a:pt x="226129" y="3401"/>
                      <a:pt x="209715" y="-1247"/>
                      <a:pt x="193285" y="287"/>
                    </a:cubicBezTo>
                    <a:cubicBezTo>
                      <a:pt x="178359" y="4368"/>
                      <a:pt x="165919" y="14646"/>
                      <a:pt x="159077" y="28513"/>
                    </a:cubicBezTo>
                    <a:cubicBezTo>
                      <a:pt x="141206" y="54714"/>
                      <a:pt x="120313" y="78706"/>
                      <a:pt x="96796" y="99998"/>
                    </a:cubicBezTo>
                    <a:cubicBezTo>
                      <a:pt x="77774" y="115338"/>
                      <a:pt x="9971" y="170716"/>
                      <a:pt x="2454" y="176699"/>
                    </a:cubicBezTo>
                    <a:cubicBezTo>
                      <a:pt x="1381" y="177787"/>
                      <a:pt x="537" y="179092"/>
                      <a:pt x="0" y="180534"/>
                    </a:cubicBezTo>
                    <a:close/>
                  </a:path>
                </a:pathLst>
              </a:custGeom>
              <a:solidFill>
                <a:srgbClr val="7F332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74" name="Freeform: Shape 2173">
                <a:extLst>
                  <a:ext uri="{FF2B5EF4-FFF2-40B4-BE49-F238E27FC236}">
                    <a16:creationId xmlns:a16="http://schemas.microsoft.com/office/drawing/2014/main" id="{79F9347A-E225-4C34-93FF-C15F9C950049}"/>
                  </a:ext>
                </a:extLst>
              </p:cNvPr>
              <p:cNvSpPr/>
              <p:nvPr/>
            </p:nvSpPr>
            <p:spPr>
              <a:xfrm>
                <a:off x="2368552" y="5741560"/>
                <a:ext cx="313233" cy="125402"/>
              </a:xfrm>
              <a:custGeom>
                <a:avLst/>
                <a:gdLst>
                  <a:gd name="connsiteX0" fmla="*/ 2314 w 313233"/>
                  <a:gd name="connsiteY0" fmla="*/ 92654 h 125402"/>
                  <a:gd name="connsiteX1" fmla="*/ 63675 w 313233"/>
                  <a:gd name="connsiteY1" fmla="*/ 124715 h 125402"/>
                  <a:gd name="connsiteX2" fmla="*/ 173203 w 313233"/>
                  <a:gd name="connsiteY2" fmla="*/ 111063 h 125402"/>
                  <a:gd name="connsiteX3" fmla="*/ 243767 w 313233"/>
                  <a:gd name="connsiteY3" fmla="*/ 66116 h 125402"/>
                  <a:gd name="connsiteX4" fmla="*/ 309270 w 313233"/>
                  <a:gd name="connsiteY4" fmla="*/ 43259 h 125402"/>
                  <a:gd name="connsiteX5" fmla="*/ 306969 w 313233"/>
                  <a:gd name="connsiteY5" fmla="*/ 0 h 125402"/>
                  <a:gd name="connsiteX6" fmla="*/ 244688 w 313233"/>
                  <a:gd name="connsiteY6" fmla="*/ 28073 h 125402"/>
                  <a:gd name="connsiteX7" fmla="*/ 180720 w 313233"/>
                  <a:gd name="connsiteY7" fmla="*/ 68264 h 125402"/>
                  <a:gd name="connsiteX8" fmla="*/ 68123 w 313233"/>
                  <a:gd name="connsiteY8" fmla="*/ 85751 h 125402"/>
                  <a:gd name="connsiteX9" fmla="*/ 3848 w 313233"/>
                  <a:gd name="connsiteY9" fmla="*/ 58599 h 125402"/>
                  <a:gd name="connsiteX10" fmla="*/ 2314 w 313233"/>
                  <a:gd name="connsiteY10" fmla="*/ 92654 h 12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3233" h="125402">
                    <a:moveTo>
                      <a:pt x="2314" y="92654"/>
                    </a:moveTo>
                    <a:cubicBezTo>
                      <a:pt x="6149" y="104926"/>
                      <a:pt x="34989" y="121647"/>
                      <a:pt x="63675" y="124715"/>
                    </a:cubicBezTo>
                    <a:cubicBezTo>
                      <a:pt x="92361" y="127783"/>
                      <a:pt x="158016" y="120113"/>
                      <a:pt x="173203" y="111063"/>
                    </a:cubicBezTo>
                    <a:cubicBezTo>
                      <a:pt x="188390" y="102012"/>
                      <a:pt x="232416" y="66730"/>
                      <a:pt x="243767" y="66116"/>
                    </a:cubicBezTo>
                    <a:cubicBezTo>
                      <a:pt x="255119" y="65503"/>
                      <a:pt x="303287" y="52310"/>
                      <a:pt x="309270" y="43259"/>
                    </a:cubicBezTo>
                    <a:cubicBezTo>
                      <a:pt x="315268" y="29269"/>
                      <a:pt x="314424" y="13270"/>
                      <a:pt x="306969" y="0"/>
                    </a:cubicBezTo>
                    <a:cubicBezTo>
                      <a:pt x="288959" y="14542"/>
                      <a:pt x="267514" y="24222"/>
                      <a:pt x="244688" y="28073"/>
                    </a:cubicBezTo>
                    <a:cubicBezTo>
                      <a:pt x="227200" y="29606"/>
                      <a:pt x="202809" y="50929"/>
                      <a:pt x="180720" y="68264"/>
                    </a:cubicBezTo>
                    <a:cubicBezTo>
                      <a:pt x="158630" y="85598"/>
                      <a:pt x="95582" y="91120"/>
                      <a:pt x="68123" y="85751"/>
                    </a:cubicBezTo>
                    <a:cubicBezTo>
                      <a:pt x="40665" y="80382"/>
                      <a:pt x="10291" y="72559"/>
                      <a:pt x="3848" y="58599"/>
                    </a:cubicBezTo>
                    <a:cubicBezTo>
                      <a:pt x="-692" y="69414"/>
                      <a:pt x="-1229" y="81487"/>
                      <a:pt x="2314" y="92654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75" name="Freeform: Shape 2174">
                <a:extLst>
                  <a:ext uri="{FF2B5EF4-FFF2-40B4-BE49-F238E27FC236}">
                    <a16:creationId xmlns:a16="http://schemas.microsoft.com/office/drawing/2014/main" id="{CCC6D1E8-DC39-483E-92AF-7064B3E6070D}"/>
                  </a:ext>
                </a:extLst>
              </p:cNvPr>
              <p:cNvSpPr/>
              <p:nvPr/>
            </p:nvSpPr>
            <p:spPr>
              <a:xfrm>
                <a:off x="2482005" y="4278881"/>
                <a:ext cx="573567" cy="1420824"/>
              </a:xfrm>
              <a:custGeom>
                <a:avLst/>
                <a:gdLst>
                  <a:gd name="connsiteX0" fmla="*/ 572263 w 573567"/>
                  <a:gd name="connsiteY0" fmla="*/ 1032389 h 1420824"/>
                  <a:gd name="connsiteX1" fmla="*/ 547566 w 573567"/>
                  <a:gd name="connsiteY1" fmla="*/ 1397024 h 1420824"/>
                  <a:gd name="connsiteX2" fmla="*/ 545418 w 573567"/>
                  <a:gd name="connsiteY2" fmla="*/ 1398251 h 1420824"/>
                  <a:gd name="connsiteX3" fmla="*/ 526550 w 573567"/>
                  <a:gd name="connsiteY3" fmla="*/ 1406074 h 1420824"/>
                  <a:gd name="connsiteX4" fmla="*/ 439265 w 573567"/>
                  <a:gd name="connsiteY4" fmla="*/ 1419880 h 1420824"/>
                  <a:gd name="connsiteX5" fmla="*/ 437117 w 573567"/>
                  <a:gd name="connsiteY5" fmla="*/ 1419880 h 1420824"/>
                  <a:gd name="connsiteX6" fmla="*/ 418556 w 573567"/>
                  <a:gd name="connsiteY6" fmla="*/ 1417426 h 1420824"/>
                  <a:gd name="connsiteX7" fmla="*/ 415794 w 573567"/>
                  <a:gd name="connsiteY7" fmla="*/ 1417426 h 1420824"/>
                  <a:gd name="connsiteX8" fmla="*/ 407357 w 573567"/>
                  <a:gd name="connsiteY8" fmla="*/ 1415278 h 1420824"/>
                  <a:gd name="connsiteX9" fmla="*/ 392017 w 573567"/>
                  <a:gd name="connsiteY9" fmla="*/ 1408836 h 1420824"/>
                  <a:gd name="connsiteX10" fmla="*/ 388029 w 573567"/>
                  <a:gd name="connsiteY10" fmla="*/ 1406688 h 1420824"/>
                  <a:gd name="connsiteX11" fmla="*/ 388029 w 573567"/>
                  <a:gd name="connsiteY11" fmla="*/ 1406688 h 1420824"/>
                  <a:gd name="connsiteX12" fmla="*/ 383580 w 573567"/>
                  <a:gd name="connsiteY12" fmla="*/ 1403927 h 1420824"/>
                  <a:gd name="connsiteX13" fmla="*/ 379745 w 573567"/>
                  <a:gd name="connsiteY13" fmla="*/ 1400859 h 1420824"/>
                  <a:gd name="connsiteX14" fmla="*/ 378211 w 573567"/>
                  <a:gd name="connsiteY14" fmla="*/ 1399785 h 1420824"/>
                  <a:gd name="connsiteX15" fmla="*/ 374990 w 573567"/>
                  <a:gd name="connsiteY15" fmla="*/ 1396717 h 1420824"/>
                  <a:gd name="connsiteX16" fmla="*/ 374990 w 573567"/>
                  <a:gd name="connsiteY16" fmla="*/ 1396717 h 1420824"/>
                  <a:gd name="connsiteX17" fmla="*/ 372535 w 573567"/>
                  <a:gd name="connsiteY17" fmla="*/ 1394109 h 1420824"/>
                  <a:gd name="connsiteX18" fmla="*/ 353514 w 573567"/>
                  <a:gd name="connsiteY18" fmla="*/ 844320 h 1420824"/>
                  <a:gd name="connsiteX19" fmla="*/ 344770 w 573567"/>
                  <a:gd name="connsiteY19" fmla="*/ 650114 h 1420824"/>
                  <a:gd name="connsiteX20" fmla="*/ 341395 w 573567"/>
                  <a:gd name="connsiteY20" fmla="*/ 605014 h 1420824"/>
                  <a:gd name="connsiteX21" fmla="*/ 336179 w 573567"/>
                  <a:gd name="connsiteY21" fmla="*/ 543653 h 1420824"/>
                  <a:gd name="connsiteX22" fmla="*/ 320839 w 573567"/>
                  <a:gd name="connsiteY22" fmla="*/ 438420 h 1420824"/>
                  <a:gd name="connsiteX23" fmla="*/ 307493 w 573567"/>
                  <a:gd name="connsiteY23" fmla="*/ 190984 h 1420824"/>
                  <a:gd name="connsiteX24" fmla="*/ 264694 w 573567"/>
                  <a:gd name="connsiteY24" fmla="*/ 190984 h 1420824"/>
                  <a:gd name="connsiteX25" fmla="*/ 264694 w 573567"/>
                  <a:gd name="connsiteY25" fmla="*/ 194052 h 1420824"/>
                  <a:gd name="connsiteX26" fmla="*/ 252729 w 573567"/>
                  <a:gd name="connsiteY26" fmla="*/ 437500 h 1420824"/>
                  <a:gd name="connsiteX27" fmla="*/ 245519 w 573567"/>
                  <a:gd name="connsiteY27" fmla="*/ 474776 h 1420824"/>
                  <a:gd name="connsiteX28" fmla="*/ 220361 w 573567"/>
                  <a:gd name="connsiteY28" fmla="*/ 844013 h 1420824"/>
                  <a:gd name="connsiteX29" fmla="*/ 201340 w 573567"/>
                  <a:gd name="connsiteY29" fmla="*/ 1393802 h 1420824"/>
                  <a:gd name="connsiteX30" fmla="*/ 195203 w 573567"/>
                  <a:gd name="connsiteY30" fmla="*/ 1399632 h 1420824"/>
                  <a:gd name="connsiteX31" fmla="*/ 185232 w 573567"/>
                  <a:gd name="connsiteY31" fmla="*/ 1406688 h 1420824"/>
                  <a:gd name="connsiteX32" fmla="*/ 47172 w 573567"/>
                  <a:gd name="connsiteY32" fmla="*/ 1406688 h 1420824"/>
                  <a:gd name="connsiteX33" fmla="*/ 28150 w 573567"/>
                  <a:gd name="connsiteY33" fmla="*/ 1398711 h 1420824"/>
                  <a:gd name="connsiteX34" fmla="*/ 26156 w 573567"/>
                  <a:gd name="connsiteY34" fmla="*/ 1397637 h 1420824"/>
                  <a:gd name="connsiteX35" fmla="*/ 1304 w 573567"/>
                  <a:gd name="connsiteY35" fmla="*/ 1033003 h 1420824"/>
                  <a:gd name="connsiteX36" fmla="*/ 14804 w 573567"/>
                  <a:gd name="connsiteY36" fmla="*/ 697054 h 1420824"/>
                  <a:gd name="connsiteX37" fmla="*/ 31678 w 573567"/>
                  <a:gd name="connsiteY37" fmla="*/ 0 h 1420824"/>
                  <a:gd name="connsiteX38" fmla="*/ 64966 w 573567"/>
                  <a:gd name="connsiteY38" fmla="*/ 0 h 1420824"/>
                  <a:gd name="connsiteX39" fmla="*/ 256871 w 573567"/>
                  <a:gd name="connsiteY39" fmla="*/ 0 h 1420824"/>
                  <a:gd name="connsiteX40" fmla="*/ 425612 w 573567"/>
                  <a:gd name="connsiteY40" fmla="*/ 0 h 1420824"/>
                  <a:gd name="connsiteX41" fmla="*/ 522408 w 573567"/>
                  <a:gd name="connsiteY41" fmla="*/ 0 h 1420824"/>
                  <a:gd name="connsiteX42" fmla="*/ 541430 w 573567"/>
                  <a:gd name="connsiteY42" fmla="*/ 0 h 1420824"/>
                  <a:gd name="connsiteX43" fmla="*/ 558304 w 573567"/>
                  <a:gd name="connsiteY43" fmla="*/ 697054 h 1420824"/>
                  <a:gd name="connsiteX44" fmla="*/ 572263 w 573567"/>
                  <a:gd name="connsiteY44" fmla="*/ 1032389 h 1420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73567" h="1420824">
                    <a:moveTo>
                      <a:pt x="572263" y="1032389"/>
                    </a:moveTo>
                    <a:cubicBezTo>
                      <a:pt x="564747" y="1097278"/>
                      <a:pt x="547566" y="1351310"/>
                      <a:pt x="547566" y="1397024"/>
                    </a:cubicBezTo>
                    <a:lnTo>
                      <a:pt x="545418" y="1398251"/>
                    </a:lnTo>
                    <a:cubicBezTo>
                      <a:pt x="539297" y="1401258"/>
                      <a:pt x="532993" y="1403866"/>
                      <a:pt x="526550" y="1406074"/>
                    </a:cubicBezTo>
                    <a:cubicBezTo>
                      <a:pt x="498554" y="1416015"/>
                      <a:pt x="468963" y="1420693"/>
                      <a:pt x="439265" y="1419880"/>
                    </a:cubicBezTo>
                    <a:lnTo>
                      <a:pt x="437117" y="1419880"/>
                    </a:lnTo>
                    <a:cubicBezTo>
                      <a:pt x="430889" y="1419466"/>
                      <a:pt x="424676" y="1418638"/>
                      <a:pt x="418556" y="1417426"/>
                    </a:cubicBezTo>
                    <a:lnTo>
                      <a:pt x="415794" y="1417426"/>
                    </a:lnTo>
                    <a:cubicBezTo>
                      <a:pt x="412926" y="1416935"/>
                      <a:pt x="410103" y="1416214"/>
                      <a:pt x="407357" y="1415278"/>
                    </a:cubicBezTo>
                    <a:cubicBezTo>
                      <a:pt x="402050" y="1413622"/>
                      <a:pt x="396911" y="1411459"/>
                      <a:pt x="392017" y="1408836"/>
                    </a:cubicBezTo>
                    <a:lnTo>
                      <a:pt x="388029" y="1406688"/>
                    </a:lnTo>
                    <a:lnTo>
                      <a:pt x="388029" y="1406688"/>
                    </a:lnTo>
                    <a:cubicBezTo>
                      <a:pt x="386464" y="1405921"/>
                      <a:pt x="384976" y="1404985"/>
                      <a:pt x="383580" y="1403927"/>
                    </a:cubicBezTo>
                    <a:cubicBezTo>
                      <a:pt x="382230" y="1402991"/>
                      <a:pt x="380957" y="1401963"/>
                      <a:pt x="379745" y="1400859"/>
                    </a:cubicBezTo>
                    <a:lnTo>
                      <a:pt x="378211" y="1399785"/>
                    </a:lnTo>
                    <a:cubicBezTo>
                      <a:pt x="376999" y="1398926"/>
                      <a:pt x="375910" y="1397898"/>
                      <a:pt x="374990" y="1396717"/>
                    </a:cubicBezTo>
                    <a:lnTo>
                      <a:pt x="374990" y="1396717"/>
                    </a:lnTo>
                    <a:lnTo>
                      <a:pt x="372535" y="1394109"/>
                    </a:lnTo>
                    <a:cubicBezTo>
                      <a:pt x="380205" y="1321704"/>
                      <a:pt x="353514" y="909361"/>
                      <a:pt x="353514" y="844320"/>
                    </a:cubicBezTo>
                    <a:cubicBezTo>
                      <a:pt x="353514" y="813639"/>
                      <a:pt x="349985" y="732490"/>
                      <a:pt x="344770" y="650114"/>
                    </a:cubicBezTo>
                    <a:cubicBezTo>
                      <a:pt x="343696" y="634774"/>
                      <a:pt x="342469" y="619433"/>
                      <a:pt x="341395" y="605014"/>
                    </a:cubicBezTo>
                    <a:cubicBezTo>
                      <a:pt x="339861" y="583384"/>
                      <a:pt x="338020" y="562522"/>
                      <a:pt x="336179" y="543653"/>
                    </a:cubicBezTo>
                    <a:cubicBezTo>
                      <a:pt x="333740" y="508233"/>
                      <a:pt x="328616" y="473058"/>
                      <a:pt x="320839" y="438420"/>
                    </a:cubicBezTo>
                    <a:cubicBezTo>
                      <a:pt x="303045" y="381355"/>
                      <a:pt x="307493" y="190984"/>
                      <a:pt x="307493" y="190984"/>
                    </a:cubicBezTo>
                    <a:lnTo>
                      <a:pt x="264694" y="190984"/>
                    </a:lnTo>
                    <a:lnTo>
                      <a:pt x="264694" y="194052"/>
                    </a:lnTo>
                    <a:cubicBezTo>
                      <a:pt x="264694" y="218443"/>
                      <a:pt x="268683" y="386111"/>
                      <a:pt x="252729" y="437500"/>
                    </a:cubicBezTo>
                    <a:cubicBezTo>
                      <a:pt x="249446" y="449741"/>
                      <a:pt x="247038" y="462197"/>
                      <a:pt x="245519" y="474776"/>
                    </a:cubicBezTo>
                    <a:cubicBezTo>
                      <a:pt x="231560" y="571112"/>
                      <a:pt x="220361" y="788635"/>
                      <a:pt x="220361" y="844013"/>
                    </a:cubicBezTo>
                    <a:cubicBezTo>
                      <a:pt x="220361" y="909055"/>
                      <a:pt x="193823" y="1321397"/>
                      <a:pt x="201340" y="1393802"/>
                    </a:cubicBezTo>
                    <a:cubicBezTo>
                      <a:pt x="199530" y="1395981"/>
                      <a:pt x="197459" y="1397929"/>
                      <a:pt x="195203" y="1399632"/>
                    </a:cubicBezTo>
                    <a:cubicBezTo>
                      <a:pt x="192182" y="1402393"/>
                      <a:pt x="188837" y="1404755"/>
                      <a:pt x="185232" y="1406688"/>
                    </a:cubicBezTo>
                    <a:cubicBezTo>
                      <a:pt x="145655" y="1430465"/>
                      <a:pt x="83374" y="1419880"/>
                      <a:pt x="47172" y="1406688"/>
                    </a:cubicBezTo>
                    <a:cubicBezTo>
                      <a:pt x="40606" y="1404602"/>
                      <a:pt x="34240" y="1401933"/>
                      <a:pt x="28150" y="1398711"/>
                    </a:cubicBezTo>
                    <a:lnTo>
                      <a:pt x="26156" y="1397637"/>
                    </a:lnTo>
                    <a:cubicBezTo>
                      <a:pt x="26156" y="1351617"/>
                      <a:pt x="8975" y="1097892"/>
                      <a:pt x="1304" y="1033003"/>
                    </a:cubicBezTo>
                    <a:cubicBezTo>
                      <a:pt x="-6366" y="968114"/>
                      <a:pt x="22627" y="769000"/>
                      <a:pt x="14804" y="697054"/>
                    </a:cubicBezTo>
                    <a:cubicBezTo>
                      <a:pt x="1304" y="576635"/>
                      <a:pt x="2992" y="89893"/>
                      <a:pt x="31678" y="0"/>
                    </a:cubicBezTo>
                    <a:lnTo>
                      <a:pt x="64966" y="0"/>
                    </a:lnTo>
                    <a:cubicBezTo>
                      <a:pt x="112674" y="0"/>
                      <a:pt x="183392" y="0"/>
                      <a:pt x="256871" y="0"/>
                    </a:cubicBezTo>
                    <a:lnTo>
                      <a:pt x="425612" y="0"/>
                    </a:lnTo>
                    <a:lnTo>
                      <a:pt x="522408" y="0"/>
                    </a:lnTo>
                    <a:lnTo>
                      <a:pt x="541430" y="0"/>
                    </a:lnTo>
                    <a:cubicBezTo>
                      <a:pt x="569962" y="89893"/>
                      <a:pt x="572110" y="576635"/>
                      <a:pt x="558304" y="697054"/>
                    </a:cubicBezTo>
                    <a:cubicBezTo>
                      <a:pt x="550941" y="768386"/>
                      <a:pt x="579933" y="967501"/>
                      <a:pt x="572263" y="1032389"/>
                    </a:cubicBezTo>
                    <a:close/>
                  </a:path>
                </a:pathLst>
              </a:custGeom>
              <a:solidFill>
                <a:srgbClr val="13283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76" name="Freeform: Shape 2175">
                <a:extLst>
                  <a:ext uri="{FF2B5EF4-FFF2-40B4-BE49-F238E27FC236}">
                    <a16:creationId xmlns:a16="http://schemas.microsoft.com/office/drawing/2014/main" id="{05884BCD-F88A-409A-8725-4B1C3298A545}"/>
                  </a:ext>
                </a:extLst>
              </p:cNvPr>
              <p:cNvSpPr/>
              <p:nvPr/>
            </p:nvSpPr>
            <p:spPr>
              <a:xfrm>
                <a:off x="2507240" y="4454525"/>
                <a:ext cx="282257" cy="1245267"/>
              </a:xfrm>
              <a:custGeom>
                <a:avLst/>
                <a:gdLst>
                  <a:gd name="connsiteX0" fmla="*/ 282258 w 282257"/>
                  <a:gd name="connsiteY0" fmla="*/ 15340 h 1245267"/>
                  <a:gd name="connsiteX1" fmla="*/ 282258 w 282257"/>
                  <a:gd name="connsiteY1" fmla="*/ 0 h 1245267"/>
                  <a:gd name="connsiteX2" fmla="*/ 216295 w 282257"/>
                  <a:gd name="connsiteY2" fmla="*/ 0 h 1245267"/>
                  <a:gd name="connsiteX3" fmla="*/ 204330 w 282257"/>
                  <a:gd name="connsiteY3" fmla="*/ 246516 h 1245267"/>
                  <a:gd name="connsiteX4" fmla="*/ 171809 w 282257"/>
                  <a:gd name="connsiteY4" fmla="*/ 653182 h 1245267"/>
                  <a:gd name="connsiteX5" fmla="*/ 133612 w 282257"/>
                  <a:gd name="connsiteY5" fmla="*/ 1187785 h 1245267"/>
                  <a:gd name="connsiteX6" fmla="*/ 0 w 282257"/>
                  <a:gd name="connsiteY6" fmla="*/ 1216624 h 1245267"/>
                  <a:gd name="connsiteX7" fmla="*/ 0 w 282257"/>
                  <a:gd name="connsiteY7" fmla="*/ 1222147 h 1245267"/>
                  <a:gd name="connsiteX8" fmla="*/ 175798 w 282257"/>
                  <a:gd name="connsiteY8" fmla="*/ 1218312 h 1245267"/>
                  <a:gd name="connsiteX9" fmla="*/ 194819 w 282257"/>
                  <a:gd name="connsiteY9" fmla="*/ 668522 h 1245267"/>
                  <a:gd name="connsiteX10" fmla="*/ 227187 w 282257"/>
                  <a:gd name="connsiteY10" fmla="*/ 261856 h 1245267"/>
                  <a:gd name="connsiteX11" fmla="*/ 239306 w 282257"/>
                  <a:gd name="connsiteY11" fmla="*/ 15340 h 1245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2257" h="1245267">
                    <a:moveTo>
                      <a:pt x="282258" y="15340"/>
                    </a:moveTo>
                    <a:cubicBezTo>
                      <a:pt x="282258" y="5829"/>
                      <a:pt x="282258" y="0"/>
                      <a:pt x="282258" y="0"/>
                    </a:cubicBezTo>
                    <a:lnTo>
                      <a:pt x="216295" y="0"/>
                    </a:lnTo>
                    <a:cubicBezTo>
                      <a:pt x="216295" y="0"/>
                      <a:pt x="221511" y="191138"/>
                      <a:pt x="204330" y="246516"/>
                    </a:cubicBezTo>
                    <a:cubicBezTo>
                      <a:pt x="187149" y="301893"/>
                      <a:pt x="171809" y="588293"/>
                      <a:pt x="171809" y="653182"/>
                    </a:cubicBezTo>
                    <a:cubicBezTo>
                      <a:pt x="171809" y="718070"/>
                      <a:pt x="156469" y="1118601"/>
                      <a:pt x="133612" y="1187785"/>
                    </a:cubicBezTo>
                    <a:cubicBezTo>
                      <a:pt x="117045" y="1238254"/>
                      <a:pt x="42492" y="1231350"/>
                      <a:pt x="0" y="1216624"/>
                    </a:cubicBezTo>
                    <a:lnTo>
                      <a:pt x="0" y="1222147"/>
                    </a:lnTo>
                    <a:cubicBezTo>
                      <a:pt x="30680" y="1239328"/>
                      <a:pt x="131925" y="1266019"/>
                      <a:pt x="175798" y="1218312"/>
                    </a:cubicBezTo>
                    <a:cubicBezTo>
                      <a:pt x="168127" y="1145753"/>
                      <a:pt x="194819" y="733411"/>
                      <a:pt x="194819" y="668522"/>
                    </a:cubicBezTo>
                    <a:cubicBezTo>
                      <a:pt x="194819" y="603633"/>
                      <a:pt x="210159" y="317233"/>
                      <a:pt x="227187" y="261856"/>
                    </a:cubicBezTo>
                    <a:cubicBezTo>
                      <a:pt x="244215" y="206478"/>
                      <a:pt x="239306" y="15340"/>
                      <a:pt x="239306" y="15340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77" name="Freeform: Shape 2176">
                <a:extLst>
                  <a:ext uri="{FF2B5EF4-FFF2-40B4-BE49-F238E27FC236}">
                    <a16:creationId xmlns:a16="http://schemas.microsoft.com/office/drawing/2014/main" id="{0FF1F480-F602-4A28-BFDB-848562C32A99}"/>
                  </a:ext>
                </a:extLst>
              </p:cNvPr>
              <p:cNvSpPr/>
              <p:nvPr/>
            </p:nvSpPr>
            <p:spPr>
              <a:xfrm>
                <a:off x="2856994" y="4279341"/>
                <a:ext cx="198579" cy="1419510"/>
              </a:xfrm>
              <a:custGeom>
                <a:avLst/>
                <a:gdLst>
                  <a:gd name="connsiteX0" fmla="*/ 197274 w 198579"/>
                  <a:gd name="connsiteY0" fmla="*/ 1031929 h 1419510"/>
                  <a:gd name="connsiteX1" fmla="*/ 172576 w 198579"/>
                  <a:gd name="connsiteY1" fmla="*/ 1396563 h 1419510"/>
                  <a:gd name="connsiteX2" fmla="*/ 170429 w 198579"/>
                  <a:gd name="connsiteY2" fmla="*/ 1397791 h 1419510"/>
                  <a:gd name="connsiteX3" fmla="*/ 151560 w 198579"/>
                  <a:gd name="connsiteY3" fmla="*/ 1405614 h 1419510"/>
                  <a:gd name="connsiteX4" fmla="*/ 64275 w 198579"/>
                  <a:gd name="connsiteY4" fmla="*/ 1419420 h 1419510"/>
                  <a:gd name="connsiteX5" fmla="*/ 62127 w 198579"/>
                  <a:gd name="connsiteY5" fmla="*/ 1419420 h 1419510"/>
                  <a:gd name="connsiteX6" fmla="*/ 43566 w 198579"/>
                  <a:gd name="connsiteY6" fmla="*/ 1416966 h 1419510"/>
                  <a:gd name="connsiteX7" fmla="*/ 40805 w 198579"/>
                  <a:gd name="connsiteY7" fmla="*/ 1416966 h 1419510"/>
                  <a:gd name="connsiteX8" fmla="*/ 32368 w 198579"/>
                  <a:gd name="connsiteY8" fmla="*/ 1414818 h 1419510"/>
                  <a:gd name="connsiteX9" fmla="*/ 17028 w 198579"/>
                  <a:gd name="connsiteY9" fmla="*/ 1408376 h 1419510"/>
                  <a:gd name="connsiteX10" fmla="*/ 13039 w 198579"/>
                  <a:gd name="connsiteY10" fmla="*/ 1406228 h 1419510"/>
                  <a:gd name="connsiteX11" fmla="*/ 13039 w 198579"/>
                  <a:gd name="connsiteY11" fmla="*/ 1406228 h 1419510"/>
                  <a:gd name="connsiteX12" fmla="*/ 8591 w 198579"/>
                  <a:gd name="connsiteY12" fmla="*/ 1403467 h 1419510"/>
                  <a:gd name="connsiteX13" fmla="*/ 4756 w 198579"/>
                  <a:gd name="connsiteY13" fmla="*/ 1400398 h 1419510"/>
                  <a:gd name="connsiteX14" fmla="*/ 3222 w 198579"/>
                  <a:gd name="connsiteY14" fmla="*/ 1399325 h 1419510"/>
                  <a:gd name="connsiteX15" fmla="*/ 0 w 198579"/>
                  <a:gd name="connsiteY15" fmla="*/ 1396257 h 1419510"/>
                  <a:gd name="connsiteX16" fmla="*/ 3528 w 198579"/>
                  <a:gd name="connsiteY16" fmla="*/ 1397637 h 1419510"/>
                  <a:gd name="connsiteX17" fmla="*/ 13346 w 198579"/>
                  <a:gd name="connsiteY17" fmla="*/ 1400859 h 1419510"/>
                  <a:gd name="connsiteX18" fmla="*/ 64582 w 198579"/>
                  <a:gd name="connsiteY18" fmla="*/ 1405614 h 1419510"/>
                  <a:gd name="connsiteX19" fmla="*/ 134533 w 198579"/>
                  <a:gd name="connsiteY19" fmla="*/ 1376468 h 1419510"/>
                  <a:gd name="connsiteX20" fmla="*/ 141283 w 198579"/>
                  <a:gd name="connsiteY20" fmla="*/ 1358060 h 1419510"/>
                  <a:gd name="connsiteX21" fmla="*/ 167974 w 198579"/>
                  <a:gd name="connsiteY21" fmla="*/ 1103107 h 1419510"/>
                  <a:gd name="connsiteX22" fmla="*/ 174877 w 198579"/>
                  <a:gd name="connsiteY22" fmla="*/ 1017509 h 1419510"/>
                  <a:gd name="connsiteX23" fmla="*/ 161685 w 198579"/>
                  <a:gd name="connsiteY23" fmla="*/ 681408 h 1419510"/>
                  <a:gd name="connsiteX24" fmla="*/ 149873 w 198579"/>
                  <a:gd name="connsiteY24" fmla="*/ 6443 h 1419510"/>
                  <a:gd name="connsiteX25" fmla="*/ 149873 w 198579"/>
                  <a:gd name="connsiteY25" fmla="*/ 5522 h 1419510"/>
                  <a:gd name="connsiteX26" fmla="*/ 148799 w 198579"/>
                  <a:gd name="connsiteY26" fmla="*/ 0 h 1419510"/>
                  <a:gd name="connsiteX27" fmla="*/ 167821 w 198579"/>
                  <a:gd name="connsiteY27" fmla="*/ 0 h 1419510"/>
                  <a:gd name="connsiteX28" fmla="*/ 184695 w 198579"/>
                  <a:gd name="connsiteY28" fmla="*/ 697054 h 1419510"/>
                  <a:gd name="connsiteX29" fmla="*/ 197274 w 198579"/>
                  <a:gd name="connsiteY29" fmla="*/ 1031929 h 141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8579" h="1419510">
                    <a:moveTo>
                      <a:pt x="197274" y="1031929"/>
                    </a:moveTo>
                    <a:cubicBezTo>
                      <a:pt x="189757" y="1096818"/>
                      <a:pt x="172576" y="1350850"/>
                      <a:pt x="172576" y="1396563"/>
                    </a:cubicBezTo>
                    <a:lnTo>
                      <a:pt x="170429" y="1397791"/>
                    </a:lnTo>
                    <a:cubicBezTo>
                      <a:pt x="164308" y="1400797"/>
                      <a:pt x="158003" y="1403405"/>
                      <a:pt x="151560" y="1405614"/>
                    </a:cubicBezTo>
                    <a:cubicBezTo>
                      <a:pt x="123565" y="1415555"/>
                      <a:pt x="93974" y="1420233"/>
                      <a:pt x="64275" y="1419420"/>
                    </a:cubicBezTo>
                    <a:lnTo>
                      <a:pt x="62127" y="1419420"/>
                    </a:lnTo>
                    <a:cubicBezTo>
                      <a:pt x="55900" y="1419006"/>
                      <a:pt x="49687" y="1418178"/>
                      <a:pt x="43566" y="1416966"/>
                    </a:cubicBezTo>
                    <a:lnTo>
                      <a:pt x="40805" y="1416966"/>
                    </a:lnTo>
                    <a:cubicBezTo>
                      <a:pt x="37936" y="1416475"/>
                      <a:pt x="35114" y="1415754"/>
                      <a:pt x="32368" y="1414818"/>
                    </a:cubicBezTo>
                    <a:cubicBezTo>
                      <a:pt x="27060" y="1413161"/>
                      <a:pt x="21921" y="1410999"/>
                      <a:pt x="17028" y="1408376"/>
                    </a:cubicBezTo>
                    <a:lnTo>
                      <a:pt x="13039" y="1406228"/>
                    </a:lnTo>
                    <a:lnTo>
                      <a:pt x="13039" y="1406228"/>
                    </a:lnTo>
                    <a:cubicBezTo>
                      <a:pt x="11474" y="1405461"/>
                      <a:pt x="9986" y="1404525"/>
                      <a:pt x="8591" y="1403467"/>
                    </a:cubicBezTo>
                    <a:cubicBezTo>
                      <a:pt x="7241" y="1402531"/>
                      <a:pt x="5967" y="1401503"/>
                      <a:pt x="4756" y="1400398"/>
                    </a:cubicBezTo>
                    <a:lnTo>
                      <a:pt x="3222" y="1399325"/>
                    </a:lnTo>
                    <a:cubicBezTo>
                      <a:pt x="2010" y="1398466"/>
                      <a:pt x="921" y="1397438"/>
                      <a:pt x="0" y="1396257"/>
                    </a:cubicBezTo>
                    <a:cubicBezTo>
                      <a:pt x="1135" y="1396809"/>
                      <a:pt x="2316" y="1397269"/>
                      <a:pt x="3528" y="1397637"/>
                    </a:cubicBezTo>
                    <a:cubicBezTo>
                      <a:pt x="6734" y="1398911"/>
                      <a:pt x="10002" y="1400000"/>
                      <a:pt x="13346" y="1400859"/>
                    </a:cubicBezTo>
                    <a:cubicBezTo>
                      <a:pt x="30005" y="1405491"/>
                      <a:pt x="47355" y="1407102"/>
                      <a:pt x="64582" y="1405614"/>
                    </a:cubicBezTo>
                    <a:cubicBezTo>
                      <a:pt x="96796" y="1403313"/>
                      <a:pt x="125942" y="1391501"/>
                      <a:pt x="134533" y="1376468"/>
                    </a:cubicBezTo>
                    <a:cubicBezTo>
                      <a:pt x="137539" y="1370639"/>
                      <a:pt x="139810" y="1364457"/>
                      <a:pt x="141283" y="1358060"/>
                    </a:cubicBezTo>
                    <a:cubicBezTo>
                      <a:pt x="154168" y="1308204"/>
                      <a:pt x="162298" y="1189318"/>
                      <a:pt x="167974" y="1103107"/>
                    </a:cubicBezTo>
                    <a:cubicBezTo>
                      <a:pt x="170582" y="1066137"/>
                      <a:pt x="172883" y="1034997"/>
                      <a:pt x="174877" y="1017509"/>
                    </a:cubicBezTo>
                    <a:cubicBezTo>
                      <a:pt x="182547" y="952621"/>
                      <a:pt x="153555" y="753659"/>
                      <a:pt x="161685" y="681408"/>
                    </a:cubicBezTo>
                    <a:cubicBezTo>
                      <a:pt x="174110" y="568965"/>
                      <a:pt x="173497" y="134993"/>
                      <a:pt x="149873" y="6443"/>
                    </a:cubicBezTo>
                    <a:cubicBezTo>
                      <a:pt x="149950" y="6136"/>
                      <a:pt x="149950" y="5829"/>
                      <a:pt x="149873" y="5522"/>
                    </a:cubicBezTo>
                    <a:cubicBezTo>
                      <a:pt x="149873" y="3528"/>
                      <a:pt x="149106" y="1841"/>
                      <a:pt x="148799" y="0"/>
                    </a:cubicBezTo>
                    <a:lnTo>
                      <a:pt x="167821" y="0"/>
                    </a:lnTo>
                    <a:cubicBezTo>
                      <a:pt x="196353" y="89893"/>
                      <a:pt x="198501" y="576635"/>
                      <a:pt x="184695" y="697054"/>
                    </a:cubicBezTo>
                    <a:cubicBezTo>
                      <a:pt x="175951" y="767926"/>
                      <a:pt x="204944" y="967040"/>
                      <a:pt x="197274" y="1031929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78" name="Freeform: Shape 2177">
                <a:extLst>
                  <a:ext uri="{FF2B5EF4-FFF2-40B4-BE49-F238E27FC236}">
                    <a16:creationId xmlns:a16="http://schemas.microsoft.com/office/drawing/2014/main" id="{F5DED5A9-E835-4586-8E78-17E460CB7040}"/>
                  </a:ext>
                </a:extLst>
              </p:cNvPr>
              <p:cNvSpPr/>
              <p:nvPr/>
            </p:nvSpPr>
            <p:spPr>
              <a:xfrm>
                <a:off x="2748840" y="3164296"/>
                <a:ext cx="40043" cy="9790"/>
              </a:xfrm>
              <a:custGeom>
                <a:avLst/>
                <a:gdLst>
                  <a:gd name="connsiteX0" fmla="*/ 6909 w 40043"/>
                  <a:gd name="connsiteY0" fmla="*/ 5189 h 9790"/>
                  <a:gd name="connsiteX1" fmla="*/ 3381 w 40043"/>
                  <a:gd name="connsiteY1" fmla="*/ 3961 h 9790"/>
                  <a:gd name="connsiteX2" fmla="*/ 1540 w 40043"/>
                  <a:gd name="connsiteY2" fmla="*/ 3195 h 9790"/>
                  <a:gd name="connsiteX3" fmla="*/ 6 w 40043"/>
                  <a:gd name="connsiteY3" fmla="*/ 1661 h 9790"/>
                  <a:gd name="connsiteX4" fmla="*/ 3841 w 40043"/>
                  <a:gd name="connsiteY4" fmla="*/ 126 h 9790"/>
                  <a:gd name="connsiteX5" fmla="*/ 7676 w 40043"/>
                  <a:gd name="connsiteY5" fmla="*/ 126 h 9790"/>
                  <a:gd name="connsiteX6" fmla="*/ 14119 w 40043"/>
                  <a:gd name="connsiteY6" fmla="*/ 4422 h 9790"/>
                  <a:gd name="connsiteX7" fmla="*/ 19948 w 40043"/>
                  <a:gd name="connsiteY7" fmla="*/ 8103 h 9790"/>
                  <a:gd name="connsiteX8" fmla="*/ 25777 w 40043"/>
                  <a:gd name="connsiteY8" fmla="*/ 4422 h 9790"/>
                  <a:gd name="connsiteX9" fmla="*/ 32374 w 40043"/>
                  <a:gd name="connsiteY9" fmla="*/ 126 h 9790"/>
                  <a:gd name="connsiteX10" fmla="*/ 36209 w 40043"/>
                  <a:gd name="connsiteY10" fmla="*/ 126 h 9790"/>
                  <a:gd name="connsiteX11" fmla="*/ 40044 w 40043"/>
                  <a:gd name="connsiteY11" fmla="*/ 1661 h 9790"/>
                  <a:gd name="connsiteX12" fmla="*/ 39277 w 40043"/>
                  <a:gd name="connsiteY12" fmla="*/ 2734 h 9790"/>
                  <a:gd name="connsiteX13" fmla="*/ 38356 w 40043"/>
                  <a:gd name="connsiteY13" fmla="*/ 2734 h 9790"/>
                  <a:gd name="connsiteX14" fmla="*/ 36669 w 40043"/>
                  <a:gd name="connsiteY14" fmla="*/ 3501 h 9790"/>
                  <a:gd name="connsiteX15" fmla="*/ 32987 w 40043"/>
                  <a:gd name="connsiteY15" fmla="*/ 4728 h 9790"/>
                  <a:gd name="connsiteX16" fmla="*/ 36515 w 40043"/>
                  <a:gd name="connsiteY16" fmla="*/ 3195 h 9790"/>
                  <a:gd name="connsiteX17" fmla="*/ 38203 w 40043"/>
                  <a:gd name="connsiteY17" fmla="*/ 2274 h 9790"/>
                  <a:gd name="connsiteX18" fmla="*/ 39277 w 40043"/>
                  <a:gd name="connsiteY18" fmla="*/ 1354 h 9790"/>
                  <a:gd name="connsiteX19" fmla="*/ 36209 w 40043"/>
                  <a:gd name="connsiteY19" fmla="*/ 1354 h 9790"/>
                  <a:gd name="connsiteX20" fmla="*/ 32680 w 40043"/>
                  <a:gd name="connsiteY20" fmla="*/ 1354 h 9790"/>
                  <a:gd name="connsiteX21" fmla="*/ 26698 w 40043"/>
                  <a:gd name="connsiteY21" fmla="*/ 5649 h 9790"/>
                  <a:gd name="connsiteX22" fmla="*/ 20102 w 40043"/>
                  <a:gd name="connsiteY22" fmla="*/ 9791 h 9790"/>
                  <a:gd name="connsiteX23" fmla="*/ 16113 w 40043"/>
                  <a:gd name="connsiteY23" fmla="*/ 8257 h 9790"/>
                  <a:gd name="connsiteX24" fmla="*/ 13199 w 40043"/>
                  <a:gd name="connsiteY24" fmla="*/ 5649 h 9790"/>
                  <a:gd name="connsiteX25" fmla="*/ 7369 w 40043"/>
                  <a:gd name="connsiteY25" fmla="*/ 1354 h 9790"/>
                  <a:gd name="connsiteX26" fmla="*/ 3841 w 40043"/>
                  <a:gd name="connsiteY26" fmla="*/ 1354 h 9790"/>
                  <a:gd name="connsiteX27" fmla="*/ 620 w 40043"/>
                  <a:gd name="connsiteY27" fmla="*/ 1354 h 9790"/>
                  <a:gd name="connsiteX28" fmla="*/ 1694 w 40043"/>
                  <a:gd name="connsiteY28" fmla="*/ 2274 h 9790"/>
                  <a:gd name="connsiteX29" fmla="*/ 3381 w 40043"/>
                  <a:gd name="connsiteY29" fmla="*/ 3195 h 9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40043" h="9790">
                    <a:moveTo>
                      <a:pt x="6909" y="5189"/>
                    </a:moveTo>
                    <a:lnTo>
                      <a:pt x="3381" y="3961"/>
                    </a:lnTo>
                    <a:lnTo>
                      <a:pt x="1540" y="3195"/>
                    </a:lnTo>
                    <a:cubicBezTo>
                      <a:pt x="1540" y="3195"/>
                      <a:pt x="159" y="3195"/>
                      <a:pt x="6" y="1661"/>
                    </a:cubicBezTo>
                    <a:cubicBezTo>
                      <a:pt x="-147" y="126"/>
                      <a:pt x="2614" y="280"/>
                      <a:pt x="3841" y="126"/>
                    </a:cubicBezTo>
                    <a:cubicBezTo>
                      <a:pt x="5114" y="-11"/>
                      <a:pt x="6403" y="-11"/>
                      <a:pt x="7676" y="126"/>
                    </a:cubicBezTo>
                    <a:cubicBezTo>
                      <a:pt x="10161" y="985"/>
                      <a:pt x="12370" y="2458"/>
                      <a:pt x="14119" y="4422"/>
                    </a:cubicBezTo>
                    <a:cubicBezTo>
                      <a:pt x="15714" y="6124"/>
                      <a:pt x="17724" y="7398"/>
                      <a:pt x="19948" y="8103"/>
                    </a:cubicBezTo>
                    <a:cubicBezTo>
                      <a:pt x="22096" y="8103"/>
                      <a:pt x="23937" y="5956"/>
                      <a:pt x="25777" y="4422"/>
                    </a:cubicBezTo>
                    <a:cubicBezTo>
                      <a:pt x="27618" y="2504"/>
                      <a:pt x="29873" y="1047"/>
                      <a:pt x="32374" y="126"/>
                    </a:cubicBezTo>
                    <a:cubicBezTo>
                      <a:pt x="33647" y="-42"/>
                      <a:pt x="34935" y="-42"/>
                      <a:pt x="36209" y="126"/>
                    </a:cubicBezTo>
                    <a:cubicBezTo>
                      <a:pt x="37651" y="50"/>
                      <a:pt x="39047" y="617"/>
                      <a:pt x="40044" y="1661"/>
                    </a:cubicBezTo>
                    <a:cubicBezTo>
                      <a:pt x="40044" y="2428"/>
                      <a:pt x="40044" y="2428"/>
                      <a:pt x="39277" y="2734"/>
                    </a:cubicBezTo>
                    <a:lnTo>
                      <a:pt x="38356" y="2734"/>
                    </a:lnTo>
                    <a:lnTo>
                      <a:pt x="36669" y="3501"/>
                    </a:lnTo>
                    <a:lnTo>
                      <a:pt x="32987" y="4728"/>
                    </a:lnTo>
                    <a:lnTo>
                      <a:pt x="36515" y="3195"/>
                    </a:lnTo>
                    <a:lnTo>
                      <a:pt x="38203" y="2274"/>
                    </a:lnTo>
                    <a:cubicBezTo>
                      <a:pt x="38617" y="2044"/>
                      <a:pt x="38985" y="1737"/>
                      <a:pt x="39277" y="1354"/>
                    </a:cubicBezTo>
                    <a:cubicBezTo>
                      <a:pt x="39277" y="1354"/>
                      <a:pt x="37283" y="433"/>
                      <a:pt x="36209" y="1354"/>
                    </a:cubicBezTo>
                    <a:cubicBezTo>
                      <a:pt x="35043" y="1216"/>
                      <a:pt x="33846" y="1216"/>
                      <a:pt x="32680" y="1354"/>
                    </a:cubicBezTo>
                    <a:cubicBezTo>
                      <a:pt x="30410" y="2351"/>
                      <a:pt x="28370" y="3824"/>
                      <a:pt x="26698" y="5649"/>
                    </a:cubicBezTo>
                    <a:cubicBezTo>
                      <a:pt x="24980" y="7674"/>
                      <a:pt x="22679" y="9131"/>
                      <a:pt x="20102" y="9791"/>
                    </a:cubicBezTo>
                    <a:cubicBezTo>
                      <a:pt x="18644" y="9729"/>
                      <a:pt x="17233" y="9192"/>
                      <a:pt x="16113" y="8257"/>
                    </a:cubicBezTo>
                    <a:lnTo>
                      <a:pt x="13199" y="5649"/>
                    </a:lnTo>
                    <a:cubicBezTo>
                      <a:pt x="11542" y="3854"/>
                      <a:pt x="9563" y="2397"/>
                      <a:pt x="7369" y="1354"/>
                    </a:cubicBezTo>
                    <a:cubicBezTo>
                      <a:pt x="6203" y="1231"/>
                      <a:pt x="5007" y="1231"/>
                      <a:pt x="3841" y="1354"/>
                    </a:cubicBezTo>
                    <a:cubicBezTo>
                      <a:pt x="2813" y="940"/>
                      <a:pt x="1647" y="940"/>
                      <a:pt x="620" y="1354"/>
                    </a:cubicBezTo>
                    <a:cubicBezTo>
                      <a:pt x="620" y="1354"/>
                      <a:pt x="1387" y="1354"/>
                      <a:pt x="1694" y="2274"/>
                    </a:cubicBezTo>
                    <a:lnTo>
                      <a:pt x="3381" y="3195"/>
                    </a:ln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79" name="Freeform: Shape 2178">
                <a:extLst>
                  <a:ext uri="{FF2B5EF4-FFF2-40B4-BE49-F238E27FC236}">
                    <a16:creationId xmlns:a16="http://schemas.microsoft.com/office/drawing/2014/main" id="{78FAF321-ADC3-444D-96C0-C55354AC95BF}"/>
                  </a:ext>
                </a:extLst>
              </p:cNvPr>
              <p:cNvSpPr/>
              <p:nvPr/>
            </p:nvSpPr>
            <p:spPr>
              <a:xfrm>
                <a:off x="2787657" y="3154144"/>
                <a:ext cx="6691" cy="13192"/>
              </a:xfrm>
              <a:custGeom>
                <a:avLst/>
                <a:gdLst>
                  <a:gd name="connsiteX0" fmla="*/ 0 w 6691"/>
                  <a:gd name="connsiteY0" fmla="*/ 0 h 13192"/>
                  <a:gd name="connsiteX1" fmla="*/ 6289 w 6691"/>
                  <a:gd name="connsiteY1" fmla="*/ 5369 h 13192"/>
                  <a:gd name="connsiteX2" fmla="*/ 6289 w 6691"/>
                  <a:gd name="connsiteY2" fmla="*/ 9971 h 13192"/>
                  <a:gd name="connsiteX3" fmla="*/ 3681 w 6691"/>
                  <a:gd name="connsiteY3" fmla="*/ 13193 h 13192"/>
                  <a:gd name="connsiteX4" fmla="*/ 3681 w 6691"/>
                  <a:gd name="connsiteY4" fmla="*/ 6136 h 13192"/>
                  <a:gd name="connsiteX5" fmla="*/ 0 w 6691"/>
                  <a:gd name="connsiteY5" fmla="*/ 0 h 1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91" h="13192">
                    <a:moveTo>
                      <a:pt x="0" y="0"/>
                    </a:moveTo>
                    <a:cubicBezTo>
                      <a:pt x="2869" y="629"/>
                      <a:pt x="5231" y="2638"/>
                      <a:pt x="6289" y="5369"/>
                    </a:cubicBezTo>
                    <a:cubicBezTo>
                      <a:pt x="6826" y="6857"/>
                      <a:pt x="6826" y="8483"/>
                      <a:pt x="6289" y="9971"/>
                    </a:cubicBezTo>
                    <a:cubicBezTo>
                      <a:pt x="5783" y="11290"/>
                      <a:pt x="4878" y="12425"/>
                      <a:pt x="3681" y="13193"/>
                    </a:cubicBezTo>
                    <a:cubicBezTo>
                      <a:pt x="4418" y="10892"/>
                      <a:pt x="4418" y="8437"/>
                      <a:pt x="3681" y="6136"/>
                    </a:cubicBezTo>
                    <a:cubicBezTo>
                      <a:pt x="2822" y="3896"/>
                      <a:pt x="1580" y="1810"/>
                      <a:pt x="0" y="0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80" name="Freeform: Shape 2179">
                <a:extLst>
                  <a:ext uri="{FF2B5EF4-FFF2-40B4-BE49-F238E27FC236}">
                    <a16:creationId xmlns:a16="http://schemas.microsoft.com/office/drawing/2014/main" id="{C3E3ACA1-730B-43B7-811B-B3FAC4E0F26D}"/>
                  </a:ext>
                </a:extLst>
              </p:cNvPr>
              <p:cNvSpPr/>
              <p:nvPr/>
            </p:nvSpPr>
            <p:spPr>
              <a:xfrm>
                <a:off x="2742921" y="3154144"/>
                <a:ext cx="6998" cy="13192"/>
              </a:xfrm>
              <a:custGeom>
                <a:avLst/>
                <a:gdLst>
                  <a:gd name="connsiteX0" fmla="*/ 6999 w 6998"/>
                  <a:gd name="connsiteY0" fmla="*/ 0 h 13192"/>
                  <a:gd name="connsiteX1" fmla="*/ 3011 w 6998"/>
                  <a:gd name="connsiteY1" fmla="*/ 6136 h 13192"/>
                  <a:gd name="connsiteX2" fmla="*/ 3011 w 6998"/>
                  <a:gd name="connsiteY2" fmla="*/ 13193 h 13192"/>
                  <a:gd name="connsiteX3" fmla="*/ 403 w 6998"/>
                  <a:gd name="connsiteY3" fmla="*/ 9971 h 13192"/>
                  <a:gd name="connsiteX4" fmla="*/ 403 w 6998"/>
                  <a:gd name="connsiteY4" fmla="*/ 5369 h 13192"/>
                  <a:gd name="connsiteX5" fmla="*/ 6999 w 6998"/>
                  <a:gd name="connsiteY5" fmla="*/ 0 h 1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98" h="13192">
                    <a:moveTo>
                      <a:pt x="6999" y="0"/>
                    </a:moveTo>
                    <a:cubicBezTo>
                      <a:pt x="5296" y="1779"/>
                      <a:pt x="3946" y="3866"/>
                      <a:pt x="3011" y="6136"/>
                    </a:cubicBezTo>
                    <a:cubicBezTo>
                      <a:pt x="2197" y="8422"/>
                      <a:pt x="2197" y="10907"/>
                      <a:pt x="3011" y="13193"/>
                    </a:cubicBezTo>
                    <a:cubicBezTo>
                      <a:pt x="1906" y="12333"/>
                      <a:pt x="1001" y="11229"/>
                      <a:pt x="403" y="9971"/>
                    </a:cubicBezTo>
                    <a:cubicBezTo>
                      <a:pt x="-134" y="8483"/>
                      <a:pt x="-134" y="6857"/>
                      <a:pt x="403" y="5369"/>
                    </a:cubicBezTo>
                    <a:cubicBezTo>
                      <a:pt x="1523" y="2562"/>
                      <a:pt x="4023" y="522"/>
                      <a:pt x="6999" y="0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81" name="Freeform: Shape 2180">
                <a:extLst>
                  <a:ext uri="{FF2B5EF4-FFF2-40B4-BE49-F238E27FC236}">
                    <a16:creationId xmlns:a16="http://schemas.microsoft.com/office/drawing/2014/main" id="{8D94D726-7FA1-4E2A-A8AF-DF812214C260}"/>
                  </a:ext>
                </a:extLst>
              </p:cNvPr>
              <p:cNvSpPr/>
              <p:nvPr/>
            </p:nvSpPr>
            <p:spPr>
              <a:xfrm>
                <a:off x="2795634" y="3072688"/>
                <a:ext cx="54150" cy="27515"/>
              </a:xfrm>
              <a:custGeom>
                <a:avLst/>
                <a:gdLst>
                  <a:gd name="connsiteX0" fmla="*/ 0 w 54150"/>
                  <a:gd name="connsiteY0" fmla="*/ 15340 h 27515"/>
                  <a:gd name="connsiteX1" fmla="*/ 27766 w 54150"/>
                  <a:gd name="connsiteY1" fmla="*/ 0 h 27515"/>
                  <a:gd name="connsiteX2" fmla="*/ 54151 w 54150"/>
                  <a:gd name="connsiteY2" fmla="*/ 10738 h 27515"/>
                  <a:gd name="connsiteX3" fmla="*/ 29300 w 54150"/>
                  <a:gd name="connsiteY3" fmla="*/ 27459 h 27515"/>
                  <a:gd name="connsiteX4" fmla="*/ 0 w 54150"/>
                  <a:gd name="connsiteY4" fmla="*/ 15340 h 27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0" h="27515">
                    <a:moveTo>
                      <a:pt x="0" y="15340"/>
                    </a:moveTo>
                    <a:cubicBezTo>
                      <a:pt x="5967" y="5753"/>
                      <a:pt x="16475" y="-46"/>
                      <a:pt x="27766" y="0"/>
                    </a:cubicBezTo>
                    <a:cubicBezTo>
                      <a:pt x="37476" y="706"/>
                      <a:pt x="46711" y="4464"/>
                      <a:pt x="54151" y="10738"/>
                    </a:cubicBezTo>
                    <a:cubicBezTo>
                      <a:pt x="48966" y="19912"/>
                      <a:pt x="39762" y="26109"/>
                      <a:pt x="29300" y="27459"/>
                    </a:cubicBezTo>
                    <a:cubicBezTo>
                      <a:pt x="18193" y="28073"/>
                      <a:pt x="7425" y="23609"/>
                      <a:pt x="0" y="15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82" name="Freeform: Shape 2181">
                <a:extLst>
                  <a:ext uri="{FF2B5EF4-FFF2-40B4-BE49-F238E27FC236}">
                    <a16:creationId xmlns:a16="http://schemas.microsoft.com/office/drawing/2014/main" id="{4E818DC0-6B30-4E71-8CCD-474757BA3EA5}"/>
                  </a:ext>
                </a:extLst>
              </p:cNvPr>
              <p:cNvSpPr/>
              <p:nvPr/>
            </p:nvSpPr>
            <p:spPr>
              <a:xfrm>
                <a:off x="2807829" y="3070952"/>
                <a:ext cx="26695" cy="26694"/>
              </a:xfrm>
              <a:custGeom>
                <a:avLst/>
                <a:gdLst>
                  <a:gd name="connsiteX0" fmla="*/ 26615 w 26695"/>
                  <a:gd name="connsiteY0" fmla="*/ 14775 h 26694"/>
                  <a:gd name="connsiteX1" fmla="*/ 11919 w 26695"/>
                  <a:gd name="connsiteY1" fmla="*/ 26618 h 26694"/>
                  <a:gd name="connsiteX2" fmla="*/ 77 w 26695"/>
                  <a:gd name="connsiteY2" fmla="*/ 14775 h 26694"/>
                  <a:gd name="connsiteX3" fmla="*/ 11919 w 26695"/>
                  <a:gd name="connsiteY3" fmla="*/ 79 h 26694"/>
                  <a:gd name="connsiteX4" fmla="*/ 26615 w 26695"/>
                  <a:gd name="connsiteY4" fmla="*/ 11922 h 26694"/>
                  <a:gd name="connsiteX5" fmla="*/ 26615 w 26695"/>
                  <a:gd name="connsiteY5" fmla="*/ 14775 h 2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95" h="26694">
                    <a:moveTo>
                      <a:pt x="26615" y="14775"/>
                    </a:moveTo>
                    <a:cubicBezTo>
                      <a:pt x="25833" y="22108"/>
                      <a:pt x="19252" y="27400"/>
                      <a:pt x="11919" y="26618"/>
                    </a:cubicBezTo>
                    <a:cubicBezTo>
                      <a:pt x="5676" y="25943"/>
                      <a:pt x="752" y="21019"/>
                      <a:pt x="77" y="14775"/>
                    </a:cubicBezTo>
                    <a:cubicBezTo>
                      <a:pt x="-706" y="7443"/>
                      <a:pt x="4587" y="862"/>
                      <a:pt x="11919" y="79"/>
                    </a:cubicBezTo>
                    <a:cubicBezTo>
                      <a:pt x="19252" y="-718"/>
                      <a:pt x="25833" y="4589"/>
                      <a:pt x="26615" y="11922"/>
                    </a:cubicBezTo>
                    <a:cubicBezTo>
                      <a:pt x="26722" y="12873"/>
                      <a:pt x="26722" y="13824"/>
                      <a:pt x="26615" y="14775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83" name="Freeform: Shape 2182">
                <a:extLst>
                  <a:ext uri="{FF2B5EF4-FFF2-40B4-BE49-F238E27FC236}">
                    <a16:creationId xmlns:a16="http://schemas.microsoft.com/office/drawing/2014/main" id="{99860B6A-8F4C-48C1-8B74-810D15CE0EA8}"/>
                  </a:ext>
                </a:extLst>
              </p:cNvPr>
              <p:cNvSpPr/>
              <p:nvPr/>
            </p:nvSpPr>
            <p:spPr>
              <a:xfrm>
                <a:off x="2813582" y="3077749"/>
                <a:ext cx="15217" cy="15342"/>
              </a:xfrm>
              <a:custGeom>
                <a:avLst/>
                <a:gdLst>
                  <a:gd name="connsiteX0" fmla="*/ 15187 w 15217"/>
                  <a:gd name="connsiteY0" fmla="*/ 7979 h 15342"/>
                  <a:gd name="connsiteX1" fmla="*/ 7823 w 15217"/>
                  <a:gd name="connsiteY1" fmla="*/ 15342 h 15342"/>
                  <a:gd name="connsiteX2" fmla="*/ 7670 w 15217"/>
                  <a:gd name="connsiteY2" fmla="*/ 15342 h 15342"/>
                  <a:gd name="connsiteX3" fmla="*/ 0 w 15217"/>
                  <a:gd name="connsiteY3" fmla="*/ 7672 h 15342"/>
                  <a:gd name="connsiteX4" fmla="*/ 7670 w 15217"/>
                  <a:gd name="connsiteY4" fmla="*/ 2 h 15342"/>
                  <a:gd name="connsiteX5" fmla="*/ 15217 w 15217"/>
                  <a:gd name="connsiteY5" fmla="*/ 7181 h 15342"/>
                  <a:gd name="connsiteX6" fmla="*/ 15187 w 15217"/>
                  <a:gd name="connsiteY6" fmla="*/ 7979 h 1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17" h="15342">
                    <a:moveTo>
                      <a:pt x="15187" y="7979"/>
                    </a:moveTo>
                    <a:cubicBezTo>
                      <a:pt x="15187" y="12044"/>
                      <a:pt x="11888" y="15342"/>
                      <a:pt x="7823" y="15342"/>
                    </a:cubicBezTo>
                    <a:cubicBezTo>
                      <a:pt x="7777" y="15342"/>
                      <a:pt x="7716" y="15342"/>
                      <a:pt x="7670" y="15342"/>
                    </a:cubicBezTo>
                    <a:cubicBezTo>
                      <a:pt x="3436" y="15342"/>
                      <a:pt x="0" y="11906"/>
                      <a:pt x="0" y="7672"/>
                    </a:cubicBezTo>
                    <a:cubicBezTo>
                      <a:pt x="0" y="3438"/>
                      <a:pt x="3436" y="2"/>
                      <a:pt x="7670" y="2"/>
                    </a:cubicBezTo>
                    <a:cubicBezTo>
                      <a:pt x="11735" y="-90"/>
                      <a:pt x="15110" y="3116"/>
                      <a:pt x="15217" y="7181"/>
                    </a:cubicBezTo>
                    <a:cubicBezTo>
                      <a:pt x="15217" y="7442"/>
                      <a:pt x="15202" y="7718"/>
                      <a:pt x="15187" y="797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84" name="Freeform: Shape 2183">
                <a:extLst>
                  <a:ext uri="{FF2B5EF4-FFF2-40B4-BE49-F238E27FC236}">
                    <a16:creationId xmlns:a16="http://schemas.microsoft.com/office/drawing/2014/main" id="{6ACCB218-42E6-4D70-8D92-A0D1019916FB}"/>
                  </a:ext>
                </a:extLst>
              </p:cNvPr>
              <p:cNvSpPr/>
              <p:nvPr/>
            </p:nvSpPr>
            <p:spPr>
              <a:xfrm>
                <a:off x="2813275" y="3077751"/>
                <a:ext cx="8590" cy="8590"/>
              </a:xfrm>
              <a:custGeom>
                <a:avLst/>
                <a:gdLst>
                  <a:gd name="connsiteX0" fmla="*/ 8590 w 8590"/>
                  <a:gd name="connsiteY0" fmla="*/ 4295 h 8590"/>
                  <a:gd name="connsiteX1" fmla="*/ 4295 w 8590"/>
                  <a:gd name="connsiteY1" fmla="*/ 8590 h 8590"/>
                  <a:gd name="connsiteX2" fmla="*/ 0 w 8590"/>
                  <a:gd name="connsiteY2" fmla="*/ 4295 h 8590"/>
                  <a:gd name="connsiteX3" fmla="*/ 4295 w 8590"/>
                  <a:gd name="connsiteY3" fmla="*/ 0 h 8590"/>
                  <a:gd name="connsiteX4" fmla="*/ 8590 w 8590"/>
                  <a:gd name="connsiteY4" fmla="*/ 4295 h 8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0" h="8590">
                    <a:moveTo>
                      <a:pt x="8590" y="4295"/>
                    </a:moveTo>
                    <a:cubicBezTo>
                      <a:pt x="8590" y="6673"/>
                      <a:pt x="6673" y="8590"/>
                      <a:pt x="4295" y="8590"/>
                    </a:cubicBezTo>
                    <a:cubicBezTo>
                      <a:pt x="1918" y="8590"/>
                      <a:pt x="0" y="6673"/>
                      <a:pt x="0" y="4295"/>
                    </a:cubicBezTo>
                    <a:cubicBezTo>
                      <a:pt x="0" y="1918"/>
                      <a:pt x="1918" y="0"/>
                      <a:pt x="4295" y="0"/>
                    </a:cubicBezTo>
                    <a:cubicBezTo>
                      <a:pt x="6673" y="0"/>
                      <a:pt x="8590" y="1918"/>
                      <a:pt x="8590" y="429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85" name="Freeform: Shape 2184">
                <a:extLst>
                  <a:ext uri="{FF2B5EF4-FFF2-40B4-BE49-F238E27FC236}">
                    <a16:creationId xmlns:a16="http://schemas.microsoft.com/office/drawing/2014/main" id="{49BCE059-82E0-4073-B977-146BA98D3BA8}"/>
                  </a:ext>
                </a:extLst>
              </p:cNvPr>
              <p:cNvSpPr/>
              <p:nvPr/>
            </p:nvSpPr>
            <p:spPr>
              <a:xfrm>
                <a:off x="2795634" y="3070539"/>
                <a:ext cx="54610" cy="17489"/>
              </a:xfrm>
              <a:custGeom>
                <a:avLst/>
                <a:gdLst>
                  <a:gd name="connsiteX0" fmla="*/ 0 w 54610"/>
                  <a:gd name="connsiteY0" fmla="*/ 17489 h 17489"/>
                  <a:gd name="connsiteX1" fmla="*/ 9971 w 54610"/>
                  <a:gd name="connsiteY1" fmla="*/ 5217 h 17489"/>
                  <a:gd name="connsiteX2" fmla="*/ 25311 w 54610"/>
                  <a:gd name="connsiteY2" fmla="*/ 1 h 17489"/>
                  <a:gd name="connsiteX3" fmla="*/ 54611 w 54610"/>
                  <a:gd name="connsiteY3" fmla="*/ 12274 h 17489"/>
                  <a:gd name="connsiteX4" fmla="*/ 54611 w 54610"/>
                  <a:gd name="connsiteY4" fmla="*/ 12274 h 17489"/>
                  <a:gd name="connsiteX5" fmla="*/ 54611 w 54610"/>
                  <a:gd name="connsiteY5" fmla="*/ 12274 h 17489"/>
                  <a:gd name="connsiteX6" fmla="*/ 51236 w 54610"/>
                  <a:gd name="connsiteY6" fmla="*/ 16262 h 17489"/>
                  <a:gd name="connsiteX7" fmla="*/ 53384 w 54610"/>
                  <a:gd name="connsiteY7" fmla="*/ 11660 h 17489"/>
                  <a:gd name="connsiteX8" fmla="*/ 53384 w 54610"/>
                  <a:gd name="connsiteY8" fmla="*/ 11660 h 17489"/>
                  <a:gd name="connsiteX9" fmla="*/ 25618 w 54610"/>
                  <a:gd name="connsiteY9" fmla="*/ 2763 h 17489"/>
                  <a:gd name="connsiteX10" fmla="*/ 11352 w 54610"/>
                  <a:gd name="connsiteY10" fmla="*/ 6444 h 17489"/>
                  <a:gd name="connsiteX11" fmla="*/ 0 w 54610"/>
                  <a:gd name="connsiteY11" fmla="*/ 17489 h 17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4610" h="17489">
                    <a:moveTo>
                      <a:pt x="0" y="17489"/>
                    </a:moveTo>
                    <a:cubicBezTo>
                      <a:pt x="1672" y="12289"/>
                      <a:pt x="5231" y="7917"/>
                      <a:pt x="9971" y="5217"/>
                    </a:cubicBezTo>
                    <a:cubicBezTo>
                      <a:pt x="14635" y="2348"/>
                      <a:pt x="19866" y="569"/>
                      <a:pt x="25311" y="1"/>
                    </a:cubicBezTo>
                    <a:cubicBezTo>
                      <a:pt x="36341" y="-91"/>
                      <a:pt x="46941" y="4343"/>
                      <a:pt x="54611" y="12274"/>
                    </a:cubicBezTo>
                    <a:lnTo>
                      <a:pt x="54611" y="12274"/>
                    </a:lnTo>
                    <a:lnTo>
                      <a:pt x="54611" y="12274"/>
                    </a:lnTo>
                    <a:cubicBezTo>
                      <a:pt x="53568" y="13670"/>
                      <a:pt x="52448" y="15004"/>
                      <a:pt x="51236" y="16262"/>
                    </a:cubicBezTo>
                    <a:cubicBezTo>
                      <a:pt x="52003" y="14574"/>
                      <a:pt x="52770" y="13194"/>
                      <a:pt x="53384" y="11660"/>
                    </a:cubicBezTo>
                    <a:lnTo>
                      <a:pt x="53384" y="11660"/>
                    </a:lnTo>
                    <a:cubicBezTo>
                      <a:pt x="45131" y="6183"/>
                      <a:pt x="35512" y="3115"/>
                      <a:pt x="25618" y="2763"/>
                    </a:cubicBezTo>
                    <a:cubicBezTo>
                      <a:pt x="20709" y="3284"/>
                      <a:pt x="15908" y="4527"/>
                      <a:pt x="11352" y="6444"/>
                    </a:cubicBezTo>
                    <a:cubicBezTo>
                      <a:pt x="6520" y="8883"/>
                      <a:pt x="2562" y="12734"/>
                      <a:pt x="0" y="1748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86" name="Freeform: Shape 2185">
                <a:extLst>
                  <a:ext uri="{FF2B5EF4-FFF2-40B4-BE49-F238E27FC236}">
                    <a16:creationId xmlns:a16="http://schemas.microsoft.com/office/drawing/2014/main" id="{0EC0C819-1CFB-4F2C-86DA-B47865567AC9}"/>
                  </a:ext>
                </a:extLst>
              </p:cNvPr>
              <p:cNvSpPr/>
              <p:nvPr/>
            </p:nvSpPr>
            <p:spPr>
              <a:xfrm>
                <a:off x="2687946" y="3072688"/>
                <a:ext cx="54150" cy="27357"/>
              </a:xfrm>
              <a:custGeom>
                <a:avLst/>
                <a:gdLst>
                  <a:gd name="connsiteX0" fmla="*/ 54151 w 54150"/>
                  <a:gd name="connsiteY0" fmla="*/ 15340 h 27357"/>
                  <a:gd name="connsiteX1" fmla="*/ 26231 w 54150"/>
                  <a:gd name="connsiteY1" fmla="*/ 0 h 27357"/>
                  <a:gd name="connsiteX2" fmla="*/ 0 w 54150"/>
                  <a:gd name="connsiteY2" fmla="*/ 10738 h 27357"/>
                  <a:gd name="connsiteX3" fmla="*/ 24851 w 54150"/>
                  <a:gd name="connsiteY3" fmla="*/ 27306 h 27357"/>
                  <a:gd name="connsiteX4" fmla="*/ 54151 w 54150"/>
                  <a:gd name="connsiteY4" fmla="*/ 15340 h 27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50" h="27357">
                    <a:moveTo>
                      <a:pt x="54151" y="15340"/>
                    </a:moveTo>
                    <a:cubicBezTo>
                      <a:pt x="48122" y="5753"/>
                      <a:pt x="37568" y="-46"/>
                      <a:pt x="26231" y="0"/>
                    </a:cubicBezTo>
                    <a:cubicBezTo>
                      <a:pt x="16583" y="737"/>
                      <a:pt x="7394" y="4495"/>
                      <a:pt x="0" y="10738"/>
                    </a:cubicBezTo>
                    <a:cubicBezTo>
                      <a:pt x="5169" y="19912"/>
                      <a:pt x="14404" y="26063"/>
                      <a:pt x="24851" y="27306"/>
                    </a:cubicBezTo>
                    <a:cubicBezTo>
                      <a:pt x="35911" y="27889"/>
                      <a:pt x="46664" y="23501"/>
                      <a:pt x="54151" y="15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87" name="Freeform: Shape 2186">
                <a:extLst>
                  <a:ext uri="{FF2B5EF4-FFF2-40B4-BE49-F238E27FC236}">
                    <a16:creationId xmlns:a16="http://schemas.microsoft.com/office/drawing/2014/main" id="{CC50C7A6-4581-46D5-9014-DF0C7BC879BB}"/>
                  </a:ext>
                </a:extLst>
              </p:cNvPr>
              <p:cNvSpPr/>
              <p:nvPr/>
            </p:nvSpPr>
            <p:spPr>
              <a:xfrm>
                <a:off x="2703133" y="3072380"/>
                <a:ext cx="26691" cy="26692"/>
              </a:xfrm>
              <a:custGeom>
                <a:avLst/>
                <a:gdLst>
                  <a:gd name="connsiteX0" fmla="*/ 0 w 26691"/>
                  <a:gd name="connsiteY0" fmla="*/ 13347 h 26692"/>
                  <a:gd name="connsiteX1" fmla="*/ 13346 w 26691"/>
                  <a:gd name="connsiteY1" fmla="*/ 26693 h 26692"/>
                  <a:gd name="connsiteX2" fmla="*/ 26692 w 26691"/>
                  <a:gd name="connsiteY2" fmla="*/ 13347 h 26692"/>
                  <a:gd name="connsiteX3" fmla="*/ 13346 w 26691"/>
                  <a:gd name="connsiteY3" fmla="*/ 1 h 26692"/>
                  <a:gd name="connsiteX4" fmla="*/ 0 w 26691"/>
                  <a:gd name="connsiteY4" fmla="*/ 13040 h 26692"/>
                  <a:gd name="connsiteX5" fmla="*/ 0 w 26691"/>
                  <a:gd name="connsiteY5" fmla="*/ 13347 h 26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91" h="26692">
                    <a:moveTo>
                      <a:pt x="0" y="13347"/>
                    </a:moveTo>
                    <a:cubicBezTo>
                      <a:pt x="0" y="20710"/>
                      <a:pt x="5983" y="26693"/>
                      <a:pt x="13346" y="26693"/>
                    </a:cubicBezTo>
                    <a:cubicBezTo>
                      <a:pt x="20709" y="26693"/>
                      <a:pt x="26692" y="20710"/>
                      <a:pt x="26692" y="13347"/>
                    </a:cubicBezTo>
                    <a:cubicBezTo>
                      <a:pt x="26692" y="5984"/>
                      <a:pt x="20709" y="1"/>
                      <a:pt x="13346" y="1"/>
                    </a:cubicBezTo>
                    <a:cubicBezTo>
                      <a:pt x="6059" y="-91"/>
                      <a:pt x="92" y="5754"/>
                      <a:pt x="0" y="13040"/>
                    </a:cubicBezTo>
                    <a:cubicBezTo>
                      <a:pt x="0" y="13148"/>
                      <a:pt x="0" y="13240"/>
                      <a:pt x="0" y="13347"/>
                    </a:cubicBezTo>
                    <a:close/>
                  </a:path>
                </a:pathLst>
              </a:custGeom>
              <a:solidFill>
                <a:srgbClr val="5C9AE1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88" name="Freeform: Shape 2187">
                <a:extLst>
                  <a:ext uri="{FF2B5EF4-FFF2-40B4-BE49-F238E27FC236}">
                    <a16:creationId xmlns:a16="http://schemas.microsoft.com/office/drawing/2014/main" id="{3C683052-1DEB-4E0C-9D31-BEA407064DA5}"/>
                  </a:ext>
                </a:extLst>
              </p:cNvPr>
              <p:cNvSpPr/>
              <p:nvPr/>
            </p:nvSpPr>
            <p:spPr>
              <a:xfrm>
                <a:off x="2708962" y="3078209"/>
                <a:ext cx="15033" cy="15035"/>
              </a:xfrm>
              <a:custGeom>
                <a:avLst/>
                <a:gdLst>
                  <a:gd name="connsiteX0" fmla="*/ 0 w 15033"/>
                  <a:gd name="connsiteY0" fmla="*/ 7519 h 15035"/>
                  <a:gd name="connsiteX1" fmla="*/ 7517 w 15033"/>
                  <a:gd name="connsiteY1" fmla="*/ 15035 h 15035"/>
                  <a:gd name="connsiteX2" fmla="*/ 15033 w 15033"/>
                  <a:gd name="connsiteY2" fmla="*/ 7519 h 15035"/>
                  <a:gd name="connsiteX3" fmla="*/ 7517 w 15033"/>
                  <a:gd name="connsiteY3" fmla="*/ 2 h 15035"/>
                  <a:gd name="connsiteX4" fmla="*/ 0 w 15033"/>
                  <a:gd name="connsiteY4" fmla="*/ 7212 h 15035"/>
                  <a:gd name="connsiteX5" fmla="*/ 0 w 15033"/>
                  <a:gd name="connsiteY5" fmla="*/ 7519 h 15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33" h="15035">
                    <a:moveTo>
                      <a:pt x="0" y="7519"/>
                    </a:moveTo>
                    <a:cubicBezTo>
                      <a:pt x="0" y="11676"/>
                      <a:pt x="3359" y="15035"/>
                      <a:pt x="7517" y="15035"/>
                    </a:cubicBezTo>
                    <a:cubicBezTo>
                      <a:pt x="11674" y="15035"/>
                      <a:pt x="15033" y="11676"/>
                      <a:pt x="15033" y="7519"/>
                    </a:cubicBezTo>
                    <a:cubicBezTo>
                      <a:pt x="15033" y="3361"/>
                      <a:pt x="11674" y="2"/>
                      <a:pt x="7517" y="2"/>
                    </a:cubicBezTo>
                    <a:cubicBezTo>
                      <a:pt x="3452" y="-90"/>
                      <a:pt x="92" y="3147"/>
                      <a:pt x="0" y="7212"/>
                    </a:cubicBezTo>
                    <a:cubicBezTo>
                      <a:pt x="0" y="7319"/>
                      <a:pt x="0" y="7411"/>
                      <a:pt x="0" y="75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89" name="Freeform: Shape 2188">
                <a:extLst>
                  <a:ext uri="{FF2B5EF4-FFF2-40B4-BE49-F238E27FC236}">
                    <a16:creationId xmlns:a16="http://schemas.microsoft.com/office/drawing/2014/main" id="{B67A6EC7-5DD0-4212-AB86-555835C4D4D6}"/>
                  </a:ext>
                </a:extLst>
              </p:cNvPr>
              <p:cNvSpPr/>
              <p:nvPr/>
            </p:nvSpPr>
            <p:spPr>
              <a:xfrm>
                <a:off x="2715712" y="3077751"/>
                <a:ext cx="8590" cy="8593"/>
              </a:xfrm>
              <a:custGeom>
                <a:avLst/>
                <a:gdLst>
                  <a:gd name="connsiteX0" fmla="*/ 0 w 8590"/>
                  <a:gd name="connsiteY0" fmla="*/ 4295 h 8593"/>
                  <a:gd name="connsiteX1" fmla="*/ 4295 w 8590"/>
                  <a:gd name="connsiteY1" fmla="*/ 8590 h 8593"/>
                  <a:gd name="connsiteX2" fmla="*/ 8590 w 8590"/>
                  <a:gd name="connsiteY2" fmla="*/ 4602 h 8593"/>
                  <a:gd name="connsiteX3" fmla="*/ 8590 w 8590"/>
                  <a:gd name="connsiteY3" fmla="*/ 4295 h 8593"/>
                  <a:gd name="connsiteX4" fmla="*/ 4295 w 8590"/>
                  <a:gd name="connsiteY4" fmla="*/ 0 h 8593"/>
                  <a:gd name="connsiteX5" fmla="*/ 0 w 8590"/>
                  <a:gd name="connsiteY5" fmla="*/ 4295 h 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0" h="8593">
                    <a:moveTo>
                      <a:pt x="0" y="4295"/>
                    </a:moveTo>
                    <a:cubicBezTo>
                      <a:pt x="0" y="6673"/>
                      <a:pt x="1918" y="8590"/>
                      <a:pt x="4295" y="8590"/>
                    </a:cubicBezTo>
                    <a:cubicBezTo>
                      <a:pt x="6581" y="8682"/>
                      <a:pt x="8498" y="6888"/>
                      <a:pt x="8590" y="4602"/>
                    </a:cubicBezTo>
                    <a:cubicBezTo>
                      <a:pt x="8590" y="4510"/>
                      <a:pt x="8590" y="4403"/>
                      <a:pt x="8590" y="4295"/>
                    </a:cubicBezTo>
                    <a:cubicBezTo>
                      <a:pt x="8590" y="1918"/>
                      <a:pt x="6673" y="0"/>
                      <a:pt x="4295" y="0"/>
                    </a:cubicBezTo>
                    <a:cubicBezTo>
                      <a:pt x="1963" y="77"/>
                      <a:pt x="77" y="1964"/>
                      <a:pt x="0" y="429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90" name="Freeform: Shape 2189">
                <a:extLst>
                  <a:ext uri="{FF2B5EF4-FFF2-40B4-BE49-F238E27FC236}">
                    <a16:creationId xmlns:a16="http://schemas.microsoft.com/office/drawing/2014/main" id="{7B7BE4D3-AD66-49CE-871B-8863988ED7BE}"/>
                  </a:ext>
                </a:extLst>
              </p:cNvPr>
              <p:cNvSpPr/>
              <p:nvPr/>
            </p:nvSpPr>
            <p:spPr>
              <a:xfrm>
                <a:off x="2687333" y="3070539"/>
                <a:ext cx="54764" cy="17489"/>
              </a:xfrm>
              <a:custGeom>
                <a:avLst/>
                <a:gdLst>
                  <a:gd name="connsiteX0" fmla="*/ 54764 w 54764"/>
                  <a:gd name="connsiteY0" fmla="*/ 17489 h 17489"/>
                  <a:gd name="connsiteX1" fmla="*/ 44640 w 54764"/>
                  <a:gd name="connsiteY1" fmla="*/ 5217 h 17489"/>
                  <a:gd name="connsiteX2" fmla="*/ 29300 w 54764"/>
                  <a:gd name="connsiteY2" fmla="*/ 1 h 17489"/>
                  <a:gd name="connsiteX3" fmla="*/ 0 w 54764"/>
                  <a:gd name="connsiteY3" fmla="*/ 12274 h 17489"/>
                  <a:gd name="connsiteX4" fmla="*/ 0 w 54764"/>
                  <a:gd name="connsiteY4" fmla="*/ 12274 h 17489"/>
                  <a:gd name="connsiteX5" fmla="*/ 0 w 54764"/>
                  <a:gd name="connsiteY5" fmla="*/ 12274 h 17489"/>
                  <a:gd name="connsiteX6" fmla="*/ 3222 w 54764"/>
                  <a:gd name="connsiteY6" fmla="*/ 16262 h 17489"/>
                  <a:gd name="connsiteX7" fmla="*/ 1074 w 54764"/>
                  <a:gd name="connsiteY7" fmla="*/ 11660 h 17489"/>
                  <a:gd name="connsiteX8" fmla="*/ 1074 w 54764"/>
                  <a:gd name="connsiteY8" fmla="*/ 11660 h 17489"/>
                  <a:gd name="connsiteX9" fmla="*/ 14573 w 54764"/>
                  <a:gd name="connsiteY9" fmla="*/ 5217 h 17489"/>
                  <a:gd name="connsiteX10" fmla="*/ 28839 w 54764"/>
                  <a:gd name="connsiteY10" fmla="*/ 2763 h 17489"/>
                  <a:gd name="connsiteX11" fmla="*/ 43106 w 54764"/>
                  <a:gd name="connsiteY11" fmla="*/ 6444 h 17489"/>
                  <a:gd name="connsiteX12" fmla="*/ 54764 w 54764"/>
                  <a:gd name="connsiteY12" fmla="*/ 17489 h 17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764" h="17489">
                    <a:moveTo>
                      <a:pt x="54764" y="17489"/>
                    </a:moveTo>
                    <a:cubicBezTo>
                      <a:pt x="53031" y="12289"/>
                      <a:pt x="49426" y="7902"/>
                      <a:pt x="44640" y="5217"/>
                    </a:cubicBezTo>
                    <a:cubicBezTo>
                      <a:pt x="39976" y="2348"/>
                      <a:pt x="34745" y="569"/>
                      <a:pt x="29300" y="1"/>
                    </a:cubicBezTo>
                    <a:cubicBezTo>
                      <a:pt x="18270" y="-91"/>
                      <a:pt x="7670" y="4343"/>
                      <a:pt x="0" y="12274"/>
                    </a:cubicBezTo>
                    <a:lnTo>
                      <a:pt x="0" y="12274"/>
                    </a:lnTo>
                    <a:lnTo>
                      <a:pt x="0" y="12274"/>
                    </a:lnTo>
                    <a:cubicBezTo>
                      <a:pt x="936" y="13700"/>
                      <a:pt x="2025" y="15035"/>
                      <a:pt x="3222" y="16262"/>
                    </a:cubicBezTo>
                    <a:lnTo>
                      <a:pt x="1074" y="11660"/>
                    </a:lnTo>
                    <a:lnTo>
                      <a:pt x="1074" y="11660"/>
                    </a:lnTo>
                    <a:cubicBezTo>
                      <a:pt x="5139" y="8699"/>
                      <a:pt x="9710" y="6506"/>
                      <a:pt x="14573" y="5217"/>
                    </a:cubicBezTo>
                    <a:cubicBezTo>
                      <a:pt x="19129" y="3530"/>
                      <a:pt x="23977" y="2686"/>
                      <a:pt x="28839" y="2763"/>
                    </a:cubicBezTo>
                    <a:cubicBezTo>
                      <a:pt x="33748" y="3284"/>
                      <a:pt x="38565" y="4527"/>
                      <a:pt x="43106" y="6444"/>
                    </a:cubicBezTo>
                    <a:cubicBezTo>
                      <a:pt x="48030" y="8853"/>
                      <a:pt x="52095" y="12703"/>
                      <a:pt x="54764" y="1748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91" name="Freeform: Shape 2190">
                <a:extLst>
                  <a:ext uri="{FF2B5EF4-FFF2-40B4-BE49-F238E27FC236}">
                    <a16:creationId xmlns:a16="http://schemas.microsoft.com/office/drawing/2014/main" id="{5B190185-2500-47B3-8096-A563D531B9D8}"/>
                  </a:ext>
                </a:extLst>
              </p:cNvPr>
              <p:cNvSpPr/>
              <p:nvPr/>
            </p:nvSpPr>
            <p:spPr>
              <a:xfrm>
                <a:off x="2791077" y="3042008"/>
                <a:ext cx="70825" cy="20556"/>
              </a:xfrm>
              <a:custGeom>
                <a:avLst/>
                <a:gdLst>
                  <a:gd name="connsiteX0" fmla="*/ 721 w 70825"/>
                  <a:gd name="connsiteY0" fmla="*/ 16567 h 20556"/>
                  <a:gd name="connsiteX1" fmla="*/ 6704 w 70825"/>
                  <a:gd name="connsiteY1" fmla="*/ 5983 h 20556"/>
                  <a:gd name="connsiteX2" fmla="*/ 49503 w 70825"/>
                  <a:gd name="connsiteY2" fmla="*/ 0 h 20556"/>
                  <a:gd name="connsiteX3" fmla="*/ 70826 w 70825"/>
                  <a:gd name="connsiteY3" fmla="*/ 16567 h 20556"/>
                  <a:gd name="connsiteX4" fmla="*/ 51037 w 70825"/>
                  <a:gd name="connsiteY4" fmla="*/ 12119 h 20556"/>
                  <a:gd name="connsiteX5" fmla="*/ 10693 w 70825"/>
                  <a:gd name="connsiteY5" fmla="*/ 19635 h 20556"/>
                  <a:gd name="connsiteX6" fmla="*/ 875 w 70825"/>
                  <a:gd name="connsiteY6" fmla="*/ 16859 h 20556"/>
                  <a:gd name="connsiteX7" fmla="*/ 721 w 70825"/>
                  <a:gd name="connsiteY7" fmla="*/ 16567 h 2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825" h="20556">
                    <a:moveTo>
                      <a:pt x="721" y="16567"/>
                    </a:moveTo>
                    <a:cubicBezTo>
                      <a:pt x="-1579" y="9818"/>
                      <a:pt x="1949" y="8284"/>
                      <a:pt x="6704" y="5983"/>
                    </a:cubicBezTo>
                    <a:cubicBezTo>
                      <a:pt x="20802" y="2884"/>
                      <a:pt x="35099" y="890"/>
                      <a:pt x="49503" y="0"/>
                    </a:cubicBezTo>
                    <a:cubicBezTo>
                      <a:pt x="58646" y="2224"/>
                      <a:pt x="66408" y="8253"/>
                      <a:pt x="70826" y="16567"/>
                    </a:cubicBezTo>
                    <a:cubicBezTo>
                      <a:pt x="65764" y="16567"/>
                      <a:pt x="58707" y="12886"/>
                      <a:pt x="51037" y="12119"/>
                    </a:cubicBezTo>
                    <a:cubicBezTo>
                      <a:pt x="37323" y="12916"/>
                      <a:pt x="23762" y="15432"/>
                      <a:pt x="10693" y="19635"/>
                    </a:cubicBezTo>
                    <a:cubicBezTo>
                      <a:pt x="7210" y="21583"/>
                      <a:pt x="2823" y="20341"/>
                      <a:pt x="875" y="16859"/>
                    </a:cubicBezTo>
                    <a:cubicBezTo>
                      <a:pt x="829" y="16767"/>
                      <a:pt x="768" y="16675"/>
                      <a:pt x="721" y="16567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92" name="Freeform: Shape 2191">
                <a:extLst>
                  <a:ext uri="{FF2B5EF4-FFF2-40B4-BE49-F238E27FC236}">
                    <a16:creationId xmlns:a16="http://schemas.microsoft.com/office/drawing/2014/main" id="{0527D947-F8EA-45B0-AE88-AECF660846FE}"/>
                  </a:ext>
                </a:extLst>
              </p:cNvPr>
              <p:cNvSpPr/>
              <p:nvPr/>
            </p:nvSpPr>
            <p:spPr>
              <a:xfrm>
                <a:off x="2675674" y="3042008"/>
                <a:ext cx="70901" cy="20509"/>
              </a:xfrm>
              <a:custGeom>
                <a:avLst/>
                <a:gdLst>
                  <a:gd name="connsiteX0" fmla="*/ 70258 w 70901"/>
                  <a:gd name="connsiteY0" fmla="*/ 16567 h 20509"/>
                  <a:gd name="connsiteX1" fmla="*/ 64122 w 70901"/>
                  <a:gd name="connsiteY1" fmla="*/ 5983 h 20509"/>
                  <a:gd name="connsiteX2" fmla="*/ 21476 w 70901"/>
                  <a:gd name="connsiteY2" fmla="*/ 0 h 20509"/>
                  <a:gd name="connsiteX3" fmla="*/ 0 w 70901"/>
                  <a:gd name="connsiteY3" fmla="*/ 16567 h 20509"/>
                  <a:gd name="connsiteX4" fmla="*/ 19789 w 70901"/>
                  <a:gd name="connsiteY4" fmla="*/ 12119 h 20509"/>
                  <a:gd name="connsiteX5" fmla="*/ 60133 w 70901"/>
                  <a:gd name="connsiteY5" fmla="*/ 19635 h 20509"/>
                  <a:gd name="connsiteX6" fmla="*/ 70258 w 70901"/>
                  <a:gd name="connsiteY6" fmla="*/ 16567 h 20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901" h="20509">
                    <a:moveTo>
                      <a:pt x="70258" y="16567"/>
                    </a:moveTo>
                    <a:cubicBezTo>
                      <a:pt x="72405" y="9818"/>
                      <a:pt x="68877" y="8284"/>
                      <a:pt x="64122" y="5983"/>
                    </a:cubicBezTo>
                    <a:cubicBezTo>
                      <a:pt x="50085" y="2869"/>
                      <a:pt x="35819" y="874"/>
                      <a:pt x="21476" y="0"/>
                    </a:cubicBezTo>
                    <a:cubicBezTo>
                      <a:pt x="12287" y="2224"/>
                      <a:pt x="4479" y="8253"/>
                      <a:pt x="0" y="16567"/>
                    </a:cubicBezTo>
                    <a:cubicBezTo>
                      <a:pt x="5216" y="16567"/>
                      <a:pt x="12119" y="12886"/>
                      <a:pt x="19789" y="12119"/>
                    </a:cubicBezTo>
                    <a:cubicBezTo>
                      <a:pt x="33503" y="12916"/>
                      <a:pt x="47063" y="15432"/>
                      <a:pt x="60133" y="19635"/>
                    </a:cubicBezTo>
                    <a:cubicBezTo>
                      <a:pt x="63784" y="21568"/>
                      <a:pt x="68294" y="20187"/>
                      <a:pt x="70258" y="16567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93" name="Freeform: Shape 2192">
                <a:extLst>
                  <a:ext uri="{FF2B5EF4-FFF2-40B4-BE49-F238E27FC236}">
                    <a16:creationId xmlns:a16="http://schemas.microsoft.com/office/drawing/2014/main" id="{EBEB80CC-0400-46F3-A4C9-1772EA967237}"/>
                  </a:ext>
                </a:extLst>
              </p:cNvPr>
              <p:cNvSpPr/>
              <p:nvPr/>
            </p:nvSpPr>
            <p:spPr>
              <a:xfrm>
                <a:off x="2349544" y="3287757"/>
                <a:ext cx="840331" cy="1063117"/>
              </a:xfrm>
              <a:custGeom>
                <a:avLst/>
                <a:gdLst>
                  <a:gd name="connsiteX0" fmla="*/ 840331 w 840331"/>
                  <a:gd name="connsiteY0" fmla="*/ 715616 h 1063117"/>
                  <a:gd name="connsiteX1" fmla="*/ 834962 w 840331"/>
                  <a:gd name="connsiteY1" fmla="*/ 791396 h 1063117"/>
                  <a:gd name="connsiteX2" fmla="*/ 831434 w 840331"/>
                  <a:gd name="connsiteY2" fmla="*/ 828059 h 1063117"/>
                  <a:gd name="connsiteX3" fmla="*/ 810264 w 840331"/>
                  <a:gd name="connsiteY3" fmla="*/ 1042821 h 1063117"/>
                  <a:gd name="connsiteX4" fmla="*/ 804129 w 840331"/>
                  <a:gd name="connsiteY4" fmla="*/ 1048190 h 1063117"/>
                  <a:gd name="connsiteX5" fmla="*/ 722672 w 840331"/>
                  <a:gd name="connsiteY5" fmla="*/ 1051871 h 1063117"/>
                  <a:gd name="connsiteX6" fmla="*/ 714389 w 840331"/>
                  <a:gd name="connsiteY6" fmla="*/ 1042821 h 1063117"/>
                  <a:gd name="connsiteX7" fmla="*/ 687390 w 840331"/>
                  <a:gd name="connsiteY7" fmla="*/ 725894 h 1063117"/>
                  <a:gd name="connsiteX8" fmla="*/ 685703 w 840331"/>
                  <a:gd name="connsiteY8" fmla="*/ 714542 h 1063117"/>
                  <a:gd name="connsiteX9" fmla="*/ 683402 w 840331"/>
                  <a:gd name="connsiteY9" fmla="*/ 701963 h 1063117"/>
                  <a:gd name="connsiteX10" fmla="*/ 655943 w 840331"/>
                  <a:gd name="connsiteY10" fmla="*/ 507144 h 1063117"/>
                  <a:gd name="connsiteX11" fmla="*/ 655943 w 840331"/>
                  <a:gd name="connsiteY11" fmla="*/ 502695 h 1063117"/>
                  <a:gd name="connsiteX12" fmla="*/ 655943 w 840331"/>
                  <a:gd name="connsiteY12" fmla="*/ 502695 h 1063117"/>
                  <a:gd name="connsiteX13" fmla="*/ 655943 w 840331"/>
                  <a:gd name="connsiteY13" fmla="*/ 500087 h 1063117"/>
                  <a:gd name="connsiteX14" fmla="*/ 655943 w 840331"/>
                  <a:gd name="connsiteY14" fmla="*/ 496559 h 1063117"/>
                  <a:gd name="connsiteX15" fmla="*/ 642904 w 840331"/>
                  <a:gd name="connsiteY15" fmla="*/ 648273 h 1063117"/>
                  <a:gd name="connsiteX16" fmla="*/ 641523 w 840331"/>
                  <a:gd name="connsiteY16" fmla="*/ 677726 h 1063117"/>
                  <a:gd name="connsiteX17" fmla="*/ 641523 w 840331"/>
                  <a:gd name="connsiteY17" fmla="*/ 696594 h 1063117"/>
                  <a:gd name="connsiteX18" fmla="*/ 668982 w 840331"/>
                  <a:gd name="connsiteY18" fmla="*/ 949706 h 1063117"/>
                  <a:gd name="connsiteX19" fmla="*/ 668982 w 840331"/>
                  <a:gd name="connsiteY19" fmla="*/ 949706 h 1063117"/>
                  <a:gd name="connsiteX20" fmla="*/ 676499 w 840331"/>
                  <a:gd name="connsiteY20" fmla="*/ 991738 h 1063117"/>
                  <a:gd name="connsiteX21" fmla="*/ 674811 w 840331"/>
                  <a:gd name="connsiteY21" fmla="*/ 991738 h 1063117"/>
                  <a:gd name="connsiteX22" fmla="*/ 663766 w 840331"/>
                  <a:gd name="connsiteY22" fmla="*/ 995266 h 1063117"/>
                  <a:gd name="connsiteX23" fmla="*/ 658551 w 840331"/>
                  <a:gd name="connsiteY23" fmla="*/ 996800 h 1063117"/>
                  <a:gd name="connsiteX24" fmla="*/ 559760 w 840331"/>
                  <a:gd name="connsiteY24" fmla="*/ 1009686 h 1063117"/>
                  <a:gd name="connsiteX25" fmla="*/ 542733 w 840331"/>
                  <a:gd name="connsiteY25" fmla="*/ 1011067 h 1063117"/>
                  <a:gd name="connsiteX26" fmla="*/ 421239 w 840331"/>
                  <a:gd name="connsiteY26" fmla="*/ 1016129 h 1063117"/>
                  <a:gd name="connsiteX27" fmla="*/ 389179 w 840331"/>
                  <a:gd name="connsiteY27" fmla="*/ 1016129 h 1063117"/>
                  <a:gd name="connsiteX28" fmla="*/ 178712 w 840331"/>
                  <a:gd name="connsiteY28" fmla="*/ 995880 h 1063117"/>
                  <a:gd name="connsiteX29" fmla="*/ 167514 w 840331"/>
                  <a:gd name="connsiteY29" fmla="*/ 992198 h 1063117"/>
                  <a:gd name="connsiteX30" fmla="*/ 166133 w 840331"/>
                  <a:gd name="connsiteY30" fmla="*/ 992198 h 1063117"/>
                  <a:gd name="connsiteX31" fmla="*/ 199115 w 840331"/>
                  <a:gd name="connsiteY31" fmla="*/ 648580 h 1063117"/>
                  <a:gd name="connsiteX32" fmla="*/ 186075 w 840331"/>
                  <a:gd name="connsiteY32" fmla="*/ 496713 h 1063117"/>
                  <a:gd name="connsiteX33" fmla="*/ 186075 w 840331"/>
                  <a:gd name="connsiteY33" fmla="*/ 499934 h 1063117"/>
                  <a:gd name="connsiteX34" fmla="*/ 155395 w 840331"/>
                  <a:gd name="connsiteY34" fmla="*/ 715463 h 1063117"/>
                  <a:gd name="connsiteX35" fmla="*/ 126709 w 840331"/>
                  <a:gd name="connsiteY35" fmla="*/ 1043741 h 1063117"/>
                  <a:gd name="connsiteX36" fmla="*/ 118119 w 840331"/>
                  <a:gd name="connsiteY36" fmla="*/ 1052792 h 1063117"/>
                  <a:gd name="connsiteX37" fmla="*/ 36816 w 840331"/>
                  <a:gd name="connsiteY37" fmla="*/ 1048957 h 1063117"/>
                  <a:gd name="connsiteX38" fmla="*/ 30680 w 840331"/>
                  <a:gd name="connsiteY38" fmla="*/ 1043741 h 1063117"/>
                  <a:gd name="connsiteX39" fmla="*/ 0 w 840331"/>
                  <a:gd name="connsiteY39" fmla="*/ 717303 h 1063117"/>
                  <a:gd name="connsiteX40" fmla="*/ 30680 w 840331"/>
                  <a:gd name="connsiteY40" fmla="*/ 513127 h 1063117"/>
                  <a:gd name="connsiteX41" fmla="*/ 79001 w 840331"/>
                  <a:gd name="connsiteY41" fmla="*/ 156009 h 1063117"/>
                  <a:gd name="connsiteX42" fmla="*/ 142510 w 840331"/>
                  <a:gd name="connsiteY42" fmla="*/ 85904 h 1063117"/>
                  <a:gd name="connsiteX43" fmla="*/ 272900 w 840331"/>
                  <a:gd name="connsiteY43" fmla="*/ 13960 h 1063117"/>
                  <a:gd name="connsiteX44" fmla="*/ 281338 w 840331"/>
                  <a:gd name="connsiteY44" fmla="*/ 10891 h 1063117"/>
                  <a:gd name="connsiteX45" fmla="*/ 324136 w 840331"/>
                  <a:gd name="connsiteY45" fmla="*/ 0 h 1063117"/>
                  <a:gd name="connsiteX46" fmla="*/ 421699 w 840331"/>
                  <a:gd name="connsiteY46" fmla="*/ 90967 h 1063117"/>
                  <a:gd name="connsiteX47" fmla="*/ 421699 w 840331"/>
                  <a:gd name="connsiteY47" fmla="*/ 90967 h 1063117"/>
                  <a:gd name="connsiteX48" fmla="*/ 518802 w 840331"/>
                  <a:gd name="connsiteY48" fmla="*/ 0 h 1063117"/>
                  <a:gd name="connsiteX49" fmla="*/ 561448 w 840331"/>
                  <a:gd name="connsiteY49" fmla="*/ 10891 h 1063117"/>
                  <a:gd name="connsiteX50" fmla="*/ 570038 w 840331"/>
                  <a:gd name="connsiteY50" fmla="*/ 14113 h 1063117"/>
                  <a:gd name="connsiteX51" fmla="*/ 678493 w 840331"/>
                  <a:gd name="connsiteY51" fmla="*/ 70104 h 1063117"/>
                  <a:gd name="connsiteX52" fmla="*/ 700429 w 840331"/>
                  <a:gd name="connsiteY52" fmla="*/ 85444 h 1063117"/>
                  <a:gd name="connsiteX53" fmla="*/ 762097 w 840331"/>
                  <a:gd name="connsiteY53" fmla="*/ 154321 h 1063117"/>
                  <a:gd name="connsiteX54" fmla="*/ 779584 w 840331"/>
                  <a:gd name="connsiteY54" fmla="*/ 223199 h 1063117"/>
                  <a:gd name="connsiteX55" fmla="*/ 780811 w 840331"/>
                  <a:gd name="connsiteY55" fmla="*/ 231175 h 1063117"/>
                  <a:gd name="connsiteX56" fmla="*/ 804895 w 840331"/>
                  <a:gd name="connsiteY56" fmla="*/ 432131 h 1063117"/>
                  <a:gd name="connsiteX57" fmla="*/ 805662 w 840331"/>
                  <a:gd name="connsiteY57" fmla="*/ 439648 h 1063117"/>
                  <a:gd name="connsiteX58" fmla="*/ 810264 w 840331"/>
                  <a:gd name="connsiteY58" fmla="*/ 511439 h 1063117"/>
                  <a:gd name="connsiteX59" fmla="*/ 837877 w 840331"/>
                  <a:gd name="connsiteY59" fmla="*/ 683709 h 1063117"/>
                  <a:gd name="connsiteX60" fmla="*/ 838797 w 840331"/>
                  <a:gd name="connsiteY60" fmla="*/ 692453 h 1063117"/>
                  <a:gd name="connsiteX61" fmla="*/ 840331 w 840331"/>
                  <a:gd name="connsiteY61" fmla="*/ 715616 h 1063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40331" h="1063117">
                    <a:moveTo>
                      <a:pt x="840331" y="715616"/>
                    </a:moveTo>
                    <a:cubicBezTo>
                      <a:pt x="840331" y="729269"/>
                      <a:pt x="838030" y="757188"/>
                      <a:pt x="834962" y="791396"/>
                    </a:cubicBezTo>
                    <a:cubicBezTo>
                      <a:pt x="833888" y="802901"/>
                      <a:pt x="832661" y="815327"/>
                      <a:pt x="831434" y="828059"/>
                    </a:cubicBezTo>
                    <a:cubicBezTo>
                      <a:pt x="822537" y="914884"/>
                      <a:pt x="810571" y="1020271"/>
                      <a:pt x="810264" y="1042821"/>
                    </a:cubicBezTo>
                    <a:cubicBezTo>
                      <a:pt x="808378" y="1044769"/>
                      <a:pt x="806322" y="1046579"/>
                      <a:pt x="804129" y="1048190"/>
                    </a:cubicBezTo>
                    <a:cubicBezTo>
                      <a:pt x="780136" y="1065555"/>
                      <a:pt x="748122" y="1066997"/>
                      <a:pt x="722672" y="1051871"/>
                    </a:cubicBezTo>
                    <a:cubicBezTo>
                      <a:pt x="719252" y="1049524"/>
                      <a:pt x="716429" y="1046426"/>
                      <a:pt x="714389" y="1042821"/>
                    </a:cubicBezTo>
                    <a:cubicBezTo>
                      <a:pt x="709020" y="1009226"/>
                      <a:pt x="695367" y="787714"/>
                      <a:pt x="687390" y="725894"/>
                    </a:cubicBezTo>
                    <a:cubicBezTo>
                      <a:pt x="687068" y="722074"/>
                      <a:pt x="686501" y="718285"/>
                      <a:pt x="685703" y="714542"/>
                    </a:cubicBezTo>
                    <a:cubicBezTo>
                      <a:pt x="684936" y="711014"/>
                      <a:pt x="684169" y="706872"/>
                      <a:pt x="683402" y="701963"/>
                    </a:cubicBezTo>
                    <a:cubicBezTo>
                      <a:pt x="675578" y="655943"/>
                      <a:pt x="661312" y="548562"/>
                      <a:pt x="655943" y="507144"/>
                    </a:cubicBezTo>
                    <a:cubicBezTo>
                      <a:pt x="655943" y="505610"/>
                      <a:pt x="655943" y="504076"/>
                      <a:pt x="655943" y="502695"/>
                    </a:cubicBezTo>
                    <a:cubicBezTo>
                      <a:pt x="655943" y="501315"/>
                      <a:pt x="655943" y="502695"/>
                      <a:pt x="655943" y="502695"/>
                    </a:cubicBezTo>
                    <a:cubicBezTo>
                      <a:pt x="656004" y="501821"/>
                      <a:pt x="656004" y="500962"/>
                      <a:pt x="655943" y="500087"/>
                    </a:cubicBezTo>
                    <a:cubicBezTo>
                      <a:pt x="656035" y="498906"/>
                      <a:pt x="656035" y="497740"/>
                      <a:pt x="655943" y="496559"/>
                    </a:cubicBezTo>
                    <a:cubicBezTo>
                      <a:pt x="653949" y="544114"/>
                      <a:pt x="645665" y="605934"/>
                      <a:pt x="642904" y="648273"/>
                    </a:cubicBezTo>
                    <a:cubicBezTo>
                      <a:pt x="642904" y="658551"/>
                      <a:pt x="641830" y="668215"/>
                      <a:pt x="641523" y="677726"/>
                    </a:cubicBezTo>
                    <a:cubicBezTo>
                      <a:pt x="641523" y="684169"/>
                      <a:pt x="641523" y="690458"/>
                      <a:pt x="641523" y="696594"/>
                    </a:cubicBezTo>
                    <a:cubicBezTo>
                      <a:pt x="639222" y="799987"/>
                      <a:pt x="653795" y="867023"/>
                      <a:pt x="668982" y="949706"/>
                    </a:cubicBezTo>
                    <a:lnTo>
                      <a:pt x="668982" y="949706"/>
                    </a:lnTo>
                    <a:cubicBezTo>
                      <a:pt x="671436" y="963205"/>
                      <a:pt x="674044" y="977165"/>
                      <a:pt x="676499" y="991738"/>
                    </a:cubicBezTo>
                    <a:lnTo>
                      <a:pt x="674811" y="991738"/>
                    </a:lnTo>
                    <a:cubicBezTo>
                      <a:pt x="671237" y="993211"/>
                      <a:pt x="667540" y="994392"/>
                      <a:pt x="663766" y="995266"/>
                    </a:cubicBezTo>
                    <a:lnTo>
                      <a:pt x="658551" y="996800"/>
                    </a:lnTo>
                    <a:cubicBezTo>
                      <a:pt x="625922" y="1003182"/>
                      <a:pt x="592926" y="1007492"/>
                      <a:pt x="559760" y="1009686"/>
                    </a:cubicBezTo>
                    <a:lnTo>
                      <a:pt x="542733" y="1011067"/>
                    </a:lnTo>
                    <a:cubicBezTo>
                      <a:pt x="497787" y="1014442"/>
                      <a:pt x="452073" y="1016129"/>
                      <a:pt x="421239" y="1016129"/>
                    </a:cubicBezTo>
                    <a:lnTo>
                      <a:pt x="389179" y="1016129"/>
                    </a:lnTo>
                    <a:cubicBezTo>
                      <a:pt x="320608" y="1014135"/>
                      <a:pt x="219670" y="1006925"/>
                      <a:pt x="178712" y="995880"/>
                    </a:cubicBezTo>
                    <a:cubicBezTo>
                      <a:pt x="174892" y="994929"/>
                      <a:pt x="171150" y="993702"/>
                      <a:pt x="167514" y="992198"/>
                    </a:cubicBezTo>
                    <a:lnTo>
                      <a:pt x="166133" y="992198"/>
                    </a:lnTo>
                    <a:cubicBezTo>
                      <a:pt x="185769" y="875000"/>
                      <a:pt x="208472" y="799833"/>
                      <a:pt x="199115" y="648580"/>
                    </a:cubicBezTo>
                    <a:cubicBezTo>
                      <a:pt x="196353" y="606241"/>
                      <a:pt x="187916" y="544267"/>
                      <a:pt x="186075" y="496713"/>
                    </a:cubicBezTo>
                    <a:lnTo>
                      <a:pt x="186075" y="499934"/>
                    </a:lnTo>
                    <a:cubicBezTo>
                      <a:pt x="181320" y="535370"/>
                      <a:pt x="162605" y="678493"/>
                      <a:pt x="155395" y="715463"/>
                    </a:cubicBezTo>
                    <a:cubicBezTo>
                      <a:pt x="148185" y="752432"/>
                      <a:pt x="132385" y="1006925"/>
                      <a:pt x="126709" y="1043741"/>
                    </a:cubicBezTo>
                    <a:cubicBezTo>
                      <a:pt x="124500" y="1047315"/>
                      <a:pt x="121570" y="1050399"/>
                      <a:pt x="118119" y="1052792"/>
                    </a:cubicBezTo>
                    <a:cubicBezTo>
                      <a:pt x="92685" y="1067840"/>
                      <a:pt x="60731" y="1066337"/>
                      <a:pt x="36816" y="1048957"/>
                    </a:cubicBezTo>
                    <a:cubicBezTo>
                      <a:pt x="34592" y="1047438"/>
                      <a:pt x="32536" y="1045689"/>
                      <a:pt x="30680" y="1043741"/>
                    </a:cubicBezTo>
                    <a:cubicBezTo>
                      <a:pt x="30680" y="1009379"/>
                      <a:pt x="0" y="767619"/>
                      <a:pt x="0" y="717303"/>
                    </a:cubicBezTo>
                    <a:cubicBezTo>
                      <a:pt x="0" y="666988"/>
                      <a:pt x="28686" y="555005"/>
                      <a:pt x="30680" y="513127"/>
                    </a:cubicBezTo>
                    <a:cubicBezTo>
                      <a:pt x="32674" y="471248"/>
                      <a:pt x="49702" y="229181"/>
                      <a:pt x="79001" y="156009"/>
                    </a:cubicBezTo>
                    <a:cubicBezTo>
                      <a:pt x="94265" y="127906"/>
                      <a:pt x="116048" y="103868"/>
                      <a:pt x="142510" y="85904"/>
                    </a:cubicBezTo>
                    <a:cubicBezTo>
                      <a:pt x="182102" y="55485"/>
                      <a:pt x="226052" y="31232"/>
                      <a:pt x="272900" y="13960"/>
                    </a:cubicBezTo>
                    <a:lnTo>
                      <a:pt x="281338" y="10891"/>
                    </a:lnTo>
                    <a:cubicBezTo>
                      <a:pt x="295312" y="6197"/>
                      <a:pt x="309625" y="2562"/>
                      <a:pt x="324136" y="0"/>
                    </a:cubicBezTo>
                    <a:cubicBezTo>
                      <a:pt x="338111" y="45545"/>
                      <a:pt x="375280" y="80213"/>
                      <a:pt x="421699" y="90967"/>
                    </a:cubicBezTo>
                    <a:lnTo>
                      <a:pt x="421699" y="90967"/>
                    </a:lnTo>
                    <a:cubicBezTo>
                      <a:pt x="467950" y="80091"/>
                      <a:pt x="504935" y="45453"/>
                      <a:pt x="518802" y="0"/>
                    </a:cubicBezTo>
                    <a:cubicBezTo>
                      <a:pt x="533268" y="2546"/>
                      <a:pt x="547534" y="6182"/>
                      <a:pt x="561448" y="10891"/>
                    </a:cubicBezTo>
                    <a:cubicBezTo>
                      <a:pt x="564363" y="11812"/>
                      <a:pt x="567124" y="12886"/>
                      <a:pt x="570038" y="14113"/>
                    </a:cubicBezTo>
                    <a:cubicBezTo>
                      <a:pt x="608435" y="28072"/>
                      <a:pt x="644883" y="46879"/>
                      <a:pt x="678493" y="70104"/>
                    </a:cubicBezTo>
                    <a:cubicBezTo>
                      <a:pt x="686163" y="75166"/>
                      <a:pt x="693833" y="80536"/>
                      <a:pt x="700429" y="85444"/>
                    </a:cubicBezTo>
                    <a:cubicBezTo>
                      <a:pt x="725971" y="103392"/>
                      <a:pt x="747079" y="126955"/>
                      <a:pt x="762097" y="154321"/>
                    </a:cubicBezTo>
                    <a:cubicBezTo>
                      <a:pt x="769843" y="176749"/>
                      <a:pt x="775688" y="199790"/>
                      <a:pt x="779584" y="223199"/>
                    </a:cubicBezTo>
                    <a:cubicBezTo>
                      <a:pt x="779584" y="225960"/>
                      <a:pt x="780505" y="228568"/>
                      <a:pt x="780811" y="231175"/>
                    </a:cubicBezTo>
                    <a:cubicBezTo>
                      <a:pt x="791856" y="292536"/>
                      <a:pt x="799987" y="372765"/>
                      <a:pt x="804895" y="432131"/>
                    </a:cubicBezTo>
                    <a:cubicBezTo>
                      <a:pt x="804895" y="434739"/>
                      <a:pt x="804895" y="437193"/>
                      <a:pt x="805662" y="439648"/>
                    </a:cubicBezTo>
                    <a:cubicBezTo>
                      <a:pt x="808117" y="473396"/>
                      <a:pt x="809804" y="499934"/>
                      <a:pt x="810264" y="511439"/>
                    </a:cubicBezTo>
                    <a:cubicBezTo>
                      <a:pt x="811338" y="545954"/>
                      <a:pt x="830974" y="628024"/>
                      <a:pt x="837877" y="683709"/>
                    </a:cubicBezTo>
                    <a:cubicBezTo>
                      <a:pt x="837877" y="686623"/>
                      <a:pt x="838644" y="689691"/>
                      <a:pt x="838797" y="692453"/>
                    </a:cubicBezTo>
                    <a:cubicBezTo>
                      <a:pt x="839779" y="700138"/>
                      <a:pt x="840285" y="707869"/>
                      <a:pt x="840331" y="715616"/>
                    </a:cubicBezTo>
                    <a:close/>
                  </a:path>
                </a:pathLst>
              </a:custGeom>
              <a:solidFill>
                <a:srgbClr val="578CC3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94" name="Freeform: Shape 2193">
                <a:extLst>
                  <a:ext uri="{FF2B5EF4-FFF2-40B4-BE49-F238E27FC236}">
                    <a16:creationId xmlns:a16="http://schemas.microsoft.com/office/drawing/2014/main" id="{752810A7-21DA-49FC-A6DF-CE94A42D60CD}"/>
                  </a:ext>
                </a:extLst>
              </p:cNvPr>
              <p:cNvSpPr/>
              <p:nvPr/>
            </p:nvSpPr>
            <p:spPr>
              <a:xfrm>
                <a:off x="2513683" y="3783242"/>
                <a:ext cx="510365" cy="519433"/>
              </a:xfrm>
              <a:custGeom>
                <a:avLst/>
                <a:gdLst>
                  <a:gd name="connsiteX0" fmla="*/ 510365 w 510365"/>
                  <a:gd name="connsiteY0" fmla="*/ 495025 h 519433"/>
                  <a:gd name="connsiteX1" fmla="*/ 508678 w 510365"/>
                  <a:gd name="connsiteY1" fmla="*/ 495025 h 519433"/>
                  <a:gd name="connsiteX2" fmla="*/ 497787 w 510365"/>
                  <a:gd name="connsiteY2" fmla="*/ 499320 h 519433"/>
                  <a:gd name="connsiteX3" fmla="*/ 492571 w 510365"/>
                  <a:gd name="connsiteY3" fmla="*/ 501008 h 519433"/>
                  <a:gd name="connsiteX4" fmla="*/ 393474 w 510365"/>
                  <a:gd name="connsiteY4" fmla="*/ 514967 h 519433"/>
                  <a:gd name="connsiteX5" fmla="*/ 376753 w 510365"/>
                  <a:gd name="connsiteY5" fmla="*/ 516041 h 519433"/>
                  <a:gd name="connsiteX6" fmla="*/ 255106 w 510365"/>
                  <a:gd name="connsiteY6" fmla="*/ 519416 h 519433"/>
                  <a:gd name="connsiteX7" fmla="*/ 223045 w 510365"/>
                  <a:gd name="connsiteY7" fmla="*/ 519416 h 519433"/>
                  <a:gd name="connsiteX8" fmla="*/ 12579 w 510365"/>
                  <a:gd name="connsiteY8" fmla="*/ 499474 h 519433"/>
                  <a:gd name="connsiteX9" fmla="*/ 1381 w 510365"/>
                  <a:gd name="connsiteY9" fmla="*/ 495179 h 519433"/>
                  <a:gd name="connsiteX10" fmla="*/ 0 w 510365"/>
                  <a:gd name="connsiteY10" fmla="*/ 495179 h 519433"/>
                  <a:gd name="connsiteX11" fmla="*/ 1534 w 510365"/>
                  <a:gd name="connsiteY11" fmla="*/ 489963 h 519433"/>
                  <a:gd name="connsiteX12" fmla="*/ 13959 w 510365"/>
                  <a:gd name="connsiteY12" fmla="*/ 492417 h 519433"/>
                  <a:gd name="connsiteX13" fmla="*/ 33288 w 510365"/>
                  <a:gd name="connsiteY13" fmla="*/ 495332 h 519433"/>
                  <a:gd name="connsiteX14" fmla="*/ 224272 w 510365"/>
                  <a:gd name="connsiteY14" fmla="*/ 504690 h 519433"/>
                  <a:gd name="connsiteX15" fmla="*/ 224272 w 510365"/>
                  <a:gd name="connsiteY15" fmla="*/ 504690 h 519433"/>
                  <a:gd name="connsiteX16" fmla="*/ 349448 w 510365"/>
                  <a:gd name="connsiteY16" fmla="*/ 495639 h 519433"/>
                  <a:gd name="connsiteX17" fmla="*/ 375986 w 510365"/>
                  <a:gd name="connsiteY17" fmla="*/ 491037 h 519433"/>
                  <a:gd name="connsiteX18" fmla="*/ 394701 w 510365"/>
                  <a:gd name="connsiteY18" fmla="*/ 486742 h 519433"/>
                  <a:gd name="connsiteX19" fmla="*/ 449925 w 510365"/>
                  <a:gd name="connsiteY19" fmla="*/ 458362 h 519433"/>
                  <a:gd name="connsiteX20" fmla="*/ 465266 w 510365"/>
                  <a:gd name="connsiteY20" fmla="*/ 277349 h 519433"/>
                  <a:gd name="connsiteX21" fmla="*/ 465266 w 510365"/>
                  <a:gd name="connsiteY21" fmla="*/ 277349 h 519433"/>
                  <a:gd name="connsiteX22" fmla="*/ 467413 w 510365"/>
                  <a:gd name="connsiteY22" fmla="*/ 194359 h 519433"/>
                  <a:gd name="connsiteX23" fmla="*/ 468180 w 510365"/>
                  <a:gd name="connsiteY23" fmla="*/ 177025 h 519433"/>
                  <a:gd name="connsiteX24" fmla="*/ 468180 w 510365"/>
                  <a:gd name="connsiteY24" fmla="*/ 161685 h 519433"/>
                  <a:gd name="connsiteX25" fmla="*/ 468180 w 510365"/>
                  <a:gd name="connsiteY25" fmla="*/ 159997 h 519433"/>
                  <a:gd name="connsiteX26" fmla="*/ 489656 w 510365"/>
                  <a:gd name="connsiteY26" fmla="*/ 0 h 519433"/>
                  <a:gd name="connsiteX27" fmla="*/ 489656 w 510365"/>
                  <a:gd name="connsiteY27" fmla="*/ 3528 h 519433"/>
                  <a:gd name="connsiteX28" fmla="*/ 489656 w 510365"/>
                  <a:gd name="connsiteY28" fmla="*/ 6136 h 519433"/>
                  <a:gd name="connsiteX29" fmla="*/ 486895 w 510365"/>
                  <a:gd name="connsiteY29" fmla="*/ 167207 h 519433"/>
                  <a:gd name="connsiteX30" fmla="*/ 486895 w 510365"/>
                  <a:gd name="connsiteY30" fmla="*/ 188683 h 519433"/>
                  <a:gd name="connsiteX31" fmla="*/ 487662 w 510365"/>
                  <a:gd name="connsiteY31" fmla="*/ 209699 h 519433"/>
                  <a:gd name="connsiteX32" fmla="*/ 500087 w 510365"/>
                  <a:gd name="connsiteY32" fmla="*/ 444403 h 519433"/>
                  <a:gd name="connsiteX33" fmla="*/ 501008 w 510365"/>
                  <a:gd name="connsiteY33" fmla="*/ 453147 h 519433"/>
                  <a:gd name="connsiteX34" fmla="*/ 501008 w 510365"/>
                  <a:gd name="connsiteY34" fmla="*/ 453147 h 519433"/>
                  <a:gd name="connsiteX35" fmla="*/ 510365 w 510365"/>
                  <a:gd name="connsiteY35" fmla="*/ 495025 h 51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10365" h="519433">
                    <a:moveTo>
                      <a:pt x="510365" y="495025"/>
                    </a:moveTo>
                    <a:lnTo>
                      <a:pt x="508678" y="495025"/>
                    </a:lnTo>
                    <a:cubicBezTo>
                      <a:pt x="505134" y="496682"/>
                      <a:pt x="501499" y="498109"/>
                      <a:pt x="497787" y="499320"/>
                    </a:cubicBezTo>
                    <a:lnTo>
                      <a:pt x="492571" y="501008"/>
                    </a:lnTo>
                    <a:cubicBezTo>
                      <a:pt x="460050" y="508755"/>
                      <a:pt x="426869" y="513418"/>
                      <a:pt x="393474" y="514967"/>
                    </a:cubicBezTo>
                    <a:lnTo>
                      <a:pt x="376753" y="516041"/>
                    </a:lnTo>
                    <a:cubicBezTo>
                      <a:pt x="314012" y="519876"/>
                      <a:pt x="255106" y="519416"/>
                      <a:pt x="255106" y="519416"/>
                    </a:cubicBezTo>
                    <a:cubicBezTo>
                      <a:pt x="255106" y="519416"/>
                      <a:pt x="242680" y="519416"/>
                      <a:pt x="223045" y="519416"/>
                    </a:cubicBezTo>
                    <a:cubicBezTo>
                      <a:pt x="169048" y="519416"/>
                      <a:pt x="60900" y="515274"/>
                      <a:pt x="12579" y="499474"/>
                    </a:cubicBezTo>
                    <a:cubicBezTo>
                      <a:pt x="8759" y="498293"/>
                      <a:pt x="5016" y="496851"/>
                      <a:pt x="1381" y="495179"/>
                    </a:cubicBezTo>
                    <a:lnTo>
                      <a:pt x="0" y="495179"/>
                    </a:lnTo>
                    <a:cubicBezTo>
                      <a:pt x="660" y="493491"/>
                      <a:pt x="1181" y="491743"/>
                      <a:pt x="1534" y="489963"/>
                    </a:cubicBezTo>
                    <a:lnTo>
                      <a:pt x="13959" y="492417"/>
                    </a:lnTo>
                    <a:lnTo>
                      <a:pt x="33288" y="495332"/>
                    </a:lnTo>
                    <a:cubicBezTo>
                      <a:pt x="96719" y="502082"/>
                      <a:pt x="160488" y="505196"/>
                      <a:pt x="224272" y="504690"/>
                    </a:cubicBezTo>
                    <a:lnTo>
                      <a:pt x="224272" y="504690"/>
                    </a:lnTo>
                    <a:cubicBezTo>
                      <a:pt x="266151" y="504352"/>
                      <a:pt x="307953" y="501330"/>
                      <a:pt x="349448" y="495639"/>
                    </a:cubicBezTo>
                    <a:cubicBezTo>
                      <a:pt x="358498" y="494258"/>
                      <a:pt x="367396" y="492724"/>
                      <a:pt x="375986" y="491037"/>
                    </a:cubicBezTo>
                    <a:cubicBezTo>
                      <a:pt x="384576" y="489349"/>
                      <a:pt x="388718" y="488276"/>
                      <a:pt x="394701" y="486742"/>
                    </a:cubicBezTo>
                    <a:cubicBezTo>
                      <a:pt x="415610" y="483259"/>
                      <a:pt x="434923" y="473334"/>
                      <a:pt x="449925" y="458362"/>
                    </a:cubicBezTo>
                    <a:cubicBezTo>
                      <a:pt x="463118" y="440414"/>
                      <a:pt x="463578" y="366322"/>
                      <a:pt x="465266" y="277349"/>
                    </a:cubicBezTo>
                    <a:lnTo>
                      <a:pt x="465266" y="277349"/>
                    </a:lnTo>
                    <a:cubicBezTo>
                      <a:pt x="465266" y="250504"/>
                      <a:pt x="466339" y="222432"/>
                      <a:pt x="467413" y="194359"/>
                    </a:cubicBezTo>
                    <a:cubicBezTo>
                      <a:pt x="467413" y="188530"/>
                      <a:pt x="467413" y="182854"/>
                      <a:pt x="468180" y="177025"/>
                    </a:cubicBezTo>
                    <a:cubicBezTo>
                      <a:pt x="468947" y="171195"/>
                      <a:pt x="468180" y="166900"/>
                      <a:pt x="468180" y="161685"/>
                    </a:cubicBezTo>
                    <a:cubicBezTo>
                      <a:pt x="468257" y="161117"/>
                      <a:pt x="468257" y="160549"/>
                      <a:pt x="468180" y="159997"/>
                    </a:cubicBezTo>
                    <a:cubicBezTo>
                      <a:pt x="469699" y="106062"/>
                      <a:pt x="476893" y="52432"/>
                      <a:pt x="489656" y="0"/>
                    </a:cubicBezTo>
                    <a:cubicBezTo>
                      <a:pt x="489748" y="1181"/>
                      <a:pt x="489748" y="2347"/>
                      <a:pt x="489656" y="3528"/>
                    </a:cubicBezTo>
                    <a:cubicBezTo>
                      <a:pt x="489718" y="4402"/>
                      <a:pt x="489718" y="5261"/>
                      <a:pt x="489656" y="6136"/>
                    </a:cubicBezTo>
                    <a:cubicBezTo>
                      <a:pt x="491344" y="29453"/>
                      <a:pt x="483827" y="74093"/>
                      <a:pt x="486895" y="167207"/>
                    </a:cubicBezTo>
                    <a:lnTo>
                      <a:pt x="486895" y="188683"/>
                    </a:lnTo>
                    <a:cubicBezTo>
                      <a:pt x="486895" y="195893"/>
                      <a:pt x="486895" y="202950"/>
                      <a:pt x="487662" y="209699"/>
                    </a:cubicBezTo>
                    <a:cubicBezTo>
                      <a:pt x="490884" y="302814"/>
                      <a:pt x="493951" y="382889"/>
                      <a:pt x="500087" y="444403"/>
                    </a:cubicBezTo>
                    <a:cubicBezTo>
                      <a:pt x="500087" y="447471"/>
                      <a:pt x="500394" y="450386"/>
                      <a:pt x="501008" y="453147"/>
                    </a:cubicBezTo>
                    <a:lnTo>
                      <a:pt x="501008" y="453147"/>
                    </a:lnTo>
                    <a:cubicBezTo>
                      <a:pt x="502496" y="467413"/>
                      <a:pt x="505641" y="481480"/>
                      <a:pt x="510365" y="49502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95" name="Freeform: Shape 2194">
                <a:extLst>
                  <a:ext uri="{FF2B5EF4-FFF2-40B4-BE49-F238E27FC236}">
                    <a16:creationId xmlns:a16="http://schemas.microsoft.com/office/drawing/2014/main" id="{A5F5AD4C-D4AF-452F-B10D-5117A2548A83}"/>
                  </a:ext>
                </a:extLst>
              </p:cNvPr>
              <p:cNvSpPr/>
              <p:nvPr/>
            </p:nvSpPr>
            <p:spPr>
              <a:xfrm>
                <a:off x="2768788" y="3255389"/>
                <a:ext cx="148799" cy="205710"/>
              </a:xfrm>
              <a:custGeom>
                <a:avLst/>
                <a:gdLst>
                  <a:gd name="connsiteX0" fmla="*/ 0 w 148799"/>
                  <a:gd name="connsiteY0" fmla="*/ 121801 h 205710"/>
                  <a:gd name="connsiteX1" fmla="*/ 63355 w 148799"/>
                  <a:gd name="connsiteY1" fmla="*/ 205711 h 205710"/>
                  <a:gd name="connsiteX2" fmla="*/ 148799 w 148799"/>
                  <a:gd name="connsiteY2" fmla="*/ 44640 h 205710"/>
                  <a:gd name="connsiteX3" fmla="*/ 82990 w 148799"/>
                  <a:gd name="connsiteY3" fmla="*/ 0 h 205710"/>
                  <a:gd name="connsiteX4" fmla="*/ 0 w 148799"/>
                  <a:gd name="connsiteY4" fmla="*/ 121801 h 20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799" h="205710">
                    <a:moveTo>
                      <a:pt x="0" y="121801"/>
                    </a:moveTo>
                    <a:cubicBezTo>
                      <a:pt x="24836" y="146759"/>
                      <a:pt x="46158" y="174985"/>
                      <a:pt x="63355" y="205711"/>
                    </a:cubicBezTo>
                    <a:cubicBezTo>
                      <a:pt x="102656" y="158494"/>
                      <a:pt x="131741" y="103653"/>
                      <a:pt x="148799" y="44640"/>
                    </a:cubicBezTo>
                    <a:cubicBezTo>
                      <a:pt x="125329" y="32168"/>
                      <a:pt x="103270" y="17196"/>
                      <a:pt x="82990" y="0"/>
                    </a:cubicBezTo>
                    <a:cubicBezTo>
                      <a:pt x="97410" y="34208"/>
                      <a:pt x="29607" y="111062"/>
                      <a:pt x="0" y="12180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96" name="Freeform: Shape 2195">
                <a:extLst>
                  <a:ext uri="{FF2B5EF4-FFF2-40B4-BE49-F238E27FC236}">
                    <a16:creationId xmlns:a16="http://schemas.microsoft.com/office/drawing/2014/main" id="{31D187EC-83B1-48A6-8A36-25B520C626AB}"/>
                  </a:ext>
                </a:extLst>
              </p:cNvPr>
              <p:cNvSpPr/>
              <p:nvPr/>
            </p:nvSpPr>
            <p:spPr>
              <a:xfrm>
                <a:off x="2619989" y="3255389"/>
                <a:ext cx="148799" cy="205710"/>
              </a:xfrm>
              <a:custGeom>
                <a:avLst/>
                <a:gdLst>
                  <a:gd name="connsiteX0" fmla="*/ 148799 w 148799"/>
                  <a:gd name="connsiteY0" fmla="*/ 121801 h 205710"/>
                  <a:gd name="connsiteX1" fmla="*/ 85445 w 148799"/>
                  <a:gd name="connsiteY1" fmla="*/ 205711 h 205710"/>
                  <a:gd name="connsiteX2" fmla="*/ 0 w 148799"/>
                  <a:gd name="connsiteY2" fmla="*/ 44640 h 205710"/>
                  <a:gd name="connsiteX3" fmla="*/ 65809 w 148799"/>
                  <a:gd name="connsiteY3" fmla="*/ 0 h 205710"/>
                  <a:gd name="connsiteX4" fmla="*/ 148799 w 148799"/>
                  <a:gd name="connsiteY4" fmla="*/ 121801 h 20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799" h="205710">
                    <a:moveTo>
                      <a:pt x="148799" y="121801"/>
                    </a:moveTo>
                    <a:cubicBezTo>
                      <a:pt x="123964" y="146759"/>
                      <a:pt x="102641" y="174985"/>
                      <a:pt x="85445" y="205711"/>
                    </a:cubicBezTo>
                    <a:cubicBezTo>
                      <a:pt x="45238" y="159108"/>
                      <a:pt x="16030" y="104067"/>
                      <a:pt x="0" y="44640"/>
                    </a:cubicBezTo>
                    <a:cubicBezTo>
                      <a:pt x="23501" y="32199"/>
                      <a:pt x="45560" y="17227"/>
                      <a:pt x="65809" y="0"/>
                    </a:cubicBezTo>
                    <a:cubicBezTo>
                      <a:pt x="51236" y="34208"/>
                      <a:pt x="119193" y="111062"/>
                      <a:pt x="148799" y="121801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97" name="Freeform: Shape 2196">
                <a:extLst>
                  <a:ext uri="{FF2B5EF4-FFF2-40B4-BE49-F238E27FC236}">
                    <a16:creationId xmlns:a16="http://schemas.microsoft.com/office/drawing/2014/main" id="{396F8E81-B529-4DA7-AB18-7233D7D0E1AF}"/>
                  </a:ext>
                </a:extLst>
              </p:cNvPr>
              <p:cNvSpPr/>
              <p:nvPr/>
            </p:nvSpPr>
            <p:spPr>
              <a:xfrm>
                <a:off x="2768788" y="3255389"/>
                <a:ext cx="148799" cy="184694"/>
              </a:xfrm>
              <a:custGeom>
                <a:avLst/>
                <a:gdLst>
                  <a:gd name="connsiteX0" fmla="*/ 0 w 148799"/>
                  <a:gd name="connsiteY0" fmla="*/ 121801 h 184694"/>
                  <a:gd name="connsiteX1" fmla="*/ 63355 w 148799"/>
                  <a:gd name="connsiteY1" fmla="*/ 184695 h 184694"/>
                  <a:gd name="connsiteX2" fmla="*/ 148799 w 148799"/>
                  <a:gd name="connsiteY2" fmla="*/ 44640 h 184694"/>
                  <a:gd name="connsiteX3" fmla="*/ 82990 w 148799"/>
                  <a:gd name="connsiteY3" fmla="*/ 0 h 184694"/>
                  <a:gd name="connsiteX4" fmla="*/ 0 w 148799"/>
                  <a:gd name="connsiteY4" fmla="*/ 121801 h 184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799" h="184694">
                    <a:moveTo>
                      <a:pt x="0" y="121801"/>
                    </a:moveTo>
                    <a:cubicBezTo>
                      <a:pt x="20096" y="140822"/>
                      <a:pt x="52003" y="161838"/>
                      <a:pt x="63355" y="184695"/>
                    </a:cubicBezTo>
                    <a:cubicBezTo>
                      <a:pt x="98990" y="142770"/>
                      <a:pt x="127829" y="95507"/>
                      <a:pt x="148799" y="44640"/>
                    </a:cubicBezTo>
                    <a:cubicBezTo>
                      <a:pt x="125267" y="32276"/>
                      <a:pt x="103178" y="17304"/>
                      <a:pt x="82990" y="0"/>
                    </a:cubicBezTo>
                    <a:cubicBezTo>
                      <a:pt x="97410" y="30680"/>
                      <a:pt x="29607" y="112136"/>
                      <a:pt x="0" y="121801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98" name="Freeform: Shape 2197">
                <a:extLst>
                  <a:ext uri="{FF2B5EF4-FFF2-40B4-BE49-F238E27FC236}">
                    <a16:creationId xmlns:a16="http://schemas.microsoft.com/office/drawing/2014/main" id="{D86C02B4-7759-469A-805F-BF020711DD4C}"/>
                  </a:ext>
                </a:extLst>
              </p:cNvPr>
              <p:cNvSpPr/>
              <p:nvPr/>
            </p:nvSpPr>
            <p:spPr>
              <a:xfrm>
                <a:off x="2619989" y="3255389"/>
                <a:ext cx="148799" cy="184694"/>
              </a:xfrm>
              <a:custGeom>
                <a:avLst/>
                <a:gdLst>
                  <a:gd name="connsiteX0" fmla="*/ 148799 w 148799"/>
                  <a:gd name="connsiteY0" fmla="*/ 121801 h 184694"/>
                  <a:gd name="connsiteX1" fmla="*/ 85445 w 148799"/>
                  <a:gd name="connsiteY1" fmla="*/ 184695 h 184694"/>
                  <a:gd name="connsiteX2" fmla="*/ 0 w 148799"/>
                  <a:gd name="connsiteY2" fmla="*/ 44640 h 184694"/>
                  <a:gd name="connsiteX3" fmla="*/ 65809 w 148799"/>
                  <a:gd name="connsiteY3" fmla="*/ 0 h 184694"/>
                  <a:gd name="connsiteX4" fmla="*/ 148799 w 148799"/>
                  <a:gd name="connsiteY4" fmla="*/ 121801 h 184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799" h="184694">
                    <a:moveTo>
                      <a:pt x="148799" y="121801"/>
                    </a:moveTo>
                    <a:cubicBezTo>
                      <a:pt x="128704" y="140822"/>
                      <a:pt x="96796" y="161838"/>
                      <a:pt x="85445" y="184695"/>
                    </a:cubicBezTo>
                    <a:cubicBezTo>
                      <a:pt x="49809" y="142770"/>
                      <a:pt x="20970" y="95507"/>
                      <a:pt x="0" y="44640"/>
                    </a:cubicBezTo>
                    <a:cubicBezTo>
                      <a:pt x="23562" y="32306"/>
                      <a:pt x="45637" y="17334"/>
                      <a:pt x="65809" y="0"/>
                    </a:cubicBezTo>
                    <a:cubicBezTo>
                      <a:pt x="51236" y="30680"/>
                      <a:pt x="119193" y="112136"/>
                      <a:pt x="148799" y="121801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199" name="Freeform: Shape 2198">
                <a:extLst>
                  <a:ext uri="{FF2B5EF4-FFF2-40B4-BE49-F238E27FC236}">
                    <a16:creationId xmlns:a16="http://schemas.microsoft.com/office/drawing/2014/main" id="{53E390E0-52A1-4058-B786-1CDCBA71C6F5}"/>
                  </a:ext>
                </a:extLst>
              </p:cNvPr>
              <p:cNvSpPr/>
              <p:nvPr/>
            </p:nvSpPr>
            <p:spPr>
              <a:xfrm>
                <a:off x="2626562" y="2878017"/>
                <a:ext cx="282174" cy="226425"/>
              </a:xfrm>
              <a:custGeom>
                <a:avLst/>
                <a:gdLst>
                  <a:gd name="connsiteX0" fmla="*/ 30090 w 282174"/>
                  <a:gd name="connsiteY0" fmla="*/ 47713 h 226425"/>
                  <a:gd name="connsiteX1" fmla="*/ 98353 w 282174"/>
                  <a:gd name="connsiteY1" fmla="*/ 18874 h 226425"/>
                  <a:gd name="connsiteX2" fmla="*/ 207728 w 282174"/>
                  <a:gd name="connsiteY2" fmla="*/ 2460 h 226425"/>
                  <a:gd name="connsiteX3" fmla="*/ 248840 w 282174"/>
                  <a:gd name="connsiteY3" fmla="*/ 5 h 226425"/>
                  <a:gd name="connsiteX4" fmla="*/ 225063 w 282174"/>
                  <a:gd name="connsiteY4" fmla="*/ 15345 h 226425"/>
                  <a:gd name="connsiteX5" fmla="*/ 271083 w 282174"/>
                  <a:gd name="connsiteY5" fmla="*/ 48327 h 226425"/>
                  <a:gd name="connsiteX6" fmla="*/ 280134 w 282174"/>
                  <a:gd name="connsiteY6" fmla="*/ 159389 h 226425"/>
                  <a:gd name="connsiteX7" fmla="*/ 261266 w 282174"/>
                  <a:gd name="connsiteY7" fmla="*/ 225965 h 226425"/>
                  <a:gd name="connsiteX8" fmla="*/ 233346 w 282174"/>
                  <a:gd name="connsiteY8" fmla="*/ 96034 h 226425"/>
                  <a:gd name="connsiteX9" fmla="*/ 169992 w 282174"/>
                  <a:gd name="connsiteY9" fmla="*/ 105085 h 226425"/>
                  <a:gd name="connsiteX10" fmla="*/ 37607 w 282174"/>
                  <a:gd name="connsiteY10" fmla="*/ 100176 h 226425"/>
                  <a:gd name="connsiteX11" fmla="*/ 35919 w 282174"/>
                  <a:gd name="connsiteY11" fmla="*/ 161536 h 226425"/>
                  <a:gd name="connsiteX12" fmla="*/ 20579 w 282174"/>
                  <a:gd name="connsiteY12" fmla="*/ 226425 h 226425"/>
                  <a:gd name="connsiteX13" fmla="*/ 1557 w 282174"/>
                  <a:gd name="connsiteY13" fmla="*/ 152332 h 226425"/>
                  <a:gd name="connsiteX14" fmla="*/ 2938 w 282174"/>
                  <a:gd name="connsiteY14" fmla="*/ 77166 h 226425"/>
                  <a:gd name="connsiteX15" fmla="*/ 30090 w 282174"/>
                  <a:gd name="connsiteY15" fmla="*/ 47713 h 22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2174" h="226425">
                    <a:moveTo>
                      <a:pt x="30090" y="47713"/>
                    </a:moveTo>
                    <a:cubicBezTo>
                      <a:pt x="34232" y="24703"/>
                      <a:pt x="65526" y="22248"/>
                      <a:pt x="98353" y="18874"/>
                    </a:cubicBezTo>
                    <a:cubicBezTo>
                      <a:pt x="131181" y="15499"/>
                      <a:pt x="190394" y="1692"/>
                      <a:pt x="207728" y="2460"/>
                    </a:cubicBezTo>
                    <a:cubicBezTo>
                      <a:pt x="225063" y="3227"/>
                      <a:pt x="238409" y="-148"/>
                      <a:pt x="248840" y="5"/>
                    </a:cubicBezTo>
                    <a:cubicBezTo>
                      <a:pt x="240710" y="8289"/>
                      <a:pt x="220921" y="10743"/>
                      <a:pt x="225063" y="15345"/>
                    </a:cubicBezTo>
                    <a:cubicBezTo>
                      <a:pt x="229205" y="19947"/>
                      <a:pt x="265868" y="36208"/>
                      <a:pt x="271083" y="48327"/>
                    </a:cubicBezTo>
                    <a:cubicBezTo>
                      <a:pt x="286423" y="79007"/>
                      <a:pt x="281975" y="143435"/>
                      <a:pt x="280134" y="159389"/>
                    </a:cubicBezTo>
                    <a:cubicBezTo>
                      <a:pt x="276145" y="195591"/>
                      <a:pt x="262033" y="215227"/>
                      <a:pt x="261266" y="225965"/>
                    </a:cubicBezTo>
                    <a:cubicBezTo>
                      <a:pt x="259578" y="196359"/>
                      <a:pt x="230585" y="112448"/>
                      <a:pt x="233346" y="96034"/>
                    </a:cubicBezTo>
                    <a:cubicBezTo>
                      <a:pt x="212990" y="103014"/>
                      <a:pt x="191499" y="106082"/>
                      <a:pt x="169992" y="105085"/>
                    </a:cubicBezTo>
                    <a:cubicBezTo>
                      <a:pt x="147749" y="103398"/>
                      <a:pt x="62611" y="113215"/>
                      <a:pt x="37607" y="100176"/>
                    </a:cubicBezTo>
                    <a:cubicBezTo>
                      <a:pt x="44387" y="120179"/>
                      <a:pt x="43789" y="141932"/>
                      <a:pt x="35919" y="161536"/>
                    </a:cubicBezTo>
                    <a:cubicBezTo>
                      <a:pt x="24798" y="181295"/>
                      <a:pt x="19475" y="203783"/>
                      <a:pt x="20579" y="226425"/>
                    </a:cubicBezTo>
                    <a:cubicBezTo>
                      <a:pt x="9611" y="203154"/>
                      <a:pt x="3153" y="178012"/>
                      <a:pt x="1557" y="152332"/>
                    </a:cubicBezTo>
                    <a:cubicBezTo>
                      <a:pt x="1557" y="136992"/>
                      <a:pt x="-2738" y="95267"/>
                      <a:pt x="2938" y="77166"/>
                    </a:cubicBezTo>
                    <a:cubicBezTo>
                      <a:pt x="8614" y="59065"/>
                      <a:pt x="22727" y="46025"/>
                      <a:pt x="30090" y="47713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00" name="Freeform: Shape 2199">
                <a:extLst>
                  <a:ext uri="{FF2B5EF4-FFF2-40B4-BE49-F238E27FC236}">
                    <a16:creationId xmlns:a16="http://schemas.microsoft.com/office/drawing/2014/main" id="{DDE05007-9EE3-4943-A045-BCE51031F272}"/>
                  </a:ext>
                </a:extLst>
              </p:cNvPr>
              <p:cNvSpPr/>
              <p:nvPr/>
            </p:nvSpPr>
            <p:spPr>
              <a:xfrm>
                <a:off x="2734733" y="3198017"/>
                <a:ext cx="72558" cy="9511"/>
              </a:xfrm>
              <a:custGeom>
                <a:avLst/>
                <a:gdLst>
                  <a:gd name="connsiteX0" fmla="*/ 0 w 72558"/>
                  <a:gd name="connsiteY0" fmla="*/ 2301 h 9511"/>
                  <a:gd name="connsiteX1" fmla="*/ 3989 w 72558"/>
                  <a:gd name="connsiteY1" fmla="*/ 4755 h 9511"/>
                  <a:gd name="connsiteX2" fmla="*/ 8591 w 72558"/>
                  <a:gd name="connsiteY2" fmla="*/ 5676 h 9511"/>
                  <a:gd name="connsiteX3" fmla="*/ 17948 w 72558"/>
                  <a:gd name="connsiteY3" fmla="*/ 5676 h 9511"/>
                  <a:gd name="connsiteX4" fmla="*/ 22550 w 72558"/>
                  <a:gd name="connsiteY4" fmla="*/ 4909 h 9511"/>
                  <a:gd name="connsiteX5" fmla="*/ 24851 w 72558"/>
                  <a:gd name="connsiteY5" fmla="*/ 4909 h 9511"/>
                  <a:gd name="connsiteX6" fmla="*/ 26078 w 72558"/>
                  <a:gd name="connsiteY6" fmla="*/ 4909 h 9511"/>
                  <a:gd name="connsiteX7" fmla="*/ 27459 w 72558"/>
                  <a:gd name="connsiteY7" fmla="*/ 4909 h 9511"/>
                  <a:gd name="connsiteX8" fmla="*/ 30067 w 72558"/>
                  <a:gd name="connsiteY8" fmla="*/ 4909 h 9511"/>
                  <a:gd name="connsiteX9" fmla="*/ 32368 w 72558"/>
                  <a:gd name="connsiteY9" fmla="*/ 5829 h 9511"/>
                  <a:gd name="connsiteX10" fmla="*/ 34362 w 72558"/>
                  <a:gd name="connsiteY10" fmla="*/ 5829 h 9511"/>
                  <a:gd name="connsiteX11" fmla="*/ 36356 w 72558"/>
                  <a:gd name="connsiteY11" fmla="*/ 5829 h 9511"/>
                  <a:gd name="connsiteX12" fmla="*/ 38504 w 72558"/>
                  <a:gd name="connsiteY12" fmla="*/ 5829 h 9511"/>
                  <a:gd name="connsiteX13" fmla="*/ 40958 w 72558"/>
                  <a:gd name="connsiteY13" fmla="*/ 4909 h 9511"/>
                  <a:gd name="connsiteX14" fmla="*/ 42492 w 72558"/>
                  <a:gd name="connsiteY14" fmla="*/ 4909 h 9511"/>
                  <a:gd name="connsiteX15" fmla="*/ 43566 w 72558"/>
                  <a:gd name="connsiteY15" fmla="*/ 4909 h 9511"/>
                  <a:gd name="connsiteX16" fmla="*/ 46020 w 72558"/>
                  <a:gd name="connsiteY16" fmla="*/ 4909 h 9511"/>
                  <a:gd name="connsiteX17" fmla="*/ 55224 w 72558"/>
                  <a:gd name="connsiteY17" fmla="*/ 5829 h 9511"/>
                  <a:gd name="connsiteX18" fmla="*/ 57525 w 72558"/>
                  <a:gd name="connsiteY18" fmla="*/ 5829 h 9511"/>
                  <a:gd name="connsiteX19" fmla="*/ 59673 w 72558"/>
                  <a:gd name="connsiteY19" fmla="*/ 5829 h 9511"/>
                  <a:gd name="connsiteX20" fmla="*/ 64122 w 72558"/>
                  <a:gd name="connsiteY20" fmla="*/ 4449 h 9511"/>
                  <a:gd name="connsiteX21" fmla="*/ 72559 w 72558"/>
                  <a:gd name="connsiteY21" fmla="*/ 0 h 9511"/>
                  <a:gd name="connsiteX22" fmla="*/ 64582 w 72558"/>
                  <a:gd name="connsiteY22" fmla="*/ 5369 h 9511"/>
                  <a:gd name="connsiteX23" fmla="*/ 59980 w 72558"/>
                  <a:gd name="connsiteY23" fmla="*/ 7057 h 9511"/>
                  <a:gd name="connsiteX24" fmla="*/ 57679 w 72558"/>
                  <a:gd name="connsiteY24" fmla="*/ 7824 h 9511"/>
                  <a:gd name="connsiteX25" fmla="*/ 55378 w 72558"/>
                  <a:gd name="connsiteY25" fmla="*/ 7824 h 9511"/>
                  <a:gd name="connsiteX26" fmla="*/ 45560 w 72558"/>
                  <a:gd name="connsiteY26" fmla="*/ 7824 h 9511"/>
                  <a:gd name="connsiteX27" fmla="*/ 43106 w 72558"/>
                  <a:gd name="connsiteY27" fmla="*/ 7824 h 9511"/>
                  <a:gd name="connsiteX28" fmla="*/ 41112 w 72558"/>
                  <a:gd name="connsiteY28" fmla="*/ 7824 h 9511"/>
                  <a:gd name="connsiteX29" fmla="*/ 39271 w 72558"/>
                  <a:gd name="connsiteY29" fmla="*/ 8590 h 9511"/>
                  <a:gd name="connsiteX30" fmla="*/ 36970 w 72558"/>
                  <a:gd name="connsiteY30" fmla="*/ 9511 h 9511"/>
                  <a:gd name="connsiteX31" fmla="*/ 34055 w 72558"/>
                  <a:gd name="connsiteY31" fmla="*/ 9511 h 9511"/>
                  <a:gd name="connsiteX32" fmla="*/ 31601 w 72558"/>
                  <a:gd name="connsiteY32" fmla="*/ 8744 h 9511"/>
                  <a:gd name="connsiteX33" fmla="*/ 27306 w 72558"/>
                  <a:gd name="connsiteY33" fmla="*/ 7363 h 9511"/>
                  <a:gd name="connsiteX34" fmla="*/ 25158 w 72558"/>
                  <a:gd name="connsiteY34" fmla="*/ 7363 h 9511"/>
                  <a:gd name="connsiteX35" fmla="*/ 22857 w 72558"/>
                  <a:gd name="connsiteY35" fmla="*/ 7363 h 9511"/>
                  <a:gd name="connsiteX36" fmla="*/ 18101 w 72558"/>
                  <a:gd name="connsiteY36" fmla="*/ 7363 h 9511"/>
                  <a:gd name="connsiteX37" fmla="*/ 8437 w 72558"/>
                  <a:gd name="connsiteY37" fmla="*/ 7363 h 9511"/>
                  <a:gd name="connsiteX38" fmla="*/ 3682 w 72558"/>
                  <a:gd name="connsiteY38" fmla="*/ 5983 h 9511"/>
                  <a:gd name="connsiteX39" fmla="*/ 0 w 72558"/>
                  <a:gd name="connsiteY39" fmla="*/ 2301 h 9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72558" h="9511">
                    <a:moveTo>
                      <a:pt x="0" y="2301"/>
                    </a:moveTo>
                    <a:cubicBezTo>
                      <a:pt x="1105" y="3436"/>
                      <a:pt x="2485" y="4280"/>
                      <a:pt x="3989" y="4755"/>
                    </a:cubicBezTo>
                    <a:cubicBezTo>
                      <a:pt x="5446" y="5369"/>
                      <a:pt x="7010" y="5676"/>
                      <a:pt x="8591" y="5676"/>
                    </a:cubicBezTo>
                    <a:cubicBezTo>
                      <a:pt x="11705" y="6059"/>
                      <a:pt x="14834" y="6059"/>
                      <a:pt x="17948" y="5676"/>
                    </a:cubicBezTo>
                    <a:lnTo>
                      <a:pt x="22550" y="4909"/>
                    </a:lnTo>
                    <a:lnTo>
                      <a:pt x="24851" y="4909"/>
                    </a:lnTo>
                    <a:lnTo>
                      <a:pt x="26078" y="4909"/>
                    </a:lnTo>
                    <a:lnTo>
                      <a:pt x="27459" y="4909"/>
                    </a:lnTo>
                    <a:cubicBezTo>
                      <a:pt x="28318" y="4755"/>
                      <a:pt x="29208" y="4755"/>
                      <a:pt x="30067" y="4909"/>
                    </a:cubicBezTo>
                    <a:lnTo>
                      <a:pt x="32368" y="5829"/>
                    </a:lnTo>
                    <a:lnTo>
                      <a:pt x="34362" y="5829"/>
                    </a:lnTo>
                    <a:lnTo>
                      <a:pt x="36356" y="5829"/>
                    </a:lnTo>
                    <a:lnTo>
                      <a:pt x="38504" y="5829"/>
                    </a:lnTo>
                    <a:cubicBezTo>
                      <a:pt x="39255" y="5384"/>
                      <a:pt x="40099" y="5062"/>
                      <a:pt x="40958" y="4909"/>
                    </a:cubicBezTo>
                    <a:lnTo>
                      <a:pt x="42492" y="4909"/>
                    </a:lnTo>
                    <a:lnTo>
                      <a:pt x="43566" y="4909"/>
                    </a:lnTo>
                    <a:lnTo>
                      <a:pt x="46020" y="4909"/>
                    </a:lnTo>
                    <a:cubicBezTo>
                      <a:pt x="49042" y="5599"/>
                      <a:pt x="52126" y="5906"/>
                      <a:pt x="55224" y="5829"/>
                    </a:cubicBezTo>
                    <a:lnTo>
                      <a:pt x="57525" y="5829"/>
                    </a:lnTo>
                    <a:lnTo>
                      <a:pt x="59673" y="5829"/>
                    </a:lnTo>
                    <a:cubicBezTo>
                      <a:pt x="61207" y="5538"/>
                      <a:pt x="62695" y="5062"/>
                      <a:pt x="64122" y="4449"/>
                    </a:cubicBezTo>
                    <a:cubicBezTo>
                      <a:pt x="67128" y="3375"/>
                      <a:pt x="69966" y="1872"/>
                      <a:pt x="72559" y="0"/>
                    </a:cubicBezTo>
                    <a:cubicBezTo>
                      <a:pt x="70227" y="2240"/>
                      <a:pt x="67527" y="4050"/>
                      <a:pt x="64582" y="5369"/>
                    </a:cubicBezTo>
                    <a:cubicBezTo>
                      <a:pt x="63094" y="6044"/>
                      <a:pt x="61560" y="6612"/>
                      <a:pt x="59980" y="7057"/>
                    </a:cubicBezTo>
                    <a:lnTo>
                      <a:pt x="57679" y="7824"/>
                    </a:lnTo>
                    <a:lnTo>
                      <a:pt x="55378" y="7824"/>
                    </a:lnTo>
                    <a:cubicBezTo>
                      <a:pt x="52126" y="8360"/>
                      <a:pt x="48812" y="8360"/>
                      <a:pt x="45560" y="7824"/>
                    </a:cubicBezTo>
                    <a:lnTo>
                      <a:pt x="43106" y="7824"/>
                    </a:lnTo>
                    <a:lnTo>
                      <a:pt x="41112" y="7824"/>
                    </a:lnTo>
                    <a:lnTo>
                      <a:pt x="39271" y="8590"/>
                    </a:lnTo>
                    <a:cubicBezTo>
                      <a:pt x="38473" y="8836"/>
                      <a:pt x="37706" y="9143"/>
                      <a:pt x="36970" y="9511"/>
                    </a:cubicBezTo>
                    <a:lnTo>
                      <a:pt x="34055" y="9511"/>
                    </a:lnTo>
                    <a:lnTo>
                      <a:pt x="31601" y="8744"/>
                    </a:lnTo>
                    <a:cubicBezTo>
                      <a:pt x="30235" y="8100"/>
                      <a:pt x="28794" y="7639"/>
                      <a:pt x="27306" y="7363"/>
                    </a:cubicBezTo>
                    <a:lnTo>
                      <a:pt x="25158" y="7363"/>
                    </a:lnTo>
                    <a:lnTo>
                      <a:pt x="22857" y="7363"/>
                    </a:lnTo>
                    <a:lnTo>
                      <a:pt x="18101" y="7363"/>
                    </a:lnTo>
                    <a:cubicBezTo>
                      <a:pt x="14895" y="7824"/>
                      <a:pt x="11643" y="7824"/>
                      <a:pt x="8437" y="7363"/>
                    </a:cubicBezTo>
                    <a:cubicBezTo>
                      <a:pt x="6780" y="7210"/>
                      <a:pt x="5170" y="6750"/>
                      <a:pt x="3682" y="5983"/>
                    </a:cubicBezTo>
                    <a:cubicBezTo>
                      <a:pt x="2148" y="5108"/>
                      <a:pt x="874" y="3835"/>
                      <a:pt x="0" y="2301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01" name="Freeform: Shape 2200">
                <a:extLst>
                  <a:ext uri="{FF2B5EF4-FFF2-40B4-BE49-F238E27FC236}">
                    <a16:creationId xmlns:a16="http://schemas.microsoft.com/office/drawing/2014/main" id="{D34FE052-C087-4481-AFC3-27A51E33A99A}"/>
                  </a:ext>
                </a:extLst>
              </p:cNvPr>
              <p:cNvSpPr/>
              <p:nvPr/>
            </p:nvSpPr>
            <p:spPr>
              <a:xfrm>
                <a:off x="2750687" y="3218879"/>
                <a:ext cx="33901" cy="11351"/>
              </a:xfrm>
              <a:custGeom>
                <a:avLst/>
                <a:gdLst>
                  <a:gd name="connsiteX0" fmla="*/ 0 w 33901"/>
                  <a:gd name="connsiteY0" fmla="*/ 1994 h 11351"/>
                  <a:gd name="connsiteX1" fmla="*/ 8437 w 33901"/>
                  <a:gd name="connsiteY1" fmla="*/ 3528 h 11351"/>
                  <a:gd name="connsiteX2" fmla="*/ 17181 w 33901"/>
                  <a:gd name="connsiteY2" fmla="*/ 3528 h 11351"/>
                  <a:gd name="connsiteX3" fmla="*/ 25618 w 33901"/>
                  <a:gd name="connsiteY3" fmla="*/ 2454 h 11351"/>
                  <a:gd name="connsiteX4" fmla="*/ 33902 w 33901"/>
                  <a:gd name="connsiteY4" fmla="*/ 0 h 11351"/>
                  <a:gd name="connsiteX5" fmla="*/ 33902 w 33901"/>
                  <a:gd name="connsiteY5" fmla="*/ 0 h 11351"/>
                  <a:gd name="connsiteX6" fmla="*/ 33902 w 33901"/>
                  <a:gd name="connsiteY6" fmla="*/ 0 h 11351"/>
                  <a:gd name="connsiteX7" fmla="*/ 33902 w 33901"/>
                  <a:gd name="connsiteY7" fmla="*/ 0 h 11351"/>
                  <a:gd name="connsiteX8" fmla="*/ 28533 w 33901"/>
                  <a:gd name="connsiteY8" fmla="*/ 3835 h 11351"/>
                  <a:gd name="connsiteX9" fmla="*/ 23470 w 33901"/>
                  <a:gd name="connsiteY9" fmla="*/ 8437 h 11351"/>
                  <a:gd name="connsiteX10" fmla="*/ 17181 w 33901"/>
                  <a:gd name="connsiteY10" fmla="*/ 10431 h 11351"/>
                  <a:gd name="connsiteX11" fmla="*/ 10738 w 33901"/>
                  <a:gd name="connsiteY11" fmla="*/ 11352 h 11351"/>
                  <a:gd name="connsiteX12" fmla="*/ 17028 w 33901"/>
                  <a:gd name="connsiteY12" fmla="*/ 9818 h 11351"/>
                  <a:gd name="connsiteX13" fmla="*/ 23010 w 33901"/>
                  <a:gd name="connsiteY13" fmla="*/ 7517 h 11351"/>
                  <a:gd name="connsiteX14" fmla="*/ 33902 w 33901"/>
                  <a:gd name="connsiteY14" fmla="*/ 767 h 11351"/>
                  <a:gd name="connsiteX15" fmla="*/ 33902 w 33901"/>
                  <a:gd name="connsiteY15" fmla="*/ 1841 h 11351"/>
                  <a:gd name="connsiteX16" fmla="*/ 25465 w 33901"/>
                  <a:gd name="connsiteY16" fmla="*/ 4295 h 11351"/>
                  <a:gd name="connsiteX17" fmla="*/ 7977 w 33901"/>
                  <a:gd name="connsiteY17" fmla="*/ 4295 h 11351"/>
                  <a:gd name="connsiteX18" fmla="*/ 0 w 33901"/>
                  <a:gd name="connsiteY18" fmla="*/ 1994 h 1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901" h="11351">
                    <a:moveTo>
                      <a:pt x="0" y="1994"/>
                    </a:moveTo>
                    <a:cubicBezTo>
                      <a:pt x="2777" y="2654"/>
                      <a:pt x="5599" y="3160"/>
                      <a:pt x="8437" y="3528"/>
                    </a:cubicBezTo>
                    <a:cubicBezTo>
                      <a:pt x="11352" y="3758"/>
                      <a:pt x="14266" y="3758"/>
                      <a:pt x="17181" y="3528"/>
                    </a:cubicBezTo>
                    <a:cubicBezTo>
                      <a:pt x="20019" y="3390"/>
                      <a:pt x="22841" y="3037"/>
                      <a:pt x="25618" y="2454"/>
                    </a:cubicBezTo>
                    <a:cubicBezTo>
                      <a:pt x="28441" y="1856"/>
                      <a:pt x="31202" y="1028"/>
                      <a:pt x="33902" y="0"/>
                    </a:cubicBezTo>
                    <a:lnTo>
                      <a:pt x="33902" y="0"/>
                    </a:lnTo>
                    <a:cubicBezTo>
                      <a:pt x="33902" y="0"/>
                      <a:pt x="33902" y="0"/>
                      <a:pt x="33902" y="0"/>
                    </a:cubicBezTo>
                    <a:lnTo>
                      <a:pt x="33902" y="0"/>
                    </a:lnTo>
                    <a:cubicBezTo>
                      <a:pt x="32260" y="1473"/>
                      <a:pt x="30450" y="2746"/>
                      <a:pt x="28533" y="3835"/>
                    </a:cubicBezTo>
                    <a:lnTo>
                      <a:pt x="23470" y="8437"/>
                    </a:lnTo>
                    <a:lnTo>
                      <a:pt x="17181" y="10431"/>
                    </a:lnTo>
                    <a:cubicBezTo>
                      <a:pt x="15064" y="10907"/>
                      <a:pt x="12901" y="11214"/>
                      <a:pt x="10738" y="11352"/>
                    </a:cubicBezTo>
                    <a:cubicBezTo>
                      <a:pt x="12870" y="10999"/>
                      <a:pt x="14972" y="10493"/>
                      <a:pt x="17028" y="9818"/>
                    </a:cubicBezTo>
                    <a:cubicBezTo>
                      <a:pt x="19083" y="9204"/>
                      <a:pt x="21077" y="8437"/>
                      <a:pt x="23010" y="7517"/>
                    </a:cubicBezTo>
                    <a:cubicBezTo>
                      <a:pt x="26937" y="5783"/>
                      <a:pt x="30603" y="3513"/>
                      <a:pt x="33902" y="767"/>
                    </a:cubicBezTo>
                    <a:lnTo>
                      <a:pt x="33902" y="1841"/>
                    </a:lnTo>
                    <a:cubicBezTo>
                      <a:pt x="31187" y="2961"/>
                      <a:pt x="28364" y="3789"/>
                      <a:pt x="25465" y="4295"/>
                    </a:cubicBezTo>
                    <a:cubicBezTo>
                      <a:pt x="19681" y="5415"/>
                      <a:pt x="13760" y="5415"/>
                      <a:pt x="7977" y="4295"/>
                    </a:cubicBezTo>
                    <a:cubicBezTo>
                      <a:pt x="5246" y="3804"/>
                      <a:pt x="2577" y="3037"/>
                      <a:pt x="0" y="1994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02" name="Freeform: Shape 2201">
                <a:extLst>
                  <a:ext uri="{FF2B5EF4-FFF2-40B4-BE49-F238E27FC236}">
                    <a16:creationId xmlns:a16="http://schemas.microsoft.com/office/drawing/2014/main" id="{9DDBD3BD-5D3D-4060-BF4F-CEED24C1BD76}"/>
                  </a:ext>
                </a:extLst>
              </p:cNvPr>
              <p:cNvSpPr/>
              <p:nvPr/>
            </p:nvSpPr>
            <p:spPr>
              <a:xfrm>
                <a:off x="2802690" y="3188391"/>
                <a:ext cx="13211" cy="13614"/>
              </a:xfrm>
              <a:custGeom>
                <a:avLst/>
                <a:gdLst>
                  <a:gd name="connsiteX0" fmla="*/ 0 w 13211"/>
                  <a:gd name="connsiteY0" fmla="*/ 2723 h 13614"/>
                  <a:gd name="connsiteX1" fmla="*/ 3068 w 13211"/>
                  <a:gd name="connsiteY1" fmla="*/ 1035 h 13614"/>
                  <a:gd name="connsiteX2" fmla="*/ 6443 w 13211"/>
                  <a:gd name="connsiteY2" fmla="*/ 115 h 13614"/>
                  <a:gd name="connsiteX3" fmla="*/ 10125 w 13211"/>
                  <a:gd name="connsiteY3" fmla="*/ 115 h 13614"/>
                  <a:gd name="connsiteX4" fmla="*/ 12119 w 13211"/>
                  <a:gd name="connsiteY4" fmla="*/ 115 h 13614"/>
                  <a:gd name="connsiteX5" fmla="*/ 13039 w 13211"/>
                  <a:gd name="connsiteY5" fmla="*/ 115 h 13614"/>
                  <a:gd name="connsiteX6" fmla="*/ 13039 w 13211"/>
                  <a:gd name="connsiteY6" fmla="*/ 115 h 13614"/>
                  <a:gd name="connsiteX7" fmla="*/ 13039 w 13211"/>
                  <a:gd name="connsiteY7" fmla="*/ 115 h 13614"/>
                  <a:gd name="connsiteX8" fmla="*/ 13039 w 13211"/>
                  <a:gd name="connsiteY8" fmla="*/ 115 h 13614"/>
                  <a:gd name="connsiteX9" fmla="*/ 13039 w 13211"/>
                  <a:gd name="connsiteY9" fmla="*/ 2263 h 13614"/>
                  <a:gd name="connsiteX10" fmla="*/ 12272 w 13211"/>
                  <a:gd name="connsiteY10" fmla="*/ 3950 h 13614"/>
                  <a:gd name="connsiteX11" fmla="*/ 10585 w 13211"/>
                  <a:gd name="connsiteY11" fmla="*/ 7018 h 13614"/>
                  <a:gd name="connsiteX12" fmla="*/ 8744 w 13211"/>
                  <a:gd name="connsiteY12" fmla="*/ 13614 h 13614"/>
                  <a:gd name="connsiteX13" fmla="*/ 9664 w 13211"/>
                  <a:gd name="connsiteY13" fmla="*/ 6558 h 13614"/>
                  <a:gd name="connsiteX14" fmla="*/ 11045 w 13211"/>
                  <a:gd name="connsiteY14" fmla="*/ 3336 h 13614"/>
                  <a:gd name="connsiteX15" fmla="*/ 11045 w 13211"/>
                  <a:gd name="connsiteY15" fmla="*/ 1802 h 13614"/>
                  <a:gd name="connsiteX16" fmla="*/ 11045 w 13211"/>
                  <a:gd name="connsiteY16" fmla="*/ 575 h 13614"/>
                  <a:gd name="connsiteX17" fmla="*/ 11045 w 13211"/>
                  <a:gd name="connsiteY17" fmla="*/ 575 h 13614"/>
                  <a:gd name="connsiteX18" fmla="*/ 11045 w 13211"/>
                  <a:gd name="connsiteY18" fmla="*/ 575 h 13614"/>
                  <a:gd name="connsiteX19" fmla="*/ 11045 w 13211"/>
                  <a:gd name="connsiteY19" fmla="*/ 575 h 13614"/>
                  <a:gd name="connsiteX20" fmla="*/ 9511 w 13211"/>
                  <a:gd name="connsiteY20" fmla="*/ 575 h 13614"/>
                  <a:gd name="connsiteX21" fmla="*/ 6290 w 13211"/>
                  <a:gd name="connsiteY21" fmla="*/ 575 h 13614"/>
                  <a:gd name="connsiteX22" fmla="*/ 2761 w 13211"/>
                  <a:gd name="connsiteY22" fmla="*/ 575 h 1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211" h="13614">
                    <a:moveTo>
                      <a:pt x="0" y="2723"/>
                    </a:moveTo>
                    <a:cubicBezTo>
                      <a:pt x="936" y="2017"/>
                      <a:pt x="1964" y="1450"/>
                      <a:pt x="3068" y="1035"/>
                    </a:cubicBezTo>
                    <a:lnTo>
                      <a:pt x="6443" y="115"/>
                    </a:lnTo>
                    <a:cubicBezTo>
                      <a:pt x="7670" y="-38"/>
                      <a:pt x="8897" y="-38"/>
                      <a:pt x="10125" y="115"/>
                    </a:cubicBezTo>
                    <a:lnTo>
                      <a:pt x="12119" y="115"/>
                    </a:lnTo>
                    <a:lnTo>
                      <a:pt x="13039" y="115"/>
                    </a:lnTo>
                    <a:lnTo>
                      <a:pt x="13039" y="115"/>
                    </a:lnTo>
                    <a:lnTo>
                      <a:pt x="13039" y="115"/>
                    </a:lnTo>
                    <a:cubicBezTo>
                      <a:pt x="13039" y="115"/>
                      <a:pt x="13039" y="115"/>
                      <a:pt x="13039" y="115"/>
                    </a:cubicBezTo>
                    <a:cubicBezTo>
                      <a:pt x="13269" y="805"/>
                      <a:pt x="13269" y="1572"/>
                      <a:pt x="13039" y="2263"/>
                    </a:cubicBezTo>
                    <a:cubicBezTo>
                      <a:pt x="12855" y="2845"/>
                      <a:pt x="12594" y="3413"/>
                      <a:pt x="12272" y="3950"/>
                    </a:cubicBezTo>
                    <a:lnTo>
                      <a:pt x="10585" y="7018"/>
                    </a:lnTo>
                    <a:cubicBezTo>
                      <a:pt x="9419" y="9027"/>
                      <a:pt x="8790" y="11298"/>
                      <a:pt x="8744" y="13614"/>
                    </a:cubicBezTo>
                    <a:cubicBezTo>
                      <a:pt x="8345" y="11221"/>
                      <a:pt x="8667" y="8767"/>
                      <a:pt x="9664" y="6558"/>
                    </a:cubicBezTo>
                    <a:cubicBezTo>
                      <a:pt x="10186" y="5515"/>
                      <a:pt x="10646" y="4441"/>
                      <a:pt x="11045" y="3336"/>
                    </a:cubicBezTo>
                    <a:lnTo>
                      <a:pt x="11045" y="1802"/>
                    </a:lnTo>
                    <a:cubicBezTo>
                      <a:pt x="11198" y="1404"/>
                      <a:pt x="11198" y="974"/>
                      <a:pt x="11045" y="575"/>
                    </a:cubicBezTo>
                    <a:cubicBezTo>
                      <a:pt x="11045" y="575"/>
                      <a:pt x="11045" y="575"/>
                      <a:pt x="11045" y="575"/>
                    </a:cubicBezTo>
                    <a:lnTo>
                      <a:pt x="11045" y="575"/>
                    </a:lnTo>
                    <a:lnTo>
                      <a:pt x="11045" y="575"/>
                    </a:lnTo>
                    <a:lnTo>
                      <a:pt x="9511" y="575"/>
                    </a:lnTo>
                    <a:lnTo>
                      <a:pt x="6290" y="575"/>
                    </a:lnTo>
                    <a:cubicBezTo>
                      <a:pt x="5108" y="483"/>
                      <a:pt x="3942" y="483"/>
                      <a:pt x="2761" y="575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03" name="Freeform: Shape 2202">
                <a:extLst>
                  <a:ext uri="{FF2B5EF4-FFF2-40B4-BE49-F238E27FC236}">
                    <a16:creationId xmlns:a16="http://schemas.microsoft.com/office/drawing/2014/main" id="{1A1CEA82-F8CC-46DE-BAD7-575D4800503A}"/>
                  </a:ext>
                </a:extLst>
              </p:cNvPr>
              <p:cNvSpPr/>
              <p:nvPr/>
            </p:nvSpPr>
            <p:spPr>
              <a:xfrm>
                <a:off x="2724130" y="3191243"/>
                <a:ext cx="15052" cy="16898"/>
              </a:xfrm>
              <a:custGeom>
                <a:avLst/>
                <a:gdLst>
                  <a:gd name="connsiteX0" fmla="*/ 15052 w 15052"/>
                  <a:gd name="connsiteY0" fmla="*/ 331 h 16898"/>
                  <a:gd name="connsiteX1" fmla="*/ 7076 w 15052"/>
                  <a:gd name="connsiteY1" fmla="*/ 331 h 16898"/>
                  <a:gd name="connsiteX2" fmla="*/ 1093 w 15052"/>
                  <a:gd name="connsiteY2" fmla="*/ 331 h 16898"/>
                  <a:gd name="connsiteX3" fmla="*/ 1093 w 15052"/>
                  <a:gd name="connsiteY3" fmla="*/ 1251 h 16898"/>
                  <a:gd name="connsiteX4" fmla="*/ 1093 w 15052"/>
                  <a:gd name="connsiteY4" fmla="*/ 5086 h 16898"/>
                  <a:gd name="connsiteX5" fmla="*/ 1093 w 15052"/>
                  <a:gd name="connsiteY5" fmla="*/ 8921 h 16898"/>
                  <a:gd name="connsiteX6" fmla="*/ 2013 w 15052"/>
                  <a:gd name="connsiteY6" fmla="*/ 16898 h 16898"/>
                  <a:gd name="connsiteX7" fmla="*/ 173 w 15052"/>
                  <a:gd name="connsiteY7" fmla="*/ 9075 h 16898"/>
                  <a:gd name="connsiteX8" fmla="*/ 173 w 15052"/>
                  <a:gd name="connsiteY8" fmla="*/ 1098 h 16898"/>
                  <a:gd name="connsiteX9" fmla="*/ 173 w 15052"/>
                  <a:gd name="connsiteY9" fmla="*/ 24 h 16898"/>
                  <a:gd name="connsiteX10" fmla="*/ 173 w 15052"/>
                  <a:gd name="connsiteY10" fmla="*/ 24 h 16898"/>
                  <a:gd name="connsiteX11" fmla="*/ 4008 w 15052"/>
                  <a:gd name="connsiteY11" fmla="*/ 24 h 16898"/>
                  <a:gd name="connsiteX12" fmla="*/ 7996 w 15052"/>
                  <a:gd name="connsiteY12" fmla="*/ 24 h 16898"/>
                  <a:gd name="connsiteX13" fmla="*/ 15052 w 15052"/>
                  <a:gd name="connsiteY13" fmla="*/ 331 h 16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052" h="16898">
                    <a:moveTo>
                      <a:pt x="15052" y="331"/>
                    </a:moveTo>
                    <a:lnTo>
                      <a:pt x="7076" y="331"/>
                    </a:lnTo>
                    <a:lnTo>
                      <a:pt x="1093" y="331"/>
                    </a:lnTo>
                    <a:cubicBezTo>
                      <a:pt x="1093" y="331"/>
                      <a:pt x="1093" y="331"/>
                      <a:pt x="1093" y="1251"/>
                    </a:cubicBezTo>
                    <a:cubicBezTo>
                      <a:pt x="1016" y="2525"/>
                      <a:pt x="1016" y="3813"/>
                      <a:pt x="1093" y="5086"/>
                    </a:cubicBezTo>
                    <a:cubicBezTo>
                      <a:pt x="1170" y="6360"/>
                      <a:pt x="1170" y="7648"/>
                      <a:pt x="1093" y="8921"/>
                    </a:cubicBezTo>
                    <a:cubicBezTo>
                      <a:pt x="1093" y="11683"/>
                      <a:pt x="1093" y="14290"/>
                      <a:pt x="2013" y="16898"/>
                    </a:cubicBezTo>
                    <a:cubicBezTo>
                      <a:pt x="1154" y="14352"/>
                      <a:pt x="525" y="11729"/>
                      <a:pt x="173" y="9075"/>
                    </a:cubicBezTo>
                    <a:cubicBezTo>
                      <a:pt x="-58" y="6421"/>
                      <a:pt x="-58" y="3752"/>
                      <a:pt x="173" y="1098"/>
                    </a:cubicBezTo>
                    <a:cubicBezTo>
                      <a:pt x="111" y="745"/>
                      <a:pt x="111" y="377"/>
                      <a:pt x="173" y="24"/>
                    </a:cubicBezTo>
                    <a:lnTo>
                      <a:pt x="173" y="24"/>
                    </a:lnTo>
                    <a:lnTo>
                      <a:pt x="4008" y="24"/>
                    </a:lnTo>
                    <a:lnTo>
                      <a:pt x="7996" y="24"/>
                    </a:lnTo>
                    <a:cubicBezTo>
                      <a:pt x="10358" y="-52"/>
                      <a:pt x="12705" y="55"/>
                      <a:pt x="15052" y="331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04" name="Freeform: Shape 2203">
                <a:extLst>
                  <a:ext uri="{FF2B5EF4-FFF2-40B4-BE49-F238E27FC236}">
                    <a16:creationId xmlns:a16="http://schemas.microsoft.com/office/drawing/2014/main" id="{B2BBEBA5-9CBC-4F5E-848A-7B8BC7C3C2EE}"/>
                  </a:ext>
                </a:extLst>
              </p:cNvPr>
              <p:cNvSpPr/>
              <p:nvPr/>
            </p:nvSpPr>
            <p:spPr>
              <a:xfrm>
                <a:off x="2764493" y="3194029"/>
                <a:ext cx="5319" cy="2914"/>
              </a:xfrm>
              <a:custGeom>
                <a:avLst/>
                <a:gdLst>
                  <a:gd name="connsiteX0" fmla="*/ 0 w 5319"/>
                  <a:gd name="connsiteY0" fmla="*/ 2608 h 2914"/>
                  <a:gd name="connsiteX1" fmla="*/ 1841 w 5319"/>
                  <a:gd name="connsiteY1" fmla="*/ 1227 h 2914"/>
                  <a:gd name="connsiteX2" fmla="*/ 3835 w 5319"/>
                  <a:gd name="connsiteY2" fmla="*/ 0 h 2914"/>
                  <a:gd name="connsiteX3" fmla="*/ 5216 w 5319"/>
                  <a:gd name="connsiteY3" fmla="*/ 0 h 2914"/>
                  <a:gd name="connsiteX4" fmla="*/ 5216 w 5319"/>
                  <a:gd name="connsiteY4" fmla="*/ 1227 h 2914"/>
                  <a:gd name="connsiteX5" fmla="*/ 3682 w 5319"/>
                  <a:gd name="connsiteY5" fmla="*/ 2915 h 2914"/>
                  <a:gd name="connsiteX6" fmla="*/ 4755 w 5319"/>
                  <a:gd name="connsiteY6" fmla="*/ 1227 h 2914"/>
                  <a:gd name="connsiteX7" fmla="*/ 4755 w 5319"/>
                  <a:gd name="connsiteY7" fmla="*/ 307 h 2914"/>
                  <a:gd name="connsiteX8" fmla="*/ 4755 w 5319"/>
                  <a:gd name="connsiteY8" fmla="*/ 307 h 2914"/>
                  <a:gd name="connsiteX9" fmla="*/ 2761 w 5319"/>
                  <a:gd name="connsiteY9" fmla="*/ 1227 h 2914"/>
                  <a:gd name="connsiteX10" fmla="*/ 0 w 5319"/>
                  <a:gd name="connsiteY10" fmla="*/ 2608 h 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19" h="2914">
                    <a:moveTo>
                      <a:pt x="0" y="2608"/>
                    </a:moveTo>
                    <a:cubicBezTo>
                      <a:pt x="675" y="2240"/>
                      <a:pt x="1289" y="1764"/>
                      <a:pt x="1841" y="1227"/>
                    </a:cubicBezTo>
                    <a:cubicBezTo>
                      <a:pt x="2454" y="736"/>
                      <a:pt x="3114" y="322"/>
                      <a:pt x="3835" y="0"/>
                    </a:cubicBezTo>
                    <a:lnTo>
                      <a:pt x="5216" y="0"/>
                    </a:lnTo>
                    <a:cubicBezTo>
                      <a:pt x="5354" y="399"/>
                      <a:pt x="5354" y="828"/>
                      <a:pt x="5216" y="1227"/>
                    </a:cubicBezTo>
                    <a:cubicBezTo>
                      <a:pt x="5108" y="2056"/>
                      <a:pt x="4495" y="2730"/>
                      <a:pt x="3682" y="2915"/>
                    </a:cubicBezTo>
                    <a:cubicBezTo>
                      <a:pt x="4265" y="2531"/>
                      <a:pt x="4648" y="1918"/>
                      <a:pt x="4755" y="1227"/>
                    </a:cubicBezTo>
                    <a:cubicBezTo>
                      <a:pt x="4755" y="1227"/>
                      <a:pt x="4755" y="460"/>
                      <a:pt x="4755" y="307"/>
                    </a:cubicBezTo>
                    <a:lnTo>
                      <a:pt x="4755" y="307"/>
                    </a:lnTo>
                    <a:cubicBezTo>
                      <a:pt x="4050" y="522"/>
                      <a:pt x="3375" y="828"/>
                      <a:pt x="2761" y="1227"/>
                    </a:cubicBezTo>
                    <a:cubicBezTo>
                      <a:pt x="2025" y="1994"/>
                      <a:pt x="1058" y="2485"/>
                      <a:pt x="0" y="2608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05" name="Freeform: Shape 2204">
                <a:extLst>
                  <a:ext uri="{FF2B5EF4-FFF2-40B4-BE49-F238E27FC236}">
                    <a16:creationId xmlns:a16="http://schemas.microsoft.com/office/drawing/2014/main" id="{65CEBAC7-0F64-4D1E-A994-FEA47E218C49}"/>
                  </a:ext>
                </a:extLst>
              </p:cNvPr>
              <p:cNvSpPr/>
              <p:nvPr/>
            </p:nvSpPr>
            <p:spPr>
              <a:xfrm>
                <a:off x="2799929" y="3196329"/>
                <a:ext cx="7823" cy="5369"/>
              </a:xfrm>
              <a:custGeom>
                <a:avLst/>
                <a:gdLst>
                  <a:gd name="connsiteX0" fmla="*/ 0 w 7823"/>
                  <a:gd name="connsiteY0" fmla="*/ 307 h 5369"/>
                  <a:gd name="connsiteX1" fmla="*/ 3989 w 7823"/>
                  <a:gd name="connsiteY1" fmla="*/ 307 h 5369"/>
                  <a:gd name="connsiteX2" fmla="*/ 7824 w 7823"/>
                  <a:gd name="connsiteY2" fmla="*/ 307 h 5369"/>
                  <a:gd name="connsiteX3" fmla="*/ 7824 w 7823"/>
                  <a:gd name="connsiteY3" fmla="*/ 307 h 5369"/>
                  <a:gd name="connsiteX4" fmla="*/ 7824 w 7823"/>
                  <a:gd name="connsiteY4" fmla="*/ 307 h 5369"/>
                  <a:gd name="connsiteX5" fmla="*/ 7824 w 7823"/>
                  <a:gd name="connsiteY5" fmla="*/ 307 h 5369"/>
                  <a:gd name="connsiteX6" fmla="*/ 6596 w 7823"/>
                  <a:gd name="connsiteY6" fmla="*/ 1687 h 5369"/>
                  <a:gd name="connsiteX7" fmla="*/ 5216 w 7823"/>
                  <a:gd name="connsiteY7" fmla="*/ 2761 h 5369"/>
                  <a:gd name="connsiteX8" fmla="*/ 3989 w 7823"/>
                  <a:gd name="connsiteY8" fmla="*/ 3835 h 5369"/>
                  <a:gd name="connsiteX9" fmla="*/ 3989 w 7823"/>
                  <a:gd name="connsiteY9" fmla="*/ 5369 h 5369"/>
                  <a:gd name="connsiteX10" fmla="*/ 3989 w 7823"/>
                  <a:gd name="connsiteY10" fmla="*/ 3682 h 5369"/>
                  <a:gd name="connsiteX11" fmla="*/ 5216 w 7823"/>
                  <a:gd name="connsiteY11" fmla="*/ 2454 h 5369"/>
                  <a:gd name="connsiteX12" fmla="*/ 7363 w 7823"/>
                  <a:gd name="connsiteY12" fmla="*/ 0 h 5369"/>
                  <a:gd name="connsiteX13" fmla="*/ 7363 w 7823"/>
                  <a:gd name="connsiteY13" fmla="*/ 0 h 5369"/>
                  <a:gd name="connsiteX14" fmla="*/ 1381 w 7823"/>
                  <a:gd name="connsiteY14" fmla="*/ 0 h 5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823" h="5369">
                    <a:moveTo>
                      <a:pt x="0" y="307"/>
                    </a:moveTo>
                    <a:lnTo>
                      <a:pt x="3989" y="307"/>
                    </a:lnTo>
                    <a:cubicBezTo>
                      <a:pt x="5262" y="154"/>
                      <a:pt x="6550" y="154"/>
                      <a:pt x="7824" y="307"/>
                    </a:cubicBezTo>
                    <a:lnTo>
                      <a:pt x="7824" y="307"/>
                    </a:lnTo>
                    <a:cubicBezTo>
                      <a:pt x="7824" y="307"/>
                      <a:pt x="7824" y="307"/>
                      <a:pt x="7824" y="307"/>
                    </a:cubicBezTo>
                    <a:lnTo>
                      <a:pt x="7824" y="307"/>
                    </a:lnTo>
                    <a:cubicBezTo>
                      <a:pt x="7502" y="844"/>
                      <a:pt x="7087" y="1304"/>
                      <a:pt x="6596" y="1687"/>
                    </a:cubicBezTo>
                    <a:lnTo>
                      <a:pt x="5216" y="2761"/>
                    </a:lnTo>
                    <a:lnTo>
                      <a:pt x="3989" y="3835"/>
                    </a:lnTo>
                    <a:cubicBezTo>
                      <a:pt x="3712" y="4311"/>
                      <a:pt x="3712" y="4893"/>
                      <a:pt x="3989" y="5369"/>
                    </a:cubicBezTo>
                    <a:cubicBezTo>
                      <a:pt x="3682" y="4848"/>
                      <a:pt x="3682" y="4203"/>
                      <a:pt x="3989" y="3682"/>
                    </a:cubicBezTo>
                    <a:lnTo>
                      <a:pt x="5216" y="2454"/>
                    </a:lnTo>
                    <a:cubicBezTo>
                      <a:pt x="6136" y="1841"/>
                      <a:pt x="6873" y="982"/>
                      <a:pt x="7363" y="0"/>
                    </a:cubicBezTo>
                    <a:lnTo>
                      <a:pt x="7363" y="0"/>
                    </a:lnTo>
                    <a:lnTo>
                      <a:pt x="1381" y="0"/>
                    </a:ln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06" name="Freeform: Shape 2205">
                <a:extLst>
                  <a:ext uri="{FF2B5EF4-FFF2-40B4-BE49-F238E27FC236}">
                    <a16:creationId xmlns:a16="http://schemas.microsoft.com/office/drawing/2014/main" id="{B47038FE-D26F-487A-802C-B3E935A6210D}"/>
                  </a:ext>
                </a:extLst>
              </p:cNvPr>
              <p:cNvSpPr/>
              <p:nvPr/>
            </p:nvSpPr>
            <p:spPr>
              <a:xfrm>
                <a:off x="2734676" y="3200652"/>
                <a:ext cx="4045" cy="5035"/>
              </a:xfrm>
              <a:custGeom>
                <a:avLst/>
                <a:gdLst>
                  <a:gd name="connsiteX0" fmla="*/ 4046 w 4045"/>
                  <a:gd name="connsiteY0" fmla="*/ 433 h 5035"/>
                  <a:gd name="connsiteX1" fmla="*/ 2972 w 4045"/>
                  <a:gd name="connsiteY1" fmla="*/ 433 h 5035"/>
                  <a:gd name="connsiteX2" fmla="*/ 1131 w 4045"/>
                  <a:gd name="connsiteY2" fmla="*/ 433 h 5035"/>
                  <a:gd name="connsiteX3" fmla="*/ 57 w 4045"/>
                  <a:gd name="connsiteY3" fmla="*/ 433 h 5035"/>
                  <a:gd name="connsiteX4" fmla="*/ 57 w 4045"/>
                  <a:gd name="connsiteY4" fmla="*/ 433 h 5035"/>
                  <a:gd name="connsiteX5" fmla="*/ 57 w 4045"/>
                  <a:gd name="connsiteY5" fmla="*/ 1354 h 5035"/>
                  <a:gd name="connsiteX6" fmla="*/ 57 w 4045"/>
                  <a:gd name="connsiteY6" fmla="*/ 2581 h 5035"/>
                  <a:gd name="connsiteX7" fmla="*/ 57 w 4045"/>
                  <a:gd name="connsiteY7" fmla="*/ 5035 h 5035"/>
                  <a:gd name="connsiteX8" fmla="*/ 57 w 4045"/>
                  <a:gd name="connsiteY8" fmla="*/ 2734 h 5035"/>
                  <a:gd name="connsiteX9" fmla="*/ 57 w 4045"/>
                  <a:gd name="connsiteY9" fmla="*/ 1507 h 5035"/>
                  <a:gd name="connsiteX10" fmla="*/ 57 w 4045"/>
                  <a:gd name="connsiteY10" fmla="*/ 127 h 5035"/>
                  <a:gd name="connsiteX11" fmla="*/ 2359 w 4045"/>
                  <a:gd name="connsiteY11" fmla="*/ 127 h 5035"/>
                  <a:gd name="connsiteX12" fmla="*/ 3432 w 4045"/>
                  <a:gd name="connsiteY12" fmla="*/ 127 h 5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45" h="5035">
                    <a:moveTo>
                      <a:pt x="4046" y="433"/>
                    </a:moveTo>
                    <a:lnTo>
                      <a:pt x="2972" y="433"/>
                    </a:lnTo>
                    <a:lnTo>
                      <a:pt x="1131" y="433"/>
                    </a:lnTo>
                    <a:cubicBezTo>
                      <a:pt x="779" y="510"/>
                      <a:pt x="410" y="510"/>
                      <a:pt x="57" y="433"/>
                    </a:cubicBezTo>
                    <a:lnTo>
                      <a:pt x="57" y="433"/>
                    </a:lnTo>
                    <a:cubicBezTo>
                      <a:pt x="57" y="433"/>
                      <a:pt x="57" y="433"/>
                      <a:pt x="57" y="1354"/>
                    </a:cubicBezTo>
                    <a:cubicBezTo>
                      <a:pt x="57" y="2274"/>
                      <a:pt x="57" y="2274"/>
                      <a:pt x="57" y="2581"/>
                    </a:cubicBezTo>
                    <a:cubicBezTo>
                      <a:pt x="134" y="3394"/>
                      <a:pt x="134" y="4222"/>
                      <a:pt x="57" y="5035"/>
                    </a:cubicBezTo>
                    <a:cubicBezTo>
                      <a:pt x="134" y="4268"/>
                      <a:pt x="134" y="3501"/>
                      <a:pt x="57" y="2734"/>
                    </a:cubicBezTo>
                    <a:cubicBezTo>
                      <a:pt x="57" y="2734"/>
                      <a:pt x="57" y="1967"/>
                      <a:pt x="57" y="1507"/>
                    </a:cubicBezTo>
                    <a:cubicBezTo>
                      <a:pt x="-19" y="1047"/>
                      <a:pt x="-19" y="587"/>
                      <a:pt x="57" y="127"/>
                    </a:cubicBezTo>
                    <a:lnTo>
                      <a:pt x="2359" y="127"/>
                    </a:lnTo>
                    <a:cubicBezTo>
                      <a:pt x="2696" y="-42"/>
                      <a:pt x="3095" y="-42"/>
                      <a:pt x="3432" y="127"/>
                    </a:cubicBezTo>
                    <a:close/>
                  </a:path>
                </a:pathLst>
              </a:custGeom>
              <a:solidFill>
                <a:srgbClr val="D97E3B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07" name="Freeform: Shape 2206">
                <a:extLst>
                  <a:ext uri="{FF2B5EF4-FFF2-40B4-BE49-F238E27FC236}">
                    <a16:creationId xmlns:a16="http://schemas.microsoft.com/office/drawing/2014/main" id="{4FFA3052-8344-4AB6-8EB4-548B2EF703C5}"/>
                  </a:ext>
                </a:extLst>
              </p:cNvPr>
              <p:cNvSpPr/>
              <p:nvPr/>
            </p:nvSpPr>
            <p:spPr>
              <a:xfrm>
                <a:off x="3381020" y="5721925"/>
                <a:ext cx="33893" cy="115818"/>
              </a:xfrm>
              <a:custGeom>
                <a:avLst/>
                <a:gdLst>
                  <a:gd name="connsiteX0" fmla="*/ 19474 w 33893"/>
                  <a:gd name="connsiteY0" fmla="*/ 32675 h 115818"/>
                  <a:gd name="connsiteX1" fmla="*/ 33894 w 33893"/>
                  <a:gd name="connsiteY1" fmla="*/ 0 h 115818"/>
                  <a:gd name="connsiteX2" fmla="*/ 32667 w 33893"/>
                  <a:gd name="connsiteY2" fmla="*/ 53077 h 115818"/>
                  <a:gd name="connsiteX3" fmla="*/ 32667 w 33893"/>
                  <a:gd name="connsiteY3" fmla="*/ 53077 h 115818"/>
                  <a:gd name="connsiteX4" fmla="*/ 31439 w 33893"/>
                  <a:gd name="connsiteY4" fmla="*/ 115818 h 115818"/>
                  <a:gd name="connsiteX5" fmla="*/ 8889 w 33893"/>
                  <a:gd name="connsiteY5" fmla="*/ 106000 h 115818"/>
                  <a:gd name="connsiteX6" fmla="*/ 2600 w 33893"/>
                  <a:gd name="connsiteY6" fmla="*/ 67650 h 115818"/>
                  <a:gd name="connsiteX7" fmla="*/ 19474 w 33893"/>
                  <a:gd name="connsiteY7" fmla="*/ 32675 h 115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93" h="115818">
                    <a:moveTo>
                      <a:pt x="19474" y="32675"/>
                    </a:moveTo>
                    <a:cubicBezTo>
                      <a:pt x="24690" y="21783"/>
                      <a:pt x="29445" y="10738"/>
                      <a:pt x="33894" y="0"/>
                    </a:cubicBezTo>
                    <a:cubicBezTo>
                      <a:pt x="33894" y="18408"/>
                      <a:pt x="33127" y="36203"/>
                      <a:pt x="32667" y="53077"/>
                    </a:cubicBezTo>
                    <a:lnTo>
                      <a:pt x="32667" y="53077"/>
                    </a:lnTo>
                    <a:cubicBezTo>
                      <a:pt x="32667" y="76394"/>
                      <a:pt x="31900" y="97716"/>
                      <a:pt x="31439" y="115818"/>
                    </a:cubicBezTo>
                    <a:cubicBezTo>
                      <a:pt x="23401" y="113885"/>
                      <a:pt x="15777" y="110572"/>
                      <a:pt x="8889" y="106000"/>
                    </a:cubicBezTo>
                    <a:cubicBezTo>
                      <a:pt x="-39" y="95324"/>
                      <a:pt x="-2447" y="80628"/>
                      <a:pt x="2600" y="67650"/>
                    </a:cubicBezTo>
                    <a:cubicBezTo>
                      <a:pt x="8429" y="56298"/>
                      <a:pt x="14105" y="44486"/>
                      <a:pt x="19474" y="326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08" name="Freeform: Shape 2207">
                <a:extLst>
                  <a:ext uri="{FF2B5EF4-FFF2-40B4-BE49-F238E27FC236}">
                    <a16:creationId xmlns:a16="http://schemas.microsoft.com/office/drawing/2014/main" id="{FC4F04D1-F7D4-492D-9092-1B4F5F2D81ED}"/>
                  </a:ext>
                </a:extLst>
              </p:cNvPr>
              <p:cNvSpPr/>
              <p:nvPr/>
            </p:nvSpPr>
            <p:spPr>
              <a:xfrm>
                <a:off x="2717223" y="3175620"/>
                <a:ext cx="902564" cy="2693592"/>
              </a:xfrm>
              <a:custGeom>
                <a:avLst/>
                <a:gdLst>
                  <a:gd name="connsiteX0" fmla="*/ 894964 w 902564"/>
                  <a:gd name="connsiteY0" fmla="*/ 1576963 h 2693592"/>
                  <a:gd name="connsiteX1" fmla="*/ 882692 w 902564"/>
                  <a:gd name="connsiteY1" fmla="*/ 1577883 h 2693592"/>
                  <a:gd name="connsiteX2" fmla="*/ 891283 w 902564"/>
                  <a:gd name="connsiteY2" fmla="*/ 1622983 h 2693592"/>
                  <a:gd name="connsiteX3" fmla="*/ 871494 w 902564"/>
                  <a:gd name="connsiteY3" fmla="*/ 1697537 h 2693592"/>
                  <a:gd name="connsiteX4" fmla="*/ 853239 w 902564"/>
                  <a:gd name="connsiteY4" fmla="*/ 1717939 h 2693592"/>
                  <a:gd name="connsiteX5" fmla="*/ 849097 w 902564"/>
                  <a:gd name="connsiteY5" fmla="*/ 1721467 h 2693592"/>
                  <a:gd name="connsiteX6" fmla="*/ 777919 w 902564"/>
                  <a:gd name="connsiteY6" fmla="*/ 1755829 h 2693592"/>
                  <a:gd name="connsiteX7" fmla="*/ 777919 w 902564"/>
                  <a:gd name="connsiteY7" fmla="*/ 1731592 h 2693592"/>
                  <a:gd name="connsiteX8" fmla="*/ 808600 w 902564"/>
                  <a:gd name="connsiteY8" fmla="*/ 1657652 h 2693592"/>
                  <a:gd name="connsiteX9" fmla="*/ 788197 w 902564"/>
                  <a:gd name="connsiteY9" fmla="*/ 1657652 h 2693592"/>
                  <a:gd name="connsiteX10" fmla="*/ 763807 w 902564"/>
                  <a:gd name="connsiteY10" fmla="*/ 1715024 h 2693592"/>
                  <a:gd name="connsiteX11" fmla="*/ 749694 w 902564"/>
                  <a:gd name="connsiteY11" fmla="*/ 1698610 h 2693592"/>
                  <a:gd name="connsiteX12" fmla="*/ 757517 w 902564"/>
                  <a:gd name="connsiteY12" fmla="*/ 1628199 h 2693592"/>
                  <a:gd name="connsiteX13" fmla="*/ 777919 w 902564"/>
                  <a:gd name="connsiteY13" fmla="*/ 1585707 h 2693592"/>
                  <a:gd name="connsiteX14" fmla="*/ 784976 w 902564"/>
                  <a:gd name="connsiteY14" fmla="*/ 1563771 h 2693592"/>
                  <a:gd name="connsiteX15" fmla="*/ 772090 w 902564"/>
                  <a:gd name="connsiteY15" fmla="*/ 1559936 h 2693592"/>
                  <a:gd name="connsiteX16" fmla="*/ 728678 w 902564"/>
                  <a:gd name="connsiteY16" fmla="*/ 1171217 h 2693592"/>
                  <a:gd name="connsiteX17" fmla="*/ 728678 w 902564"/>
                  <a:gd name="connsiteY17" fmla="*/ 1151429 h 2693592"/>
                  <a:gd name="connsiteX18" fmla="*/ 728678 w 902564"/>
                  <a:gd name="connsiteY18" fmla="*/ 1130106 h 2693592"/>
                  <a:gd name="connsiteX19" fmla="*/ 723002 w 902564"/>
                  <a:gd name="connsiteY19" fmla="*/ 1026407 h 2693592"/>
                  <a:gd name="connsiteX20" fmla="*/ 710116 w 902564"/>
                  <a:gd name="connsiteY20" fmla="*/ 944797 h 2693592"/>
                  <a:gd name="connsiteX21" fmla="*/ 708736 w 902564"/>
                  <a:gd name="connsiteY21" fmla="*/ 1025640 h 2693592"/>
                  <a:gd name="connsiteX22" fmla="*/ 714104 w 902564"/>
                  <a:gd name="connsiteY22" fmla="*/ 1149741 h 2693592"/>
                  <a:gd name="connsiteX23" fmla="*/ 715332 w 902564"/>
                  <a:gd name="connsiteY23" fmla="*/ 1169683 h 2693592"/>
                  <a:gd name="connsiteX24" fmla="*/ 746012 w 902564"/>
                  <a:gd name="connsiteY24" fmla="*/ 1561930 h 2693592"/>
                  <a:gd name="connsiteX25" fmla="*/ 729905 w 902564"/>
                  <a:gd name="connsiteY25" fmla="*/ 1572515 h 2693592"/>
                  <a:gd name="connsiteX26" fmla="*/ 729905 w 902564"/>
                  <a:gd name="connsiteY26" fmla="*/ 1772857 h 2693592"/>
                  <a:gd name="connsiteX27" fmla="*/ 719780 w 902564"/>
                  <a:gd name="connsiteY27" fmla="*/ 1875175 h 2693592"/>
                  <a:gd name="connsiteX28" fmla="*/ 702599 w 902564"/>
                  <a:gd name="connsiteY28" fmla="*/ 2088862 h 2693592"/>
                  <a:gd name="connsiteX29" fmla="*/ 700145 w 902564"/>
                  <a:gd name="connsiteY29" fmla="*/ 2185045 h 2693592"/>
                  <a:gd name="connsiteX30" fmla="*/ 701219 w 902564"/>
                  <a:gd name="connsiteY30" fmla="*/ 2260672 h 2693592"/>
                  <a:gd name="connsiteX31" fmla="*/ 701219 w 902564"/>
                  <a:gd name="connsiteY31" fmla="*/ 2332924 h 2693592"/>
                  <a:gd name="connsiteX32" fmla="*/ 662102 w 902564"/>
                  <a:gd name="connsiteY32" fmla="*/ 1972738 h 2693592"/>
                  <a:gd name="connsiteX33" fmla="*/ 682197 w 902564"/>
                  <a:gd name="connsiteY33" fmla="*/ 1865357 h 2693592"/>
                  <a:gd name="connsiteX34" fmla="*/ 673300 w 902564"/>
                  <a:gd name="connsiteY34" fmla="*/ 1861983 h 2693592"/>
                  <a:gd name="connsiteX35" fmla="*/ 575276 w 902564"/>
                  <a:gd name="connsiteY35" fmla="*/ 1152349 h 2693592"/>
                  <a:gd name="connsiteX36" fmla="*/ 576350 w 902564"/>
                  <a:gd name="connsiteY36" fmla="*/ 1144679 h 2693592"/>
                  <a:gd name="connsiteX37" fmla="*/ 578498 w 902564"/>
                  <a:gd name="connsiteY37" fmla="*/ 1131333 h 2693592"/>
                  <a:gd name="connsiteX38" fmla="*/ 580032 w 902564"/>
                  <a:gd name="connsiteY38" fmla="*/ 1122129 h 2693592"/>
                  <a:gd name="connsiteX39" fmla="*/ 576811 w 902564"/>
                  <a:gd name="connsiteY39" fmla="*/ 1121209 h 2693592"/>
                  <a:gd name="connsiteX40" fmla="*/ 613934 w 902564"/>
                  <a:gd name="connsiteY40" fmla="*/ 975938 h 2693592"/>
                  <a:gd name="connsiteX41" fmla="*/ 620530 w 902564"/>
                  <a:gd name="connsiteY41" fmla="*/ 965200 h 2693592"/>
                  <a:gd name="connsiteX42" fmla="*/ 559170 w 902564"/>
                  <a:gd name="connsiteY42" fmla="*/ 979466 h 2693592"/>
                  <a:gd name="connsiteX43" fmla="*/ 482469 w 902564"/>
                  <a:gd name="connsiteY43" fmla="*/ 918105 h 2693592"/>
                  <a:gd name="connsiteX44" fmla="*/ 467129 w 902564"/>
                  <a:gd name="connsiteY44" fmla="*/ 944337 h 2693592"/>
                  <a:gd name="connsiteX45" fmla="*/ 463600 w 902564"/>
                  <a:gd name="connsiteY45" fmla="*/ 941269 h 2693592"/>
                  <a:gd name="connsiteX46" fmla="*/ 442431 w 902564"/>
                  <a:gd name="connsiteY46" fmla="*/ 1156031 h 2693592"/>
                  <a:gd name="connsiteX47" fmla="*/ 436295 w 902564"/>
                  <a:gd name="connsiteY47" fmla="*/ 1161400 h 2693592"/>
                  <a:gd name="connsiteX48" fmla="*/ 443198 w 902564"/>
                  <a:gd name="connsiteY48" fmla="*/ 1334896 h 2693592"/>
                  <a:gd name="connsiteX49" fmla="*/ 397178 w 902564"/>
                  <a:gd name="connsiteY49" fmla="*/ 1414205 h 2693592"/>
                  <a:gd name="connsiteX50" fmla="*/ 351157 w 902564"/>
                  <a:gd name="connsiteY50" fmla="*/ 1398865 h 2693592"/>
                  <a:gd name="connsiteX51" fmla="*/ 378770 w 902564"/>
                  <a:gd name="connsiteY51" fmla="*/ 1283047 h 2693592"/>
                  <a:gd name="connsiteX52" fmla="*/ 358827 w 902564"/>
                  <a:gd name="connsiteY52" fmla="*/ 1267707 h 2693592"/>
                  <a:gd name="connsiteX53" fmla="*/ 349624 w 902564"/>
                  <a:gd name="connsiteY53" fmla="*/ 1327226 h 2693592"/>
                  <a:gd name="connsiteX54" fmla="*/ 326767 w 902564"/>
                  <a:gd name="connsiteY54" fmla="*/ 1287495 h 2693592"/>
                  <a:gd name="connsiteX55" fmla="*/ 348089 w 902564"/>
                  <a:gd name="connsiteY55" fmla="*/ 1180115 h 2693592"/>
                  <a:gd name="connsiteX56" fmla="*/ 354226 w 902564"/>
                  <a:gd name="connsiteY56" fmla="*/ 1165695 h 2693592"/>
                  <a:gd name="connsiteX57" fmla="*/ 345942 w 902564"/>
                  <a:gd name="connsiteY57" fmla="*/ 1156644 h 2693592"/>
                  <a:gd name="connsiteX58" fmla="*/ 318943 w 902564"/>
                  <a:gd name="connsiteY58" fmla="*/ 839717 h 2693592"/>
                  <a:gd name="connsiteX59" fmla="*/ 301609 w 902564"/>
                  <a:gd name="connsiteY59" fmla="*/ 829440 h 2693592"/>
                  <a:gd name="connsiteX60" fmla="*/ 285195 w 902564"/>
                  <a:gd name="connsiteY60" fmla="*/ 819469 h 2693592"/>
                  <a:gd name="connsiteX61" fmla="*/ 297621 w 902564"/>
                  <a:gd name="connsiteY61" fmla="*/ 1054172 h 2693592"/>
                  <a:gd name="connsiteX62" fmla="*/ 298541 w 902564"/>
                  <a:gd name="connsiteY62" fmla="*/ 1062916 h 2693592"/>
                  <a:gd name="connsiteX63" fmla="*/ 298541 w 902564"/>
                  <a:gd name="connsiteY63" fmla="*/ 1062916 h 2693592"/>
                  <a:gd name="connsiteX64" fmla="*/ 306058 w 902564"/>
                  <a:gd name="connsiteY64" fmla="*/ 1104948 h 2693592"/>
                  <a:gd name="connsiteX65" fmla="*/ 322932 w 902564"/>
                  <a:gd name="connsiteY65" fmla="*/ 1802003 h 2693592"/>
                  <a:gd name="connsiteX66" fmla="*/ 336278 w 902564"/>
                  <a:gd name="connsiteY66" fmla="*/ 2137951 h 2693592"/>
                  <a:gd name="connsiteX67" fmla="*/ 311580 w 902564"/>
                  <a:gd name="connsiteY67" fmla="*/ 2502585 h 2693592"/>
                  <a:gd name="connsiteX68" fmla="*/ 309433 w 902564"/>
                  <a:gd name="connsiteY68" fmla="*/ 2503813 h 2693592"/>
                  <a:gd name="connsiteX69" fmla="*/ 350697 w 902564"/>
                  <a:gd name="connsiteY69" fmla="*/ 2546918 h 2693592"/>
                  <a:gd name="connsiteX70" fmla="*/ 413285 w 902564"/>
                  <a:gd name="connsiteY70" fmla="*/ 2597848 h 2693592"/>
                  <a:gd name="connsiteX71" fmla="*/ 408836 w 902564"/>
                  <a:gd name="connsiteY71" fmla="*/ 2648316 h 2693592"/>
                  <a:gd name="connsiteX72" fmla="*/ 404541 w 902564"/>
                  <a:gd name="connsiteY72" fmla="*/ 2689581 h 2693592"/>
                  <a:gd name="connsiteX73" fmla="*/ 387821 w 902564"/>
                  <a:gd name="connsiteY73" fmla="*/ 2692956 h 2693592"/>
                  <a:gd name="connsiteX74" fmla="*/ 278292 w 902564"/>
                  <a:gd name="connsiteY74" fmla="*/ 2679150 h 2693592"/>
                  <a:gd name="connsiteX75" fmla="*/ 207728 w 902564"/>
                  <a:gd name="connsiteY75" fmla="*/ 2634357 h 2693592"/>
                  <a:gd name="connsiteX76" fmla="*/ 205580 w 902564"/>
                  <a:gd name="connsiteY76" fmla="*/ 2634357 h 2693592"/>
                  <a:gd name="connsiteX77" fmla="*/ 205580 w 902564"/>
                  <a:gd name="connsiteY77" fmla="*/ 2624386 h 2693592"/>
                  <a:gd name="connsiteX78" fmla="*/ 205580 w 902564"/>
                  <a:gd name="connsiteY78" fmla="*/ 2596314 h 2693592"/>
                  <a:gd name="connsiteX79" fmla="*/ 204199 w 902564"/>
                  <a:gd name="connsiteY79" fmla="*/ 2525749 h 2693592"/>
                  <a:gd name="connsiteX80" fmla="*/ 204199 w 902564"/>
                  <a:gd name="connsiteY80" fmla="*/ 2510409 h 2693592"/>
                  <a:gd name="connsiteX81" fmla="*/ 204199 w 902564"/>
                  <a:gd name="connsiteY81" fmla="*/ 2468224 h 2693592"/>
                  <a:gd name="connsiteX82" fmla="*/ 202972 w 902564"/>
                  <a:gd name="connsiteY82" fmla="*/ 2262359 h 2693592"/>
                  <a:gd name="connsiteX83" fmla="*/ 203893 w 902564"/>
                  <a:gd name="connsiteY83" fmla="*/ 2187500 h 2693592"/>
                  <a:gd name="connsiteX84" fmla="*/ 201285 w 902564"/>
                  <a:gd name="connsiteY84" fmla="*/ 2091317 h 2693592"/>
                  <a:gd name="connsiteX85" fmla="*/ 173979 w 902564"/>
                  <a:gd name="connsiteY85" fmla="*/ 1775311 h 2693592"/>
                  <a:gd name="connsiteX86" fmla="*/ 173212 w 902564"/>
                  <a:gd name="connsiteY86" fmla="*/ 1574969 h 2693592"/>
                  <a:gd name="connsiteX87" fmla="*/ 157872 w 902564"/>
                  <a:gd name="connsiteY87" fmla="*/ 1564384 h 2693592"/>
                  <a:gd name="connsiteX88" fmla="*/ 191620 w 902564"/>
                  <a:gd name="connsiteY88" fmla="*/ 1125197 h 2693592"/>
                  <a:gd name="connsiteX89" fmla="*/ 191620 w 902564"/>
                  <a:gd name="connsiteY89" fmla="*/ 1123203 h 2693592"/>
                  <a:gd name="connsiteX90" fmla="*/ 192541 w 902564"/>
                  <a:gd name="connsiteY90" fmla="*/ 1105101 h 2693592"/>
                  <a:gd name="connsiteX91" fmla="*/ 192541 w 902564"/>
                  <a:gd name="connsiteY91" fmla="*/ 1096204 h 2693592"/>
                  <a:gd name="connsiteX92" fmla="*/ 193461 w 902564"/>
                  <a:gd name="connsiteY92" fmla="*/ 947252 h 2693592"/>
                  <a:gd name="connsiteX93" fmla="*/ 173826 w 902564"/>
                  <a:gd name="connsiteY93" fmla="*/ 1100653 h 2693592"/>
                  <a:gd name="connsiteX94" fmla="*/ 173826 w 902564"/>
                  <a:gd name="connsiteY94" fmla="*/ 1105255 h 2693592"/>
                  <a:gd name="connsiteX95" fmla="*/ 173826 w 902564"/>
                  <a:gd name="connsiteY95" fmla="*/ 1124737 h 2693592"/>
                  <a:gd name="connsiteX96" fmla="*/ 173826 w 902564"/>
                  <a:gd name="connsiteY96" fmla="*/ 1126424 h 2693592"/>
                  <a:gd name="connsiteX97" fmla="*/ 174746 w 902564"/>
                  <a:gd name="connsiteY97" fmla="*/ 1132714 h 2693592"/>
                  <a:gd name="connsiteX98" fmla="*/ 131180 w 902564"/>
                  <a:gd name="connsiteY98" fmla="*/ 1562237 h 2693592"/>
                  <a:gd name="connsiteX99" fmla="*/ 118295 w 902564"/>
                  <a:gd name="connsiteY99" fmla="*/ 1566072 h 2693592"/>
                  <a:gd name="connsiteX100" fmla="*/ 125198 w 902564"/>
                  <a:gd name="connsiteY100" fmla="*/ 1588008 h 2693592"/>
                  <a:gd name="connsiteX101" fmla="*/ 145753 w 902564"/>
                  <a:gd name="connsiteY101" fmla="*/ 1630040 h 2693592"/>
                  <a:gd name="connsiteX102" fmla="*/ 153270 w 902564"/>
                  <a:gd name="connsiteY102" fmla="*/ 1700451 h 2693592"/>
                  <a:gd name="connsiteX103" fmla="*/ 139311 w 902564"/>
                  <a:gd name="connsiteY103" fmla="*/ 1716865 h 2693592"/>
                  <a:gd name="connsiteX104" fmla="*/ 122130 w 902564"/>
                  <a:gd name="connsiteY104" fmla="*/ 1689099 h 2693592"/>
                  <a:gd name="connsiteX105" fmla="*/ 115073 w 902564"/>
                  <a:gd name="connsiteY105" fmla="*/ 1659493 h 2693592"/>
                  <a:gd name="connsiteX106" fmla="*/ 101513 w 902564"/>
                  <a:gd name="connsiteY106" fmla="*/ 1647006 h 2693592"/>
                  <a:gd name="connsiteX107" fmla="*/ 100654 w 902564"/>
                  <a:gd name="connsiteY107" fmla="*/ 1647067 h 2693592"/>
                  <a:gd name="connsiteX108" fmla="*/ 94517 w 902564"/>
                  <a:gd name="connsiteY108" fmla="*/ 1659493 h 2693592"/>
                  <a:gd name="connsiteX109" fmla="*/ 105869 w 902564"/>
                  <a:gd name="connsiteY109" fmla="*/ 1709042 h 2693592"/>
                  <a:gd name="connsiteX110" fmla="*/ 124124 w 902564"/>
                  <a:gd name="connsiteY110" fmla="*/ 1733125 h 2693592"/>
                  <a:gd name="connsiteX111" fmla="*/ 124124 w 902564"/>
                  <a:gd name="connsiteY111" fmla="*/ 1733125 h 2693592"/>
                  <a:gd name="connsiteX112" fmla="*/ 125505 w 902564"/>
                  <a:gd name="connsiteY112" fmla="*/ 1757516 h 2693592"/>
                  <a:gd name="connsiteX113" fmla="*/ 124124 w 902564"/>
                  <a:gd name="connsiteY113" fmla="*/ 1757516 h 2693592"/>
                  <a:gd name="connsiteX114" fmla="*/ 108784 w 902564"/>
                  <a:gd name="connsiteY114" fmla="*/ 1753988 h 2693592"/>
                  <a:gd name="connsiteX115" fmla="*/ 53253 w 902564"/>
                  <a:gd name="connsiteY115" fmla="*/ 1723308 h 2693592"/>
                  <a:gd name="connsiteX116" fmla="*/ 11067 w 902564"/>
                  <a:gd name="connsiteY116" fmla="*/ 1624824 h 2693592"/>
                  <a:gd name="connsiteX117" fmla="*/ 19658 w 902564"/>
                  <a:gd name="connsiteY117" fmla="*/ 1579724 h 2693592"/>
                  <a:gd name="connsiteX118" fmla="*/ 11067 w 902564"/>
                  <a:gd name="connsiteY118" fmla="*/ 1579724 h 2693592"/>
                  <a:gd name="connsiteX119" fmla="*/ 7386 w 902564"/>
                  <a:gd name="connsiteY119" fmla="*/ 1579724 h 2693592"/>
                  <a:gd name="connsiteX120" fmla="*/ 1556 w 902564"/>
                  <a:gd name="connsiteY120" fmla="*/ 1536926 h 2693592"/>
                  <a:gd name="connsiteX121" fmla="*/ 329 w 902564"/>
                  <a:gd name="connsiteY121" fmla="*/ 1504405 h 2693592"/>
                  <a:gd name="connsiteX122" fmla="*/ 7539 w 902564"/>
                  <a:gd name="connsiteY122" fmla="*/ 1288109 h 2693592"/>
                  <a:gd name="connsiteX123" fmla="*/ 7539 w 902564"/>
                  <a:gd name="connsiteY123" fmla="*/ 1288109 h 2693592"/>
                  <a:gd name="connsiteX124" fmla="*/ 7539 w 902564"/>
                  <a:gd name="connsiteY124" fmla="*/ 1281206 h 2693592"/>
                  <a:gd name="connsiteX125" fmla="*/ 19197 w 902564"/>
                  <a:gd name="connsiteY125" fmla="*/ 1130413 h 2693592"/>
                  <a:gd name="connsiteX126" fmla="*/ 19197 w 902564"/>
                  <a:gd name="connsiteY126" fmla="*/ 1130413 h 2693592"/>
                  <a:gd name="connsiteX127" fmla="*/ 20425 w 902564"/>
                  <a:gd name="connsiteY127" fmla="*/ 1115073 h 2693592"/>
                  <a:gd name="connsiteX128" fmla="*/ 21345 w 902564"/>
                  <a:gd name="connsiteY128" fmla="*/ 1106175 h 2693592"/>
                  <a:gd name="connsiteX129" fmla="*/ 67365 w 902564"/>
                  <a:gd name="connsiteY129" fmla="*/ 669289 h 2693592"/>
                  <a:gd name="connsiteX130" fmla="*/ 144066 w 902564"/>
                  <a:gd name="connsiteY130" fmla="*/ 533375 h 2693592"/>
                  <a:gd name="connsiteX131" fmla="*/ 238101 w 902564"/>
                  <a:gd name="connsiteY131" fmla="*/ 502695 h 2693592"/>
                  <a:gd name="connsiteX132" fmla="*/ 253441 w 902564"/>
                  <a:gd name="connsiteY132" fmla="*/ 497480 h 2693592"/>
                  <a:gd name="connsiteX133" fmla="*/ 274610 w 902564"/>
                  <a:gd name="connsiteY133" fmla="*/ 489196 h 2693592"/>
                  <a:gd name="connsiteX134" fmla="*/ 302989 w 902564"/>
                  <a:gd name="connsiteY134" fmla="*/ 476617 h 2693592"/>
                  <a:gd name="connsiteX135" fmla="*/ 347322 w 902564"/>
                  <a:gd name="connsiteY135" fmla="*/ 449619 h 2693592"/>
                  <a:gd name="connsiteX136" fmla="*/ 347322 w 902564"/>
                  <a:gd name="connsiteY136" fmla="*/ 449619 h 2693592"/>
                  <a:gd name="connsiteX137" fmla="*/ 351771 w 902564"/>
                  <a:gd name="connsiteY137" fmla="*/ 445477 h 2693592"/>
                  <a:gd name="connsiteX138" fmla="*/ 354686 w 902564"/>
                  <a:gd name="connsiteY138" fmla="*/ 439494 h 2693592"/>
                  <a:gd name="connsiteX139" fmla="*/ 363736 w 902564"/>
                  <a:gd name="connsiteY139" fmla="*/ 419859 h 2693592"/>
                  <a:gd name="connsiteX140" fmla="*/ 363736 w 902564"/>
                  <a:gd name="connsiteY140" fmla="*/ 423694 h 2693592"/>
                  <a:gd name="connsiteX141" fmla="*/ 363736 w 902564"/>
                  <a:gd name="connsiteY141" fmla="*/ 421393 h 2693592"/>
                  <a:gd name="connsiteX142" fmla="*/ 365424 w 902564"/>
                  <a:gd name="connsiteY142" fmla="*/ 409734 h 2693592"/>
                  <a:gd name="connsiteX143" fmla="*/ 365424 w 902564"/>
                  <a:gd name="connsiteY143" fmla="*/ 407587 h 2693592"/>
                  <a:gd name="connsiteX144" fmla="*/ 367265 w 902564"/>
                  <a:gd name="connsiteY144" fmla="*/ 394394 h 2693592"/>
                  <a:gd name="connsiteX145" fmla="*/ 365424 w 902564"/>
                  <a:gd name="connsiteY145" fmla="*/ 392553 h 2693592"/>
                  <a:gd name="connsiteX146" fmla="*/ 361282 w 902564"/>
                  <a:gd name="connsiteY146" fmla="*/ 387644 h 2693592"/>
                  <a:gd name="connsiteX147" fmla="*/ 334590 w 902564"/>
                  <a:gd name="connsiteY147" fmla="*/ 343158 h 2693592"/>
                  <a:gd name="connsiteX148" fmla="*/ 331215 w 902564"/>
                  <a:gd name="connsiteY148" fmla="*/ 303888 h 2693592"/>
                  <a:gd name="connsiteX149" fmla="*/ 323239 w 902564"/>
                  <a:gd name="connsiteY149" fmla="*/ 294683 h 2693592"/>
                  <a:gd name="connsiteX150" fmla="*/ 307131 w 902564"/>
                  <a:gd name="connsiteY150" fmla="*/ 263236 h 2693592"/>
                  <a:gd name="connsiteX151" fmla="*/ 303910 w 902564"/>
                  <a:gd name="connsiteY151" fmla="*/ 244521 h 2693592"/>
                  <a:gd name="connsiteX152" fmla="*/ 309126 w 902564"/>
                  <a:gd name="connsiteY152" fmla="*/ 202029 h 2693592"/>
                  <a:gd name="connsiteX153" fmla="*/ 313421 w 902564"/>
                  <a:gd name="connsiteY153" fmla="*/ 199421 h 2693592"/>
                  <a:gd name="connsiteX154" fmla="*/ 311120 w 902564"/>
                  <a:gd name="connsiteY154" fmla="*/ 190217 h 2693592"/>
                  <a:gd name="connsiteX155" fmla="*/ 308819 w 902564"/>
                  <a:gd name="connsiteY155" fmla="*/ 180246 h 2693592"/>
                  <a:gd name="connsiteX156" fmla="*/ 306364 w 902564"/>
                  <a:gd name="connsiteY156" fmla="*/ 157389 h 2693592"/>
                  <a:gd name="connsiteX157" fmla="*/ 307745 w 902564"/>
                  <a:gd name="connsiteY157" fmla="*/ 79155 h 2693592"/>
                  <a:gd name="connsiteX158" fmla="*/ 334590 w 902564"/>
                  <a:gd name="connsiteY158" fmla="*/ 49702 h 2693592"/>
                  <a:gd name="connsiteX159" fmla="*/ 405615 w 902564"/>
                  <a:gd name="connsiteY159" fmla="*/ 19789 h 2693592"/>
                  <a:gd name="connsiteX160" fmla="*/ 519132 w 902564"/>
                  <a:gd name="connsiteY160" fmla="*/ 2761 h 2693592"/>
                  <a:gd name="connsiteX161" fmla="*/ 562084 w 902564"/>
                  <a:gd name="connsiteY161" fmla="*/ 0 h 2693592"/>
                  <a:gd name="connsiteX162" fmla="*/ 537233 w 902564"/>
                  <a:gd name="connsiteY162" fmla="*/ 15340 h 2693592"/>
                  <a:gd name="connsiteX163" fmla="*/ 586015 w 902564"/>
                  <a:gd name="connsiteY163" fmla="*/ 49548 h 2693592"/>
                  <a:gd name="connsiteX164" fmla="*/ 595219 w 902564"/>
                  <a:gd name="connsiteY164" fmla="*/ 164906 h 2693592"/>
                  <a:gd name="connsiteX165" fmla="*/ 586782 w 902564"/>
                  <a:gd name="connsiteY165" fmla="*/ 202029 h 2693592"/>
                  <a:gd name="connsiteX166" fmla="*/ 592764 w 902564"/>
                  <a:gd name="connsiteY166" fmla="*/ 204790 h 2693592"/>
                  <a:gd name="connsiteX167" fmla="*/ 598747 w 902564"/>
                  <a:gd name="connsiteY167" fmla="*/ 231789 h 2693592"/>
                  <a:gd name="connsiteX168" fmla="*/ 598747 w 902564"/>
                  <a:gd name="connsiteY168" fmla="*/ 231789 h 2693592"/>
                  <a:gd name="connsiteX169" fmla="*/ 598747 w 902564"/>
                  <a:gd name="connsiteY169" fmla="*/ 237772 h 2693592"/>
                  <a:gd name="connsiteX170" fmla="*/ 595065 w 902564"/>
                  <a:gd name="connsiteY170" fmla="*/ 265230 h 2693592"/>
                  <a:gd name="connsiteX171" fmla="*/ 582640 w 902564"/>
                  <a:gd name="connsiteY171" fmla="*/ 291309 h 2693592"/>
                  <a:gd name="connsiteX172" fmla="*/ 575890 w 902564"/>
                  <a:gd name="connsiteY172" fmla="*/ 300973 h 2693592"/>
                  <a:gd name="connsiteX173" fmla="*/ 570981 w 902564"/>
                  <a:gd name="connsiteY173" fmla="*/ 305882 h 2693592"/>
                  <a:gd name="connsiteX174" fmla="*/ 567760 w 902564"/>
                  <a:gd name="connsiteY174" fmla="*/ 342391 h 2693592"/>
                  <a:gd name="connsiteX175" fmla="*/ 534779 w 902564"/>
                  <a:gd name="connsiteY175" fmla="*/ 393014 h 2693592"/>
                  <a:gd name="connsiteX176" fmla="*/ 536466 w 902564"/>
                  <a:gd name="connsiteY176" fmla="*/ 406206 h 2693592"/>
                  <a:gd name="connsiteX177" fmla="*/ 536466 w 902564"/>
                  <a:gd name="connsiteY177" fmla="*/ 408354 h 2693592"/>
                  <a:gd name="connsiteX178" fmla="*/ 538307 w 902564"/>
                  <a:gd name="connsiteY178" fmla="*/ 420012 h 2693592"/>
                  <a:gd name="connsiteX179" fmla="*/ 538307 w 902564"/>
                  <a:gd name="connsiteY179" fmla="*/ 422467 h 2693592"/>
                  <a:gd name="connsiteX180" fmla="*/ 538307 w 902564"/>
                  <a:gd name="connsiteY180" fmla="*/ 419859 h 2693592"/>
                  <a:gd name="connsiteX181" fmla="*/ 546897 w 902564"/>
                  <a:gd name="connsiteY181" fmla="*/ 437040 h 2693592"/>
                  <a:gd name="connsiteX182" fmla="*/ 549965 w 902564"/>
                  <a:gd name="connsiteY182" fmla="*/ 443176 h 2693592"/>
                  <a:gd name="connsiteX183" fmla="*/ 554414 w 902564"/>
                  <a:gd name="connsiteY183" fmla="*/ 447317 h 2693592"/>
                  <a:gd name="connsiteX184" fmla="*/ 554414 w 902564"/>
                  <a:gd name="connsiteY184" fmla="*/ 447317 h 2693592"/>
                  <a:gd name="connsiteX185" fmla="*/ 672993 w 902564"/>
                  <a:gd name="connsiteY185" fmla="*/ 503769 h 2693592"/>
                  <a:gd name="connsiteX186" fmla="*/ 679743 w 902564"/>
                  <a:gd name="connsiteY186" fmla="*/ 506070 h 2693592"/>
                  <a:gd name="connsiteX187" fmla="*/ 713644 w 902564"/>
                  <a:gd name="connsiteY187" fmla="*/ 516808 h 2693592"/>
                  <a:gd name="connsiteX188" fmla="*/ 728984 w 902564"/>
                  <a:gd name="connsiteY188" fmla="*/ 521257 h 2693592"/>
                  <a:gd name="connsiteX189" fmla="*/ 731439 w 902564"/>
                  <a:gd name="connsiteY189" fmla="*/ 521257 h 2693592"/>
                  <a:gd name="connsiteX190" fmla="*/ 757824 w 902564"/>
                  <a:gd name="connsiteY190" fmla="*/ 529694 h 2693592"/>
                  <a:gd name="connsiteX191" fmla="*/ 784209 w 902564"/>
                  <a:gd name="connsiteY191" fmla="*/ 552090 h 2693592"/>
                  <a:gd name="connsiteX192" fmla="*/ 785896 w 902564"/>
                  <a:gd name="connsiteY192" fmla="*/ 553931 h 2693592"/>
                  <a:gd name="connsiteX193" fmla="*/ 791725 w 902564"/>
                  <a:gd name="connsiteY193" fmla="*/ 562062 h 2693592"/>
                  <a:gd name="connsiteX194" fmla="*/ 800623 w 902564"/>
                  <a:gd name="connsiteY194" fmla="*/ 575868 h 2693592"/>
                  <a:gd name="connsiteX195" fmla="*/ 800623 w 902564"/>
                  <a:gd name="connsiteY195" fmla="*/ 575868 h 2693592"/>
                  <a:gd name="connsiteX196" fmla="*/ 802924 w 902564"/>
                  <a:gd name="connsiteY196" fmla="*/ 579703 h 2693592"/>
                  <a:gd name="connsiteX197" fmla="*/ 833604 w 902564"/>
                  <a:gd name="connsiteY197" fmla="*/ 665454 h 2693592"/>
                  <a:gd name="connsiteX198" fmla="*/ 872415 w 902564"/>
                  <a:gd name="connsiteY198" fmla="*/ 1023339 h 2693592"/>
                  <a:gd name="connsiteX199" fmla="*/ 881925 w 902564"/>
                  <a:gd name="connsiteY199" fmla="*/ 1128879 h 2693592"/>
                  <a:gd name="connsiteX200" fmla="*/ 883459 w 902564"/>
                  <a:gd name="connsiteY200" fmla="*/ 1145139 h 2693592"/>
                  <a:gd name="connsiteX201" fmla="*/ 894964 w 902564"/>
                  <a:gd name="connsiteY201" fmla="*/ 1576963 h 2693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</a:cxnLst>
                <a:rect l="l" t="t" r="r" b="b"/>
                <a:pathLst>
                  <a:path w="902564" h="2693592">
                    <a:moveTo>
                      <a:pt x="894964" y="1576963"/>
                    </a:moveTo>
                    <a:cubicBezTo>
                      <a:pt x="890976" y="1576963"/>
                      <a:pt x="886987" y="1577730"/>
                      <a:pt x="882692" y="1577883"/>
                    </a:cubicBezTo>
                    <a:cubicBezTo>
                      <a:pt x="885147" y="1588315"/>
                      <a:pt x="887908" y="1603041"/>
                      <a:pt x="891283" y="1622983"/>
                    </a:cubicBezTo>
                    <a:cubicBezTo>
                      <a:pt x="895148" y="1649491"/>
                      <a:pt x="888000" y="1676428"/>
                      <a:pt x="871494" y="1697537"/>
                    </a:cubicBezTo>
                    <a:cubicBezTo>
                      <a:pt x="866140" y="1704961"/>
                      <a:pt x="860020" y="1711803"/>
                      <a:pt x="853239" y="1717939"/>
                    </a:cubicBezTo>
                    <a:cubicBezTo>
                      <a:pt x="851920" y="1719197"/>
                      <a:pt x="850539" y="1720378"/>
                      <a:pt x="849097" y="1721467"/>
                    </a:cubicBezTo>
                    <a:cubicBezTo>
                      <a:pt x="828649" y="1738755"/>
                      <a:pt x="804166" y="1750567"/>
                      <a:pt x="777919" y="1755829"/>
                    </a:cubicBezTo>
                    <a:cubicBezTo>
                      <a:pt x="743711" y="1761044"/>
                      <a:pt x="757210" y="1743097"/>
                      <a:pt x="777919" y="1731592"/>
                    </a:cubicBezTo>
                    <a:cubicBezTo>
                      <a:pt x="798629" y="1720087"/>
                      <a:pt x="806912" y="1678054"/>
                      <a:pt x="808600" y="1657652"/>
                    </a:cubicBezTo>
                    <a:cubicBezTo>
                      <a:pt x="810287" y="1637250"/>
                      <a:pt x="788197" y="1644767"/>
                      <a:pt x="788197" y="1657652"/>
                    </a:cubicBezTo>
                    <a:cubicBezTo>
                      <a:pt x="786433" y="1678898"/>
                      <a:pt x="777873" y="1699009"/>
                      <a:pt x="763807" y="1715024"/>
                    </a:cubicBezTo>
                    <a:cubicBezTo>
                      <a:pt x="749694" y="1726529"/>
                      <a:pt x="744631" y="1708888"/>
                      <a:pt x="749694" y="1698610"/>
                    </a:cubicBezTo>
                    <a:cubicBezTo>
                      <a:pt x="756167" y="1675738"/>
                      <a:pt x="758806" y="1651946"/>
                      <a:pt x="757517" y="1628199"/>
                    </a:cubicBezTo>
                    <a:cubicBezTo>
                      <a:pt x="757087" y="1611571"/>
                      <a:pt x="764681" y="1595770"/>
                      <a:pt x="777919" y="1585707"/>
                    </a:cubicBezTo>
                    <a:lnTo>
                      <a:pt x="784976" y="1563771"/>
                    </a:lnTo>
                    <a:cubicBezTo>
                      <a:pt x="778993" y="1562237"/>
                      <a:pt x="774545" y="1560703"/>
                      <a:pt x="772090" y="1559936"/>
                    </a:cubicBezTo>
                    <a:cubicBezTo>
                      <a:pt x="763653" y="1497808"/>
                      <a:pt x="734047" y="1268474"/>
                      <a:pt x="728678" y="1171217"/>
                    </a:cubicBezTo>
                    <a:cubicBezTo>
                      <a:pt x="728678" y="1163854"/>
                      <a:pt x="728678" y="1157258"/>
                      <a:pt x="728678" y="1151429"/>
                    </a:cubicBezTo>
                    <a:cubicBezTo>
                      <a:pt x="728018" y="1144341"/>
                      <a:pt x="728018" y="1137193"/>
                      <a:pt x="728678" y="1130106"/>
                    </a:cubicBezTo>
                    <a:cubicBezTo>
                      <a:pt x="730749" y="1095437"/>
                      <a:pt x="728846" y="1060646"/>
                      <a:pt x="723002" y="1026407"/>
                    </a:cubicBezTo>
                    <a:cubicBezTo>
                      <a:pt x="717479" y="985295"/>
                      <a:pt x="710883" y="948325"/>
                      <a:pt x="710116" y="944797"/>
                    </a:cubicBezTo>
                    <a:cubicBezTo>
                      <a:pt x="708214" y="971704"/>
                      <a:pt x="707754" y="998687"/>
                      <a:pt x="708736" y="1025640"/>
                    </a:cubicBezTo>
                    <a:cubicBezTo>
                      <a:pt x="709656" y="1061229"/>
                      <a:pt x="711650" y="1104028"/>
                      <a:pt x="714104" y="1149741"/>
                    </a:cubicBezTo>
                    <a:cubicBezTo>
                      <a:pt x="714104" y="1156337"/>
                      <a:pt x="714872" y="1163087"/>
                      <a:pt x="715332" y="1169683"/>
                    </a:cubicBezTo>
                    <a:cubicBezTo>
                      <a:pt x="725303" y="1340879"/>
                      <a:pt x="743404" y="1543368"/>
                      <a:pt x="746012" y="1561930"/>
                    </a:cubicBezTo>
                    <a:cubicBezTo>
                      <a:pt x="740950" y="1565918"/>
                      <a:pt x="735565" y="1569447"/>
                      <a:pt x="729905" y="1572515"/>
                    </a:cubicBezTo>
                    <a:cubicBezTo>
                      <a:pt x="734369" y="1639213"/>
                      <a:pt x="734369" y="1706157"/>
                      <a:pt x="729905" y="1772857"/>
                    </a:cubicBezTo>
                    <a:cubicBezTo>
                      <a:pt x="726377" y="1805531"/>
                      <a:pt x="723002" y="1840660"/>
                      <a:pt x="719780" y="1875175"/>
                    </a:cubicBezTo>
                    <a:cubicBezTo>
                      <a:pt x="710269" y="1978721"/>
                      <a:pt x="702599" y="2077357"/>
                      <a:pt x="702599" y="2088862"/>
                    </a:cubicBezTo>
                    <a:cubicBezTo>
                      <a:pt x="703735" y="2120939"/>
                      <a:pt x="702906" y="2153061"/>
                      <a:pt x="700145" y="2185045"/>
                    </a:cubicBezTo>
                    <a:cubicBezTo>
                      <a:pt x="696433" y="2210141"/>
                      <a:pt x="696801" y="2235683"/>
                      <a:pt x="701219" y="2260672"/>
                    </a:cubicBezTo>
                    <a:cubicBezTo>
                      <a:pt x="701986" y="2264967"/>
                      <a:pt x="702139" y="2293039"/>
                      <a:pt x="701219" y="2332924"/>
                    </a:cubicBezTo>
                    <a:cubicBezTo>
                      <a:pt x="683884" y="2237662"/>
                      <a:pt x="661488" y="2102822"/>
                      <a:pt x="662102" y="1972738"/>
                    </a:cubicBezTo>
                    <a:cubicBezTo>
                      <a:pt x="662102" y="1954176"/>
                      <a:pt x="675601" y="1902634"/>
                      <a:pt x="682197" y="1865357"/>
                    </a:cubicBezTo>
                    <a:lnTo>
                      <a:pt x="673300" y="1861983"/>
                    </a:lnTo>
                    <a:cubicBezTo>
                      <a:pt x="642620" y="1705360"/>
                      <a:pt x="541682" y="1406688"/>
                      <a:pt x="575276" y="1152349"/>
                    </a:cubicBezTo>
                    <a:cubicBezTo>
                      <a:pt x="575276" y="1149741"/>
                      <a:pt x="576043" y="1147133"/>
                      <a:pt x="576350" y="1144679"/>
                    </a:cubicBezTo>
                    <a:cubicBezTo>
                      <a:pt x="576657" y="1142224"/>
                      <a:pt x="577731" y="1135782"/>
                      <a:pt x="578498" y="1131333"/>
                    </a:cubicBezTo>
                    <a:cubicBezTo>
                      <a:pt x="579265" y="1126884"/>
                      <a:pt x="579418" y="1125197"/>
                      <a:pt x="580032" y="1122129"/>
                    </a:cubicBezTo>
                    <a:lnTo>
                      <a:pt x="576811" y="1121209"/>
                    </a:lnTo>
                    <a:cubicBezTo>
                      <a:pt x="579572" y="1090528"/>
                      <a:pt x="608718" y="995726"/>
                      <a:pt x="613934" y="975938"/>
                    </a:cubicBezTo>
                    <a:cubicBezTo>
                      <a:pt x="616235" y="972256"/>
                      <a:pt x="618536" y="968728"/>
                      <a:pt x="620530" y="965200"/>
                    </a:cubicBezTo>
                    <a:cubicBezTo>
                      <a:pt x="601769" y="975477"/>
                      <a:pt x="580538" y="980402"/>
                      <a:pt x="559170" y="979466"/>
                    </a:cubicBezTo>
                    <a:cubicBezTo>
                      <a:pt x="530944" y="957069"/>
                      <a:pt x="503945" y="935286"/>
                      <a:pt x="482469" y="918105"/>
                    </a:cubicBezTo>
                    <a:cubicBezTo>
                      <a:pt x="477898" y="927156"/>
                      <a:pt x="472774" y="935915"/>
                      <a:pt x="467129" y="944337"/>
                    </a:cubicBezTo>
                    <a:lnTo>
                      <a:pt x="463600" y="941269"/>
                    </a:lnTo>
                    <a:cubicBezTo>
                      <a:pt x="454703" y="1028094"/>
                      <a:pt x="442738" y="1133481"/>
                      <a:pt x="442431" y="1156031"/>
                    </a:cubicBezTo>
                    <a:cubicBezTo>
                      <a:pt x="440544" y="1157979"/>
                      <a:pt x="438489" y="1159789"/>
                      <a:pt x="436295" y="1161400"/>
                    </a:cubicBezTo>
                    <a:cubicBezTo>
                      <a:pt x="440744" y="1209568"/>
                      <a:pt x="453169" y="1287955"/>
                      <a:pt x="443198" y="1334896"/>
                    </a:cubicBezTo>
                    <a:cubicBezTo>
                      <a:pt x="432153" y="1387360"/>
                      <a:pt x="417887" y="1405001"/>
                      <a:pt x="397178" y="1414205"/>
                    </a:cubicBezTo>
                    <a:cubicBezTo>
                      <a:pt x="376469" y="1423409"/>
                      <a:pt x="337658" y="1414205"/>
                      <a:pt x="351157" y="1398865"/>
                    </a:cubicBezTo>
                    <a:cubicBezTo>
                      <a:pt x="364657" y="1383525"/>
                      <a:pt x="380457" y="1318176"/>
                      <a:pt x="378770" y="1283047"/>
                    </a:cubicBezTo>
                    <a:cubicBezTo>
                      <a:pt x="377082" y="1247918"/>
                      <a:pt x="364810" y="1248071"/>
                      <a:pt x="358827" y="1267707"/>
                    </a:cubicBezTo>
                    <a:cubicBezTo>
                      <a:pt x="351618" y="1286682"/>
                      <a:pt x="348473" y="1306962"/>
                      <a:pt x="349624" y="1327226"/>
                    </a:cubicBezTo>
                    <a:cubicBezTo>
                      <a:pt x="352692" y="1342566"/>
                      <a:pt x="323852" y="1328607"/>
                      <a:pt x="326767" y="1287495"/>
                    </a:cubicBezTo>
                    <a:cubicBezTo>
                      <a:pt x="329681" y="1246384"/>
                      <a:pt x="335817" y="1202051"/>
                      <a:pt x="348089" y="1180115"/>
                    </a:cubicBezTo>
                    <a:cubicBezTo>
                      <a:pt x="350621" y="1175528"/>
                      <a:pt x="352676" y="1170696"/>
                      <a:pt x="354226" y="1165695"/>
                    </a:cubicBezTo>
                    <a:cubicBezTo>
                      <a:pt x="350805" y="1163348"/>
                      <a:pt x="347982" y="1160249"/>
                      <a:pt x="345942" y="1156644"/>
                    </a:cubicBezTo>
                    <a:cubicBezTo>
                      <a:pt x="340573" y="1123049"/>
                      <a:pt x="326920" y="901538"/>
                      <a:pt x="318943" y="839717"/>
                    </a:cubicBezTo>
                    <a:cubicBezTo>
                      <a:pt x="312961" y="835882"/>
                      <a:pt x="307285" y="832508"/>
                      <a:pt x="301609" y="829440"/>
                    </a:cubicBezTo>
                    <a:cubicBezTo>
                      <a:pt x="295933" y="826372"/>
                      <a:pt x="290564" y="822843"/>
                      <a:pt x="285195" y="819469"/>
                    </a:cubicBezTo>
                    <a:cubicBezTo>
                      <a:pt x="288416" y="912583"/>
                      <a:pt x="291484" y="992658"/>
                      <a:pt x="297621" y="1054172"/>
                    </a:cubicBezTo>
                    <a:cubicBezTo>
                      <a:pt x="297621" y="1057240"/>
                      <a:pt x="297927" y="1060155"/>
                      <a:pt x="298541" y="1062916"/>
                    </a:cubicBezTo>
                    <a:lnTo>
                      <a:pt x="298541" y="1062916"/>
                    </a:lnTo>
                    <a:cubicBezTo>
                      <a:pt x="300995" y="1076415"/>
                      <a:pt x="303603" y="1090375"/>
                      <a:pt x="306058" y="1104948"/>
                    </a:cubicBezTo>
                    <a:cubicBezTo>
                      <a:pt x="334590" y="1194841"/>
                      <a:pt x="336738" y="1681583"/>
                      <a:pt x="322932" y="1802003"/>
                    </a:cubicBezTo>
                    <a:cubicBezTo>
                      <a:pt x="314955" y="1873948"/>
                      <a:pt x="343948" y="2073062"/>
                      <a:pt x="336278" y="2137951"/>
                    </a:cubicBezTo>
                    <a:cubicBezTo>
                      <a:pt x="328608" y="2202840"/>
                      <a:pt x="311580" y="2456872"/>
                      <a:pt x="311580" y="2502585"/>
                    </a:cubicBezTo>
                    <a:lnTo>
                      <a:pt x="309433" y="2503813"/>
                    </a:lnTo>
                    <a:cubicBezTo>
                      <a:pt x="321996" y="2519275"/>
                      <a:pt x="335802" y="2533695"/>
                      <a:pt x="350697" y="2546918"/>
                    </a:cubicBezTo>
                    <a:lnTo>
                      <a:pt x="413285" y="2597848"/>
                    </a:lnTo>
                    <a:cubicBezTo>
                      <a:pt x="411904" y="2615642"/>
                      <a:pt x="410524" y="2632363"/>
                      <a:pt x="408836" y="2648316"/>
                    </a:cubicBezTo>
                    <a:cubicBezTo>
                      <a:pt x="407149" y="2664270"/>
                      <a:pt x="405922" y="2676696"/>
                      <a:pt x="404541" y="2689581"/>
                    </a:cubicBezTo>
                    <a:cubicBezTo>
                      <a:pt x="399080" y="2691177"/>
                      <a:pt x="393481" y="2692312"/>
                      <a:pt x="387821" y="2692956"/>
                    </a:cubicBezTo>
                    <a:cubicBezTo>
                      <a:pt x="359595" y="2695871"/>
                      <a:pt x="293479" y="2688354"/>
                      <a:pt x="278292" y="2679150"/>
                    </a:cubicBezTo>
                    <a:cubicBezTo>
                      <a:pt x="263105" y="2669946"/>
                      <a:pt x="219079" y="2634970"/>
                      <a:pt x="207728" y="2634357"/>
                    </a:cubicBezTo>
                    <a:lnTo>
                      <a:pt x="205580" y="2634357"/>
                    </a:lnTo>
                    <a:cubicBezTo>
                      <a:pt x="205580" y="2631135"/>
                      <a:pt x="205580" y="2627761"/>
                      <a:pt x="205580" y="2624386"/>
                    </a:cubicBezTo>
                    <a:cubicBezTo>
                      <a:pt x="205580" y="2615335"/>
                      <a:pt x="205580" y="2605978"/>
                      <a:pt x="205580" y="2596314"/>
                    </a:cubicBezTo>
                    <a:cubicBezTo>
                      <a:pt x="205580" y="2574070"/>
                      <a:pt x="204660" y="2550293"/>
                      <a:pt x="204199" y="2525749"/>
                    </a:cubicBezTo>
                    <a:cubicBezTo>
                      <a:pt x="204199" y="2520994"/>
                      <a:pt x="204199" y="2516085"/>
                      <a:pt x="204199" y="2510409"/>
                    </a:cubicBezTo>
                    <a:cubicBezTo>
                      <a:pt x="204199" y="2496449"/>
                      <a:pt x="204199" y="2482183"/>
                      <a:pt x="204199" y="2468224"/>
                    </a:cubicBezTo>
                    <a:cubicBezTo>
                      <a:pt x="202358" y="2366212"/>
                      <a:pt x="201285" y="2270950"/>
                      <a:pt x="202972" y="2262359"/>
                    </a:cubicBezTo>
                    <a:cubicBezTo>
                      <a:pt x="207099" y="2237600"/>
                      <a:pt x="207421" y="2212351"/>
                      <a:pt x="203893" y="2187500"/>
                    </a:cubicBezTo>
                    <a:cubicBezTo>
                      <a:pt x="200932" y="2155531"/>
                      <a:pt x="200057" y="2123393"/>
                      <a:pt x="201285" y="2091317"/>
                    </a:cubicBezTo>
                    <a:cubicBezTo>
                      <a:pt x="201285" y="2075977"/>
                      <a:pt x="187632" y="1905701"/>
                      <a:pt x="173979" y="1775311"/>
                    </a:cubicBezTo>
                    <a:cubicBezTo>
                      <a:pt x="169255" y="1708627"/>
                      <a:pt x="168994" y="1641698"/>
                      <a:pt x="173212" y="1574969"/>
                    </a:cubicBezTo>
                    <a:cubicBezTo>
                      <a:pt x="167828" y="1571840"/>
                      <a:pt x="162704" y="1568311"/>
                      <a:pt x="157872" y="1564384"/>
                    </a:cubicBezTo>
                    <a:cubicBezTo>
                      <a:pt x="161247" y="1543982"/>
                      <a:pt x="182416" y="1303602"/>
                      <a:pt x="191620" y="1125197"/>
                    </a:cubicBezTo>
                    <a:cubicBezTo>
                      <a:pt x="191697" y="1124537"/>
                      <a:pt x="191697" y="1123862"/>
                      <a:pt x="191620" y="1123203"/>
                    </a:cubicBezTo>
                    <a:lnTo>
                      <a:pt x="192541" y="1105101"/>
                    </a:lnTo>
                    <a:lnTo>
                      <a:pt x="192541" y="1096204"/>
                    </a:lnTo>
                    <a:cubicBezTo>
                      <a:pt x="195839" y="1046609"/>
                      <a:pt x="196146" y="996877"/>
                      <a:pt x="193461" y="947252"/>
                    </a:cubicBezTo>
                    <a:cubicBezTo>
                      <a:pt x="184257" y="998012"/>
                      <a:pt x="177707" y="1049217"/>
                      <a:pt x="173826" y="1100653"/>
                    </a:cubicBezTo>
                    <a:lnTo>
                      <a:pt x="173826" y="1105255"/>
                    </a:lnTo>
                    <a:cubicBezTo>
                      <a:pt x="173826" y="1112618"/>
                      <a:pt x="173826" y="1119214"/>
                      <a:pt x="173826" y="1124737"/>
                    </a:cubicBezTo>
                    <a:cubicBezTo>
                      <a:pt x="173826" y="1124737"/>
                      <a:pt x="173826" y="1125811"/>
                      <a:pt x="173826" y="1126424"/>
                    </a:cubicBezTo>
                    <a:cubicBezTo>
                      <a:pt x="173949" y="1128541"/>
                      <a:pt x="174255" y="1130643"/>
                      <a:pt x="174746" y="1132714"/>
                    </a:cubicBezTo>
                    <a:cubicBezTo>
                      <a:pt x="182263" y="1171677"/>
                      <a:pt x="141305" y="1487837"/>
                      <a:pt x="131180" y="1562237"/>
                    </a:cubicBezTo>
                    <a:cubicBezTo>
                      <a:pt x="128726" y="1562237"/>
                      <a:pt x="124277" y="1564538"/>
                      <a:pt x="118295" y="1566072"/>
                    </a:cubicBezTo>
                    <a:lnTo>
                      <a:pt x="125198" y="1588008"/>
                    </a:lnTo>
                    <a:cubicBezTo>
                      <a:pt x="138298" y="1597994"/>
                      <a:pt x="145922" y="1613565"/>
                      <a:pt x="145753" y="1630040"/>
                    </a:cubicBezTo>
                    <a:cubicBezTo>
                      <a:pt x="144434" y="1653756"/>
                      <a:pt x="146981" y="1677548"/>
                      <a:pt x="153270" y="1700451"/>
                    </a:cubicBezTo>
                    <a:cubicBezTo>
                      <a:pt x="158332" y="1710729"/>
                      <a:pt x="153270" y="1728370"/>
                      <a:pt x="139311" y="1716865"/>
                    </a:cubicBezTo>
                    <a:cubicBezTo>
                      <a:pt x="131395" y="1709164"/>
                      <a:pt x="125489" y="1699623"/>
                      <a:pt x="122130" y="1689099"/>
                    </a:cubicBezTo>
                    <a:cubicBezTo>
                      <a:pt x="118157" y="1679696"/>
                      <a:pt x="115764" y="1669679"/>
                      <a:pt x="115073" y="1659493"/>
                    </a:cubicBezTo>
                    <a:cubicBezTo>
                      <a:pt x="114782" y="1652299"/>
                      <a:pt x="108707" y="1646700"/>
                      <a:pt x="101513" y="1647006"/>
                    </a:cubicBezTo>
                    <a:cubicBezTo>
                      <a:pt x="101221" y="1647022"/>
                      <a:pt x="100930" y="1647037"/>
                      <a:pt x="100654" y="1647067"/>
                    </a:cubicBezTo>
                    <a:cubicBezTo>
                      <a:pt x="96972" y="1647988"/>
                      <a:pt x="94057" y="1651669"/>
                      <a:pt x="94517" y="1659493"/>
                    </a:cubicBezTo>
                    <a:cubicBezTo>
                      <a:pt x="95745" y="1676490"/>
                      <a:pt x="99565" y="1693210"/>
                      <a:pt x="105869" y="1709042"/>
                    </a:cubicBezTo>
                    <a:cubicBezTo>
                      <a:pt x="109459" y="1718691"/>
                      <a:pt x="115810" y="1727066"/>
                      <a:pt x="124124" y="1733125"/>
                    </a:cubicBezTo>
                    <a:lnTo>
                      <a:pt x="124124" y="1733125"/>
                    </a:lnTo>
                    <a:cubicBezTo>
                      <a:pt x="144680" y="1744477"/>
                      <a:pt x="158026" y="1762118"/>
                      <a:pt x="125505" y="1757516"/>
                    </a:cubicBezTo>
                    <a:lnTo>
                      <a:pt x="124124" y="1757516"/>
                    </a:lnTo>
                    <a:cubicBezTo>
                      <a:pt x="118924" y="1756719"/>
                      <a:pt x="113800" y="1755553"/>
                      <a:pt x="108784" y="1753988"/>
                    </a:cubicBezTo>
                    <a:cubicBezTo>
                      <a:pt x="88550" y="1747238"/>
                      <a:pt x="69728" y="1736853"/>
                      <a:pt x="53253" y="1723308"/>
                    </a:cubicBezTo>
                    <a:cubicBezTo>
                      <a:pt x="45582" y="1716865"/>
                      <a:pt x="2170" y="1679896"/>
                      <a:pt x="11067" y="1624824"/>
                    </a:cubicBezTo>
                    <a:cubicBezTo>
                      <a:pt x="14289" y="1604882"/>
                      <a:pt x="17357" y="1590156"/>
                      <a:pt x="19658" y="1579724"/>
                    </a:cubicBezTo>
                    <a:lnTo>
                      <a:pt x="11067" y="1579724"/>
                    </a:lnTo>
                    <a:lnTo>
                      <a:pt x="7386" y="1579724"/>
                    </a:lnTo>
                    <a:cubicBezTo>
                      <a:pt x="4256" y="1565642"/>
                      <a:pt x="2308" y="1551330"/>
                      <a:pt x="1556" y="1536926"/>
                    </a:cubicBezTo>
                    <a:cubicBezTo>
                      <a:pt x="1556" y="1527108"/>
                      <a:pt x="483" y="1516216"/>
                      <a:pt x="329" y="1504405"/>
                    </a:cubicBezTo>
                    <a:cubicBezTo>
                      <a:pt x="-1051" y="1448566"/>
                      <a:pt x="2017" y="1372173"/>
                      <a:pt x="7539" y="1288109"/>
                    </a:cubicBezTo>
                    <a:lnTo>
                      <a:pt x="7539" y="1288109"/>
                    </a:lnTo>
                    <a:lnTo>
                      <a:pt x="7539" y="1281206"/>
                    </a:lnTo>
                    <a:cubicBezTo>
                      <a:pt x="10914" y="1232424"/>
                      <a:pt x="14749" y="1181495"/>
                      <a:pt x="19197" y="1130413"/>
                    </a:cubicBezTo>
                    <a:lnTo>
                      <a:pt x="19197" y="1130413"/>
                    </a:lnTo>
                    <a:cubicBezTo>
                      <a:pt x="19197" y="1125504"/>
                      <a:pt x="20118" y="1120442"/>
                      <a:pt x="20425" y="1115073"/>
                    </a:cubicBezTo>
                    <a:cubicBezTo>
                      <a:pt x="20732" y="1109703"/>
                      <a:pt x="20425" y="1109090"/>
                      <a:pt x="21345" y="1106175"/>
                    </a:cubicBezTo>
                    <a:cubicBezTo>
                      <a:pt x="40674" y="889113"/>
                      <a:pt x="65985" y="680027"/>
                      <a:pt x="67365" y="669289"/>
                    </a:cubicBezTo>
                    <a:cubicBezTo>
                      <a:pt x="75496" y="613758"/>
                      <a:pt x="115687" y="543654"/>
                      <a:pt x="144066" y="533375"/>
                    </a:cubicBezTo>
                    <a:cubicBezTo>
                      <a:pt x="157412" y="528467"/>
                      <a:pt x="196529" y="518035"/>
                      <a:pt x="238101" y="502695"/>
                    </a:cubicBezTo>
                    <a:lnTo>
                      <a:pt x="253441" y="497480"/>
                    </a:lnTo>
                    <a:lnTo>
                      <a:pt x="274610" y="489196"/>
                    </a:lnTo>
                    <a:cubicBezTo>
                      <a:pt x="284581" y="485208"/>
                      <a:pt x="294092" y="481066"/>
                      <a:pt x="302989" y="476617"/>
                    </a:cubicBezTo>
                    <a:cubicBezTo>
                      <a:pt x="318836" y="469499"/>
                      <a:pt x="333731" y="460433"/>
                      <a:pt x="347322" y="449619"/>
                    </a:cubicBezTo>
                    <a:lnTo>
                      <a:pt x="347322" y="449619"/>
                    </a:lnTo>
                    <a:lnTo>
                      <a:pt x="351771" y="445477"/>
                    </a:lnTo>
                    <a:cubicBezTo>
                      <a:pt x="352845" y="443329"/>
                      <a:pt x="353919" y="441335"/>
                      <a:pt x="354686" y="439494"/>
                    </a:cubicBezTo>
                    <a:cubicBezTo>
                      <a:pt x="356910" y="432606"/>
                      <a:pt x="359948" y="426025"/>
                      <a:pt x="363736" y="419859"/>
                    </a:cubicBezTo>
                    <a:cubicBezTo>
                      <a:pt x="363736" y="421239"/>
                      <a:pt x="363736" y="422313"/>
                      <a:pt x="363736" y="423694"/>
                    </a:cubicBezTo>
                    <a:lnTo>
                      <a:pt x="363736" y="421393"/>
                    </a:lnTo>
                    <a:cubicBezTo>
                      <a:pt x="364503" y="417251"/>
                      <a:pt x="365117" y="413416"/>
                      <a:pt x="365424" y="409734"/>
                    </a:cubicBezTo>
                    <a:cubicBezTo>
                      <a:pt x="365424" y="409734"/>
                      <a:pt x="365424" y="408200"/>
                      <a:pt x="365424" y="407587"/>
                    </a:cubicBezTo>
                    <a:cubicBezTo>
                      <a:pt x="366191" y="402218"/>
                      <a:pt x="366804" y="397922"/>
                      <a:pt x="367265" y="394394"/>
                    </a:cubicBezTo>
                    <a:lnTo>
                      <a:pt x="365424" y="392553"/>
                    </a:lnTo>
                    <a:lnTo>
                      <a:pt x="361282" y="387644"/>
                    </a:lnTo>
                    <a:cubicBezTo>
                      <a:pt x="348765" y="375311"/>
                      <a:pt x="339576" y="360002"/>
                      <a:pt x="334590" y="343158"/>
                    </a:cubicBezTo>
                    <a:cubicBezTo>
                      <a:pt x="334590" y="337176"/>
                      <a:pt x="332596" y="322909"/>
                      <a:pt x="331215" y="303888"/>
                    </a:cubicBezTo>
                    <a:cubicBezTo>
                      <a:pt x="328055" y="301295"/>
                      <a:pt x="325355" y="298181"/>
                      <a:pt x="323239" y="294683"/>
                    </a:cubicBezTo>
                    <a:cubicBezTo>
                      <a:pt x="316412" y="285019"/>
                      <a:pt x="310982" y="274435"/>
                      <a:pt x="307131" y="263236"/>
                    </a:cubicBezTo>
                    <a:cubicBezTo>
                      <a:pt x="305536" y="257100"/>
                      <a:pt x="304447" y="250841"/>
                      <a:pt x="303910" y="244521"/>
                    </a:cubicBezTo>
                    <a:cubicBezTo>
                      <a:pt x="301287" y="230163"/>
                      <a:pt x="303112" y="215329"/>
                      <a:pt x="309126" y="202029"/>
                    </a:cubicBezTo>
                    <a:cubicBezTo>
                      <a:pt x="310276" y="200756"/>
                      <a:pt x="311764" y="199851"/>
                      <a:pt x="313421" y="199421"/>
                    </a:cubicBezTo>
                    <a:lnTo>
                      <a:pt x="311120" y="190217"/>
                    </a:lnTo>
                    <a:cubicBezTo>
                      <a:pt x="310199" y="186689"/>
                      <a:pt x="309433" y="183468"/>
                      <a:pt x="308819" y="180246"/>
                    </a:cubicBezTo>
                    <a:cubicBezTo>
                      <a:pt x="307346" y="172714"/>
                      <a:pt x="306518" y="165059"/>
                      <a:pt x="306364" y="157389"/>
                    </a:cubicBezTo>
                    <a:cubicBezTo>
                      <a:pt x="306364" y="142049"/>
                      <a:pt x="301762" y="98023"/>
                      <a:pt x="307745" y="79155"/>
                    </a:cubicBezTo>
                    <a:cubicBezTo>
                      <a:pt x="313728" y="60287"/>
                      <a:pt x="326920" y="48475"/>
                      <a:pt x="334590" y="49702"/>
                    </a:cubicBezTo>
                    <a:cubicBezTo>
                      <a:pt x="338886" y="25771"/>
                      <a:pt x="371253" y="23163"/>
                      <a:pt x="405615" y="19789"/>
                    </a:cubicBezTo>
                    <a:cubicBezTo>
                      <a:pt x="439977" y="16414"/>
                      <a:pt x="501184" y="1841"/>
                      <a:pt x="519132" y="2761"/>
                    </a:cubicBezTo>
                    <a:cubicBezTo>
                      <a:pt x="537080" y="3681"/>
                      <a:pt x="551653" y="0"/>
                      <a:pt x="562084" y="0"/>
                    </a:cubicBezTo>
                    <a:cubicBezTo>
                      <a:pt x="553340" y="8744"/>
                      <a:pt x="532938" y="11198"/>
                      <a:pt x="537233" y="15340"/>
                    </a:cubicBezTo>
                    <a:cubicBezTo>
                      <a:pt x="541528" y="19482"/>
                      <a:pt x="579572" y="36969"/>
                      <a:pt x="586015" y="49548"/>
                    </a:cubicBezTo>
                    <a:cubicBezTo>
                      <a:pt x="601355" y="81916"/>
                      <a:pt x="597213" y="148492"/>
                      <a:pt x="595219" y="164906"/>
                    </a:cubicBezTo>
                    <a:cubicBezTo>
                      <a:pt x="593838" y="177562"/>
                      <a:pt x="591000" y="190018"/>
                      <a:pt x="586782" y="202029"/>
                    </a:cubicBezTo>
                    <a:cubicBezTo>
                      <a:pt x="589144" y="201753"/>
                      <a:pt x="591445" y="202811"/>
                      <a:pt x="592764" y="204790"/>
                    </a:cubicBezTo>
                    <a:cubicBezTo>
                      <a:pt x="597612" y="212921"/>
                      <a:pt x="599698" y="222385"/>
                      <a:pt x="598747" y="231789"/>
                    </a:cubicBezTo>
                    <a:lnTo>
                      <a:pt x="598747" y="231789"/>
                    </a:lnTo>
                    <a:cubicBezTo>
                      <a:pt x="598747" y="233783"/>
                      <a:pt x="598747" y="235777"/>
                      <a:pt x="598747" y="237772"/>
                    </a:cubicBezTo>
                    <a:cubicBezTo>
                      <a:pt x="598471" y="247022"/>
                      <a:pt x="597244" y="256226"/>
                      <a:pt x="595065" y="265230"/>
                    </a:cubicBezTo>
                    <a:cubicBezTo>
                      <a:pt x="591967" y="274388"/>
                      <a:pt x="587794" y="283132"/>
                      <a:pt x="582640" y="291309"/>
                    </a:cubicBezTo>
                    <a:cubicBezTo>
                      <a:pt x="580661" y="294714"/>
                      <a:pt x="578406" y="297951"/>
                      <a:pt x="575890" y="300973"/>
                    </a:cubicBezTo>
                    <a:cubicBezTo>
                      <a:pt x="574494" y="302829"/>
                      <a:pt x="572837" y="304486"/>
                      <a:pt x="570981" y="305882"/>
                    </a:cubicBezTo>
                    <a:cubicBezTo>
                      <a:pt x="569447" y="323370"/>
                      <a:pt x="568373" y="336562"/>
                      <a:pt x="567760" y="342391"/>
                    </a:cubicBezTo>
                    <a:cubicBezTo>
                      <a:pt x="566379" y="355584"/>
                      <a:pt x="551039" y="375526"/>
                      <a:pt x="534779" y="393014"/>
                    </a:cubicBezTo>
                    <a:cubicBezTo>
                      <a:pt x="534779" y="396542"/>
                      <a:pt x="535852" y="400837"/>
                      <a:pt x="536466" y="406206"/>
                    </a:cubicBezTo>
                    <a:lnTo>
                      <a:pt x="536466" y="408354"/>
                    </a:lnTo>
                    <a:cubicBezTo>
                      <a:pt x="536466" y="412035"/>
                      <a:pt x="537540" y="415870"/>
                      <a:pt x="538307" y="420012"/>
                    </a:cubicBezTo>
                    <a:cubicBezTo>
                      <a:pt x="538307" y="420012"/>
                      <a:pt x="538307" y="421546"/>
                      <a:pt x="538307" y="422467"/>
                    </a:cubicBezTo>
                    <a:lnTo>
                      <a:pt x="538307" y="419859"/>
                    </a:lnTo>
                    <a:cubicBezTo>
                      <a:pt x="541743" y="425274"/>
                      <a:pt x="544627" y="431042"/>
                      <a:pt x="546897" y="437040"/>
                    </a:cubicBezTo>
                    <a:lnTo>
                      <a:pt x="549965" y="443176"/>
                    </a:lnTo>
                    <a:lnTo>
                      <a:pt x="554414" y="447317"/>
                    </a:lnTo>
                    <a:lnTo>
                      <a:pt x="554414" y="447317"/>
                    </a:lnTo>
                    <a:cubicBezTo>
                      <a:pt x="580339" y="469407"/>
                      <a:pt x="629274" y="489043"/>
                      <a:pt x="672993" y="503769"/>
                    </a:cubicBezTo>
                    <a:lnTo>
                      <a:pt x="679743" y="506070"/>
                    </a:lnTo>
                    <a:cubicBezTo>
                      <a:pt x="691708" y="509905"/>
                      <a:pt x="703213" y="513740"/>
                      <a:pt x="713644" y="516808"/>
                    </a:cubicBezTo>
                    <a:lnTo>
                      <a:pt x="728984" y="521257"/>
                    </a:lnTo>
                    <a:lnTo>
                      <a:pt x="731439" y="521257"/>
                    </a:lnTo>
                    <a:cubicBezTo>
                      <a:pt x="743251" y="524939"/>
                      <a:pt x="752608" y="527700"/>
                      <a:pt x="757824" y="529694"/>
                    </a:cubicBezTo>
                    <a:cubicBezTo>
                      <a:pt x="768393" y="534771"/>
                      <a:pt x="777490" y="542488"/>
                      <a:pt x="784209" y="552090"/>
                    </a:cubicBezTo>
                    <a:lnTo>
                      <a:pt x="785896" y="553931"/>
                    </a:lnTo>
                    <a:cubicBezTo>
                      <a:pt x="787890" y="556539"/>
                      <a:pt x="789731" y="559300"/>
                      <a:pt x="791725" y="562062"/>
                    </a:cubicBezTo>
                    <a:cubicBezTo>
                      <a:pt x="793720" y="564823"/>
                      <a:pt x="797708" y="571112"/>
                      <a:pt x="800623" y="575868"/>
                    </a:cubicBezTo>
                    <a:lnTo>
                      <a:pt x="800623" y="575868"/>
                    </a:lnTo>
                    <a:lnTo>
                      <a:pt x="802924" y="579703"/>
                    </a:lnTo>
                    <a:cubicBezTo>
                      <a:pt x="817988" y="606318"/>
                      <a:pt x="828358" y="635326"/>
                      <a:pt x="833604" y="665454"/>
                    </a:cubicBezTo>
                    <a:cubicBezTo>
                      <a:pt x="834831" y="675118"/>
                      <a:pt x="854620" y="837110"/>
                      <a:pt x="872415" y="1023339"/>
                    </a:cubicBezTo>
                    <a:cubicBezTo>
                      <a:pt x="875636" y="1058007"/>
                      <a:pt x="879011" y="1093443"/>
                      <a:pt x="881925" y="1128879"/>
                    </a:cubicBezTo>
                    <a:cubicBezTo>
                      <a:pt x="881925" y="1134248"/>
                      <a:pt x="882846" y="1139770"/>
                      <a:pt x="883459" y="1145139"/>
                    </a:cubicBezTo>
                    <a:cubicBezTo>
                      <a:pt x="900640" y="1333669"/>
                      <a:pt x="910151" y="1518057"/>
                      <a:pt x="894964" y="1576963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09" name="Freeform: Shape 2208">
                <a:extLst>
                  <a:ext uri="{FF2B5EF4-FFF2-40B4-BE49-F238E27FC236}">
                    <a16:creationId xmlns:a16="http://schemas.microsoft.com/office/drawing/2014/main" id="{A3D89E00-29C3-4A30-A1F4-C7BBB5D8F95A}"/>
                  </a:ext>
                </a:extLst>
              </p:cNvPr>
              <p:cNvSpPr/>
              <p:nvPr/>
            </p:nvSpPr>
            <p:spPr>
              <a:xfrm>
                <a:off x="3022360" y="6123682"/>
                <a:ext cx="63354" cy="56605"/>
              </a:xfrm>
              <a:custGeom>
                <a:avLst/>
                <a:gdLst>
                  <a:gd name="connsiteX0" fmla="*/ 0 w 63354"/>
                  <a:gd name="connsiteY0" fmla="*/ 53537 h 56605"/>
                  <a:gd name="connsiteX1" fmla="*/ 17334 w 63354"/>
                  <a:gd name="connsiteY1" fmla="*/ 56605 h 56605"/>
                  <a:gd name="connsiteX2" fmla="*/ 57986 w 63354"/>
                  <a:gd name="connsiteY2" fmla="*/ 41265 h 56605"/>
                  <a:gd name="connsiteX3" fmla="*/ 63355 w 63354"/>
                  <a:gd name="connsiteY3" fmla="*/ 0 h 56605"/>
                  <a:gd name="connsiteX4" fmla="*/ 17334 w 63354"/>
                  <a:gd name="connsiteY4" fmla="*/ 28226 h 56605"/>
                  <a:gd name="connsiteX5" fmla="*/ 0 w 63354"/>
                  <a:gd name="connsiteY5" fmla="*/ 53537 h 5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54" h="56605">
                    <a:moveTo>
                      <a:pt x="0" y="53537"/>
                    </a:moveTo>
                    <a:lnTo>
                      <a:pt x="17334" y="56605"/>
                    </a:lnTo>
                    <a:cubicBezTo>
                      <a:pt x="31294" y="52632"/>
                      <a:pt x="44885" y="47509"/>
                      <a:pt x="57986" y="41265"/>
                    </a:cubicBezTo>
                    <a:cubicBezTo>
                      <a:pt x="58998" y="27413"/>
                      <a:pt x="60793" y="13637"/>
                      <a:pt x="63355" y="0"/>
                    </a:cubicBezTo>
                    <a:cubicBezTo>
                      <a:pt x="44947" y="9358"/>
                      <a:pt x="26539" y="23010"/>
                      <a:pt x="17334" y="28226"/>
                    </a:cubicBezTo>
                    <a:cubicBezTo>
                      <a:pt x="8130" y="33441"/>
                      <a:pt x="0" y="53537"/>
                      <a:pt x="0" y="53537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10" name="Freeform: Shape 2209">
                <a:extLst>
                  <a:ext uri="{FF2B5EF4-FFF2-40B4-BE49-F238E27FC236}">
                    <a16:creationId xmlns:a16="http://schemas.microsoft.com/office/drawing/2014/main" id="{1CAD6507-BED5-4BB3-BB98-68CE1C8E8B24}"/>
                  </a:ext>
                </a:extLst>
              </p:cNvPr>
              <p:cNvSpPr/>
              <p:nvPr/>
            </p:nvSpPr>
            <p:spPr>
              <a:xfrm>
                <a:off x="2855460" y="6190719"/>
                <a:ext cx="165519" cy="32740"/>
              </a:xfrm>
              <a:custGeom>
                <a:avLst/>
                <a:gdLst>
                  <a:gd name="connsiteX0" fmla="*/ 0 w 165519"/>
                  <a:gd name="connsiteY0" fmla="*/ 0 h 32740"/>
                  <a:gd name="connsiteX1" fmla="*/ 5369 w 165519"/>
                  <a:gd name="connsiteY1" fmla="*/ 13960 h 32740"/>
                  <a:gd name="connsiteX2" fmla="*/ 111676 w 165519"/>
                  <a:gd name="connsiteY2" fmla="*/ 32521 h 32740"/>
                  <a:gd name="connsiteX3" fmla="*/ 162145 w 165519"/>
                  <a:gd name="connsiteY3" fmla="*/ 14420 h 32740"/>
                  <a:gd name="connsiteX4" fmla="*/ 165520 w 165519"/>
                  <a:gd name="connsiteY4" fmla="*/ 1074 h 32740"/>
                  <a:gd name="connsiteX5" fmla="*/ 110756 w 165519"/>
                  <a:gd name="connsiteY5" fmla="*/ 21630 h 32740"/>
                  <a:gd name="connsiteX6" fmla="*/ 0 w 165519"/>
                  <a:gd name="connsiteY6" fmla="*/ 0 h 3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19" h="32740">
                    <a:moveTo>
                      <a:pt x="0" y="0"/>
                    </a:moveTo>
                    <a:cubicBezTo>
                      <a:pt x="705" y="5001"/>
                      <a:pt x="2546" y="9772"/>
                      <a:pt x="5369" y="13960"/>
                    </a:cubicBezTo>
                    <a:cubicBezTo>
                      <a:pt x="16874" y="16107"/>
                      <a:pt x="99097" y="34975"/>
                      <a:pt x="111676" y="32521"/>
                    </a:cubicBezTo>
                    <a:cubicBezTo>
                      <a:pt x="129286" y="28962"/>
                      <a:pt x="146283" y="22872"/>
                      <a:pt x="162145" y="14420"/>
                    </a:cubicBezTo>
                    <a:cubicBezTo>
                      <a:pt x="164032" y="10201"/>
                      <a:pt x="165182" y="5691"/>
                      <a:pt x="165520" y="1074"/>
                    </a:cubicBezTo>
                    <a:cubicBezTo>
                      <a:pt x="148308" y="10447"/>
                      <a:pt x="129885" y="17365"/>
                      <a:pt x="110756" y="21630"/>
                    </a:cubicBezTo>
                    <a:cubicBezTo>
                      <a:pt x="73310" y="17427"/>
                      <a:pt x="36264" y="10201"/>
                      <a:pt x="0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11" name="Freeform: Shape 2210">
                <a:extLst>
                  <a:ext uri="{FF2B5EF4-FFF2-40B4-BE49-F238E27FC236}">
                    <a16:creationId xmlns:a16="http://schemas.microsoft.com/office/drawing/2014/main" id="{2FAC2A37-B816-4767-B03E-AC1B6F2E6922}"/>
                  </a:ext>
                </a:extLst>
              </p:cNvPr>
              <p:cNvSpPr/>
              <p:nvPr/>
            </p:nvSpPr>
            <p:spPr>
              <a:xfrm>
                <a:off x="2854011" y="6023972"/>
                <a:ext cx="236747" cy="188376"/>
              </a:xfrm>
              <a:custGeom>
                <a:avLst/>
                <a:gdLst>
                  <a:gd name="connsiteX0" fmla="*/ 1449 w 236747"/>
                  <a:gd name="connsiteY0" fmla="*/ 166747 h 188376"/>
                  <a:gd name="connsiteX1" fmla="*/ 112205 w 236747"/>
                  <a:gd name="connsiteY1" fmla="*/ 188377 h 188376"/>
                  <a:gd name="connsiteX2" fmla="*/ 166969 w 236747"/>
                  <a:gd name="connsiteY2" fmla="*/ 167821 h 188376"/>
                  <a:gd name="connsiteX3" fmla="*/ 168350 w 236747"/>
                  <a:gd name="connsiteY3" fmla="*/ 153248 h 188376"/>
                  <a:gd name="connsiteX4" fmla="*/ 185531 w 236747"/>
                  <a:gd name="connsiteY4" fmla="*/ 128244 h 188376"/>
                  <a:gd name="connsiteX5" fmla="*/ 231551 w 236747"/>
                  <a:gd name="connsiteY5" fmla="*/ 100017 h 188376"/>
                  <a:gd name="connsiteX6" fmla="*/ 231551 w 236747"/>
                  <a:gd name="connsiteY6" fmla="*/ 100017 h 188376"/>
                  <a:gd name="connsiteX7" fmla="*/ 233238 w 236747"/>
                  <a:gd name="connsiteY7" fmla="*/ 95109 h 188376"/>
                  <a:gd name="connsiteX8" fmla="*/ 233238 w 236747"/>
                  <a:gd name="connsiteY8" fmla="*/ 23164 h 188376"/>
                  <a:gd name="connsiteX9" fmla="*/ 99779 w 236747"/>
                  <a:gd name="connsiteY9" fmla="*/ 0 h 188376"/>
                  <a:gd name="connsiteX10" fmla="*/ 68179 w 236747"/>
                  <a:gd name="connsiteY10" fmla="*/ 74246 h 188376"/>
                  <a:gd name="connsiteX11" fmla="*/ 7585 w 236747"/>
                  <a:gd name="connsiteY11" fmla="*/ 126402 h 188376"/>
                  <a:gd name="connsiteX12" fmla="*/ 1449 w 236747"/>
                  <a:gd name="connsiteY12" fmla="*/ 166747 h 18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747" h="188376">
                    <a:moveTo>
                      <a:pt x="1449" y="166747"/>
                    </a:moveTo>
                    <a:cubicBezTo>
                      <a:pt x="37713" y="176948"/>
                      <a:pt x="74760" y="184174"/>
                      <a:pt x="112205" y="188377"/>
                    </a:cubicBezTo>
                    <a:cubicBezTo>
                      <a:pt x="131334" y="184112"/>
                      <a:pt x="149757" y="177194"/>
                      <a:pt x="166969" y="167821"/>
                    </a:cubicBezTo>
                    <a:cubicBezTo>
                      <a:pt x="167889" y="160611"/>
                      <a:pt x="168350" y="153248"/>
                      <a:pt x="168350" y="153248"/>
                    </a:cubicBezTo>
                    <a:cubicBezTo>
                      <a:pt x="168350" y="153248"/>
                      <a:pt x="176020" y="133459"/>
                      <a:pt x="185531" y="128244"/>
                    </a:cubicBezTo>
                    <a:cubicBezTo>
                      <a:pt x="195041" y="123028"/>
                      <a:pt x="213296" y="109375"/>
                      <a:pt x="231551" y="100017"/>
                    </a:cubicBezTo>
                    <a:lnTo>
                      <a:pt x="231551" y="100017"/>
                    </a:lnTo>
                    <a:cubicBezTo>
                      <a:pt x="232026" y="98346"/>
                      <a:pt x="232579" y="96719"/>
                      <a:pt x="233238" y="95109"/>
                    </a:cubicBezTo>
                    <a:cubicBezTo>
                      <a:pt x="237917" y="71347"/>
                      <a:pt x="237917" y="46910"/>
                      <a:pt x="233238" y="23164"/>
                    </a:cubicBezTo>
                    <a:lnTo>
                      <a:pt x="99779" y="0"/>
                    </a:lnTo>
                    <a:cubicBezTo>
                      <a:pt x="94364" y="26630"/>
                      <a:pt x="83626" y="51880"/>
                      <a:pt x="68179" y="74246"/>
                    </a:cubicBezTo>
                    <a:cubicBezTo>
                      <a:pt x="55907" y="87285"/>
                      <a:pt x="15869" y="117659"/>
                      <a:pt x="7585" y="126402"/>
                    </a:cubicBezTo>
                    <a:cubicBezTo>
                      <a:pt x="421" y="138552"/>
                      <a:pt x="-1772" y="153018"/>
                      <a:pt x="1449" y="166747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12" name="Freeform: Shape 2211">
                <a:extLst>
                  <a:ext uri="{FF2B5EF4-FFF2-40B4-BE49-F238E27FC236}">
                    <a16:creationId xmlns:a16="http://schemas.microsoft.com/office/drawing/2014/main" id="{AF265DBD-6392-4C83-86A3-3E2C39C366B1}"/>
                  </a:ext>
                </a:extLst>
              </p:cNvPr>
              <p:cNvSpPr/>
              <p:nvPr/>
            </p:nvSpPr>
            <p:spPr>
              <a:xfrm>
                <a:off x="3250928" y="6123682"/>
                <a:ext cx="63354" cy="56605"/>
              </a:xfrm>
              <a:custGeom>
                <a:avLst/>
                <a:gdLst>
                  <a:gd name="connsiteX0" fmla="*/ 63355 w 63354"/>
                  <a:gd name="connsiteY0" fmla="*/ 53537 h 56605"/>
                  <a:gd name="connsiteX1" fmla="*/ 46020 w 63354"/>
                  <a:gd name="connsiteY1" fmla="*/ 56605 h 56605"/>
                  <a:gd name="connsiteX2" fmla="*/ 5522 w 63354"/>
                  <a:gd name="connsiteY2" fmla="*/ 41265 h 56605"/>
                  <a:gd name="connsiteX3" fmla="*/ 0 w 63354"/>
                  <a:gd name="connsiteY3" fmla="*/ 0 h 56605"/>
                  <a:gd name="connsiteX4" fmla="*/ 46020 w 63354"/>
                  <a:gd name="connsiteY4" fmla="*/ 28226 h 56605"/>
                  <a:gd name="connsiteX5" fmla="*/ 63355 w 63354"/>
                  <a:gd name="connsiteY5" fmla="*/ 53537 h 5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54" h="56605">
                    <a:moveTo>
                      <a:pt x="63355" y="53537"/>
                    </a:moveTo>
                    <a:lnTo>
                      <a:pt x="46020" y="56605"/>
                    </a:lnTo>
                    <a:cubicBezTo>
                      <a:pt x="32107" y="52663"/>
                      <a:pt x="18561" y="47524"/>
                      <a:pt x="5522" y="41265"/>
                    </a:cubicBezTo>
                    <a:cubicBezTo>
                      <a:pt x="4449" y="27413"/>
                      <a:pt x="2608" y="13637"/>
                      <a:pt x="0" y="0"/>
                    </a:cubicBezTo>
                    <a:cubicBezTo>
                      <a:pt x="18408" y="9358"/>
                      <a:pt x="36970" y="23010"/>
                      <a:pt x="46020" y="28226"/>
                    </a:cubicBezTo>
                    <a:cubicBezTo>
                      <a:pt x="55071" y="33441"/>
                      <a:pt x="63355" y="53537"/>
                      <a:pt x="63355" y="53537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13" name="Freeform: Shape 2212">
                <a:extLst>
                  <a:ext uri="{FF2B5EF4-FFF2-40B4-BE49-F238E27FC236}">
                    <a16:creationId xmlns:a16="http://schemas.microsoft.com/office/drawing/2014/main" id="{62F35916-35D2-4EE9-87BB-DED0A24FD57C}"/>
                  </a:ext>
                </a:extLst>
              </p:cNvPr>
              <p:cNvSpPr/>
              <p:nvPr/>
            </p:nvSpPr>
            <p:spPr>
              <a:xfrm>
                <a:off x="3315663" y="6190719"/>
                <a:ext cx="165519" cy="32740"/>
              </a:xfrm>
              <a:custGeom>
                <a:avLst/>
                <a:gdLst>
                  <a:gd name="connsiteX0" fmla="*/ 165520 w 165519"/>
                  <a:gd name="connsiteY0" fmla="*/ 0 h 32740"/>
                  <a:gd name="connsiteX1" fmla="*/ 160304 w 165519"/>
                  <a:gd name="connsiteY1" fmla="*/ 13960 h 32740"/>
                  <a:gd name="connsiteX2" fmla="*/ 53844 w 165519"/>
                  <a:gd name="connsiteY2" fmla="*/ 32521 h 32740"/>
                  <a:gd name="connsiteX3" fmla="*/ 3528 w 165519"/>
                  <a:gd name="connsiteY3" fmla="*/ 14420 h 32740"/>
                  <a:gd name="connsiteX4" fmla="*/ 0 w 165519"/>
                  <a:gd name="connsiteY4" fmla="*/ 1074 h 32740"/>
                  <a:gd name="connsiteX5" fmla="*/ 54764 w 165519"/>
                  <a:gd name="connsiteY5" fmla="*/ 21630 h 32740"/>
                  <a:gd name="connsiteX6" fmla="*/ 165520 w 165519"/>
                  <a:gd name="connsiteY6" fmla="*/ 0 h 3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19" h="32740">
                    <a:moveTo>
                      <a:pt x="165520" y="0"/>
                    </a:moveTo>
                    <a:cubicBezTo>
                      <a:pt x="164860" y="4986"/>
                      <a:pt x="163081" y="9757"/>
                      <a:pt x="160304" y="13960"/>
                    </a:cubicBezTo>
                    <a:cubicBezTo>
                      <a:pt x="148799" y="16107"/>
                      <a:pt x="66423" y="34975"/>
                      <a:pt x="53844" y="32521"/>
                    </a:cubicBezTo>
                    <a:cubicBezTo>
                      <a:pt x="36279" y="28993"/>
                      <a:pt x="19313" y="22888"/>
                      <a:pt x="3528" y="14420"/>
                    </a:cubicBezTo>
                    <a:cubicBezTo>
                      <a:pt x="1565" y="10217"/>
                      <a:pt x="368" y="5691"/>
                      <a:pt x="0" y="1074"/>
                    </a:cubicBezTo>
                    <a:cubicBezTo>
                      <a:pt x="17212" y="10416"/>
                      <a:pt x="35650" y="17334"/>
                      <a:pt x="54764" y="21630"/>
                    </a:cubicBezTo>
                    <a:cubicBezTo>
                      <a:pt x="92209" y="17442"/>
                      <a:pt x="129256" y="10217"/>
                      <a:pt x="165520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14" name="Freeform: Shape 2213">
                <a:extLst>
                  <a:ext uri="{FF2B5EF4-FFF2-40B4-BE49-F238E27FC236}">
                    <a16:creationId xmlns:a16="http://schemas.microsoft.com/office/drawing/2014/main" id="{AD45F31E-4D7D-47D6-B342-DFA85F1B16E3}"/>
                  </a:ext>
                </a:extLst>
              </p:cNvPr>
              <p:cNvSpPr/>
              <p:nvPr/>
            </p:nvSpPr>
            <p:spPr>
              <a:xfrm>
                <a:off x="3245851" y="6023972"/>
                <a:ext cx="236964" cy="188376"/>
              </a:xfrm>
              <a:custGeom>
                <a:avLst/>
                <a:gdLst>
                  <a:gd name="connsiteX0" fmla="*/ 235333 w 236964"/>
                  <a:gd name="connsiteY0" fmla="*/ 166747 h 188376"/>
                  <a:gd name="connsiteX1" fmla="*/ 124577 w 236964"/>
                  <a:gd name="connsiteY1" fmla="*/ 188377 h 188376"/>
                  <a:gd name="connsiteX2" fmla="*/ 69813 w 236964"/>
                  <a:gd name="connsiteY2" fmla="*/ 167821 h 188376"/>
                  <a:gd name="connsiteX3" fmla="*/ 68432 w 236964"/>
                  <a:gd name="connsiteY3" fmla="*/ 153248 h 188376"/>
                  <a:gd name="connsiteX4" fmla="*/ 51405 w 236964"/>
                  <a:gd name="connsiteY4" fmla="*/ 128244 h 188376"/>
                  <a:gd name="connsiteX5" fmla="*/ 5385 w 236964"/>
                  <a:gd name="connsiteY5" fmla="*/ 100017 h 188376"/>
                  <a:gd name="connsiteX6" fmla="*/ 5385 w 236964"/>
                  <a:gd name="connsiteY6" fmla="*/ 100017 h 188376"/>
                  <a:gd name="connsiteX7" fmla="*/ 3544 w 236964"/>
                  <a:gd name="connsiteY7" fmla="*/ 95109 h 188376"/>
                  <a:gd name="connsiteX8" fmla="*/ 3544 w 236964"/>
                  <a:gd name="connsiteY8" fmla="*/ 23164 h 188376"/>
                  <a:gd name="connsiteX9" fmla="*/ 136849 w 236964"/>
                  <a:gd name="connsiteY9" fmla="*/ 0 h 188376"/>
                  <a:gd name="connsiteX10" fmla="*/ 168450 w 236964"/>
                  <a:gd name="connsiteY10" fmla="*/ 74246 h 188376"/>
                  <a:gd name="connsiteX11" fmla="*/ 229810 w 236964"/>
                  <a:gd name="connsiteY11" fmla="*/ 126402 h 188376"/>
                  <a:gd name="connsiteX12" fmla="*/ 235333 w 236964"/>
                  <a:gd name="connsiteY12" fmla="*/ 166747 h 188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964" h="188376">
                    <a:moveTo>
                      <a:pt x="235333" y="166747"/>
                    </a:moveTo>
                    <a:cubicBezTo>
                      <a:pt x="199069" y="176964"/>
                      <a:pt x="162022" y="184189"/>
                      <a:pt x="124577" y="188377"/>
                    </a:cubicBezTo>
                    <a:cubicBezTo>
                      <a:pt x="105463" y="184081"/>
                      <a:pt x="87024" y="177163"/>
                      <a:pt x="69813" y="167821"/>
                    </a:cubicBezTo>
                    <a:cubicBezTo>
                      <a:pt x="68893" y="160611"/>
                      <a:pt x="68432" y="153248"/>
                      <a:pt x="68432" y="153248"/>
                    </a:cubicBezTo>
                    <a:cubicBezTo>
                      <a:pt x="68432" y="153248"/>
                      <a:pt x="60762" y="133459"/>
                      <a:pt x="51405" y="128244"/>
                    </a:cubicBezTo>
                    <a:cubicBezTo>
                      <a:pt x="42047" y="123028"/>
                      <a:pt x="23486" y="109375"/>
                      <a:pt x="5385" y="100017"/>
                    </a:cubicBezTo>
                    <a:lnTo>
                      <a:pt x="5385" y="100017"/>
                    </a:lnTo>
                    <a:lnTo>
                      <a:pt x="3544" y="95109"/>
                    </a:lnTo>
                    <a:cubicBezTo>
                      <a:pt x="-1181" y="71362"/>
                      <a:pt x="-1181" y="46910"/>
                      <a:pt x="3544" y="23164"/>
                    </a:cubicBezTo>
                    <a:lnTo>
                      <a:pt x="136849" y="0"/>
                    </a:lnTo>
                    <a:cubicBezTo>
                      <a:pt x="142264" y="26630"/>
                      <a:pt x="153002" y="51880"/>
                      <a:pt x="168450" y="74246"/>
                    </a:cubicBezTo>
                    <a:cubicBezTo>
                      <a:pt x="180875" y="87285"/>
                      <a:pt x="220913" y="117659"/>
                      <a:pt x="229810" y="126402"/>
                    </a:cubicBezTo>
                    <a:cubicBezTo>
                      <a:pt x="236775" y="138644"/>
                      <a:pt x="238738" y="153094"/>
                      <a:pt x="235333" y="166747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15" name="Freeform: Shape 2214">
                <a:extLst>
                  <a:ext uri="{FF2B5EF4-FFF2-40B4-BE49-F238E27FC236}">
                    <a16:creationId xmlns:a16="http://schemas.microsoft.com/office/drawing/2014/main" id="{77ACE70B-57CF-4859-B203-EB0FB70FC7A6}"/>
                  </a:ext>
                </a:extLst>
              </p:cNvPr>
              <p:cNvSpPr/>
              <p:nvPr/>
            </p:nvSpPr>
            <p:spPr>
              <a:xfrm>
                <a:off x="2934922" y="3613734"/>
                <a:ext cx="483520" cy="232402"/>
              </a:xfrm>
              <a:custGeom>
                <a:avLst/>
                <a:gdLst>
                  <a:gd name="connsiteX0" fmla="*/ 483520 w 483520"/>
                  <a:gd name="connsiteY0" fmla="*/ 164139 h 232402"/>
                  <a:gd name="connsiteX1" fmla="*/ 483520 w 483520"/>
                  <a:gd name="connsiteY1" fmla="*/ 232403 h 232402"/>
                  <a:gd name="connsiteX2" fmla="*/ 0 w 483520"/>
                  <a:gd name="connsiteY2" fmla="*/ 232403 h 232402"/>
                  <a:gd name="connsiteX3" fmla="*/ 0 w 483520"/>
                  <a:gd name="connsiteY3" fmla="*/ 158003 h 232402"/>
                  <a:gd name="connsiteX4" fmla="*/ 25618 w 483520"/>
                  <a:gd name="connsiteY4" fmla="*/ 148952 h 232402"/>
                  <a:gd name="connsiteX5" fmla="*/ 132232 w 483520"/>
                  <a:gd name="connsiteY5" fmla="*/ 84677 h 232402"/>
                  <a:gd name="connsiteX6" fmla="*/ 147572 w 483520"/>
                  <a:gd name="connsiteY6" fmla="*/ 33441 h 232402"/>
                  <a:gd name="connsiteX7" fmla="*/ 149259 w 483520"/>
                  <a:gd name="connsiteY7" fmla="*/ 21936 h 232402"/>
                  <a:gd name="connsiteX8" fmla="*/ 149259 w 483520"/>
                  <a:gd name="connsiteY8" fmla="*/ 19789 h 232402"/>
                  <a:gd name="connsiteX9" fmla="*/ 151867 w 483520"/>
                  <a:gd name="connsiteY9" fmla="*/ 0 h 232402"/>
                  <a:gd name="connsiteX10" fmla="*/ 314779 w 483520"/>
                  <a:gd name="connsiteY10" fmla="*/ 0 h 232402"/>
                  <a:gd name="connsiteX11" fmla="*/ 317387 w 483520"/>
                  <a:gd name="connsiteY11" fmla="*/ 19789 h 232402"/>
                  <a:gd name="connsiteX12" fmla="*/ 317387 w 483520"/>
                  <a:gd name="connsiteY12" fmla="*/ 21936 h 232402"/>
                  <a:gd name="connsiteX13" fmla="*/ 319074 w 483520"/>
                  <a:gd name="connsiteY13" fmla="*/ 33441 h 232402"/>
                  <a:gd name="connsiteX14" fmla="*/ 334414 w 483520"/>
                  <a:gd name="connsiteY14" fmla="*/ 84677 h 232402"/>
                  <a:gd name="connsiteX15" fmla="*/ 441795 w 483520"/>
                  <a:gd name="connsiteY15" fmla="*/ 148952 h 232402"/>
                  <a:gd name="connsiteX16" fmla="*/ 483520 w 483520"/>
                  <a:gd name="connsiteY16" fmla="*/ 164139 h 23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3520" h="232402">
                    <a:moveTo>
                      <a:pt x="483520" y="164139"/>
                    </a:moveTo>
                    <a:lnTo>
                      <a:pt x="483520" y="232403"/>
                    </a:lnTo>
                    <a:lnTo>
                      <a:pt x="0" y="232403"/>
                    </a:lnTo>
                    <a:lnTo>
                      <a:pt x="0" y="158003"/>
                    </a:lnTo>
                    <a:lnTo>
                      <a:pt x="25618" y="148952"/>
                    </a:lnTo>
                    <a:cubicBezTo>
                      <a:pt x="50009" y="139135"/>
                      <a:pt x="120880" y="91274"/>
                      <a:pt x="132232" y="84677"/>
                    </a:cubicBezTo>
                    <a:cubicBezTo>
                      <a:pt x="138521" y="81149"/>
                      <a:pt x="144197" y="55531"/>
                      <a:pt x="147572" y="33441"/>
                    </a:cubicBezTo>
                    <a:cubicBezTo>
                      <a:pt x="147572" y="29300"/>
                      <a:pt x="148799" y="25618"/>
                      <a:pt x="149259" y="21936"/>
                    </a:cubicBezTo>
                    <a:cubicBezTo>
                      <a:pt x="149351" y="21215"/>
                      <a:pt x="149351" y="20494"/>
                      <a:pt x="149259" y="19789"/>
                    </a:cubicBezTo>
                    <a:cubicBezTo>
                      <a:pt x="150947" y="8284"/>
                      <a:pt x="151867" y="0"/>
                      <a:pt x="151867" y="0"/>
                    </a:cubicBezTo>
                    <a:lnTo>
                      <a:pt x="314779" y="0"/>
                    </a:lnTo>
                    <a:cubicBezTo>
                      <a:pt x="314779" y="0"/>
                      <a:pt x="315699" y="8284"/>
                      <a:pt x="317387" y="19789"/>
                    </a:cubicBezTo>
                    <a:cubicBezTo>
                      <a:pt x="317387" y="20556"/>
                      <a:pt x="317387" y="21323"/>
                      <a:pt x="317387" y="21936"/>
                    </a:cubicBezTo>
                    <a:cubicBezTo>
                      <a:pt x="317387" y="25618"/>
                      <a:pt x="318461" y="29300"/>
                      <a:pt x="319074" y="33441"/>
                    </a:cubicBezTo>
                    <a:cubicBezTo>
                      <a:pt x="322756" y="55531"/>
                      <a:pt x="328278" y="81149"/>
                      <a:pt x="334414" y="84677"/>
                    </a:cubicBezTo>
                    <a:cubicBezTo>
                      <a:pt x="345766" y="91274"/>
                      <a:pt x="416637" y="139135"/>
                      <a:pt x="441795" y="148952"/>
                    </a:cubicBezTo>
                    <a:cubicBezTo>
                      <a:pt x="449772" y="152327"/>
                      <a:pt x="464959" y="156929"/>
                      <a:pt x="483520" y="16413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16" name="Freeform: Shape 2215">
                <a:extLst>
                  <a:ext uri="{FF2B5EF4-FFF2-40B4-BE49-F238E27FC236}">
                    <a16:creationId xmlns:a16="http://schemas.microsoft.com/office/drawing/2014/main" id="{6375D780-F8A3-4CAF-A94F-1D3CFC5C4053}"/>
                  </a:ext>
                </a:extLst>
              </p:cNvPr>
              <p:cNvSpPr/>
              <p:nvPr/>
            </p:nvSpPr>
            <p:spPr>
              <a:xfrm>
                <a:off x="3459014" y="4758413"/>
                <a:ext cx="142231" cy="198884"/>
              </a:xfrm>
              <a:custGeom>
                <a:avLst/>
                <a:gdLst>
                  <a:gd name="connsiteX0" fmla="*/ 29533 w 142231"/>
                  <a:gd name="connsiteY0" fmla="*/ 31294 h 198884"/>
                  <a:gd name="connsiteX1" fmla="*/ 9437 w 142231"/>
                  <a:gd name="connsiteY1" fmla="*/ 72712 h 198884"/>
                  <a:gd name="connsiteX2" fmla="*/ 1920 w 142231"/>
                  <a:gd name="connsiteY2" fmla="*/ 141742 h 198884"/>
                  <a:gd name="connsiteX3" fmla="*/ 15726 w 142231"/>
                  <a:gd name="connsiteY3" fmla="*/ 157850 h 198884"/>
                  <a:gd name="connsiteX4" fmla="*/ 39504 w 142231"/>
                  <a:gd name="connsiteY4" fmla="*/ 101551 h 198884"/>
                  <a:gd name="connsiteX5" fmla="*/ 59599 w 142231"/>
                  <a:gd name="connsiteY5" fmla="*/ 101551 h 198884"/>
                  <a:gd name="connsiteX6" fmla="*/ 29839 w 142231"/>
                  <a:gd name="connsiteY6" fmla="*/ 174110 h 198884"/>
                  <a:gd name="connsiteX7" fmla="*/ 29839 w 142231"/>
                  <a:gd name="connsiteY7" fmla="*/ 198041 h 198884"/>
                  <a:gd name="connsiteX8" fmla="*/ 99790 w 142231"/>
                  <a:gd name="connsiteY8" fmla="*/ 164139 h 198884"/>
                  <a:gd name="connsiteX9" fmla="*/ 141055 w 142231"/>
                  <a:gd name="connsiteY9" fmla="*/ 67650 h 198884"/>
                  <a:gd name="connsiteX10" fmla="*/ 125715 w 142231"/>
                  <a:gd name="connsiteY10" fmla="*/ 0 h 198884"/>
                  <a:gd name="connsiteX11" fmla="*/ 39197 w 142231"/>
                  <a:gd name="connsiteY11" fmla="*/ 0 h 19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231" h="198884">
                    <a:moveTo>
                      <a:pt x="29533" y="31294"/>
                    </a:moveTo>
                    <a:cubicBezTo>
                      <a:pt x="16678" y="41158"/>
                      <a:pt x="9238" y="56513"/>
                      <a:pt x="9437" y="72712"/>
                    </a:cubicBezTo>
                    <a:cubicBezTo>
                      <a:pt x="10741" y="95983"/>
                      <a:pt x="8210" y="119300"/>
                      <a:pt x="1920" y="141742"/>
                    </a:cubicBezTo>
                    <a:cubicBezTo>
                      <a:pt x="-3142" y="151714"/>
                      <a:pt x="1920" y="169201"/>
                      <a:pt x="15726" y="157850"/>
                    </a:cubicBezTo>
                    <a:cubicBezTo>
                      <a:pt x="29533" y="142157"/>
                      <a:pt x="37878" y="122399"/>
                      <a:pt x="39504" y="101551"/>
                    </a:cubicBezTo>
                    <a:cubicBezTo>
                      <a:pt x="39504" y="88972"/>
                      <a:pt x="60826" y="81456"/>
                      <a:pt x="59599" y="101551"/>
                    </a:cubicBezTo>
                    <a:cubicBezTo>
                      <a:pt x="58372" y="121647"/>
                      <a:pt x="50242" y="162912"/>
                      <a:pt x="29839" y="174110"/>
                    </a:cubicBezTo>
                    <a:cubicBezTo>
                      <a:pt x="9437" y="185309"/>
                      <a:pt x="-3602" y="202950"/>
                      <a:pt x="29839" y="198041"/>
                    </a:cubicBezTo>
                    <a:cubicBezTo>
                      <a:pt x="55611" y="192749"/>
                      <a:pt x="79664" y="181090"/>
                      <a:pt x="99790" y="164139"/>
                    </a:cubicBezTo>
                    <a:cubicBezTo>
                      <a:pt x="107154" y="157850"/>
                      <a:pt x="149799" y="121494"/>
                      <a:pt x="141055" y="67650"/>
                    </a:cubicBezTo>
                    <a:cubicBezTo>
                      <a:pt x="138310" y="44624"/>
                      <a:pt x="133170" y="21952"/>
                      <a:pt x="125715" y="0"/>
                    </a:cubicBezTo>
                    <a:lnTo>
                      <a:pt x="39197" y="0"/>
                    </a:ln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17" name="Freeform: Shape 2216">
                <a:extLst>
                  <a:ext uri="{FF2B5EF4-FFF2-40B4-BE49-F238E27FC236}">
                    <a16:creationId xmlns:a16="http://schemas.microsoft.com/office/drawing/2014/main" id="{B1F3C260-4D80-47E6-BED7-E7AF707CCA05}"/>
                  </a:ext>
                </a:extLst>
              </p:cNvPr>
              <p:cNvSpPr/>
              <p:nvPr/>
            </p:nvSpPr>
            <p:spPr>
              <a:xfrm>
                <a:off x="2950416" y="3645488"/>
                <a:ext cx="435812" cy="886811"/>
              </a:xfrm>
              <a:custGeom>
                <a:avLst/>
                <a:gdLst>
                  <a:gd name="connsiteX0" fmla="*/ 418938 w 435812"/>
                  <a:gd name="connsiteY0" fmla="*/ 383503 h 886811"/>
                  <a:gd name="connsiteX1" fmla="*/ 303888 w 435812"/>
                  <a:gd name="connsiteY1" fmla="*/ 0 h 886811"/>
                  <a:gd name="connsiteX2" fmla="*/ 217983 w 435812"/>
                  <a:gd name="connsiteY2" fmla="*/ 109682 h 886811"/>
                  <a:gd name="connsiteX3" fmla="*/ 131925 w 435812"/>
                  <a:gd name="connsiteY3" fmla="*/ 0 h 886811"/>
                  <a:gd name="connsiteX4" fmla="*/ 16874 w 435812"/>
                  <a:gd name="connsiteY4" fmla="*/ 383503 h 886811"/>
                  <a:gd name="connsiteX5" fmla="*/ 0 w 435812"/>
                  <a:gd name="connsiteY5" fmla="*/ 839104 h 886811"/>
                  <a:gd name="connsiteX6" fmla="*/ 217983 w 435812"/>
                  <a:gd name="connsiteY6" fmla="*/ 886812 h 886811"/>
                  <a:gd name="connsiteX7" fmla="*/ 435812 w 435812"/>
                  <a:gd name="connsiteY7" fmla="*/ 839104 h 886811"/>
                  <a:gd name="connsiteX8" fmla="*/ 418938 w 435812"/>
                  <a:gd name="connsiteY8" fmla="*/ 383503 h 886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5812" h="886811">
                    <a:moveTo>
                      <a:pt x="418938" y="383503"/>
                    </a:moveTo>
                    <a:cubicBezTo>
                      <a:pt x="454067" y="272134"/>
                      <a:pt x="322909" y="40191"/>
                      <a:pt x="303888" y="0"/>
                    </a:cubicBezTo>
                    <a:cubicBezTo>
                      <a:pt x="323370" y="94648"/>
                      <a:pt x="237465" y="111523"/>
                      <a:pt x="217983" y="109682"/>
                    </a:cubicBezTo>
                    <a:cubicBezTo>
                      <a:pt x="198348" y="111523"/>
                      <a:pt x="112596" y="94342"/>
                      <a:pt x="131925" y="0"/>
                    </a:cubicBezTo>
                    <a:cubicBezTo>
                      <a:pt x="112903" y="40038"/>
                      <a:pt x="-18255" y="271980"/>
                      <a:pt x="16874" y="383503"/>
                    </a:cubicBezTo>
                    <a:cubicBezTo>
                      <a:pt x="52003" y="495025"/>
                      <a:pt x="40651" y="740774"/>
                      <a:pt x="0" y="839104"/>
                    </a:cubicBezTo>
                    <a:cubicBezTo>
                      <a:pt x="9204" y="842019"/>
                      <a:pt x="177332" y="886812"/>
                      <a:pt x="217983" y="886812"/>
                    </a:cubicBezTo>
                    <a:cubicBezTo>
                      <a:pt x="258634" y="886812"/>
                      <a:pt x="426608" y="842019"/>
                      <a:pt x="435812" y="839104"/>
                    </a:cubicBezTo>
                    <a:cubicBezTo>
                      <a:pt x="395161" y="740774"/>
                      <a:pt x="383809" y="495179"/>
                      <a:pt x="418938" y="383503"/>
                    </a:cubicBezTo>
                    <a:close/>
                  </a:path>
                </a:pathLst>
              </a:custGeom>
              <a:solidFill>
                <a:srgbClr val="E6E6E6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18" name="Freeform: Shape 2217">
                <a:extLst>
                  <a:ext uri="{FF2B5EF4-FFF2-40B4-BE49-F238E27FC236}">
                    <a16:creationId xmlns:a16="http://schemas.microsoft.com/office/drawing/2014/main" id="{A59CBF7C-7B4C-494A-BBCB-1101886D339A}"/>
                  </a:ext>
                </a:extLst>
              </p:cNvPr>
              <p:cNvSpPr/>
              <p:nvPr/>
            </p:nvSpPr>
            <p:spPr>
              <a:xfrm>
                <a:off x="2891908" y="4472166"/>
                <a:ext cx="553537" cy="1594474"/>
              </a:xfrm>
              <a:custGeom>
                <a:avLst/>
                <a:gdLst>
                  <a:gd name="connsiteX0" fmla="*/ 527608 w 553537"/>
                  <a:gd name="connsiteY0" fmla="*/ 0 h 1594474"/>
                  <a:gd name="connsiteX1" fmla="*/ 276491 w 553537"/>
                  <a:gd name="connsiteY1" fmla="*/ 60133 h 1594474"/>
                  <a:gd name="connsiteX2" fmla="*/ 25373 w 553537"/>
                  <a:gd name="connsiteY2" fmla="*/ 0 h 1594474"/>
                  <a:gd name="connsiteX3" fmla="*/ 3590 w 553537"/>
                  <a:gd name="connsiteY3" fmla="*/ 501315 h 1594474"/>
                  <a:gd name="connsiteX4" fmla="*/ 30282 w 553537"/>
                  <a:gd name="connsiteY4" fmla="*/ 811185 h 1594474"/>
                  <a:gd name="connsiteX5" fmla="*/ 32736 w 553537"/>
                  <a:gd name="connsiteY5" fmla="*/ 905527 h 1594474"/>
                  <a:gd name="connsiteX6" fmla="*/ 31969 w 553537"/>
                  <a:gd name="connsiteY6" fmla="*/ 979006 h 1594474"/>
                  <a:gd name="connsiteX7" fmla="*/ 38719 w 553537"/>
                  <a:gd name="connsiteY7" fmla="*/ 1429238 h 1594474"/>
                  <a:gd name="connsiteX8" fmla="*/ 41941 w 553537"/>
                  <a:gd name="connsiteY8" fmla="*/ 1576503 h 1594474"/>
                  <a:gd name="connsiteX9" fmla="*/ 203165 w 553537"/>
                  <a:gd name="connsiteY9" fmla="*/ 1576503 h 1594474"/>
                  <a:gd name="connsiteX10" fmla="*/ 245810 w 553537"/>
                  <a:gd name="connsiteY10" fmla="*/ 1212329 h 1594474"/>
                  <a:gd name="connsiteX11" fmla="*/ 236607 w 553537"/>
                  <a:gd name="connsiteY11" fmla="*/ 913350 h 1594474"/>
                  <a:gd name="connsiteX12" fmla="*/ 251947 w 553537"/>
                  <a:gd name="connsiteY12" fmla="*/ 831434 h 1594474"/>
                  <a:gd name="connsiteX13" fmla="*/ 275877 w 553537"/>
                  <a:gd name="connsiteY13" fmla="*/ 405439 h 1594474"/>
                  <a:gd name="connsiteX14" fmla="*/ 299808 w 553537"/>
                  <a:gd name="connsiteY14" fmla="*/ 831434 h 1594474"/>
                  <a:gd name="connsiteX15" fmla="*/ 315148 w 553537"/>
                  <a:gd name="connsiteY15" fmla="*/ 913350 h 1594474"/>
                  <a:gd name="connsiteX16" fmla="*/ 305944 w 553537"/>
                  <a:gd name="connsiteY16" fmla="*/ 1212329 h 1594474"/>
                  <a:gd name="connsiteX17" fmla="*/ 349663 w 553537"/>
                  <a:gd name="connsiteY17" fmla="*/ 1577730 h 1594474"/>
                  <a:gd name="connsiteX18" fmla="*/ 510888 w 553537"/>
                  <a:gd name="connsiteY18" fmla="*/ 1577730 h 1594474"/>
                  <a:gd name="connsiteX19" fmla="*/ 514262 w 553537"/>
                  <a:gd name="connsiteY19" fmla="*/ 1430465 h 1594474"/>
                  <a:gd name="connsiteX20" fmla="*/ 520859 w 553537"/>
                  <a:gd name="connsiteY20" fmla="*/ 980233 h 1594474"/>
                  <a:gd name="connsiteX21" fmla="*/ 520859 w 553537"/>
                  <a:gd name="connsiteY21" fmla="*/ 906754 h 1594474"/>
                  <a:gd name="connsiteX22" fmla="*/ 523313 w 553537"/>
                  <a:gd name="connsiteY22" fmla="*/ 812412 h 1594474"/>
                  <a:gd name="connsiteX23" fmla="*/ 550005 w 553537"/>
                  <a:gd name="connsiteY23" fmla="*/ 502542 h 1594474"/>
                  <a:gd name="connsiteX24" fmla="*/ 527608 w 553537"/>
                  <a:gd name="connsiteY24" fmla="*/ 0 h 1594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53537" h="1594474">
                    <a:moveTo>
                      <a:pt x="527608" y="0"/>
                    </a:moveTo>
                    <a:cubicBezTo>
                      <a:pt x="515029" y="11812"/>
                      <a:pt x="309472" y="60133"/>
                      <a:pt x="276491" y="60133"/>
                    </a:cubicBezTo>
                    <a:cubicBezTo>
                      <a:pt x="243510" y="60133"/>
                      <a:pt x="37799" y="11812"/>
                      <a:pt x="25373" y="0"/>
                    </a:cubicBezTo>
                    <a:cubicBezTo>
                      <a:pt x="17856" y="87899"/>
                      <a:pt x="-9756" y="373378"/>
                      <a:pt x="3590" y="501315"/>
                    </a:cubicBezTo>
                    <a:cubicBezTo>
                      <a:pt x="16936" y="629252"/>
                      <a:pt x="30282" y="796152"/>
                      <a:pt x="30282" y="811185"/>
                    </a:cubicBezTo>
                    <a:cubicBezTo>
                      <a:pt x="29147" y="842648"/>
                      <a:pt x="29960" y="874156"/>
                      <a:pt x="32736" y="905527"/>
                    </a:cubicBezTo>
                    <a:cubicBezTo>
                      <a:pt x="36372" y="929902"/>
                      <a:pt x="36127" y="954707"/>
                      <a:pt x="31969" y="979006"/>
                    </a:cubicBezTo>
                    <a:cubicBezTo>
                      <a:pt x="28594" y="996647"/>
                      <a:pt x="37032" y="1398404"/>
                      <a:pt x="38719" y="1429238"/>
                    </a:cubicBezTo>
                    <a:cubicBezTo>
                      <a:pt x="40406" y="1460072"/>
                      <a:pt x="41941" y="1551959"/>
                      <a:pt x="41941" y="1576503"/>
                    </a:cubicBezTo>
                    <a:cubicBezTo>
                      <a:pt x="74615" y="1591843"/>
                      <a:pt x="157298" y="1605496"/>
                      <a:pt x="203165" y="1576503"/>
                    </a:cubicBezTo>
                    <a:cubicBezTo>
                      <a:pt x="226927" y="1456421"/>
                      <a:pt x="241193" y="1334651"/>
                      <a:pt x="245810" y="1212329"/>
                    </a:cubicBezTo>
                    <a:cubicBezTo>
                      <a:pt x="247498" y="1175666"/>
                      <a:pt x="237527" y="948326"/>
                      <a:pt x="236607" y="913350"/>
                    </a:cubicBezTo>
                    <a:cubicBezTo>
                      <a:pt x="235686" y="878375"/>
                      <a:pt x="251947" y="850609"/>
                      <a:pt x="251947" y="831434"/>
                    </a:cubicBezTo>
                    <a:cubicBezTo>
                      <a:pt x="259463" y="693373"/>
                      <a:pt x="275877" y="428909"/>
                      <a:pt x="275877" y="405439"/>
                    </a:cubicBezTo>
                    <a:cubicBezTo>
                      <a:pt x="275877" y="428909"/>
                      <a:pt x="292138" y="693680"/>
                      <a:pt x="299808" y="831434"/>
                    </a:cubicBezTo>
                    <a:cubicBezTo>
                      <a:pt x="300728" y="850609"/>
                      <a:pt x="316528" y="878221"/>
                      <a:pt x="315148" y="913350"/>
                    </a:cubicBezTo>
                    <a:cubicBezTo>
                      <a:pt x="313767" y="948479"/>
                      <a:pt x="304410" y="1175666"/>
                      <a:pt x="305944" y="1212329"/>
                    </a:cubicBezTo>
                    <a:cubicBezTo>
                      <a:pt x="310945" y="1335081"/>
                      <a:pt x="325548" y="1457265"/>
                      <a:pt x="349663" y="1577730"/>
                    </a:cubicBezTo>
                    <a:cubicBezTo>
                      <a:pt x="395683" y="1606110"/>
                      <a:pt x="478213" y="1593070"/>
                      <a:pt x="510888" y="1577730"/>
                    </a:cubicBezTo>
                    <a:cubicBezTo>
                      <a:pt x="510888" y="1553033"/>
                      <a:pt x="512575" y="1461453"/>
                      <a:pt x="514262" y="1430465"/>
                    </a:cubicBezTo>
                    <a:cubicBezTo>
                      <a:pt x="515950" y="1399478"/>
                      <a:pt x="524234" y="997874"/>
                      <a:pt x="520859" y="980233"/>
                    </a:cubicBezTo>
                    <a:cubicBezTo>
                      <a:pt x="516962" y="955889"/>
                      <a:pt x="516962" y="931098"/>
                      <a:pt x="520859" y="906754"/>
                    </a:cubicBezTo>
                    <a:cubicBezTo>
                      <a:pt x="523635" y="875383"/>
                      <a:pt x="524448" y="843875"/>
                      <a:pt x="523313" y="812412"/>
                    </a:cubicBezTo>
                    <a:cubicBezTo>
                      <a:pt x="523313" y="797072"/>
                      <a:pt x="536659" y="630325"/>
                      <a:pt x="550005" y="502542"/>
                    </a:cubicBezTo>
                    <a:cubicBezTo>
                      <a:pt x="563351" y="374759"/>
                      <a:pt x="535125" y="87899"/>
                      <a:pt x="527608" y="0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19" name="Freeform: Shape 2218">
                <a:extLst>
                  <a:ext uri="{FF2B5EF4-FFF2-40B4-BE49-F238E27FC236}">
                    <a16:creationId xmlns:a16="http://schemas.microsoft.com/office/drawing/2014/main" id="{E485D310-CC47-4B35-8118-93BD6688A252}"/>
                  </a:ext>
                </a:extLst>
              </p:cNvPr>
              <p:cNvSpPr/>
              <p:nvPr/>
            </p:nvSpPr>
            <p:spPr>
              <a:xfrm>
                <a:off x="3116242" y="3798889"/>
                <a:ext cx="104159" cy="708559"/>
              </a:xfrm>
              <a:custGeom>
                <a:avLst/>
                <a:gdLst>
                  <a:gd name="connsiteX0" fmla="*/ 104159 w 104159"/>
                  <a:gd name="connsiteY0" fmla="*/ 669442 h 708559"/>
                  <a:gd name="connsiteX1" fmla="*/ 53384 w 104159"/>
                  <a:gd name="connsiteY1" fmla="*/ 708560 h 708559"/>
                  <a:gd name="connsiteX2" fmla="*/ 0 w 104159"/>
                  <a:gd name="connsiteY2" fmla="*/ 669442 h 708559"/>
                  <a:gd name="connsiteX3" fmla="*/ 34515 w 104159"/>
                  <a:gd name="connsiteY3" fmla="*/ 0 h 708559"/>
                  <a:gd name="connsiteX4" fmla="*/ 69184 w 104159"/>
                  <a:gd name="connsiteY4" fmla="*/ 0 h 708559"/>
                  <a:gd name="connsiteX5" fmla="*/ 104159 w 104159"/>
                  <a:gd name="connsiteY5" fmla="*/ 669442 h 708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159" h="708559">
                    <a:moveTo>
                      <a:pt x="104159" y="669442"/>
                    </a:moveTo>
                    <a:lnTo>
                      <a:pt x="53384" y="708560"/>
                    </a:lnTo>
                    <a:lnTo>
                      <a:pt x="0" y="669442"/>
                    </a:lnTo>
                    <a:lnTo>
                      <a:pt x="34515" y="0"/>
                    </a:lnTo>
                    <a:lnTo>
                      <a:pt x="69184" y="0"/>
                    </a:lnTo>
                    <a:lnTo>
                      <a:pt x="104159" y="669442"/>
                    </a:lnTo>
                    <a:close/>
                  </a:path>
                </a:pathLst>
              </a:custGeom>
              <a:solidFill>
                <a:srgbClr val="FF6E49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20" name="Freeform: Shape 2219">
                <a:extLst>
                  <a:ext uri="{FF2B5EF4-FFF2-40B4-BE49-F238E27FC236}">
                    <a16:creationId xmlns:a16="http://schemas.microsoft.com/office/drawing/2014/main" id="{AD0DF551-2609-4733-874E-E29615A62CD1}"/>
                  </a:ext>
                </a:extLst>
              </p:cNvPr>
              <p:cNvSpPr/>
              <p:nvPr/>
            </p:nvSpPr>
            <p:spPr>
              <a:xfrm>
                <a:off x="3131122" y="3755170"/>
                <a:ext cx="74399" cy="43719"/>
              </a:xfrm>
              <a:custGeom>
                <a:avLst/>
                <a:gdLst>
                  <a:gd name="connsiteX0" fmla="*/ 54611 w 74399"/>
                  <a:gd name="connsiteY0" fmla="*/ 43719 h 43719"/>
                  <a:gd name="connsiteX1" fmla="*/ 19635 w 74399"/>
                  <a:gd name="connsiteY1" fmla="*/ 43719 h 43719"/>
                  <a:gd name="connsiteX2" fmla="*/ 0 w 74399"/>
                  <a:gd name="connsiteY2" fmla="*/ 0 h 43719"/>
                  <a:gd name="connsiteX3" fmla="*/ 74399 w 74399"/>
                  <a:gd name="connsiteY3" fmla="*/ 0 h 43719"/>
                  <a:gd name="connsiteX4" fmla="*/ 54611 w 74399"/>
                  <a:gd name="connsiteY4" fmla="*/ 43719 h 4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99" h="43719">
                    <a:moveTo>
                      <a:pt x="54611" y="43719"/>
                    </a:moveTo>
                    <a:lnTo>
                      <a:pt x="19635" y="43719"/>
                    </a:lnTo>
                    <a:lnTo>
                      <a:pt x="0" y="0"/>
                    </a:lnTo>
                    <a:lnTo>
                      <a:pt x="74399" y="0"/>
                    </a:lnTo>
                    <a:lnTo>
                      <a:pt x="54611" y="43719"/>
                    </a:lnTo>
                    <a:close/>
                  </a:path>
                </a:pathLst>
              </a:custGeom>
              <a:solidFill>
                <a:srgbClr val="FF37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21" name="Freeform: Shape 2220">
                <a:extLst>
                  <a:ext uri="{FF2B5EF4-FFF2-40B4-BE49-F238E27FC236}">
                    <a16:creationId xmlns:a16="http://schemas.microsoft.com/office/drawing/2014/main" id="{76A84CD7-E882-4425-A42E-1CD3B10A6875}"/>
                  </a:ext>
                </a:extLst>
              </p:cNvPr>
              <p:cNvSpPr/>
              <p:nvPr/>
            </p:nvSpPr>
            <p:spPr>
              <a:xfrm>
                <a:off x="3168398" y="3645641"/>
                <a:ext cx="105778" cy="211846"/>
              </a:xfrm>
              <a:custGeom>
                <a:avLst/>
                <a:gdLst>
                  <a:gd name="connsiteX0" fmla="*/ 0 w 105778"/>
                  <a:gd name="connsiteY0" fmla="*/ 109682 h 211846"/>
                  <a:gd name="connsiteX1" fmla="*/ 85905 w 105778"/>
                  <a:gd name="connsiteY1" fmla="*/ 0 h 211846"/>
                  <a:gd name="connsiteX2" fmla="*/ 61821 w 105778"/>
                  <a:gd name="connsiteY2" fmla="*/ 211847 h 211846"/>
                  <a:gd name="connsiteX3" fmla="*/ 0 w 105778"/>
                  <a:gd name="connsiteY3" fmla="*/ 109682 h 21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78" h="211846">
                    <a:moveTo>
                      <a:pt x="0" y="109682"/>
                    </a:moveTo>
                    <a:cubicBezTo>
                      <a:pt x="21169" y="99711"/>
                      <a:pt x="93115" y="77468"/>
                      <a:pt x="85905" y="0"/>
                    </a:cubicBezTo>
                    <a:cubicBezTo>
                      <a:pt x="107534" y="33748"/>
                      <a:pt x="125175" y="138061"/>
                      <a:pt x="61821" y="211847"/>
                    </a:cubicBezTo>
                    <a:cubicBezTo>
                      <a:pt x="44333" y="176718"/>
                      <a:pt x="21169" y="143737"/>
                      <a:pt x="0" y="10968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22" name="Freeform: Shape 2221">
                <a:extLst>
                  <a:ext uri="{FF2B5EF4-FFF2-40B4-BE49-F238E27FC236}">
                    <a16:creationId xmlns:a16="http://schemas.microsoft.com/office/drawing/2014/main" id="{BF9000DA-166B-45F2-B74C-B077E3411285}"/>
                  </a:ext>
                </a:extLst>
              </p:cNvPr>
              <p:cNvSpPr/>
              <p:nvPr/>
            </p:nvSpPr>
            <p:spPr>
              <a:xfrm>
                <a:off x="3168398" y="3645641"/>
                <a:ext cx="105778" cy="200495"/>
              </a:xfrm>
              <a:custGeom>
                <a:avLst/>
                <a:gdLst>
                  <a:gd name="connsiteX0" fmla="*/ 0 w 105778"/>
                  <a:gd name="connsiteY0" fmla="*/ 109682 h 200495"/>
                  <a:gd name="connsiteX1" fmla="*/ 85905 w 105778"/>
                  <a:gd name="connsiteY1" fmla="*/ 0 h 200495"/>
                  <a:gd name="connsiteX2" fmla="*/ 61821 w 105778"/>
                  <a:gd name="connsiteY2" fmla="*/ 200495 h 200495"/>
                  <a:gd name="connsiteX3" fmla="*/ 0 w 105778"/>
                  <a:gd name="connsiteY3" fmla="*/ 109682 h 20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778" h="200495">
                    <a:moveTo>
                      <a:pt x="0" y="109682"/>
                    </a:moveTo>
                    <a:cubicBezTo>
                      <a:pt x="21169" y="100171"/>
                      <a:pt x="93115" y="73326"/>
                      <a:pt x="85905" y="0"/>
                    </a:cubicBezTo>
                    <a:cubicBezTo>
                      <a:pt x="107534" y="32061"/>
                      <a:pt x="125175" y="130391"/>
                      <a:pt x="61821" y="200495"/>
                    </a:cubicBezTo>
                    <a:cubicBezTo>
                      <a:pt x="44333" y="167360"/>
                      <a:pt x="18255" y="119653"/>
                      <a:pt x="0" y="109682"/>
                    </a:cubicBezTo>
                    <a:close/>
                  </a:path>
                </a:pathLst>
              </a:custGeom>
              <a:solidFill>
                <a:srgbClr val="F5F5F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23" name="Freeform: Shape 2222">
                <a:extLst>
                  <a:ext uri="{FF2B5EF4-FFF2-40B4-BE49-F238E27FC236}">
                    <a16:creationId xmlns:a16="http://schemas.microsoft.com/office/drawing/2014/main" id="{BEC9052A-00E3-44C8-BD95-D7304F898373}"/>
                  </a:ext>
                </a:extLst>
              </p:cNvPr>
              <p:cNvSpPr/>
              <p:nvPr/>
            </p:nvSpPr>
            <p:spPr>
              <a:xfrm>
                <a:off x="2735399" y="4758413"/>
                <a:ext cx="142166" cy="198884"/>
              </a:xfrm>
              <a:custGeom>
                <a:avLst/>
                <a:gdLst>
                  <a:gd name="connsiteX0" fmla="*/ 112698 w 142166"/>
                  <a:gd name="connsiteY0" fmla="*/ 31294 h 198884"/>
                  <a:gd name="connsiteX1" fmla="*/ 132794 w 142166"/>
                  <a:gd name="connsiteY1" fmla="*/ 72712 h 198884"/>
                  <a:gd name="connsiteX2" fmla="*/ 140311 w 142166"/>
                  <a:gd name="connsiteY2" fmla="*/ 141742 h 198884"/>
                  <a:gd name="connsiteX3" fmla="*/ 126504 w 142166"/>
                  <a:gd name="connsiteY3" fmla="*/ 157850 h 198884"/>
                  <a:gd name="connsiteX4" fmla="*/ 102727 w 142166"/>
                  <a:gd name="connsiteY4" fmla="*/ 101551 h 198884"/>
                  <a:gd name="connsiteX5" fmla="*/ 82632 w 142166"/>
                  <a:gd name="connsiteY5" fmla="*/ 101551 h 198884"/>
                  <a:gd name="connsiteX6" fmla="*/ 112392 w 142166"/>
                  <a:gd name="connsiteY6" fmla="*/ 174110 h 198884"/>
                  <a:gd name="connsiteX7" fmla="*/ 112392 w 142166"/>
                  <a:gd name="connsiteY7" fmla="*/ 198041 h 198884"/>
                  <a:gd name="connsiteX8" fmla="*/ 42594 w 142166"/>
                  <a:gd name="connsiteY8" fmla="*/ 164139 h 198884"/>
                  <a:gd name="connsiteX9" fmla="*/ 1176 w 142166"/>
                  <a:gd name="connsiteY9" fmla="*/ 67650 h 198884"/>
                  <a:gd name="connsiteX10" fmla="*/ 16516 w 142166"/>
                  <a:gd name="connsiteY10" fmla="*/ 0 h 198884"/>
                  <a:gd name="connsiteX11" fmla="*/ 103034 w 142166"/>
                  <a:gd name="connsiteY11" fmla="*/ 0 h 19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166" h="198884">
                    <a:moveTo>
                      <a:pt x="112698" y="31294"/>
                    </a:moveTo>
                    <a:cubicBezTo>
                      <a:pt x="125553" y="41158"/>
                      <a:pt x="132993" y="56513"/>
                      <a:pt x="132794" y="72712"/>
                    </a:cubicBezTo>
                    <a:cubicBezTo>
                      <a:pt x="131567" y="95983"/>
                      <a:pt x="134098" y="119285"/>
                      <a:pt x="140311" y="141742"/>
                    </a:cubicBezTo>
                    <a:cubicBezTo>
                      <a:pt x="145219" y="151714"/>
                      <a:pt x="140311" y="169201"/>
                      <a:pt x="126504" y="157850"/>
                    </a:cubicBezTo>
                    <a:cubicBezTo>
                      <a:pt x="112698" y="142157"/>
                      <a:pt x="104353" y="122399"/>
                      <a:pt x="102727" y="101551"/>
                    </a:cubicBezTo>
                    <a:cubicBezTo>
                      <a:pt x="102727" y="88972"/>
                      <a:pt x="81405" y="81456"/>
                      <a:pt x="82632" y="101551"/>
                    </a:cubicBezTo>
                    <a:cubicBezTo>
                      <a:pt x="83859" y="121647"/>
                      <a:pt x="91989" y="162912"/>
                      <a:pt x="112392" y="174110"/>
                    </a:cubicBezTo>
                    <a:cubicBezTo>
                      <a:pt x="132794" y="185309"/>
                      <a:pt x="145987" y="202950"/>
                      <a:pt x="112392" y="198041"/>
                    </a:cubicBezTo>
                    <a:cubicBezTo>
                      <a:pt x="86651" y="192794"/>
                      <a:pt x="62644" y="181136"/>
                      <a:pt x="42594" y="164139"/>
                    </a:cubicBezTo>
                    <a:cubicBezTo>
                      <a:pt x="35077" y="157850"/>
                      <a:pt x="-7568" y="121494"/>
                      <a:pt x="1176" y="67650"/>
                    </a:cubicBezTo>
                    <a:cubicBezTo>
                      <a:pt x="3922" y="44624"/>
                      <a:pt x="9061" y="21952"/>
                      <a:pt x="16516" y="0"/>
                    </a:cubicBezTo>
                    <a:lnTo>
                      <a:pt x="103034" y="0"/>
                    </a:ln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24" name="Freeform: Shape 2223">
                <a:extLst>
                  <a:ext uri="{FF2B5EF4-FFF2-40B4-BE49-F238E27FC236}">
                    <a16:creationId xmlns:a16="http://schemas.microsoft.com/office/drawing/2014/main" id="{7FAFD560-D45C-4D52-8BAA-77CF506B313E}"/>
                  </a:ext>
                </a:extLst>
              </p:cNvPr>
              <p:cNvSpPr/>
              <p:nvPr/>
            </p:nvSpPr>
            <p:spPr>
              <a:xfrm>
                <a:off x="2725651" y="3667424"/>
                <a:ext cx="421577" cy="1155007"/>
              </a:xfrm>
              <a:custGeom>
                <a:avLst/>
                <a:gdLst>
                  <a:gd name="connsiteX0" fmla="*/ 7395 w 421577"/>
                  <a:gd name="connsiteY0" fmla="*/ 1113385 h 1155007"/>
                  <a:gd name="connsiteX1" fmla="*/ 128275 w 421577"/>
                  <a:gd name="connsiteY1" fmla="*/ 1097124 h 1155007"/>
                  <a:gd name="connsiteX2" fmla="*/ 170920 w 421577"/>
                  <a:gd name="connsiteY2" fmla="*/ 675578 h 1155007"/>
                  <a:gd name="connsiteX3" fmla="*/ 189022 w 421577"/>
                  <a:gd name="connsiteY3" fmla="*/ 493798 h 1155007"/>
                  <a:gd name="connsiteX4" fmla="*/ 153432 w 421577"/>
                  <a:gd name="connsiteY4" fmla="*/ 1098965 h 1155007"/>
                  <a:gd name="connsiteX5" fmla="*/ 355001 w 421577"/>
                  <a:gd name="connsiteY5" fmla="*/ 1153576 h 1155007"/>
                  <a:gd name="connsiteX6" fmla="*/ 421578 w 421577"/>
                  <a:gd name="connsiteY6" fmla="*/ 919333 h 1155007"/>
                  <a:gd name="connsiteX7" fmla="*/ 412067 w 421577"/>
                  <a:gd name="connsiteY7" fmla="*/ 681715 h 1155007"/>
                  <a:gd name="connsiteX8" fmla="*/ 406391 w 421577"/>
                  <a:gd name="connsiteY8" fmla="*/ 639222 h 1155007"/>
                  <a:gd name="connsiteX9" fmla="*/ 328770 w 421577"/>
                  <a:gd name="connsiteY9" fmla="*/ 318461 h 1155007"/>
                  <a:gd name="connsiteX10" fmla="*/ 346258 w 421577"/>
                  <a:gd name="connsiteY10" fmla="*/ 0 h 1155007"/>
                  <a:gd name="connsiteX11" fmla="*/ 340735 w 421577"/>
                  <a:gd name="connsiteY11" fmla="*/ 5216 h 1155007"/>
                  <a:gd name="connsiteX12" fmla="*/ 340735 w 421577"/>
                  <a:gd name="connsiteY12" fmla="*/ 5216 h 1155007"/>
                  <a:gd name="connsiteX13" fmla="*/ 141314 w 421577"/>
                  <a:gd name="connsiteY13" fmla="*/ 86672 h 1155007"/>
                  <a:gd name="connsiteX14" fmla="*/ 66454 w 421577"/>
                  <a:gd name="connsiteY14" fmla="*/ 220130 h 1155007"/>
                  <a:gd name="connsiteX15" fmla="*/ 7395 w 421577"/>
                  <a:gd name="connsiteY15" fmla="*/ 1113385 h 115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1577" h="1155007">
                    <a:moveTo>
                      <a:pt x="7395" y="1113385"/>
                    </a:moveTo>
                    <a:cubicBezTo>
                      <a:pt x="48353" y="1115456"/>
                      <a:pt x="89326" y="1109949"/>
                      <a:pt x="128275" y="1097124"/>
                    </a:cubicBezTo>
                    <a:cubicBezTo>
                      <a:pt x="138399" y="1023952"/>
                      <a:pt x="178437" y="713622"/>
                      <a:pt x="170920" y="675578"/>
                    </a:cubicBezTo>
                    <a:cubicBezTo>
                      <a:pt x="163404" y="637535"/>
                      <a:pt x="187794" y="500394"/>
                      <a:pt x="189022" y="493798"/>
                    </a:cubicBezTo>
                    <a:cubicBezTo>
                      <a:pt x="199760" y="587833"/>
                      <a:pt x="158341" y="1070279"/>
                      <a:pt x="153432" y="1098965"/>
                    </a:cubicBezTo>
                    <a:cubicBezTo>
                      <a:pt x="194697" y="1134094"/>
                      <a:pt x="331838" y="1161707"/>
                      <a:pt x="355001" y="1153576"/>
                    </a:cubicBezTo>
                    <a:cubicBezTo>
                      <a:pt x="378165" y="1145446"/>
                      <a:pt x="420811" y="1078410"/>
                      <a:pt x="421578" y="919333"/>
                    </a:cubicBezTo>
                    <a:cubicBezTo>
                      <a:pt x="421578" y="810418"/>
                      <a:pt x="416822" y="728809"/>
                      <a:pt x="412067" y="681715"/>
                    </a:cubicBezTo>
                    <a:cubicBezTo>
                      <a:pt x="409919" y="659932"/>
                      <a:pt x="407771" y="645512"/>
                      <a:pt x="406391" y="639222"/>
                    </a:cubicBezTo>
                    <a:cubicBezTo>
                      <a:pt x="402096" y="619127"/>
                      <a:pt x="333065" y="379821"/>
                      <a:pt x="328770" y="318461"/>
                    </a:cubicBezTo>
                    <a:cubicBezTo>
                      <a:pt x="324475" y="257100"/>
                      <a:pt x="336440" y="34208"/>
                      <a:pt x="346258" y="0"/>
                    </a:cubicBezTo>
                    <a:cubicBezTo>
                      <a:pt x="344524" y="1841"/>
                      <a:pt x="342683" y="3589"/>
                      <a:pt x="340735" y="5216"/>
                    </a:cubicBezTo>
                    <a:lnTo>
                      <a:pt x="340735" y="5216"/>
                    </a:lnTo>
                    <a:cubicBezTo>
                      <a:pt x="293181" y="45713"/>
                      <a:pt x="168159" y="77161"/>
                      <a:pt x="141314" y="86672"/>
                    </a:cubicBezTo>
                    <a:cubicBezTo>
                      <a:pt x="114469" y="96183"/>
                      <a:pt x="74431" y="165520"/>
                      <a:pt x="66454" y="220130"/>
                    </a:cubicBezTo>
                    <a:cubicBezTo>
                      <a:pt x="63846" y="240840"/>
                      <a:pt x="-25894" y="984221"/>
                      <a:pt x="7395" y="1113385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25" name="Freeform: Shape 2224">
                <a:extLst>
                  <a:ext uri="{FF2B5EF4-FFF2-40B4-BE49-F238E27FC236}">
                    <a16:creationId xmlns:a16="http://schemas.microsoft.com/office/drawing/2014/main" id="{6AE8AFCC-F9BD-4121-943D-5121D1BEF160}"/>
                  </a:ext>
                </a:extLst>
              </p:cNvPr>
              <p:cNvSpPr/>
              <p:nvPr/>
            </p:nvSpPr>
            <p:spPr>
              <a:xfrm>
                <a:off x="2950416" y="3667424"/>
                <a:ext cx="187302" cy="681714"/>
              </a:xfrm>
              <a:custGeom>
                <a:avLst/>
                <a:gdLst>
                  <a:gd name="connsiteX0" fmla="*/ 0 w 187302"/>
                  <a:gd name="connsiteY0" fmla="*/ 163065 h 681714"/>
                  <a:gd name="connsiteX1" fmla="*/ 109068 w 187302"/>
                  <a:gd name="connsiteY1" fmla="*/ 545187 h 681714"/>
                  <a:gd name="connsiteX2" fmla="*/ 187303 w 187302"/>
                  <a:gd name="connsiteY2" fmla="*/ 681715 h 681714"/>
                  <a:gd name="connsiteX3" fmla="*/ 181627 w 187302"/>
                  <a:gd name="connsiteY3" fmla="*/ 639222 h 681714"/>
                  <a:gd name="connsiteX4" fmla="*/ 111983 w 187302"/>
                  <a:gd name="connsiteY4" fmla="*/ 326284 h 681714"/>
                  <a:gd name="connsiteX5" fmla="*/ 121494 w 187302"/>
                  <a:gd name="connsiteY5" fmla="*/ 0 h 681714"/>
                  <a:gd name="connsiteX6" fmla="*/ 115971 w 187302"/>
                  <a:gd name="connsiteY6" fmla="*/ 5216 h 681714"/>
                  <a:gd name="connsiteX7" fmla="*/ 115971 w 187302"/>
                  <a:gd name="connsiteY7" fmla="*/ 5216 h 681714"/>
                  <a:gd name="connsiteX8" fmla="*/ 19175 w 187302"/>
                  <a:gd name="connsiteY8" fmla="*/ 112596 h 681714"/>
                  <a:gd name="connsiteX9" fmla="*/ 42339 w 187302"/>
                  <a:gd name="connsiteY9" fmla="*/ 137601 h 681714"/>
                  <a:gd name="connsiteX10" fmla="*/ 0 w 187302"/>
                  <a:gd name="connsiteY10" fmla="*/ 163065 h 68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302" h="681714">
                    <a:moveTo>
                      <a:pt x="0" y="163065"/>
                    </a:moveTo>
                    <a:cubicBezTo>
                      <a:pt x="1841" y="191291"/>
                      <a:pt x="35282" y="396388"/>
                      <a:pt x="109068" y="545187"/>
                    </a:cubicBezTo>
                    <a:cubicBezTo>
                      <a:pt x="137601" y="602866"/>
                      <a:pt x="176104" y="672357"/>
                      <a:pt x="187303" y="681715"/>
                    </a:cubicBezTo>
                    <a:cubicBezTo>
                      <a:pt x="185155" y="659932"/>
                      <a:pt x="183007" y="645512"/>
                      <a:pt x="181627" y="639222"/>
                    </a:cubicBezTo>
                    <a:cubicBezTo>
                      <a:pt x="177332" y="619127"/>
                      <a:pt x="120266" y="451613"/>
                      <a:pt x="111983" y="326284"/>
                    </a:cubicBezTo>
                    <a:cubicBezTo>
                      <a:pt x="106614" y="244828"/>
                      <a:pt x="111983" y="34822"/>
                      <a:pt x="121494" y="0"/>
                    </a:cubicBezTo>
                    <a:lnTo>
                      <a:pt x="115971" y="5216"/>
                    </a:lnTo>
                    <a:lnTo>
                      <a:pt x="115971" y="5216"/>
                    </a:lnTo>
                    <a:cubicBezTo>
                      <a:pt x="80842" y="38043"/>
                      <a:pt x="20556" y="91274"/>
                      <a:pt x="19175" y="112596"/>
                    </a:cubicBezTo>
                    <a:cubicBezTo>
                      <a:pt x="28533" y="117505"/>
                      <a:pt x="43566" y="131311"/>
                      <a:pt x="42339" y="137601"/>
                    </a:cubicBezTo>
                    <a:cubicBezTo>
                      <a:pt x="41111" y="143890"/>
                      <a:pt x="5062" y="158156"/>
                      <a:pt x="0" y="163065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26" name="Freeform: Shape 2225">
                <a:extLst>
                  <a:ext uri="{FF2B5EF4-FFF2-40B4-BE49-F238E27FC236}">
                    <a16:creationId xmlns:a16="http://schemas.microsoft.com/office/drawing/2014/main" id="{66324CFC-AFC7-44B2-910F-57119B271128}"/>
                  </a:ext>
                </a:extLst>
              </p:cNvPr>
              <p:cNvSpPr/>
              <p:nvPr/>
            </p:nvSpPr>
            <p:spPr>
              <a:xfrm>
                <a:off x="3062467" y="3645641"/>
                <a:ext cx="105931" cy="211846"/>
              </a:xfrm>
              <a:custGeom>
                <a:avLst/>
                <a:gdLst>
                  <a:gd name="connsiteX0" fmla="*/ 105931 w 105931"/>
                  <a:gd name="connsiteY0" fmla="*/ 109682 h 211846"/>
                  <a:gd name="connsiteX1" fmla="*/ 19873 w 105931"/>
                  <a:gd name="connsiteY1" fmla="*/ 0 h 211846"/>
                  <a:gd name="connsiteX2" fmla="*/ 43958 w 105931"/>
                  <a:gd name="connsiteY2" fmla="*/ 211847 h 211846"/>
                  <a:gd name="connsiteX3" fmla="*/ 105931 w 105931"/>
                  <a:gd name="connsiteY3" fmla="*/ 109682 h 21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931" h="211846">
                    <a:moveTo>
                      <a:pt x="105931" y="109682"/>
                    </a:moveTo>
                    <a:cubicBezTo>
                      <a:pt x="84609" y="99711"/>
                      <a:pt x="12664" y="77468"/>
                      <a:pt x="19873" y="0"/>
                    </a:cubicBezTo>
                    <a:cubicBezTo>
                      <a:pt x="-1756" y="33748"/>
                      <a:pt x="-19397" y="138061"/>
                      <a:pt x="43958" y="211847"/>
                    </a:cubicBezTo>
                    <a:cubicBezTo>
                      <a:pt x="61445" y="176718"/>
                      <a:pt x="84762" y="143737"/>
                      <a:pt x="105931" y="10968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27" name="Freeform: Shape 2226">
                <a:extLst>
                  <a:ext uri="{FF2B5EF4-FFF2-40B4-BE49-F238E27FC236}">
                    <a16:creationId xmlns:a16="http://schemas.microsoft.com/office/drawing/2014/main" id="{377DB075-F708-4F99-A8CC-C9118570C93E}"/>
                  </a:ext>
                </a:extLst>
              </p:cNvPr>
              <p:cNvSpPr/>
              <p:nvPr/>
            </p:nvSpPr>
            <p:spPr>
              <a:xfrm>
                <a:off x="3084641" y="3613734"/>
                <a:ext cx="167360" cy="70411"/>
              </a:xfrm>
              <a:custGeom>
                <a:avLst/>
                <a:gdLst>
                  <a:gd name="connsiteX0" fmla="*/ 167360 w 167360"/>
                  <a:gd name="connsiteY0" fmla="*/ 19789 h 70411"/>
                  <a:gd name="connsiteX1" fmla="*/ 130391 w 167360"/>
                  <a:gd name="connsiteY1" fmla="*/ 56145 h 70411"/>
                  <a:gd name="connsiteX2" fmla="*/ 36969 w 167360"/>
                  <a:gd name="connsiteY2" fmla="*/ 56145 h 70411"/>
                  <a:gd name="connsiteX3" fmla="*/ 0 w 167360"/>
                  <a:gd name="connsiteY3" fmla="*/ 19789 h 70411"/>
                  <a:gd name="connsiteX4" fmla="*/ 2608 w 167360"/>
                  <a:gd name="connsiteY4" fmla="*/ 0 h 70411"/>
                  <a:gd name="connsiteX5" fmla="*/ 165059 w 167360"/>
                  <a:gd name="connsiteY5" fmla="*/ 0 h 70411"/>
                  <a:gd name="connsiteX6" fmla="*/ 167360 w 167360"/>
                  <a:gd name="connsiteY6" fmla="*/ 19789 h 7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360" h="70411">
                    <a:moveTo>
                      <a:pt x="167360" y="19789"/>
                    </a:moveTo>
                    <a:cubicBezTo>
                      <a:pt x="156101" y="32950"/>
                      <a:pt x="143737" y="45115"/>
                      <a:pt x="130391" y="56145"/>
                    </a:cubicBezTo>
                    <a:cubicBezTo>
                      <a:pt x="102150" y="75166"/>
                      <a:pt x="65211" y="75166"/>
                      <a:pt x="36969" y="56145"/>
                    </a:cubicBezTo>
                    <a:cubicBezTo>
                      <a:pt x="23624" y="45115"/>
                      <a:pt x="11260" y="32950"/>
                      <a:pt x="0" y="19789"/>
                    </a:cubicBezTo>
                    <a:cubicBezTo>
                      <a:pt x="1687" y="8284"/>
                      <a:pt x="2608" y="0"/>
                      <a:pt x="2608" y="0"/>
                    </a:cubicBezTo>
                    <a:lnTo>
                      <a:pt x="165059" y="0"/>
                    </a:lnTo>
                    <a:cubicBezTo>
                      <a:pt x="165059" y="0"/>
                      <a:pt x="165059" y="8284"/>
                      <a:pt x="167360" y="19789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28" name="Freeform: Shape 2227">
                <a:extLst>
                  <a:ext uri="{FF2B5EF4-FFF2-40B4-BE49-F238E27FC236}">
                    <a16:creationId xmlns:a16="http://schemas.microsoft.com/office/drawing/2014/main" id="{C27A394C-7424-413D-ACAF-02854CFFC6D9}"/>
                  </a:ext>
                </a:extLst>
              </p:cNvPr>
              <p:cNvSpPr/>
              <p:nvPr/>
            </p:nvSpPr>
            <p:spPr>
              <a:xfrm>
                <a:off x="3044394" y="3280240"/>
                <a:ext cx="247788" cy="387184"/>
              </a:xfrm>
              <a:custGeom>
                <a:avLst/>
                <a:gdLst>
                  <a:gd name="connsiteX0" fmla="*/ 243197 w 247788"/>
                  <a:gd name="connsiteY0" fmla="*/ 52463 h 387184"/>
                  <a:gd name="connsiteX1" fmla="*/ 124005 w 247788"/>
                  <a:gd name="connsiteY1" fmla="*/ 0 h 387184"/>
                  <a:gd name="connsiteX2" fmla="*/ 4658 w 247788"/>
                  <a:gd name="connsiteY2" fmla="*/ 52463 h 387184"/>
                  <a:gd name="connsiteX3" fmla="*/ 9721 w 247788"/>
                  <a:gd name="connsiteY3" fmla="*/ 290849 h 387184"/>
                  <a:gd name="connsiteX4" fmla="*/ 77217 w 247788"/>
                  <a:gd name="connsiteY4" fmla="*/ 373378 h 387184"/>
                  <a:gd name="connsiteX5" fmla="*/ 170639 w 247788"/>
                  <a:gd name="connsiteY5" fmla="*/ 373378 h 387184"/>
                  <a:gd name="connsiteX6" fmla="*/ 238135 w 247788"/>
                  <a:gd name="connsiteY6" fmla="*/ 290849 h 387184"/>
                  <a:gd name="connsiteX7" fmla="*/ 243197 w 247788"/>
                  <a:gd name="connsiteY7" fmla="*/ 52463 h 38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788" h="387184">
                    <a:moveTo>
                      <a:pt x="243197" y="52463"/>
                    </a:moveTo>
                    <a:cubicBezTo>
                      <a:pt x="231385" y="5676"/>
                      <a:pt x="151924" y="0"/>
                      <a:pt x="124005" y="0"/>
                    </a:cubicBezTo>
                    <a:cubicBezTo>
                      <a:pt x="96086" y="0"/>
                      <a:pt x="16624" y="5676"/>
                      <a:pt x="4658" y="52463"/>
                    </a:cubicBezTo>
                    <a:cubicBezTo>
                      <a:pt x="-7307" y="99251"/>
                      <a:pt x="7266" y="266458"/>
                      <a:pt x="9721" y="290849"/>
                    </a:cubicBezTo>
                    <a:cubicBezTo>
                      <a:pt x="12175" y="315239"/>
                      <a:pt x="64792" y="364634"/>
                      <a:pt x="77217" y="373378"/>
                    </a:cubicBezTo>
                    <a:cubicBezTo>
                      <a:pt x="105643" y="391787"/>
                      <a:pt x="142213" y="391787"/>
                      <a:pt x="170639" y="373378"/>
                    </a:cubicBezTo>
                    <a:cubicBezTo>
                      <a:pt x="183217" y="364634"/>
                      <a:pt x="235680" y="315239"/>
                      <a:pt x="238135" y="290849"/>
                    </a:cubicBezTo>
                    <a:cubicBezTo>
                      <a:pt x="240589" y="266458"/>
                      <a:pt x="255009" y="99404"/>
                      <a:pt x="243197" y="52463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29" name="Freeform: Shape 2228">
                <a:extLst>
                  <a:ext uri="{FF2B5EF4-FFF2-40B4-BE49-F238E27FC236}">
                    <a16:creationId xmlns:a16="http://schemas.microsoft.com/office/drawing/2014/main" id="{9B27C7BB-9014-4189-AB6B-7A518535A58C}"/>
                  </a:ext>
                </a:extLst>
              </p:cNvPr>
              <p:cNvSpPr/>
              <p:nvPr/>
            </p:nvSpPr>
            <p:spPr>
              <a:xfrm>
                <a:off x="3062467" y="3645641"/>
                <a:ext cx="105931" cy="200495"/>
              </a:xfrm>
              <a:custGeom>
                <a:avLst/>
                <a:gdLst>
                  <a:gd name="connsiteX0" fmla="*/ 105931 w 105931"/>
                  <a:gd name="connsiteY0" fmla="*/ 109682 h 200495"/>
                  <a:gd name="connsiteX1" fmla="*/ 19873 w 105931"/>
                  <a:gd name="connsiteY1" fmla="*/ 0 h 200495"/>
                  <a:gd name="connsiteX2" fmla="*/ 43958 w 105931"/>
                  <a:gd name="connsiteY2" fmla="*/ 200495 h 200495"/>
                  <a:gd name="connsiteX3" fmla="*/ 105931 w 105931"/>
                  <a:gd name="connsiteY3" fmla="*/ 109682 h 20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5931" h="200495">
                    <a:moveTo>
                      <a:pt x="105931" y="109682"/>
                    </a:moveTo>
                    <a:cubicBezTo>
                      <a:pt x="84609" y="100171"/>
                      <a:pt x="12664" y="73326"/>
                      <a:pt x="19873" y="0"/>
                    </a:cubicBezTo>
                    <a:cubicBezTo>
                      <a:pt x="-1756" y="32061"/>
                      <a:pt x="-19397" y="130391"/>
                      <a:pt x="43958" y="200495"/>
                    </a:cubicBezTo>
                    <a:cubicBezTo>
                      <a:pt x="61445" y="167360"/>
                      <a:pt x="87677" y="119653"/>
                      <a:pt x="105931" y="109682"/>
                    </a:cubicBezTo>
                    <a:close/>
                  </a:path>
                </a:pathLst>
              </a:custGeom>
              <a:solidFill>
                <a:srgbClr val="F5F5F5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30" name="Freeform: Shape 2229">
                <a:extLst>
                  <a:ext uri="{FF2B5EF4-FFF2-40B4-BE49-F238E27FC236}">
                    <a16:creationId xmlns:a16="http://schemas.microsoft.com/office/drawing/2014/main" id="{B45EFFB8-90DF-4E6D-AB70-8A1CA1026AC7}"/>
                  </a:ext>
                </a:extLst>
              </p:cNvPr>
              <p:cNvSpPr/>
              <p:nvPr/>
            </p:nvSpPr>
            <p:spPr>
              <a:xfrm>
                <a:off x="3189429" y="3667424"/>
                <a:ext cx="421572" cy="1155007"/>
              </a:xfrm>
              <a:custGeom>
                <a:avLst/>
                <a:gdLst>
                  <a:gd name="connsiteX0" fmla="*/ 414168 w 421572"/>
                  <a:gd name="connsiteY0" fmla="*/ 1113385 h 1155007"/>
                  <a:gd name="connsiteX1" fmla="*/ 293288 w 421572"/>
                  <a:gd name="connsiteY1" fmla="*/ 1097124 h 1155007"/>
                  <a:gd name="connsiteX2" fmla="*/ 250643 w 421572"/>
                  <a:gd name="connsiteY2" fmla="*/ 675578 h 1155007"/>
                  <a:gd name="connsiteX3" fmla="*/ 232541 w 421572"/>
                  <a:gd name="connsiteY3" fmla="*/ 493798 h 1155007"/>
                  <a:gd name="connsiteX4" fmla="*/ 268284 w 421572"/>
                  <a:gd name="connsiteY4" fmla="*/ 1098965 h 1155007"/>
                  <a:gd name="connsiteX5" fmla="*/ 66562 w 421572"/>
                  <a:gd name="connsiteY5" fmla="*/ 1153576 h 1155007"/>
                  <a:gd name="connsiteX6" fmla="*/ 139 w 421572"/>
                  <a:gd name="connsiteY6" fmla="*/ 919333 h 1155007"/>
                  <a:gd name="connsiteX7" fmla="*/ 9496 w 421572"/>
                  <a:gd name="connsiteY7" fmla="*/ 681715 h 1155007"/>
                  <a:gd name="connsiteX8" fmla="*/ 15172 w 421572"/>
                  <a:gd name="connsiteY8" fmla="*/ 639222 h 1155007"/>
                  <a:gd name="connsiteX9" fmla="*/ 92793 w 421572"/>
                  <a:gd name="connsiteY9" fmla="*/ 318461 h 1155007"/>
                  <a:gd name="connsiteX10" fmla="*/ 75305 w 421572"/>
                  <a:gd name="connsiteY10" fmla="*/ 0 h 1155007"/>
                  <a:gd name="connsiteX11" fmla="*/ 80828 w 421572"/>
                  <a:gd name="connsiteY11" fmla="*/ 5216 h 1155007"/>
                  <a:gd name="connsiteX12" fmla="*/ 80828 w 421572"/>
                  <a:gd name="connsiteY12" fmla="*/ 5216 h 1155007"/>
                  <a:gd name="connsiteX13" fmla="*/ 280249 w 421572"/>
                  <a:gd name="connsiteY13" fmla="*/ 86672 h 1155007"/>
                  <a:gd name="connsiteX14" fmla="*/ 355109 w 421572"/>
                  <a:gd name="connsiteY14" fmla="*/ 220130 h 1155007"/>
                  <a:gd name="connsiteX15" fmla="*/ 414168 w 421572"/>
                  <a:gd name="connsiteY15" fmla="*/ 1113385 h 115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1572" h="1155007">
                    <a:moveTo>
                      <a:pt x="414168" y="1113385"/>
                    </a:moveTo>
                    <a:cubicBezTo>
                      <a:pt x="373210" y="1115456"/>
                      <a:pt x="332237" y="1109949"/>
                      <a:pt x="293288" y="1097124"/>
                    </a:cubicBezTo>
                    <a:cubicBezTo>
                      <a:pt x="283317" y="1023952"/>
                      <a:pt x="243126" y="713622"/>
                      <a:pt x="250643" y="675578"/>
                    </a:cubicBezTo>
                    <a:cubicBezTo>
                      <a:pt x="258159" y="637535"/>
                      <a:pt x="233769" y="500394"/>
                      <a:pt x="232541" y="493798"/>
                    </a:cubicBezTo>
                    <a:cubicBezTo>
                      <a:pt x="221957" y="587833"/>
                      <a:pt x="263222" y="1070279"/>
                      <a:pt x="268284" y="1098965"/>
                    </a:cubicBezTo>
                    <a:cubicBezTo>
                      <a:pt x="226866" y="1134094"/>
                      <a:pt x="89725" y="1161707"/>
                      <a:pt x="66562" y="1153576"/>
                    </a:cubicBezTo>
                    <a:cubicBezTo>
                      <a:pt x="43398" y="1145446"/>
                      <a:pt x="752" y="1078410"/>
                      <a:pt x="139" y="919333"/>
                    </a:cubicBezTo>
                    <a:cubicBezTo>
                      <a:pt x="-720" y="840024"/>
                      <a:pt x="2409" y="760716"/>
                      <a:pt x="9496" y="681715"/>
                    </a:cubicBezTo>
                    <a:cubicBezTo>
                      <a:pt x="10616" y="667464"/>
                      <a:pt x="12503" y="653274"/>
                      <a:pt x="15172" y="639222"/>
                    </a:cubicBezTo>
                    <a:cubicBezTo>
                      <a:pt x="19621" y="619127"/>
                      <a:pt x="88498" y="379821"/>
                      <a:pt x="92793" y="318461"/>
                    </a:cubicBezTo>
                    <a:cubicBezTo>
                      <a:pt x="97088" y="257100"/>
                      <a:pt x="85123" y="34208"/>
                      <a:pt x="75305" y="0"/>
                    </a:cubicBezTo>
                    <a:cubicBezTo>
                      <a:pt x="76839" y="1534"/>
                      <a:pt x="78680" y="3375"/>
                      <a:pt x="80828" y="5216"/>
                    </a:cubicBezTo>
                    <a:lnTo>
                      <a:pt x="80828" y="5216"/>
                    </a:lnTo>
                    <a:cubicBezTo>
                      <a:pt x="128382" y="45713"/>
                      <a:pt x="253404" y="77161"/>
                      <a:pt x="280249" y="86672"/>
                    </a:cubicBezTo>
                    <a:cubicBezTo>
                      <a:pt x="307094" y="96183"/>
                      <a:pt x="347132" y="165520"/>
                      <a:pt x="355109" y="220130"/>
                    </a:cubicBezTo>
                    <a:cubicBezTo>
                      <a:pt x="357870" y="240840"/>
                      <a:pt x="447456" y="984221"/>
                      <a:pt x="414168" y="1113385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31" name="Freeform: Shape 2230">
                <a:extLst>
                  <a:ext uri="{FF2B5EF4-FFF2-40B4-BE49-F238E27FC236}">
                    <a16:creationId xmlns:a16="http://schemas.microsoft.com/office/drawing/2014/main" id="{0170A910-AFDC-487C-A253-53D9C4615128}"/>
                  </a:ext>
                </a:extLst>
              </p:cNvPr>
              <p:cNvSpPr/>
              <p:nvPr/>
            </p:nvSpPr>
            <p:spPr>
              <a:xfrm>
                <a:off x="3198925" y="3667424"/>
                <a:ext cx="187302" cy="681714"/>
              </a:xfrm>
              <a:custGeom>
                <a:avLst/>
                <a:gdLst>
                  <a:gd name="connsiteX0" fmla="*/ 187303 w 187302"/>
                  <a:gd name="connsiteY0" fmla="*/ 163065 h 681714"/>
                  <a:gd name="connsiteX1" fmla="*/ 78234 w 187302"/>
                  <a:gd name="connsiteY1" fmla="*/ 545187 h 681714"/>
                  <a:gd name="connsiteX2" fmla="*/ 0 w 187302"/>
                  <a:gd name="connsiteY2" fmla="*/ 681715 h 681714"/>
                  <a:gd name="connsiteX3" fmla="*/ 5676 w 187302"/>
                  <a:gd name="connsiteY3" fmla="*/ 639222 h 681714"/>
                  <a:gd name="connsiteX4" fmla="*/ 75320 w 187302"/>
                  <a:gd name="connsiteY4" fmla="*/ 326284 h 681714"/>
                  <a:gd name="connsiteX5" fmla="*/ 65809 w 187302"/>
                  <a:gd name="connsiteY5" fmla="*/ 0 h 681714"/>
                  <a:gd name="connsiteX6" fmla="*/ 71331 w 187302"/>
                  <a:gd name="connsiteY6" fmla="*/ 5216 h 681714"/>
                  <a:gd name="connsiteX7" fmla="*/ 71331 w 187302"/>
                  <a:gd name="connsiteY7" fmla="*/ 5216 h 681714"/>
                  <a:gd name="connsiteX8" fmla="*/ 168127 w 187302"/>
                  <a:gd name="connsiteY8" fmla="*/ 112596 h 681714"/>
                  <a:gd name="connsiteX9" fmla="*/ 145117 w 187302"/>
                  <a:gd name="connsiteY9" fmla="*/ 137601 h 681714"/>
                  <a:gd name="connsiteX10" fmla="*/ 187303 w 187302"/>
                  <a:gd name="connsiteY10" fmla="*/ 163065 h 68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302" h="681714">
                    <a:moveTo>
                      <a:pt x="187303" y="163065"/>
                    </a:moveTo>
                    <a:cubicBezTo>
                      <a:pt x="185462" y="191291"/>
                      <a:pt x="152021" y="396388"/>
                      <a:pt x="78234" y="545187"/>
                    </a:cubicBezTo>
                    <a:cubicBezTo>
                      <a:pt x="49855" y="602866"/>
                      <a:pt x="11352" y="672357"/>
                      <a:pt x="0" y="681715"/>
                    </a:cubicBezTo>
                    <a:cubicBezTo>
                      <a:pt x="1120" y="667464"/>
                      <a:pt x="3007" y="653274"/>
                      <a:pt x="5676" y="639222"/>
                    </a:cubicBezTo>
                    <a:cubicBezTo>
                      <a:pt x="10125" y="619127"/>
                      <a:pt x="67036" y="451613"/>
                      <a:pt x="75320" y="326284"/>
                    </a:cubicBezTo>
                    <a:cubicBezTo>
                      <a:pt x="80842" y="244828"/>
                      <a:pt x="75320" y="34822"/>
                      <a:pt x="65809" y="0"/>
                    </a:cubicBezTo>
                    <a:lnTo>
                      <a:pt x="71331" y="5216"/>
                    </a:lnTo>
                    <a:lnTo>
                      <a:pt x="71331" y="5216"/>
                    </a:lnTo>
                    <a:cubicBezTo>
                      <a:pt x="106460" y="38043"/>
                      <a:pt x="166747" y="91274"/>
                      <a:pt x="168127" y="112596"/>
                    </a:cubicBezTo>
                    <a:cubicBezTo>
                      <a:pt x="158924" y="117505"/>
                      <a:pt x="143737" y="131311"/>
                      <a:pt x="145117" y="137601"/>
                    </a:cubicBezTo>
                    <a:cubicBezTo>
                      <a:pt x="146498" y="143890"/>
                      <a:pt x="182394" y="158156"/>
                      <a:pt x="187303" y="163065"/>
                    </a:cubicBezTo>
                    <a:close/>
                  </a:path>
                </a:pathLst>
              </a:custGeom>
              <a:solidFill>
                <a:srgbClr val="2E2E2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32" name="Freeform: Shape 2231">
                <a:extLst>
                  <a:ext uri="{FF2B5EF4-FFF2-40B4-BE49-F238E27FC236}">
                    <a16:creationId xmlns:a16="http://schemas.microsoft.com/office/drawing/2014/main" id="{613C4F0E-48F6-4927-B87B-D30576C1207B}"/>
                  </a:ext>
                </a:extLst>
              </p:cNvPr>
              <p:cNvSpPr/>
              <p:nvPr/>
            </p:nvSpPr>
            <p:spPr>
              <a:xfrm>
                <a:off x="3282682" y="3432522"/>
                <a:ext cx="30483" cy="103907"/>
              </a:xfrm>
              <a:custGeom>
                <a:avLst/>
                <a:gdLst>
                  <a:gd name="connsiteX0" fmla="*/ 5216 w 30483"/>
                  <a:gd name="connsiteY0" fmla="*/ 23209 h 103907"/>
                  <a:gd name="connsiteX1" fmla="*/ 24698 w 30483"/>
                  <a:gd name="connsiteY1" fmla="*/ 2960 h 103907"/>
                  <a:gd name="connsiteX2" fmla="*/ 26692 w 30483"/>
                  <a:gd name="connsiteY2" fmla="*/ 62940 h 103907"/>
                  <a:gd name="connsiteX3" fmla="*/ 0 w 30483"/>
                  <a:gd name="connsiteY3" fmla="*/ 103898 h 103907"/>
                  <a:gd name="connsiteX4" fmla="*/ 3528 w 30483"/>
                  <a:gd name="connsiteY4" fmla="*/ 55116 h 103907"/>
                  <a:gd name="connsiteX5" fmla="*/ 5216 w 30483"/>
                  <a:gd name="connsiteY5" fmla="*/ 23209 h 103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3" h="103907">
                    <a:moveTo>
                      <a:pt x="5216" y="23209"/>
                    </a:moveTo>
                    <a:cubicBezTo>
                      <a:pt x="5216" y="12164"/>
                      <a:pt x="15647" y="-7471"/>
                      <a:pt x="24698" y="2960"/>
                    </a:cubicBezTo>
                    <a:cubicBezTo>
                      <a:pt x="33748" y="13391"/>
                      <a:pt x="30374" y="50054"/>
                      <a:pt x="26692" y="62940"/>
                    </a:cubicBezTo>
                    <a:cubicBezTo>
                      <a:pt x="23010" y="75826"/>
                      <a:pt x="6596" y="104512"/>
                      <a:pt x="0" y="103898"/>
                    </a:cubicBezTo>
                    <a:cubicBezTo>
                      <a:pt x="921" y="90399"/>
                      <a:pt x="2454" y="67542"/>
                      <a:pt x="3528" y="55116"/>
                    </a:cubicBezTo>
                    <a:cubicBezTo>
                      <a:pt x="4602" y="42691"/>
                      <a:pt x="4756" y="32566"/>
                      <a:pt x="5216" y="23209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33" name="Freeform: Shape 2232">
                <a:extLst>
                  <a:ext uri="{FF2B5EF4-FFF2-40B4-BE49-F238E27FC236}">
                    <a16:creationId xmlns:a16="http://schemas.microsoft.com/office/drawing/2014/main" id="{EAC48853-E7F1-4C03-8827-15F91BF370C7}"/>
                  </a:ext>
                </a:extLst>
              </p:cNvPr>
              <p:cNvSpPr/>
              <p:nvPr/>
            </p:nvSpPr>
            <p:spPr>
              <a:xfrm>
                <a:off x="3293439" y="3447215"/>
                <a:ext cx="14208" cy="51928"/>
              </a:xfrm>
              <a:custGeom>
                <a:avLst/>
                <a:gdLst>
                  <a:gd name="connsiteX0" fmla="*/ 1208 w 14208"/>
                  <a:gd name="connsiteY0" fmla="*/ 25544 h 51928"/>
                  <a:gd name="connsiteX1" fmla="*/ 1208 w 14208"/>
                  <a:gd name="connsiteY1" fmla="*/ 5141 h 51928"/>
                  <a:gd name="connsiteX2" fmla="*/ 5043 w 14208"/>
                  <a:gd name="connsiteY2" fmla="*/ 79 h 51928"/>
                  <a:gd name="connsiteX3" fmla="*/ 8725 w 14208"/>
                  <a:gd name="connsiteY3" fmla="*/ 846 h 51928"/>
                  <a:gd name="connsiteX4" fmla="*/ 10872 w 14208"/>
                  <a:gd name="connsiteY4" fmla="*/ 2994 h 51928"/>
                  <a:gd name="connsiteX5" fmla="*/ 14094 w 14208"/>
                  <a:gd name="connsiteY5" fmla="*/ 13425 h 51928"/>
                  <a:gd name="connsiteX6" fmla="*/ 13173 w 14208"/>
                  <a:gd name="connsiteY6" fmla="*/ 24163 h 51928"/>
                  <a:gd name="connsiteX7" fmla="*/ 8878 w 14208"/>
                  <a:gd name="connsiteY7" fmla="*/ 33521 h 51928"/>
                  <a:gd name="connsiteX8" fmla="*/ 748 w 14208"/>
                  <a:gd name="connsiteY8" fmla="*/ 51929 h 51928"/>
                  <a:gd name="connsiteX9" fmla="*/ 2589 w 14208"/>
                  <a:gd name="connsiteY9" fmla="*/ 41958 h 51928"/>
                  <a:gd name="connsiteX10" fmla="*/ 6424 w 14208"/>
                  <a:gd name="connsiteY10" fmla="*/ 32447 h 51928"/>
                  <a:gd name="connsiteX11" fmla="*/ 9952 w 14208"/>
                  <a:gd name="connsiteY11" fmla="*/ 23243 h 51928"/>
                  <a:gd name="connsiteX12" fmla="*/ 9952 w 14208"/>
                  <a:gd name="connsiteY12" fmla="*/ 13732 h 51928"/>
                  <a:gd name="connsiteX13" fmla="*/ 7497 w 14208"/>
                  <a:gd name="connsiteY13" fmla="*/ 4988 h 51928"/>
                  <a:gd name="connsiteX14" fmla="*/ 5197 w 14208"/>
                  <a:gd name="connsiteY14" fmla="*/ 3147 h 51928"/>
                  <a:gd name="connsiteX15" fmla="*/ 3049 w 14208"/>
                  <a:gd name="connsiteY15" fmla="*/ 5908 h 51928"/>
                  <a:gd name="connsiteX16" fmla="*/ 1055 w 14208"/>
                  <a:gd name="connsiteY16" fmla="*/ 15419 h 51928"/>
                  <a:gd name="connsiteX17" fmla="*/ 1208 w 14208"/>
                  <a:gd name="connsiteY17" fmla="*/ 25544 h 5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208" h="51928">
                    <a:moveTo>
                      <a:pt x="1208" y="25544"/>
                    </a:moveTo>
                    <a:cubicBezTo>
                      <a:pt x="-403" y="18840"/>
                      <a:pt x="-403" y="11845"/>
                      <a:pt x="1208" y="5141"/>
                    </a:cubicBezTo>
                    <a:cubicBezTo>
                      <a:pt x="1208" y="3454"/>
                      <a:pt x="2129" y="1153"/>
                      <a:pt x="5043" y="79"/>
                    </a:cubicBezTo>
                    <a:cubicBezTo>
                      <a:pt x="6316" y="-151"/>
                      <a:pt x="7636" y="125"/>
                      <a:pt x="8725" y="846"/>
                    </a:cubicBezTo>
                    <a:cubicBezTo>
                      <a:pt x="9553" y="1445"/>
                      <a:pt x="10274" y="2165"/>
                      <a:pt x="10872" y="2994"/>
                    </a:cubicBezTo>
                    <a:cubicBezTo>
                      <a:pt x="12790" y="6154"/>
                      <a:pt x="13894" y="9728"/>
                      <a:pt x="14094" y="13425"/>
                    </a:cubicBezTo>
                    <a:cubicBezTo>
                      <a:pt x="14400" y="17030"/>
                      <a:pt x="14094" y="20666"/>
                      <a:pt x="13173" y="24163"/>
                    </a:cubicBezTo>
                    <a:cubicBezTo>
                      <a:pt x="12023" y="27400"/>
                      <a:pt x="10581" y="30529"/>
                      <a:pt x="8878" y="33521"/>
                    </a:cubicBezTo>
                    <a:cubicBezTo>
                      <a:pt x="5427" y="39304"/>
                      <a:pt x="2696" y="45486"/>
                      <a:pt x="748" y="51929"/>
                    </a:cubicBezTo>
                    <a:cubicBezTo>
                      <a:pt x="1131" y="48569"/>
                      <a:pt x="1745" y="45240"/>
                      <a:pt x="2589" y="41958"/>
                    </a:cubicBezTo>
                    <a:cubicBezTo>
                      <a:pt x="3586" y="38675"/>
                      <a:pt x="4874" y="35500"/>
                      <a:pt x="6424" y="32447"/>
                    </a:cubicBezTo>
                    <a:cubicBezTo>
                      <a:pt x="7651" y="29379"/>
                      <a:pt x="9032" y="26157"/>
                      <a:pt x="9952" y="23243"/>
                    </a:cubicBezTo>
                    <a:cubicBezTo>
                      <a:pt x="10489" y="20098"/>
                      <a:pt x="10489" y="16877"/>
                      <a:pt x="9952" y="13732"/>
                    </a:cubicBezTo>
                    <a:cubicBezTo>
                      <a:pt x="9860" y="10664"/>
                      <a:pt x="9016" y="7657"/>
                      <a:pt x="7497" y="4988"/>
                    </a:cubicBezTo>
                    <a:cubicBezTo>
                      <a:pt x="7497" y="3761"/>
                      <a:pt x="5810" y="2994"/>
                      <a:pt x="5197" y="3147"/>
                    </a:cubicBezTo>
                    <a:cubicBezTo>
                      <a:pt x="4583" y="3301"/>
                      <a:pt x="3662" y="4528"/>
                      <a:pt x="3049" y="5908"/>
                    </a:cubicBezTo>
                    <a:cubicBezTo>
                      <a:pt x="2067" y="9007"/>
                      <a:pt x="1392" y="12183"/>
                      <a:pt x="1055" y="15419"/>
                    </a:cubicBezTo>
                    <a:cubicBezTo>
                      <a:pt x="794" y="18794"/>
                      <a:pt x="855" y="22184"/>
                      <a:pt x="1208" y="25544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34" name="Freeform: Shape 2233">
                <a:extLst>
                  <a:ext uri="{FF2B5EF4-FFF2-40B4-BE49-F238E27FC236}">
                    <a16:creationId xmlns:a16="http://schemas.microsoft.com/office/drawing/2014/main" id="{25324B43-EFAF-42C3-9F91-BBBB4A4F644A}"/>
                  </a:ext>
                </a:extLst>
              </p:cNvPr>
              <p:cNvSpPr/>
              <p:nvPr/>
            </p:nvSpPr>
            <p:spPr>
              <a:xfrm>
                <a:off x="3023325" y="3429681"/>
                <a:ext cx="30483" cy="103986"/>
              </a:xfrm>
              <a:custGeom>
                <a:avLst/>
                <a:gdLst>
                  <a:gd name="connsiteX0" fmla="*/ 25267 w 30483"/>
                  <a:gd name="connsiteY0" fmla="*/ 23288 h 103986"/>
                  <a:gd name="connsiteX1" fmla="*/ 5785 w 30483"/>
                  <a:gd name="connsiteY1" fmla="*/ 2886 h 103986"/>
                  <a:gd name="connsiteX2" fmla="*/ 3791 w 30483"/>
                  <a:gd name="connsiteY2" fmla="*/ 62866 h 103986"/>
                  <a:gd name="connsiteX3" fmla="*/ 30483 w 30483"/>
                  <a:gd name="connsiteY3" fmla="*/ 103977 h 103986"/>
                  <a:gd name="connsiteX4" fmla="*/ 26955 w 30483"/>
                  <a:gd name="connsiteY4" fmla="*/ 55195 h 103986"/>
                  <a:gd name="connsiteX5" fmla="*/ 25267 w 30483"/>
                  <a:gd name="connsiteY5" fmla="*/ 23288 h 103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83" h="103986">
                    <a:moveTo>
                      <a:pt x="25267" y="23288"/>
                    </a:moveTo>
                    <a:cubicBezTo>
                      <a:pt x="25267" y="12243"/>
                      <a:pt x="14836" y="-7392"/>
                      <a:pt x="5785" y="2886"/>
                    </a:cubicBezTo>
                    <a:cubicBezTo>
                      <a:pt x="-3265" y="13164"/>
                      <a:pt x="110" y="50133"/>
                      <a:pt x="3791" y="62866"/>
                    </a:cubicBezTo>
                    <a:cubicBezTo>
                      <a:pt x="7473" y="75598"/>
                      <a:pt x="23887" y="104591"/>
                      <a:pt x="30483" y="103977"/>
                    </a:cubicBezTo>
                    <a:cubicBezTo>
                      <a:pt x="29563" y="90478"/>
                      <a:pt x="28182" y="67621"/>
                      <a:pt x="26955" y="55195"/>
                    </a:cubicBezTo>
                    <a:cubicBezTo>
                      <a:pt x="25728" y="42770"/>
                      <a:pt x="25728" y="32646"/>
                      <a:pt x="25267" y="23288"/>
                    </a:cubicBezTo>
                    <a:close/>
                  </a:path>
                </a:pathLst>
              </a:custGeom>
              <a:solidFill>
                <a:srgbClr val="FFB67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35" name="Freeform: Shape 2234">
                <a:extLst>
                  <a:ext uri="{FF2B5EF4-FFF2-40B4-BE49-F238E27FC236}">
                    <a16:creationId xmlns:a16="http://schemas.microsoft.com/office/drawing/2014/main" id="{C061EABE-C461-459F-A508-117250487EA7}"/>
                  </a:ext>
                </a:extLst>
              </p:cNvPr>
              <p:cNvSpPr/>
              <p:nvPr/>
            </p:nvSpPr>
            <p:spPr>
              <a:xfrm>
                <a:off x="3028528" y="3444599"/>
                <a:ext cx="14373" cy="51937"/>
              </a:xfrm>
              <a:custGeom>
                <a:avLst/>
                <a:gdLst>
                  <a:gd name="connsiteX0" fmla="*/ 13314 w 14373"/>
                  <a:gd name="connsiteY0" fmla="*/ 25552 h 51937"/>
                  <a:gd name="connsiteX1" fmla="*/ 13314 w 14373"/>
                  <a:gd name="connsiteY1" fmla="*/ 15581 h 51937"/>
                  <a:gd name="connsiteX2" fmla="*/ 11320 w 14373"/>
                  <a:gd name="connsiteY2" fmla="*/ 5917 h 51937"/>
                  <a:gd name="connsiteX3" fmla="*/ 9172 w 14373"/>
                  <a:gd name="connsiteY3" fmla="*/ 3155 h 51937"/>
                  <a:gd name="connsiteX4" fmla="*/ 6871 w 14373"/>
                  <a:gd name="connsiteY4" fmla="*/ 4996 h 51937"/>
                  <a:gd name="connsiteX5" fmla="*/ 4417 w 14373"/>
                  <a:gd name="connsiteY5" fmla="*/ 13740 h 51937"/>
                  <a:gd name="connsiteX6" fmla="*/ 4417 w 14373"/>
                  <a:gd name="connsiteY6" fmla="*/ 23251 h 51937"/>
                  <a:gd name="connsiteX7" fmla="*/ 7792 w 14373"/>
                  <a:gd name="connsiteY7" fmla="*/ 32302 h 51937"/>
                  <a:gd name="connsiteX8" fmla="*/ 11627 w 14373"/>
                  <a:gd name="connsiteY8" fmla="*/ 41813 h 51937"/>
                  <a:gd name="connsiteX9" fmla="*/ 13468 w 14373"/>
                  <a:gd name="connsiteY9" fmla="*/ 51937 h 51937"/>
                  <a:gd name="connsiteX10" fmla="*/ 5337 w 14373"/>
                  <a:gd name="connsiteY10" fmla="*/ 33529 h 51937"/>
                  <a:gd name="connsiteX11" fmla="*/ 1195 w 14373"/>
                  <a:gd name="connsiteY11" fmla="*/ 24171 h 51937"/>
                  <a:gd name="connsiteX12" fmla="*/ 121 w 14373"/>
                  <a:gd name="connsiteY12" fmla="*/ 13433 h 51937"/>
                  <a:gd name="connsiteX13" fmla="*/ 3343 w 14373"/>
                  <a:gd name="connsiteY13" fmla="*/ 3002 h 51937"/>
                  <a:gd name="connsiteX14" fmla="*/ 5491 w 14373"/>
                  <a:gd name="connsiteY14" fmla="*/ 854 h 51937"/>
                  <a:gd name="connsiteX15" fmla="*/ 9172 w 14373"/>
                  <a:gd name="connsiteY15" fmla="*/ 87 h 51937"/>
                  <a:gd name="connsiteX16" fmla="*/ 13007 w 14373"/>
                  <a:gd name="connsiteY16" fmla="*/ 4996 h 51937"/>
                  <a:gd name="connsiteX17" fmla="*/ 13314 w 14373"/>
                  <a:gd name="connsiteY17" fmla="*/ 25552 h 51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373" h="51937">
                    <a:moveTo>
                      <a:pt x="13314" y="25552"/>
                    </a:moveTo>
                    <a:cubicBezTo>
                      <a:pt x="13621" y="22239"/>
                      <a:pt x="13621" y="18894"/>
                      <a:pt x="13314" y="15581"/>
                    </a:cubicBezTo>
                    <a:cubicBezTo>
                      <a:pt x="13069" y="12283"/>
                      <a:pt x="12394" y="9046"/>
                      <a:pt x="11320" y="5917"/>
                    </a:cubicBezTo>
                    <a:cubicBezTo>
                      <a:pt x="11320" y="4536"/>
                      <a:pt x="9786" y="3155"/>
                      <a:pt x="9172" y="3155"/>
                    </a:cubicBezTo>
                    <a:cubicBezTo>
                      <a:pt x="8559" y="3155"/>
                      <a:pt x="7638" y="3155"/>
                      <a:pt x="6871" y="4996"/>
                    </a:cubicBezTo>
                    <a:cubicBezTo>
                      <a:pt x="5353" y="7665"/>
                      <a:pt x="4509" y="10672"/>
                      <a:pt x="4417" y="13740"/>
                    </a:cubicBezTo>
                    <a:cubicBezTo>
                      <a:pt x="3803" y="16885"/>
                      <a:pt x="3803" y="20106"/>
                      <a:pt x="4417" y="23251"/>
                    </a:cubicBezTo>
                    <a:cubicBezTo>
                      <a:pt x="5337" y="26334"/>
                      <a:pt x="6472" y="29356"/>
                      <a:pt x="7792" y="32302"/>
                    </a:cubicBezTo>
                    <a:cubicBezTo>
                      <a:pt x="9356" y="35354"/>
                      <a:pt x="10645" y="38530"/>
                      <a:pt x="11627" y="41813"/>
                    </a:cubicBezTo>
                    <a:cubicBezTo>
                      <a:pt x="12532" y="45126"/>
                      <a:pt x="13145" y="48516"/>
                      <a:pt x="13468" y="51937"/>
                    </a:cubicBezTo>
                    <a:cubicBezTo>
                      <a:pt x="11519" y="45494"/>
                      <a:pt x="8789" y="39312"/>
                      <a:pt x="5337" y="33529"/>
                    </a:cubicBezTo>
                    <a:cubicBezTo>
                      <a:pt x="3619" y="30568"/>
                      <a:pt x="2223" y="27439"/>
                      <a:pt x="1195" y="24171"/>
                    </a:cubicBezTo>
                    <a:cubicBezTo>
                      <a:pt x="152" y="20689"/>
                      <a:pt x="-216" y="17054"/>
                      <a:pt x="121" y="13433"/>
                    </a:cubicBezTo>
                    <a:cubicBezTo>
                      <a:pt x="321" y="9736"/>
                      <a:pt x="1426" y="6162"/>
                      <a:pt x="3343" y="3002"/>
                    </a:cubicBezTo>
                    <a:cubicBezTo>
                      <a:pt x="3941" y="2174"/>
                      <a:pt x="4662" y="1453"/>
                      <a:pt x="5491" y="854"/>
                    </a:cubicBezTo>
                    <a:cubicBezTo>
                      <a:pt x="6564" y="118"/>
                      <a:pt x="7899" y="-158"/>
                      <a:pt x="9172" y="87"/>
                    </a:cubicBezTo>
                    <a:cubicBezTo>
                      <a:pt x="12087" y="1161"/>
                      <a:pt x="12394" y="3462"/>
                      <a:pt x="13007" y="4996"/>
                    </a:cubicBezTo>
                    <a:cubicBezTo>
                      <a:pt x="14725" y="11731"/>
                      <a:pt x="14817" y="18772"/>
                      <a:pt x="13314" y="25552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36" name="Freeform: Shape 2235">
                <a:extLst>
                  <a:ext uri="{FF2B5EF4-FFF2-40B4-BE49-F238E27FC236}">
                    <a16:creationId xmlns:a16="http://schemas.microsoft.com/office/drawing/2014/main" id="{662F67BA-0530-4150-9E05-2570868967A1}"/>
                  </a:ext>
                </a:extLst>
              </p:cNvPr>
              <p:cNvSpPr/>
              <p:nvPr/>
            </p:nvSpPr>
            <p:spPr>
              <a:xfrm>
                <a:off x="3024452" y="3234526"/>
                <a:ext cx="287210" cy="229794"/>
              </a:xfrm>
              <a:custGeom>
                <a:avLst/>
                <a:gdLst>
                  <a:gd name="connsiteX0" fmla="*/ 29663 w 287210"/>
                  <a:gd name="connsiteY0" fmla="*/ 48628 h 229794"/>
                  <a:gd name="connsiteX1" fmla="*/ 99154 w 287210"/>
                  <a:gd name="connsiteY1" fmla="*/ 19328 h 229794"/>
                  <a:gd name="connsiteX2" fmla="*/ 210676 w 287210"/>
                  <a:gd name="connsiteY2" fmla="*/ 2608 h 229794"/>
                  <a:gd name="connsiteX3" fmla="*/ 252555 w 287210"/>
                  <a:gd name="connsiteY3" fmla="*/ 0 h 229794"/>
                  <a:gd name="connsiteX4" fmla="*/ 228317 w 287210"/>
                  <a:gd name="connsiteY4" fmla="*/ 15340 h 229794"/>
                  <a:gd name="connsiteX5" fmla="*/ 276025 w 287210"/>
                  <a:gd name="connsiteY5" fmla="*/ 48781 h 229794"/>
                  <a:gd name="connsiteX6" fmla="*/ 285229 w 287210"/>
                  <a:gd name="connsiteY6" fmla="*/ 161992 h 229794"/>
                  <a:gd name="connsiteX7" fmla="*/ 266054 w 287210"/>
                  <a:gd name="connsiteY7" fmla="*/ 229795 h 229794"/>
                  <a:gd name="connsiteX8" fmla="*/ 237521 w 287210"/>
                  <a:gd name="connsiteY8" fmla="*/ 97410 h 229794"/>
                  <a:gd name="connsiteX9" fmla="*/ 172939 w 287210"/>
                  <a:gd name="connsiteY9" fmla="*/ 106614 h 229794"/>
                  <a:gd name="connsiteX10" fmla="*/ 37946 w 287210"/>
                  <a:gd name="connsiteY10" fmla="*/ 101551 h 229794"/>
                  <a:gd name="connsiteX11" fmla="*/ 36259 w 287210"/>
                  <a:gd name="connsiteY11" fmla="*/ 162912 h 229794"/>
                  <a:gd name="connsiteX12" fmla="*/ 20919 w 287210"/>
                  <a:gd name="connsiteY12" fmla="*/ 229028 h 229794"/>
                  <a:gd name="connsiteX13" fmla="*/ 1590 w 287210"/>
                  <a:gd name="connsiteY13" fmla="*/ 153708 h 229794"/>
                  <a:gd name="connsiteX14" fmla="*/ 3125 w 287210"/>
                  <a:gd name="connsiteY14" fmla="*/ 77007 h 229794"/>
                  <a:gd name="connsiteX15" fmla="*/ 29663 w 287210"/>
                  <a:gd name="connsiteY15" fmla="*/ 48628 h 22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7210" h="229794">
                    <a:moveTo>
                      <a:pt x="29663" y="48628"/>
                    </a:moveTo>
                    <a:cubicBezTo>
                      <a:pt x="33805" y="25158"/>
                      <a:pt x="65712" y="22703"/>
                      <a:pt x="99154" y="19328"/>
                    </a:cubicBezTo>
                    <a:cubicBezTo>
                      <a:pt x="132595" y="15954"/>
                      <a:pt x="193035" y="1687"/>
                      <a:pt x="210676" y="2608"/>
                    </a:cubicBezTo>
                    <a:cubicBezTo>
                      <a:pt x="228317" y="3528"/>
                      <a:pt x="242584" y="0"/>
                      <a:pt x="252555" y="0"/>
                    </a:cubicBezTo>
                    <a:cubicBezTo>
                      <a:pt x="244271" y="8437"/>
                      <a:pt x="224022" y="11045"/>
                      <a:pt x="228317" y="15340"/>
                    </a:cubicBezTo>
                    <a:cubicBezTo>
                      <a:pt x="232612" y="19635"/>
                      <a:pt x="269889" y="36356"/>
                      <a:pt x="276025" y="48781"/>
                    </a:cubicBezTo>
                    <a:cubicBezTo>
                      <a:pt x="291365" y="80689"/>
                      <a:pt x="287070" y="145884"/>
                      <a:pt x="285229" y="161992"/>
                    </a:cubicBezTo>
                    <a:cubicBezTo>
                      <a:pt x="281087" y="198961"/>
                      <a:pt x="266821" y="218903"/>
                      <a:pt x="266054" y="229795"/>
                    </a:cubicBezTo>
                    <a:cubicBezTo>
                      <a:pt x="264367" y="199115"/>
                      <a:pt x="234147" y="114130"/>
                      <a:pt x="237521" y="97410"/>
                    </a:cubicBezTo>
                    <a:cubicBezTo>
                      <a:pt x="216751" y="104482"/>
                      <a:pt x="194845" y="107595"/>
                      <a:pt x="172939" y="106614"/>
                    </a:cubicBezTo>
                    <a:cubicBezTo>
                      <a:pt x="150236" y="104926"/>
                      <a:pt x="64025" y="115051"/>
                      <a:pt x="37946" y="101551"/>
                    </a:cubicBezTo>
                    <a:cubicBezTo>
                      <a:pt x="44604" y="121570"/>
                      <a:pt x="44006" y="143292"/>
                      <a:pt x="36259" y="162912"/>
                    </a:cubicBezTo>
                    <a:cubicBezTo>
                      <a:pt x="25138" y="183115"/>
                      <a:pt x="19830" y="206002"/>
                      <a:pt x="20919" y="229028"/>
                    </a:cubicBezTo>
                    <a:cubicBezTo>
                      <a:pt x="9813" y="205358"/>
                      <a:pt x="3247" y="179801"/>
                      <a:pt x="1590" y="153708"/>
                    </a:cubicBezTo>
                    <a:cubicBezTo>
                      <a:pt x="1590" y="138368"/>
                      <a:pt x="-2858" y="95569"/>
                      <a:pt x="3125" y="77007"/>
                    </a:cubicBezTo>
                    <a:cubicBezTo>
                      <a:pt x="9107" y="58446"/>
                      <a:pt x="21993" y="46941"/>
                      <a:pt x="29663" y="48628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37" name="Freeform: Shape 2236">
                <a:extLst>
                  <a:ext uri="{FF2B5EF4-FFF2-40B4-BE49-F238E27FC236}">
                    <a16:creationId xmlns:a16="http://schemas.microsoft.com/office/drawing/2014/main" id="{F048F341-316A-4CB3-8EE8-12FA0B8FE26F}"/>
                  </a:ext>
                </a:extLst>
              </p:cNvPr>
              <p:cNvSpPr/>
              <p:nvPr/>
            </p:nvSpPr>
            <p:spPr>
              <a:xfrm>
                <a:off x="3123759" y="3589497"/>
                <a:ext cx="88819" cy="9154"/>
              </a:xfrm>
              <a:custGeom>
                <a:avLst/>
                <a:gdLst>
                  <a:gd name="connsiteX0" fmla="*/ 460 w 88819"/>
                  <a:gd name="connsiteY0" fmla="*/ 1227 h 9154"/>
                  <a:gd name="connsiteX1" fmla="*/ 11045 w 88819"/>
                  <a:gd name="connsiteY1" fmla="*/ 4909 h 9154"/>
                  <a:gd name="connsiteX2" fmla="*/ 16261 w 88819"/>
                  <a:gd name="connsiteY2" fmla="*/ 4909 h 9154"/>
                  <a:gd name="connsiteX3" fmla="*/ 21476 w 88819"/>
                  <a:gd name="connsiteY3" fmla="*/ 4909 h 9154"/>
                  <a:gd name="connsiteX4" fmla="*/ 44180 w 88819"/>
                  <a:gd name="connsiteY4" fmla="*/ 3988 h 9154"/>
                  <a:gd name="connsiteX5" fmla="*/ 55531 w 88819"/>
                  <a:gd name="connsiteY5" fmla="*/ 3988 h 9154"/>
                  <a:gd name="connsiteX6" fmla="*/ 66730 w 88819"/>
                  <a:gd name="connsiteY6" fmla="*/ 3222 h 9154"/>
                  <a:gd name="connsiteX7" fmla="*/ 88819 w 88819"/>
                  <a:gd name="connsiteY7" fmla="*/ 0 h 9154"/>
                  <a:gd name="connsiteX8" fmla="*/ 88819 w 88819"/>
                  <a:gd name="connsiteY8" fmla="*/ 0 h 9154"/>
                  <a:gd name="connsiteX9" fmla="*/ 88819 w 88819"/>
                  <a:gd name="connsiteY9" fmla="*/ 0 h 9154"/>
                  <a:gd name="connsiteX10" fmla="*/ 78388 w 88819"/>
                  <a:gd name="connsiteY10" fmla="*/ 5216 h 9154"/>
                  <a:gd name="connsiteX11" fmla="*/ 67036 w 88819"/>
                  <a:gd name="connsiteY11" fmla="*/ 7977 h 9154"/>
                  <a:gd name="connsiteX12" fmla="*/ 55531 w 88819"/>
                  <a:gd name="connsiteY12" fmla="*/ 7977 h 9154"/>
                  <a:gd name="connsiteX13" fmla="*/ 44180 w 88819"/>
                  <a:gd name="connsiteY13" fmla="*/ 7977 h 9154"/>
                  <a:gd name="connsiteX14" fmla="*/ 21630 w 88819"/>
                  <a:gd name="connsiteY14" fmla="*/ 9051 h 9154"/>
                  <a:gd name="connsiteX15" fmla="*/ 15647 w 88819"/>
                  <a:gd name="connsiteY15" fmla="*/ 9051 h 9154"/>
                  <a:gd name="connsiteX16" fmla="*/ 9818 w 88819"/>
                  <a:gd name="connsiteY16" fmla="*/ 7210 h 9154"/>
                  <a:gd name="connsiteX17" fmla="*/ 0 w 88819"/>
                  <a:gd name="connsiteY17" fmla="*/ 920 h 9154"/>
                  <a:gd name="connsiteX18" fmla="*/ 0 w 88819"/>
                  <a:gd name="connsiteY18" fmla="*/ 920 h 9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8819" h="9154">
                    <a:moveTo>
                      <a:pt x="460" y="1227"/>
                    </a:moveTo>
                    <a:cubicBezTo>
                      <a:pt x="3881" y="2730"/>
                      <a:pt x="7425" y="3958"/>
                      <a:pt x="11045" y="4909"/>
                    </a:cubicBezTo>
                    <a:lnTo>
                      <a:pt x="16261" y="4909"/>
                    </a:lnTo>
                    <a:lnTo>
                      <a:pt x="21476" y="4909"/>
                    </a:lnTo>
                    <a:cubicBezTo>
                      <a:pt x="28993" y="4909"/>
                      <a:pt x="36816" y="4909"/>
                      <a:pt x="44180" y="3988"/>
                    </a:cubicBezTo>
                    <a:cubicBezTo>
                      <a:pt x="48015" y="3988"/>
                      <a:pt x="51696" y="3988"/>
                      <a:pt x="55531" y="3988"/>
                    </a:cubicBezTo>
                    <a:lnTo>
                      <a:pt x="66730" y="3222"/>
                    </a:lnTo>
                    <a:cubicBezTo>
                      <a:pt x="74154" y="2562"/>
                      <a:pt x="81518" y="1488"/>
                      <a:pt x="88819" y="0"/>
                    </a:cubicBezTo>
                    <a:lnTo>
                      <a:pt x="88819" y="0"/>
                    </a:lnTo>
                    <a:lnTo>
                      <a:pt x="88819" y="0"/>
                    </a:lnTo>
                    <a:cubicBezTo>
                      <a:pt x="85598" y="2224"/>
                      <a:pt x="82100" y="3973"/>
                      <a:pt x="78388" y="5216"/>
                    </a:cubicBezTo>
                    <a:cubicBezTo>
                      <a:pt x="74737" y="6596"/>
                      <a:pt x="70917" y="7532"/>
                      <a:pt x="67036" y="7977"/>
                    </a:cubicBezTo>
                    <a:lnTo>
                      <a:pt x="55531" y="7977"/>
                    </a:lnTo>
                    <a:lnTo>
                      <a:pt x="44180" y="7977"/>
                    </a:lnTo>
                    <a:cubicBezTo>
                      <a:pt x="36663" y="7977"/>
                      <a:pt x="28839" y="8897"/>
                      <a:pt x="21630" y="9051"/>
                    </a:cubicBezTo>
                    <a:cubicBezTo>
                      <a:pt x="19636" y="9189"/>
                      <a:pt x="17641" y="9189"/>
                      <a:pt x="15647" y="9051"/>
                    </a:cubicBezTo>
                    <a:cubicBezTo>
                      <a:pt x="13653" y="8621"/>
                      <a:pt x="11705" y="8008"/>
                      <a:pt x="9818" y="7210"/>
                    </a:cubicBezTo>
                    <a:cubicBezTo>
                      <a:pt x="6213" y="5676"/>
                      <a:pt x="2899" y="3559"/>
                      <a:pt x="0" y="920"/>
                    </a:cubicBezTo>
                    <a:cubicBezTo>
                      <a:pt x="0" y="920"/>
                      <a:pt x="0" y="920"/>
                      <a:pt x="0" y="92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38" name="Freeform: Shape 2237">
                <a:extLst>
                  <a:ext uri="{FF2B5EF4-FFF2-40B4-BE49-F238E27FC236}">
                    <a16:creationId xmlns:a16="http://schemas.microsoft.com/office/drawing/2014/main" id="{AD21B14B-84B7-41AC-8C6F-DE16F4ECF810}"/>
                  </a:ext>
                </a:extLst>
              </p:cNvPr>
              <p:cNvSpPr/>
              <p:nvPr/>
            </p:nvSpPr>
            <p:spPr>
              <a:xfrm>
                <a:off x="3154132" y="3612660"/>
                <a:ext cx="28379" cy="7365"/>
              </a:xfrm>
              <a:custGeom>
                <a:avLst/>
                <a:gdLst>
                  <a:gd name="connsiteX0" fmla="*/ 0 w 28379"/>
                  <a:gd name="connsiteY0" fmla="*/ 0 h 7365"/>
                  <a:gd name="connsiteX1" fmla="*/ 7363 w 28379"/>
                  <a:gd name="connsiteY1" fmla="*/ 1687 h 7365"/>
                  <a:gd name="connsiteX2" fmla="*/ 14266 w 28379"/>
                  <a:gd name="connsiteY2" fmla="*/ 2454 h 7365"/>
                  <a:gd name="connsiteX3" fmla="*/ 28379 w 28379"/>
                  <a:gd name="connsiteY3" fmla="*/ 0 h 7365"/>
                  <a:gd name="connsiteX4" fmla="*/ 22396 w 28379"/>
                  <a:gd name="connsiteY4" fmla="*/ 5676 h 7365"/>
                  <a:gd name="connsiteX5" fmla="*/ 14266 w 28379"/>
                  <a:gd name="connsiteY5" fmla="*/ 7363 h 7365"/>
                  <a:gd name="connsiteX6" fmla="*/ 6136 w 28379"/>
                  <a:gd name="connsiteY6" fmla="*/ 5522 h 7365"/>
                  <a:gd name="connsiteX7" fmla="*/ 0 w 28379"/>
                  <a:gd name="connsiteY7" fmla="*/ 0 h 7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379" h="7365">
                    <a:moveTo>
                      <a:pt x="0" y="0"/>
                    </a:moveTo>
                    <a:cubicBezTo>
                      <a:pt x="2378" y="844"/>
                      <a:pt x="4847" y="1396"/>
                      <a:pt x="7363" y="1687"/>
                    </a:cubicBezTo>
                    <a:cubicBezTo>
                      <a:pt x="9633" y="2163"/>
                      <a:pt x="11950" y="2424"/>
                      <a:pt x="14266" y="2454"/>
                    </a:cubicBezTo>
                    <a:cubicBezTo>
                      <a:pt x="19083" y="2501"/>
                      <a:pt x="23869" y="1672"/>
                      <a:pt x="28379" y="0"/>
                    </a:cubicBezTo>
                    <a:cubicBezTo>
                      <a:pt x="27029" y="2470"/>
                      <a:pt x="24943" y="4464"/>
                      <a:pt x="22396" y="5676"/>
                    </a:cubicBezTo>
                    <a:cubicBezTo>
                      <a:pt x="19850" y="6842"/>
                      <a:pt x="17073" y="7409"/>
                      <a:pt x="14266" y="7363"/>
                    </a:cubicBezTo>
                    <a:cubicBezTo>
                      <a:pt x="11444" y="7394"/>
                      <a:pt x="8667" y="6765"/>
                      <a:pt x="6136" y="5522"/>
                    </a:cubicBezTo>
                    <a:cubicBezTo>
                      <a:pt x="3589" y="4326"/>
                      <a:pt x="1457" y="2408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39" name="Freeform: Shape 2238">
                <a:extLst>
                  <a:ext uri="{FF2B5EF4-FFF2-40B4-BE49-F238E27FC236}">
                    <a16:creationId xmlns:a16="http://schemas.microsoft.com/office/drawing/2014/main" id="{33765DCA-C9BA-45B2-B673-24E48D2E6A13}"/>
                  </a:ext>
                </a:extLst>
              </p:cNvPr>
              <p:cNvSpPr/>
              <p:nvPr/>
            </p:nvSpPr>
            <p:spPr>
              <a:xfrm>
                <a:off x="3149488" y="3558088"/>
                <a:ext cx="38239" cy="11313"/>
              </a:xfrm>
              <a:custGeom>
                <a:avLst/>
                <a:gdLst>
                  <a:gd name="connsiteX0" fmla="*/ 6332 w 38239"/>
                  <a:gd name="connsiteY0" fmla="*/ 4104 h 11313"/>
                  <a:gd name="connsiteX1" fmla="*/ 2803 w 38239"/>
                  <a:gd name="connsiteY1" fmla="*/ 3183 h 11313"/>
                  <a:gd name="connsiteX2" fmla="*/ 963 w 38239"/>
                  <a:gd name="connsiteY2" fmla="*/ 2416 h 11313"/>
                  <a:gd name="connsiteX3" fmla="*/ 196 w 38239"/>
                  <a:gd name="connsiteY3" fmla="*/ 2416 h 11313"/>
                  <a:gd name="connsiteX4" fmla="*/ 196 w 38239"/>
                  <a:gd name="connsiteY4" fmla="*/ 1189 h 11313"/>
                  <a:gd name="connsiteX5" fmla="*/ 196 w 38239"/>
                  <a:gd name="connsiteY5" fmla="*/ 115 h 11313"/>
                  <a:gd name="connsiteX6" fmla="*/ 1269 w 38239"/>
                  <a:gd name="connsiteY6" fmla="*/ 115 h 11313"/>
                  <a:gd name="connsiteX7" fmla="*/ 3264 w 38239"/>
                  <a:gd name="connsiteY7" fmla="*/ 115 h 11313"/>
                  <a:gd name="connsiteX8" fmla="*/ 7099 w 38239"/>
                  <a:gd name="connsiteY8" fmla="*/ 115 h 11313"/>
                  <a:gd name="connsiteX9" fmla="*/ 13542 w 38239"/>
                  <a:gd name="connsiteY9" fmla="*/ 4257 h 11313"/>
                  <a:gd name="connsiteX10" fmla="*/ 16303 w 38239"/>
                  <a:gd name="connsiteY10" fmla="*/ 6558 h 11313"/>
                  <a:gd name="connsiteX11" fmla="*/ 18757 w 38239"/>
                  <a:gd name="connsiteY11" fmla="*/ 7785 h 11313"/>
                  <a:gd name="connsiteX12" fmla="*/ 24126 w 38239"/>
                  <a:gd name="connsiteY12" fmla="*/ 4257 h 11313"/>
                  <a:gd name="connsiteX13" fmla="*/ 30569 w 38239"/>
                  <a:gd name="connsiteY13" fmla="*/ 115 h 11313"/>
                  <a:gd name="connsiteX14" fmla="*/ 34404 w 38239"/>
                  <a:gd name="connsiteY14" fmla="*/ 115 h 11313"/>
                  <a:gd name="connsiteX15" fmla="*/ 38239 w 38239"/>
                  <a:gd name="connsiteY15" fmla="*/ 1649 h 11313"/>
                  <a:gd name="connsiteX16" fmla="*/ 37472 w 38239"/>
                  <a:gd name="connsiteY16" fmla="*/ 3030 h 11313"/>
                  <a:gd name="connsiteX17" fmla="*/ 35631 w 38239"/>
                  <a:gd name="connsiteY17" fmla="*/ 3797 h 11313"/>
                  <a:gd name="connsiteX18" fmla="*/ 32103 w 38239"/>
                  <a:gd name="connsiteY18" fmla="*/ 4717 h 11313"/>
                  <a:gd name="connsiteX19" fmla="*/ 35478 w 38239"/>
                  <a:gd name="connsiteY19" fmla="*/ 3030 h 11313"/>
                  <a:gd name="connsiteX20" fmla="*/ 37012 w 38239"/>
                  <a:gd name="connsiteY20" fmla="*/ 2263 h 11313"/>
                  <a:gd name="connsiteX21" fmla="*/ 37012 w 38239"/>
                  <a:gd name="connsiteY21" fmla="*/ 2263 h 11313"/>
                  <a:gd name="connsiteX22" fmla="*/ 37012 w 38239"/>
                  <a:gd name="connsiteY22" fmla="*/ 2263 h 11313"/>
                  <a:gd name="connsiteX23" fmla="*/ 34251 w 38239"/>
                  <a:gd name="connsiteY23" fmla="*/ 2263 h 11313"/>
                  <a:gd name="connsiteX24" fmla="*/ 31029 w 38239"/>
                  <a:gd name="connsiteY24" fmla="*/ 3030 h 11313"/>
                  <a:gd name="connsiteX25" fmla="*/ 25507 w 38239"/>
                  <a:gd name="connsiteY25" fmla="*/ 7171 h 11313"/>
                  <a:gd name="connsiteX26" fmla="*/ 18757 w 38239"/>
                  <a:gd name="connsiteY26" fmla="*/ 11313 h 11313"/>
                  <a:gd name="connsiteX27" fmla="*/ 14615 w 38239"/>
                  <a:gd name="connsiteY27" fmla="*/ 9626 h 11313"/>
                  <a:gd name="connsiteX28" fmla="*/ 11854 w 38239"/>
                  <a:gd name="connsiteY28" fmla="*/ 7171 h 11313"/>
                  <a:gd name="connsiteX29" fmla="*/ 6485 w 38239"/>
                  <a:gd name="connsiteY29" fmla="*/ 3030 h 11313"/>
                  <a:gd name="connsiteX30" fmla="*/ 3110 w 38239"/>
                  <a:gd name="connsiteY30" fmla="*/ 2263 h 11313"/>
                  <a:gd name="connsiteX31" fmla="*/ 502 w 38239"/>
                  <a:gd name="connsiteY31" fmla="*/ 2263 h 11313"/>
                  <a:gd name="connsiteX32" fmla="*/ 1269 w 38239"/>
                  <a:gd name="connsiteY32" fmla="*/ 2263 h 11313"/>
                  <a:gd name="connsiteX33" fmla="*/ 2957 w 38239"/>
                  <a:gd name="connsiteY33" fmla="*/ 3030 h 11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8239" h="11313">
                    <a:moveTo>
                      <a:pt x="6332" y="4104"/>
                    </a:moveTo>
                    <a:lnTo>
                      <a:pt x="2803" y="3183"/>
                    </a:lnTo>
                    <a:lnTo>
                      <a:pt x="963" y="2416"/>
                    </a:lnTo>
                    <a:lnTo>
                      <a:pt x="196" y="2416"/>
                    </a:lnTo>
                    <a:cubicBezTo>
                      <a:pt x="-65" y="2048"/>
                      <a:pt x="-65" y="1557"/>
                      <a:pt x="196" y="1189"/>
                    </a:cubicBezTo>
                    <a:cubicBezTo>
                      <a:pt x="196" y="268"/>
                      <a:pt x="196" y="422"/>
                      <a:pt x="196" y="115"/>
                    </a:cubicBezTo>
                    <a:lnTo>
                      <a:pt x="1269" y="115"/>
                    </a:lnTo>
                    <a:lnTo>
                      <a:pt x="3264" y="115"/>
                    </a:lnTo>
                    <a:cubicBezTo>
                      <a:pt x="4537" y="-38"/>
                      <a:pt x="5825" y="-38"/>
                      <a:pt x="7099" y="115"/>
                    </a:cubicBezTo>
                    <a:cubicBezTo>
                      <a:pt x="9492" y="1051"/>
                      <a:pt x="11685" y="2462"/>
                      <a:pt x="13542" y="4257"/>
                    </a:cubicBezTo>
                    <a:lnTo>
                      <a:pt x="16303" y="6558"/>
                    </a:lnTo>
                    <a:cubicBezTo>
                      <a:pt x="16978" y="7202"/>
                      <a:pt x="17837" y="7632"/>
                      <a:pt x="18757" y="7785"/>
                    </a:cubicBezTo>
                    <a:cubicBezTo>
                      <a:pt x="20445" y="7785"/>
                      <a:pt x="22285" y="5791"/>
                      <a:pt x="24126" y="4257"/>
                    </a:cubicBezTo>
                    <a:cubicBezTo>
                      <a:pt x="25982" y="2462"/>
                      <a:pt x="28176" y="1051"/>
                      <a:pt x="30569" y="115"/>
                    </a:cubicBezTo>
                    <a:cubicBezTo>
                      <a:pt x="31842" y="-38"/>
                      <a:pt x="33131" y="-38"/>
                      <a:pt x="34404" y="115"/>
                    </a:cubicBezTo>
                    <a:cubicBezTo>
                      <a:pt x="35861" y="-100"/>
                      <a:pt x="37319" y="499"/>
                      <a:pt x="38239" y="1649"/>
                    </a:cubicBezTo>
                    <a:cubicBezTo>
                      <a:pt x="38239" y="2876"/>
                      <a:pt x="38239" y="2723"/>
                      <a:pt x="37472" y="3030"/>
                    </a:cubicBezTo>
                    <a:lnTo>
                      <a:pt x="35631" y="3797"/>
                    </a:lnTo>
                    <a:lnTo>
                      <a:pt x="32103" y="4717"/>
                    </a:lnTo>
                    <a:lnTo>
                      <a:pt x="35478" y="3030"/>
                    </a:lnTo>
                    <a:lnTo>
                      <a:pt x="37012" y="2263"/>
                    </a:lnTo>
                    <a:cubicBezTo>
                      <a:pt x="37012" y="2263"/>
                      <a:pt x="37012" y="2263"/>
                      <a:pt x="37012" y="2263"/>
                    </a:cubicBezTo>
                    <a:cubicBezTo>
                      <a:pt x="37012" y="2263"/>
                      <a:pt x="37012" y="2263"/>
                      <a:pt x="37012" y="2263"/>
                    </a:cubicBezTo>
                    <a:cubicBezTo>
                      <a:pt x="36122" y="1971"/>
                      <a:pt x="35140" y="1971"/>
                      <a:pt x="34251" y="2263"/>
                    </a:cubicBezTo>
                    <a:cubicBezTo>
                      <a:pt x="33146" y="2385"/>
                      <a:pt x="32072" y="2646"/>
                      <a:pt x="31029" y="3030"/>
                    </a:cubicBezTo>
                    <a:cubicBezTo>
                      <a:pt x="28958" y="4073"/>
                      <a:pt x="27087" y="5469"/>
                      <a:pt x="25507" y="7171"/>
                    </a:cubicBezTo>
                    <a:cubicBezTo>
                      <a:pt x="23773" y="9258"/>
                      <a:pt x="21396" y="10700"/>
                      <a:pt x="18757" y="11313"/>
                    </a:cubicBezTo>
                    <a:cubicBezTo>
                      <a:pt x="17223" y="11237"/>
                      <a:pt x="15766" y="10638"/>
                      <a:pt x="14615" y="9626"/>
                    </a:cubicBezTo>
                    <a:lnTo>
                      <a:pt x="11854" y="7171"/>
                    </a:lnTo>
                    <a:cubicBezTo>
                      <a:pt x="10336" y="5469"/>
                      <a:pt x="8510" y="4073"/>
                      <a:pt x="6485" y="3030"/>
                    </a:cubicBezTo>
                    <a:lnTo>
                      <a:pt x="3110" y="2263"/>
                    </a:lnTo>
                    <a:cubicBezTo>
                      <a:pt x="2251" y="2063"/>
                      <a:pt x="1361" y="2063"/>
                      <a:pt x="502" y="2263"/>
                    </a:cubicBezTo>
                    <a:lnTo>
                      <a:pt x="1269" y="2263"/>
                    </a:lnTo>
                    <a:lnTo>
                      <a:pt x="2957" y="3030"/>
                    </a:ln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40" name="Freeform: Shape 2239">
                <a:extLst>
                  <a:ext uri="{FF2B5EF4-FFF2-40B4-BE49-F238E27FC236}">
                    <a16:creationId xmlns:a16="http://schemas.microsoft.com/office/drawing/2014/main" id="{7C4A7786-AC57-40E7-B28F-FF28622CB549}"/>
                  </a:ext>
                </a:extLst>
              </p:cNvPr>
              <p:cNvSpPr/>
              <p:nvPr/>
            </p:nvSpPr>
            <p:spPr>
              <a:xfrm>
                <a:off x="3186500" y="3547465"/>
                <a:ext cx="6538" cy="12732"/>
              </a:xfrm>
              <a:custGeom>
                <a:avLst/>
                <a:gdLst>
                  <a:gd name="connsiteX0" fmla="*/ 0 w 6538"/>
                  <a:gd name="connsiteY0" fmla="*/ 0 h 12732"/>
                  <a:gd name="connsiteX1" fmla="*/ 6136 w 6538"/>
                  <a:gd name="connsiteY1" fmla="*/ 5216 h 12732"/>
                  <a:gd name="connsiteX2" fmla="*/ 6136 w 6538"/>
                  <a:gd name="connsiteY2" fmla="*/ 9511 h 12732"/>
                  <a:gd name="connsiteX3" fmla="*/ 3528 w 6538"/>
                  <a:gd name="connsiteY3" fmla="*/ 12732 h 12732"/>
                  <a:gd name="connsiteX4" fmla="*/ 3528 w 6538"/>
                  <a:gd name="connsiteY4" fmla="*/ 5983 h 12732"/>
                  <a:gd name="connsiteX5" fmla="*/ 0 w 6538"/>
                  <a:gd name="connsiteY5" fmla="*/ 0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8" h="12732">
                    <a:moveTo>
                      <a:pt x="0" y="0"/>
                    </a:moveTo>
                    <a:cubicBezTo>
                      <a:pt x="2777" y="614"/>
                      <a:pt x="5077" y="2562"/>
                      <a:pt x="6136" y="5216"/>
                    </a:cubicBezTo>
                    <a:cubicBezTo>
                      <a:pt x="6673" y="6596"/>
                      <a:pt x="6673" y="8130"/>
                      <a:pt x="6136" y="9511"/>
                    </a:cubicBezTo>
                    <a:cubicBezTo>
                      <a:pt x="5568" y="10800"/>
                      <a:pt x="4679" y="11919"/>
                      <a:pt x="3528" y="12732"/>
                    </a:cubicBezTo>
                    <a:cubicBezTo>
                      <a:pt x="4203" y="10539"/>
                      <a:pt x="4203" y="8176"/>
                      <a:pt x="3528" y="5983"/>
                    </a:cubicBezTo>
                    <a:cubicBezTo>
                      <a:pt x="2715" y="3789"/>
                      <a:pt x="1519" y="1764"/>
                      <a:pt x="0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41" name="Freeform: Shape 2240">
                <a:extLst>
                  <a:ext uri="{FF2B5EF4-FFF2-40B4-BE49-F238E27FC236}">
                    <a16:creationId xmlns:a16="http://schemas.microsoft.com/office/drawing/2014/main" id="{DB227BD6-947B-4677-BB16-A96B2CE6DBC3}"/>
                  </a:ext>
                </a:extLst>
              </p:cNvPr>
              <p:cNvSpPr/>
              <p:nvPr/>
            </p:nvSpPr>
            <p:spPr>
              <a:xfrm>
                <a:off x="3143356" y="3547465"/>
                <a:ext cx="6941" cy="12732"/>
              </a:xfrm>
              <a:custGeom>
                <a:avLst/>
                <a:gdLst>
                  <a:gd name="connsiteX0" fmla="*/ 6942 w 6941"/>
                  <a:gd name="connsiteY0" fmla="*/ 0 h 12732"/>
                  <a:gd name="connsiteX1" fmla="*/ 3106 w 6941"/>
                  <a:gd name="connsiteY1" fmla="*/ 5983 h 12732"/>
                  <a:gd name="connsiteX2" fmla="*/ 3106 w 6941"/>
                  <a:gd name="connsiteY2" fmla="*/ 12732 h 12732"/>
                  <a:gd name="connsiteX3" fmla="*/ 345 w 6941"/>
                  <a:gd name="connsiteY3" fmla="*/ 9511 h 12732"/>
                  <a:gd name="connsiteX4" fmla="*/ 345 w 6941"/>
                  <a:gd name="connsiteY4" fmla="*/ 5216 h 12732"/>
                  <a:gd name="connsiteX5" fmla="*/ 6942 w 6941"/>
                  <a:gd name="connsiteY5" fmla="*/ 0 h 1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41" h="12732">
                    <a:moveTo>
                      <a:pt x="6942" y="0"/>
                    </a:moveTo>
                    <a:cubicBezTo>
                      <a:pt x="5331" y="1749"/>
                      <a:pt x="4027" y="3774"/>
                      <a:pt x="3106" y="5983"/>
                    </a:cubicBezTo>
                    <a:cubicBezTo>
                      <a:pt x="2370" y="8176"/>
                      <a:pt x="2370" y="10539"/>
                      <a:pt x="3106" y="12732"/>
                    </a:cubicBezTo>
                    <a:cubicBezTo>
                      <a:pt x="1879" y="11965"/>
                      <a:pt x="913" y="10845"/>
                      <a:pt x="345" y="9511"/>
                    </a:cubicBezTo>
                    <a:cubicBezTo>
                      <a:pt x="-115" y="8115"/>
                      <a:pt x="-115" y="6612"/>
                      <a:pt x="345" y="5216"/>
                    </a:cubicBezTo>
                    <a:cubicBezTo>
                      <a:pt x="1480" y="2439"/>
                      <a:pt x="3981" y="476"/>
                      <a:pt x="6942" y="0"/>
                    </a:cubicBezTo>
                    <a:close/>
                  </a:path>
                </a:pathLst>
              </a:custGeom>
              <a:solidFill>
                <a:srgbClr val="EC89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42" name="Freeform: Shape 2241">
                <a:extLst>
                  <a:ext uri="{FF2B5EF4-FFF2-40B4-BE49-F238E27FC236}">
                    <a16:creationId xmlns:a16="http://schemas.microsoft.com/office/drawing/2014/main" id="{02AF4837-31A6-4DF3-9E82-5CAF69D28747}"/>
                  </a:ext>
                </a:extLst>
              </p:cNvPr>
              <p:cNvSpPr/>
              <p:nvPr/>
            </p:nvSpPr>
            <p:spPr>
              <a:xfrm>
                <a:off x="3194937" y="3450359"/>
                <a:ext cx="59519" cy="30144"/>
              </a:xfrm>
              <a:custGeom>
                <a:avLst/>
                <a:gdLst>
                  <a:gd name="connsiteX0" fmla="*/ 0 w 59519"/>
                  <a:gd name="connsiteY0" fmla="*/ 16876 h 30144"/>
                  <a:gd name="connsiteX1" fmla="*/ 30680 w 59519"/>
                  <a:gd name="connsiteY1" fmla="*/ 2 h 30144"/>
                  <a:gd name="connsiteX2" fmla="*/ 59520 w 59519"/>
                  <a:gd name="connsiteY2" fmla="*/ 11661 h 30144"/>
                  <a:gd name="connsiteX3" fmla="*/ 32521 w 59519"/>
                  <a:gd name="connsiteY3" fmla="*/ 30069 h 30144"/>
                  <a:gd name="connsiteX4" fmla="*/ 0 w 59519"/>
                  <a:gd name="connsiteY4" fmla="*/ 16876 h 3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519" h="30144">
                    <a:moveTo>
                      <a:pt x="0" y="16876"/>
                    </a:moveTo>
                    <a:cubicBezTo>
                      <a:pt x="6566" y="6261"/>
                      <a:pt x="18209" y="-136"/>
                      <a:pt x="30680" y="2"/>
                    </a:cubicBezTo>
                    <a:cubicBezTo>
                      <a:pt x="41296" y="708"/>
                      <a:pt x="51405" y="4788"/>
                      <a:pt x="59520" y="11661"/>
                    </a:cubicBezTo>
                    <a:cubicBezTo>
                      <a:pt x="53905" y="21693"/>
                      <a:pt x="43904" y="28504"/>
                      <a:pt x="32521" y="30069"/>
                    </a:cubicBezTo>
                    <a:cubicBezTo>
                      <a:pt x="20249" y="30821"/>
                      <a:pt x="8284" y="25973"/>
                      <a:pt x="0" y="168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43" name="Freeform: Shape 2242">
                <a:extLst>
                  <a:ext uri="{FF2B5EF4-FFF2-40B4-BE49-F238E27FC236}">
                    <a16:creationId xmlns:a16="http://schemas.microsoft.com/office/drawing/2014/main" id="{B3E7BA3F-3246-4E66-B7C5-C55C9E87B916}"/>
                  </a:ext>
                </a:extLst>
              </p:cNvPr>
              <p:cNvSpPr/>
              <p:nvPr/>
            </p:nvSpPr>
            <p:spPr>
              <a:xfrm>
                <a:off x="3206928" y="3450034"/>
                <a:ext cx="30674" cy="30704"/>
              </a:xfrm>
              <a:custGeom>
                <a:avLst/>
                <a:gdLst>
                  <a:gd name="connsiteX0" fmla="*/ 30654 w 30674"/>
                  <a:gd name="connsiteY0" fmla="*/ 14594 h 30704"/>
                  <a:gd name="connsiteX1" fmla="*/ 16097 w 30674"/>
                  <a:gd name="connsiteY1" fmla="*/ 30686 h 30704"/>
                  <a:gd name="connsiteX2" fmla="*/ 20 w 30674"/>
                  <a:gd name="connsiteY2" fmla="*/ 16128 h 30704"/>
                  <a:gd name="connsiteX3" fmla="*/ 14562 w 30674"/>
                  <a:gd name="connsiteY3" fmla="*/ 36 h 30704"/>
                  <a:gd name="connsiteX4" fmla="*/ 15314 w 30674"/>
                  <a:gd name="connsiteY4" fmla="*/ 21 h 30704"/>
                  <a:gd name="connsiteX5" fmla="*/ 30639 w 30674"/>
                  <a:gd name="connsiteY5" fmla="*/ 13812 h 30704"/>
                  <a:gd name="connsiteX6" fmla="*/ 30654 w 30674"/>
                  <a:gd name="connsiteY6" fmla="*/ 14594 h 3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674" h="30704">
                    <a:moveTo>
                      <a:pt x="30654" y="14594"/>
                    </a:moveTo>
                    <a:cubicBezTo>
                      <a:pt x="31084" y="23062"/>
                      <a:pt x="24564" y="30256"/>
                      <a:pt x="16097" y="30686"/>
                    </a:cubicBezTo>
                    <a:cubicBezTo>
                      <a:pt x="7644" y="31100"/>
                      <a:pt x="434" y="24596"/>
                      <a:pt x="20" y="16128"/>
                    </a:cubicBezTo>
                    <a:cubicBezTo>
                      <a:pt x="-409" y="7660"/>
                      <a:pt x="6110" y="466"/>
                      <a:pt x="14562" y="36"/>
                    </a:cubicBezTo>
                    <a:cubicBezTo>
                      <a:pt x="14808" y="21"/>
                      <a:pt x="15069" y="21"/>
                      <a:pt x="15314" y="21"/>
                    </a:cubicBezTo>
                    <a:cubicBezTo>
                      <a:pt x="23352" y="-408"/>
                      <a:pt x="30209" y="5774"/>
                      <a:pt x="30639" y="13812"/>
                    </a:cubicBezTo>
                    <a:cubicBezTo>
                      <a:pt x="30654" y="14073"/>
                      <a:pt x="30654" y="14333"/>
                      <a:pt x="30654" y="14594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44" name="Freeform: Shape 2243">
                <a:extLst>
                  <a:ext uri="{FF2B5EF4-FFF2-40B4-BE49-F238E27FC236}">
                    <a16:creationId xmlns:a16="http://schemas.microsoft.com/office/drawing/2014/main" id="{3D0386E5-82DC-41EF-8917-ABD2C70EFB95}"/>
                  </a:ext>
                </a:extLst>
              </p:cNvPr>
              <p:cNvSpPr/>
              <p:nvPr/>
            </p:nvSpPr>
            <p:spPr>
              <a:xfrm>
                <a:off x="3214645" y="3455222"/>
                <a:ext cx="16574" cy="18812"/>
              </a:xfrm>
              <a:custGeom>
                <a:avLst/>
                <a:gdLst>
                  <a:gd name="connsiteX0" fmla="*/ 16494 w 16574"/>
                  <a:gd name="connsiteY0" fmla="*/ 9406 h 18812"/>
                  <a:gd name="connsiteX1" fmla="*/ 9407 w 16574"/>
                  <a:gd name="connsiteY1" fmla="*/ 18733 h 18812"/>
                  <a:gd name="connsiteX2" fmla="*/ 81 w 16574"/>
                  <a:gd name="connsiteY2" fmla="*/ 11661 h 18812"/>
                  <a:gd name="connsiteX3" fmla="*/ 81 w 16574"/>
                  <a:gd name="connsiteY3" fmla="*/ 9406 h 18812"/>
                  <a:gd name="connsiteX4" fmla="*/ 7168 w 16574"/>
                  <a:gd name="connsiteY4" fmla="*/ 79 h 18812"/>
                  <a:gd name="connsiteX5" fmla="*/ 16494 w 16574"/>
                  <a:gd name="connsiteY5" fmla="*/ 7151 h 18812"/>
                  <a:gd name="connsiteX6" fmla="*/ 16494 w 16574"/>
                  <a:gd name="connsiteY6" fmla="*/ 9406 h 18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74" h="18812">
                    <a:moveTo>
                      <a:pt x="16494" y="9406"/>
                    </a:moveTo>
                    <a:cubicBezTo>
                      <a:pt x="17108" y="13932"/>
                      <a:pt x="13948" y="18119"/>
                      <a:pt x="9407" y="18733"/>
                    </a:cubicBezTo>
                    <a:cubicBezTo>
                      <a:pt x="4882" y="19362"/>
                      <a:pt x="694" y="16187"/>
                      <a:pt x="81" y="11661"/>
                    </a:cubicBezTo>
                    <a:cubicBezTo>
                      <a:pt x="-27" y="10909"/>
                      <a:pt x="-27" y="10158"/>
                      <a:pt x="81" y="9406"/>
                    </a:cubicBezTo>
                    <a:cubicBezTo>
                      <a:pt x="-533" y="4881"/>
                      <a:pt x="2627" y="693"/>
                      <a:pt x="7168" y="79"/>
                    </a:cubicBezTo>
                    <a:cubicBezTo>
                      <a:pt x="11693" y="-550"/>
                      <a:pt x="15881" y="2626"/>
                      <a:pt x="16494" y="7151"/>
                    </a:cubicBezTo>
                    <a:cubicBezTo>
                      <a:pt x="16602" y="7903"/>
                      <a:pt x="16602" y="8655"/>
                      <a:pt x="16494" y="940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45" name="Freeform: Shape 2244">
                <a:extLst>
                  <a:ext uri="{FF2B5EF4-FFF2-40B4-BE49-F238E27FC236}">
                    <a16:creationId xmlns:a16="http://schemas.microsoft.com/office/drawing/2014/main" id="{5D73BB84-2866-4E27-9BB6-CED2A89A9351}"/>
                  </a:ext>
                </a:extLst>
              </p:cNvPr>
              <p:cNvSpPr/>
              <p:nvPr/>
            </p:nvSpPr>
            <p:spPr>
              <a:xfrm>
                <a:off x="3214265" y="3456038"/>
                <a:ext cx="9360" cy="9360"/>
              </a:xfrm>
              <a:custGeom>
                <a:avLst/>
                <a:gdLst>
                  <a:gd name="connsiteX0" fmla="*/ 9357 w 9360"/>
                  <a:gd name="connsiteY0" fmla="*/ 4755 h 9360"/>
                  <a:gd name="connsiteX1" fmla="*/ 5062 w 9360"/>
                  <a:gd name="connsiteY1" fmla="*/ 9357 h 9360"/>
                  <a:gd name="connsiteX2" fmla="*/ 4755 w 9360"/>
                  <a:gd name="connsiteY2" fmla="*/ 9357 h 9360"/>
                  <a:gd name="connsiteX3" fmla="*/ 0 w 9360"/>
                  <a:gd name="connsiteY3" fmla="*/ 4909 h 9360"/>
                  <a:gd name="connsiteX4" fmla="*/ 0 w 9360"/>
                  <a:gd name="connsiteY4" fmla="*/ 4755 h 9360"/>
                  <a:gd name="connsiteX5" fmla="*/ 4755 w 9360"/>
                  <a:gd name="connsiteY5" fmla="*/ 0 h 9360"/>
                  <a:gd name="connsiteX6" fmla="*/ 9357 w 9360"/>
                  <a:gd name="connsiteY6" fmla="*/ 4602 h 9360"/>
                  <a:gd name="connsiteX7" fmla="*/ 9357 w 9360"/>
                  <a:gd name="connsiteY7" fmla="*/ 4755 h 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60" h="9360">
                    <a:moveTo>
                      <a:pt x="9357" y="4755"/>
                    </a:moveTo>
                    <a:cubicBezTo>
                      <a:pt x="9449" y="7210"/>
                      <a:pt x="7517" y="9265"/>
                      <a:pt x="5062" y="9357"/>
                    </a:cubicBezTo>
                    <a:cubicBezTo>
                      <a:pt x="4970" y="9357"/>
                      <a:pt x="4863" y="9357"/>
                      <a:pt x="4755" y="9357"/>
                    </a:cubicBezTo>
                    <a:cubicBezTo>
                      <a:pt x="2209" y="9449"/>
                      <a:pt x="92" y="7455"/>
                      <a:pt x="0" y="4909"/>
                    </a:cubicBezTo>
                    <a:cubicBezTo>
                      <a:pt x="0" y="4863"/>
                      <a:pt x="0" y="4802"/>
                      <a:pt x="0" y="4755"/>
                    </a:cubicBezTo>
                    <a:cubicBezTo>
                      <a:pt x="0" y="2132"/>
                      <a:pt x="2132" y="0"/>
                      <a:pt x="4755" y="0"/>
                    </a:cubicBezTo>
                    <a:cubicBezTo>
                      <a:pt x="7302" y="0"/>
                      <a:pt x="9357" y="2056"/>
                      <a:pt x="9357" y="4602"/>
                    </a:cubicBezTo>
                    <a:cubicBezTo>
                      <a:pt x="9357" y="4648"/>
                      <a:pt x="9357" y="4709"/>
                      <a:pt x="9357" y="475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46" name="Freeform: Shape 2245">
                <a:extLst>
                  <a:ext uri="{FF2B5EF4-FFF2-40B4-BE49-F238E27FC236}">
                    <a16:creationId xmlns:a16="http://schemas.microsoft.com/office/drawing/2014/main" id="{70BB9E8B-3484-4199-92D3-9945E97E9B48}"/>
                  </a:ext>
                </a:extLst>
              </p:cNvPr>
              <p:cNvSpPr/>
              <p:nvPr/>
            </p:nvSpPr>
            <p:spPr>
              <a:xfrm>
                <a:off x="3194937" y="3448170"/>
                <a:ext cx="59826" cy="19066"/>
              </a:xfrm>
              <a:custGeom>
                <a:avLst/>
                <a:gdLst>
                  <a:gd name="connsiteX0" fmla="*/ 0 w 59826"/>
                  <a:gd name="connsiteY0" fmla="*/ 19066 h 19066"/>
                  <a:gd name="connsiteX1" fmla="*/ 10892 w 59826"/>
                  <a:gd name="connsiteY1" fmla="*/ 5720 h 19066"/>
                  <a:gd name="connsiteX2" fmla="*/ 27766 w 59826"/>
                  <a:gd name="connsiteY2" fmla="*/ 44 h 19066"/>
                  <a:gd name="connsiteX3" fmla="*/ 45407 w 59826"/>
                  <a:gd name="connsiteY3" fmla="*/ 3419 h 19066"/>
                  <a:gd name="connsiteX4" fmla="*/ 59827 w 59826"/>
                  <a:gd name="connsiteY4" fmla="*/ 13390 h 19066"/>
                  <a:gd name="connsiteX5" fmla="*/ 59827 w 59826"/>
                  <a:gd name="connsiteY5" fmla="*/ 13390 h 19066"/>
                  <a:gd name="connsiteX6" fmla="*/ 59827 w 59826"/>
                  <a:gd name="connsiteY6" fmla="*/ 13390 h 19066"/>
                  <a:gd name="connsiteX7" fmla="*/ 56145 w 59826"/>
                  <a:gd name="connsiteY7" fmla="*/ 17686 h 19066"/>
                  <a:gd name="connsiteX8" fmla="*/ 58446 w 59826"/>
                  <a:gd name="connsiteY8" fmla="*/ 12777 h 19066"/>
                  <a:gd name="connsiteX9" fmla="*/ 58446 w 59826"/>
                  <a:gd name="connsiteY9" fmla="*/ 13544 h 19066"/>
                  <a:gd name="connsiteX10" fmla="*/ 43106 w 59826"/>
                  <a:gd name="connsiteY10" fmla="*/ 6487 h 19066"/>
                  <a:gd name="connsiteX11" fmla="*/ 27766 w 59826"/>
                  <a:gd name="connsiteY11" fmla="*/ 4033 h 19066"/>
                  <a:gd name="connsiteX12" fmla="*/ 12426 w 59826"/>
                  <a:gd name="connsiteY12" fmla="*/ 7868 h 19066"/>
                  <a:gd name="connsiteX13" fmla="*/ 0 w 59826"/>
                  <a:gd name="connsiteY13" fmla="*/ 19066 h 19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826" h="19066">
                    <a:moveTo>
                      <a:pt x="0" y="19066"/>
                    </a:moveTo>
                    <a:cubicBezTo>
                      <a:pt x="1841" y="13421"/>
                      <a:pt x="5737" y="8666"/>
                      <a:pt x="10892" y="5720"/>
                    </a:cubicBezTo>
                    <a:cubicBezTo>
                      <a:pt x="16000" y="2545"/>
                      <a:pt x="21783" y="597"/>
                      <a:pt x="27766" y="44"/>
                    </a:cubicBezTo>
                    <a:cubicBezTo>
                      <a:pt x="33825" y="-247"/>
                      <a:pt x="39884" y="903"/>
                      <a:pt x="45407" y="3419"/>
                    </a:cubicBezTo>
                    <a:cubicBezTo>
                      <a:pt x="50914" y="5597"/>
                      <a:pt x="55838" y="9003"/>
                      <a:pt x="59827" y="13390"/>
                    </a:cubicBezTo>
                    <a:lnTo>
                      <a:pt x="59827" y="13390"/>
                    </a:lnTo>
                    <a:lnTo>
                      <a:pt x="59827" y="13390"/>
                    </a:lnTo>
                    <a:cubicBezTo>
                      <a:pt x="58722" y="14924"/>
                      <a:pt x="57495" y="16366"/>
                      <a:pt x="56145" y="17686"/>
                    </a:cubicBezTo>
                    <a:cubicBezTo>
                      <a:pt x="57004" y="16090"/>
                      <a:pt x="57771" y="14449"/>
                      <a:pt x="58446" y="12777"/>
                    </a:cubicBezTo>
                    <a:lnTo>
                      <a:pt x="58446" y="13544"/>
                    </a:lnTo>
                    <a:cubicBezTo>
                      <a:pt x="53767" y="10338"/>
                      <a:pt x="48582" y="7960"/>
                      <a:pt x="43106" y="6487"/>
                    </a:cubicBezTo>
                    <a:cubicBezTo>
                      <a:pt x="38182" y="4754"/>
                      <a:pt x="32981" y="3925"/>
                      <a:pt x="27766" y="4033"/>
                    </a:cubicBezTo>
                    <a:cubicBezTo>
                      <a:pt x="22489" y="4508"/>
                      <a:pt x="17304" y="5797"/>
                      <a:pt x="12426" y="7868"/>
                    </a:cubicBezTo>
                    <a:cubicBezTo>
                      <a:pt x="7348" y="10414"/>
                      <a:pt x="3068" y="14280"/>
                      <a:pt x="0" y="1906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47" name="Freeform: Shape 2246">
                <a:extLst>
                  <a:ext uri="{FF2B5EF4-FFF2-40B4-BE49-F238E27FC236}">
                    <a16:creationId xmlns:a16="http://schemas.microsoft.com/office/drawing/2014/main" id="{9D2C36D4-5350-4AA8-B811-5552101AF19B}"/>
                  </a:ext>
                </a:extLst>
              </p:cNvPr>
              <p:cNvSpPr/>
              <p:nvPr/>
            </p:nvSpPr>
            <p:spPr>
              <a:xfrm>
                <a:off x="3188367" y="3412472"/>
                <a:ext cx="79742" cy="23874"/>
              </a:xfrm>
              <a:custGeom>
                <a:avLst/>
                <a:gdLst>
                  <a:gd name="connsiteX0" fmla="*/ 741 w 79742"/>
                  <a:gd name="connsiteY0" fmla="*/ 19635 h 23874"/>
                  <a:gd name="connsiteX1" fmla="*/ 7644 w 79742"/>
                  <a:gd name="connsiteY1" fmla="*/ 7210 h 23874"/>
                  <a:gd name="connsiteX2" fmla="*/ 55659 w 79742"/>
                  <a:gd name="connsiteY2" fmla="*/ 0 h 23874"/>
                  <a:gd name="connsiteX3" fmla="*/ 79742 w 79742"/>
                  <a:gd name="connsiteY3" fmla="*/ 19635 h 23874"/>
                  <a:gd name="connsiteX4" fmla="*/ 57346 w 79742"/>
                  <a:gd name="connsiteY4" fmla="*/ 14266 h 23874"/>
                  <a:gd name="connsiteX5" fmla="*/ 11326 w 79742"/>
                  <a:gd name="connsiteY5" fmla="*/ 23163 h 23874"/>
                  <a:gd name="connsiteX6" fmla="*/ 741 w 79742"/>
                  <a:gd name="connsiteY6" fmla="*/ 19635 h 23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742" h="23874">
                    <a:moveTo>
                      <a:pt x="741" y="19635"/>
                    </a:moveTo>
                    <a:cubicBezTo>
                      <a:pt x="-1714" y="11658"/>
                      <a:pt x="2275" y="9818"/>
                      <a:pt x="7644" y="7210"/>
                    </a:cubicBezTo>
                    <a:cubicBezTo>
                      <a:pt x="23429" y="3497"/>
                      <a:pt x="39490" y="1074"/>
                      <a:pt x="55659" y="0"/>
                    </a:cubicBezTo>
                    <a:cubicBezTo>
                      <a:pt x="64249" y="0"/>
                      <a:pt x="76674" y="12732"/>
                      <a:pt x="79742" y="19635"/>
                    </a:cubicBezTo>
                    <a:cubicBezTo>
                      <a:pt x="73913" y="19635"/>
                      <a:pt x="66090" y="15187"/>
                      <a:pt x="57346" y="14266"/>
                    </a:cubicBezTo>
                    <a:cubicBezTo>
                      <a:pt x="41684" y="15202"/>
                      <a:pt x="26206" y="18193"/>
                      <a:pt x="11326" y="23163"/>
                    </a:cubicBezTo>
                    <a:cubicBezTo>
                      <a:pt x="7414" y="24897"/>
                      <a:pt x="2827" y="23363"/>
                      <a:pt x="741" y="19635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48" name="Freeform: Shape 2247">
                <a:extLst>
                  <a:ext uri="{FF2B5EF4-FFF2-40B4-BE49-F238E27FC236}">
                    <a16:creationId xmlns:a16="http://schemas.microsoft.com/office/drawing/2014/main" id="{19C280DF-36E2-4897-99EB-B1A820161D45}"/>
                  </a:ext>
                </a:extLst>
              </p:cNvPr>
              <p:cNvSpPr/>
              <p:nvPr/>
            </p:nvSpPr>
            <p:spPr>
              <a:xfrm>
                <a:off x="3082801" y="3450356"/>
                <a:ext cx="59519" cy="30148"/>
              </a:xfrm>
              <a:custGeom>
                <a:avLst/>
                <a:gdLst>
                  <a:gd name="connsiteX0" fmla="*/ 59520 w 59519"/>
                  <a:gd name="connsiteY0" fmla="*/ 16880 h 30148"/>
                  <a:gd name="connsiteX1" fmla="*/ 28839 w 59519"/>
                  <a:gd name="connsiteY1" fmla="*/ 6 h 30148"/>
                  <a:gd name="connsiteX2" fmla="*/ 0 w 59519"/>
                  <a:gd name="connsiteY2" fmla="*/ 11665 h 30148"/>
                  <a:gd name="connsiteX3" fmla="*/ 26999 w 59519"/>
                  <a:gd name="connsiteY3" fmla="*/ 30073 h 30148"/>
                  <a:gd name="connsiteX4" fmla="*/ 59520 w 59519"/>
                  <a:gd name="connsiteY4" fmla="*/ 16880 h 30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519" h="30148">
                    <a:moveTo>
                      <a:pt x="59520" y="16880"/>
                    </a:moveTo>
                    <a:cubicBezTo>
                      <a:pt x="53031" y="6203"/>
                      <a:pt x="41342" y="-224"/>
                      <a:pt x="28839" y="6"/>
                    </a:cubicBezTo>
                    <a:cubicBezTo>
                      <a:pt x="18240" y="742"/>
                      <a:pt x="8130" y="4823"/>
                      <a:pt x="0" y="11665"/>
                    </a:cubicBezTo>
                    <a:cubicBezTo>
                      <a:pt x="5614" y="21697"/>
                      <a:pt x="15616" y="28508"/>
                      <a:pt x="26999" y="30073"/>
                    </a:cubicBezTo>
                    <a:cubicBezTo>
                      <a:pt x="39271" y="30824"/>
                      <a:pt x="51236" y="25977"/>
                      <a:pt x="59520" y="168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49" name="Freeform: Shape 2248">
                <a:extLst>
                  <a:ext uri="{FF2B5EF4-FFF2-40B4-BE49-F238E27FC236}">
                    <a16:creationId xmlns:a16="http://schemas.microsoft.com/office/drawing/2014/main" id="{45CDDC69-00FD-4ACA-9CE8-2B451B102749}"/>
                  </a:ext>
                </a:extLst>
              </p:cNvPr>
              <p:cNvSpPr/>
              <p:nvPr/>
            </p:nvSpPr>
            <p:spPr>
              <a:xfrm>
                <a:off x="3099215" y="3450054"/>
                <a:ext cx="29146" cy="29147"/>
              </a:xfrm>
              <a:custGeom>
                <a:avLst/>
                <a:gdLst>
                  <a:gd name="connsiteX0" fmla="*/ 0 w 29146"/>
                  <a:gd name="connsiteY0" fmla="*/ 14574 h 29147"/>
                  <a:gd name="connsiteX1" fmla="*/ 14573 w 29146"/>
                  <a:gd name="connsiteY1" fmla="*/ 29147 h 29147"/>
                  <a:gd name="connsiteX2" fmla="*/ 29146 w 29146"/>
                  <a:gd name="connsiteY2" fmla="*/ 14574 h 29147"/>
                  <a:gd name="connsiteX3" fmla="*/ 14573 w 29146"/>
                  <a:gd name="connsiteY3" fmla="*/ 1 h 29147"/>
                  <a:gd name="connsiteX4" fmla="*/ 0 w 29146"/>
                  <a:gd name="connsiteY4" fmla="*/ 14267 h 29147"/>
                  <a:gd name="connsiteX5" fmla="*/ 0 w 29146"/>
                  <a:gd name="connsiteY5" fmla="*/ 14574 h 29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146" h="29147">
                    <a:moveTo>
                      <a:pt x="0" y="14574"/>
                    </a:moveTo>
                    <a:cubicBezTo>
                      <a:pt x="0" y="22628"/>
                      <a:pt x="6520" y="29147"/>
                      <a:pt x="14573" y="29147"/>
                    </a:cubicBezTo>
                    <a:cubicBezTo>
                      <a:pt x="22627" y="29147"/>
                      <a:pt x="29146" y="22628"/>
                      <a:pt x="29146" y="14574"/>
                    </a:cubicBezTo>
                    <a:cubicBezTo>
                      <a:pt x="29146" y="6521"/>
                      <a:pt x="22627" y="1"/>
                      <a:pt x="14573" y="1"/>
                    </a:cubicBezTo>
                    <a:cubicBezTo>
                      <a:pt x="6612" y="-91"/>
                      <a:pt x="92" y="6306"/>
                      <a:pt x="0" y="14267"/>
                    </a:cubicBezTo>
                    <a:cubicBezTo>
                      <a:pt x="0" y="14375"/>
                      <a:pt x="0" y="14467"/>
                      <a:pt x="0" y="14574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50" name="Freeform: Shape 2249">
                <a:extLst>
                  <a:ext uri="{FF2B5EF4-FFF2-40B4-BE49-F238E27FC236}">
                    <a16:creationId xmlns:a16="http://schemas.microsoft.com/office/drawing/2014/main" id="{A111E4CC-DCD2-44A4-A50A-C41FE0D84227}"/>
                  </a:ext>
                </a:extLst>
              </p:cNvPr>
              <p:cNvSpPr/>
              <p:nvPr/>
            </p:nvSpPr>
            <p:spPr>
              <a:xfrm>
                <a:off x="3105504" y="3456344"/>
                <a:ext cx="16567" cy="16567"/>
              </a:xfrm>
              <a:custGeom>
                <a:avLst/>
                <a:gdLst>
                  <a:gd name="connsiteX0" fmla="*/ 0 w 16567"/>
                  <a:gd name="connsiteY0" fmla="*/ 8284 h 16567"/>
                  <a:gd name="connsiteX1" fmla="*/ 8284 w 16567"/>
                  <a:gd name="connsiteY1" fmla="*/ 16567 h 16567"/>
                  <a:gd name="connsiteX2" fmla="*/ 16567 w 16567"/>
                  <a:gd name="connsiteY2" fmla="*/ 8284 h 16567"/>
                  <a:gd name="connsiteX3" fmla="*/ 8284 w 16567"/>
                  <a:gd name="connsiteY3" fmla="*/ 0 h 16567"/>
                  <a:gd name="connsiteX4" fmla="*/ 0 w 16567"/>
                  <a:gd name="connsiteY4" fmla="*/ 8284 h 16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67" h="16567">
                    <a:moveTo>
                      <a:pt x="0" y="8284"/>
                    </a:moveTo>
                    <a:cubicBezTo>
                      <a:pt x="0" y="12855"/>
                      <a:pt x="3712" y="16567"/>
                      <a:pt x="8284" y="16567"/>
                    </a:cubicBezTo>
                    <a:cubicBezTo>
                      <a:pt x="12855" y="16567"/>
                      <a:pt x="16567" y="12855"/>
                      <a:pt x="16567" y="8284"/>
                    </a:cubicBezTo>
                    <a:cubicBezTo>
                      <a:pt x="16567" y="3712"/>
                      <a:pt x="12855" y="0"/>
                      <a:pt x="8284" y="0"/>
                    </a:cubicBezTo>
                    <a:cubicBezTo>
                      <a:pt x="3712" y="0"/>
                      <a:pt x="0" y="3712"/>
                      <a:pt x="0" y="8284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51" name="Freeform: Shape 2250">
                <a:extLst>
                  <a:ext uri="{FF2B5EF4-FFF2-40B4-BE49-F238E27FC236}">
                    <a16:creationId xmlns:a16="http://schemas.microsoft.com/office/drawing/2014/main" id="{F0D02ECA-D3BE-4F8B-A92B-F8940269EBE7}"/>
                  </a:ext>
                </a:extLst>
              </p:cNvPr>
              <p:cNvSpPr/>
              <p:nvPr/>
            </p:nvSpPr>
            <p:spPr>
              <a:xfrm>
                <a:off x="3113017" y="3456038"/>
                <a:ext cx="9360" cy="9360"/>
              </a:xfrm>
              <a:custGeom>
                <a:avLst/>
                <a:gdLst>
                  <a:gd name="connsiteX0" fmla="*/ 3 w 9360"/>
                  <a:gd name="connsiteY0" fmla="*/ 4755 h 9360"/>
                  <a:gd name="connsiteX1" fmla="*/ 4298 w 9360"/>
                  <a:gd name="connsiteY1" fmla="*/ 9357 h 9360"/>
                  <a:gd name="connsiteX2" fmla="*/ 4605 w 9360"/>
                  <a:gd name="connsiteY2" fmla="*/ 9357 h 9360"/>
                  <a:gd name="connsiteX3" fmla="*/ 9361 w 9360"/>
                  <a:gd name="connsiteY3" fmla="*/ 4909 h 9360"/>
                  <a:gd name="connsiteX4" fmla="*/ 9361 w 9360"/>
                  <a:gd name="connsiteY4" fmla="*/ 4755 h 9360"/>
                  <a:gd name="connsiteX5" fmla="*/ 4605 w 9360"/>
                  <a:gd name="connsiteY5" fmla="*/ 0 h 9360"/>
                  <a:gd name="connsiteX6" fmla="*/ 3 w 9360"/>
                  <a:gd name="connsiteY6" fmla="*/ 4602 h 9360"/>
                  <a:gd name="connsiteX7" fmla="*/ 3 w 9360"/>
                  <a:gd name="connsiteY7" fmla="*/ 4755 h 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60" h="9360">
                    <a:moveTo>
                      <a:pt x="3" y="4755"/>
                    </a:moveTo>
                    <a:cubicBezTo>
                      <a:pt x="-89" y="7210"/>
                      <a:pt x="1844" y="9265"/>
                      <a:pt x="4298" y="9357"/>
                    </a:cubicBezTo>
                    <a:cubicBezTo>
                      <a:pt x="4391" y="9357"/>
                      <a:pt x="4498" y="9357"/>
                      <a:pt x="4605" y="9357"/>
                    </a:cubicBezTo>
                    <a:cubicBezTo>
                      <a:pt x="7152" y="9449"/>
                      <a:pt x="9269" y="7455"/>
                      <a:pt x="9361" y="4909"/>
                    </a:cubicBezTo>
                    <a:cubicBezTo>
                      <a:pt x="9361" y="4863"/>
                      <a:pt x="9361" y="4802"/>
                      <a:pt x="9361" y="4755"/>
                    </a:cubicBezTo>
                    <a:cubicBezTo>
                      <a:pt x="9361" y="2132"/>
                      <a:pt x="7228" y="0"/>
                      <a:pt x="4605" y="0"/>
                    </a:cubicBezTo>
                    <a:cubicBezTo>
                      <a:pt x="2059" y="0"/>
                      <a:pt x="3" y="2056"/>
                      <a:pt x="3" y="4602"/>
                    </a:cubicBezTo>
                    <a:cubicBezTo>
                      <a:pt x="3" y="4648"/>
                      <a:pt x="3" y="4709"/>
                      <a:pt x="3" y="4755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52" name="Freeform: Shape 2251">
                <a:extLst>
                  <a:ext uri="{FF2B5EF4-FFF2-40B4-BE49-F238E27FC236}">
                    <a16:creationId xmlns:a16="http://schemas.microsoft.com/office/drawing/2014/main" id="{4AFEF946-DA32-49B2-B6AC-2D495DF00BB7}"/>
                  </a:ext>
                </a:extLst>
              </p:cNvPr>
              <p:cNvSpPr/>
              <p:nvPr/>
            </p:nvSpPr>
            <p:spPr>
              <a:xfrm>
                <a:off x="3082647" y="3448166"/>
                <a:ext cx="59673" cy="19070"/>
              </a:xfrm>
              <a:custGeom>
                <a:avLst/>
                <a:gdLst>
                  <a:gd name="connsiteX0" fmla="*/ 59673 w 59673"/>
                  <a:gd name="connsiteY0" fmla="*/ 19070 h 19070"/>
                  <a:gd name="connsiteX1" fmla="*/ 48781 w 59673"/>
                  <a:gd name="connsiteY1" fmla="*/ 5724 h 19070"/>
                  <a:gd name="connsiteX2" fmla="*/ 31907 w 59673"/>
                  <a:gd name="connsiteY2" fmla="*/ 48 h 19070"/>
                  <a:gd name="connsiteX3" fmla="*/ 14420 w 59673"/>
                  <a:gd name="connsiteY3" fmla="*/ 3423 h 19070"/>
                  <a:gd name="connsiteX4" fmla="*/ 0 w 59673"/>
                  <a:gd name="connsiteY4" fmla="*/ 13395 h 19070"/>
                  <a:gd name="connsiteX5" fmla="*/ 0 w 59673"/>
                  <a:gd name="connsiteY5" fmla="*/ 13395 h 19070"/>
                  <a:gd name="connsiteX6" fmla="*/ 0 w 59673"/>
                  <a:gd name="connsiteY6" fmla="*/ 13395 h 19070"/>
                  <a:gd name="connsiteX7" fmla="*/ 3528 w 59673"/>
                  <a:gd name="connsiteY7" fmla="*/ 17690 h 19070"/>
                  <a:gd name="connsiteX8" fmla="*/ 1227 w 59673"/>
                  <a:gd name="connsiteY8" fmla="*/ 12781 h 19070"/>
                  <a:gd name="connsiteX9" fmla="*/ 1227 w 59673"/>
                  <a:gd name="connsiteY9" fmla="*/ 13548 h 19070"/>
                  <a:gd name="connsiteX10" fmla="*/ 16567 w 59673"/>
                  <a:gd name="connsiteY10" fmla="*/ 6492 h 19070"/>
                  <a:gd name="connsiteX11" fmla="*/ 31907 w 59673"/>
                  <a:gd name="connsiteY11" fmla="*/ 4037 h 19070"/>
                  <a:gd name="connsiteX12" fmla="*/ 47248 w 59673"/>
                  <a:gd name="connsiteY12" fmla="*/ 7872 h 19070"/>
                  <a:gd name="connsiteX13" fmla="*/ 59673 w 59673"/>
                  <a:gd name="connsiteY13" fmla="*/ 19070 h 1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673" h="19070">
                    <a:moveTo>
                      <a:pt x="59673" y="19070"/>
                    </a:moveTo>
                    <a:cubicBezTo>
                      <a:pt x="57878" y="13395"/>
                      <a:pt x="53982" y="8624"/>
                      <a:pt x="48781" y="5724"/>
                    </a:cubicBezTo>
                    <a:cubicBezTo>
                      <a:pt x="43673" y="2549"/>
                      <a:pt x="37890" y="601"/>
                      <a:pt x="31907" y="48"/>
                    </a:cubicBezTo>
                    <a:cubicBezTo>
                      <a:pt x="25894" y="-258"/>
                      <a:pt x="19896" y="892"/>
                      <a:pt x="14420" y="3423"/>
                    </a:cubicBezTo>
                    <a:cubicBezTo>
                      <a:pt x="8882" y="5525"/>
                      <a:pt x="3927" y="8946"/>
                      <a:pt x="0" y="13395"/>
                    </a:cubicBezTo>
                    <a:lnTo>
                      <a:pt x="0" y="13395"/>
                    </a:lnTo>
                    <a:lnTo>
                      <a:pt x="0" y="13395"/>
                    </a:lnTo>
                    <a:cubicBezTo>
                      <a:pt x="1012" y="14959"/>
                      <a:pt x="2194" y="16401"/>
                      <a:pt x="3528" y="17690"/>
                    </a:cubicBezTo>
                    <a:lnTo>
                      <a:pt x="1227" y="12781"/>
                    </a:lnTo>
                    <a:lnTo>
                      <a:pt x="1227" y="13548"/>
                    </a:lnTo>
                    <a:cubicBezTo>
                      <a:pt x="5906" y="10342"/>
                      <a:pt x="11091" y="7964"/>
                      <a:pt x="16567" y="6492"/>
                    </a:cubicBezTo>
                    <a:cubicBezTo>
                      <a:pt x="21492" y="4758"/>
                      <a:pt x="26692" y="3930"/>
                      <a:pt x="31907" y="4037"/>
                    </a:cubicBezTo>
                    <a:cubicBezTo>
                      <a:pt x="37200" y="4497"/>
                      <a:pt x="42369" y="5786"/>
                      <a:pt x="47248" y="7872"/>
                    </a:cubicBezTo>
                    <a:cubicBezTo>
                      <a:pt x="52325" y="10419"/>
                      <a:pt x="56605" y="14284"/>
                      <a:pt x="59673" y="1907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53" name="Freeform: Shape 2252">
                <a:extLst>
                  <a:ext uri="{FF2B5EF4-FFF2-40B4-BE49-F238E27FC236}">
                    <a16:creationId xmlns:a16="http://schemas.microsoft.com/office/drawing/2014/main" id="{CA0CF7B4-3A62-49EB-B260-4316070E3F3F}"/>
                  </a:ext>
                </a:extLst>
              </p:cNvPr>
              <p:cNvSpPr/>
              <p:nvPr/>
            </p:nvSpPr>
            <p:spPr>
              <a:xfrm>
                <a:off x="3068534" y="3412472"/>
                <a:ext cx="79743" cy="23918"/>
              </a:xfrm>
              <a:custGeom>
                <a:avLst/>
                <a:gdLst>
                  <a:gd name="connsiteX0" fmla="*/ 79001 w 79743"/>
                  <a:gd name="connsiteY0" fmla="*/ 19635 h 23918"/>
                  <a:gd name="connsiteX1" fmla="*/ 72252 w 79743"/>
                  <a:gd name="connsiteY1" fmla="*/ 7210 h 23918"/>
                  <a:gd name="connsiteX2" fmla="*/ 24084 w 79743"/>
                  <a:gd name="connsiteY2" fmla="*/ 0 h 23918"/>
                  <a:gd name="connsiteX3" fmla="*/ 0 w 79743"/>
                  <a:gd name="connsiteY3" fmla="*/ 19635 h 23918"/>
                  <a:gd name="connsiteX4" fmla="*/ 22396 w 79743"/>
                  <a:gd name="connsiteY4" fmla="*/ 14266 h 23918"/>
                  <a:gd name="connsiteX5" fmla="*/ 68417 w 79743"/>
                  <a:gd name="connsiteY5" fmla="*/ 23163 h 23918"/>
                  <a:gd name="connsiteX6" fmla="*/ 79001 w 79743"/>
                  <a:gd name="connsiteY6" fmla="*/ 19635 h 2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743" h="23918">
                    <a:moveTo>
                      <a:pt x="79001" y="19635"/>
                    </a:moveTo>
                    <a:cubicBezTo>
                      <a:pt x="81456" y="11658"/>
                      <a:pt x="77468" y="9818"/>
                      <a:pt x="72252" y="7210"/>
                    </a:cubicBezTo>
                    <a:cubicBezTo>
                      <a:pt x="56421" y="3497"/>
                      <a:pt x="40314" y="1074"/>
                      <a:pt x="24084" y="0"/>
                    </a:cubicBezTo>
                    <a:cubicBezTo>
                      <a:pt x="15493" y="0"/>
                      <a:pt x="3068" y="12732"/>
                      <a:pt x="0" y="19635"/>
                    </a:cubicBezTo>
                    <a:cubicBezTo>
                      <a:pt x="5829" y="19635"/>
                      <a:pt x="13806" y="15187"/>
                      <a:pt x="22396" y="14266"/>
                    </a:cubicBezTo>
                    <a:cubicBezTo>
                      <a:pt x="38059" y="15217"/>
                      <a:pt x="53522" y="18209"/>
                      <a:pt x="68417" y="23163"/>
                    </a:cubicBezTo>
                    <a:cubicBezTo>
                      <a:pt x="72329" y="24974"/>
                      <a:pt x="76961" y="23424"/>
                      <a:pt x="79001" y="19635"/>
                    </a:cubicBezTo>
                    <a:close/>
                  </a:path>
                </a:pathLst>
              </a:custGeom>
              <a:solidFill>
                <a:srgbClr val="60100E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54" name="Freeform: Shape 2253">
                <a:extLst>
                  <a:ext uri="{FF2B5EF4-FFF2-40B4-BE49-F238E27FC236}">
                    <a16:creationId xmlns:a16="http://schemas.microsoft.com/office/drawing/2014/main" id="{2CD77B0A-7A26-4520-B8FA-599F3D378EEE}"/>
                  </a:ext>
                </a:extLst>
              </p:cNvPr>
              <p:cNvSpPr/>
              <p:nvPr/>
            </p:nvSpPr>
            <p:spPr>
              <a:xfrm>
                <a:off x="3168245" y="3450091"/>
                <a:ext cx="18868" cy="8553"/>
              </a:xfrm>
              <a:custGeom>
                <a:avLst/>
                <a:gdLst>
                  <a:gd name="connsiteX0" fmla="*/ 12425 w 18868"/>
                  <a:gd name="connsiteY0" fmla="*/ 8554 h 8553"/>
                  <a:gd name="connsiteX1" fmla="*/ 0 w 18868"/>
                  <a:gd name="connsiteY1" fmla="*/ 6253 h 8553"/>
                  <a:gd name="connsiteX2" fmla="*/ 0 w 18868"/>
                  <a:gd name="connsiteY2" fmla="*/ 270 h 8553"/>
                  <a:gd name="connsiteX3" fmla="*/ 18868 w 18868"/>
                  <a:gd name="connsiteY3" fmla="*/ 5026 h 8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68" h="8553">
                    <a:moveTo>
                      <a:pt x="12425" y="8554"/>
                    </a:moveTo>
                    <a:cubicBezTo>
                      <a:pt x="10738" y="6560"/>
                      <a:pt x="6903" y="6253"/>
                      <a:pt x="0" y="6253"/>
                    </a:cubicBezTo>
                    <a:lnTo>
                      <a:pt x="0" y="270"/>
                    </a:lnTo>
                    <a:cubicBezTo>
                      <a:pt x="6673" y="-712"/>
                      <a:pt x="13453" y="1007"/>
                      <a:pt x="18868" y="5026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55" name="Freeform: Shape 2254">
                <a:extLst>
                  <a:ext uri="{FF2B5EF4-FFF2-40B4-BE49-F238E27FC236}">
                    <a16:creationId xmlns:a16="http://schemas.microsoft.com/office/drawing/2014/main" id="{29EB3B24-6AC6-46BA-B067-E58600290EC3}"/>
                  </a:ext>
                </a:extLst>
              </p:cNvPr>
              <p:cNvSpPr/>
              <p:nvPr/>
            </p:nvSpPr>
            <p:spPr>
              <a:xfrm>
                <a:off x="3180888" y="3441398"/>
                <a:ext cx="114242" cy="46700"/>
              </a:xfrm>
              <a:custGeom>
                <a:avLst/>
                <a:gdLst>
                  <a:gd name="connsiteX0" fmla="*/ 93204 w 114242"/>
                  <a:gd name="connsiteY0" fmla="*/ 46701 h 46700"/>
                  <a:gd name="connsiteX1" fmla="*/ 22793 w 114242"/>
                  <a:gd name="connsiteY1" fmla="*/ 46701 h 46700"/>
                  <a:gd name="connsiteX2" fmla="*/ 550 w 114242"/>
                  <a:gd name="connsiteY2" fmla="*/ 18782 h 46700"/>
                  <a:gd name="connsiteX3" fmla="*/ 3771 w 114242"/>
                  <a:gd name="connsiteY3" fmla="*/ 7123 h 46700"/>
                  <a:gd name="connsiteX4" fmla="*/ 21719 w 114242"/>
                  <a:gd name="connsiteY4" fmla="*/ 67 h 46700"/>
                  <a:gd name="connsiteX5" fmla="*/ 93357 w 114242"/>
                  <a:gd name="connsiteY5" fmla="*/ 67 h 46700"/>
                  <a:gd name="connsiteX6" fmla="*/ 108698 w 114242"/>
                  <a:gd name="connsiteY6" fmla="*/ 4362 h 46700"/>
                  <a:gd name="connsiteX7" fmla="*/ 114066 w 114242"/>
                  <a:gd name="connsiteY7" fmla="*/ 18475 h 46700"/>
                  <a:gd name="connsiteX8" fmla="*/ 93204 w 114242"/>
                  <a:gd name="connsiteY8" fmla="*/ 46701 h 46700"/>
                  <a:gd name="connsiteX9" fmla="*/ 20952 w 114242"/>
                  <a:gd name="connsiteY9" fmla="*/ 6050 h 46700"/>
                  <a:gd name="connsiteX10" fmla="*/ 9293 w 114242"/>
                  <a:gd name="connsiteY10" fmla="*/ 10498 h 46700"/>
                  <a:gd name="connsiteX11" fmla="*/ 7146 w 114242"/>
                  <a:gd name="connsiteY11" fmla="*/ 16941 h 46700"/>
                  <a:gd name="connsiteX12" fmla="*/ 22486 w 114242"/>
                  <a:gd name="connsiteY12" fmla="*/ 40718 h 46700"/>
                  <a:gd name="connsiteX13" fmla="*/ 93664 w 114242"/>
                  <a:gd name="connsiteY13" fmla="*/ 40718 h 46700"/>
                  <a:gd name="connsiteX14" fmla="*/ 105323 w 114242"/>
                  <a:gd name="connsiteY14" fmla="*/ 18168 h 46700"/>
                  <a:gd name="connsiteX15" fmla="*/ 102101 w 114242"/>
                  <a:gd name="connsiteY15" fmla="*/ 8504 h 46700"/>
                  <a:gd name="connsiteX16" fmla="*/ 93051 w 114242"/>
                  <a:gd name="connsiteY16" fmla="*/ 6050 h 4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4242" h="46700">
                    <a:moveTo>
                      <a:pt x="93204" y="46701"/>
                    </a:moveTo>
                    <a:lnTo>
                      <a:pt x="22793" y="46701"/>
                    </a:lnTo>
                    <a:cubicBezTo>
                      <a:pt x="9140" y="46701"/>
                      <a:pt x="4845" y="29213"/>
                      <a:pt x="550" y="18782"/>
                    </a:cubicBezTo>
                    <a:cubicBezTo>
                      <a:pt x="-831" y="14609"/>
                      <a:pt x="442" y="10007"/>
                      <a:pt x="3771" y="7123"/>
                    </a:cubicBezTo>
                    <a:cubicBezTo>
                      <a:pt x="8496" y="2352"/>
                      <a:pt x="15015" y="-209"/>
                      <a:pt x="21719" y="67"/>
                    </a:cubicBezTo>
                    <a:lnTo>
                      <a:pt x="93357" y="67"/>
                    </a:lnTo>
                    <a:cubicBezTo>
                      <a:pt x="98818" y="-347"/>
                      <a:pt x="104249" y="1171"/>
                      <a:pt x="108698" y="4362"/>
                    </a:cubicBezTo>
                    <a:cubicBezTo>
                      <a:pt x="112839" y="7798"/>
                      <a:pt x="114880" y="13152"/>
                      <a:pt x="114066" y="18475"/>
                    </a:cubicBezTo>
                    <a:cubicBezTo>
                      <a:pt x="111459" y="36576"/>
                      <a:pt x="104402" y="46701"/>
                      <a:pt x="93204" y="46701"/>
                    </a:cubicBezTo>
                    <a:close/>
                    <a:moveTo>
                      <a:pt x="20952" y="6050"/>
                    </a:moveTo>
                    <a:cubicBezTo>
                      <a:pt x="16626" y="5942"/>
                      <a:pt x="12438" y="7538"/>
                      <a:pt x="9293" y="10498"/>
                    </a:cubicBezTo>
                    <a:cubicBezTo>
                      <a:pt x="7407" y="12063"/>
                      <a:pt x="6578" y="14563"/>
                      <a:pt x="7146" y="16941"/>
                    </a:cubicBezTo>
                    <a:cubicBezTo>
                      <a:pt x="14049" y="33355"/>
                      <a:pt x="17117" y="40718"/>
                      <a:pt x="22486" y="40718"/>
                    </a:cubicBezTo>
                    <a:lnTo>
                      <a:pt x="93664" y="40718"/>
                    </a:lnTo>
                    <a:cubicBezTo>
                      <a:pt x="101181" y="40718"/>
                      <a:pt x="104556" y="29060"/>
                      <a:pt x="105323" y="18168"/>
                    </a:cubicBezTo>
                    <a:cubicBezTo>
                      <a:pt x="105936" y="14609"/>
                      <a:pt x="104740" y="10974"/>
                      <a:pt x="102101" y="8504"/>
                    </a:cubicBezTo>
                    <a:cubicBezTo>
                      <a:pt x="99463" y="6648"/>
                      <a:pt x="96257" y="5789"/>
                      <a:pt x="93051" y="605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56" name="Freeform: Shape 2255">
                <a:extLst>
                  <a:ext uri="{FF2B5EF4-FFF2-40B4-BE49-F238E27FC236}">
                    <a16:creationId xmlns:a16="http://schemas.microsoft.com/office/drawing/2014/main" id="{6B98658C-5E10-4457-8C9D-4F85ED925E9F}"/>
                  </a:ext>
                </a:extLst>
              </p:cNvPr>
              <p:cNvSpPr/>
              <p:nvPr/>
            </p:nvSpPr>
            <p:spPr>
              <a:xfrm>
                <a:off x="3042894" y="3441398"/>
                <a:ext cx="114294" cy="46700"/>
              </a:xfrm>
              <a:custGeom>
                <a:avLst/>
                <a:gdLst>
                  <a:gd name="connsiteX0" fmla="*/ 90836 w 114294"/>
                  <a:gd name="connsiteY0" fmla="*/ 46701 h 46700"/>
                  <a:gd name="connsiteX1" fmla="*/ 19658 w 114294"/>
                  <a:gd name="connsiteY1" fmla="*/ 46701 h 46700"/>
                  <a:gd name="connsiteX2" fmla="*/ 176 w 114294"/>
                  <a:gd name="connsiteY2" fmla="*/ 18475 h 46700"/>
                  <a:gd name="connsiteX3" fmla="*/ 5545 w 114294"/>
                  <a:gd name="connsiteY3" fmla="*/ 4362 h 46700"/>
                  <a:gd name="connsiteX4" fmla="*/ 20885 w 114294"/>
                  <a:gd name="connsiteY4" fmla="*/ 67 h 46700"/>
                  <a:gd name="connsiteX5" fmla="*/ 92523 w 114294"/>
                  <a:gd name="connsiteY5" fmla="*/ 67 h 46700"/>
                  <a:gd name="connsiteX6" fmla="*/ 110471 w 114294"/>
                  <a:gd name="connsiteY6" fmla="*/ 7123 h 46700"/>
                  <a:gd name="connsiteX7" fmla="*/ 113693 w 114294"/>
                  <a:gd name="connsiteY7" fmla="*/ 18782 h 46700"/>
                  <a:gd name="connsiteX8" fmla="*/ 90836 w 114294"/>
                  <a:gd name="connsiteY8" fmla="*/ 46701 h 46700"/>
                  <a:gd name="connsiteX9" fmla="*/ 20271 w 114294"/>
                  <a:gd name="connsiteY9" fmla="*/ 6050 h 46700"/>
                  <a:gd name="connsiteX10" fmla="*/ 11221 w 114294"/>
                  <a:gd name="connsiteY10" fmla="*/ 8504 h 46700"/>
                  <a:gd name="connsiteX11" fmla="*/ 7999 w 114294"/>
                  <a:gd name="connsiteY11" fmla="*/ 18168 h 46700"/>
                  <a:gd name="connsiteX12" fmla="*/ 19658 w 114294"/>
                  <a:gd name="connsiteY12" fmla="*/ 40718 h 46700"/>
                  <a:gd name="connsiteX13" fmla="*/ 90836 w 114294"/>
                  <a:gd name="connsiteY13" fmla="*/ 40718 h 46700"/>
                  <a:gd name="connsiteX14" fmla="*/ 106176 w 114294"/>
                  <a:gd name="connsiteY14" fmla="*/ 16941 h 46700"/>
                  <a:gd name="connsiteX15" fmla="*/ 104029 w 114294"/>
                  <a:gd name="connsiteY15" fmla="*/ 10498 h 46700"/>
                  <a:gd name="connsiteX16" fmla="*/ 92370 w 114294"/>
                  <a:gd name="connsiteY16" fmla="*/ 6050 h 46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4294" h="46700">
                    <a:moveTo>
                      <a:pt x="90836" y="46701"/>
                    </a:moveTo>
                    <a:lnTo>
                      <a:pt x="19658" y="46701"/>
                    </a:lnTo>
                    <a:cubicBezTo>
                      <a:pt x="8460" y="46701"/>
                      <a:pt x="1557" y="36730"/>
                      <a:pt x="176" y="18475"/>
                    </a:cubicBezTo>
                    <a:cubicBezTo>
                      <a:pt x="-637" y="13152"/>
                      <a:pt x="1403" y="7798"/>
                      <a:pt x="5545" y="4362"/>
                    </a:cubicBezTo>
                    <a:cubicBezTo>
                      <a:pt x="9994" y="1171"/>
                      <a:pt x="15424" y="-347"/>
                      <a:pt x="20885" y="67"/>
                    </a:cubicBezTo>
                    <a:lnTo>
                      <a:pt x="92523" y="67"/>
                    </a:lnTo>
                    <a:cubicBezTo>
                      <a:pt x="99227" y="-209"/>
                      <a:pt x="105747" y="2352"/>
                      <a:pt x="110471" y="7123"/>
                    </a:cubicBezTo>
                    <a:cubicBezTo>
                      <a:pt x="113877" y="9946"/>
                      <a:pt x="115165" y="14609"/>
                      <a:pt x="113693" y="18782"/>
                    </a:cubicBezTo>
                    <a:cubicBezTo>
                      <a:pt x="108784" y="29060"/>
                      <a:pt x="104489" y="46701"/>
                      <a:pt x="90836" y="46701"/>
                    </a:cubicBezTo>
                    <a:close/>
                    <a:moveTo>
                      <a:pt x="20271" y="6050"/>
                    </a:moveTo>
                    <a:cubicBezTo>
                      <a:pt x="17065" y="5773"/>
                      <a:pt x="13859" y="6648"/>
                      <a:pt x="11221" y="8504"/>
                    </a:cubicBezTo>
                    <a:cubicBezTo>
                      <a:pt x="8598" y="10974"/>
                      <a:pt x="7386" y="14609"/>
                      <a:pt x="7999" y="18168"/>
                    </a:cubicBezTo>
                    <a:cubicBezTo>
                      <a:pt x="8766" y="29060"/>
                      <a:pt x="12295" y="40718"/>
                      <a:pt x="19658" y="40718"/>
                    </a:cubicBezTo>
                    <a:lnTo>
                      <a:pt x="90836" y="40718"/>
                    </a:lnTo>
                    <a:cubicBezTo>
                      <a:pt x="95745" y="40718"/>
                      <a:pt x="98813" y="33355"/>
                      <a:pt x="106176" y="16941"/>
                    </a:cubicBezTo>
                    <a:cubicBezTo>
                      <a:pt x="106744" y="14563"/>
                      <a:pt x="105915" y="12063"/>
                      <a:pt x="104029" y="10498"/>
                    </a:cubicBezTo>
                    <a:cubicBezTo>
                      <a:pt x="100884" y="7538"/>
                      <a:pt x="96696" y="5942"/>
                      <a:pt x="92370" y="605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  <p:sp>
            <p:nvSpPr>
              <p:cNvPr id="2257" name="Freeform: Shape 2256">
                <a:extLst>
                  <a:ext uri="{FF2B5EF4-FFF2-40B4-BE49-F238E27FC236}">
                    <a16:creationId xmlns:a16="http://schemas.microsoft.com/office/drawing/2014/main" id="{1C0D7801-D1D6-4724-A433-8889F8FAA818}"/>
                  </a:ext>
                </a:extLst>
              </p:cNvPr>
              <p:cNvSpPr/>
              <p:nvPr/>
            </p:nvSpPr>
            <p:spPr>
              <a:xfrm>
                <a:off x="3149530" y="3450105"/>
                <a:ext cx="18714" cy="8540"/>
              </a:xfrm>
              <a:custGeom>
                <a:avLst/>
                <a:gdLst>
                  <a:gd name="connsiteX0" fmla="*/ 6443 w 18714"/>
                  <a:gd name="connsiteY0" fmla="*/ 8540 h 8540"/>
                  <a:gd name="connsiteX1" fmla="*/ 0 w 18714"/>
                  <a:gd name="connsiteY1" fmla="*/ 5012 h 8540"/>
                  <a:gd name="connsiteX2" fmla="*/ 18715 w 18714"/>
                  <a:gd name="connsiteY2" fmla="*/ 256 h 8540"/>
                  <a:gd name="connsiteX3" fmla="*/ 18715 w 18714"/>
                  <a:gd name="connsiteY3" fmla="*/ 6239 h 8540"/>
                  <a:gd name="connsiteX4" fmla="*/ 6443 w 18714"/>
                  <a:gd name="connsiteY4" fmla="*/ 8540 h 8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14" h="8540">
                    <a:moveTo>
                      <a:pt x="6443" y="8540"/>
                    </a:moveTo>
                    <a:lnTo>
                      <a:pt x="0" y="5012"/>
                    </a:lnTo>
                    <a:cubicBezTo>
                      <a:pt x="5369" y="1023"/>
                      <a:pt x="12088" y="-695"/>
                      <a:pt x="18715" y="256"/>
                    </a:cubicBezTo>
                    <a:lnTo>
                      <a:pt x="18715" y="6239"/>
                    </a:lnTo>
                    <a:cubicBezTo>
                      <a:pt x="11965" y="6239"/>
                      <a:pt x="8130" y="7313"/>
                      <a:pt x="6443" y="854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53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sz="135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297" name="Group 2296">
              <a:extLst>
                <a:ext uri="{FF2B5EF4-FFF2-40B4-BE49-F238E27FC236}">
                  <a16:creationId xmlns:a16="http://schemas.microsoft.com/office/drawing/2014/main" id="{89CD2FB8-1A75-4212-8F68-565031226C18}"/>
                </a:ext>
              </a:extLst>
            </p:cNvPr>
            <p:cNvGrpSpPr/>
            <p:nvPr/>
          </p:nvGrpSpPr>
          <p:grpSpPr>
            <a:xfrm>
              <a:off x="6399618" y="1295878"/>
              <a:ext cx="5196180" cy="5244472"/>
              <a:chOff x="5927345" y="1295878"/>
              <a:chExt cx="5196180" cy="5244472"/>
            </a:xfrm>
          </p:grpSpPr>
          <p:grpSp>
            <p:nvGrpSpPr>
              <p:cNvPr id="2292" name="Group 2291">
                <a:extLst>
                  <a:ext uri="{FF2B5EF4-FFF2-40B4-BE49-F238E27FC236}">
                    <a16:creationId xmlns:a16="http://schemas.microsoft.com/office/drawing/2014/main" id="{089EA48C-21CA-4015-A0BF-9FB9923F681F}"/>
                  </a:ext>
                </a:extLst>
              </p:cNvPr>
              <p:cNvGrpSpPr/>
              <p:nvPr/>
            </p:nvGrpSpPr>
            <p:grpSpPr>
              <a:xfrm>
                <a:off x="5927345" y="1295878"/>
                <a:ext cx="5196180" cy="688987"/>
                <a:chOff x="5927345" y="1295878"/>
                <a:chExt cx="5196180" cy="688987"/>
              </a:xfrm>
            </p:grpSpPr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4055F21D-330B-494F-80C3-D7E5A5AFF941}"/>
                    </a:ext>
                  </a:extLst>
                </p:cNvPr>
                <p:cNvSpPr txBox="1"/>
                <p:nvPr/>
              </p:nvSpPr>
              <p:spPr>
                <a:xfrm>
                  <a:off x="6818749" y="1431083"/>
                  <a:ext cx="4304776" cy="41857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anose="00000700000000000000" pitchFamily="2" charset="-78"/>
                    </a:rPr>
                    <a:t>کارکردگرایی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825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anose="00000700000000000000" pitchFamily="2" charset="-78"/>
                    </a:rPr>
                    <a:t>قالب پاورپوینت جامعه شناسی قابل ویرایش می باشد</a:t>
                  </a:r>
                  <a:endParaRPr lang="en-US" sz="825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2270" name="Group 2269">
                  <a:extLst>
                    <a:ext uri="{FF2B5EF4-FFF2-40B4-BE49-F238E27FC236}">
                      <a16:creationId xmlns:a16="http://schemas.microsoft.com/office/drawing/2014/main" id="{12B2170D-3148-4B12-96ED-8B50B01409D0}"/>
                    </a:ext>
                  </a:extLst>
                </p:cNvPr>
                <p:cNvGrpSpPr/>
                <p:nvPr/>
              </p:nvGrpSpPr>
              <p:grpSpPr>
                <a:xfrm>
                  <a:off x="5927345" y="1295878"/>
                  <a:ext cx="688987" cy="688987"/>
                  <a:chOff x="6005726" y="1233582"/>
                  <a:chExt cx="833675" cy="833675"/>
                </a:xfrm>
              </p:grpSpPr>
              <p:grpSp>
                <p:nvGrpSpPr>
                  <p:cNvPr id="2267" name="Group 2266">
                    <a:extLst>
                      <a:ext uri="{FF2B5EF4-FFF2-40B4-BE49-F238E27FC236}">
                        <a16:creationId xmlns:a16="http://schemas.microsoft.com/office/drawing/2014/main" id="{0308CD56-7DA8-4840-BB2B-880E7D7430B1}"/>
                      </a:ext>
                    </a:extLst>
                  </p:cNvPr>
                  <p:cNvGrpSpPr/>
                  <p:nvPr/>
                </p:nvGrpSpPr>
                <p:grpSpPr>
                  <a:xfrm>
                    <a:off x="6005726" y="1233582"/>
                    <a:ext cx="833675" cy="833675"/>
                    <a:chOff x="9706033" y="3904554"/>
                    <a:chExt cx="1220583" cy="1220583"/>
                  </a:xfrm>
                </p:grpSpPr>
                <p:sp>
                  <p:nvSpPr>
                    <p:cNvPr id="2268" name="Oval 2267">
                      <a:extLst>
                        <a:ext uri="{FF2B5EF4-FFF2-40B4-BE49-F238E27FC236}">
                          <a16:creationId xmlns:a16="http://schemas.microsoft.com/office/drawing/2014/main" id="{8A79DAF5-EB0F-442F-91CB-52BE988766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06033" y="3904554"/>
                      <a:ext cx="1220583" cy="1220583"/>
                    </a:xfrm>
                    <a:prstGeom prst="ellips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sz="13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2269" name="Oval 2268">
                      <a:extLst>
                        <a:ext uri="{FF2B5EF4-FFF2-40B4-BE49-F238E27FC236}">
                          <a16:creationId xmlns:a16="http://schemas.microsoft.com/office/drawing/2014/main" id="{892C0C8F-A1F9-4E52-B775-12B36F0BC5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21780" y="4020301"/>
                      <a:ext cx="989086" cy="989087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sz="13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cs typeface="B Nazanin" panose="00000700000000000000" pitchFamily="2" charset="-78"/>
                      </a:endParaRPr>
                    </a:p>
                  </p:txBody>
                </p:sp>
              </p:grpSp>
              <p:pic>
                <p:nvPicPr>
                  <p:cNvPr id="2262" name="Picture 2" descr="Network ">
                    <a:extLst>
                      <a:ext uri="{FF2B5EF4-FFF2-40B4-BE49-F238E27FC236}">
                        <a16:creationId xmlns:a16="http://schemas.microsoft.com/office/drawing/2014/main" id="{9A056384-B28C-47F0-9541-E680814DB72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170662" y="1398518"/>
                    <a:ext cx="503802" cy="503802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  <p:grpSp>
            <p:nvGrpSpPr>
              <p:cNvPr id="2293" name="Group 2292">
                <a:extLst>
                  <a:ext uri="{FF2B5EF4-FFF2-40B4-BE49-F238E27FC236}">
                    <a16:creationId xmlns:a16="http://schemas.microsoft.com/office/drawing/2014/main" id="{0561F490-1F36-4016-818E-6B7C715ACAA2}"/>
                  </a:ext>
                </a:extLst>
              </p:cNvPr>
              <p:cNvGrpSpPr/>
              <p:nvPr/>
            </p:nvGrpSpPr>
            <p:grpSpPr>
              <a:xfrm>
                <a:off x="5927345" y="2434749"/>
                <a:ext cx="5196180" cy="688987"/>
                <a:chOff x="5927345" y="2418781"/>
                <a:chExt cx="5196180" cy="688987"/>
              </a:xfrm>
            </p:grpSpPr>
            <p:sp>
              <p:nvSpPr>
                <p:cNvPr id="2258" name="TextBox 2257">
                  <a:extLst>
                    <a:ext uri="{FF2B5EF4-FFF2-40B4-BE49-F238E27FC236}">
                      <a16:creationId xmlns:a16="http://schemas.microsoft.com/office/drawing/2014/main" id="{0A1F3A7C-0FBF-4EA8-8E5A-C462A2158865}"/>
                    </a:ext>
                  </a:extLst>
                </p:cNvPr>
                <p:cNvSpPr txBox="1"/>
                <p:nvPr/>
              </p:nvSpPr>
              <p:spPr>
                <a:xfrm>
                  <a:off x="6818749" y="2553986"/>
                  <a:ext cx="4304776" cy="41857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anose="00000700000000000000" pitchFamily="2" charset="-78"/>
                    </a:rPr>
                    <a:t>مارکسیسم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825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anose="00000700000000000000" pitchFamily="2" charset="-78"/>
                    </a:rPr>
                    <a:t>قالب پاورپوینت جامعه شناسی قابل ویرایش می باشد</a:t>
                  </a:r>
                  <a:endParaRPr lang="en-US" sz="825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2271" name="Group 2270">
                  <a:extLst>
                    <a:ext uri="{FF2B5EF4-FFF2-40B4-BE49-F238E27FC236}">
                      <a16:creationId xmlns:a16="http://schemas.microsoft.com/office/drawing/2014/main" id="{C9C80533-2172-47F4-A9C8-4475A6DB2CBC}"/>
                    </a:ext>
                  </a:extLst>
                </p:cNvPr>
                <p:cNvGrpSpPr/>
                <p:nvPr/>
              </p:nvGrpSpPr>
              <p:grpSpPr>
                <a:xfrm>
                  <a:off x="5927345" y="2418781"/>
                  <a:ext cx="688987" cy="688987"/>
                  <a:chOff x="6005726" y="1233582"/>
                  <a:chExt cx="833675" cy="833675"/>
                </a:xfrm>
              </p:grpSpPr>
              <p:grpSp>
                <p:nvGrpSpPr>
                  <p:cNvPr id="2272" name="Group 2271">
                    <a:extLst>
                      <a:ext uri="{FF2B5EF4-FFF2-40B4-BE49-F238E27FC236}">
                        <a16:creationId xmlns:a16="http://schemas.microsoft.com/office/drawing/2014/main" id="{82B2DDF1-1185-4ED3-849A-399BA15F5BA1}"/>
                      </a:ext>
                    </a:extLst>
                  </p:cNvPr>
                  <p:cNvGrpSpPr/>
                  <p:nvPr/>
                </p:nvGrpSpPr>
                <p:grpSpPr>
                  <a:xfrm>
                    <a:off x="6005726" y="1233582"/>
                    <a:ext cx="833675" cy="833675"/>
                    <a:chOff x="9706033" y="3904554"/>
                    <a:chExt cx="1220583" cy="1220583"/>
                  </a:xfrm>
                </p:grpSpPr>
                <p:sp>
                  <p:nvSpPr>
                    <p:cNvPr id="2274" name="Oval 2273">
                      <a:extLst>
                        <a:ext uri="{FF2B5EF4-FFF2-40B4-BE49-F238E27FC236}">
                          <a16:creationId xmlns:a16="http://schemas.microsoft.com/office/drawing/2014/main" id="{1672BF1B-0B87-468E-A059-FC9B25E3C8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06033" y="3904554"/>
                      <a:ext cx="1220583" cy="1220583"/>
                    </a:xfrm>
                    <a:prstGeom prst="ellipse">
                      <a:avLst/>
                    </a:prstGeom>
                    <a:solidFill>
                      <a:schemeClr val="accent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sz="13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2275" name="Oval 2274">
                      <a:extLst>
                        <a:ext uri="{FF2B5EF4-FFF2-40B4-BE49-F238E27FC236}">
                          <a16:creationId xmlns:a16="http://schemas.microsoft.com/office/drawing/2014/main" id="{6A2C07C7-3661-44DF-AEF1-E154F8E092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21782" y="4020303"/>
                      <a:ext cx="989086" cy="989086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sz="13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cs typeface="B Nazanin" panose="00000700000000000000" pitchFamily="2" charset="-78"/>
                      </a:endParaRPr>
                    </a:p>
                  </p:txBody>
                </p:sp>
              </p:grpSp>
              <p:pic>
                <p:nvPicPr>
                  <p:cNvPr id="2273" name="Picture 2" descr="Network ">
                    <a:extLst>
                      <a:ext uri="{FF2B5EF4-FFF2-40B4-BE49-F238E27FC236}">
                        <a16:creationId xmlns:a16="http://schemas.microsoft.com/office/drawing/2014/main" id="{9C6D02AB-A8CB-4E11-B927-D29096B1FE58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170662" y="1398518"/>
                    <a:ext cx="503802" cy="503802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  <p:grpSp>
            <p:nvGrpSpPr>
              <p:cNvPr id="2294" name="Group 2293">
                <a:extLst>
                  <a:ext uri="{FF2B5EF4-FFF2-40B4-BE49-F238E27FC236}">
                    <a16:creationId xmlns:a16="http://schemas.microsoft.com/office/drawing/2014/main" id="{0BEDC86D-AA91-4524-ADF7-B47270938B4D}"/>
                  </a:ext>
                </a:extLst>
              </p:cNvPr>
              <p:cNvGrpSpPr/>
              <p:nvPr/>
            </p:nvGrpSpPr>
            <p:grpSpPr>
              <a:xfrm>
                <a:off x="5927345" y="3573620"/>
                <a:ext cx="5196180" cy="688987"/>
                <a:chOff x="5927345" y="3545266"/>
                <a:chExt cx="5196180" cy="688987"/>
              </a:xfrm>
            </p:grpSpPr>
            <p:sp>
              <p:nvSpPr>
                <p:cNvPr id="2259" name="TextBox 2258">
                  <a:extLst>
                    <a:ext uri="{FF2B5EF4-FFF2-40B4-BE49-F238E27FC236}">
                      <a16:creationId xmlns:a16="http://schemas.microsoft.com/office/drawing/2014/main" id="{332A62E2-682F-406A-BFBE-24F09D7F8B89}"/>
                    </a:ext>
                  </a:extLst>
                </p:cNvPr>
                <p:cNvSpPr txBox="1"/>
                <p:nvPr/>
              </p:nvSpPr>
              <p:spPr>
                <a:xfrm>
                  <a:off x="6818749" y="3680471"/>
                  <a:ext cx="4304776" cy="41857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anose="00000700000000000000" pitchFamily="2" charset="-78"/>
                    </a:rPr>
                    <a:t>فمینیسم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825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anose="00000700000000000000" pitchFamily="2" charset="-78"/>
                    </a:rPr>
                    <a:t>قالب پاورپوینت جامعه شناسی قابل ویرایش می باشد</a:t>
                  </a:r>
                  <a:endParaRPr lang="en-US" sz="825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2276" name="Group 2275">
                  <a:extLst>
                    <a:ext uri="{FF2B5EF4-FFF2-40B4-BE49-F238E27FC236}">
                      <a16:creationId xmlns:a16="http://schemas.microsoft.com/office/drawing/2014/main" id="{C7C5CE85-8960-4A92-8005-B4DB1BC7ECFF}"/>
                    </a:ext>
                  </a:extLst>
                </p:cNvPr>
                <p:cNvGrpSpPr/>
                <p:nvPr/>
              </p:nvGrpSpPr>
              <p:grpSpPr>
                <a:xfrm>
                  <a:off x="5927345" y="3545266"/>
                  <a:ext cx="688987" cy="688987"/>
                  <a:chOff x="6005726" y="1233582"/>
                  <a:chExt cx="833675" cy="833675"/>
                </a:xfrm>
              </p:grpSpPr>
              <p:grpSp>
                <p:nvGrpSpPr>
                  <p:cNvPr id="2277" name="Group 2276">
                    <a:extLst>
                      <a:ext uri="{FF2B5EF4-FFF2-40B4-BE49-F238E27FC236}">
                        <a16:creationId xmlns:a16="http://schemas.microsoft.com/office/drawing/2014/main" id="{16B0FDCE-B4DA-43B0-B52E-B821FCCDB696}"/>
                      </a:ext>
                    </a:extLst>
                  </p:cNvPr>
                  <p:cNvGrpSpPr/>
                  <p:nvPr/>
                </p:nvGrpSpPr>
                <p:grpSpPr>
                  <a:xfrm>
                    <a:off x="6005726" y="1233582"/>
                    <a:ext cx="833675" cy="833675"/>
                    <a:chOff x="9706033" y="3904554"/>
                    <a:chExt cx="1220583" cy="1220583"/>
                  </a:xfrm>
                </p:grpSpPr>
                <p:sp>
                  <p:nvSpPr>
                    <p:cNvPr id="2279" name="Oval 2278">
                      <a:extLst>
                        <a:ext uri="{FF2B5EF4-FFF2-40B4-BE49-F238E27FC236}">
                          <a16:creationId xmlns:a16="http://schemas.microsoft.com/office/drawing/2014/main" id="{5EB3B094-AADF-4035-BCB3-D7A52369CE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06033" y="3904554"/>
                      <a:ext cx="1220583" cy="1220583"/>
                    </a:xfrm>
                    <a:prstGeom prst="ellips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sz="13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2280" name="Oval 2279">
                      <a:extLst>
                        <a:ext uri="{FF2B5EF4-FFF2-40B4-BE49-F238E27FC236}">
                          <a16:creationId xmlns:a16="http://schemas.microsoft.com/office/drawing/2014/main" id="{DE5D19FD-A875-48C8-9C06-40F49B797A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21782" y="4020303"/>
                      <a:ext cx="989086" cy="989086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sz="13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cs typeface="B Nazanin" panose="00000700000000000000" pitchFamily="2" charset="-78"/>
                      </a:endParaRPr>
                    </a:p>
                  </p:txBody>
                </p:sp>
              </p:grpSp>
              <p:pic>
                <p:nvPicPr>
                  <p:cNvPr id="2278" name="Picture 2" descr="Network ">
                    <a:extLst>
                      <a:ext uri="{FF2B5EF4-FFF2-40B4-BE49-F238E27FC236}">
                        <a16:creationId xmlns:a16="http://schemas.microsoft.com/office/drawing/2014/main" id="{15DE2482-7F2B-48CD-92E2-45D3123E4BD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170662" y="1398518"/>
                    <a:ext cx="503802" cy="503802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  <p:grpSp>
            <p:nvGrpSpPr>
              <p:cNvPr id="2295" name="Group 2294">
                <a:extLst>
                  <a:ext uri="{FF2B5EF4-FFF2-40B4-BE49-F238E27FC236}">
                    <a16:creationId xmlns:a16="http://schemas.microsoft.com/office/drawing/2014/main" id="{4BC4AD97-4353-4897-AC23-EA8EF455ABFD}"/>
                  </a:ext>
                </a:extLst>
              </p:cNvPr>
              <p:cNvGrpSpPr/>
              <p:nvPr/>
            </p:nvGrpSpPr>
            <p:grpSpPr>
              <a:xfrm>
                <a:off x="5927345" y="4712491"/>
                <a:ext cx="5196180" cy="688987"/>
                <a:chOff x="5927345" y="4683242"/>
                <a:chExt cx="5196180" cy="688987"/>
              </a:xfrm>
            </p:grpSpPr>
            <p:sp>
              <p:nvSpPr>
                <p:cNvPr id="2260" name="TextBox 2259">
                  <a:extLst>
                    <a:ext uri="{FF2B5EF4-FFF2-40B4-BE49-F238E27FC236}">
                      <a16:creationId xmlns:a16="http://schemas.microsoft.com/office/drawing/2014/main" id="{702FA4C0-5F7D-43E1-BAD1-7DBF483747BF}"/>
                    </a:ext>
                  </a:extLst>
                </p:cNvPr>
                <p:cNvSpPr txBox="1"/>
                <p:nvPr/>
              </p:nvSpPr>
              <p:spPr>
                <a:xfrm>
                  <a:off x="6818749" y="4818447"/>
                  <a:ext cx="4304776" cy="41857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anose="00000700000000000000" pitchFamily="2" charset="-78"/>
                    </a:rPr>
                    <a:t>نظریه کنش اجتماعی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825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anose="00000700000000000000" pitchFamily="2" charset="-78"/>
                    </a:rPr>
                    <a:t>قالب پاورپوینت جامعه شناسی قابل ویرایش می باشد</a:t>
                  </a:r>
                  <a:endParaRPr lang="en-US" sz="825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2281" name="Group 2280">
                  <a:extLst>
                    <a:ext uri="{FF2B5EF4-FFF2-40B4-BE49-F238E27FC236}">
                      <a16:creationId xmlns:a16="http://schemas.microsoft.com/office/drawing/2014/main" id="{B4F393BA-1F89-4F3D-9841-BA40AAC888EB}"/>
                    </a:ext>
                  </a:extLst>
                </p:cNvPr>
                <p:cNvGrpSpPr/>
                <p:nvPr/>
              </p:nvGrpSpPr>
              <p:grpSpPr>
                <a:xfrm>
                  <a:off x="5927345" y="4683242"/>
                  <a:ext cx="688987" cy="688987"/>
                  <a:chOff x="6005726" y="1233582"/>
                  <a:chExt cx="833675" cy="833675"/>
                </a:xfrm>
              </p:grpSpPr>
              <p:grpSp>
                <p:nvGrpSpPr>
                  <p:cNvPr id="2282" name="Group 2281">
                    <a:extLst>
                      <a:ext uri="{FF2B5EF4-FFF2-40B4-BE49-F238E27FC236}">
                        <a16:creationId xmlns:a16="http://schemas.microsoft.com/office/drawing/2014/main" id="{073E381A-89AC-4BB0-BC70-5475C7F75B25}"/>
                      </a:ext>
                    </a:extLst>
                  </p:cNvPr>
                  <p:cNvGrpSpPr/>
                  <p:nvPr/>
                </p:nvGrpSpPr>
                <p:grpSpPr>
                  <a:xfrm>
                    <a:off x="6005726" y="1233582"/>
                    <a:ext cx="833675" cy="833675"/>
                    <a:chOff x="9706033" y="3904554"/>
                    <a:chExt cx="1220583" cy="1220583"/>
                  </a:xfrm>
                </p:grpSpPr>
                <p:sp>
                  <p:nvSpPr>
                    <p:cNvPr id="2284" name="Oval 2283">
                      <a:extLst>
                        <a:ext uri="{FF2B5EF4-FFF2-40B4-BE49-F238E27FC236}">
                          <a16:creationId xmlns:a16="http://schemas.microsoft.com/office/drawing/2014/main" id="{F3B1717F-3697-4D21-994A-D27ECCB5D7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06033" y="3904554"/>
                      <a:ext cx="1220583" cy="1220583"/>
                    </a:xfrm>
                    <a:prstGeom prst="ellipse">
                      <a:avLst/>
                    </a:prstGeom>
                    <a:solidFill>
                      <a:schemeClr val="accent2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sz="13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2285" name="Oval 2284">
                      <a:extLst>
                        <a:ext uri="{FF2B5EF4-FFF2-40B4-BE49-F238E27FC236}">
                          <a16:creationId xmlns:a16="http://schemas.microsoft.com/office/drawing/2014/main" id="{6FBAAE80-DE4F-469E-9B59-92A427DA25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21782" y="4020303"/>
                      <a:ext cx="989086" cy="989086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sz="13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cs typeface="B Nazanin" panose="00000700000000000000" pitchFamily="2" charset="-78"/>
                      </a:endParaRPr>
                    </a:p>
                  </p:txBody>
                </p:sp>
              </p:grpSp>
              <p:pic>
                <p:nvPicPr>
                  <p:cNvPr id="2283" name="Picture 2" descr="Network ">
                    <a:extLst>
                      <a:ext uri="{FF2B5EF4-FFF2-40B4-BE49-F238E27FC236}">
                        <a16:creationId xmlns:a16="http://schemas.microsoft.com/office/drawing/2014/main" id="{8870DAE7-7D58-423C-8419-547B86BB70A6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170662" y="1398518"/>
                    <a:ext cx="503802" cy="503802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  <p:grpSp>
            <p:nvGrpSpPr>
              <p:cNvPr id="2296" name="Group 2295">
                <a:extLst>
                  <a:ext uri="{FF2B5EF4-FFF2-40B4-BE49-F238E27FC236}">
                    <a16:creationId xmlns:a16="http://schemas.microsoft.com/office/drawing/2014/main" id="{9E1423D0-0C23-4DA4-BF99-39E35E43349F}"/>
                  </a:ext>
                </a:extLst>
              </p:cNvPr>
              <p:cNvGrpSpPr/>
              <p:nvPr/>
            </p:nvGrpSpPr>
            <p:grpSpPr>
              <a:xfrm>
                <a:off x="5927345" y="5851363"/>
                <a:ext cx="5196180" cy="688987"/>
                <a:chOff x="5927345" y="5821217"/>
                <a:chExt cx="5196180" cy="688987"/>
              </a:xfrm>
            </p:grpSpPr>
            <p:sp>
              <p:nvSpPr>
                <p:cNvPr id="2261" name="TextBox 2260">
                  <a:extLst>
                    <a:ext uri="{FF2B5EF4-FFF2-40B4-BE49-F238E27FC236}">
                      <a16:creationId xmlns:a16="http://schemas.microsoft.com/office/drawing/2014/main" id="{B107F8B4-13BB-4083-9AFB-97139F27AC8C}"/>
                    </a:ext>
                  </a:extLst>
                </p:cNvPr>
                <p:cNvSpPr txBox="1"/>
                <p:nvPr/>
              </p:nvSpPr>
              <p:spPr>
                <a:xfrm>
                  <a:off x="6818749" y="5956422"/>
                  <a:ext cx="4304776" cy="41857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ctr">
                  <a:spAutoFit/>
                </a:bodyPr>
                <a:lstStyle/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1050" b="1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" panose="02040502050405020303" pitchFamily="18" charset="0"/>
                      <a:cs typeface="B Nazanin" panose="00000700000000000000" pitchFamily="2" charset="-78"/>
                    </a:rPr>
                    <a:t>پست مدرنیسم</a:t>
                  </a:r>
                </a:p>
                <a:p>
                  <a:pPr algn="r" defTabSz="914378" rtl="1">
                    <a:spcBef>
                      <a:spcPct val="20000"/>
                    </a:spcBef>
                    <a:defRPr/>
                  </a:pPr>
                  <a:r>
                    <a:rPr lang="fa-IR" sz="825" dirty="0">
                      <a:solidFill>
                        <a:schemeClr val="tx1">
                          <a:lumMod val="95000"/>
                          <a:lumOff val="5000"/>
                        </a:schemeClr>
                      </a:solidFill>
                      <a:latin typeface="Georgia Pro Light" panose="02040302050405020303" pitchFamily="18" charset="0"/>
                      <a:cs typeface="B Nazanin" panose="00000700000000000000" pitchFamily="2" charset="-78"/>
                    </a:rPr>
                    <a:t>قالب پاورپوینت جامعه شناسی قابل ویرایش می باشد</a:t>
                  </a:r>
                  <a:endParaRPr lang="en-US" sz="825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Georgia Pro Light" panose="02040302050405020303" pitchFamily="18" charset="0"/>
                    <a:cs typeface="B Nazanin" panose="00000700000000000000" pitchFamily="2" charset="-78"/>
                  </a:endParaRPr>
                </a:p>
              </p:txBody>
            </p:sp>
            <p:grpSp>
              <p:nvGrpSpPr>
                <p:cNvPr id="2286" name="Group 2285">
                  <a:extLst>
                    <a:ext uri="{FF2B5EF4-FFF2-40B4-BE49-F238E27FC236}">
                      <a16:creationId xmlns:a16="http://schemas.microsoft.com/office/drawing/2014/main" id="{0142F1E5-7BF5-433C-AFE9-466AB0A11AFF}"/>
                    </a:ext>
                  </a:extLst>
                </p:cNvPr>
                <p:cNvGrpSpPr/>
                <p:nvPr/>
              </p:nvGrpSpPr>
              <p:grpSpPr>
                <a:xfrm>
                  <a:off x="5927345" y="5821217"/>
                  <a:ext cx="688987" cy="688987"/>
                  <a:chOff x="6005726" y="1233582"/>
                  <a:chExt cx="833675" cy="833675"/>
                </a:xfrm>
              </p:grpSpPr>
              <p:grpSp>
                <p:nvGrpSpPr>
                  <p:cNvPr id="2287" name="Group 2286">
                    <a:extLst>
                      <a:ext uri="{FF2B5EF4-FFF2-40B4-BE49-F238E27FC236}">
                        <a16:creationId xmlns:a16="http://schemas.microsoft.com/office/drawing/2014/main" id="{3480E820-D3B0-426D-812A-DD21F4026022}"/>
                      </a:ext>
                    </a:extLst>
                  </p:cNvPr>
                  <p:cNvGrpSpPr/>
                  <p:nvPr/>
                </p:nvGrpSpPr>
                <p:grpSpPr>
                  <a:xfrm>
                    <a:off x="6005726" y="1233582"/>
                    <a:ext cx="833675" cy="833675"/>
                    <a:chOff x="9706033" y="3904554"/>
                    <a:chExt cx="1220583" cy="1220583"/>
                  </a:xfrm>
                </p:grpSpPr>
                <p:sp>
                  <p:nvSpPr>
                    <p:cNvPr id="2289" name="Oval 2288">
                      <a:extLst>
                        <a:ext uri="{FF2B5EF4-FFF2-40B4-BE49-F238E27FC236}">
                          <a16:creationId xmlns:a16="http://schemas.microsoft.com/office/drawing/2014/main" id="{E87A7D12-8981-46C6-B0D9-8C21312F79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706033" y="3904554"/>
                      <a:ext cx="1220583" cy="1220583"/>
                    </a:xfrm>
                    <a:prstGeom prst="ellipse">
                      <a:avLst/>
                    </a:prstGeom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sz="13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cs typeface="B Nazanin" panose="00000700000000000000" pitchFamily="2" charset="-78"/>
                      </a:endParaRPr>
                    </a:p>
                  </p:txBody>
                </p:sp>
                <p:sp>
                  <p:nvSpPr>
                    <p:cNvPr id="2290" name="Oval 2289">
                      <a:extLst>
                        <a:ext uri="{FF2B5EF4-FFF2-40B4-BE49-F238E27FC236}">
                          <a16:creationId xmlns:a16="http://schemas.microsoft.com/office/drawing/2014/main" id="{883243F4-3EDD-47CD-B1C3-29D6264F21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821782" y="4020303"/>
                      <a:ext cx="989086" cy="989086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 rtl="1"/>
                      <a:endParaRPr lang="en-US" sz="135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cs typeface="B Nazanin" panose="00000700000000000000" pitchFamily="2" charset="-78"/>
                      </a:endParaRPr>
                    </a:p>
                  </p:txBody>
                </p:sp>
              </p:grpSp>
              <p:pic>
                <p:nvPicPr>
                  <p:cNvPr id="2288" name="Picture 2" descr="Network ">
                    <a:extLst>
                      <a:ext uri="{FF2B5EF4-FFF2-40B4-BE49-F238E27FC236}">
                        <a16:creationId xmlns:a16="http://schemas.microsoft.com/office/drawing/2014/main" id="{D4C6E57A-B5D3-4C57-9ED3-D364A52199A1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6170662" y="1398518"/>
                    <a:ext cx="503802" cy="503802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</p:grpSp>
      <p:grpSp>
        <p:nvGrpSpPr>
          <p:cNvPr id="2299" name="Group 2298">
            <a:extLst>
              <a:ext uri="{FF2B5EF4-FFF2-40B4-BE49-F238E27FC236}">
                <a16:creationId xmlns:a16="http://schemas.microsoft.com/office/drawing/2014/main" id="{D89180E2-2948-41B4-B4E1-9D0EA0AE5758}"/>
              </a:ext>
            </a:extLst>
          </p:cNvPr>
          <p:cNvGrpSpPr/>
          <p:nvPr/>
        </p:nvGrpSpPr>
        <p:grpSpPr>
          <a:xfrm>
            <a:off x="-19221" y="5002354"/>
            <a:ext cx="9163221" cy="141146"/>
            <a:chOff x="-25628" y="6738766"/>
            <a:chExt cx="12217628" cy="403410"/>
          </a:xfrm>
        </p:grpSpPr>
        <p:sp>
          <p:nvSpPr>
            <p:cNvPr id="2300" name="Freeform 96">
              <a:extLst>
                <a:ext uri="{FF2B5EF4-FFF2-40B4-BE49-F238E27FC236}">
                  <a16:creationId xmlns:a16="http://schemas.microsoft.com/office/drawing/2014/main" id="{4D7ED73E-E9DD-49B7-8FB9-C28A697B77B3}"/>
                </a:ext>
              </a:extLst>
            </p:cNvPr>
            <p:cNvSpPr/>
            <p:nvPr/>
          </p:nvSpPr>
          <p:spPr>
            <a:xfrm rot="16200000">
              <a:off x="8088983" y="3039157"/>
              <a:ext cx="403408" cy="7802626"/>
            </a:xfrm>
            <a:custGeom>
              <a:avLst/>
              <a:gdLst>
                <a:gd name="connsiteX0" fmla="*/ 0 w 360363"/>
                <a:gd name="connsiteY0" fmla="*/ 7786258 h 7786258"/>
                <a:gd name="connsiteX1" fmla="*/ 0 w 360363"/>
                <a:gd name="connsiteY1" fmla="*/ 1728379 h 7786258"/>
                <a:gd name="connsiteX2" fmla="*/ 0 w 360363"/>
                <a:gd name="connsiteY2" fmla="*/ 345676 h 7786258"/>
                <a:gd name="connsiteX3" fmla="*/ 360363 w 360363"/>
                <a:gd name="connsiteY3" fmla="*/ 0 h 7786258"/>
                <a:gd name="connsiteX4" fmla="*/ 360363 w 360363"/>
                <a:gd name="connsiteY4" fmla="*/ 1728379 h 7786258"/>
                <a:gd name="connsiteX5" fmla="*/ 360363 w 360363"/>
                <a:gd name="connsiteY5" fmla="*/ 7786258 h 778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363" h="7786258">
                  <a:moveTo>
                    <a:pt x="0" y="7786258"/>
                  </a:moveTo>
                  <a:lnTo>
                    <a:pt x="0" y="1728379"/>
                  </a:lnTo>
                  <a:lnTo>
                    <a:pt x="0" y="345676"/>
                  </a:lnTo>
                  <a:lnTo>
                    <a:pt x="360363" y="0"/>
                  </a:lnTo>
                  <a:lnTo>
                    <a:pt x="360363" y="1728379"/>
                  </a:lnTo>
                  <a:lnTo>
                    <a:pt x="360363" y="778625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 dirty="0">
                <a:cs typeface="B Nazanin" panose="00000700000000000000" pitchFamily="2" charset="-78"/>
              </a:endParaRPr>
            </a:p>
          </p:txBody>
        </p:sp>
        <p:sp>
          <p:nvSpPr>
            <p:cNvPr id="2301" name="Freeform 97">
              <a:extLst>
                <a:ext uri="{FF2B5EF4-FFF2-40B4-BE49-F238E27FC236}">
                  <a16:creationId xmlns:a16="http://schemas.microsoft.com/office/drawing/2014/main" id="{E95F8A60-10F1-401D-AE40-1B36F2D297D3}"/>
                </a:ext>
              </a:extLst>
            </p:cNvPr>
            <p:cNvSpPr/>
            <p:nvPr/>
          </p:nvSpPr>
          <p:spPr>
            <a:xfrm rot="10800000">
              <a:off x="-25628" y="6738766"/>
              <a:ext cx="4804521" cy="403410"/>
            </a:xfrm>
            <a:custGeom>
              <a:avLst/>
              <a:gdLst>
                <a:gd name="connsiteX0" fmla="*/ 1728379 w 4794442"/>
                <a:gd name="connsiteY0" fmla="*/ 0 h 360365"/>
                <a:gd name="connsiteX1" fmla="*/ 4794442 w 4794442"/>
                <a:gd name="connsiteY1" fmla="*/ 0 h 360365"/>
                <a:gd name="connsiteX2" fmla="*/ 4794442 w 4794442"/>
                <a:gd name="connsiteY2" fmla="*/ 360365 h 360365"/>
                <a:gd name="connsiteX3" fmla="*/ 1728379 w 4794442"/>
                <a:gd name="connsiteY3" fmla="*/ 360365 h 360365"/>
                <a:gd name="connsiteX4" fmla="*/ 345676 w 4794442"/>
                <a:gd name="connsiteY4" fmla="*/ 360365 h 360365"/>
                <a:gd name="connsiteX5" fmla="*/ 0 w 4794442"/>
                <a:gd name="connsiteY5" fmla="*/ 2 h 360365"/>
                <a:gd name="connsiteX6" fmla="*/ 1728379 w 4794442"/>
                <a:gd name="connsiteY6" fmla="*/ 2 h 36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4442" h="360365">
                  <a:moveTo>
                    <a:pt x="1728379" y="0"/>
                  </a:moveTo>
                  <a:lnTo>
                    <a:pt x="4794442" y="0"/>
                  </a:lnTo>
                  <a:lnTo>
                    <a:pt x="4794442" y="360365"/>
                  </a:lnTo>
                  <a:lnTo>
                    <a:pt x="1728379" y="360365"/>
                  </a:lnTo>
                  <a:lnTo>
                    <a:pt x="345676" y="360365"/>
                  </a:lnTo>
                  <a:lnTo>
                    <a:pt x="0" y="2"/>
                  </a:lnTo>
                  <a:lnTo>
                    <a:pt x="1728379" y="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03317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6084168" y="3788254"/>
            <a:ext cx="2440842" cy="858180"/>
            <a:chOff x="2113657" y="4283314"/>
            <a:chExt cx="3647460" cy="858180"/>
          </a:xfrm>
        </p:grpSpPr>
        <p:sp>
          <p:nvSpPr>
            <p:cNvPr id="10" name="TextBox 9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084168" y="2858628"/>
            <a:ext cx="2440842" cy="858180"/>
            <a:chOff x="2113657" y="4283314"/>
            <a:chExt cx="3647460" cy="858180"/>
          </a:xfrm>
        </p:grpSpPr>
        <p:sp>
          <p:nvSpPr>
            <p:cNvPr id="13" name="TextBox 12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084168" y="1929001"/>
            <a:ext cx="2440842" cy="858180"/>
            <a:chOff x="2113657" y="4283314"/>
            <a:chExt cx="3647460" cy="858180"/>
          </a:xfrm>
        </p:grpSpPr>
        <p:sp>
          <p:nvSpPr>
            <p:cNvPr id="16" name="TextBox 15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8" name="Rectangle 17"/>
          <p:cNvSpPr/>
          <p:nvPr/>
        </p:nvSpPr>
        <p:spPr>
          <a:xfrm>
            <a:off x="8556218" y="1887758"/>
            <a:ext cx="108000" cy="7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8556218" y="2817385"/>
            <a:ext cx="108000" cy="75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8556218" y="3747011"/>
            <a:ext cx="108000" cy="75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300192" y="418544"/>
            <a:ext cx="236402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8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پاورپوینت</a:t>
            </a:r>
          </a:p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96F6195-B312-4F6E-B18B-EC2CA4A68CC0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FA4A9238-AAF4-1178-B605-267BF46CACD8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99976170-6830-D6FA-1CBA-9AF6D8D6A0AA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2005127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42552" y="1945340"/>
            <a:ext cx="8093321" cy="986450"/>
            <a:chOff x="542552" y="1945340"/>
            <a:chExt cx="8093321" cy="986450"/>
          </a:xfrm>
          <a:solidFill>
            <a:schemeClr val="accent5"/>
          </a:solidFill>
        </p:grpSpPr>
        <p:sp>
          <p:nvSpPr>
            <p:cNvPr id="8" name="Round Same Side Corner Rectangle 8"/>
            <p:cNvSpPr/>
            <p:nvPr/>
          </p:nvSpPr>
          <p:spPr>
            <a:xfrm>
              <a:off x="542552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9" name="Round Same Side Corner Rectangle 20"/>
            <p:cNvSpPr/>
            <p:nvPr/>
          </p:nvSpPr>
          <p:spPr>
            <a:xfrm rot="10800000">
              <a:off x="948458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0" name="Round Same Side Corner Rectangle 8"/>
            <p:cNvSpPr/>
            <p:nvPr/>
          </p:nvSpPr>
          <p:spPr>
            <a:xfrm>
              <a:off x="1445676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1" name="Round Same Side Corner Rectangle 20"/>
            <p:cNvSpPr/>
            <p:nvPr/>
          </p:nvSpPr>
          <p:spPr>
            <a:xfrm rot="10800000">
              <a:off x="1851582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2" name="Round Same Side Corner Rectangle 8"/>
            <p:cNvSpPr/>
            <p:nvPr/>
          </p:nvSpPr>
          <p:spPr>
            <a:xfrm>
              <a:off x="2348800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3" name="Round Same Side Corner Rectangle 20"/>
            <p:cNvSpPr/>
            <p:nvPr/>
          </p:nvSpPr>
          <p:spPr>
            <a:xfrm rot="10800000">
              <a:off x="2754706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4" name="Round Same Side Corner Rectangle 8"/>
            <p:cNvSpPr/>
            <p:nvPr/>
          </p:nvSpPr>
          <p:spPr>
            <a:xfrm>
              <a:off x="3251924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5" name="Round Same Side Corner Rectangle 20"/>
            <p:cNvSpPr/>
            <p:nvPr/>
          </p:nvSpPr>
          <p:spPr>
            <a:xfrm rot="10800000">
              <a:off x="3657830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6" name="Round Same Side Corner Rectangle 8"/>
            <p:cNvSpPr/>
            <p:nvPr/>
          </p:nvSpPr>
          <p:spPr>
            <a:xfrm>
              <a:off x="4155048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7" name="Round Same Side Corner Rectangle 20"/>
            <p:cNvSpPr/>
            <p:nvPr/>
          </p:nvSpPr>
          <p:spPr>
            <a:xfrm rot="10800000">
              <a:off x="4560954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8" name="Round Same Side Corner Rectangle 8"/>
            <p:cNvSpPr/>
            <p:nvPr/>
          </p:nvSpPr>
          <p:spPr>
            <a:xfrm>
              <a:off x="5058172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9" name="Round Same Side Corner Rectangle 20"/>
            <p:cNvSpPr/>
            <p:nvPr/>
          </p:nvSpPr>
          <p:spPr>
            <a:xfrm rot="10800000">
              <a:off x="5464078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0" name="Round Same Side Corner Rectangle 8"/>
            <p:cNvSpPr/>
            <p:nvPr/>
          </p:nvSpPr>
          <p:spPr>
            <a:xfrm>
              <a:off x="5961296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1" name="Round Same Side Corner Rectangle 20"/>
            <p:cNvSpPr/>
            <p:nvPr/>
          </p:nvSpPr>
          <p:spPr>
            <a:xfrm rot="10800000">
              <a:off x="6367202" y="1945341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2" name="Round Same Side Corner Rectangle 8"/>
            <p:cNvSpPr/>
            <p:nvPr/>
          </p:nvSpPr>
          <p:spPr>
            <a:xfrm>
              <a:off x="6864420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3" name="Round Same Side Corner Rectangle 20"/>
            <p:cNvSpPr/>
            <p:nvPr/>
          </p:nvSpPr>
          <p:spPr>
            <a:xfrm rot="10800000">
              <a:off x="7270326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4" name="Round Same Side Corner Rectangle 8"/>
            <p:cNvSpPr/>
            <p:nvPr/>
          </p:nvSpPr>
          <p:spPr>
            <a:xfrm>
              <a:off x="7767544" y="1945340"/>
              <a:ext cx="371115" cy="97742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5" name="Round Same Side Corner Rectangle 20"/>
            <p:cNvSpPr/>
            <p:nvPr/>
          </p:nvSpPr>
          <p:spPr>
            <a:xfrm rot="10800000">
              <a:off x="8173446" y="1945340"/>
              <a:ext cx="462427" cy="986449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1437400" y="1122964"/>
            <a:ext cx="626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807804" y="1558628"/>
            <a:ext cx="35283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46064" y="3477571"/>
            <a:ext cx="36153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854456" y="3477571"/>
            <a:ext cx="36153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Left Brace 29"/>
          <p:cNvSpPr/>
          <p:nvPr/>
        </p:nvSpPr>
        <p:spPr>
          <a:xfrm rot="5400000">
            <a:off x="2261157" y="1961261"/>
            <a:ext cx="385181" cy="2656247"/>
          </a:xfrm>
          <a:prstGeom prst="leftBrace">
            <a:avLst>
              <a:gd name="adj1" fmla="val 52270"/>
              <a:gd name="adj2" fmla="val 49675"/>
            </a:avLst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Left Brace 31"/>
          <p:cNvSpPr/>
          <p:nvPr/>
        </p:nvSpPr>
        <p:spPr>
          <a:xfrm rot="5400000">
            <a:off x="6469549" y="1961262"/>
            <a:ext cx="385181" cy="2656247"/>
          </a:xfrm>
          <a:prstGeom prst="leftBrace">
            <a:avLst>
              <a:gd name="adj1" fmla="val 52270"/>
              <a:gd name="adj2" fmla="val 49675"/>
            </a:avLst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82340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884466"/>
          </a:xfrm>
        </p:spPr>
        <p:txBody>
          <a:bodyPr/>
          <a:lstStyle/>
          <a:p>
            <a:pPr rtl="1"/>
            <a:r>
              <a:rPr lang="fa-IR" altLang="ko-KR" dirty="0">
                <a:solidFill>
                  <a:srgbClr val="1C7DE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نمودار</a:t>
            </a:r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63260" y="1131590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2"/>
                </a:solidFill>
                <a:cs typeface="B Nazanin" panose="00000700000000000000" pitchFamily="2" charset="-78"/>
              </a:rPr>
              <a:t>60</a:t>
            </a:r>
            <a:r>
              <a:rPr lang="en-US" altLang="ko-KR" sz="16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63260" y="1923678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3"/>
                </a:solidFill>
                <a:cs typeface="B Nazanin" panose="00000700000000000000" pitchFamily="2" charset="-78"/>
              </a:rPr>
              <a:t>40</a:t>
            </a:r>
            <a:r>
              <a:rPr lang="en-US" altLang="ko-KR" sz="16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63260" y="2715766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4"/>
                </a:solidFill>
                <a:cs typeface="B Nazanin" panose="00000700000000000000" pitchFamily="2" charset="-78"/>
              </a:rPr>
              <a:t>55</a:t>
            </a:r>
            <a:r>
              <a:rPr lang="en-US" altLang="ko-KR" sz="1600" b="1" dirty="0"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63260" y="3507854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accent5"/>
                </a:solidFill>
                <a:cs typeface="B Nazanin" panose="00000700000000000000" pitchFamily="2" charset="-78"/>
              </a:rPr>
              <a:t>85</a:t>
            </a:r>
            <a:r>
              <a:rPr lang="en-US" altLang="ko-KR" sz="1600" b="1" dirty="0">
                <a:solidFill>
                  <a:schemeClr val="accent5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1187624" y="1131590"/>
            <a:ext cx="3024336" cy="712619"/>
            <a:chOff x="1062658" y="3986014"/>
            <a:chExt cx="1728192" cy="712619"/>
          </a:xfrm>
        </p:grpSpPr>
        <p:sp>
          <p:nvSpPr>
            <p:cNvPr id="38" name="TextBox 37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062658" y="4236968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1187624" y="1923678"/>
            <a:ext cx="3024336" cy="712619"/>
            <a:chOff x="1062658" y="3986014"/>
            <a:chExt cx="1728192" cy="712619"/>
          </a:xfrm>
        </p:grpSpPr>
        <p:sp>
          <p:nvSpPr>
            <p:cNvPr id="41" name="TextBox 40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062658" y="4236968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187624" y="2715766"/>
            <a:ext cx="3024336" cy="712619"/>
            <a:chOff x="1062658" y="3986014"/>
            <a:chExt cx="1728192" cy="712619"/>
          </a:xfrm>
        </p:grpSpPr>
        <p:sp>
          <p:nvSpPr>
            <p:cNvPr id="44" name="TextBox 43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062658" y="4236968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1187624" y="3507854"/>
            <a:ext cx="3024336" cy="712619"/>
            <a:chOff x="1062658" y="3986014"/>
            <a:chExt cx="1728192" cy="712619"/>
          </a:xfrm>
        </p:grpSpPr>
        <p:sp>
          <p:nvSpPr>
            <p:cNvPr id="47" name="TextBox 46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062658" y="4236968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0EF7B4CC-3E56-4042-ACE4-36C8AC0FB45A}"/>
              </a:ext>
            </a:extLst>
          </p:cNvPr>
          <p:cNvGrpSpPr/>
          <p:nvPr/>
        </p:nvGrpSpPr>
        <p:grpSpPr>
          <a:xfrm>
            <a:off x="4419732" y="1215960"/>
            <a:ext cx="4049326" cy="3011974"/>
            <a:chOff x="4419732" y="1215960"/>
            <a:chExt cx="4049326" cy="3011974"/>
          </a:xfrm>
        </p:grpSpPr>
        <p:grpSp>
          <p:nvGrpSpPr>
            <p:cNvPr id="14337" name="Group 14336"/>
            <p:cNvGrpSpPr/>
            <p:nvPr/>
          </p:nvGrpSpPr>
          <p:grpSpPr>
            <a:xfrm>
              <a:off x="4419732" y="2017486"/>
              <a:ext cx="4049326" cy="2210448"/>
              <a:chOff x="4427984" y="1923678"/>
              <a:chExt cx="4446552" cy="2427286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22" name="Round Same Side Corner Rectangle 21"/>
              <p:cNvSpPr/>
              <p:nvPr/>
            </p:nvSpPr>
            <p:spPr>
              <a:xfrm>
                <a:off x="4427984" y="1923678"/>
                <a:ext cx="288032" cy="2427286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Round Same Side Corner Rectangle 32"/>
              <p:cNvSpPr/>
              <p:nvPr/>
            </p:nvSpPr>
            <p:spPr>
              <a:xfrm>
                <a:off x="8586504" y="1923678"/>
                <a:ext cx="288032" cy="2427286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336" name="Rectangle 14335"/>
              <p:cNvSpPr/>
              <p:nvPr/>
            </p:nvSpPr>
            <p:spPr>
              <a:xfrm>
                <a:off x="4586769" y="2139702"/>
                <a:ext cx="4157984" cy="1733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4654000" y="3853605"/>
                <a:ext cx="4157984" cy="1733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5639167" y="1215960"/>
              <a:ext cx="819600" cy="3011974"/>
              <a:chOff x="2879712" y="1062493"/>
              <a:chExt cx="900000" cy="3307439"/>
            </a:xfrm>
          </p:grpSpPr>
          <p:sp>
            <p:nvSpPr>
              <p:cNvPr id="24" name="Rectangle 7"/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3097512" y="3813696"/>
                <a:ext cx="464400" cy="464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6518826" y="1215960"/>
              <a:ext cx="819600" cy="3011974"/>
              <a:chOff x="2879712" y="1062493"/>
              <a:chExt cx="900000" cy="3307439"/>
            </a:xfrm>
          </p:grpSpPr>
          <p:sp>
            <p:nvSpPr>
              <p:cNvPr id="27" name="Rectangle 7"/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3097512" y="3813696"/>
                <a:ext cx="464400" cy="4644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7398484" y="1215960"/>
              <a:ext cx="819600" cy="3011974"/>
              <a:chOff x="2879712" y="1062493"/>
              <a:chExt cx="900000" cy="3307439"/>
            </a:xfrm>
          </p:grpSpPr>
          <p:sp>
            <p:nvSpPr>
              <p:cNvPr id="30" name="Rectangle 7"/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3088040" y="3813695"/>
                <a:ext cx="464400" cy="464401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4776761" y="1215960"/>
              <a:ext cx="819600" cy="3011974"/>
              <a:chOff x="2898656" y="1062493"/>
              <a:chExt cx="900000" cy="3307439"/>
            </a:xfrm>
          </p:grpSpPr>
          <p:sp>
            <p:nvSpPr>
              <p:cNvPr id="8" name="Rectangle 7"/>
              <p:cNvSpPr/>
              <p:nvPr/>
            </p:nvSpPr>
            <p:spPr>
              <a:xfrm>
                <a:off x="2898656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3106985" y="3813695"/>
                <a:ext cx="464400" cy="464401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aphicFrame>
          <p:nvGraphicFramePr>
            <p:cNvPr id="6" name="차트 5">
              <a:extLst>
                <a:ext uri="{FF2B5EF4-FFF2-40B4-BE49-F238E27FC236}">
                  <a16:creationId xmlns:a16="http://schemas.microsoft.com/office/drawing/2014/main" id="{3B29A67E-A41B-402B-A136-CDDC154B5780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718528019"/>
                </p:ext>
              </p:extLst>
            </p:nvPr>
          </p:nvGraphicFramePr>
          <p:xfrm>
            <a:off x="4596223" y="1422176"/>
            <a:ext cx="3786537" cy="2668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sp>
        <p:nvSpPr>
          <p:cNvPr id="49" name="TextBox 48"/>
          <p:cNvSpPr txBox="1"/>
          <p:nvPr/>
        </p:nvSpPr>
        <p:spPr>
          <a:xfrm>
            <a:off x="4790155" y="2342453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60%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668464" y="2881268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40%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6532220" y="2472038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55%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420504" y="1679950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85%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128309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467544" y="701775"/>
            <a:ext cx="302433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l" rtl="1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32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پاورپوینت</a:t>
            </a:r>
          </a:p>
          <a:p>
            <a:pPr algn="l" rtl="1"/>
            <a:r>
              <a:rPr lang="en-US" altLang="ko-KR" sz="32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67544" y="2785939"/>
            <a:ext cx="216024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67543" y="2245881"/>
            <a:ext cx="302433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را درج کنیداز ارائه شما در اینجا</a:t>
            </a:r>
            <a:endParaRPr kumimoji="0"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C6073FB-21AD-15C9-D1F4-80622CB535CF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CAFF5E7E-ECEB-9381-428B-0217EC99F946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7797829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4234287" y="1859586"/>
            <a:ext cx="675368" cy="67536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2558199" y="1211928"/>
            <a:ext cx="675368" cy="67536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Oval 7"/>
          <p:cNvSpPr/>
          <p:nvPr/>
        </p:nvSpPr>
        <p:spPr>
          <a:xfrm>
            <a:off x="1894052" y="2355726"/>
            <a:ext cx="675368" cy="67536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6574522" y="2355726"/>
            <a:ext cx="675368" cy="67536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5909787" y="1167819"/>
            <a:ext cx="675368" cy="67536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36"/>
          <p:cNvSpPr/>
          <p:nvPr/>
        </p:nvSpPr>
        <p:spPr>
          <a:xfrm>
            <a:off x="2738047" y="1417673"/>
            <a:ext cx="315672" cy="2638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ounded Rectangle 27"/>
          <p:cNvSpPr/>
          <p:nvPr/>
        </p:nvSpPr>
        <p:spPr>
          <a:xfrm>
            <a:off x="2055187" y="2557797"/>
            <a:ext cx="353097" cy="27122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Donut 39"/>
          <p:cNvSpPr/>
          <p:nvPr/>
        </p:nvSpPr>
        <p:spPr>
          <a:xfrm>
            <a:off x="6083316" y="1322561"/>
            <a:ext cx="358989" cy="35898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Rectangle 16"/>
          <p:cNvSpPr/>
          <p:nvPr/>
        </p:nvSpPr>
        <p:spPr>
          <a:xfrm>
            <a:off x="4392505" y="2079303"/>
            <a:ext cx="358989" cy="23593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" name="Rounded Rectangle 7"/>
          <p:cNvSpPr>
            <a:spLocks noChangeAspect="1"/>
          </p:cNvSpPr>
          <p:nvPr/>
        </p:nvSpPr>
        <p:spPr>
          <a:xfrm>
            <a:off x="6738811" y="2505023"/>
            <a:ext cx="375440" cy="32400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3347864" y="1120522"/>
            <a:ext cx="2448272" cy="858180"/>
            <a:chOff x="2113657" y="4283314"/>
            <a:chExt cx="3647460" cy="858180"/>
          </a:xfrm>
        </p:grpSpPr>
        <p:sp>
          <p:nvSpPr>
            <p:cNvPr id="18" name="TextBox 17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39552" y="1100308"/>
            <a:ext cx="1868732" cy="1042846"/>
            <a:chOff x="2113657" y="4283314"/>
            <a:chExt cx="3647460" cy="1042846"/>
          </a:xfrm>
        </p:grpSpPr>
        <p:sp>
          <p:nvSpPr>
            <p:cNvPr id="21" name="TextBox 20"/>
            <p:cNvSpPr txBox="1"/>
            <p:nvPr/>
          </p:nvSpPr>
          <p:spPr>
            <a:xfrm>
              <a:off x="2113657" y="4495163"/>
              <a:ext cx="36474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55576" y="3131507"/>
            <a:ext cx="1868732" cy="1042846"/>
            <a:chOff x="2113657" y="4283314"/>
            <a:chExt cx="3647460" cy="1042846"/>
          </a:xfrm>
        </p:grpSpPr>
        <p:sp>
          <p:nvSpPr>
            <p:cNvPr id="24" name="TextBox 23"/>
            <p:cNvSpPr txBox="1"/>
            <p:nvPr/>
          </p:nvSpPr>
          <p:spPr>
            <a:xfrm>
              <a:off x="2113657" y="4495163"/>
              <a:ext cx="36474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735716" y="1100308"/>
            <a:ext cx="1868732" cy="1042846"/>
            <a:chOff x="2113657" y="4283314"/>
            <a:chExt cx="3647460" cy="1042846"/>
          </a:xfrm>
        </p:grpSpPr>
        <p:sp>
          <p:nvSpPr>
            <p:cNvPr id="27" name="TextBox 26"/>
            <p:cNvSpPr txBox="1"/>
            <p:nvPr/>
          </p:nvSpPr>
          <p:spPr>
            <a:xfrm>
              <a:off x="2113657" y="4495163"/>
              <a:ext cx="36474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516216" y="3131507"/>
            <a:ext cx="1868732" cy="1042846"/>
            <a:chOff x="2113657" y="4283314"/>
            <a:chExt cx="3647460" cy="1042846"/>
          </a:xfrm>
        </p:grpSpPr>
        <p:sp>
          <p:nvSpPr>
            <p:cNvPr id="30" name="TextBox 29"/>
            <p:cNvSpPr txBox="1"/>
            <p:nvPr/>
          </p:nvSpPr>
          <p:spPr>
            <a:xfrm>
              <a:off x="2113657" y="4495163"/>
              <a:ext cx="36474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E7A96476-ADFA-4F26-AF49-1A32EAFA9181}"/>
              </a:ext>
            </a:extLst>
          </p:cNvPr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962506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" name="차트 19">
            <a:extLst>
              <a:ext uri="{FF2B5EF4-FFF2-40B4-BE49-F238E27FC236}">
                <a16:creationId xmlns:a16="http://schemas.microsoft.com/office/drawing/2014/main" id="{90CFAD60-9899-428A-BF07-D2F0F3CCF7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64520757"/>
              </p:ext>
            </p:extLst>
          </p:nvPr>
        </p:nvGraphicFramePr>
        <p:xfrm>
          <a:off x="510688" y="241429"/>
          <a:ext cx="4341920" cy="4275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51520" y="113579"/>
            <a:ext cx="2267744" cy="1573823"/>
          </a:xfrm>
        </p:spPr>
        <p:txBody>
          <a:bodyPr/>
          <a:lstStyle/>
          <a:p>
            <a:pPr algn="r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نمودار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Oval 21"/>
          <p:cNvSpPr>
            <a:spLocks noChangeAspect="1"/>
          </p:cNvSpPr>
          <p:nvPr/>
        </p:nvSpPr>
        <p:spPr>
          <a:xfrm>
            <a:off x="2844935" y="3615002"/>
            <a:ext cx="396750" cy="40006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9"/>
          <p:cNvSpPr/>
          <p:nvPr/>
        </p:nvSpPr>
        <p:spPr>
          <a:xfrm>
            <a:off x="1115616" y="2569706"/>
            <a:ext cx="356493" cy="33370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Rectangle 30"/>
          <p:cNvSpPr/>
          <p:nvPr/>
        </p:nvSpPr>
        <p:spPr>
          <a:xfrm>
            <a:off x="3961298" y="1854512"/>
            <a:ext cx="319399" cy="31846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730877" y="563522"/>
            <a:ext cx="1236458" cy="679937"/>
            <a:chOff x="4320399" y="1245513"/>
            <a:chExt cx="1884146" cy="679937"/>
          </a:xfrm>
        </p:grpSpPr>
        <p:sp>
          <p:nvSpPr>
            <p:cNvPr id="16" name="TextBox 15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203848" y="2459561"/>
            <a:ext cx="1076849" cy="864603"/>
            <a:chOff x="4320399" y="1245513"/>
            <a:chExt cx="1884146" cy="864603"/>
          </a:xfrm>
        </p:grpSpPr>
        <p:sp>
          <p:nvSpPr>
            <p:cNvPr id="25" name="TextBox 24"/>
            <p:cNvSpPr txBox="1"/>
            <p:nvPr/>
          </p:nvSpPr>
          <p:spPr>
            <a:xfrm>
              <a:off x="4320399" y="1463785"/>
              <a:ext cx="18841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412274" y="3339602"/>
            <a:ext cx="1236458" cy="679937"/>
            <a:chOff x="4320399" y="1245513"/>
            <a:chExt cx="1884146" cy="679937"/>
          </a:xfrm>
        </p:grpSpPr>
        <p:sp>
          <p:nvSpPr>
            <p:cNvPr id="28" name="TextBox 27"/>
            <p:cNvSpPr txBox="1"/>
            <p:nvPr/>
          </p:nvSpPr>
          <p:spPr>
            <a:xfrm>
              <a:off x="4320399" y="1463785"/>
              <a:ext cx="18841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4320399" y="1245513"/>
              <a:ext cx="188414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Rectangle 5"/>
          <p:cNvSpPr/>
          <p:nvPr/>
        </p:nvSpPr>
        <p:spPr>
          <a:xfrm>
            <a:off x="827584" y="1578127"/>
            <a:ext cx="775836" cy="779354"/>
          </a:xfrm>
          <a:custGeom>
            <a:avLst/>
            <a:gdLst/>
            <a:ahLst/>
            <a:cxnLst/>
            <a:rect l="l" t="t" r="r" b="b"/>
            <a:pathLst>
              <a:path w="3232324" h="3246981">
                <a:moveTo>
                  <a:pt x="2582027" y="1122104"/>
                </a:moveTo>
                <a:lnTo>
                  <a:pt x="2470718" y="1909817"/>
                </a:lnTo>
                <a:lnTo>
                  <a:pt x="2655176" y="1909817"/>
                </a:lnTo>
                <a:lnTo>
                  <a:pt x="2894235" y="1122104"/>
                </a:lnTo>
                <a:close/>
                <a:moveTo>
                  <a:pt x="1983935" y="1122104"/>
                </a:moveTo>
                <a:lnTo>
                  <a:pt x="1983935" y="1909817"/>
                </a:lnTo>
                <a:lnTo>
                  <a:pt x="2179857" y="1909817"/>
                </a:lnTo>
                <a:lnTo>
                  <a:pt x="2291166" y="1122104"/>
                </a:lnTo>
                <a:close/>
                <a:moveTo>
                  <a:pt x="1364730" y="1122104"/>
                </a:moveTo>
                <a:lnTo>
                  <a:pt x="1528171" y="1909817"/>
                </a:lnTo>
                <a:lnTo>
                  <a:pt x="1695935" y="1909817"/>
                </a:lnTo>
                <a:lnTo>
                  <a:pt x="1695935" y="1122104"/>
                </a:lnTo>
                <a:close/>
                <a:moveTo>
                  <a:pt x="809062" y="1122104"/>
                </a:moveTo>
                <a:lnTo>
                  <a:pt x="1020129" y="1909817"/>
                </a:lnTo>
                <a:lnTo>
                  <a:pt x="1234038" y="1909817"/>
                </a:lnTo>
                <a:lnTo>
                  <a:pt x="1070597" y="1122104"/>
                </a:lnTo>
                <a:close/>
                <a:moveTo>
                  <a:pt x="508395" y="0"/>
                </a:moveTo>
                <a:lnTo>
                  <a:pt x="731892" y="834104"/>
                </a:lnTo>
                <a:lnTo>
                  <a:pt x="3079752" y="834104"/>
                </a:lnTo>
                <a:lnTo>
                  <a:pt x="3079752" y="837748"/>
                </a:lnTo>
                <a:cubicBezTo>
                  <a:pt x="3095169" y="835588"/>
                  <a:pt x="3111022" y="837487"/>
                  <a:pt x="3126689" y="842241"/>
                </a:cubicBezTo>
                <a:lnTo>
                  <a:pt x="3132119" y="843889"/>
                </a:lnTo>
                <a:cubicBezTo>
                  <a:pt x="3206721" y="866530"/>
                  <a:pt x="3248844" y="945361"/>
                  <a:pt x="3226204" y="1019963"/>
                </a:cubicBezTo>
                <a:lnTo>
                  <a:pt x="2897169" y="2104152"/>
                </a:lnTo>
                <a:cubicBezTo>
                  <a:pt x="2874528" y="2178754"/>
                  <a:pt x="2795697" y="2220878"/>
                  <a:pt x="2721095" y="2198237"/>
                </a:cubicBezTo>
                <a:lnTo>
                  <a:pt x="2719712" y="2197817"/>
                </a:lnTo>
                <a:lnTo>
                  <a:pt x="1097298" y="2197817"/>
                </a:lnTo>
                <a:lnTo>
                  <a:pt x="1164401" y="2448247"/>
                </a:lnTo>
                <a:lnTo>
                  <a:pt x="2790580" y="2448247"/>
                </a:lnTo>
                <a:lnTo>
                  <a:pt x="2790580" y="2727282"/>
                </a:lnTo>
                <a:cubicBezTo>
                  <a:pt x="2870792" y="2776244"/>
                  <a:pt x="2923892" y="2864731"/>
                  <a:pt x="2923892" y="2965619"/>
                </a:cubicBezTo>
                <a:cubicBezTo>
                  <a:pt x="2923892" y="3121011"/>
                  <a:pt x="2797922" y="3246981"/>
                  <a:pt x="2642530" y="3246981"/>
                </a:cubicBezTo>
                <a:cubicBezTo>
                  <a:pt x="2487138" y="3246981"/>
                  <a:pt x="2361168" y="3121011"/>
                  <a:pt x="2361168" y="2965619"/>
                </a:cubicBezTo>
                <a:cubicBezTo>
                  <a:pt x="2361168" y="2870712"/>
                  <a:pt x="2408159" y="2786780"/>
                  <a:pt x="2480445" y="2736247"/>
                </a:cubicBezTo>
                <a:lnTo>
                  <a:pt x="1241570" y="2736247"/>
                </a:lnTo>
                <a:lnTo>
                  <a:pt x="1242001" y="2737856"/>
                </a:lnTo>
                <a:cubicBezTo>
                  <a:pt x="1313232" y="2788385"/>
                  <a:pt x="1359328" y="2871619"/>
                  <a:pt x="1359328" y="2965619"/>
                </a:cubicBezTo>
                <a:cubicBezTo>
                  <a:pt x="1359328" y="3121011"/>
                  <a:pt x="1233358" y="3246981"/>
                  <a:pt x="1077966" y="3246981"/>
                </a:cubicBezTo>
                <a:cubicBezTo>
                  <a:pt x="922574" y="3246981"/>
                  <a:pt x="796604" y="3121011"/>
                  <a:pt x="796604" y="2965619"/>
                </a:cubicBezTo>
                <a:cubicBezTo>
                  <a:pt x="796604" y="2860780"/>
                  <a:pt x="853945" y="2769332"/>
                  <a:pt x="939600" y="2722026"/>
                </a:cubicBezTo>
                <a:lnTo>
                  <a:pt x="291534" y="303409"/>
                </a:lnTo>
                <a:lnTo>
                  <a:pt x="0" y="303409"/>
                </a:lnTo>
                <a:lnTo>
                  <a:pt x="0" y="15409"/>
                </a:lnTo>
                <a:lnTo>
                  <a:pt x="450887" y="1540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Block Arc 14"/>
          <p:cNvSpPr/>
          <p:nvPr/>
        </p:nvSpPr>
        <p:spPr>
          <a:xfrm rot="16200000">
            <a:off x="1952841" y="1657132"/>
            <a:ext cx="1471684" cy="1472652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127310" y="587512"/>
            <a:ext cx="34563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0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پاورپوینت</a:t>
            </a:r>
          </a:p>
          <a:p>
            <a:pPr algn="r"/>
            <a:r>
              <a:rPr lang="en-US" altLang="ko-KR" sz="20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148065" y="1707654"/>
            <a:ext cx="345638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1778951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 جدول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128938"/>
              </p:ext>
            </p:extLst>
          </p:nvPr>
        </p:nvGraphicFramePr>
        <p:xfrm>
          <a:off x="587896" y="1064016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400" b="1" dirty="0">
                          <a:solidFill>
                            <a:schemeClr val="accent2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accent2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2536502"/>
              </p:ext>
            </p:extLst>
          </p:nvPr>
        </p:nvGraphicFramePr>
        <p:xfrm>
          <a:off x="2636011" y="1064016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400" b="1" dirty="0">
                          <a:solidFill>
                            <a:schemeClr val="accent2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accent3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ctr" rtl="1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6513938"/>
              </p:ext>
            </p:extLst>
          </p:nvPr>
        </p:nvGraphicFramePr>
        <p:xfrm>
          <a:off x="4684126" y="1064016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400" b="1" dirty="0">
                          <a:solidFill>
                            <a:schemeClr val="accent2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accent4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ctr" rtl="1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72982"/>
              </p:ext>
            </p:extLst>
          </p:nvPr>
        </p:nvGraphicFramePr>
        <p:xfrm>
          <a:off x="6732240" y="1064016"/>
          <a:ext cx="1823864" cy="3060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238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68000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400" b="1" dirty="0">
                          <a:solidFill>
                            <a:schemeClr val="accent2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400" b="1" dirty="0">
                        <a:solidFill>
                          <a:schemeClr val="accent5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800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6800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ارائه پاورپوینت مدرنی را دریافت کنید که به زیبایی طراحی شده است. آسان برای تغییر رنگ، عکس و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  <a:p>
                      <a:pPr algn="ctr" rtl="1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2" name="Rectangle 9"/>
          <p:cNvSpPr/>
          <p:nvPr/>
        </p:nvSpPr>
        <p:spPr>
          <a:xfrm>
            <a:off x="1331640" y="1779662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Oval 21"/>
          <p:cNvSpPr>
            <a:spLocks noChangeAspect="1"/>
          </p:cNvSpPr>
          <p:nvPr/>
        </p:nvSpPr>
        <p:spPr>
          <a:xfrm>
            <a:off x="7524328" y="1790357"/>
            <a:ext cx="297715" cy="3002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Rectangle 16"/>
          <p:cNvSpPr/>
          <p:nvPr/>
        </p:nvSpPr>
        <p:spPr>
          <a:xfrm rot="1795255">
            <a:off x="5518268" y="1741518"/>
            <a:ext cx="215964" cy="38718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" name="Rounded Rectangle 7"/>
          <p:cNvSpPr/>
          <p:nvPr/>
        </p:nvSpPr>
        <p:spPr>
          <a:xfrm>
            <a:off x="3419872" y="1779662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342184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467544" y="483518"/>
            <a:ext cx="216024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l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4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پاورپوینت</a:t>
            </a:r>
          </a:p>
          <a:p>
            <a:pPr algn="l" rtl="1"/>
            <a:r>
              <a:rPr lang="en-US" altLang="ko-KR" sz="24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67544" y="2207642"/>
            <a:ext cx="216024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67543" y="1667584"/>
            <a:ext cx="2235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fa-IR" altLang="ko-KR" sz="1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را درج کنیداز ارائه شما در اینجا</a:t>
            </a:r>
            <a:endParaRPr kumimoji="0" lang="en-US" altLang="ko-KR" sz="1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422324" y="3938313"/>
            <a:ext cx="2440842" cy="858180"/>
            <a:chOff x="2113657" y="4283314"/>
            <a:chExt cx="3647460" cy="858180"/>
          </a:xfrm>
        </p:grpSpPr>
        <p:sp>
          <p:nvSpPr>
            <p:cNvPr id="17" name="TextBox 16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Rectangle 23"/>
          <p:cNvSpPr/>
          <p:nvPr/>
        </p:nvSpPr>
        <p:spPr>
          <a:xfrm>
            <a:off x="6703854" y="3572677"/>
            <a:ext cx="480907" cy="282881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ectangle 30"/>
          <p:cNvSpPr/>
          <p:nvPr/>
        </p:nvSpPr>
        <p:spPr>
          <a:xfrm>
            <a:off x="6719149" y="2061122"/>
            <a:ext cx="334274" cy="333296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Rectangle 16"/>
          <p:cNvSpPr/>
          <p:nvPr/>
        </p:nvSpPr>
        <p:spPr>
          <a:xfrm>
            <a:off x="6644330" y="627534"/>
            <a:ext cx="388500" cy="25532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6422324" y="2500300"/>
            <a:ext cx="2440842" cy="858180"/>
            <a:chOff x="2113657" y="4283314"/>
            <a:chExt cx="3647460" cy="858180"/>
          </a:xfrm>
        </p:grpSpPr>
        <p:sp>
          <p:nvSpPr>
            <p:cNvPr id="23" name="TextBox 22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422324" y="1062287"/>
            <a:ext cx="2440842" cy="858180"/>
            <a:chOff x="2113657" y="4283314"/>
            <a:chExt cx="3647460" cy="858180"/>
          </a:xfrm>
        </p:grpSpPr>
        <p:sp>
          <p:nvSpPr>
            <p:cNvPr id="26" name="TextBox 25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6CCCFC0-7781-7D6E-C37A-54F29B842067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8D2EFE5A-E1DB-F111-B3CC-787A1BFAE41A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2C382C16-CF8C-5FF6-B7D7-C538BBC337CD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58225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tx1"/>
                </a:solidFill>
                <a:cs typeface="B Nazanin" panose="00000400000000000000" pitchFamily="2" charset="-78"/>
              </a:rPr>
              <a:t>چیدمان</a:t>
            </a:r>
            <a:r>
              <a:rPr lang="fa-IR" altLang="ko-KR" dirty="0">
                <a:solidFill>
                  <a:schemeClr val="accent5"/>
                </a:solidFill>
                <a:cs typeface="B Nazanin" panose="00000400000000000000" pitchFamily="2" charset="-78"/>
              </a:rPr>
              <a:t> جدول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7592920"/>
              </p:ext>
            </p:extLst>
          </p:nvPr>
        </p:nvGraphicFramePr>
        <p:xfrm>
          <a:off x="2087896" y="1180207"/>
          <a:ext cx="1548000" cy="30375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6722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2" name="Table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6799281"/>
              </p:ext>
            </p:extLst>
          </p:nvPr>
        </p:nvGraphicFramePr>
        <p:xfrm>
          <a:off x="3743931" y="1180207"/>
          <a:ext cx="1548000" cy="30375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6722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8639972"/>
              </p:ext>
            </p:extLst>
          </p:nvPr>
        </p:nvGraphicFramePr>
        <p:xfrm>
          <a:off x="7056000" y="1180207"/>
          <a:ext cx="1548000" cy="30375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6722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4" name="Table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1986924"/>
              </p:ext>
            </p:extLst>
          </p:nvPr>
        </p:nvGraphicFramePr>
        <p:xfrm>
          <a:off x="5399966" y="1180207"/>
          <a:ext cx="1548000" cy="303750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4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96722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8157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530926" y="2024798"/>
            <a:ext cx="1439712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marL="0" marR="0" indent="0" algn="ctr" defTabSz="914400" rtl="1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30926" y="2480813"/>
            <a:ext cx="1439712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marL="0" marR="0" indent="0" algn="ctr" defTabSz="914400" rtl="1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30926" y="2936828"/>
            <a:ext cx="1439712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marL="0" marR="0" indent="0" algn="ctr" defTabSz="914400" rtl="1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30926" y="3392843"/>
            <a:ext cx="1439712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marL="0" marR="0" indent="0" algn="ctr" defTabSz="914400" rtl="1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30926" y="3848858"/>
            <a:ext cx="1439712" cy="276999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marL="0" marR="0" indent="0" algn="ctr" defTabSz="914400" rtl="1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246091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그룹 298">
            <a:extLst>
              <a:ext uri="{FF2B5EF4-FFF2-40B4-BE49-F238E27FC236}">
                <a16:creationId xmlns:a16="http://schemas.microsoft.com/office/drawing/2014/main" id="{35402EEE-AA41-4F62-BC14-3A684B01140C}"/>
              </a:ext>
            </a:extLst>
          </p:cNvPr>
          <p:cNvGrpSpPr/>
          <p:nvPr/>
        </p:nvGrpSpPr>
        <p:grpSpPr>
          <a:xfrm>
            <a:off x="3768931" y="1165725"/>
            <a:ext cx="5109877" cy="2981022"/>
            <a:chOff x="635000" y="1382713"/>
            <a:chExt cx="7869238" cy="4572000"/>
          </a:xfrm>
          <a:solidFill>
            <a:schemeClr val="bg1">
              <a:lumMod val="85000"/>
            </a:schemeClr>
          </a:solidFill>
        </p:grpSpPr>
        <p:sp>
          <p:nvSpPr>
            <p:cNvPr id="300" name="Freeform 8">
              <a:extLst>
                <a:ext uri="{FF2B5EF4-FFF2-40B4-BE49-F238E27FC236}">
                  <a16:creationId xmlns:a16="http://schemas.microsoft.com/office/drawing/2014/main" id="{5F2332E8-FD47-4B0B-8970-F0D879CD6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1" name="Freeform 9">
              <a:extLst>
                <a:ext uri="{FF2B5EF4-FFF2-40B4-BE49-F238E27FC236}">
                  <a16:creationId xmlns:a16="http://schemas.microsoft.com/office/drawing/2014/main" id="{9542E9E5-9357-4670-B570-0F6F8CA517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2" name="Freeform 10">
              <a:extLst>
                <a:ext uri="{FF2B5EF4-FFF2-40B4-BE49-F238E27FC236}">
                  <a16:creationId xmlns:a16="http://schemas.microsoft.com/office/drawing/2014/main" id="{78947DCF-33D8-48F0-AF67-3EC682350A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3" name="Freeform 11">
              <a:extLst>
                <a:ext uri="{FF2B5EF4-FFF2-40B4-BE49-F238E27FC236}">
                  <a16:creationId xmlns:a16="http://schemas.microsoft.com/office/drawing/2014/main" id="{E30F65C3-8595-4803-A94B-3810EC4DAF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نقشه جهان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11680" y="938408"/>
            <a:ext cx="30238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</a:t>
            </a:r>
          </a:p>
          <a:p>
            <a:pPr algn="l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16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پاورپوینت</a:t>
            </a:r>
          </a:p>
          <a:p>
            <a:pPr algn="l" rtl="1"/>
            <a:r>
              <a:rPr lang="en-US" altLang="ko-KR" sz="16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40000" y="1710654"/>
            <a:ext cx="302388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23" name="Chart 22"/>
          <p:cNvGraphicFramePr/>
          <p:nvPr>
            <p:extLst>
              <p:ext uri="{D42A27DB-BD31-4B8C-83A1-F6EECF244321}">
                <p14:modId xmlns:p14="http://schemas.microsoft.com/office/powerpoint/2010/main" val="7108259"/>
              </p:ext>
            </p:extLst>
          </p:nvPr>
        </p:nvGraphicFramePr>
        <p:xfrm>
          <a:off x="580653" y="2815574"/>
          <a:ext cx="3249927" cy="13793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4" name="TextBox 23"/>
          <p:cNvSpPr txBox="1"/>
          <p:nvPr/>
        </p:nvSpPr>
        <p:spPr>
          <a:xfrm>
            <a:off x="3102203" y="2956598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60%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907704" y="3323514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40%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647339" y="3721798"/>
            <a:ext cx="7819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80%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ardrop 6"/>
          <p:cNvSpPr/>
          <p:nvPr/>
        </p:nvSpPr>
        <p:spPr>
          <a:xfrm rot="8100000">
            <a:off x="5240265" y="2903276"/>
            <a:ext cx="445195" cy="44519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8" name="Teardrop 6"/>
          <p:cNvSpPr/>
          <p:nvPr/>
        </p:nvSpPr>
        <p:spPr>
          <a:xfrm rot="8100000">
            <a:off x="7021750" y="2024189"/>
            <a:ext cx="573256" cy="573257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Teardrop 6"/>
          <p:cNvSpPr/>
          <p:nvPr/>
        </p:nvSpPr>
        <p:spPr>
          <a:xfrm rot="8100000">
            <a:off x="4588520" y="2318975"/>
            <a:ext cx="271974" cy="27197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932374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دستور جلسه</a:t>
            </a:r>
            <a:r>
              <a:rPr lang="en-US" altLang="ko-KR" dirty="0">
                <a:cs typeface="B Nazanin" panose="00000700000000000000" pitchFamily="2" charset="-78"/>
              </a:rPr>
              <a:t> </a:t>
            </a:r>
            <a:r>
              <a:rPr lang="fa-IR" altLang="ko-KR" dirty="0">
                <a:cs typeface="B Nazanin" panose="00000700000000000000" pitchFamily="2" charset="-78"/>
              </a:rPr>
              <a:t>چیدمان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9" name="Pentagon 48"/>
          <p:cNvSpPr/>
          <p:nvPr/>
        </p:nvSpPr>
        <p:spPr>
          <a:xfrm>
            <a:off x="2079428" y="1209498"/>
            <a:ext cx="1116184" cy="576000"/>
          </a:xfrm>
          <a:prstGeom prst="homePlate">
            <a:avLst>
              <a:gd name="adj" fmla="val 5491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Rectangle 2"/>
          <p:cNvSpPr/>
          <p:nvPr/>
        </p:nvSpPr>
        <p:spPr>
          <a:xfrm>
            <a:off x="2974842" y="1209498"/>
            <a:ext cx="5629158" cy="576000"/>
          </a:xfrm>
          <a:custGeom>
            <a:avLst/>
            <a:gdLst/>
            <a:ahLst/>
            <a:cxnLst/>
            <a:rect l="l" t="t" r="r" b="b"/>
            <a:pathLst>
              <a:path w="6460280" h="792000">
                <a:moveTo>
                  <a:pt x="0" y="0"/>
                </a:moveTo>
                <a:lnTo>
                  <a:pt x="6460280" y="0"/>
                </a:lnTo>
                <a:lnTo>
                  <a:pt x="6460280" y="792000"/>
                </a:lnTo>
                <a:lnTo>
                  <a:pt x="0" y="792000"/>
                </a:lnTo>
                <a:lnTo>
                  <a:pt x="396000" y="39600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161101" y="1288494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</a:p>
        </p:txBody>
      </p:sp>
      <p:grpSp>
        <p:nvGrpSpPr>
          <p:cNvPr id="59" name="Group 58"/>
          <p:cNvGrpSpPr/>
          <p:nvPr/>
        </p:nvGrpSpPr>
        <p:grpSpPr>
          <a:xfrm>
            <a:off x="3471098" y="1261972"/>
            <a:ext cx="4845318" cy="483931"/>
            <a:chOff x="2299400" y="1781114"/>
            <a:chExt cx="4576856" cy="483931"/>
          </a:xfrm>
        </p:grpSpPr>
        <p:sp>
          <p:nvSpPr>
            <p:cNvPr id="60" name="TextBox 10"/>
            <p:cNvSpPr txBox="1"/>
            <p:nvPr/>
          </p:nvSpPr>
          <p:spPr bwMode="auto">
            <a:xfrm>
              <a:off x="2299400" y="1781114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en-US" altLang="ko-KR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61" name="TextBox 12"/>
            <p:cNvSpPr txBox="1"/>
            <p:nvPr/>
          </p:nvSpPr>
          <p:spPr bwMode="auto">
            <a:xfrm>
              <a:off x="2299400" y="1988046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" name="Pentagon 107"/>
          <p:cNvSpPr/>
          <p:nvPr/>
        </p:nvSpPr>
        <p:spPr>
          <a:xfrm>
            <a:off x="2079428" y="1907374"/>
            <a:ext cx="1116184" cy="576000"/>
          </a:xfrm>
          <a:prstGeom prst="homePlate">
            <a:avLst>
              <a:gd name="adj" fmla="val 5491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9" name="Rectangle 2"/>
          <p:cNvSpPr/>
          <p:nvPr/>
        </p:nvSpPr>
        <p:spPr>
          <a:xfrm>
            <a:off x="2974842" y="1907374"/>
            <a:ext cx="5629158" cy="576000"/>
          </a:xfrm>
          <a:custGeom>
            <a:avLst/>
            <a:gdLst/>
            <a:ahLst/>
            <a:cxnLst/>
            <a:rect l="l" t="t" r="r" b="b"/>
            <a:pathLst>
              <a:path w="6460280" h="792000">
                <a:moveTo>
                  <a:pt x="0" y="0"/>
                </a:moveTo>
                <a:lnTo>
                  <a:pt x="6460280" y="0"/>
                </a:lnTo>
                <a:lnTo>
                  <a:pt x="6460280" y="792000"/>
                </a:lnTo>
                <a:lnTo>
                  <a:pt x="0" y="792000"/>
                </a:lnTo>
                <a:lnTo>
                  <a:pt x="396000" y="39600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161101" y="1986370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</a:p>
        </p:txBody>
      </p:sp>
      <p:grpSp>
        <p:nvGrpSpPr>
          <p:cNvPr id="111" name="Group 110"/>
          <p:cNvGrpSpPr/>
          <p:nvPr/>
        </p:nvGrpSpPr>
        <p:grpSpPr>
          <a:xfrm>
            <a:off x="3471098" y="1959848"/>
            <a:ext cx="4845318" cy="483931"/>
            <a:chOff x="2299400" y="1781114"/>
            <a:chExt cx="4576856" cy="483931"/>
          </a:xfrm>
        </p:grpSpPr>
        <p:sp>
          <p:nvSpPr>
            <p:cNvPr id="112" name="TextBox 10"/>
            <p:cNvSpPr txBox="1"/>
            <p:nvPr/>
          </p:nvSpPr>
          <p:spPr bwMode="auto">
            <a:xfrm>
              <a:off x="2299400" y="1781114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en-US" altLang="ko-KR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13" name="TextBox 12"/>
            <p:cNvSpPr txBox="1"/>
            <p:nvPr/>
          </p:nvSpPr>
          <p:spPr bwMode="auto">
            <a:xfrm>
              <a:off x="2299400" y="1988046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" name="Pentagon 114"/>
          <p:cNvSpPr/>
          <p:nvPr/>
        </p:nvSpPr>
        <p:spPr>
          <a:xfrm>
            <a:off x="2079428" y="2605250"/>
            <a:ext cx="1116184" cy="576000"/>
          </a:xfrm>
          <a:prstGeom prst="homePlate">
            <a:avLst>
              <a:gd name="adj" fmla="val 5491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6" name="Rectangle 2"/>
          <p:cNvSpPr/>
          <p:nvPr/>
        </p:nvSpPr>
        <p:spPr>
          <a:xfrm>
            <a:off x="2974842" y="2605250"/>
            <a:ext cx="5629158" cy="576000"/>
          </a:xfrm>
          <a:custGeom>
            <a:avLst/>
            <a:gdLst/>
            <a:ahLst/>
            <a:cxnLst/>
            <a:rect l="l" t="t" r="r" b="b"/>
            <a:pathLst>
              <a:path w="6460280" h="792000">
                <a:moveTo>
                  <a:pt x="0" y="0"/>
                </a:moveTo>
                <a:lnTo>
                  <a:pt x="6460280" y="0"/>
                </a:lnTo>
                <a:lnTo>
                  <a:pt x="6460280" y="792000"/>
                </a:lnTo>
                <a:lnTo>
                  <a:pt x="0" y="792000"/>
                </a:lnTo>
                <a:lnTo>
                  <a:pt x="396000" y="39600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2161101" y="2684246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</a:p>
        </p:txBody>
      </p:sp>
      <p:grpSp>
        <p:nvGrpSpPr>
          <p:cNvPr id="118" name="Group 117"/>
          <p:cNvGrpSpPr/>
          <p:nvPr/>
        </p:nvGrpSpPr>
        <p:grpSpPr>
          <a:xfrm>
            <a:off x="3471098" y="2657724"/>
            <a:ext cx="4845318" cy="483931"/>
            <a:chOff x="2299400" y="1781114"/>
            <a:chExt cx="4576856" cy="483931"/>
          </a:xfrm>
        </p:grpSpPr>
        <p:sp>
          <p:nvSpPr>
            <p:cNvPr id="119" name="TextBox 10"/>
            <p:cNvSpPr txBox="1"/>
            <p:nvPr/>
          </p:nvSpPr>
          <p:spPr bwMode="auto">
            <a:xfrm>
              <a:off x="2299400" y="1781114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en-US" altLang="ko-KR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20" name="TextBox 12"/>
            <p:cNvSpPr txBox="1"/>
            <p:nvPr/>
          </p:nvSpPr>
          <p:spPr bwMode="auto">
            <a:xfrm>
              <a:off x="2299400" y="1988046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" name="Pentagon 121"/>
          <p:cNvSpPr/>
          <p:nvPr/>
        </p:nvSpPr>
        <p:spPr>
          <a:xfrm>
            <a:off x="2079428" y="3303126"/>
            <a:ext cx="1116184" cy="576000"/>
          </a:xfrm>
          <a:prstGeom prst="homePlate">
            <a:avLst>
              <a:gd name="adj" fmla="val 5491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3" name="Rectangle 2"/>
          <p:cNvSpPr/>
          <p:nvPr/>
        </p:nvSpPr>
        <p:spPr>
          <a:xfrm>
            <a:off x="2974842" y="3303126"/>
            <a:ext cx="5629158" cy="576000"/>
          </a:xfrm>
          <a:custGeom>
            <a:avLst/>
            <a:gdLst/>
            <a:ahLst/>
            <a:cxnLst/>
            <a:rect l="l" t="t" r="r" b="b"/>
            <a:pathLst>
              <a:path w="6460280" h="792000">
                <a:moveTo>
                  <a:pt x="0" y="0"/>
                </a:moveTo>
                <a:lnTo>
                  <a:pt x="6460280" y="0"/>
                </a:lnTo>
                <a:lnTo>
                  <a:pt x="6460280" y="792000"/>
                </a:lnTo>
                <a:lnTo>
                  <a:pt x="0" y="792000"/>
                </a:lnTo>
                <a:lnTo>
                  <a:pt x="396000" y="39600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2161101" y="3382122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</a:p>
        </p:txBody>
      </p:sp>
      <p:grpSp>
        <p:nvGrpSpPr>
          <p:cNvPr id="125" name="Group 124"/>
          <p:cNvGrpSpPr/>
          <p:nvPr/>
        </p:nvGrpSpPr>
        <p:grpSpPr>
          <a:xfrm>
            <a:off x="3471098" y="3355600"/>
            <a:ext cx="4845318" cy="483931"/>
            <a:chOff x="2299400" y="1781114"/>
            <a:chExt cx="4576856" cy="483931"/>
          </a:xfrm>
        </p:grpSpPr>
        <p:sp>
          <p:nvSpPr>
            <p:cNvPr id="126" name="TextBox 10"/>
            <p:cNvSpPr txBox="1"/>
            <p:nvPr/>
          </p:nvSpPr>
          <p:spPr bwMode="auto">
            <a:xfrm>
              <a:off x="2299400" y="1781114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en-US" altLang="ko-KR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27" name="TextBox 12"/>
            <p:cNvSpPr txBox="1"/>
            <p:nvPr/>
          </p:nvSpPr>
          <p:spPr bwMode="auto">
            <a:xfrm>
              <a:off x="2299400" y="1988046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9" name="Pentagon 128"/>
          <p:cNvSpPr/>
          <p:nvPr/>
        </p:nvSpPr>
        <p:spPr>
          <a:xfrm>
            <a:off x="2079428" y="4001000"/>
            <a:ext cx="1116184" cy="576000"/>
          </a:xfrm>
          <a:prstGeom prst="homePlate">
            <a:avLst>
              <a:gd name="adj" fmla="val 54918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0" name="Rectangle 2"/>
          <p:cNvSpPr/>
          <p:nvPr/>
        </p:nvSpPr>
        <p:spPr>
          <a:xfrm>
            <a:off x="2974842" y="4001000"/>
            <a:ext cx="5629158" cy="576000"/>
          </a:xfrm>
          <a:custGeom>
            <a:avLst/>
            <a:gdLst/>
            <a:ahLst/>
            <a:cxnLst/>
            <a:rect l="l" t="t" r="r" b="b"/>
            <a:pathLst>
              <a:path w="6460280" h="792000">
                <a:moveTo>
                  <a:pt x="0" y="0"/>
                </a:moveTo>
                <a:lnTo>
                  <a:pt x="6460280" y="0"/>
                </a:lnTo>
                <a:lnTo>
                  <a:pt x="6460280" y="792000"/>
                </a:lnTo>
                <a:lnTo>
                  <a:pt x="0" y="792000"/>
                </a:lnTo>
                <a:lnTo>
                  <a:pt x="396000" y="396000"/>
                </a:ln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2161101" y="4079996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05</a:t>
            </a:r>
          </a:p>
        </p:txBody>
      </p:sp>
      <p:grpSp>
        <p:nvGrpSpPr>
          <p:cNvPr id="132" name="Group 131"/>
          <p:cNvGrpSpPr/>
          <p:nvPr/>
        </p:nvGrpSpPr>
        <p:grpSpPr>
          <a:xfrm>
            <a:off x="3471098" y="4053474"/>
            <a:ext cx="4845318" cy="483931"/>
            <a:chOff x="2299400" y="1781114"/>
            <a:chExt cx="4576856" cy="483931"/>
          </a:xfrm>
        </p:grpSpPr>
        <p:sp>
          <p:nvSpPr>
            <p:cNvPr id="133" name="TextBox 10"/>
            <p:cNvSpPr txBox="1"/>
            <p:nvPr/>
          </p:nvSpPr>
          <p:spPr bwMode="auto">
            <a:xfrm>
              <a:off x="2299400" y="1781114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en-US" altLang="ko-KR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34" name="TextBox 12"/>
            <p:cNvSpPr txBox="1"/>
            <p:nvPr/>
          </p:nvSpPr>
          <p:spPr bwMode="auto">
            <a:xfrm>
              <a:off x="2299400" y="1988046"/>
              <a:ext cx="4576856" cy="276999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1927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F7CE9C57-2F76-9F53-7732-4FD006751D4D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83568" y="437058"/>
            <a:ext cx="3635896" cy="155862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طرح بندی نقشه جهان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 Placeholder 13"/>
          <p:cNvSpPr txBox="1">
            <a:spLocks/>
          </p:cNvSpPr>
          <p:nvPr/>
        </p:nvSpPr>
        <p:spPr>
          <a:xfrm>
            <a:off x="683568" y="2715766"/>
            <a:ext cx="2293105" cy="739354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ساده طراحی شده است</a:t>
            </a:r>
            <a:endParaRPr lang="en-US" altLang="ko-KR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83568" y="3531661"/>
            <a:ext cx="302388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Freeform 8"/>
          <p:cNvSpPr>
            <a:spLocks noEditPoints="1"/>
          </p:cNvSpPr>
          <p:nvPr/>
        </p:nvSpPr>
        <p:spPr bwMode="auto">
          <a:xfrm>
            <a:off x="5485724" y="484056"/>
            <a:ext cx="3093416" cy="4432568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" name="Pentagon 14"/>
          <p:cNvSpPr/>
          <p:nvPr/>
        </p:nvSpPr>
        <p:spPr>
          <a:xfrm rot="5400000">
            <a:off x="6759349" y="2213805"/>
            <a:ext cx="950116" cy="715889"/>
          </a:xfrm>
          <a:prstGeom prst="homePlat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444208" y="1759917"/>
            <a:ext cx="158039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2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900392" y="2293412"/>
            <a:ext cx="668030" cy="30777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62K</a:t>
            </a:r>
          </a:p>
        </p:txBody>
      </p:sp>
    </p:spTree>
    <p:extLst>
      <p:ext uri="{BB962C8B-B14F-4D97-AF65-F5344CB8AC3E}">
        <p14:creationId xmlns:p14="http://schemas.microsoft.com/office/powerpoint/2010/main" val="25580207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1547664" y="0"/>
            <a:ext cx="7596336" cy="884466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ستون ها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51720" y="1635646"/>
            <a:ext cx="3096344" cy="7200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051720" y="4515966"/>
            <a:ext cx="3096344" cy="7200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508104" y="1635646"/>
            <a:ext cx="3096344" cy="7200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508104" y="4515966"/>
            <a:ext cx="3096344" cy="7200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2130854" y="1805082"/>
            <a:ext cx="2991332" cy="2257808"/>
            <a:chOff x="2227884" y="1330362"/>
            <a:chExt cx="2835932" cy="2257808"/>
          </a:xfrm>
        </p:grpSpPr>
        <p:sp>
          <p:nvSpPr>
            <p:cNvPr id="10" name="TextBox 9"/>
            <p:cNvSpPr txBox="1"/>
            <p:nvPr/>
          </p:nvSpPr>
          <p:spPr>
            <a:xfrm>
              <a:off x="2227884" y="1649178"/>
              <a:ext cx="2835932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من امیدوارم و معتقدم که این الگو زمان، پول و اعتبار شما را جلب کند.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2227884" y="1330362"/>
              <a:ext cx="28359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560610" y="1805082"/>
            <a:ext cx="2991332" cy="2257808"/>
            <a:chOff x="2227884" y="1330362"/>
            <a:chExt cx="2835932" cy="2257808"/>
          </a:xfrm>
        </p:grpSpPr>
        <p:sp>
          <p:nvSpPr>
            <p:cNvPr id="13" name="TextBox 12"/>
            <p:cNvSpPr txBox="1"/>
            <p:nvPr/>
          </p:nvSpPr>
          <p:spPr>
            <a:xfrm>
              <a:off x="2227884" y="1649178"/>
              <a:ext cx="2835932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من امیدوارم و معتقدم که این الگو زمان، پول و اعتبار شما را جلب کند.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227884" y="1330362"/>
              <a:ext cx="28359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Block Arc 14"/>
          <p:cNvSpPr/>
          <p:nvPr/>
        </p:nvSpPr>
        <p:spPr>
          <a:xfrm rot="16200000">
            <a:off x="6805304" y="1027656"/>
            <a:ext cx="501943" cy="502273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Rectangle 16"/>
          <p:cNvSpPr/>
          <p:nvPr/>
        </p:nvSpPr>
        <p:spPr>
          <a:xfrm rot="2700000">
            <a:off x="3419189" y="954829"/>
            <a:ext cx="361404" cy="64792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323152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3"/>
          <p:cNvSpPr>
            <a:spLocks noGrp="1"/>
          </p:cNvSpPr>
          <p:nvPr>
            <p:ph type="title"/>
          </p:nvPr>
        </p:nvSpPr>
        <p:spPr>
          <a:xfrm>
            <a:off x="1547664" y="0"/>
            <a:ext cx="7596336" cy="884466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ستون ها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2051720" y="1635646"/>
            <a:ext cx="2088000" cy="2952328"/>
            <a:chOff x="2051720" y="1635646"/>
            <a:chExt cx="2088000" cy="2952328"/>
          </a:xfrm>
        </p:grpSpPr>
        <p:sp>
          <p:nvSpPr>
            <p:cNvPr id="6" name="Rectangle 5"/>
            <p:cNvSpPr/>
            <p:nvPr/>
          </p:nvSpPr>
          <p:spPr>
            <a:xfrm>
              <a:off x="2051720" y="1635646"/>
              <a:ext cx="2088000" cy="720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Rectangle 6"/>
            <p:cNvSpPr/>
            <p:nvPr/>
          </p:nvSpPr>
          <p:spPr>
            <a:xfrm>
              <a:off x="2051720" y="4515966"/>
              <a:ext cx="2088000" cy="720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2130854" y="1805082"/>
              <a:ext cx="2008866" cy="2257808"/>
              <a:chOff x="2227884" y="1330362"/>
              <a:chExt cx="2835932" cy="2257808"/>
            </a:xfrm>
          </p:grpSpPr>
          <p:sp>
            <p:nvSpPr>
              <p:cNvPr id="11" name="TextBox 10"/>
              <p:cNvSpPr txBox="1"/>
              <p:nvPr/>
            </p:nvSpPr>
            <p:spPr>
              <a:xfrm>
                <a:off x="2227884" y="1649178"/>
                <a:ext cx="2835932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 ارائه پاورپوینت مدرنی را دریافت کنید که به زیبایی طراحی شده است.</a:t>
                </a:r>
              </a:p>
              <a:p>
                <a:pPr algn="r" rtl="1"/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زمان، پول و اعتبار شما را جلب کند.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2227884" y="1330362"/>
                <a:ext cx="283593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7" name="Rectangle 16"/>
          <p:cNvSpPr/>
          <p:nvPr/>
        </p:nvSpPr>
        <p:spPr>
          <a:xfrm rot="2700000">
            <a:off x="2915018" y="954829"/>
            <a:ext cx="361404" cy="64792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4289781" y="1635646"/>
            <a:ext cx="2088000" cy="2952328"/>
            <a:chOff x="2051720" y="1635646"/>
            <a:chExt cx="2088000" cy="2952328"/>
          </a:xfrm>
        </p:grpSpPr>
        <p:sp>
          <p:nvSpPr>
            <p:cNvPr id="21" name="Rectangle 20"/>
            <p:cNvSpPr/>
            <p:nvPr/>
          </p:nvSpPr>
          <p:spPr>
            <a:xfrm>
              <a:off x="2051720" y="1635646"/>
              <a:ext cx="2088000" cy="7200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051720" y="4515966"/>
              <a:ext cx="2088000" cy="7200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2130854" y="1805082"/>
              <a:ext cx="2008866" cy="2257808"/>
              <a:chOff x="2227884" y="1330362"/>
              <a:chExt cx="2835932" cy="2257808"/>
            </a:xfrm>
          </p:grpSpPr>
          <p:sp>
            <p:nvSpPr>
              <p:cNvPr id="24" name="TextBox 23"/>
              <p:cNvSpPr txBox="1"/>
              <p:nvPr/>
            </p:nvSpPr>
            <p:spPr>
              <a:xfrm>
                <a:off x="2227884" y="1649178"/>
                <a:ext cx="2835932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 ارائه پاورپوینت مدرنی را دریافت کنید که به زیبایی طراحی شده است.</a:t>
                </a:r>
              </a:p>
              <a:p>
                <a:pPr algn="r" rtl="1"/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زمان، پول و اعتبار شما را جلب کند.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2227884" y="1330362"/>
                <a:ext cx="283593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26" name="Group 25"/>
          <p:cNvGrpSpPr/>
          <p:nvPr/>
        </p:nvGrpSpPr>
        <p:grpSpPr>
          <a:xfrm>
            <a:off x="6527842" y="1635646"/>
            <a:ext cx="2088000" cy="2952328"/>
            <a:chOff x="2051720" y="1635646"/>
            <a:chExt cx="2088000" cy="2952328"/>
          </a:xfrm>
        </p:grpSpPr>
        <p:sp>
          <p:nvSpPr>
            <p:cNvPr id="27" name="Rectangle 26"/>
            <p:cNvSpPr/>
            <p:nvPr/>
          </p:nvSpPr>
          <p:spPr>
            <a:xfrm>
              <a:off x="2051720" y="1635646"/>
              <a:ext cx="2088000" cy="7200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2051720" y="4515966"/>
              <a:ext cx="2088000" cy="7200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2130854" y="1805082"/>
              <a:ext cx="2008866" cy="2257808"/>
              <a:chOff x="2227884" y="1330362"/>
              <a:chExt cx="2835932" cy="2257808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2227884" y="1649178"/>
                <a:ext cx="2835932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آسان برای تغییر رنگ، عکس و متن. ارائه پاورپوینت مدرنی را دریافت کنید که به زیبایی طراحی شده است.</a:t>
                </a:r>
              </a:p>
              <a:p>
                <a:pPr algn="r" rtl="1"/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زمان، پول و اعتبار شما را جلب کند.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2227884" y="1330362"/>
                <a:ext cx="283593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متن شما در اینجا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32" name="Block Arc 14"/>
          <p:cNvSpPr/>
          <p:nvPr/>
        </p:nvSpPr>
        <p:spPr>
          <a:xfrm rot="16200000">
            <a:off x="7360437" y="1006302"/>
            <a:ext cx="501943" cy="502273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Diamond 5"/>
          <p:cNvSpPr/>
          <p:nvPr/>
        </p:nvSpPr>
        <p:spPr>
          <a:xfrm>
            <a:off x="5130404" y="1035131"/>
            <a:ext cx="485888" cy="487324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28807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1907704" y="1985806"/>
            <a:ext cx="5472608" cy="826255"/>
            <a:chOff x="1828381" y="3313206"/>
            <a:chExt cx="5472608" cy="826255"/>
          </a:xfrm>
        </p:grpSpPr>
        <p:sp>
          <p:nvSpPr>
            <p:cNvPr id="6" name="Title 1"/>
            <p:cNvSpPr txBox="1">
              <a:spLocks/>
            </p:cNvSpPr>
            <p:nvPr/>
          </p:nvSpPr>
          <p:spPr>
            <a:xfrm>
              <a:off x="1828381" y="3313206"/>
              <a:ext cx="5472608" cy="542078"/>
            </a:xfrm>
            <a:prstGeom prst="rect">
              <a:avLst/>
            </a:prstGeom>
          </p:spPr>
          <p:txBody>
            <a:bodyPr anchor="ctr"/>
            <a:lstStyle>
              <a:lvl1pPr algn="ctr" defTabSz="914400" rtl="0" eaLnBrk="1" latinLnBrk="1" hangingPunct="1">
                <a:spcBef>
                  <a:spcPct val="0"/>
                </a:spcBef>
                <a:buNone/>
                <a:defRPr sz="36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ea typeface="+mj-ea"/>
                  <a:cs typeface="Arial" pitchFamily="34" charset="0"/>
                </a:defRPr>
              </a:lvl1pPr>
            </a:lstStyle>
            <a:p>
              <a:pPr rtl="1"/>
              <a:r>
                <a:rPr lang="fa-IR" altLang="ko-KR" dirty="0">
                  <a:solidFill>
                    <a:schemeClr val="accent5"/>
                  </a:solidFill>
                  <a:latin typeface="+mj-lt"/>
                  <a:cs typeface="B Nazanin" panose="00000400000000000000" pitchFamily="2" charset="-78"/>
                </a:rPr>
                <a:t>متشکرم</a:t>
              </a:r>
              <a:endParaRPr lang="ko-KR" altLang="en-US" dirty="0">
                <a:solidFill>
                  <a:schemeClr val="accent5"/>
                </a:solidFill>
                <a:latin typeface="+mj-lt"/>
                <a:cs typeface="B Nazanin" panose="00000400000000000000" pitchFamily="2" charset="-78"/>
              </a:endParaRPr>
            </a:p>
          </p:txBody>
        </p:sp>
        <p:sp>
          <p:nvSpPr>
            <p:cNvPr id="7" name="Text Placeholder 7"/>
            <p:cNvSpPr txBox="1">
              <a:spLocks/>
            </p:cNvSpPr>
            <p:nvPr/>
          </p:nvSpPr>
          <p:spPr>
            <a:xfrm>
              <a:off x="1828381" y="3862774"/>
              <a:ext cx="5472608" cy="27668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این متن را می توان با متن خود جایگزین کرد</a:t>
              </a:r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3239852" y="1491630"/>
            <a:ext cx="266429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sz="1000" b="1" dirty="0">
                <a:solidFill>
                  <a:schemeClr val="accent4"/>
                </a:solidFill>
                <a:cs typeface="B Nazanin" panose="00000400000000000000" pitchFamily="2" charset="-78"/>
              </a:rPr>
              <a:t>عنوان را درج کنید</a:t>
            </a:r>
          </a:p>
          <a:p>
            <a:pPr algn="ct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sz="1000" b="1" dirty="0">
                <a:solidFill>
                  <a:schemeClr val="accent4"/>
                </a:solidFill>
                <a:cs typeface="B Nazanin" panose="00000400000000000000" pitchFamily="2" charset="-78"/>
              </a:rPr>
              <a:t>از ارائه شما در اینجا</a:t>
            </a:r>
            <a:endParaRPr kumimoji="0" lang="en-US" altLang="ko-KR" sz="10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8639D42-CC2B-0F0F-DD0A-CFBD97B75A9E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6025202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028BC32F-9CE5-491C-925E-A1F9E8EB3F9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cs typeface="B Nazanin" panose="00000700000000000000" pitchFamily="2" charset="-78"/>
              </a:rPr>
              <a:t>اشکال کاملا قابل ویرایش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8EDF9292-E67D-4970-B0A0-CCBCD9DAA7EE}"/>
              </a:ext>
            </a:extLst>
          </p:cNvPr>
          <p:cNvGrpSpPr/>
          <p:nvPr/>
        </p:nvGrpSpPr>
        <p:grpSpPr>
          <a:xfrm>
            <a:off x="5434914" y="2196149"/>
            <a:ext cx="3194672" cy="2376264"/>
            <a:chOff x="4419732" y="1215960"/>
            <a:chExt cx="4049326" cy="3011974"/>
          </a:xfrm>
        </p:grpSpPr>
        <p:grpSp>
          <p:nvGrpSpPr>
            <p:cNvPr id="5" name="Group 14336">
              <a:extLst>
                <a:ext uri="{FF2B5EF4-FFF2-40B4-BE49-F238E27FC236}">
                  <a16:creationId xmlns:a16="http://schemas.microsoft.com/office/drawing/2014/main" id="{810880CE-3095-47D8-B91F-0FFD53B2C3D7}"/>
                </a:ext>
              </a:extLst>
            </p:cNvPr>
            <p:cNvGrpSpPr/>
            <p:nvPr/>
          </p:nvGrpSpPr>
          <p:grpSpPr>
            <a:xfrm>
              <a:off x="4419732" y="2017486"/>
              <a:ext cx="4049326" cy="2210448"/>
              <a:chOff x="4427984" y="1923678"/>
              <a:chExt cx="4446552" cy="2427286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19" name="Round Same Side Corner Rectangle 21">
                <a:extLst>
                  <a:ext uri="{FF2B5EF4-FFF2-40B4-BE49-F238E27FC236}">
                    <a16:creationId xmlns:a16="http://schemas.microsoft.com/office/drawing/2014/main" id="{37E18453-4B3B-44E1-B1AE-BA5D07B14740}"/>
                  </a:ext>
                </a:extLst>
              </p:cNvPr>
              <p:cNvSpPr/>
              <p:nvPr/>
            </p:nvSpPr>
            <p:spPr>
              <a:xfrm>
                <a:off x="4427984" y="1923678"/>
                <a:ext cx="288032" cy="2427286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0" name="Round Same Side Corner Rectangle 32">
                <a:extLst>
                  <a:ext uri="{FF2B5EF4-FFF2-40B4-BE49-F238E27FC236}">
                    <a16:creationId xmlns:a16="http://schemas.microsoft.com/office/drawing/2014/main" id="{80B90687-F7F7-499F-BA56-611888C4939F}"/>
                  </a:ext>
                </a:extLst>
              </p:cNvPr>
              <p:cNvSpPr/>
              <p:nvPr/>
            </p:nvSpPr>
            <p:spPr>
              <a:xfrm>
                <a:off x="8586504" y="1923678"/>
                <a:ext cx="288032" cy="2427286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Rectangle 14335">
                <a:extLst>
                  <a:ext uri="{FF2B5EF4-FFF2-40B4-BE49-F238E27FC236}">
                    <a16:creationId xmlns:a16="http://schemas.microsoft.com/office/drawing/2014/main" id="{F8BF8E79-7214-4B31-80DA-9EC2F2C4E838}"/>
                  </a:ext>
                </a:extLst>
              </p:cNvPr>
              <p:cNvSpPr/>
              <p:nvPr/>
            </p:nvSpPr>
            <p:spPr>
              <a:xfrm>
                <a:off x="4586769" y="2139702"/>
                <a:ext cx="4157984" cy="1733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Rectangle 34">
                <a:extLst>
                  <a:ext uri="{FF2B5EF4-FFF2-40B4-BE49-F238E27FC236}">
                    <a16:creationId xmlns:a16="http://schemas.microsoft.com/office/drawing/2014/main" id="{A4F55316-41BD-42B2-8822-EFFA46926B39}"/>
                  </a:ext>
                </a:extLst>
              </p:cNvPr>
              <p:cNvSpPr/>
              <p:nvPr/>
            </p:nvSpPr>
            <p:spPr>
              <a:xfrm>
                <a:off x="4654000" y="3853605"/>
                <a:ext cx="4157984" cy="1733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" name="Group 22">
              <a:extLst>
                <a:ext uri="{FF2B5EF4-FFF2-40B4-BE49-F238E27FC236}">
                  <a16:creationId xmlns:a16="http://schemas.microsoft.com/office/drawing/2014/main" id="{044C4033-E394-48F8-9A23-61BFA24C5692}"/>
                </a:ext>
              </a:extLst>
            </p:cNvPr>
            <p:cNvGrpSpPr/>
            <p:nvPr/>
          </p:nvGrpSpPr>
          <p:grpSpPr>
            <a:xfrm>
              <a:off x="5639167" y="1215960"/>
              <a:ext cx="819600" cy="3011974"/>
              <a:chOff x="2879712" y="1062493"/>
              <a:chExt cx="900000" cy="3307439"/>
            </a:xfrm>
          </p:grpSpPr>
          <p:sp>
            <p:nvSpPr>
              <p:cNvPr id="17" name="Rectangle 7">
                <a:extLst>
                  <a:ext uri="{FF2B5EF4-FFF2-40B4-BE49-F238E27FC236}">
                    <a16:creationId xmlns:a16="http://schemas.microsoft.com/office/drawing/2014/main" id="{8847E9A0-D2FB-4FE9-8C87-F3D2BC8EEF82}"/>
                  </a:ext>
                </a:extLst>
              </p:cNvPr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Oval 24">
                <a:extLst>
                  <a:ext uri="{FF2B5EF4-FFF2-40B4-BE49-F238E27FC236}">
                    <a16:creationId xmlns:a16="http://schemas.microsoft.com/office/drawing/2014/main" id="{A4D94FB5-9889-442C-89F1-27D907951169}"/>
                  </a:ext>
                </a:extLst>
              </p:cNvPr>
              <p:cNvSpPr/>
              <p:nvPr/>
            </p:nvSpPr>
            <p:spPr>
              <a:xfrm>
                <a:off x="3097512" y="3813696"/>
                <a:ext cx="464400" cy="4644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" name="Group 25">
              <a:extLst>
                <a:ext uri="{FF2B5EF4-FFF2-40B4-BE49-F238E27FC236}">
                  <a16:creationId xmlns:a16="http://schemas.microsoft.com/office/drawing/2014/main" id="{E972F842-F2C3-4BA6-8CC3-7B219553A6FC}"/>
                </a:ext>
              </a:extLst>
            </p:cNvPr>
            <p:cNvGrpSpPr/>
            <p:nvPr/>
          </p:nvGrpSpPr>
          <p:grpSpPr>
            <a:xfrm>
              <a:off x="6518826" y="1215960"/>
              <a:ext cx="819600" cy="3011974"/>
              <a:chOff x="2879712" y="1062493"/>
              <a:chExt cx="900000" cy="3307439"/>
            </a:xfrm>
          </p:grpSpPr>
          <p:sp>
            <p:nvSpPr>
              <p:cNvPr id="15" name="Rectangle 7">
                <a:extLst>
                  <a:ext uri="{FF2B5EF4-FFF2-40B4-BE49-F238E27FC236}">
                    <a16:creationId xmlns:a16="http://schemas.microsoft.com/office/drawing/2014/main" id="{35883C40-EA66-463A-9BBE-E5DDC67C2F07}"/>
                  </a:ext>
                </a:extLst>
              </p:cNvPr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Oval 27">
                <a:extLst>
                  <a:ext uri="{FF2B5EF4-FFF2-40B4-BE49-F238E27FC236}">
                    <a16:creationId xmlns:a16="http://schemas.microsoft.com/office/drawing/2014/main" id="{9146A36F-7DBD-483A-B4BA-9A5A47101527}"/>
                  </a:ext>
                </a:extLst>
              </p:cNvPr>
              <p:cNvSpPr/>
              <p:nvPr/>
            </p:nvSpPr>
            <p:spPr>
              <a:xfrm>
                <a:off x="3097512" y="3813696"/>
                <a:ext cx="464400" cy="4644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" name="Group 28">
              <a:extLst>
                <a:ext uri="{FF2B5EF4-FFF2-40B4-BE49-F238E27FC236}">
                  <a16:creationId xmlns:a16="http://schemas.microsoft.com/office/drawing/2014/main" id="{78ECC6D3-99A0-424E-8C10-5F6E2D8F5B08}"/>
                </a:ext>
              </a:extLst>
            </p:cNvPr>
            <p:cNvGrpSpPr/>
            <p:nvPr/>
          </p:nvGrpSpPr>
          <p:grpSpPr>
            <a:xfrm>
              <a:off x="7398484" y="1215960"/>
              <a:ext cx="819600" cy="3011974"/>
              <a:chOff x="2879712" y="1062493"/>
              <a:chExt cx="900000" cy="3307439"/>
            </a:xfrm>
          </p:grpSpPr>
          <p:sp>
            <p:nvSpPr>
              <p:cNvPr id="13" name="Rectangle 7">
                <a:extLst>
                  <a:ext uri="{FF2B5EF4-FFF2-40B4-BE49-F238E27FC236}">
                    <a16:creationId xmlns:a16="http://schemas.microsoft.com/office/drawing/2014/main" id="{F4D3E41C-C488-4B59-BF8B-C9CF2EE484F4}"/>
                  </a:ext>
                </a:extLst>
              </p:cNvPr>
              <p:cNvSpPr/>
              <p:nvPr/>
            </p:nvSpPr>
            <p:spPr>
              <a:xfrm>
                <a:off x="2879712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4" name="Oval 30">
                <a:extLst>
                  <a:ext uri="{FF2B5EF4-FFF2-40B4-BE49-F238E27FC236}">
                    <a16:creationId xmlns:a16="http://schemas.microsoft.com/office/drawing/2014/main" id="{F656498F-D536-4C12-9ABF-7BE0D7F42418}"/>
                  </a:ext>
                </a:extLst>
              </p:cNvPr>
              <p:cNvSpPr/>
              <p:nvPr/>
            </p:nvSpPr>
            <p:spPr>
              <a:xfrm>
                <a:off x="3088040" y="3813695"/>
                <a:ext cx="464400" cy="464401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9" name="Group 20">
              <a:extLst>
                <a:ext uri="{FF2B5EF4-FFF2-40B4-BE49-F238E27FC236}">
                  <a16:creationId xmlns:a16="http://schemas.microsoft.com/office/drawing/2014/main" id="{CE2C4EF0-F42F-422B-B7B8-B6B80247DB69}"/>
                </a:ext>
              </a:extLst>
            </p:cNvPr>
            <p:cNvGrpSpPr/>
            <p:nvPr/>
          </p:nvGrpSpPr>
          <p:grpSpPr>
            <a:xfrm>
              <a:off x="4776761" y="1215960"/>
              <a:ext cx="819600" cy="3011974"/>
              <a:chOff x="2898656" y="1062493"/>
              <a:chExt cx="900000" cy="3307439"/>
            </a:xfrm>
          </p:grpSpPr>
          <p:sp>
            <p:nvSpPr>
              <p:cNvPr id="11" name="Rectangle 7">
                <a:extLst>
                  <a:ext uri="{FF2B5EF4-FFF2-40B4-BE49-F238E27FC236}">
                    <a16:creationId xmlns:a16="http://schemas.microsoft.com/office/drawing/2014/main" id="{52C3AC5F-C38B-488E-BA62-5894B5AEE039}"/>
                  </a:ext>
                </a:extLst>
              </p:cNvPr>
              <p:cNvSpPr/>
              <p:nvPr/>
            </p:nvSpPr>
            <p:spPr>
              <a:xfrm>
                <a:off x="2898656" y="1062493"/>
                <a:ext cx="900000" cy="3307439"/>
              </a:xfrm>
              <a:custGeom>
                <a:avLst/>
                <a:gdLst/>
                <a:ahLst/>
                <a:cxnLst/>
                <a:rect l="l" t="t" r="r" b="b"/>
                <a:pathLst>
                  <a:path w="900000" h="3307439">
                    <a:moveTo>
                      <a:pt x="90000" y="0"/>
                    </a:moveTo>
                    <a:lnTo>
                      <a:pt x="810000" y="0"/>
                    </a:lnTo>
                    <a:cubicBezTo>
                      <a:pt x="859706" y="0"/>
                      <a:pt x="900000" y="40294"/>
                      <a:pt x="900000" y="90000"/>
                    </a:cubicBezTo>
                    <a:cubicBezTo>
                      <a:pt x="900000" y="139706"/>
                      <a:pt x="859706" y="180000"/>
                      <a:pt x="810000" y="180000"/>
                    </a:cubicBezTo>
                    <a:lnTo>
                      <a:pt x="774000" y="180000"/>
                    </a:lnTo>
                    <a:lnTo>
                      <a:pt x="774000" y="2920263"/>
                    </a:lnTo>
                    <a:lnTo>
                      <a:pt x="767671" y="2920263"/>
                    </a:lnTo>
                    <a:cubicBezTo>
                      <a:pt x="771919" y="2940657"/>
                      <a:pt x="774036" y="2961783"/>
                      <a:pt x="774036" y="2983403"/>
                    </a:cubicBezTo>
                    <a:cubicBezTo>
                      <a:pt x="774036" y="3162363"/>
                      <a:pt x="628960" y="3307439"/>
                      <a:pt x="450000" y="3307439"/>
                    </a:cubicBezTo>
                    <a:cubicBezTo>
                      <a:pt x="271040" y="3307439"/>
                      <a:pt x="125964" y="3162363"/>
                      <a:pt x="125964" y="2983403"/>
                    </a:cubicBezTo>
                    <a:lnTo>
                      <a:pt x="132329" y="2920263"/>
                    </a:lnTo>
                    <a:lnTo>
                      <a:pt x="126000" y="2920263"/>
                    </a:lnTo>
                    <a:lnTo>
                      <a:pt x="126000" y="180000"/>
                    </a:lnTo>
                    <a:lnTo>
                      <a:pt x="90000" y="180000"/>
                    </a:lnTo>
                    <a:cubicBezTo>
                      <a:pt x="40294" y="180000"/>
                      <a:pt x="0" y="139706"/>
                      <a:pt x="0" y="90000"/>
                    </a:cubicBezTo>
                    <a:cubicBezTo>
                      <a:pt x="0" y="40294"/>
                      <a:pt x="40294" y="0"/>
                      <a:pt x="90000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Oval 15">
                <a:extLst>
                  <a:ext uri="{FF2B5EF4-FFF2-40B4-BE49-F238E27FC236}">
                    <a16:creationId xmlns:a16="http://schemas.microsoft.com/office/drawing/2014/main" id="{F5FF9CD9-567E-424E-A9DC-8EE579B82FA4}"/>
                  </a:ext>
                </a:extLst>
              </p:cNvPr>
              <p:cNvSpPr/>
              <p:nvPr/>
            </p:nvSpPr>
            <p:spPr>
              <a:xfrm>
                <a:off x="3106985" y="3813695"/>
                <a:ext cx="464400" cy="464401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  <p:graphicFrame>
          <p:nvGraphicFramePr>
            <p:cNvPr id="10" name="차트 9">
              <a:extLst>
                <a:ext uri="{FF2B5EF4-FFF2-40B4-BE49-F238E27FC236}">
                  <a16:creationId xmlns:a16="http://schemas.microsoft.com/office/drawing/2014/main" id="{EE134580-CC18-40FC-A1EF-F75C10A1A8CD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903496069"/>
                </p:ext>
              </p:extLst>
            </p:nvPr>
          </p:nvGraphicFramePr>
          <p:xfrm>
            <a:off x="4596223" y="1422176"/>
            <a:ext cx="3815871" cy="266860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grpSp>
        <p:nvGrpSpPr>
          <p:cNvPr id="23" name="Group 7">
            <a:extLst>
              <a:ext uri="{FF2B5EF4-FFF2-40B4-BE49-F238E27FC236}">
                <a16:creationId xmlns:a16="http://schemas.microsoft.com/office/drawing/2014/main" id="{25CFA69B-8173-437D-A6AF-183FF401EB86}"/>
              </a:ext>
            </a:extLst>
          </p:cNvPr>
          <p:cNvGrpSpPr/>
          <p:nvPr/>
        </p:nvGrpSpPr>
        <p:grpSpPr>
          <a:xfrm rot="17995255">
            <a:off x="920128" y="1446917"/>
            <a:ext cx="1503255" cy="1500689"/>
            <a:chOff x="2417597" y="1836205"/>
            <a:chExt cx="1913618" cy="1910351"/>
          </a:xfrm>
        </p:grpSpPr>
        <p:sp>
          <p:nvSpPr>
            <p:cNvPr id="24" name="Block Arc 32">
              <a:extLst>
                <a:ext uri="{FF2B5EF4-FFF2-40B4-BE49-F238E27FC236}">
                  <a16:creationId xmlns:a16="http://schemas.microsoft.com/office/drawing/2014/main" id="{BDB0A64B-BC15-4352-AB51-F3D2917C5B02}"/>
                </a:ext>
              </a:extLst>
            </p:cNvPr>
            <p:cNvSpPr/>
            <p:nvPr/>
          </p:nvSpPr>
          <p:spPr>
            <a:xfrm>
              <a:off x="2420864" y="1836205"/>
              <a:ext cx="1910351" cy="1910351"/>
            </a:xfrm>
            <a:prstGeom prst="blockArc">
              <a:avLst>
                <a:gd name="adj1" fmla="val 10800000"/>
                <a:gd name="adj2" fmla="val 21522627"/>
                <a:gd name="adj3" fmla="val 20545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Rectangle 33">
              <a:extLst>
                <a:ext uri="{FF2B5EF4-FFF2-40B4-BE49-F238E27FC236}">
                  <a16:creationId xmlns:a16="http://schemas.microsoft.com/office/drawing/2014/main" id="{20F44E8F-9AC3-4554-8980-36C0BE8390F1}"/>
                </a:ext>
              </a:extLst>
            </p:cNvPr>
            <p:cNvSpPr/>
            <p:nvPr/>
          </p:nvSpPr>
          <p:spPr>
            <a:xfrm>
              <a:off x="2420864" y="2762119"/>
              <a:ext cx="396000" cy="72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Rectangle 34">
              <a:extLst>
                <a:ext uri="{FF2B5EF4-FFF2-40B4-BE49-F238E27FC236}">
                  <a16:creationId xmlns:a16="http://schemas.microsoft.com/office/drawing/2014/main" id="{A24B7463-07F1-4BB1-BCCC-94A9ADD90980}"/>
                </a:ext>
              </a:extLst>
            </p:cNvPr>
            <p:cNvSpPr/>
            <p:nvPr/>
          </p:nvSpPr>
          <p:spPr>
            <a:xfrm>
              <a:off x="3935215" y="2762119"/>
              <a:ext cx="396000" cy="720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Rectangle 35">
              <a:extLst>
                <a:ext uri="{FF2B5EF4-FFF2-40B4-BE49-F238E27FC236}">
                  <a16:creationId xmlns:a16="http://schemas.microsoft.com/office/drawing/2014/main" id="{5F7A4A5A-9F11-49E1-8719-F3ED74796E5C}"/>
                </a:ext>
              </a:extLst>
            </p:cNvPr>
            <p:cNvSpPr/>
            <p:nvPr/>
          </p:nvSpPr>
          <p:spPr>
            <a:xfrm>
              <a:off x="2417597" y="3475288"/>
              <a:ext cx="396000" cy="1787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Rectangle 36">
              <a:extLst>
                <a:ext uri="{FF2B5EF4-FFF2-40B4-BE49-F238E27FC236}">
                  <a16:creationId xmlns:a16="http://schemas.microsoft.com/office/drawing/2014/main" id="{6FE4E351-EA0A-4202-B93D-B5F09F028E1A}"/>
                </a:ext>
              </a:extLst>
            </p:cNvPr>
            <p:cNvSpPr/>
            <p:nvPr/>
          </p:nvSpPr>
          <p:spPr>
            <a:xfrm>
              <a:off x="3931941" y="3475283"/>
              <a:ext cx="396000" cy="17872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61">
            <a:extLst>
              <a:ext uri="{FF2B5EF4-FFF2-40B4-BE49-F238E27FC236}">
                <a16:creationId xmlns:a16="http://schemas.microsoft.com/office/drawing/2014/main" id="{CBBAC575-A386-4CB8-9F03-75861C9604E1}"/>
              </a:ext>
            </a:extLst>
          </p:cNvPr>
          <p:cNvGrpSpPr/>
          <p:nvPr/>
        </p:nvGrpSpPr>
        <p:grpSpPr>
          <a:xfrm>
            <a:off x="1937906" y="2024163"/>
            <a:ext cx="1203088" cy="1373937"/>
            <a:chOff x="1937906" y="2024163"/>
            <a:chExt cx="1203088" cy="1373937"/>
          </a:xfrm>
        </p:grpSpPr>
        <p:sp>
          <p:nvSpPr>
            <p:cNvPr id="30" name="Isosceles Triangle 30">
              <a:extLst>
                <a:ext uri="{FF2B5EF4-FFF2-40B4-BE49-F238E27FC236}">
                  <a16:creationId xmlns:a16="http://schemas.microsoft.com/office/drawing/2014/main" id="{487B354D-E5DB-48D7-8CB8-FE583ACEB100}"/>
                </a:ext>
              </a:extLst>
            </p:cNvPr>
            <p:cNvSpPr/>
            <p:nvPr/>
          </p:nvSpPr>
          <p:spPr>
            <a:xfrm rot="18794210">
              <a:off x="2787697" y="1863364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Isosceles Triangle 30">
              <a:extLst>
                <a:ext uri="{FF2B5EF4-FFF2-40B4-BE49-F238E27FC236}">
                  <a16:creationId xmlns:a16="http://schemas.microsoft.com/office/drawing/2014/main" id="{CE228554-DAFE-42A6-AD98-74F7658F0D6B}"/>
                </a:ext>
              </a:extLst>
            </p:cNvPr>
            <p:cNvSpPr/>
            <p:nvPr/>
          </p:nvSpPr>
          <p:spPr>
            <a:xfrm rot="18794210">
              <a:off x="2171381" y="2861639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Isosceles Triangle 30">
              <a:extLst>
                <a:ext uri="{FF2B5EF4-FFF2-40B4-BE49-F238E27FC236}">
                  <a16:creationId xmlns:a16="http://schemas.microsoft.com/office/drawing/2014/main" id="{05705733-55AD-4584-AF8E-564354BAF908}"/>
                </a:ext>
              </a:extLst>
            </p:cNvPr>
            <p:cNvSpPr/>
            <p:nvPr/>
          </p:nvSpPr>
          <p:spPr>
            <a:xfrm rot="18794210">
              <a:off x="2098705" y="3044803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Isosceles Triangle 30">
              <a:extLst>
                <a:ext uri="{FF2B5EF4-FFF2-40B4-BE49-F238E27FC236}">
                  <a16:creationId xmlns:a16="http://schemas.microsoft.com/office/drawing/2014/main" id="{85497D39-FEF8-4C18-A7C1-94067397D1F1}"/>
                </a:ext>
              </a:extLst>
            </p:cNvPr>
            <p:cNvSpPr/>
            <p:nvPr/>
          </p:nvSpPr>
          <p:spPr>
            <a:xfrm rot="18794210">
              <a:off x="2722704" y="2061299"/>
              <a:ext cx="192498" cy="514096"/>
            </a:xfrm>
            <a:custGeom>
              <a:avLst/>
              <a:gdLst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24307 w 696456"/>
                <a:gd name="connsiteY5" fmla="*/ 772149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06386 w 696456"/>
                <a:gd name="connsiteY5" fmla="*/ 827860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3587 w 696456"/>
                <a:gd name="connsiteY2" fmla="*/ 891485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70838 w 696456"/>
                <a:gd name="connsiteY5" fmla="*/ 747265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75651 w 696456"/>
                <a:gd name="connsiteY2" fmla="*/ 796718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480834 w 696456"/>
                <a:gd name="connsiteY2" fmla="*/ 928544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246479 w 696456"/>
                <a:gd name="connsiteY5" fmla="*/ 634091 h 1522641"/>
                <a:gd name="connsiteX6" fmla="*/ 209433 w 696456"/>
                <a:gd name="connsiteY6" fmla="*/ 0 h 1522641"/>
                <a:gd name="connsiteX0" fmla="*/ 209433 w 696456"/>
                <a:gd name="connsiteY0" fmla="*/ 0 h 1522641"/>
                <a:gd name="connsiteX1" fmla="*/ 696456 w 696456"/>
                <a:gd name="connsiteY1" fmla="*/ 891485 h 1522641"/>
                <a:gd name="connsiteX2" fmla="*/ 365412 w 696456"/>
                <a:gd name="connsiteY2" fmla="*/ 815137 h 1522641"/>
                <a:gd name="connsiteX3" fmla="*/ 475354 w 696456"/>
                <a:gd name="connsiteY3" fmla="*/ 1522641 h 1522641"/>
                <a:gd name="connsiteX4" fmla="*/ 0 w 696456"/>
                <a:gd name="connsiteY4" fmla="*/ 624880 h 1522641"/>
                <a:gd name="connsiteX5" fmla="*/ 340376 w 696456"/>
                <a:gd name="connsiteY5" fmla="*/ 700968 h 1522641"/>
                <a:gd name="connsiteX6" fmla="*/ 209433 w 696456"/>
                <a:gd name="connsiteY6" fmla="*/ 0 h 1522641"/>
                <a:gd name="connsiteX0" fmla="*/ 319878 w 806901"/>
                <a:gd name="connsiteY0" fmla="*/ 0 h 1522641"/>
                <a:gd name="connsiteX1" fmla="*/ 806901 w 806901"/>
                <a:gd name="connsiteY1" fmla="*/ 891485 h 1522641"/>
                <a:gd name="connsiteX2" fmla="*/ 475857 w 806901"/>
                <a:gd name="connsiteY2" fmla="*/ 815137 h 1522641"/>
                <a:gd name="connsiteX3" fmla="*/ 585799 w 806901"/>
                <a:gd name="connsiteY3" fmla="*/ 1522641 h 1522641"/>
                <a:gd name="connsiteX4" fmla="*/ 0 w 806901"/>
                <a:gd name="connsiteY4" fmla="*/ 503672 h 1522641"/>
                <a:gd name="connsiteX5" fmla="*/ 450821 w 806901"/>
                <a:gd name="connsiteY5" fmla="*/ 700968 h 1522641"/>
                <a:gd name="connsiteX6" fmla="*/ 319878 w 80690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75857 w 865961"/>
                <a:gd name="connsiteY2" fmla="*/ 815137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  <a:gd name="connsiteX0" fmla="*/ 319878 w 865961"/>
                <a:gd name="connsiteY0" fmla="*/ 0 h 1522641"/>
                <a:gd name="connsiteX1" fmla="*/ 865960 w 865961"/>
                <a:gd name="connsiteY1" fmla="*/ 1012964 h 1522641"/>
                <a:gd name="connsiteX2" fmla="*/ 445997 w 865961"/>
                <a:gd name="connsiteY2" fmla="*/ 861940 h 1522641"/>
                <a:gd name="connsiteX3" fmla="*/ 585799 w 865961"/>
                <a:gd name="connsiteY3" fmla="*/ 1522641 h 1522641"/>
                <a:gd name="connsiteX4" fmla="*/ 0 w 865961"/>
                <a:gd name="connsiteY4" fmla="*/ 503672 h 1522641"/>
                <a:gd name="connsiteX5" fmla="*/ 450821 w 865961"/>
                <a:gd name="connsiteY5" fmla="*/ 700968 h 1522641"/>
                <a:gd name="connsiteX6" fmla="*/ 319878 w 865961"/>
                <a:gd name="connsiteY6" fmla="*/ 0 h 152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961" h="1522641">
                  <a:moveTo>
                    <a:pt x="319878" y="0"/>
                  </a:moveTo>
                  <a:lnTo>
                    <a:pt x="865960" y="1012964"/>
                  </a:lnTo>
                  <a:lnTo>
                    <a:pt x="445997" y="861940"/>
                  </a:lnTo>
                  <a:cubicBezTo>
                    <a:pt x="444170" y="1059972"/>
                    <a:pt x="587626" y="1324609"/>
                    <a:pt x="585799" y="1522641"/>
                  </a:cubicBezTo>
                  <a:lnTo>
                    <a:pt x="0" y="503672"/>
                  </a:lnTo>
                  <a:lnTo>
                    <a:pt x="450821" y="700968"/>
                  </a:lnTo>
                  <a:cubicBezTo>
                    <a:pt x="450821" y="491764"/>
                    <a:pt x="319878" y="209204"/>
                    <a:pt x="319878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62">
            <a:extLst>
              <a:ext uri="{FF2B5EF4-FFF2-40B4-BE49-F238E27FC236}">
                <a16:creationId xmlns:a16="http://schemas.microsoft.com/office/drawing/2014/main" id="{11D1D504-DF45-4147-842C-998F9FDEE29A}"/>
              </a:ext>
            </a:extLst>
          </p:cNvPr>
          <p:cNvGrpSpPr/>
          <p:nvPr/>
        </p:nvGrpSpPr>
        <p:grpSpPr>
          <a:xfrm>
            <a:off x="-301346" y="798533"/>
            <a:ext cx="2131281" cy="1453434"/>
            <a:chOff x="-301346" y="798533"/>
            <a:chExt cx="2131281" cy="1453434"/>
          </a:xfrm>
        </p:grpSpPr>
        <p:sp>
          <p:nvSpPr>
            <p:cNvPr id="35" name="Freeform 8">
              <a:extLst>
                <a:ext uri="{FF2B5EF4-FFF2-40B4-BE49-F238E27FC236}">
                  <a16:creationId xmlns:a16="http://schemas.microsoft.com/office/drawing/2014/main" id="{826CA0D1-F26F-473C-A9A6-F029A0C85085}"/>
                </a:ext>
              </a:extLst>
            </p:cNvPr>
            <p:cNvSpPr/>
            <p:nvPr/>
          </p:nvSpPr>
          <p:spPr>
            <a:xfrm rot="2062115">
              <a:off x="729413" y="1132447"/>
              <a:ext cx="1100522" cy="1119520"/>
            </a:xfrm>
            <a:custGeom>
              <a:avLst/>
              <a:gdLst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495501 h 1119520"/>
                <a:gd name="connsiteX16" fmla="*/ 16580 w 1117102"/>
                <a:gd name="connsiteY16" fmla="*/ 519208 h 1119520"/>
                <a:gd name="connsiteX17" fmla="*/ 53230 w 1117102"/>
                <a:gd name="connsiteY17" fmla="*/ 504961 h 1119520"/>
                <a:gd name="connsiteX18" fmla="*/ 163187 w 1117102"/>
                <a:gd name="connsiteY18" fmla="*/ 352712 h 1119520"/>
                <a:gd name="connsiteX19" fmla="*/ 280970 w 1117102"/>
                <a:gd name="connsiteY19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495501 h 1119520"/>
                <a:gd name="connsiteX16" fmla="*/ 16580 w 1117102"/>
                <a:gd name="connsiteY16" fmla="*/ 519208 h 1119520"/>
                <a:gd name="connsiteX17" fmla="*/ 53230 w 1117102"/>
                <a:gd name="connsiteY17" fmla="*/ 504961 h 1119520"/>
                <a:gd name="connsiteX18" fmla="*/ 163187 w 1117102"/>
                <a:gd name="connsiteY18" fmla="*/ 352712 h 1119520"/>
                <a:gd name="connsiteX19" fmla="*/ 280970 w 1117102"/>
                <a:gd name="connsiteY19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214 w 1117102"/>
                <a:gd name="connsiteY14" fmla="*/ 494102 h 1119520"/>
                <a:gd name="connsiteX15" fmla="*/ 16580 w 1117102"/>
                <a:gd name="connsiteY15" fmla="*/ 519208 h 1119520"/>
                <a:gd name="connsiteX16" fmla="*/ 53230 w 1117102"/>
                <a:gd name="connsiteY16" fmla="*/ 504961 h 1119520"/>
                <a:gd name="connsiteX17" fmla="*/ 163187 w 1117102"/>
                <a:gd name="connsiteY17" fmla="*/ 352712 h 1119520"/>
                <a:gd name="connsiteX18" fmla="*/ 280970 w 1117102"/>
                <a:gd name="connsiteY18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0098 w 1117102"/>
                <a:gd name="connsiteY13" fmla="*/ 495849 h 1119520"/>
                <a:gd name="connsiteX14" fmla="*/ 16580 w 1117102"/>
                <a:gd name="connsiteY14" fmla="*/ 519208 h 1119520"/>
                <a:gd name="connsiteX15" fmla="*/ 53230 w 1117102"/>
                <a:gd name="connsiteY15" fmla="*/ 504961 h 1119520"/>
                <a:gd name="connsiteX16" fmla="*/ 163187 w 1117102"/>
                <a:gd name="connsiteY16" fmla="*/ 352712 h 1119520"/>
                <a:gd name="connsiteX17" fmla="*/ 280970 w 1117102"/>
                <a:gd name="connsiteY17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80970 w 1117102"/>
                <a:gd name="connsiteY0" fmla="*/ 263948 h 1119520"/>
                <a:gd name="connsiteX1" fmla="*/ 706388 w 1117102"/>
                <a:gd name="connsiteY1" fmla="*/ 20162 h 1119520"/>
                <a:gd name="connsiteX2" fmla="*/ 775867 w 1117102"/>
                <a:gd name="connsiteY2" fmla="*/ 4813 h 1119520"/>
                <a:gd name="connsiteX3" fmla="*/ 806820 w 1117102"/>
                <a:gd name="connsiteY3" fmla="*/ 75346 h 1119520"/>
                <a:gd name="connsiteX4" fmla="*/ 588921 w 1117102"/>
                <a:gd name="connsiteY4" fmla="*/ 372448 h 1119520"/>
                <a:gd name="connsiteX5" fmla="*/ 938531 w 1117102"/>
                <a:gd name="connsiteY5" fmla="*/ 341435 h 1119520"/>
                <a:gd name="connsiteX6" fmla="*/ 1025933 w 1117102"/>
                <a:gd name="connsiteY6" fmla="*/ 516239 h 1119520"/>
                <a:gd name="connsiteX7" fmla="*/ 1034391 w 1117102"/>
                <a:gd name="connsiteY7" fmla="*/ 702321 h 1119520"/>
                <a:gd name="connsiteX8" fmla="*/ 1014655 w 1117102"/>
                <a:gd name="connsiteY8" fmla="*/ 913779 h 1119520"/>
                <a:gd name="connsiteX9" fmla="*/ 1006197 w 1117102"/>
                <a:gd name="connsiteY9" fmla="*/ 1054750 h 1119520"/>
                <a:gd name="connsiteX10" fmla="*/ 259048 w 1117102"/>
                <a:gd name="connsiteY10" fmla="*/ 1066027 h 1119520"/>
                <a:gd name="connsiteX11" fmla="*/ 23491 w 1117102"/>
                <a:gd name="connsiteY11" fmla="*/ 992277 h 1119520"/>
                <a:gd name="connsiteX12" fmla="*/ 0 w 1117102"/>
                <a:gd name="connsiteY12" fmla="*/ 957928 h 1119520"/>
                <a:gd name="connsiteX13" fmla="*/ 16580 w 1117102"/>
                <a:gd name="connsiteY13" fmla="*/ 519208 h 1119520"/>
                <a:gd name="connsiteX14" fmla="*/ 53230 w 1117102"/>
                <a:gd name="connsiteY14" fmla="*/ 504961 h 1119520"/>
                <a:gd name="connsiteX15" fmla="*/ 163187 w 1117102"/>
                <a:gd name="connsiteY15" fmla="*/ 352712 h 1119520"/>
                <a:gd name="connsiteX16" fmla="*/ 280970 w 1117102"/>
                <a:gd name="connsiteY16" fmla="*/ 263948 h 1119520"/>
                <a:gd name="connsiteX0" fmla="*/ 264390 w 1100522"/>
                <a:gd name="connsiteY0" fmla="*/ 263948 h 1119520"/>
                <a:gd name="connsiteX1" fmla="*/ 689808 w 1100522"/>
                <a:gd name="connsiteY1" fmla="*/ 20162 h 1119520"/>
                <a:gd name="connsiteX2" fmla="*/ 759287 w 1100522"/>
                <a:gd name="connsiteY2" fmla="*/ 4813 h 1119520"/>
                <a:gd name="connsiteX3" fmla="*/ 790240 w 1100522"/>
                <a:gd name="connsiteY3" fmla="*/ 75346 h 1119520"/>
                <a:gd name="connsiteX4" fmla="*/ 572341 w 1100522"/>
                <a:gd name="connsiteY4" fmla="*/ 372448 h 1119520"/>
                <a:gd name="connsiteX5" fmla="*/ 921951 w 1100522"/>
                <a:gd name="connsiteY5" fmla="*/ 341435 h 1119520"/>
                <a:gd name="connsiteX6" fmla="*/ 1009353 w 1100522"/>
                <a:gd name="connsiteY6" fmla="*/ 516239 h 1119520"/>
                <a:gd name="connsiteX7" fmla="*/ 1017811 w 1100522"/>
                <a:gd name="connsiteY7" fmla="*/ 702321 h 1119520"/>
                <a:gd name="connsiteX8" fmla="*/ 998075 w 1100522"/>
                <a:gd name="connsiteY8" fmla="*/ 913779 h 1119520"/>
                <a:gd name="connsiteX9" fmla="*/ 989617 w 1100522"/>
                <a:gd name="connsiteY9" fmla="*/ 1054750 h 1119520"/>
                <a:gd name="connsiteX10" fmla="*/ 242468 w 1100522"/>
                <a:gd name="connsiteY10" fmla="*/ 1066027 h 1119520"/>
                <a:gd name="connsiteX11" fmla="*/ 6911 w 1100522"/>
                <a:gd name="connsiteY11" fmla="*/ 992277 h 1119520"/>
                <a:gd name="connsiteX12" fmla="*/ 0 w 1100522"/>
                <a:gd name="connsiteY12" fmla="*/ 519208 h 1119520"/>
                <a:gd name="connsiteX13" fmla="*/ 36650 w 1100522"/>
                <a:gd name="connsiteY13" fmla="*/ 504961 h 1119520"/>
                <a:gd name="connsiteX14" fmla="*/ 146607 w 1100522"/>
                <a:gd name="connsiteY14" fmla="*/ 352712 h 1119520"/>
                <a:gd name="connsiteX15" fmla="*/ 264390 w 1100522"/>
                <a:gd name="connsiteY15" fmla="*/ 263948 h 1119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0522" h="1119520">
                  <a:moveTo>
                    <a:pt x="264390" y="263948"/>
                  </a:moveTo>
                  <a:cubicBezTo>
                    <a:pt x="381257" y="190131"/>
                    <a:pt x="502300" y="148084"/>
                    <a:pt x="689808" y="20162"/>
                  </a:cubicBezTo>
                  <a:cubicBezTo>
                    <a:pt x="726679" y="1841"/>
                    <a:pt x="735351" y="-5755"/>
                    <a:pt x="759287" y="4813"/>
                  </a:cubicBezTo>
                  <a:cubicBezTo>
                    <a:pt x="781648" y="17423"/>
                    <a:pt x="787052" y="43633"/>
                    <a:pt x="790240" y="75346"/>
                  </a:cubicBezTo>
                  <a:cubicBezTo>
                    <a:pt x="775103" y="234834"/>
                    <a:pt x="383440" y="362110"/>
                    <a:pt x="572341" y="372448"/>
                  </a:cubicBezTo>
                  <a:cubicBezTo>
                    <a:pt x="705794" y="359291"/>
                    <a:pt x="777220" y="346134"/>
                    <a:pt x="921951" y="341435"/>
                  </a:cubicBezTo>
                  <a:cubicBezTo>
                    <a:pt x="1053524" y="343314"/>
                    <a:pt x="1075140" y="426957"/>
                    <a:pt x="1009353" y="516239"/>
                  </a:cubicBezTo>
                  <a:cubicBezTo>
                    <a:pt x="1092056" y="520938"/>
                    <a:pt x="1160663" y="649692"/>
                    <a:pt x="1017811" y="702321"/>
                  </a:cubicBezTo>
                  <a:cubicBezTo>
                    <a:pt x="1154083" y="786904"/>
                    <a:pt x="1076080" y="894043"/>
                    <a:pt x="998075" y="913779"/>
                  </a:cubicBezTo>
                  <a:cubicBezTo>
                    <a:pt x="1063862" y="972986"/>
                    <a:pt x="1056344" y="1018097"/>
                    <a:pt x="989617" y="1054750"/>
                  </a:cubicBezTo>
                  <a:cubicBezTo>
                    <a:pt x="841597" y="1115838"/>
                    <a:pt x="459094" y="1158129"/>
                    <a:pt x="242468" y="1066027"/>
                  </a:cubicBezTo>
                  <a:cubicBezTo>
                    <a:pt x="142822" y="1031908"/>
                    <a:pt x="78047" y="996188"/>
                    <a:pt x="6911" y="992277"/>
                  </a:cubicBezTo>
                  <a:lnTo>
                    <a:pt x="0" y="519208"/>
                  </a:lnTo>
                  <a:cubicBezTo>
                    <a:pt x="9193" y="517763"/>
                    <a:pt x="20149" y="513929"/>
                    <a:pt x="36650" y="504961"/>
                  </a:cubicBezTo>
                  <a:cubicBezTo>
                    <a:pt x="57325" y="453272"/>
                    <a:pt x="83170" y="410510"/>
                    <a:pt x="146607" y="352712"/>
                  </a:cubicBezTo>
                  <a:cubicBezTo>
                    <a:pt x="186942" y="316689"/>
                    <a:pt x="225434" y="288554"/>
                    <a:pt x="264390" y="263948"/>
                  </a:cubicBezTo>
                  <a:close/>
                </a:path>
              </a:pathLst>
            </a:custGeom>
            <a:solidFill>
              <a:srgbClr val="F4BD2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6" name="Rectangle 55">
              <a:extLst>
                <a:ext uri="{FF2B5EF4-FFF2-40B4-BE49-F238E27FC236}">
                  <a16:creationId xmlns:a16="http://schemas.microsoft.com/office/drawing/2014/main" id="{70FF38DB-E74B-4CF5-90F4-5270D508E909}"/>
                </a:ext>
              </a:extLst>
            </p:cNvPr>
            <p:cNvSpPr/>
            <p:nvPr/>
          </p:nvSpPr>
          <p:spPr>
            <a:xfrm rot="2088680">
              <a:off x="500187" y="1191785"/>
              <a:ext cx="251778" cy="5613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7" name="Rectangle 56">
              <a:extLst>
                <a:ext uri="{FF2B5EF4-FFF2-40B4-BE49-F238E27FC236}">
                  <a16:creationId xmlns:a16="http://schemas.microsoft.com/office/drawing/2014/main" id="{DA8EEDC2-A159-4445-AF36-C12C985D15B2}"/>
                </a:ext>
              </a:extLst>
            </p:cNvPr>
            <p:cNvSpPr/>
            <p:nvPr/>
          </p:nvSpPr>
          <p:spPr>
            <a:xfrm rot="2088680">
              <a:off x="-301346" y="798533"/>
              <a:ext cx="895191" cy="730615"/>
            </a:xfrm>
            <a:custGeom>
              <a:avLst/>
              <a:gdLst/>
              <a:ahLst/>
              <a:cxnLst/>
              <a:rect l="l" t="t" r="r" b="b"/>
              <a:pathLst>
                <a:path w="895191" h="730615">
                  <a:moveTo>
                    <a:pt x="0" y="0"/>
                  </a:moveTo>
                  <a:lnTo>
                    <a:pt x="895191" y="0"/>
                  </a:lnTo>
                  <a:lnTo>
                    <a:pt x="895191" y="730615"/>
                  </a:lnTo>
                  <a:lnTo>
                    <a:pt x="508005" y="73061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8" name="Oval 58">
              <a:extLst>
                <a:ext uri="{FF2B5EF4-FFF2-40B4-BE49-F238E27FC236}">
                  <a16:creationId xmlns:a16="http://schemas.microsoft.com/office/drawing/2014/main" id="{DCEE1194-F8D4-406E-8156-435C2E2C0981}"/>
                </a:ext>
              </a:extLst>
            </p:cNvPr>
            <p:cNvSpPr/>
            <p:nvPr/>
          </p:nvSpPr>
          <p:spPr>
            <a:xfrm>
              <a:off x="490431" y="1573495"/>
              <a:ext cx="94897" cy="9489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5D7AA24F-F7B6-4FE4-98BA-C1F24F1CBFD5}"/>
              </a:ext>
            </a:extLst>
          </p:cNvPr>
          <p:cNvGrpSpPr/>
          <p:nvPr/>
        </p:nvGrpSpPr>
        <p:grpSpPr>
          <a:xfrm>
            <a:off x="2758363" y="2030347"/>
            <a:ext cx="2254426" cy="2246996"/>
            <a:chOff x="247435" y="1319152"/>
            <a:chExt cx="3400643" cy="3389436"/>
          </a:xfrm>
        </p:grpSpPr>
        <p:grpSp>
          <p:nvGrpSpPr>
            <p:cNvPr id="40" name="Group 2">
              <a:extLst>
                <a:ext uri="{FF2B5EF4-FFF2-40B4-BE49-F238E27FC236}">
                  <a16:creationId xmlns:a16="http://schemas.microsoft.com/office/drawing/2014/main" id="{28F83CA8-C124-4C73-BCB5-AB2B95356D64}"/>
                </a:ext>
              </a:extLst>
            </p:cNvPr>
            <p:cNvGrpSpPr/>
            <p:nvPr/>
          </p:nvGrpSpPr>
          <p:grpSpPr>
            <a:xfrm>
              <a:off x="247435" y="2414619"/>
              <a:ext cx="3149101" cy="2293969"/>
              <a:chOff x="247435" y="2414619"/>
              <a:chExt cx="3149101" cy="2293969"/>
            </a:xfrm>
          </p:grpSpPr>
          <p:sp>
            <p:nvSpPr>
              <p:cNvPr id="41" name="Rectangle 12">
                <a:extLst>
                  <a:ext uri="{FF2B5EF4-FFF2-40B4-BE49-F238E27FC236}">
                    <a16:creationId xmlns:a16="http://schemas.microsoft.com/office/drawing/2014/main" id="{E40369D2-84C6-4885-B4D4-27D0FCD1AE27}"/>
                  </a:ext>
                </a:extLst>
              </p:cNvPr>
              <p:cNvSpPr/>
              <p:nvPr/>
            </p:nvSpPr>
            <p:spPr>
              <a:xfrm rot="2700000" flipH="1">
                <a:off x="1034951" y="1627103"/>
                <a:ext cx="1574070" cy="3149101"/>
              </a:xfrm>
              <a:custGeom>
                <a:avLst/>
                <a:gdLst/>
                <a:ahLst/>
                <a:cxnLst/>
                <a:rect l="l" t="t" r="r" b="b"/>
                <a:pathLst>
                  <a:path w="1574070" h="3149101">
                    <a:moveTo>
                      <a:pt x="1396232" y="177838"/>
                    </a:moveTo>
                    <a:cubicBezTo>
                      <a:pt x="1732682" y="514288"/>
                      <a:pt x="1732682" y="1059782"/>
                      <a:pt x="1396232" y="1396232"/>
                    </a:cubicBezTo>
                    <a:cubicBezTo>
                      <a:pt x="1059782" y="1732681"/>
                      <a:pt x="514289" y="1732681"/>
                      <a:pt x="177839" y="1396232"/>
                    </a:cubicBezTo>
                    <a:cubicBezTo>
                      <a:pt x="-158611" y="1059782"/>
                      <a:pt x="-158611" y="514288"/>
                      <a:pt x="177839" y="177838"/>
                    </a:cubicBezTo>
                    <a:cubicBezTo>
                      <a:pt x="514289" y="-158611"/>
                      <a:pt x="1059782" y="-158611"/>
                      <a:pt x="1396232" y="177838"/>
                    </a:cubicBezTo>
                    <a:close/>
                    <a:moveTo>
                      <a:pt x="1574070" y="0"/>
                    </a:moveTo>
                    <a:cubicBezTo>
                      <a:pt x="1139403" y="-434668"/>
                      <a:pt x="434668" y="-434668"/>
                      <a:pt x="0" y="0"/>
                    </a:cubicBezTo>
                    <a:cubicBezTo>
                      <a:pt x="-434668" y="434667"/>
                      <a:pt x="-434668" y="1139403"/>
                      <a:pt x="0" y="1574070"/>
                    </a:cubicBezTo>
                    <a:cubicBezTo>
                      <a:pt x="149565" y="1723636"/>
                      <a:pt x="331107" y="1821737"/>
                      <a:pt x="522925" y="1867116"/>
                    </a:cubicBezTo>
                    <a:lnTo>
                      <a:pt x="522925" y="3149101"/>
                    </a:lnTo>
                    <a:lnTo>
                      <a:pt x="1051145" y="3149101"/>
                    </a:lnTo>
                    <a:lnTo>
                      <a:pt x="1051145" y="1867115"/>
                    </a:lnTo>
                    <a:cubicBezTo>
                      <a:pt x="1242964" y="1821737"/>
                      <a:pt x="1424505" y="1723636"/>
                      <a:pt x="1574070" y="1574070"/>
                    </a:cubicBezTo>
                    <a:cubicBezTo>
                      <a:pt x="2008738" y="1139403"/>
                      <a:pt x="2008738" y="434667"/>
                      <a:pt x="15740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900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Round Same Side Corner Rectangle 13">
                <a:extLst>
                  <a:ext uri="{FF2B5EF4-FFF2-40B4-BE49-F238E27FC236}">
                    <a16:creationId xmlns:a16="http://schemas.microsoft.com/office/drawing/2014/main" id="{87E5FE35-BC61-4A9A-8511-07F02FE64058}"/>
                  </a:ext>
                </a:extLst>
              </p:cNvPr>
              <p:cNvSpPr/>
              <p:nvPr/>
            </p:nvSpPr>
            <p:spPr>
              <a:xfrm rot="13500000" flipH="1">
                <a:off x="299369" y="4293587"/>
                <a:ext cx="528162" cy="301840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900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4" name="Oval 17">
              <a:extLst>
                <a:ext uri="{FF2B5EF4-FFF2-40B4-BE49-F238E27FC236}">
                  <a16:creationId xmlns:a16="http://schemas.microsoft.com/office/drawing/2014/main" id="{49272D67-CE39-48FB-8C01-6B100DE49ACD}"/>
                </a:ext>
              </a:extLst>
            </p:cNvPr>
            <p:cNvSpPr/>
            <p:nvPr/>
          </p:nvSpPr>
          <p:spPr>
            <a:xfrm>
              <a:off x="2991380" y="2832668"/>
              <a:ext cx="656698" cy="656698"/>
            </a:xfrm>
            <a:prstGeom prst="ellipse">
              <a:avLst/>
            </a:prstGeom>
            <a:solidFill>
              <a:schemeClr val="accent3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900" dirty="0">
                <a:cs typeface="B Nazanin" panose="00000700000000000000" pitchFamily="2" charset="-78"/>
              </a:endParaRPr>
            </a:p>
          </p:txBody>
        </p:sp>
        <p:sp>
          <p:nvSpPr>
            <p:cNvPr id="45" name="Oval 18">
              <a:extLst>
                <a:ext uri="{FF2B5EF4-FFF2-40B4-BE49-F238E27FC236}">
                  <a16:creationId xmlns:a16="http://schemas.microsoft.com/office/drawing/2014/main" id="{5E88C57D-0128-4BF4-A39C-362C219A1C42}"/>
                </a:ext>
              </a:extLst>
            </p:cNvPr>
            <p:cNvSpPr/>
            <p:nvPr/>
          </p:nvSpPr>
          <p:spPr>
            <a:xfrm>
              <a:off x="2231740" y="1319152"/>
              <a:ext cx="656698" cy="656698"/>
            </a:xfrm>
            <a:prstGeom prst="ellipse">
              <a:avLst/>
            </a:prstGeom>
            <a:solidFill>
              <a:schemeClr val="accent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900" dirty="0">
                <a:cs typeface="B Nazanin" panose="00000700000000000000" pitchFamily="2" charset="-78"/>
              </a:endParaRPr>
            </a:p>
          </p:txBody>
        </p:sp>
        <p:sp>
          <p:nvSpPr>
            <p:cNvPr id="46" name="Oval 19">
              <a:extLst>
                <a:ext uri="{FF2B5EF4-FFF2-40B4-BE49-F238E27FC236}">
                  <a16:creationId xmlns:a16="http://schemas.microsoft.com/office/drawing/2014/main" id="{3B050E2B-193D-4259-BA98-FFFBEBDA35AF}"/>
                </a:ext>
              </a:extLst>
            </p:cNvPr>
            <p:cNvSpPr/>
            <p:nvPr/>
          </p:nvSpPr>
          <p:spPr>
            <a:xfrm>
              <a:off x="2231740" y="3363838"/>
              <a:ext cx="656698" cy="656698"/>
            </a:xfrm>
            <a:prstGeom prst="ellipse">
              <a:avLst/>
            </a:prstGeom>
            <a:solidFill>
              <a:schemeClr val="accent4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900" dirty="0">
                <a:cs typeface="B Nazanin" panose="00000700000000000000" pitchFamily="2" charset="-78"/>
              </a:endParaRPr>
            </a:p>
          </p:txBody>
        </p:sp>
        <p:sp>
          <p:nvSpPr>
            <p:cNvPr id="47" name="Oval 20">
              <a:extLst>
                <a:ext uri="{FF2B5EF4-FFF2-40B4-BE49-F238E27FC236}">
                  <a16:creationId xmlns:a16="http://schemas.microsoft.com/office/drawing/2014/main" id="{A21C85F2-E052-43AF-9628-D2436E3752B2}"/>
                </a:ext>
              </a:extLst>
            </p:cNvPr>
            <p:cNvSpPr/>
            <p:nvPr/>
          </p:nvSpPr>
          <p:spPr>
            <a:xfrm>
              <a:off x="2991380" y="1899077"/>
              <a:ext cx="656698" cy="656698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900" dirty="0"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CFFBE38-946B-4AA7-9DC7-D3ED5CE59C06}"/>
                </a:ext>
              </a:extLst>
            </p:cNvPr>
            <p:cNvSpPr txBox="1"/>
            <p:nvPr/>
          </p:nvSpPr>
          <p:spPr>
            <a:xfrm>
              <a:off x="2324790" y="1543042"/>
              <a:ext cx="470598" cy="208916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r>
                <a:rPr lang="en-US" altLang="ko-KR" sz="9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907A0676-8B29-4345-8FFE-D9A75CC09BF7}"/>
                </a:ext>
              </a:extLst>
            </p:cNvPr>
            <p:cNvSpPr txBox="1"/>
            <p:nvPr/>
          </p:nvSpPr>
          <p:spPr>
            <a:xfrm>
              <a:off x="3084431" y="2122967"/>
              <a:ext cx="470598" cy="208916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r>
                <a:rPr lang="en-US" altLang="ko-KR" sz="9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887B2730-CA16-4EFB-9AEF-CC0083AE56DD}"/>
                </a:ext>
              </a:extLst>
            </p:cNvPr>
            <p:cNvSpPr txBox="1"/>
            <p:nvPr/>
          </p:nvSpPr>
          <p:spPr>
            <a:xfrm>
              <a:off x="3084431" y="3056557"/>
              <a:ext cx="470598" cy="208916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r>
                <a:rPr lang="en-US" altLang="ko-KR" sz="9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6595C4B-4FCD-4653-BFB8-E5FF7EADEAE4}"/>
                </a:ext>
              </a:extLst>
            </p:cNvPr>
            <p:cNvSpPr txBox="1"/>
            <p:nvPr/>
          </p:nvSpPr>
          <p:spPr>
            <a:xfrm>
              <a:off x="2324790" y="3593994"/>
              <a:ext cx="470598" cy="208916"/>
            </a:xfrm>
            <a:prstGeom prst="rect">
              <a:avLst/>
            </a:prstGeom>
            <a:noFill/>
          </p:spPr>
          <p:txBody>
            <a:bodyPr wrap="square" tIns="0" bIns="0" rtlCol="0" anchor="ctr">
              <a:spAutoFit/>
            </a:bodyPr>
            <a:lstStyle/>
            <a:p>
              <a:r>
                <a:rPr lang="en-US" altLang="ko-KR" sz="9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09151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1">
            <a:extLst>
              <a:ext uri="{FF2B5EF4-FFF2-40B4-BE49-F238E27FC236}">
                <a16:creationId xmlns:a16="http://schemas.microsoft.com/office/drawing/2014/main" id="{005DC8AF-28CB-BE6B-A4AC-615F3B9F3AC7}"/>
              </a:ext>
            </a:extLst>
          </p:cNvPr>
          <p:cNvSpPr txBox="1">
            <a:spLocks/>
          </p:cNvSpPr>
          <p:nvPr/>
        </p:nvSpPr>
        <p:spPr>
          <a:xfrm>
            <a:off x="2268490" y="221935"/>
            <a:ext cx="6372200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dirty="0">
                <a:cs typeface="B Nazanin" panose="000004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cs typeface="B Nazanin" panose="00000400000000000000" pitchFamily="2" charset="-78"/>
              </a:rPr>
              <a:t>A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" name="Diamond 5">
            <a:extLst>
              <a:ext uri="{FF2B5EF4-FFF2-40B4-BE49-F238E27FC236}">
                <a16:creationId xmlns:a16="http://schemas.microsoft.com/office/drawing/2014/main" id="{99DE8EA6-CBAC-737F-93E9-9C356632BBA7}"/>
              </a:ext>
            </a:extLst>
          </p:cNvPr>
          <p:cNvSpPr/>
          <p:nvPr/>
        </p:nvSpPr>
        <p:spPr>
          <a:xfrm>
            <a:off x="4127141" y="1466782"/>
            <a:ext cx="357266" cy="358322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6" name="Isosceles Triangle 51">
            <a:extLst>
              <a:ext uri="{FF2B5EF4-FFF2-40B4-BE49-F238E27FC236}">
                <a16:creationId xmlns:a16="http://schemas.microsoft.com/office/drawing/2014/main" id="{A8C1D8E4-5988-16F9-BCCA-62F83223B40C}"/>
              </a:ext>
            </a:extLst>
          </p:cNvPr>
          <p:cNvSpPr/>
          <p:nvPr/>
        </p:nvSpPr>
        <p:spPr>
          <a:xfrm>
            <a:off x="3554344" y="1514951"/>
            <a:ext cx="357265" cy="26198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7" name="Isosceles Triangle 57">
            <a:extLst>
              <a:ext uri="{FF2B5EF4-FFF2-40B4-BE49-F238E27FC236}">
                <a16:creationId xmlns:a16="http://schemas.microsoft.com/office/drawing/2014/main" id="{BE3B9536-BBCC-AF4E-88BC-D3271AA85632}"/>
              </a:ext>
            </a:extLst>
          </p:cNvPr>
          <p:cNvSpPr/>
          <p:nvPr/>
        </p:nvSpPr>
        <p:spPr>
          <a:xfrm>
            <a:off x="4128566" y="3534685"/>
            <a:ext cx="213843" cy="483435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29D21FA-168B-896C-E007-DB607CE7486E}"/>
              </a:ext>
            </a:extLst>
          </p:cNvPr>
          <p:cNvSpPr/>
          <p:nvPr/>
        </p:nvSpPr>
        <p:spPr>
          <a:xfrm rot="18900000">
            <a:off x="6499359" y="2943522"/>
            <a:ext cx="154109" cy="343323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Parallelogram 15">
            <a:extLst>
              <a:ext uri="{FF2B5EF4-FFF2-40B4-BE49-F238E27FC236}">
                <a16:creationId xmlns:a16="http://schemas.microsoft.com/office/drawing/2014/main" id="{0173A006-B7E0-8F80-1F2C-B9A0C3A50485}"/>
              </a:ext>
            </a:extLst>
          </p:cNvPr>
          <p:cNvSpPr/>
          <p:nvPr/>
        </p:nvSpPr>
        <p:spPr>
          <a:xfrm flipH="1">
            <a:off x="3550048" y="3617798"/>
            <a:ext cx="317209" cy="317209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Freeform 19">
            <a:extLst>
              <a:ext uri="{FF2B5EF4-FFF2-40B4-BE49-F238E27FC236}">
                <a16:creationId xmlns:a16="http://schemas.microsoft.com/office/drawing/2014/main" id="{8930DAD3-1CA2-C51A-2B3D-F604715C5661}"/>
              </a:ext>
            </a:extLst>
          </p:cNvPr>
          <p:cNvSpPr/>
          <p:nvPr/>
        </p:nvSpPr>
        <p:spPr>
          <a:xfrm>
            <a:off x="5242574" y="2935291"/>
            <a:ext cx="314672" cy="309626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30">
            <a:extLst>
              <a:ext uri="{FF2B5EF4-FFF2-40B4-BE49-F238E27FC236}">
                <a16:creationId xmlns:a16="http://schemas.microsoft.com/office/drawing/2014/main" id="{C950FCCD-5398-8AE9-D44E-443A3B7888B4}"/>
              </a:ext>
            </a:extLst>
          </p:cNvPr>
          <p:cNvSpPr/>
          <p:nvPr/>
        </p:nvSpPr>
        <p:spPr>
          <a:xfrm>
            <a:off x="7508683" y="2906649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3F7ACB77-10BB-EA3F-006F-EA4E4A87CFCB}"/>
              </a:ext>
            </a:extLst>
          </p:cNvPr>
          <p:cNvSpPr/>
          <p:nvPr/>
        </p:nvSpPr>
        <p:spPr>
          <a:xfrm>
            <a:off x="4699939" y="1484923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15">
            <a:extLst>
              <a:ext uri="{FF2B5EF4-FFF2-40B4-BE49-F238E27FC236}">
                <a16:creationId xmlns:a16="http://schemas.microsoft.com/office/drawing/2014/main" id="{BDC9FE6C-E9DF-2186-79A0-D5795ADD66F4}"/>
              </a:ext>
            </a:extLst>
          </p:cNvPr>
          <p:cNvSpPr/>
          <p:nvPr/>
        </p:nvSpPr>
        <p:spPr>
          <a:xfrm rot="5400000">
            <a:off x="5237297" y="1484923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Pie 24">
            <a:extLst>
              <a:ext uri="{FF2B5EF4-FFF2-40B4-BE49-F238E27FC236}">
                <a16:creationId xmlns:a16="http://schemas.microsoft.com/office/drawing/2014/main" id="{1D49A022-BCF6-3045-4B88-4A4D826D9E62}"/>
              </a:ext>
            </a:extLst>
          </p:cNvPr>
          <p:cNvSpPr/>
          <p:nvPr/>
        </p:nvSpPr>
        <p:spPr>
          <a:xfrm>
            <a:off x="4603718" y="3602142"/>
            <a:ext cx="350460" cy="348520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Parallelogram 30">
            <a:extLst>
              <a:ext uri="{FF2B5EF4-FFF2-40B4-BE49-F238E27FC236}">
                <a16:creationId xmlns:a16="http://schemas.microsoft.com/office/drawing/2014/main" id="{03005616-5196-E6A4-19D8-DDE38C01E283}"/>
              </a:ext>
            </a:extLst>
          </p:cNvPr>
          <p:cNvSpPr/>
          <p:nvPr/>
        </p:nvSpPr>
        <p:spPr>
          <a:xfrm flipH="1">
            <a:off x="7491445" y="2174018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6" name="Block Arc 14">
            <a:extLst>
              <a:ext uri="{FF2B5EF4-FFF2-40B4-BE49-F238E27FC236}">
                <a16:creationId xmlns:a16="http://schemas.microsoft.com/office/drawing/2014/main" id="{79B49877-89AF-E831-42AE-6A53F48E023E}"/>
              </a:ext>
            </a:extLst>
          </p:cNvPr>
          <p:cNvSpPr/>
          <p:nvPr/>
        </p:nvSpPr>
        <p:spPr>
          <a:xfrm rot="16200000">
            <a:off x="5775212" y="1452073"/>
            <a:ext cx="387486" cy="38774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Block Arc 41">
            <a:extLst>
              <a:ext uri="{FF2B5EF4-FFF2-40B4-BE49-F238E27FC236}">
                <a16:creationId xmlns:a16="http://schemas.microsoft.com/office/drawing/2014/main" id="{520C8328-5FCA-4828-583D-0C629FBD05E8}"/>
              </a:ext>
            </a:extLst>
          </p:cNvPr>
          <p:cNvSpPr/>
          <p:nvPr/>
        </p:nvSpPr>
        <p:spPr>
          <a:xfrm>
            <a:off x="6378357" y="1420447"/>
            <a:ext cx="323224" cy="450993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Right Triangle 17">
            <a:extLst>
              <a:ext uri="{FF2B5EF4-FFF2-40B4-BE49-F238E27FC236}">
                <a16:creationId xmlns:a16="http://schemas.microsoft.com/office/drawing/2014/main" id="{EF7DEF62-C7F1-D19D-02C8-2900366BEEA9}"/>
              </a:ext>
            </a:extLst>
          </p:cNvPr>
          <p:cNvSpPr/>
          <p:nvPr/>
        </p:nvSpPr>
        <p:spPr>
          <a:xfrm>
            <a:off x="5215487" y="3589833"/>
            <a:ext cx="263462" cy="373139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Oval 27">
            <a:extLst>
              <a:ext uri="{FF2B5EF4-FFF2-40B4-BE49-F238E27FC236}">
                <a16:creationId xmlns:a16="http://schemas.microsoft.com/office/drawing/2014/main" id="{EBE12AF9-D533-EA43-4878-89C58DD691EE}"/>
              </a:ext>
            </a:extLst>
          </p:cNvPr>
          <p:cNvSpPr/>
          <p:nvPr/>
        </p:nvSpPr>
        <p:spPr>
          <a:xfrm>
            <a:off x="2970575" y="4182757"/>
            <a:ext cx="279812" cy="532138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Parallelogram 15">
            <a:extLst>
              <a:ext uri="{FF2B5EF4-FFF2-40B4-BE49-F238E27FC236}">
                <a16:creationId xmlns:a16="http://schemas.microsoft.com/office/drawing/2014/main" id="{01D95438-CC4B-BED8-C0AB-55D0DFAE0A3E}"/>
              </a:ext>
            </a:extLst>
          </p:cNvPr>
          <p:cNvSpPr/>
          <p:nvPr/>
        </p:nvSpPr>
        <p:spPr>
          <a:xfrm rot="16200000">
            <a:off x="5783069" y="2868792"/>
            <a:ext cx="408905" cy="442625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Round Same Side Corner Rectangle 21">
            <a:extLst>
              <a:ext uri="{FF2B5EF4-FFF2-40B4-BE49-F238E27FC236}">
                <a16:creationId xmlns:a16="http://schemas.microsoft.com/office/drawing/2014/main" id="{2EF7AD8F-F6BC-DF6F-72B5-526D24D275A3}"/>
              </a:ext>
            </a:extLst>
          </p:cNvPr>
          <p:cNvSpPr/>
          <p:nvPr/>
        </p:nvSpPr>
        <p:spPr>
          <a:xfrm rot="10800000">
            <a:off x="6311781" y="2185058"/>
            <a:ext cx="264059" cy="298187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Oval 26">
            <a:extLst>
              <a:ext uri="{FF2B5EF4-FFF2-40B4-BE49-F238E27FC236}">
                <a16:creationId xmlns:a16="http://schemas.microsoft.com/office/drawing/2014/main" id="{34EFFFD7-3795-DA89-A1D2-9F1F431C68B5}"/>
              </a:ext>
            </a:extLst>
          </p:cNvPr>
          <p:cNvSpPr/>
          <p:nvPr/>
        </p:nvSpPr>
        <p:spPr>
          <a:xfrm>
            <a:off x="4710946" y="2897573"/>
            <a:ext cx="322665" cy="385063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3" name="Freeform 32">
            <a:extLst>
              <a:ext uri="{FF2B5EF4-FFF2-40B4-BE49-F238E27FC236}">
                <a16:creationId xmlns:a16="http://schemas.microsoft.com/office/drawing/2014/main" id="{B85D729B-3B62-BA73-6D68-79FE62CECE79}"/>
              </a:ext>
            </a:extLst>
          </p:cNvPr>
          <p:cNvSpPr/>
          <p:nvPr/>
        </p:nvSpPr>
        <p:spPr>
          <a:xfrm>
            <a:off x="2930779" y="1459071"/>
            <a:ext cx="408033" cy="373744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4" name="Rounded Rectangle 10">
            <a:extLst>
              <a:ext uri="{FF2B5EF4-FFF2-40B4-BE49-F238E27FC236}">
                <a16:creationId xmlns:a16="http://schemas.microsoft.com/office/drawing/2014/main" id="{320A55B1-D357-C089-73CB-8EF0F6633FB5}"/>
              </a:ext>
            </a:extLst>
          </p:cNvPr>
          <p:cNvSpPr/>
          <p:nvPr/>
        </p:nvSpPr>
        <p:spPr>
          <a:xfrm>
            <a:off x="5781251" y="2165975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Rounded Rectangle 32">
            <a:extLst>
              <a:ext uri="{FF2B5EF4-FFF2-40B4-BE49-F238E27FC236}">
                <a16:creationId xmlns:a16="http://schemas.microsoft.com/office/drawing/2014/main" id="{B49486D9-4300-9588-ADE4-8DDA06D1C955}"/>
              </a:ext>
            </a:extLst>
          </p:cNvPr>
          <p:cNvSpPr/>
          <p:nvPr/>
        </p:nvSpPr>
        <p:spPr>
          <a:xfrm>
            <a:off x="6904914" y="2922281"/>
            <a:ext cx="335647" cy="3356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6" name="Trapezoid 13">
            <a:extLst>
              <a:ext uri="{FF2B5EF4-FFF2-40B4-BE49-F238E27FC236}">
                <a16:creationId xmlns:a16="http://schemas.microsoft.com/office/drawing/2014/main" id="{EE2D361C-6D72-ECF5-380B-09DD0A257991}"/>
              </a:ext>
            </a:extLst>
          </p:cNvPr>
          <p:cNvSpPr/>
          <p:nvPr/>
        </p:nvSpPr>
        <p:spPr>
          <a:xfrm>
            <a:off x="3589105" y="2181173"/>
            <a:ext cx="361838" cy="305956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7" name="Rounded Rectangle 7">
            <a:extLst>
              <a:ext uri="{FF2B5EF4-FFF2-40B4-BE49-F238E27FC236}">
                <a16:creationId xmlns:a16="http://schemas.microsoft.com/office/drawing/2014/main" id="{986D09EC-C86B-E1B6-4A54-2AA640D15763}"/>
              </a:ext>
            </a:extLst>
          </p:cNvPr>
          <p:cNvSpPr/>
          <p:nvPr/>
        </p:nvSpPr>
        <p:spPr>
          <a:xfrm>
            <a:off x="5319610" y="2173839"/>
            <a:ext cx="185271" cy="32062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8" name="Rectangle 18">
            <a:extLst>
              <a:ext uri="{FF2B5EF4-FFF2-40B4-BE49-F238E27FC236}">
                <a16:creationId xmlns:a16="http://schemas.microsoft.com/office/drawing/2014/main" id="{5BAAEB03-84C8-F82B-5989-F67F0BE73BA9}"/>
              </a:ext>
            </a:extLst>
          </p:cNvPr>
          <p:cNvSpPr/>
          <p:nvPr/>
        </p:nvSpPr>
        <p:spPr>
          <a:xfrm>
            <a:off x="4227313" y="2200931"/>
            <a:ext cx="335348" cy="266441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9" name="Rounded Rectangle 25">
            <a:extLst>
              <a:ext uri="{FF2B5EF4-FFF2-40B4-BE49-F238E27FC236}">
                <a16:creationId xmlns:a16="http://schemas.microsoft.com/office/drawing/2014/main" id="{5CC3C009-CCBA-02E7-EAAF-E6755F7495E8}"/>
              </a:ext>
            </a:extLst>
          </p:cNvPr>
          <p:cNvSpPr/>
          <p:nvPr/>
        </p:nvSpPr>
        <p:spPr>
          <a:xfrm>
            <a:off x="4839031" y="2190583"/>
            <a:ext cx="204209" cy="287136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Chord 14">
            <a:extLst>
              <a:ext uri="{FF2B5EF4-FFF2-40B4-BE49-F238E27FC236}">
                <a16:creationId xmlns:a16="http://schemas.microsoft.com/office/drawing/2014/main" id="{0C732FFD-2459-66A8-77FC-F21663C89960}"/>
              </a:ext>
            </a:extLst>
          </p:cNvPr>
          <p:cNvSpPr/>
          <p:nvPr/>
        </p:nvSpPr>
        <p:spPr>
          <a:xfrm>
            <a:off x="3995936" y="4227934"/>
            <a:ext cx="350089" cy="441784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1" name="Rounded Rectangle 6">
            <a:extLst>
              <a:ext uri="{FF2B5EF4-FFF2-40B4-BE49-F238E27FC236}">
                <a16:creationId xmlns:a16="http://schemas.microsoft.com/office/drawing/2014/main" id="{112345EF-2EAE-1C08-3584-C2C8A159EB38}"/>
              </a:ext>
            </a:extLst>
          </p:cNvPr>
          <p:cNvSpPr/>
          <p:nvPr/>
        </p:nvSpPr>
        <p:spPr>
          <a:xfrm>
            <a:off x="2965710" y="2135686"/>
            <a:ext cx="347025" cy="3528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2" name="Oval 66">
            <a:extLst>
              <a:ext uri="{FF2B5EF4-FFF2-40B4-BE49-F238E27FC236}">
                <a16:creationId xmlns:a16="http://schemas.microsoft.com/office/drawing/2014/main" id="{CE3F7894-0374-3FFD-7E22-F4F377677173}"/>
              </a:ext>
            </a:extLst>
          </p:cNvPr>
          <p:cNvSpPr/>
          <p:nvPr/>
        </p:nvSpPr>
        <p:spPr>
          <a:xfrm rot="20700000">
            <a:off x="4144533" y="2929623"/>
            <a:ext cx="374702" cy="320962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Isosceles Triangle 13">
            <a:extLst>
              <a:ext uri="{FF2B5EF4-FFF2-40B4-BE49-F238E27FC236}">
                <a16:creationId xmlns:a16="http://schemas.microsoft.com/office/drawing/2014/main" id="{41A13C32-A326-DAC7-B94B-A7DDB13AA4F9}"/>
              </a:ext>
            </a:extLst>
          </p:cNvPr>
          <p:cNvSpPr/>
          <p:nvPr/>
        </p:nvSpPr>
        <p:spPr>
          <a:xfrm rot="10800000">
            <a:off x="3496231" y="4194201"/>
            <a:ext cx="257150" cy="509250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Smiley Face 14">
            <a:extLst>
              <a:ext uri="{FF2B5EF4-FFF2-40B4-BE49-F238E27FC236}">
                <a16:creationId xmlns:a16="http://schemas.microsoft.com/office/drawing/2014/main" id="{691A160D-8F72-E62B-4489-24A5CE1D6EA7}"/>
              </a:ext>
            </a:extLst>
          </p:cNvPr>
          <p:cNvSpPr/>
          <p:nvPr/>
        </p:nvSpPr>
        <p:spPr>
          <a:xfrm>
            <a:off x="5154909" y="4257633"/>
            <a:ext cx="382387" cy="38238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5" name="Smiley Face 12">
            <a:extLst>
              <a:ext uri="{FF2B5EF4-FFF2-40B4-BE49-F238E27FC236}">
                <a16:creationId xmlns:a16="http://schemas.microsoft.com/office/drawing/2014/main" id="{257D12D0-AEB2-C10D-3CF6-1D7C29D38013}"/>
              </a:ext>
            </a:extLst>
          </p:cNvPr>
          <p:cNvSpPr/>
          <p:nvPr/>
        </p:nvSpPr>
        <p:spPr>
          <a:xfrm>
            <a:off x="6891957" y="4257633"/>
            <a:ext cx="382387" cy="38238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6" name="Smiley Face 15">
            <a:extLst>
              <a:ext uri="{FF2B5EF4-FFF2-40B4-BE49-F238E27FC236}">
                <a16:creationId xmlns:a16="http://schemas.microsoft.com/office/drawing/2014/main" id="{D083CF63-A582-00B5-5A2E-4C8D028F5BAE}"/>
              </a:ext>
            </a:extLst>
          </p:cNvPr>
          <p:cNvSpPr/>
          <p:nvPr/>
        </p:nvSpPr>
        <p:spPr>
          <a:xfrm>
            <a:off x="5736721" y="4259730"/>
            <a:ext cx="378193" cy="37819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7" name="Oval 37">
            <a:extLst>
              <a:ext uri="{FF2B5EF4-FFF2-40B4-BE49-F238E27FC236}">
                <a16:creationId xmlns:a16="http://schemas.microsoft.com/office/drawing/2014/main" id="{797423C3-2227-6036-2268-180D44FC0D78}"/>
              </a:ext>
            </a:extLst>
          </p:cNvPr>
          <p:cNvSpPr/>
          <p:nvPr/>
        </p:nvSpPr>
        <p:spPr>
          <a:xfrm>
            <a:off x="7473770" y="4255309"/>
            <a:ext cx="387034" cy="3870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Smiley Face 14">
            <a:extLst>
              <a:ext uri="{FF2B5EF4-FFF2-40B4-BE49-F238E27FC236}">
                <a16:creationId xmlns:a16="http://schemas.microsoft.com/office/drawing/2014/main" id="{5039F24F-B5BD-D481-F6D8-25D21A31F00B}"/>
              </a:ext>
            </a:extLst>
          </p:cNvPr>
          <p:cNvSpPr/>
          <p:nvPr/>
        </p:nvSpPr>
        <p:spPr>
          <a:xfrm>
            <a:off x="6314339" y="4259730"/>
            <a:ext cx="378193" cy="37819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4843904C-EACF-3D86-AA20-6CC68B023F21}"/>
              </a:ext>
            </a:extLst>
          </p:cNvPr>
          <p:cNvSpPr/>
          <p:nvPr/>
        </p:nvSpPr>
        <p:spPr>
          <a:xfrm rot="2700000">
            <a:off x="3590116" y="285173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ectangle 9">
            <a:extLst>
              <a:ext uri="{FF2B5EF4-FFF2-40B4-BE49-F238E27FC236}">
                <a16:creationId xmlns:a16="http://schemas.microsoft.com/office/drawing/2014/main" id="{FD481133-3B8F-6A3D-E649-7A1874AC6695}"/>
              </a:ext>
            </a:extLst>
          </p:cNvPr>
          <p:cNvSpPr/>
          <p:nvPr/>
        </p:nvSpPr>
        <p:spPr>
          <a:xfrm>
            <a:off x="2958745" y="2868871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Round Same Side Corner Rectangle 6">
            <a:extLst>
              <a:ext uri="{FF2B5EF4-FFF2-40B4-BE49-F238E27FC236}">
                <a16:creationId xmlns:a16="http://schemas.microsoft.com/office/drawing/2014/main" id="{2FB98C77-90E3-082B-EA0A-6D1800826973}"/>
              </a:ext>
            </a:extLst>
          </p:cNvPr>
          <p:cNvSpPr/>
          <p:nvPr/>
        </p:nvSpPr>
        <p:spPr>
          <a:xfrm rot="2700000">
            <a:off x="4719200" y="4187740"/>
            <a:ext cx="130246" cy="52217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2" name="Frame 17">
            <a:extLst>
              <a:ext uri="{FF2B5EF4-FFF2-40B4-BE49-F238E27FC236}">
                <a16:creationId xmlns:a16="http://schemas.microsoft.com/office/drawing/2014/main" id="{8222C927-FF4C-DDE5-4A2C-D4D2ED2D6D05}"/>
              </a:ext>
            </a:extLst>
          </p:cNvPr>
          <p:cNvSpPr/>
          <p:nvPr/>
        </p:nvSpPr>
        <p:spPr>
          <a:xfrm>
            <a:off x="2941714" y="3598340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Rounded Rectangle 5">
            <a:extLst>
              <a:ext uri="{FF2B5EF4-FFF2-40B4-BE49-F238E27FC236}">
                <a16:creationId xmlns:a16="http://schemas.microsoft.com/office/drawing/2014/main" id="{B13C9ACD-2DDC-7D8F-17CE-869EDC16CF13}"/>
              </a:ext>
            </a:extLst>
          </p:cNvPr>
          <p:cNvSpPr/>
          <p:nvPr/>
        </p:nvSpPr>
        <p:spPr>
          <a:xfrm flipH="1">
            <a:off x="6852210" y="2192006"/>
            <a:ext cx="344621" cy="284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Teardrop 1">
            <a:extLst>
              <a:ext uri="{FF2B5EF4-FFF2-40B4-BE49-F238E27FC236}">
                <a16:creationId xmlns:a16="http://schemas.microsoft.com/office/drawing/2014/main" id="{A7524316-32E8-D000-0840-9CCDE06FFC51}"/>
              </a:ext>
            </a:extLst>
          </p:cNvPr>
          <p:cNvSpPr/>
          <p:nvPr/>
        </p:nvSpPr>
        <p:spPr>
          <a:xfrm rot="18805991">
            <a:off x="6868786" y="1499013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ectangle 130">
            <a:extLst>
              <a:ext uri="{FF2B5EF4-FFF2-40B4-BE49-F238E27FC236}">
                <a16:creationId xmlns:a16="http://schemas.microsoft.com/office/drawing/2014/main" id="{3C7B4995-6826-5238-8174-E594F385EC9B}"/>
              </a:ext>
            </a:extLst>
          </p:cNvPr>
          <p:cNvSpPr/>
          <p:nvPr/>
        </p:nvSpPr>
        <p:spPr>
          <a:xfrm>
            <a:off x="7419303" y="1499058"/>
            <a:ext cx="371900" cy="37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id="{010CADB9-6A9A-128D-430C-634857868214}"/>
              </a:ext>
            </a:extLst>
          </p:cNvPr>
          <p:cNvSpPr>
            <a:spLocks noChangeAspect="1"/>
          </p:cNvSpPr>
          <p:nvPr/>
        </p:nvSpPr>
        <p:spPr>
          <a:xfrm>
            <a:off x="6347573" y="3574172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7" name="Right Triangle 17">
            <a:extLst>
              <a:ext uri="{FF2B5EF4-FFF2-40B4-BE49-F238E27FC236}">
                <a16:creationId xmlns:a16="http://schemas.microsoft.com/office/drawing/2014/main" id="{70888169-CFF7-CFDD-A54B-B65BEFCC6334}"/>
              </a:ext>
            </a:extLst>
          </p:cNvPr>
          <p:cNvSpPr>
            <a:spLocks noChangeAspect="1"/>
          </p:cNvSpPr>
          <p:nvPr/>
        </p:nvSpPr>
        <p:spPr>
          <a:xfrm>
            <a:off x="5749994" y="3574172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8" name="Right Triangle 17">
            <a:extLst>
              <a:ext uri="{FF2B5EF4-FFF2-40B4-BE49-F238E27FC236}">
                <a16:creationId xmlns:a16="http://schemas.microsoft.com/office/drawing/2014/main" id="{83AFEB34-930A-527A-35E1-7A07361A7D03}"/>
              </a:ext>
            </a:extLst>
          </p:cNvPr>
          <p:cNvSpPr>
            <a:spLocks noChangeAspect="1"/>
          </p:cNvSpPr>
          <p:nvPr/>
        </p:nvSpPr>
        <p:spPr>
          <a:xfrm>
            <a:off x="6945152" y="3574172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9" name="Oval 44">
            <a:extLst>
              <a:ext uri="{FF2B5EF4-FFF2-40B4-BE49-F238E27FC236}">
                <a16:creationId xmlns:a16="http://schemas.microsoft.com/office/drawing/2014/main" id="{DA542006-7229-E241-6C67-6E1D05FF6F75}"/>
              </a:ext>
            </a:extLst>
          </p:cNvPr>
          <p:cNvSpPr>
            <a:spLocks noChangeAspect="1"/>
          </p:cNvSpPr>
          <p:nvPr/>
        </p:nvSpPr>
        <p:spPr>
          <a:xfrm>
            <a:off x="7542731" y="3574172"/>
            <a:ext cx="326534" cy="3888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579914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ED7BA69E-94D3-419F-F96C-84C5BAE7BB3E}"/>
              </a:ext>
            </a:extLst>
          </p:cNvPr>
          <p:cNvSpPr txBox="1">
            <a:spLocks/>
          </p:cNvSpPr>
          <p:nvPr/>
        </p:nvSpPr>
        <p:spPr>
          <a:xfrm>
            <a:off x="2043633" y="188997"/>
            <a:ext cx="6235304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dirty="0">
                <a:cs typeface="B Nazanin" panose="000004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cs typeface="B Nazanin" panose="00000400000000000000" pitchFamily="2" charset="-78"/>
              </a:rPr>
              <a:t>B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7CFDEA9F-C129-EEEC-2D3B-874424D50F48}"/>
              </a:ext>
            </a:extLst>
          </p:cNvPr>
          <p:cNvSpPr/>
          <p:nvPr/>
        </p:nvSpPr>
        <p:spPr>
          <a:xfrm rot="10800000">
            <a:off x="5226665" y="3639475"/>
            <a:ext cx="154974" cy="48261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369DD0AD-CAB1-D1E4-4FBE-EBC5ADA1A05D}"/>
              </a:ext>
            </a:extLst>
          </p:cNvPr>
          <p:cNvSpPr/>
          <p:nvPr/>
        </p:nvSpPr>
        <p:spPr>
          <a:xfrm>
            <a:off x="5622420" y="3695195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id="{C9EC28A6-4D8F-EB4E-5DDE-12DB9C93354D}"/>
              </a:ext>
            </a:extLst>
          </p:cNvPr>
          <p:cNvSpPr/>
          <p:nvPr/>
        </p:nvSpPr>
        <p:spPr>
          <a:xfrm rot="16200000">
            <a:off x="2760157" y="2954235"/>
            <a:ext cx="311874" cy="37183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id="{BC7E0775-A625-C084-E7A1-2B24D9E38D6A}"/>
              </a:ext>
            </a:extLst>
          </p:cNvPr>
          <p:cNvSpPr/>
          <p:nvPr/>
        </p:nvSpPr>
        <p:spPr>
          <a:xfrm>
            <a:off x="6352406" y="2936103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B7D2CF43-603D-3F2A-080A-B6CF092C15CA}"/>
              </a:ext>
            </a:extLst>
          </p:cNvPr>
          <p:cNvSpPr/>
          <p:nvPr/>
        </p:nvSpPr>
        <p:spPr>
          <a:xfrm>
            <a:off x="6794645" y="3735897"/>
            <a:ext cx="359044" cy="28977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38012EC5-ABED-A891-AEA1-0C00C043FD66}"/>
              </a:ext>
            </a:extLst>
          </p:cNvPr>
          <p:cNvSpPr/>
          <p:nvPr/>
        </p:nvSpPr>
        <p:spPr>
          <a:xfrm>
            <a:off x="6898098" y="2959514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0A654D71-2A6B-ABBA-AB4C-A735F3A6D7C2}"/>
              </a:ext>
            </a:extLst>
          </p:cNvPr>
          <p:cNvSpPr/>
          <p:nvPr/>
        </p:nvSpPr>
        <p:spPr>
          <a:xfrm>
            <a:off x="7421889" y="4371523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id="{2D509996-B7B3-7B92-B49B-703694253668}"/>
              </a:ext>
            </a:extLst>
          </p:cNvPr>
          <p:cNvSpPr/>
          <p:nvPr/>
        </p:nvSpPr>
        <p:spPr>
          <a:xfrm>
            <a:off x="7404140" y="2256580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id="{2E81D894-B422-C3AA-F81B-4A2CA0245DBA}"/>
              </a:ext>
            </a:extLst>
          </p:cNvPr>
          <p:cNvSpPr/>
          <p:nvPr/>
        </p:nvSpPr>
        <p:spPr>
          <a:xfrm>
            <a:off x="6337626" y="4372519"/>
            <a:ext cx="395557" cy="400568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id="{15A6608C-F3C6-43DA-77A7-A60DEC943DAF}"/>
              </a:ext>
            </a:extLst>
          </p:cNvPr>
          <p:cNvSpPr/>
          <p:nvPr/>
        </p:nvSpPr>
        <p:spPr>
          <a:xfrm rot="9900000">
            <a:off x="6867651" y="1480082"/>
            <a:ext cx="407173" cy="34581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id="{9AB7BE07-9E21-F523-73D8-D4B382B653D4}"/>
              </a:ext>
            </a:extLst>
          </p:cNvPr>
          <p:cNvSpPr/>
          <p:nvPr/>
        </p:nvSpPr>
        <p:spPr>
          <a:xfrm>
            <a:off x="2680806" y="3678718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id="{D387E914-F8B9-33FF-7B7C-C6EC61C4599A}"/>
              </a:ext>
            </a:extLst>
          </p:cNvPr>
          <p:cNvSpPr/>
          <p:nvPr/>
        </p:nvSpPr>
        <p:spPr>
          <a:xfrm>
            <a:off x="5854715" y="2958613"/>
            <a:ext cx="293412" cy="363079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2183A2D4-E4EC-E8F4-21A4-923619CA1353}"/>
              </a:ext>
            </a:extLst>
          </p:cNvPr>
          <p:cNvSpPr/>
          <p:nvPr/>
        </p:nvSpPr>
        <p:spPr>
          <a:xfrm>
            <a:off x="3325719" y="3708762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4D939FF1-9AF8-C082-27FC-2E4A98AA5A54}"/>
              </a:ext>
            </a:extLst>
          </p:cNvPr>
          <p:cNvSpPr/>
          <p:nvPr/>
        </p:nvSpPr>
        <p:spPr>
          <a:xfrm>
            <a:off x="5538800" y="1489744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A041DF4D-692E-4F63-8EA2-ED9D3B3FD297}"/>
              </a:ext>
            </a:extLst>
          </p:cNvPr>
          <p:cNvSpPr/>
          <p:nvPr/>
        </p:nvSpPr>
        <p:spPr>
          <a:xfrm>
            <a:off x="6199679" y="1466525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id="{369AF073-1C96-166C-D768-667ABF128FF4}"/>
              </a:ext>
            </a:extLst>
          </p:cNvPr>
          <p:cNvSpPr/>
          <p:nvPr/>
        </p:nvSpPr>
        <p:spPr>
          <a:xfrm>
            <a:off x="7510662" y="1435916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B4837AA6-4090-6FB6-1935-8F2E721ECA9B}"/>
              </a:ext>
            </a:extLst>
          </p:cNvPr>
          <p:cNvSpPr/>
          <p:nvPr/>
        </p:nvSpPr>
        <p:spPr>
          <a:xfrm>
            <a:off x="3978075" y="3738782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54F1A9B4-04E5-6210-4359-ABE9B33C3405}"/>
              </a:ext>
            </a:extLst>
          </p:cNvPr>
          <p:cNvSpPr/>
          <p:nvPr/>
        </p:nvSpPr>
        <p:spPr>
          <a:xfrm>
            <a:off x="3306291" y="3035913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E2548480-BF4B-58EE-5C32-6B46FBCEDED4}"/>
              </a:ext>
            </a:extLst>
          </p:cNvPr>
          <p:cNvSpPr/>
          <p:nvPr/>
        </p:nvSpPr>
        <p:spPr>
          <a:xfrm>
            <a:off x="3943397" y="3035913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59AE6D2C-7364-6822-7F0D-B419F2817732}"/>
              </a:ext>
            </a:extLst>
          </p:cNvPr>
          <p:cNvSpPr/>
          <p:nvPr/>
        </p:nvSpPr>
        <p:spPr>
          <a:xfrm>
            <a:off x="4580503" y="3035913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B0266FEE-88B3-5456-AD03-AF793D641C67}"/>
              </a:ext>
            </a:extLst>
          </p:cNvPr>
          <p:cNvSpPr/>
          <p:nvPr/>
        </p:nvSpPr>
        <p:spPr>
          <a:xfrm>
            <a:off x="5217609" y="3035913"/>
            <a:ext cx="432827" cy="208478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5" name="Teardrop 6">
            <a:extLst>
              <a:ext uri="{FF2B5EF4-FFF2-40B4-BE49-F238E27FC236}">
                <a16:creationId xmlns:a16="http://schemas.microsoft.com/office/drawing/2014/main" id="{887446C5-D2FC-713B-70E0-8A55C0E56CA5}"/>
              </a:ext>
            </a:extLst>
          </p:cNvPr>
          <p:cNvSpPr/>
          <p:nvPr/>
        </p:nvSpPr>
        <p:spPr>
          <a:xfrm rot="8100000">
            <a:off x="7463652" y="2993580"/>
            <a:ext cx="293144" cy="293145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id="{9DC9EB9F-2CE2-A2D3-64B6-8E093F6BE955}"/>
              </a:ext>
            </a:extLst>
          </p:cNvPr>
          <p:cNvSpPr/>
          <p:nvPr/>
        </p:nvSpPr>
        <p:spPr>
          <a:xfrm>
            <a:off x="3753253" y="2189040"/>
            <a:ext cx="433604" cy="4371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7" name="Chord 38">
            <a:extLst>
              <a:ext uri="{FF2B5EF4-FFF2-40B4-BE49-F238E27FC236}">
                <a16:creationId xmlns:a16="http://schemas.microsoft.com/office/drawing/2014/main" id="{D298331F-640E-47AD-2A7C-12A63BE5625E}"/>
              </a:ext>
            </a:extLst>
          </p:cNvPr>
          <p:cNvSpPr/>
          <p:nvPr/>
        </p:nvSpPr>
        <p:spPr>
          <a:xfrm>
            <a:off x="4427239" y="2188671"/>
            <a:ext cx="340508" cy="437873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8" name="Heart 38">
            <a:extLst>
              <a:ext uri="{FF2B5EF4-FFF2-40B4-BE49-F238E27FC236}">
                <a16:creationId xmlns:a16="http://schemas.microsoft.com/office/drawing/2014/main" id="{E32628D1-3017-D7FF-2D6F-FD578E2D0ADD}"/>
              </a:ext>
            </a:extLst>
          </p:cNvPr>
          <p:cNvSpPr/>
          <p:nvPr/>
        </p:nvSpPr>
        <p:spPr>
          <a:xfrm>
            <a:off x="4920782" y="1461899"/>
            <a:ext cx="382181" cy="382181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9" name="Round Same Side Corner Rectangle 19">
            <a:extLst>
              <a:ext uri="{FF2B5EF4-FFF2-40B4-BE49-F238E27FC236}">
                <a16:creationId xmlns:a16="http://schemas.microsoft.com/office/drawing/2014/main" id="{BFF0F1CE-08E3-09B8-0F8D-1A2FEF5DD40B}"/>
              </a:ext>
            </a:extLst>
          </p:cNvPr>
          <p:cNvSpPr/>
          <p:nvPr/>
        </p:nvSpPr>
        <p:spPr>
          <a:xfrm>
            <a:off x="6932990" y="4394212"/>
            <a:ext cx="289093" cy="357183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0" name="Rectangle 23">
            <a:extLst>
              <a:ext uri="{FF2B5EF4-FFF2-40B4-BE49-F238E27FC236}">
                <a16:creationId xmlns:a16="http://schemas.microsoft.com/office/drawing/2014/main" id="{45E2942B-4EF5-099F-4D90-15F747340CFF}"/>
              </a:ext>
            </a:extLst>
          </p:cNvPr>
          <p:cNvSpPr/>
          <p:nvPr/>
        </p:nvSpPr>
        <p:spPr>
          <a:xfrm>
            <a:off x="2678017" y="4432761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B9C63989-D317-38DD-4E27-F4133EDD5CE6}"/>
              </a:ext>
            </a:extLst>
          </p:cNvPr>
          <p:cNvSpPr/>
          <p:nvPr/>
        </p:nvSpPr>
        <p:spPr>
          <a:xfrm>
            <a:off x="5783564" y="4394008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id="{3409115D-A3E3-F049-7B61-D7AEF3244B37}"/>
              </a:ext>
            </a:extLst>
          </p:cNvPr>
          <p:cNvSpPr/>
          <p:nvPr/>
        </p:nvSpPr>
        <p:spPr>
          <a:xfrm>
            <a:off x="3886365" y="4416254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3" name="Oval 31">
            <a:extLst>
              <a:ext uri="{FF2B5EF4-FFF2-40B4-BE49-F238E27FC236}">
                <a16:creationId xmlns:a16="http://schemas.microsoft.com/office/drawing/2014/main" id="{CB5E2716-1C0E-377F-3C0E-23A82269161D}"/>
              </a:ext>
            </a:extLst>
          </p:cNvPr>
          <p:cNvSpPr/>
          <p:nvPr/>
        </p:nvSpPr>
        <p:spPr>
          <a:xfrm>
            <a:off x="4572000" y="4371950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4" name="Teardrop 17">
            <a:extLst>
              <a:ext uri="{FF2B5EF4-FFF2-40B4-BE49-F238E27FC236}">
                <a16:creationId xmlns:a16="http://schemas.microsoft.com/office/drawing/2014/main" id="{B47958B2-87A7-C935-94C7-7569B28F69C7}"/>
              </a:ext>
            </a:extLst>
          </p:cNvPr>
          <p:cNvSpPr/>
          <p:nvPr/>
        </p:nvSpPr>
        <p:spPr>
          <a:xfrm rot="18900000">
            <a:off x="3353976" y="4403899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id="{75657C8B-97C0-375A-19A7-A34B4C61D163}"/>
              </a:ext>
            </a:extLst>
          </p:cNvPr>
          <p:cNvSpPr/>
          <p:nvPr/>
        </p:nvSpPr>
        <p:spPr>
          <a:xfrm>
            <a:off x="5178984" y="4369220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6" name="Round Same Side Corner Rectangle 8">
            <a:extLst>
              <a:ext uri="{FF2B5EF4-FFF2-40B4-BE49-F238E27FC236}">
                <a16:creationId xmlns:a16="http://schemas.microsoft.com/office/drawing/2014/main" id="{BD6B491C-5C9A-40F0-9FB2-1123672F4D51}"/>
              </a:ext>
            </a:extLst>
          </p:cNvPr>
          <p:cNvSpPr/>
          <p:nvPr/>
        </p:nvSpPr>
        <p:spPr>
          <a:xfrm>
            <a:off x="2827863" y="1420613"/>
            <a:ext cx="176460" cy="464752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7" name="Round Same Side Corner Rectangle 20">
            <a:extLst>
              <a:ext uri="{FF2B5EF4-FFF2-40B4-BE49-F238E27FC236}">
                <a16:creationId xmlns:a16="http://schemas.microsoft.com/office/drawing/2014/main" id="{14A0C59D-49E3-6082-38D9-D84B530AEC20}"/>
              </a:ext>
            </a:extLst>
          </p:cNvPr>
          <p:cNvSpPr/>
          <p:nvPr/>
        </p:nvSpPr>
        <p:spPr>
          <a:xfrm rot="10800000">
            <a:off x="3240160" y="1418467"/>
            <a:ext cx="219879" cy="46904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8" name="Donut 87">
            <a:extLst>
              <a:ext uri="{FF2B5EF4-FFF2-40B4-BE49-F238E27FC236}">
                <a16:creationId xmlns:a16="http://schemas.microsoft.com/office/drawing/2014/main" id="{E0FB3744-075B-BA83-912F-8EAA7B402C1C}"/>
              </a:ext>
            </a:extLst>
          </p:cNvPr>
          <p:cNvSpPr/>
          <p:nvPr/>
        </p:nvSpPr>
        <p:spPr>
          <a:xfrm>
            <a:off x="3695876" y="1483562"/>
            <a:ext cx="356471" cy="366339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9" name="Donut 90">
            <a:extLst>
              <a:ext uri="{FF2B5EF4-FFF2-40B4-BE49-F238E27FC236}">
                <a16:creationId xmlns:a16="http://schemas.microsoft.com/office/drawing/2014/main" id="{7BA082A1-4596-C17B-7639-7865C22606E0}"/>
              </a:ext>
            </a:extLst>
          </p:cNvPr>
          <p:cNvSpPr/>
          <p:nvPr/>
        </p:nvSpPr>
        <p:spPr>
          <a:xfrm>
            <a:off x="4311347" y="1456833"/>
            <a:ext cx="373598" cy="38181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Oval 6">
            <a:extLst>
              <a:ext uri="{FF2B5EF4-FFF2-40B4-BE49-F238E27FC236}">
                <a16:creationId xmlns:a16="http://schemas.microsoft.com/office/drawing/2014/main" id="{F55CF806-EFEB-1C48-F1B4-C265A2BAEBDA}"/>
              </a:ext>
            </a:extLst>
          </p:cNvPr>
          <p:cNvSpPr/>
          <p:nvPr/>
        </p:nvSpPr>
        <p:spPr>
          <a:xfrm>
            <a:off x="5008129" y="2231135"/>
            <a:ext cx="356681" cy="352945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AF96C78A-E3C5-F1F7-0FE6-B49FEB63742C}"/>
              </a:ext>
            </a:extLst>
          </p:cNvPr>
          <p:cNvSpPr/>
          <p:nvPr/>
        </p:nvSpPr>
        <p:spPr>
          <a:xfrm>
            <a:off x="3267477" y="2230347"/>
            <a:ext cx="245394" cy="35452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Block Arc 31">
            <a:extLst>
              <a:ext uri="{FF2B5EF4-FFF2-40B4-BE49-F238E27FC236}">
                <a16:creationId xmlns:a16="http://schemas.microsoft.com/office/drawing/2014/main" id="{1B1D64B6-5D10-EE80-E4FE-466757D3CD9B}"/>
              </a:ext>
            </a:extLst>
          </p:cNvPr>
          <p:cNvSpPr/>
          <p:nvPr/>
        </p:nvSpPr>
        <p:spPr>
          <a:xfrm>
            <a:off x="5605192" y="2230347"/>
            <a:ext cx="320167" cy="354521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id="{C39B73A7-C6CB-B524-28CA-02AD403E9AE9}"/>
              </a:ext>
            </a:extLst>
          </p:cNvPr>
          <p:cNvSpPr/>
          <p:nvPr/>
        </p:nvSpPr>
        <p:spPr>
          <a:xfrm>
            <a:off x="6812902" y="2227740"/>
            <a:ext cx="350856" cy="35973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4" name="Block Arc 10">
            <a:extLst>
              <a:ext uri="{FF2B5EF4-FFF2-40B4-BE49-F238E27FC236}">
                <a16:creationId xmlns:a16="http://schemas.microsoft.com/office/drawing/2014/main" id="{65AB6012-B760-D478-63B4-A9E93FD86C63}"/>
              </a:ext>
            </a:extLst>
          </p:cNvPr>
          <p:cNvSpPr/>
          <p:nvPr/>
        </p:nvSpPr>
        <p:spPr>
          <a:xfrm>
            <a:off x="7394470" y="3734644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Freeform 55">
            <a:extLst>
              <a:ext uri="{FF2B5EF4-FFF2-40B4-BE49-F238E27FC236}">
                <a16:creationId xmlns:a16="http://schemas.microsoft.com/office/drawing/2014/main" id="{2D27A784-9E53-AB45-D2F2-CF9725B9016E}"/>
              </a:ext>
            </a:extLst>
          </p:cNvPr>
          <p:cNvSpPr/>
          <p:nvPr/>
        </p:nvSpPr>
        <p:spPr>
          <a:xfrm>
            <a:off x="2805091" y="2135615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9DD5EE97-D532-3801-69FF-62324E4F4606}"/>
              </a:ext>
            </a:extLst>
          </p:cNvPr>
          <p:cNvSpPr/>
          <p:nvPr/>
        </p:nvSpPr>
        <p:spPr>
          <a:xfrm>
            <a:off x="6165741" y="2246804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F78BF53A-CC1F-3031-0EDC-E1ADD0B40FDC}"/>
              </a:ext>
            </a:extLst>
          </p:cNvPr>
          <p:cNvSpPr>
            <a:spLocks noChangeAspect="1"/>
          </p:cNvSpPr>
          <p:nvPr/>
        </p:nvSpPr>
        <p:spPr>
          <a:xfrm>
            <a:off x="4650991" y="3711939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48" name="Oval 32">
            <a:extLst>
              <a:ext uri="{FF2B5EF4-FFF2-40B4-BE49-F238E27FC236}">
                <a16:creationId xmlns:a16="http://schemas.microsoft.com/office/drawing/2014/main" id="{0D5C0DC2-7EA3-D34A-8D67-A9DB1C136DAC}"/>
              </a:ext>
            </a:extLst>
          </p:cNvPr>
          <p:cNvSpPr/>
          <p:nvPr/>
        </p:nvSpPr>
        <p:spPr>
          <a:xfrm>
            <a:off x="6234983" y="3688974"/>
            <a:ext cx="318881" cy="383620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002573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2DE4D264-9797-8C16-0468-A0B34B6E0E8E}"/>
              </a:ext>
            </a:extLst>
          </p:cNvPr>
          <p:cNvSpPr txBox="1">
            <a:spLocks/>
          </p:cNvSpPr>
          <p:nvPr/>
        </p:nvSpPr>
        <p:spPr>
          <a:xfrm>
            <a:off x="2042511" y="202429"/>
            <a:ext cx="6444208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dirty="0">
                <a:cs typeface="B Nazanin" panose="00000400000000000000" pitchFamily="2" charset="-78"/>
              </a:rPr>
              <a:t>مجموعه آیکون های کاملاً قابل ویرایش: </a:t>
            </a:r>
            <a:r>
              <a:rPr lang="en-US" altLang="ko-KR" dirty="0">
                <a:cs typeface="B Nazanin" panose="00000400000000000000" pitchFamily="2" charset="-78"/>
              </a:rPr>
              <a:t>C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id="{6A1F5ACB-31AA-E359-9130-219B92D2EE5B}"/>
              </a:ext>
            </a:extLst>
          </p:cNvPr>
          <p:cNvSpPr>
            <a:spLocks noChangeAspect="1"/>
          </p:cNvSpPr>
          <p:nvPr/>
        </p:nvSpPr>
        <p:spPr>
          <a:xfrm>
            <a:off x="2950435" y="1364817"/>
            <a:ext cx="360219" cy="360000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id="{D9ED2037-8C3D-EEC9-D3B0-951ACBB21629}"/>
              </a:ext>
            </a:extLst>
          </p:cNvPr>
          <p:cNvSpPr>
            <a:spLocks noChangeAspect="1"/>
          </p:cNvSpPr>
          <p:nvPr/>
        </p:nvSpPr>
        <p:spPr>
          <a:xfrm>
            <a:off x="3526057" y="1394910"/>
            <a:ext cx="360000" cy="299814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id="{A9617AE8-5BA9-D8D5-92E2-73D298501A24}"/>
              </a:ext>
            </a:extLst>
          </p:cNvPr>
          <p:cNvSpPr>
            <a:spLocks noChangeAspect="1"/>
          </p:cNvSpPr>
          <p:nvPr/>
        </p:nvSpPr>
        <p:spPr>
          <a:xfrm>
            <a:off x="4693027" y="1384830"/>
            <a:ext cx="319975" cy="319975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7DC8962C-FD4C-5DF5-9064-4C81E58DB4F7}"/>
              </a:ext>
            </a:extLst>
          </p:cNvPr>
          <p:cNvSpPr>
            <a:spLocks noChangeAspect="1"/>
          </p:cNvSpPr>
          <p:nvPr/>
        </p:nvSpPr>
        <p:spPr>
          <a:xfrm>
            <a:off x="4095457" y="1392817"/>
            <a:ext cx="360000" cy="304000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8" name="Teardrop 9">
            <a:extLst>
              <a:ext uri="{FF2B5EF4-FFF2-40B4-BE49-F238E27FC236}">
                <a16:creationId xmlns:a16="http://schemas.microsoft.com/office/drawing/2014/main" id="{C4275601-EC5A-CE92-56BE-93AC50660235}"/>
              </a:ext>
            </a:extLst>
          </p:cNvPr>
          <p:cNvSpPr>
            <a:spLocks noChangeAspect="1"/>
          </p:cNvSpPr>
          <p:nvPr/>
        </p:nvSpPr>
        <p:spPr>
          <a:xfrm rot="18900000">
            <a:off x="5267414" y="2088185"/>
            <a:ext cx="348493" cy="297430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9" name="Freeform 97">
            <a:extLst>
              <a:ext uri="{FF2B5EF4-FFF2-40B4-BE49-F238E27FC236}">
                <a16:creationId xmlns:a16="http://schemas.microsoft.com/office/drawing/2014/main" id="{6F374DF5-B64D-C3D1-1B86-93E84D658ED8}"/>
              </a:ext>
            </a:extLst>
          </p:cNvPr>
          <p:cNvSpPr>
            <a:spLocks noChangeAspect="1"/>
          </p:cNvSpPr>
          <p:nvPr/>
        </p:nvSpPr>
        <p:spPr>
          <a:xfrm>
            <a:off x="5756680" y="1387640"/>
            <a:ext cx="420675" cy="314355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0" name="Donut 22">
            <a:extLst>
              <a:ext uri="{FF2B5EF4-FFF2-40B4-BE49-F238E27FC236}">
                <a16:creationId xmlns:a16="http://schemas.microsoft.com/office/drawing/2014/main" id="{C2AA47EF-35B7-6A07-7BC3-7F9F75030F0B}"/>
              </a:ext>
            </a:extLst>
          </p:cNvPr>
          <p:cNvSpPr>
            <a:spLocks noChangeAspect="1"/>
          </p:cNvSpPr>
          <p:nvPr/>
        </p:nvSpPr>
        <p:spPr>
          <a:xfrm>
            <a:off x="6923102" y="1452621"/>
            <a:ext cx="360000" cy="184392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1" name="Freeform 99">
            <a:extLst>
              <a:ext uri="{FF2B5EF4-FFF2-40B4-BE49-F238E27FC236}">
                <a16:creationId xmlns:a16="http://schemas.microsoft.com/office/drawing/2014/main" id="{02B20E27-1F83-2E79-AB11-17C0224D9F1A}"/>
              </a:ext>
            </a:extLst>
          </p:cNvPr>
          <p:cNvSpPr>
            <a:spLocks noChangeAspect="1"/>
          </p:cNvSpPr>
          <p:nvPr/>
        </p:nvSpPr>
        <p:spPr>
          <a:xfrm>
            <a:off x="5309579" y="1379552"/>
            <a:ext cx="264162" cy="330530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09E6158B-AE57-F793-4FC4-3AF475102C13}"/>
              </a:ext>
            </a:extLst>
          </p:cNvPr>
          <p:cNvSpPr/>
          <p:nvPr/>
        </p:nvSpPr>
        <p:spPr>
          <a:xfrm>
            <a:off x="6367874" y="1380243"/>
            <a:ext cx="330674" cy="329148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13" name="Freeform 101">
            <a:extLst>
              <a:ext uri="{FF2B5EF4-FFF2-40B4-BE49-F238E27FC236}">
                <a16:creationId xmlns:a16="http://schemas.microsoft.com/office/drawing/2014/main" id="{62A093A0-C301-921F-4F40-1952461E7D0D}"/>
              </a:ext>
            </a:extLst>
          </p:cNvPr>
          <p:cNvSpPr/>
          <p:nvPr/>
        </p:nvSpPr>
        <p:spPr>
          <a:xfrm>
            <a:off x="7536750" y="1416045"/>
            <a:ext cx="193444" cy="257545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grpSp>
        <p:nvGrpSpPr>
          <p:cNvPr id="14" name="Group 102">
            <a:extLst>
              <a:ext uri="{FF2B5EF4-FFF2-40B4-BE49-F238E27FC236}">
                <a16:creationId xmlns:a16="http://schemas.microsoft.com/office/drawing/2014/main" id="{4CC60A74-6C54-D29A-82F6-6D3539C527B4}"/>
              </a:ext>
            </a:extLst>
          </p:cNvPr>
          <p:cNvGrpSpPr>
            <a:grpSpLocks noChangeAspect="1"/>
          </p:cNvGrpSpPr>
          <p:nvPr/>
        </p:nvGrpSpPr>
        <p:grpSpPr>
          <a:xfrm>
            <a:off x="5856351" y="2056901"/>
            <a:ext cx="221332" cy="360000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5" name="Freeform 103">
              <a:extLst>
                <a:ext uri="{FF2B5EF4-FFF2-40B4-BE49-F238E27FC236}">
                  <a16:creationId xmlns:a16="http://schemas.microsoft.com/office/drawing/2014/main" id="{735E6035-1EAD-E577-5096-58A93CC5A13B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6" name="Freeform 104">
              <a:extLst>
                <a:ext uri="{FF2B5EF4-FFF2-40B4-BE49-F238E27FC236}">
                  <a16:creationId xmlns:a16="http://schemas.microsoft.com/office/drawing/2014/main" id="{23F211AD-702F-5C33-7E80-378468E72D97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7" name="Freeform 105">
              <a:extLst>
                <a:ext uri="{FF2B5EF4-FFF2-40B4-BE49-F238E27FC236}">
                  <a16:creationId xmlns:a16="http://schemas.microsoft.com/office/drawing/2014/main" id="{77688B04-F92F-5D1E-3544-6F9456C566FC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18" name="Freeform 106">
              <a:extLst>
                <a:ext uri="{FF2B5EF4-FFF2-40B4-BE49-F238E27FC236}">
                  <a16:creationId xmlns:a16="http://schemas.microsoft.com/office/drawing/2014/main" id="{38B2A19C-AE25-E0C6-B033-0A8CEAE78E8E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</p:grpSp>
      <p:sp>
        <p:nvSpPr>
          <p:cNvPr id="19" name="Freeform 107">
            <a:extLst>
              <a:ext uri="{FF2B5EF4-FFF2-40B4-BE49-F238E27FC236}">
                <a16:creationId xmlns:a16="http://schemas.microsoft.com/office/drawing/2014/main" id="{735AD9D3-100D-E823-5852-7D2DD6A29EA0}"/>
              </a:ext>
            </a:extLst>
          </p:cNvPr>
          <p:cNvSpPr>
            <a:spLocks noChangeAspect="1"/>
          </p:cNvSpPr>
          <p:nvPr/>
        </p:nvSpPr>
        <p:spPr>
          <a:xfrm>
            <a:off x="6475491" y="2056901"/>
            <a:ext cx="115441" cy="360000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0" name="Freeform 108">
            <a:extLst>
              <a:ext uri="{FF2B5EF4-FFF2-40B4-BE49-F238E27FC236}">
                <a16:creationId xmlns:a16="http://schemas.microsoft.com/office/drawing/2014/main" id="{F3E93646-E0B7-7574-3CCB-CD4CC2249783}"/>
              </a:ext>
            </a:extLst>
          </p:cNvPr>
          <p:cNvSpPr/>
          <p:nvPr/>
        </p:nvSpPr>
        <p:spPr>
          <a:xfrm>
            <a:off x="4104955" y="2048495"/>
            <a:ext cx="341005" cy="376812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1" name="Oval 8">
            <a:extLst>
              <a:ext uri="{FF2B5EF4-FFF2-40B4-BE49-F238E27FC236}">
                <a16:creationId xmlns:a16="http://schemas.microsoft.com/office/drawing/2014/main" id="{62395703-2704-7311-17B5-0854CA54324B}"/>
              </a:ext>
            </a:extLst>
          </p:cNvPr>
          <p:cNvSpPr/>
          <p:nvPr/>
        </p:nvSpPr>
        <p:spPr>
          <a:xfrm>
            <a:off x="4673918" y="2056881"/>
            <a:ext cx="358193" cy="36004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grpSp>
        <p:nvGrpSpPr>
          <p:cNvPr id="22" name="Group 110">
            <a:extLst>
              <a:ext uri="{FF2B5EF4-FFF2-40B4-BE49-F238E27FC236}">
                <a16:creationId xmlns:a16="http://schemas.microsoft.com/office/drawing/2014/main" id="{61CAAF66-C941-D827-05E8-308B1E26C9D7}"/>
              </a:ext>
            </a:extLst>
          </p:cNvPr>
          <p:cNvGrpSpPr/>
          <p:nvPr/>
        </p:nvGrpSpPr>
        <p:grpSpPr>
          <a:xfrm>
            <a:off x="3535555" y="2048495"/>
            <a:ext cx="341005" cy="376812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" name="Freeform 111">
              <a:extLst>
                <a:ext uri="{FF2B5EF4-FFF2-40B4-BE49-F238E27FC236}">
                  <a16:creationId xmlns:a16="http://schemas.microsoft.com/office/drawing/2014/main" id="{CD925A03-C923-F73B-2A38-D0F1EA06ADA9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  <p:sp>
          <p:nvSpPr>
            <p:cNvPr id="24" name="Oval 37">
              <a:extLst>
                <a:ext uri="{FF2B5EF4-FFF2-40B4-BE49-F238E27FC236}">
                  <a16:creationId xmlns:a16="http://schemas.microsoft.com/office/drawing/2014/main" id="{5DB04F43-889B-ED90-C49B-30FB7326539D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/>
            </a:p>
          </p:txBody>
        </p:sp>
      </p:grpSp>
      <p:sp>
        <p:nvSpPr>
          <p:cNvPr id="25" name="Rectangle 19">
            <a:extLst>
              <a:ext uri="{FF2B5EF4-FFF2-40B4-BE49-F238E27FC236}">
                <a16:creationId xmlns:a16="http://schemas.microsoft.com/office/drawing/2014/main" id="{04A22298-0EC1-CBFF-8880-C6A1FAE598F2}"/>
              </a:ext>
            </a:extLst>
          </p:cNvPr>
          <p:cNvSpPr/>
          <p:nvPr/>
        </p:nvSpPr>
        <p:spPr>
          <a:xfrm>
            <a:off x="2977744" y="2068942"/>
            <a:ext cx="305600" cy="335918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6" name="Freeform 114">
            <a:extLst>
              <a:ext uri="{FF2B5EF4-FFF2-40B4-BE49-F238E27FC236}">
                <a16:creationId xmlns:a16="http://schemas.microsoft.com/office/drawing/2014/main" id="{6CF110E5-92B2-C9B8-547A-E6576AE98C53}"/>
              </a:ext>
            </a:extLst>
          </p:cNvPr>
          <p:cNvSpPr>
            <a:spLocks noChangeAspect="1"/>
          </p:cNvSpPr>
          <p:nvPr/>
        </p:nvSpPr>
        <p:spPr>
          <a:xfrm>
            <a:off x="6916454" y="2056901"/>
            <a:ext cx="373296" cy="360000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7" name="Rounded Rectangle 31">
            <a:extLst>
              <a:ext uri="{FF2B5EF4-FFF2-40B4-BE49-F238E27FC236}">
                <a16:creationId xmlns:a16="http://schemas.microsoft.com/office/drawing/2014/main" id="{BCEC3DBC-C962-17DE-0EC1-20CA990C5491}"/>
              </a:ext>
            </a:extLst>
          </p:cNvPr>
          <p:cNvSpPr>
            <a:spLocks noChangeAspect="1"/>
          </p:cNvSpPr>
          <p:nvPr/>
        </p:nvSpPr>
        <p:spPr>
          <a:xfrm>
            <a:off x="3003944" y="2832810"/>
            <a:ext cx="253200" cy="360000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8" name="Oval 47">
            <a:extLst>
              <a:ext uri="{FF2B5EF4-FFF2-40B4-BE49-F238E27FC236}">
                <a16:creationId xmlns:a16="http://schemas.microsoft.com/office/drawing/2014/main" id="{3A121F49-5541-A74B-F9DD-ADCE9C59E531}"/>
              </a:ext>
            </a:extLst>
          </p:cNvPr>
          <p:cNvSpPr>
            <a:spLocks noChangeAspect="1"/>
          </p:cNvSpPr>
          <p:nvPr/>
        </p:nvSpPr>
        <p:spPr>
          <a:xfrm>
            <a:off x="7453472" y="2056901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29" name="Oval 50">
            <a:extLst>
              <a:ext uri="{FF2B5EF4-FFF2-40B4-BE49-F238E27FC236}">
                <a16:creationId xmlns:a16="http://schemas.microsoft.com/office/drawing/2014/main" id="{82F557C4-96B4-82DC-6CE9-9E63D922BD84}"/>
              </a:ext>
            </a:extLst>
          </p:cNvPr>
          <p:cNvSpPr>
            <a:spLocks noChangeAspect="1"/>
          </p:cNvSpPr>
          <p:nvPr/>
        </p:nvSpPr>
        <p:spPr>
          <a:xfrm>
            <a:off x="3546686" y="2832810"/>
            <a:ext cx="318743" cy="360000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0" name="Heart 17">
            <a:extLst>
              <a:ext uri="{FF2B5EF4-FFF2-40B4-BE49-F238E27FC236}">
                <a16:creationId xmlns:a16="http://schemas.microsoft.com/office/drawing/2014/main" id="{5B2BE53C-3077-5FB6-6A90-B71ECAA20C82}"/>
              </a:ext>
            </a:extLst>
          </p:cNvPr>
          <p:cNvSpPr/>
          <p:nvPr/>
        </p:nvSpPr>
        <p:spPr>
          <a:xfrm>
            <a:off x="5271347" y="2844694"/>
            <a:ext cx="340626" cy="333972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BE9AB94A-4131-0809-A48A-9C277C924B70}"/>
              </a:ext>
            </a:extLst>
          </p:cNvPr>
          <p:cNvSpPr/>
          <p:nvPr/>
        </p:nvSpPr>
        <p:spPr>
          <a:xfrm>
            <a:off x="4683934" y="2870311"/>
            <a:ext cx="338160" cy="284999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2" name="Chord 32">
            <a:extLst>
              <a:ext uri="{FF2B5EF4-FFF2-40B4-BE49-F238E27FC236}">
                <a16:creationId xmlns:a16="http://schemas.microsoft.com/office/drawing/2014/main" id="{2B655C3C-ABEE-CA78-D225-5B5A554EA306}"/>
              </a:ext>
            </a:extLst>
          </p:cNvPr>
          <p:cNvSpPr/>
          <p:nvPr/>
        </p:nvSpPr>
        <p:spPr>
          <a:xfrm>
            <a:off x="4106377" y="2845213"/>
            <a:ext cx="338160" cy="335194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3" name="Rounded Rectangle 40">
            <a:extLst>
              <a:ext uri="{FF2B5EF4-FFF2-40B4-BE49-F238E27FC236}">
                <a16:creationId xmlns:a16="http://schemas.microsoft.com/office/drawing/2014/main" id="{A839885A-6A00-3A1C-4396-9E9D00BB8FB1}"/>
              </a:ext>
            </a:extLst>
          </p:cNvPr>
          <p:cNvSpPr/>
          <p:nvPr/>
        </p:nvSpPr>
        <p:spPr>
          <a:xfrm rot="2942052">
            <a:off x="5809851" y="2845609"/>
            <a:ext cx="314333" cy="334403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F27E950E-94EA-CB64-DC45-A7C056D9B656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220230" y="3546938"/>
            <a:ext cx="110455" cy="432000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35" name="Rounded Rectangle 17">
            <a:extLst>
              <a:ext uri="{FF2B5EF4-FFF2-40B4-BE49-F238E27FC236}">
                <a16:creationId xmlns:a16="http://schemas.microsoft.com/office/drawing/2014/main" id="{8D2C2C51-0B34-9FF2-379D-BD2C5E2B228D}"/>
              </a:ext>
            </a:extLst>
          </p:cNvPr>
          <p:cNvSpPr>
            <a:spLocks noChangeAspect="1"/>
          </p:cNvSpPr>
          <p:nvPr/>
        </p:nvSpPr>
        <p:spPr>
          <a:xfrm>
            <a:off x="7520341" y="2832810"/>
            <a:ext cx="226262" cy="360000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D9B4D43E-740C-E8CE-45C8-03EE6D133375}"/>
              </a:ext>
            </a:extLst>
          </p:cNvPr>
          <p:cNvSpPr>
            <a:spLocks noChangeAspect="1"/>
          </p:cNvSpPr>
          <p:nvPr/>
        </p:nvSpPr>
        <p:spPr>
          <a:xfrm>
            <a:off x="6353211" y="283281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7" name="Oval 25">
            <a:extLst>
              <a:ext uri="{FF2B5EF4-FFF2-40B4-BE49-F238E27FC236}">
                <a16:creationId xmlns:a16="http://schemas.microsoft.com/office/drawing/2014/main" id="{20731B18-C298-31C6-19B1-C48EEEDED763}"/>
              </a:ext>
            </a:extLst>
          </p:cNvPr>
          <p:cNvSpPr>
            <a:spLocks noChangeAspect="1"/>
          </p:cNvSpPr>
          <p:nvPr/>
        </p:nvSpPr>
        <p:spPr>
          <a:xfrm>
            <a:off x="6923347" y="2832810"/>
            <a:ext cx="359510" cy="360000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38" name="Block Arc 20">
            <a:extLst>
              <a:ext uri="{FF2B5EF4-FFF2-40B4-BE49-F238E27FC236}">
                <a16:creationId xmlns:a16="http://schemas.microsoft.com/office/drawing/2014/main" id="{B015DCB2-4815-BFCF-EF03-0FBBDF34515D}"/>
              </a:ext>
            </a:extLst>
          </p:cNvPr>
          <p:cNvSpPr>
            <a:spLocks noChangeAspect="1"/>
          </p:cNvSpPr>
          <p:nvPr/>
        </p:nvSpPr>
        <p:spPr>
          <a:xfrm rot="10800000">
            <a:off x="3540053" y="3582938"/>
            <a:ext cx="332010" cy="360000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9" name="Block Arc 11">
            <a:extLst>
              <a:ext uri="{FF2B5EF4-FFF2-40B4-BE49-F238E27FC236}">
                <a16:creationId xmlns:a16="http://schemas.microsoft.com/office/drawing/2014/main" id="{9BF6CF41-EB63-9DDE-87C6-087B57BB5412}"/>
              </a:ext>
            </a:extLst>
          </p:cNvPr>
          <p:cNvSpPr/>
          <p:nvPr/>
        </p:nvSpPr>
        <p:spPr>
          <a:xfrm rot="10800000">
            <a:off x="5858264" y="3572300"/>
            <a:ext cx="217507" cy="353911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ectangle 21">
            <a:extLst>
              <a:ext uri="{FF2B5EF4-FFF2-40B4-BE49-F238E27FC236}">
                <a16:creationId xmlns:a16="http://schemas.microsoft.com/office/drawing/2014/main" id="{03292213-3E8B-1E2A-C8D7-B8F0729DEE23}"/>
              </a:ext>
            </a:extLst>
          </p:cNvPr>
          <p:cNvSpPr/>
          <p:nvPr/>
        </p:nvSpPr>
        <p:spPr>
          <a:xfrm>
            <a:off x="4681139" y="3666655"/>
            <a:ext cx="343751" cy="192566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1" name="Round Same Side Corner Rectangle 8">
            <a:extLst>
              <a:ext uri="{FF2B5EF4-FFF2-40B4-BE49-F238E27FC236}">
                <a16:creationId xmlns:a16="http://schemas.microsoft.com/office/drawing/2014/main" id="{EE69C997-FE5A-0A7C-E142-C1B838B14FF0}"/>
              </a:ext>
            </a:extLst>
          </p:cNvPr>
          <p:cNvSpPr/>
          <p:nvPr/>
        </p:nvSpPr>
        <p:spPr>
          <a:xfrm>
            <a:off x="7455976" y="3600007"/>
            <a:ext cx="354992" cy="355536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2" name="Rounded Rectangle 51">
            <a:extLst>
              <a:ext uri="{FF2B5EF4-FFF2-40B4-BE49-F238E27FC236}">
                <a16:creationId xmlns:a16="http://schemas.microsoft.com/office/drawing/2014/main" id="{0822C8A9-7882-C87E-A8F4-B80129F0A48F}"/>
              </a:ext>
            </a:extLst>
          </p:cNvPr>
          <p:cNvSpPr/>
          <p:nvPr/>
        </p:nvSpPr>
        <p:spPr>
          <a:xfrm rot="16200000" flipH="1">
            <a:off x="6355939" y="4230663"/>
            <a:ext cx="367987" cy="34655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Isosceles Triangle 5">
            <a:extLst>
              <a:ext uri="{FF2B5EF4-FFF2-40B4-BE49-F238E27FC236}">
                <a16:creationId xmlns:a16="http://schemas.microsoft.com/office/drawing/2014/main" id="{DD2B7AFD-5F16-CE8A-13CC-694F037733CA}"/>
              </a:ext>
            </a:extLst>
          </p:cNvPr>
          <p:cNvSpPr>
            <a:spLocks noChangeAspect="1"/>
          </p:cNvSpPr>
          <p:nvPr/>
        </p:nvSpPr>
        <p:spPr>
          <a:xfrm>
            <a:off x="5304329" y="3625756"/>
            <a:ext cx="274662" cy="274365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4" name="Trapezoid 22">
            <a:extLst>
              <a:ext uri="{FF2B5EF4-FFF2-40B4-BE49-F238E27FC236}">
                <a16:creationId xmlns:a16="http://schemas.microsoft.com/office/drawing/2014/main" id="{A5544656-EF1D-0FB3-BA0A-BA197405B60F}"/>
              </a:ext>
            </a:extLst>
          </p:cNvPr>
          <p:cNvSpPr>
            <a:spLocks noChangeAspect="1"/>
          </p:cNvSpPr>
          <p:nvPr/>
        </p:nvSpPr>
        <p:spPr>
          <a:xfrm>
            <a:off x="6353211" y="3671369"/>
            <a:ext cx="360000" cy="183139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5" name="Rounded Rectangle 20">
            <a:extLst>
              <a:ext uri="{FF2B5EF4-FFF2-40B4-BE49-F238E27FC236}">
                <a16:creationId xmlns:a16="http://schemas.microsoft.com/office/drawing/2014/main" id="{56071F28-DAF1-9C68-2CF4-8A71BCD745C1}"/>
              </a:ext>
            </a:extLst>
          </p:cNvPr>
          <p:cNvSpPr>
            <a:spLocks noChangeAspect="1"/>
          </p:cNvSpPr>
          <p:nvPr/>
        </p:nvSpPr>
        <p:spPr>
          <a:xfrm rot="2160000">
            <a:off x="6936279" y="3582938"/>
            <a:ext cx="333647" cy="360000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46" name="Trapezoid 28">
            <a:extLst>
              <a:ext uri="{FF2B5EF4-FFF2-40B4-BE49-F238E27FC236}">
                <a16:creationId xmlns:a16="http://schemas.microsoft.com/office/drawing/2014/main" id="{8A5AE264-3F7F-217B-A6AA-DE3D4084FD1E}"/>
              </a:ext>
            </a:extLst>
          </p:cNvPr>
          <p:cNvSpPr>
            <a:spLocks noChangeAspect="1"/>
          </p:cNvSpPr>
          <p:nvPr/>
        </p:nvSpPr>
        <p:spPr>
          <a:xfrm>
            <a:off x="2982017" y="3582938"/>
            <a:ext cx="297055" cy="360000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/>
          </a:p>
        </p:txBody>
      </p:sp>
      <p:sp>
        <p:nvSpPr>
          <p:cNvPr id="47" name="Rounded Rectangle 2">
            <a:extLst>
              <a:ext uri="{FF2B5EF4-FFF2-40B4-BE49-F238E27FC236}">
                <a16:creationId xmlns:a16="http://schemas.microsoft.com/office/drawing/2014/main" id="{F17028F7-C27A-706B-9673-5237B93D81F8}"/>
              </a:ext>
            </a:extLst>
          </p:cNvPr>
          <p:cNvSpPr/>
          <p:nvPr/>
        </p:nvSpPr>
        <p:spPr>
          <a:xfrm>
            <a:off x="3529640" y="4235100"/>
            <a:ext cx="352834" cy="352834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8" name="Rounded Rectangle 8">
            <a:extLst>
              <a:ext uri="{FF2B5EF4-FFF2-40B4-BE49-F238E27FC236}">
                <a16:creationId xmlns:a16="http://schemas.microsoft.com/office/drawing/2014/main" id="{619FDAA5-571A-6B4A-3A6E-7ADE26367B75}"/>
              </a:ext>
            </a:extLst>
          </p:cNvPr>
          <p:cNvSpPr/>
          <p:nvPr/>
        </p:nvSpPr>
        <p:spPr>
          <a:xfrm>
            <a:off x="2954108" y="4235100"/>
            <a:ext cx="352873" cy="352834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9" name="Rounded Rectangle 2">
            <a:extLst>
              <a:ext uri="{FF2B5EF4-FFF2-40B4-BE49-F238E27FC236}">
                <a16:creationId xmlns:a16="http://schemas.microsoft.com/office/drawing/2014/main" id="{5974B023-718C-8281-81BA-3B2C6E4F077A}"/>
              </a:ext>
            </a:extLst>
          </p:cNvPr>
          <p:cNvSpPr/>
          <p:nvPr/>
        </p:nvSpPr>
        <p:spPr>
          <a:xfrm>
            <a:off x="4676597" y="4235100"/>
            <a:ext cx="352834" cy="352834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0" name="Rounded Rectangle 3">
            <a:extLst>
              <a:ext uri="{FF2B5EF4-FFF2-40B4-BE49-F238E27FC236}">
                <a16:creationId xmlns:a16="http://schemas.microsoft.com/office/drawing/2014/main" id="{21080A20-7379-2534-59B1-7AFF96D73494}"/>
              </a:ext>
            </a:extLst>
          </p:cNvPr>
          <p:cNvSpPr>
            <a:spLocks noChangeAspect="1"/>
          </p:cNvSpPr>
          <p:nvPr/>
        </p:nvSpPr>
        <p:spPr>
          <a:xfrm>
            <a:off x="4099040" y="4235100"/>
            <a:ext cx="352834" cy="352834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C85BE841-31CD-A910-C1E1-3784EE8046FE}"/>
              </a:ext>
            </a:extLst>
          </p:cNvPr>
          <p:cNvSpPr>
            <a:spLocks noChangeAspect="1"/>
          </p:cNvSpPr>
          <p:nvPr/>
        </p:nvSpPr>
        <p:spPr>
          <a:xfrm>
            <a:off x="5264615" y="4227934"/>
            <a:ext cx="354091" cy="3600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2" name="Block Arc 6">
            <a:extLst>
              <a:ext uri="{FF2B5EF4-FFF2-40B4-BE49-F238E27FC236}">
                <a16:creationId xmlns:a16="http://schemas.microsoft.com/office/drawing/2014/main" id="{AC0E513D-6DBD-B38E-70AB-03C310C4D4CC}"/>
              </a:ext>
            </a:extLst>
          </p:cNvPr>
          <p:cNvSpPr/>
          <p:nvPr/>
        </p:nvSpPr>
        <p:spPr>
          <a:xfrm>
            <a:off x="5801047" y="4252728"/>
            <a:ext cx="331940" cy="335206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3" name="Left Arrow 1">
            <a:extLst>
              <a:ext uri="{FF2B5EF4-FFF2-40B4-BE49-F238E27FC236}">
                <a16:creationId xmlns:a16="http://schemas.microsoft.com/office/drawing/2014/main" id="{9EA1622D-F000-BEF0-A90B-C47AF6239FF1}"/>
              </a:ext>
            </a:extLst>
          </p:cNvPr>
          <p:cNvSpPr>
            <a:spLocks noChangeAspect="1"/>
          </p:cNvSpPr>
          <p:nvPr/>
        </p:nvSpPr>
        <p:spPr>
          <a:xfrm>
            <a:off x="7474540" y="4227934"/>
            <a:ext cx="369872" cy="360000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  <p:sp>
        <p:nvSpPr>
          <p:cNvPr id="54" name="Oval 35">
            <a:extLst>
              <a:ext uri="{FF2B5EF4-FFF2-40B4-BE49-F238E27FC236}">
                <a16:creationId xmlns:a16="http://schemas.microsoft.com/office/drawing/2014/main" id="{3850F1D2-ED47-457E-C5EF-827CED9BA9BC}"/>
              </a:ext>
            </a:extLst>
          </p:cNvPr>
          <p:cNvSpPr/>
          <p:nvPr/>
        </p:nvSpPr>
        <p:spPr>
          <a:xfrm>
            <a:off x="6978660" y="4228659"/>
            <a:ext cx="289606" cy="365156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100893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0" y="510900"/>
            <a:ext cx="8427375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6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Add the title here</a:t>
            </a:r>
            <a:endParaRPr kumimoji="0" sz="10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2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3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4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5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Text 6</a:t>
            </a:r>
            <a:endParaRPr kumimoji="0" sz="9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4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1113532"/>
            <a:ext cx="9144000" cy="23042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267744" y="2265660"/>
            <a:ext cx="4608512" cy="826255"/>
            <a:chOff x="2253890" y="2008261"/>
            <a:chExt cx="4608512" cy="826255"/>
          </a:xfrm>
        </p:grpSpPr>
        <p:sp>
          <p:nvSpPr>
            <p:cNvPr id="8" name="Text Placeholder 3"/>
            <p:cNvSpPr txBox="1">
              <a:spLocks/>
            </p:cNvSpPr>
            <p:nvPr/>
          </p:nvSpPr>
          <p:spPr>
            <a:xfrm>
              <a:off x="2253890" y="2557829"/>
              <a:ext cx="4608512" cy="27668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این متن را می توان با متن خود جایگزین کرد.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itle 4"/>
            <p:cNvSpPr txBox="1">
              <a:spLocks/>
            </p:cNvSpPr>
            <p:nvPr/>
          </p:nvSpPr>
          <p:spPr>
            <a:xfrm>
              <a:off x="2253890" y="2008261"/>
              <a:ext cx="4608512" cy="542078"/>
            </a:xfrm>
            <a:prstGeom prst="rect">
              <a:avLst/>
            </a:prstGeom>
          </p:spPr>
          <p:txBody>
            <a:bodyPr anchor="ctr"/>
            <a:lstStyle>
              <a:lvl1pPr algn="l" defTabSz="914400" rtl="0" eaLnBrk="1" latinLnBrk="1" hangingPunct="1">
                <a:spcBef>
                  <a:spcPct val="0"/>
                </a:spcBef>
                <a:buNone/>
                <a:defRPr sz="36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ea typeface="+mj-ea"/>
                  <a:cs typeface="Arial" pitchFamily="34" charset="0"/>
                </a:defRPr>
              </a:lvl1pPr>
            </a:lstStyle>
            <a:p>
              <a:pPr algn="ctr"/>
              <a:r>
                <a:rPr lang="fa-IR" altLang="ko-KR" dirty="0">
                  <a:solidFill>
                    <a:schemeClr val="bg1"/>
                  </a:solidFill>
                  <a:latin typeface="+mj-lt"/>
                  <a:cs typeface="B Nazanin" panose="00000700000000000000" pitchFamily="2" charset="-78"/>
                </a:rPr>
                <a:t>بخش بندی</a:t>
              </a:r>
              <a:endParaRPr lang="ko-KR" altLang="en-US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11" name="Freeform 10"/>
          <p:cNvSpPr/>
          <p:nvPr/>
        </p:nvSpPr>
        <p:spPr>
          <a:xfrm>
            <a:off x="4230213" y="1398899"/>
            <a:ext cx="683574" cy="730559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263577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4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71750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B Nazanin" panose="00000400000000000000" pitchFamily="2" charset="-78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B Nazanin" panose="000004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13542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1350" b="1" dirty="0">
                    <a:latin typeface="Lato Black" charset="0"/>
                    <a:ea typeface="Lato Black" charset="0"/>
                    <a:cs typeface="B Nazanin" panose="00000400000000000000" pitchFamily="2" charset="-78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2302379" y="2607587"/>
            <a:ext cx="4529562" cy="1294403"/>
            <a:chOff x="3714846" y="1635646"/>
            <a:chExt cx="4529562" cy="1294403"/>
          </a:xfrm>
        </p:grpSpPr>
        <p:sp>
          <p:nvSpPr>
            <p:cNvPr id="6" name="TextBox 5"/>
            <p:cNvSpPr txBox="1"/>
            <p:nvPr/>
          </p:nvSpPr>
          <p:spPr>
            <a:xfrm>
              <a:off x="3714846" y="2283718"/>
              <a:ext cx="452956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 Placeholder 13"/>
            <p:cNvSpPr txBox="1">
              <a:spLocks/>
            </p:cNvSpPr>
            <p:nvPr/>
          </p:nvSpPr>
          <p:spPr>
            <a:xfrm>
              <a:off x="3714846" y="1635646"/>
              <a:ext cx="4529562" cy="576064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3600" b="1" dirty="0">
                  <a:solidFill>
                    <a:schemeClr val="accent5"/>
                  </a:solidFill>
                  <a:latin typeface="+mj-lt"/>
                  <a:cs typeface="B Nazanin" panose="00000700000000000000" pitchFamily="2" charset="-78"/>
                </a:rPr>
                <a:t>خوش آمدی!!</a:t>
              </a:r>
              <a:endParaRPr lang="ko-KR" altLang="en-US" sz="3600" b="1" dirty="0">
                <a:solidFill>
                  <a:schemeClr val="accent5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3225998" y="2102370"/>
            <a:ext cx="266429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fa-IR" altLang="ko-KR" sz="1000" b="1" dirty="0">
                <a:solidFill>
                  <a:schemeClr val="accent4"/>
                </a:solidFill>
                <a:cs typeface="B Nazanin" panose="00000700000000000000" pitchFamily="2" charset="-78"/>
              </a:rPr>
              <a:t>عنوان ارائه تان را اینجا درج کنید</a:t>
            </a:r>
            <a:endParaRPr kumimoji="0" lang="en-US" altLang="ko-KR" sz="1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AF9507D2-AAE6-7D7B-2FDF-3346F2D10C94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8680405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ما</a:t>
            </a:r>
            <a:r>
              <a:rPr lang="en-US" altLang="ko-KR" dirty="0">
                <a:cs typeface="B Nazanin" panose="00000700000000000000" pitchFamily="2" charset="-78"/>
              </a:rPr>
              <a:t>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خدمات</a:t>
            </a:r>
            <a:endParaRPr lang="ko-KR" altLang="en-US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9" name="Rounded Rectangle 6"/>
          <p:cNvSpPr/>
          <p:nvPr/>
        </p:nvSpPr>
        <p:spPr>
          <a:xfrm>
            <a:off x="6339632" y="2827978"/>
            <a:ext cx="574855" cy="584447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Rectangle 36"/>
          <p:cNvSpPr/>
          <p:nvPr/>
        </p:nvSpPr>
        <p:spPr>
          <a:xfrm>
            <a:off x="3819353" y="2852382"/>
            <a:ext cx="574854" cy="48053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ounded Rectangle 27"/>
          <p:cNvSpPr/>
          <p:nvPr/>
        </p:nvSpPr>
        <p:spPr>
          <a:xfrm>
            <a:off x="833945" y="3020772"/>
            <a:ext cx="643005" cy="493915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2" name="Rounded Rectangle 7"/>
          <p:cNvSpPr/>
          <p:nvPr/>
        </p:nvSpPr>
        <p:spPr>
          <a:xfrm>
            <a:off x="884236" y="1484691"/>
            <a:ext cx="653737" cy="56416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Donut 39"/>
          <p:cNvSpPr/>
          <p:nvPr/>
        </p:nvSpPr>
        <p:spPr>
          <a:xfrm>
            <a:off x="6300192" y="1131590"/>
            <a:ext cx="653735" cy="65373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Rectangle 16"/>
          <p:cNvSpPr/>
          <p:nvPr/>
        </p:nvSpPr>
        <p:spPr>
          <a:xfrm>
            <a:off x="3779912" y="1243635"/>
            <a:ext cx="653736" cy="429644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40000" y="2142258"/>
            <a:ext cx="25198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846286" y="1649904"/>
            <a:ext cx="1213546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35</a:t>
            </a:r>
            <a:r>
              <a:rPr lang="fa-IR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</a:t>
            </a:r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دقیقه 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846286" y="3083800"/>
            <a:ext cx="1213546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10</a:t>
            </a:r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دقیقه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40000" y="3611103"/>
            <a:ext cx="25198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3635896" y="1779662"/>
            <a:ext cx="2626482" cy="858180"/>
            <a:chOff x="2113657" y="4283314"/>
            <a:chExt cx="3647460" cy="858180"/>
          </a:xfrm>
        </p:grpSpPr>
        <p:sp>
          <p:nvSpPr>
            <p:cNvPr id="20" name="TextBox 19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673710" y="3476050"/>
            <a:ext cx="2626482" cy="858180"/>
            <a:chOff x="2113657" y="4283314"/>
            <a:chExt cx="3647460" cy="858180"/>
          </a:xfrm>
        </p:grpSpPr>
        <p:sp>
          <p:nvSpPr>
            <p:cNvPr id="23" name="TextBox 22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228184" y="1784664"/>
            <a:ext cx="2626482" cy="858180"/>
            <a:chOff x="2113657" y="4283314"/>
            <a:chExt cx="3647460" cy="858180"/>
          </a:xfrm>
        </p:grpSpPr>
        <p:sp>
          <p:nvSpPr>
            <p:cNvPr id="26" name="TextBox 25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265998" y="3481052"/>
            <a:ext cx="2626482" cy="858180"/>
            <a:chOff x="2113657" y="4283314"/>
            <a:chExt cx="3647460" cy="858180"/>
          </a:xfrm>
        </p:grpSpPr>
        <p:sp>
          <p:nvSpPr>
            <p:cNvPr id="29" name="TextBox 28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11328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طرح </a:t>
            </a:r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anose="00000700000000000000" pitchFamily="2" charset="-78"/>
              </a:rPr>
              <a:t>تیم</a:t>
            </a:r>
            <a:r>
              <a:rPr lang="fa-IR" altLang="ko-KR" dirty="0">
                <a:cs typeface="B Nazanin" panose="00000700000000000000" pitchFamily="2" charset="-78"/>
              </a:rPr>
              <a:t> ما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585682" y="2863930"/>
            <a:ext cx="1833846" cy="1363805"/>
            <a:chOff x="3779911" y="3327771"/>
            <a:chExt cx="1584177" cy="1363805"/>
          </a:xfrm>
        </p:grpSpPr>
        <p:sp>
          <p:nvSpPr>
            <p:cNvPr id="21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 Placeholder 18"/>
            <p:cNvSpPr txBox="1">
              <a:spLocks/>
            </p:cNvSpPr>
            <p:nvPr/>
          </p:nvSpPr>
          <p:spPr>
            <a:xfrm>
              <a:off x="3779911" y="3595241"/>
              <a:ext cx="1584177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779911" y="3860579"/>
              <a:ext cx="158417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2627818" y="2863930"/>
            <a:ext cx="1833846" cy="1363805"/>
            <a:chOff x="3779911" y="3327771"/>
            <a:chExt cx="1584177" cy="1363805"/>
          </a:xfrm>
        </p:grpSpPr>
        <p:sp>
          <p:nvSpPr>
            <p:cNvPr id="25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 Placeholder 18"/>
            <p:cNvSpPr txBox="1">
              <a:spLocks/>
            </p:cNvSpPr>
            <p:nvPr/>
          </p:nvSpPr>
          <p:spPr>
            <a:xfrm>
              <a:off x="3779911" y="3595241"/>
              <a:ext cx="1584177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779911" y="3860579"/>
              <a:ext cx="158417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669954" y="2863930"/>
            <a:ext cx="1833846" cy="1363805"/>
            <a:chOff x="3779911" y="3327771"/>
            <a:chExt cx="1584177" cy="1363805"/>
          </a:xfrm>
        </p:grpSpPr>
        <p:sp>
          <p:nvSpPr>
            <p:cNvPr id="29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 Placeholder 18"/>
            <p:cNvSpPr txBox="1">
              <a:spLocks/>
            </p:cNvSpPr>
            <p:nvPr/>
          </p:nvSpPr>
          <p:spPr>
            <a:xfrm>
              <a:off x="3779911" y="3595241"/>
              <a:ext cx="1584177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3779911" y="3860579"/>
              <a:ext cx="158417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712090" y="2863930"/>
            <a:ext cx="1833846" cy="1363805"/>
            <a:chOff x="3779911" y="3327771"/>
            <a:chExt cx="1584177" cy="1363805"/>
          </a:xfrm>
        </p:grpSpPr>
        <p:sp>
          <p:nvSpPr>
            <p:cNvPr id="33" name="Text Placeholder 17"/>
            <p:cNvSpPr txBox="1">
              <a:spLocks/>
            </p:cNvSpPr>
            <p:nvPr/>
          </p:nvSpPr>
          <p:spPr>
            <a:xfrm>
              <a:off x="3779911" y="3327771"/>
              <a:ext cx="1584177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 Placeholder 18"/>
            <p:cNvSpPr txBox="1">
              <a:spLocks/>
            </p:cNvSpPr>
            <p:nvPr/>
          </p:nvSpPr>
          <p:spPr>
            <a:xfrm>
              <a:off x="3779911" y="3595241"/>
              <a:ext cx="1584177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779911" y="3860579"/>
              <a:ext cx="158417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519A9CDA-5C96-4BDC-9D11-825F6B4B911F}"/>
              </a:ext>
            </a:extLst>
          </p:cNvPr>
          <p:cNvSpPr>
            <a:spLocks noGrp="1"/>
          </p:cNvSpPr>
          <p:nvPr>
            <p:ph type="pic" idx="11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B9BFBB97-094D-4FB3-9C7A-DBEE71FC097D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01905BD8-2F76-4957-80C8-92C9E1288C8B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A1FF9198-D370-457A-80AB-E59C5435F573}"/>
              </a:ext>
            </a:extLst>
          </p:cNvPr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635965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solidFill>
                  <a:schemeClr val="tx1"/>
                </a:solidFill>
                <a:cs typeface="B Nazanin" panose="00000700000000000000" pitchFamily="2" charset="-78"/>
              </a:rPr>
              <a:t>طرح بندی </a:t>
            </a:r>
            <a:r>
              <a:rPr lang="fa-IR" altLang="ko-KR" dirty="0">
                <a:solidFill>
                  <a:schemeClr val="accent5"/>
                </a:solidFill>
                <a:cs typeface="B Nazanin" panose="00000700000000000000" pitchFamily="2" charset="-78"/>
              </a:rPr>
              <a:t>خط زمانی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14543" y="1168566"/>
            <a:ext cx="8102362" cy="1552788"/>
            <a:chOff x="541393" y="1168566"/>
            <a:chExt cx="8102362" cy="1552788"/>
          </a:xfrm>
        </p:grpSpPr>
        <p:sp>
          <p:nvSpPr>
            <p:cNvPr id="3" name="Chevron 2"/>
            <p:cNvSpPr/>
            <p:nvPr/>
          </p:nvSpPr>
          <p:spPr>
            <a:xfrm>
              <a:off x="541393" y="1558628"/>
              <a:ext cx="1428225" cy="772664"/>
            </a:xfrm>
            <a:prstGeom prst="chevron">
              <a:avLst>
                <a:gd name="adj" fmla="val 44855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Chevron 8"/>
            <p:cNvSpPr/>
            <p:nvPr/>
          </p:nvSpPr>
          <p:spPr>
            <a:xfrm>
              <a:off x="1761977" y="1558628"/>
              <a:ext cx="1428225" cy="772664"/>
            </a:xfrm>
            <a:prstGeom prst="chevron">
              <a:avLst>
                <a:gd name="adj" fmla="val 44855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Chevron 9"/>
            <p:cNvSpPr/>
            <p:nvPr/>
          </p:nvSpPr>
          <p:spPr>
            <a:xfrm>
              <a:off x="2982561" y="1558628"/>
              <a:ext cx="1428225" cy="772664"/>
            </a:xfrm>
            <a:prstGeom prst="chevron">
              <a:avLst>
                <a:gd name="adj" fmla="val 44855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Chevron 10"/>
            <p:cNvSpPr/>
            <p:nvPr/>
          </p:nvSpPr>
          <p:spPr>
            <a:xfrm>
              <a:off x="4203145" y="1558628"/>
              <a:ext cx="1428225" cy="772664"/>
            </a:xfrm>
            <a:prstGeom prst="chevron">
              <a:avLst>
                <a:gd name="adj" fmla="val 44855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Chevron 11"/>
            <p:cNvSpPr/>
            <p:nvPr/>
          </p:nvSpPr>
          <p:spPr>
            <a:xfrm>
              <a:off x="5423729" y="1558628"/>
              <a:ext cx="1428225" cy="772664"/>
            </a:xfrm>
            <a:prstGeom prst="chevron">
              <a:avLst>
                <a:gd name="adj" fmla="val 44855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Up Arrow 7"/>
            <p:cNvSpPr/>
            <p:nvPr/>
          </p:nvSpPr>
          <p:spPr>
            <a:xfrm rot="5400000">
              <a:off x="6859530" y="937129"/>
              <a:ext cx="1552788" cy="2015662"/>
            </a:xfrm>
            <a:custGeom>
              <a:avLst/>
              <a:gdLst/>
              <a:ahLst/>
              <a:cxnLst/>
              <a:rect l="l" t="t" r="r" b="b"/>
              <a:pathLst>
                <a:path w="1552788" h="2015662">
                  <a:moveTo>
                    <a:pt x="0" y="736643"/>
                  </a:moveTo>
                  <a:lnTo>
                    <a:pt x="776394" y="0"/>
                  </a:lnTo>
                  <a:lnTo>
                    <a:pt x="1552788" y="736643"/>
                  </a:lnTo>
                  <a:lnTo>
                    <a:pt x="1164591" y="736643"/>
                  </a:lnTo>
                  <a:lnTo>
                    <a:pt x="1164591" y="2015662"/>
                  </a:lnTo>
                  <a:lnTo>
                    <a:pt x="1162556" y="2015662"/>
                  </a:lnTo>
                  <a:lnTo>
                    <a:pt x="776394" y="1669237"/>
                  </a:lnTo>
                  <a:lnTo>
                    <a:pt x="390233" y="2015662"/>
                  </a:lnTo>
                  <a:lnTo>
                    <a:pt x="388197" y="2015662"/>
                  </a:lnTo>
                  <a:lnTo>
                    <a:pt x="388197" y="7366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16" name="Rounded Rectangle 6"/>
          <p:cNvSpPr/>
          <p:nvPr/>
        </p:nvSpPr>
        <p:spPr>
          <a:xfrm>
            <a:off x="6092771" y="1749804"/>
            <a:ext cx="383905" cy="39031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7" name="Rectangle 36"/>
          <p:cNvSpPr/>
          <p:nvPr/>
        </p:nvSpPr>
        <p:spPr>
          <a:xfrm>
            <a:off x="2422563" y="1784502"/>
            <a:ext cx="383904" cy="32091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Rounded Rectangle 27"/>
          <p:cNvSpPr/>
          <p:nvPr/>
        </p:nvSpPr>
        <p:spPr>
          <a:xfrm>
            <a:off x="1188766" y="1780034"/>
            <a:ext cx="429418" cy="32985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Rounded Rectangle 7"/>
          <p:cNvSpPr/>
          <p:nvPr/>
        </p:nvSpPr>
        <p:spPr>
          <a:xfrm>
            <a:off x="7353064" y="1707654"/>
            <a:ext cx="436585" cy="37676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Donut 39"/>
          <p:cNvSpPr/>
          <p:nvPr/>
        </p:nvSpPr>
        <p:spPr>
          <a:xfrm>
            <a:off x="4851809" y="1726668"/>
            <a:ext cx="436583" cy="43658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Rectangle 16"/>
          <p:cNvSpPr/>
          <p:nvPr/>
        </p:nvSpPr>
        <p:spPr>
          <a:xfrm>
            <a:off x="3610846" y="1801495"/>
            <a:ext cx="436584" cy="286929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928598" y="2860093"/>
            <a:ext cx="1012018" cy="369332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2019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611008" y="2921649"/>
            <a:ext cx="1012018" cy="246221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accent2"/>
                </a:solidFill>
                <a:cs typeface="B Nazanin" panose="00000700000000000000" pitchFamily="2" charset="-78"/>
              </a:rPr>
              <a:t>2018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4370995" y="2921649"/>
            <a:ext cx="1012018" cy="246221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accent3"/>
                </a:solidFill>
                <a:cs typeface="B Nazanin" panose="00000700000000000000" pitchFamily="2" charset="-78"/>
              </a:rPr>
              <a:t>2017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130981" y="2921649"/>
            <a:ext cx="1012018" cy="246221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accent4"/>
                </a:solidFill>
                <a:cs typeface="B Nazanin" panose="00000700000000000000" pitchFamily="2" charset="-78"/>
              </a:rPr>
              <a:t>2016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890967" y="2921649"/>
            <a:ext cx="1012018" cy="246221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accent5"/>
                </a:solidFill>
                <a:cs typeface="B Nazanin" panose="00000700000000000000" pitchFamily="2" charset="-78"/>
              </a:rPr>
              <a:t>2015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50953" y="2921649"/>
            <a:ext cx="1012018" cy="246221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accent6"/>
                </a:solidFill>
                <a:cs typeface="B Nazanin" panose="00000700000000000000" pitchFamily="2" charset="-78"/>
              </a:rPr>
              <a:t>2014</a:t>
            </a:r>
          </a:p>
        </p:txBody>
      </p:sp>
      <p:cxnSp>
        <p:nvCxnSpPr>
          <p:cNvPr id="28" name="Straight Connector 27"/>
          <p:cNvCxnSpPr/>
          <p:nvPr/>
        </p:nvCxnSpPr>
        <p:spPr>
          <a:xfrm>
            <a:off x="1156962" y="2465424"/>
            <a:ext cx="0" cy="322350"/>
          </a:xfrm>
          <a:prstGeom prst="line">
            <a:avLst/>
          </a:prstGeom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2395388" y="2465424"/>
            <a:ext cx="0" cy="32235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3633814" y="2465424"/>
            <a:ext cx="0" cy="32235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4872240" y="2465424"/>
            <a:ext cx="0" cy="32235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6110666" y="2465424"/>
            <a:ext cx="0" cy="32235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7429609" y="2465424"/>
            <a:ext cx="0" cy="32235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415438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1658122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0806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4143490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386175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690495" y="3212271"/>
            <a:ext cx="148304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106659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DBBCE32D-6FEF-4A5D-9120-6E3DD1D746BC}"/>
              </a:ext>
            </a:extLst>
          </p:cNvPr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71600" y="2251914"/>
            <a:ext cx="914400" cy="914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550350" y="2251914"/>
            <a:ext cx="914400" cy="9144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129100" y="2251914"/>
            <a:ext cx="914400" cy="914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707850" y="2251914"/>
            <a:ext cx="914400" cy="914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286600" y="2251914"/>
            <a:ext cx="914400" cy="914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75617" y="3228222"/>
            <a:ext cx="1512168" cy="1227512"/>
            <a:chOff x="2113657" y="4283314"/>
            <a:chExt cx="3647460" cy="1227512"/>
          </a:xfrm>
        </p:grpSpPr>
        <p:sp>
          <p:nvSpPr>
            <p:cNvPr id="13" name="TextBox 12"/>
            <p:cNvSpPr txBox="1"/>
            <p:nvPr/>
          </p:nvSpPr>
          <p:spPr>
            <a:xfrm>
              <a:off x="2113657" y="4495163"/>
              <a:ext cx="36474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Oval 21"/>
          <p:cNvSpPr>
            <a:spLocks noChangeAspect="1"/>
          </p:cNvSpPr>
          <p:nvPr/>
        </p:nvSpPr>
        <p:spPr>
          <a:xfrm>
            <a:off x="4373625" y="2518895"/>
            <a:ext cx="396750" cy="40006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6" name="Rectangle 9"/>
          <p:cNvSpPr/>
          <p:nvPr/>
        </p:nvSpPr>
        <p:spPr>
          <a:xfrm>
            <a:off x="1250553" y="2542260"/>
            <a:ext cx="356493" cy="33370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7" name="Rectangle 30"/>
          <p:cNvSpPr/>
          <p:nvPr/>
        </p:nvSpPr>
        <p:spPr>
          <a:xfrm>
            <a:off x="2847850" y="2557503"/>
            <a:ext cx="319399" cy="31846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8" name="Oval 7"/>
          <p:cNvSpPr/>
          <p:nvPr/>
        </p:nvSpPr>
        <p:spPr>
          <a:xfrm>
            <a:off x="5973822" y="2517792"/>
            <a:ext cx="378792" cy="378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9" name="Block Arc 14"/>
          <p:cNvSpPr/>
          <p:nvPr/>
        </p:nvSpPr>
        <p:spPr>
          <a:xfrm rot="16200000">
            <a:off x="7547863" y="2508813"/>
            <a:ext cx="396489" cy="39675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2253642" y="3228222"/>
            <a:ext cx="1512168" cy="1227512"/>
            <a:chOff x="2113657" y="4283314"/>
            <a:chExt cx="3647460" cy="1227512"/>
          </a:xfrm>
        </p:grpSpPr>
        <p:sp>
          <p:nvSpPr>
            <p:cNvPr id="21" name="TextBox 20"/>
            <p:cNvSpPr txBox="1"/>
            <p:nvPr/>
          </p:nvSpPr>
          <p:spPr>
            <a:xfrm>
              <a:off x="2113657" y="4495163"/>
              <a:ext cx="36474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831667" y="3228222"/>
            <a:ext cx="1512168" cy="1227512"/>
            <a:chOff x="2113657" y="4283314"/>
            <a:chExt cx="3647460" cy="1227512"/>
          </a:xfrm>
        </p:grpSpPr>
        <p:sp>
          <p:nvSpPr>
            <p:cNvPr id="24" name="TextBox 23"/>
            <p:cNvSpPr txBox="1"/>
            <p:nvPr/>
          </p:nvSpPr>
          <p:spPr>
            <a:xfrm>
              <a:off x="2113657" y="4495163"/>
              <a:ext cx="36474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409692" y="3228222"/>
            <a:ext cx="1512168" cy="1227512"/>
            <a:chOff x="2113657" y="4283314"/>
            <a:chExt cx="3647460" cy="1227512"/>
          </a:xfrm>
        </p:grpSpPr>
        <p:sp>
          <p:nvSpPr>
            <p:cNvPr id="27" name="TextBox 26"/>
            <p:cNvSpPr txBox="1"/>
            <p:nvPr/>
          </p:nvSpPr>
          <p:spPr>
            <a:xfrm>
              <a:off x="2113657" y="4495163"/>
              <a:ext cx="36474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987716" y="3228222"/>
            <a:ext cx="1512168" cy="1227512"/>
            <a:chOff x="2113657" y="4283314"/>
            <a:chExt cx="3647460" cy="1227512"/>
          </a:xfrm>
        </p:grpSpPr>
        <p:sp>
          <p:nvSpPr>
            <p:cNvPr id="30" name="TextBox 29"/>
            <p:cNvSpPr txBox="1"/>
            <p:nvPr/>
          </p:nvSpPr>
          <p:spPr>
            <a:xfrm>
              <a:off x="2113657" y="4495163"/>
              <a:ext cx="364745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0837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COLOR-A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62949"/>
      </a:accent1>
      <a:accent2>
        <a:srgbClr val="F07624"/>
      </a:accent2>
      <a:accent3>
        <a:srgbClr val="F4BD2D"/>
      </a:accent3>
      <a:accent4>
        <a:srgbClr val="1ED4DE"/>
      </a:accent4>
      <a:accent5>
        <a:srgbClr val="1C7DE1"/>
      </a:accent5>
      <a:accent6>
        <a:srgbClr val="CBCBCB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s Slide Master">
  <a:themeElements>
    <a:clrScheme name="ALLPPT-COLOR-A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62949"/>
      </a:accent1>
      <a:accent2>
        <a:srgbClr val="F07624"/>
      </a:accent2>
      <a:accent3>
        <a:srgbClr val="F4BD2D"/>
      </a:accent3>
      <a:accent4>
        <a:srgbClr val="1ED4DE"/>
      </a:accent4>
      <a:accent5>
        <a:srgbClr val="1C7DE1"/>
      </a:accent5>
      <a:accent6>
        <a:srgbClr val="CBCBCB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Section Break Slide Master">
  <a:themeElements>
    <a:clrScheme name="ALLPPT-COLOR-A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62949"/>
      </a:accent1>
      <a:accent2>
        <a:srgbClr val="F07624"/>
      </a:accent2>
      <a:accent3>
        <a:srgbClr val="F4BD2D"/>
      </a:accent3>
      <a:accent4>
        <a:srgbClr val="1ED4DE"/>
      </a:accent4>
      <a:accent5>
        <a:srgbClr val="1C7DE1"/>
      </a:accent5>
      <a:accent6>
        <a:srgbClr val="CBCBCB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3592</Words>
  <Application>Microsoft Office PowerPoint</Application>
  <PresentationFormat>On-screen Show (16:9)</PresentationFormat>
  <Paragraphs>402</Paragraphs>
  <Slides>46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46</vt:i4>
      </vt:variant>
    </vt:vector>
  </HeadingPairs>
  <TitlesOfParts>
    <vt:vector size="59" baseType="lpstr">
      <vt:lpstr>맑은 고딕</vt:lpstr>
      <vt:lpstr>Amatic SC</vt:lpstr>
      <vt:lpstr>Arial</vt:lpstr>
      <vt:lpstr>Calibri</vt:lpstr>
      <vt:lpstr>Georgia</vt:lpstr>
      <vt:lpstr>Georgia Pro Light</vt:lpstr>
      <vt:lpstr>Lato</vt:lpstr>
      <vt:lpstr>Lato Black</vt:lpstr>
      <vt:lpstr>Open Sans Light</vt:lpstr>
      <vt:lpstr>Roboto Medium</vt:lpstr>
      <vt:lpstr>Cover and End Slide Master</vt:lpstr>
      <vt:lpstr>Contents Slide Master</vt:lpstr>
      <vt:lpstr>Section Break Slide Master</vt:lpstr>
      <vt:lpstr>تم : جمعیت</vt:lpstr>
      <vt:lpstr>PowerPoint Presentation</vt:lpstr>
      <vt:lpstr>دستور جلسه چیدمان</vt:lpstr>
      <vt:lpstr>PowerPoint Presentation</vt:lpstr>
      <vt:lpstr>PowerPoint Presentation</vt:lpstr>
      <vt:lpstr>ما خدمات</vt:lpstr>
      <vt:lpstr>طرح تیم ما</vt:lpstr>
      <vt:lpstr>طرح بندی خط زمانی</vt:lpstr>
      <vt:lpstr>PowerPoint Presentation</vt:lpstr>
      <vt:lpstr>PowerPoint Presentation</vt:lpstr>
      <vt:lpstr>چیدمان اینفوگرافیک</vt:lpstr>
      <vt:lpstr>چیدمان اینفوگرافیک</vt:lpstr>
      <vt:lpstr>PowerPoint Presentation</vt:lpstr>
      <vt:lpstr>چیدمان اینفوگرافیک</vt:lpstr>
      <vt:lpstr>سبک نمودار</vt:lpstr>
      <vt:lpstr>PowerPoint Presentation</vt:lpstr>
      <vt:lpstr>چیدمان اینفوگرافیک</vt:lpstr>
      <vt:lpstr>چیدمان جدول</vt:lpstr>
      <vt:lpstr>چیدمان اینفوگرافیک</vt:lpstr>
      <vt:lpstr>PowerPoint Presentation</vt:lpstr>
      <vt:lpstr>چیدمان اینفوگرافیک</vt:lpstr>
      <vt:lpstr>طرح بندی نمودار</vt:lpstr>
      <vt:lpstr>PowerPoint Presentation</vt:lpstr>
      <vt:lpstr>چیدمان اینفوگرافیک</vt:lpstr>
      <vt:lpstr>طرح بندی نمودار</vt:lpstr>
      <vt:lpstr>چیدمان جدول</vt:lpstr>
      <vt:lpstr>PowerPoint Presentation</vt:lpstr>
      <vt:lpstr>چیدمان جدول</vt:lpstr>
      <vt:lpstr>طرح بندی نقشه جهان</vt:lpstr>
      <vt:lpstr>طرح بندی نقشه جهان</vt:lpstr>
      <vt:lpstr>طرح بندی ستون ها</vt:lpstr>
      <vt:lpstr>طرح بندی ستون ها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2023-08-20T14:00:13Z</dcterms:created>
  <dcterms:modified xsi:type="dcterms:W3CDTF">2023-11-08T13:42:43Z</dcterms:modified>
</cp:coreProperties>
</file>